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4.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9.xml" ContentType="application/vnd.openxmlformats-officedocument.presentationml.notesSlide+xml"/>
  <Override PartName="/ppt/charts/chart2.xml" ContentType="application/vnd.openxmlformats-officedocument.drawingml.chart+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7.xml" ContentType="application/vnd.openxmlformats-officedocument.drawingml.char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91" r:id="rId3"/>
  </p:sldMasterIdLst>
  <p:notesMasterIdLst>
    <p:notesMasterId r:id="rId58"/>
  </p:notesMasterIdLst>
  <p:sldIdLst>
    <p:sldId id="1598" r:id="rId4"/>
    <p:sldId id="420" r:id="rId5"/>
    <p:sldId id="726" r:id="rId6"/>
    <p:sldId id="260" r:id="rId7"/>
    <p:sldId id="1398" r:id="rId8"/>
    <p:sldId id="1121" r:id="rId9"/>
    <p:sldId id="733" r:id="rId10"/>
    <p:sldId id="734" r:id="rId11"/>
    <p:sldId id="256" r:id="rId12"/>
    <p:sldId id="735" r:id="rId13"/>
    <p:sldId id="736" r:id="rId14"/>
    <p:sldId id="797" r:id="rId15"/>
    <p:sldId id="257" r:id="rId16"/>
    <p:sldId id="258" r:id="rId17"/>
    <p:sldId id="259" r:id="rId18"/>
    <p:sldId id="732" r:id="rId19"/>
    <p:sldId id="261" r:id="rId20"/>
    <p:sldId id="262" r:id="rId21"/>
    <p:sldId id="1389" r:id="rId22"/>
    <p:sldId id="263" r:id="rId23"/>
    <p:sldId id="264" r:id="rId24"/>
    <p:sldId id="266" r:id="rId25"/>
    <p:sldId id="268" r:id="rId26"/>
    <p:sldId id="1392" r:id="rId27"/>
    <p:sldId id="1399" r:id="rId28"/>
    <p:sldId id="1120" r:id="rId29"/>
    <p:sldId id="731" r:id="rId30"/>
    <p:sldId id="269" r:id="rId31"/>
    <p:sldId id="270" r:id="rId32"/>
    <p:sldId id="265" r:id="rId33"/>
    <p:sldId id="2497" r:id="rId34"/>
    <p:sldId id="328" r:id="rId35"/>
    <p:sldId id="1140" r:id="rId36"/>
    <p:sldId id="271" r:id="rId37"/>
    <p:sldId id="2499" r:id="rId38"/>
    <p:sldId id="2500" r:id="rId39"/>
    <p:sldId id="2501" r:id="rId40"/>
    <p:sldId id="2502" r:id="rId41"/>
    <p:sldId id="2503" r:id="rId42"/>
    <p:sldId id="727" r:id="rId43"/>
    <p:sldId id="2504" r:id="rId44"/>
    <p:sldId id="728" r:id="rId45"/>
    <p:sldId id="729" r:id="rId46"/>
    <p:sldId id="730" r:id="rId47"/>
    <p:sldId id="1387" r:id="rId48"/>
    <p:sldId id="1553" r:id="rId49"/>
    <p:sldId id="1388" r:id="rId50"/>
    <p:sldId id="1390" r:id="rId51"/>
    <p:sldId id="1391" r:id="rId52"/>
    <p:sldId id="1373" r:id="rId53"/>
    <p:sldId id="1588" r:id="rId54"/>
    <p:sldId id="1592" r:id="rId55"/>
    <p:sldId id="1594" r:id="rId56"/>
    <p:sldId id="574" r:id="rId57"/>
  </p:sldIdLst>
  <p:sldSz cx="24384000" cy="13716000"/>
  <p:notesSz cx="6858000" cy="9144000"/>
  <p:custDataLst>
    <p:tags r:id="rId5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A5A5A5"/>
    <a:srgbClr val="70AD47"/>
    <a:srgbClr val="5B9BD5"/>
    <a:srgbClr val="FFC000"/>
    <a:srgbClr val="54BE71"/>
    <a:srgbClr val="2686A7"/>
    <a:srgbClr val="239CCE"/>
    <a:srgbClr val="25B7AB"/>
    <a:srgbClr val="ED42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3792" autoAdjust="0"/>
  </p:normalViewPr>
  <p:slideViewPr>
    <p:cSldViewPr snapToGrid="0">
      <p:cViewPr varScale="1">
        <p:scale>
          <a:sx n="52" d="100"/>
          <a:sy n="52" d="100"/>
        </p:scale>
        <p:origin x="792" y="108"/>
      </p:cViewPr>
      <p:guideLst/>
    </p:cSldViewPr>
  </p:slideViewPr>
  <p:notesTextViewPr>
    <p:cViewPr>
      <p:scale>
        <a:sx n="1" d="1"/>
        <a:sy n="1" d="1"/>
      </p:scale>
      <p:origin x="0" y="0"/>
    </p:cViewPr>
  </p:notesTextViewPr>
  <p:sorterViewPr>
    <p:cViewPr>
      <p:scale>
        <a:sx n="33" d="100"/>
        <a:sy n="33" d="100"/>
      </p:scale>
      <p:origin x="0" y="-32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microsoft.com/office/2016/11/relationships/changesInfo" Target="changesInfos/changesInfo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gs" Target="tags/tag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za kabir" userId="af3c95a13102d509" providerId="LiveId" clId="{F2FF14E4-B424-4B4A-9A26-D9A55B59C667}"/>
    <pc:docChg chg="undo custSel addSld delSld modSld sldOrd modMainMaster delSection modSection">
      <pc:chgData name="reza kabir" userId="af3c95a13102d509" providerId="LiveId" clId="{F2FF14E4-B424-4B4A-9A26-D9A55B59C667}" dt="2020-03-31T09:30:23.323" v="199" actId="47"/>
      <pc:docMkLst>
        <pc:docMk/>
      </pc:docMkLst>
      <pc:sldChg chg="del">
        <pc:chgData name="reza kabir" userId="af3c95a13102d509" providerId="LiveId" clId="{F2FF14E4-B424-4B4A-9A26-D9A55B59C667}" dt="2020-03-31T09:28:54.265" v="195" actId="2696"/>
        <pc:sldMkLst>
          <pc:docMk/>
          <pc:sldMk cId="965992135" sldId="272"/>
        </pc:sldMkLst>
      </pc:sldChg>
      <pc:sldChg chg="add del ord">
        <pc:chgData name="reza kabir" userId="af3c95a13102d509" providerId="LiveId" clId="{F2FF14E4-B424-4B4A-9A26-D9A55B59C667}" dt="2020-03-31T09:30:23.323" v="199" actId="47"/>
        <pc:sldMkLst>
          <pc:docMk/>
          <pc:sldMk cId="1602181935" sldId="272"/>
        </pc:sldMkLst>
      </pc:sldChg>
      <pc:sldChg chg="add del">
        <pc:chgData name="reza kabir" userId="af3c95a13102d509" providerId="LiveId" clId="{F2FF14E4-B424-4B4A-9A26-D9A55B59C667}" dt="2020-03-31T09:27:08.464" v="185" actId="2696"/>
        <pc:sldMkLst>
          <pc:docMk/>
          <pc:sldMk cId="0" sldId="319"/>
        </pc:sldMkLst>
      </pc:sldChg>
      <pc:sldChg chg="add del">
        <pc:chgData name="reza kabir" userId="af3c95a13102d509" providerId="LiveId" clId="{F2FF14E4-B424-4B4A-9A26-D9A55B59C667}" dt="2020-03-31T09:27:07.451" v="184"/>
        <pc:sldMkLst>
          <pc:docMk/>
          <pc:sldMk cId="1109714293" sldId="319"/>
        </pc:sldMkLst>
      </pc:sldChg>
      <pc:sldChg chg="add del">
        <pc:chgData name="reza kabir" userId="af3c95a13102d509" providerId="LiveId" clId="{F2FF14E4-B424-4B4A-9A26-D9A55B59C667}" dt="2020-03-31T09:27:05.492" v="182"/>
        <pc:sldMkLst>
          <pc:docMk/>
          <pc:sldMk cId="1386914364" sldId="319"/>
        </pc:sldMkLst>
      </pc:sldChg>
      <pc:sldChg chg="add del">
        <pc:chgData name="reza kabir" userId="af3c95a13102d509" providerId="LiveId" clId="{F2FF14E4-B424-4B4A-9A26-D9A55B59C667}" dt="2020-03-31T09:27:02.319" v="180"/>
        <pc:sldMkLst>
          <pc:docMk/>
          <pc:sldMk cId="1911471571" sldId="319"/>
        </pc:sldMkLst>
      </pc:sldChg>
      <pc:sldChg chg="add del">
        <pc:chgData name="reza kabir" userId="af3c95a13102d509" providerId="LiveId" clId="{F2FF14E4-B424-4B4A-9A26-D9A55B59C667}" dt="2020-03-31T09:26:52.337" v="176"/>
        <pc:sldMkLst>
          <pc:docMk/>
          <pc:sldMk cId="3683723474" sldId="319"/>
        </pc:sldMkLst>
      </pc:sldChg>
      <pc:sldChg chg="del">
        <pc:chgData name="reza kabir" userId="af3c95a13102d509" providerId="LiveId" clId="{F2FF14E4-B424-4B4A-9A26-D9A55B59C667}" dt="2020-03-31T09:25:53.984" v="160" actId="2696"/>
        <pc:sldMkLst>
          <pc:docMk/>
          <pc:sldMk cId="753715957" sldId="321"/>
        </pc:sldMkLst>
        <pc:spChg chg="mod">
          <ac:chgData name="reza kabir" userId="af3c95a13102d509" providerId="LiveId" clId="{F2FF14E4-B424-4B4A-9A26-D9A55B59C667}" dt="2020-03-31T09:26:10.415" v="164" actId="1076"/>
          <ac:spMkLst>
            <pc:docMk/>
            <pc:sldMk cId="753715957" sldId="321"/>
            <ac:spMk id="727" creationId="{00000000-0000-0000-0000-000000000000}"/>
          </ac:spMkLst>
        </pc:spChg>
        <pc:spChg chg="mod">
          <ac:chgData name="reza kabir" userId="af3c95a13102d509" providerId="LiveId" clId="{F2FF14E4-B424-4B4A-9A26-D9A55B59C667}" dt="2020-03-31T09:26:10.415" v="164" actId="1076"/>
          <ac:spMkLst>
            <pc:docMk/>
            <pc:sldMk cId="753715957" sldId="321"/>
            <ac:spMk id="728" creationId="{00000000-0000-0000-0000-000000000000}"/>
          </ac:spMkLst>
        </pc:spChg>
        <pc:spChg chg="mod">
          <ac:chgData name="reza kabir" userId="af3c95a13102d509" providerId="LiveId" clId="{F2FF14E4-B424-4B4A-9A26-D9A55B59C667}" dt="2020-03-31T09:26:10.415" v="164" actId="1076"/>
          <ac:spMkLst>
            <pc:docMk/>
            <pc:sldMk cId="753715957" sldId="321"/>
            <ac:spMk id="729" creationId="{00000000-0000-0000-0000-000000000000}"/>
          </ac:spMkLst>
        </pc:spChg>
        <pc:spChg chg="mod">
          <ac:chgData name="reza kabir" userId="af3c95a13102d509" providerId="LiveId" clId="{F2FF14E4-B424-4B4A-9A26-D9A55B59C667}" dt="2020-03-31T09:26:10.415" v="164" actId="1076"/>
          <ac:spMkLst>
            <pc:docMk/>
            <pc:sldMk cId="753715957" sldId="321"/>
            <ac:spMk id="730" creationId="{00000000-0000-0000-0000-000000000000}"/>
          </ac:spMkLst>
        </pc:spChg>
        <pc:spChg chg="mod">
          <ac:chgData name="reza kabir" userId="af3c95a13102d509" providerId="LiveId" clId="{F2FF14E4-B424-4B4A-9A26-D9A55B59C667}" dt="2020-03-31T09:26:10.415" v="164" actId="1076"/>
          <ac:spMkLst>
            <pc:docMk/>
            <pc:sldMk cId="753715957" sldId="321"/>
            <ac:spMk id="731" creationId="{00000000-0000-0000-0000-000000000000}"/>
          </ac:spMkLst>
        </pc:spChg>
        <pc:spChg chg="mod">
          <ac:chgData name="reza kabir" userId="af3c95a13102d509" providerId="LiveId" clId="{F2FF14E4-B424-4B4A-9A26-D9A55B59C667}" dt="2020-03-31T09:26:10.415" v="164" actId="1076"/>
          <ac:spMkLst>
            <pc:docMk/>
            <pc:sldMk cId="753715957" sldId="321"/>
            <ac:spMk id="732" creationId="{00000000-0000-0000-0000-000000000000}"/>
          </ac:spMkLst>
        </pc:spChg>
        <pc:spChg chg="mod">
          <ac:chgData name="reza kabir" userId="af3c95a13102d509" providerId="LiveId" clId="{F2FF14E4-B424-4B4A-9A26-D9A55B59C667}" dt="2020-03-31T09:26:10.415" v="164" actId="1076"/>
          <ac:spMkLst>
            <pc:docMk/>
            <pc:sldMk cId="753715957" sldId="321"/>
            <ac:spMk id="733" creationId="{00000000-0000-0000-0000-000000000000}"/>
          </ac:spMkLst>
        </pc:spChg>
        <pc:spChg chg="mod">
          <ac:chgData name="reza kabir" userId="af3c95a13102d509" providerId="LiveId" clId="{F2FF14E4-B424-4B4A-9A26-D9A55B59C667}" dt="2020-03-31T09:26:10.415" v="164" actId="1076"/>
          <ac:spMkLst>
            <pc:docMk/>
            <pc:sldMk cId="753715957" sldId="321"/>
            <ac:spMk id="734" creationId="{00000000-0000-0000-0000-000000000000}"/>
          </ac:spMkLst>
        </pc:spChg>
        <pc:spChg chg="mod">
          <ac:chgData name="reza kabir" userId="af3c95a13102d509" providerId="LiveId" clId="{F2FF14E4-B424-4B4A-9A26-D9A55B59C667}" dt="2020-03-31T09:26:10.415" v="164" actId="1076"/>
          <ac:spMkLst>
            <pc:docMk/>
            <pc:sldMk cId="753715957" sldId="321"/>
            <ac:spMk id="735" creationId="{00000000-0000-0000-0000-000000000000}"/>
          </ac:spMkLst>
        </pc:spChg>
        <pc:spChg chg="mod">
          <ac:chgData name="reza kabir" userId="af3c95a13102d509" providerId="LiveId" clId="{F2FF14E4-B424-4B4A-9A26-D9A55B59C667}" dt="2020-03-31T09:26:10.415" v="164" actId="1076"/>
          <ac:spMkLst>
            <pc:docMk/>
            <pc:sldMk cId="753715957" sldId="321"/>
            <ac:spMk id="736" creationId="{00000000-0000-0000-0000-000000000000}"/>
          </ac:spMkLst>
        </pc:spChg>
        <pc:spChg chg="mod">
          <ac:chgData name="reza kabir" userId="af3c95a13102d509" providerId="LiveId" clId="{F2FF14E4-B424-4B4A-9A26-D9A55B59C667}" dt="2020-03-31T09:26:10.415" v="164" actId="1076"/>
          <ac:spMkLst>
            <pc:docMk/>
            <pc:sldMk cId="753715957" sldId="321"/>
            <ac:spMk id="743" creationId="{00000000-0000-0000-0000-000000000000}"/>
          </ac:spMkLst>
        </pc:spChg>
        <pc:spChg chg="mod">
          <ac:chgData name="reza kabir" userId="af3c95a13102d509" providerId="LiveId" clId="{F2FF14E4-B424-4B4A-9A26-D9A55B59C667}" dt="2020-03-31T09:26:10.415" v="164" actId="1076"/>
          <ac:spMkLst>
            <pc:docMk/>
            <pc:sldMk cId="753715957" sldId="321"/>
            <ac:spMk id="744" creationId="{00000000-0000-0000-0000-000000000000}"/>
          </ac:spMkLst>
        </pc:spChg>
      </pc:sldChg>
      <pc:sldChg chg="add del">
        <pc:chgData name="reza kabir" userId="af3c95a13102d509" providerId="LiveId" clId="{F2FF14E4-B424-4B4A-9A26-D9A55B59C667}" dt="2020-03-31T09:26:04.787" v="162"/>
        <pc:sldMkLst>
          <pc:docMk/>
          <pc:sldMk cId="1119493724" sldId="321"/>
        </pc:sldMkLst>
      </pc:sldChg>
      <pc:sldChg chg="ord">
        <pc:chgData name="reza kabir" userId="af3c95a13102d509" providerId="LiveId" clId="{F2FF14E4-B424-4B4A-9A26-D9A55B59C667}" dt="2020-03-31T09:26:34.074" v="173"/>
        <pc:sldMkLst>
          <pc:docMk/>
          <pc:sldMk cId="0" sldId="323"/>
        </pc:sldMkLst>
      </pc:sldChg>
      <pc:sldChg chg="delSp mod">
        <pc:chgData name="reza kabir" userId="af3c95a13102d509" providerId="LiveId" clId="{F2FF14E4-B424-4B4A-9A26-D9A55B59C667}" dt="2020-03-31T09:26:29.095" v="169" actId="478"/>
        <pc:sldMkLst>
          <pc:docMk/>
          <pc:sldMk cId="0" sldId="324"/>
        </pc:sldMkLst>
        <pc:grpChg chg="del">
          <ac:chgData name="reza kabir" userId="af3c95a13102d509" providerId="LiveId" clId="{F2FF14E4-B424-4B4A-9A26-D9A55B59C667}" dt="2020-03-31T09:26:29.095" v="169" actId="478"/>
          <ac:grpSpMkLst>
            <pc:docMk/>
            <pc:sldMk cId="0" sldId="324"/>
            <ac:grpSpMk id="42" creationId="{1BA21147-CE4D-4B91-8078-EB67693F8A13}"/>
          </ac:grpSpMkLst>
        </pc:grpChg>
      </pc:sldChg>
      <pc:sldChg chg="ord">
        <pc:chgData name="reza kabir" userId="af3c95a13102d509" providerId="LiveId" clId="{F2FF14E4-B424-4B4A-9A26-D9A55B59C667}" dt="2020-03-31T09:26:32.015" v="171"/>
        <pc:sldMkLst>
          <pc:docMk/>
          <pc:sldMk cId="0" sldId="325"/>
        </pc:sldMkLst>
      </pc:sldChg>
      <pc:sldChg chg="add">
        <pc:chgData name="reza kabir" userId="af3c95a13102d509" providerId="LiveId" clId="{F2FF14E4-B424-4B4A-9A26-D9A55B59C667}" dt="2020-03-31T09:24:34.643" v="151"/>
        <pc:sldMkLst>
          <pc:docMk/>
          <pc:sldMk cId="3753140982" sldId="326"/>
        </pc:sldMkLst>
      </pc:sldChg>
      <pc:sldChg chg="addSp delSp modSp add del mod delAnim">
        <pc:chgData name="reza kabir" userId="af3c95a13102d509" providerId="LiveId" clId="{F2FF14E4-B424-4B4A-9A26-D9A55B59C667}" dt="2020-03-31T09:22:22.115" v="135" actId="2696"/>
        <pc:sldMkLst>
          <pc:docMk/>
          <pc:sldMk cId="167000700" sldId="348"/>
        </pc:sldMkLst>
        <pc:spChg chg="mod">
          <ac:chgData name="reza kabir" userId="af3c95a13102d509" providerId="LiveId" clId="{F2FF14E4-B424-4B4A-9A26-D9A55B59C667}" dt="2020-03-31T09:08:26.882" v="77" actId="207"/>
          <ac:spMkLst>
            <pc:docMk/>
            <pc:sldMk cId="167000700" sldId="348"/>
            <ac:spMk id="28" creationId="{00000000-0000-0000-0000-000000000000}"/>
          </ac:spMkLst>
        </pc:spChg>
        <pc:spChg chg="del">
          <ac:chgData name="reza kabir" userId="af3c95a13102d509" providerId="LiveId" clId="{F2FF14E4-B424-4B4A-9A26-D9A55B59C667}" dt="2020-03-31T09:07:27.574" v="63" actId="478"/>
          <ac:spMkLst>
            <pc:docMk/>
            <pc:sldMk cId="167000700" sldId="348"/>
            <ac:spMk id="30" creationId="{00000000-0000-0000-0000-000000000000}"/>
          </ac:spMkLst>
        </pc:spChg>
        <pc:spChg chg="mod">
          <ac:chgData name="reza kabir" userId="af3c95a13102d509" providerId="LiveId" clId="{F2FF14E4-B424-4B4A-9A26-D9A55B59C667}" dt="2020-03-31T09:08:23.239" v="76" actId="207"/>
          <ac:spMkLst>
            <pc:docMk/>
            <pc:sldMk cId="167000700" sldId="348"/>
            <ac:spMk id="54" creationId="{00000000-0000-0000-0000-000000000000}"/>
          </ac:spMkLst>
        </pc:spChg>
        <pc:spChg chg="mod">
          <ac:chgData name="reza kabir" userId="af3c95a13102d509" providerId="LiveId" clId="{F2FF14E4-B424-4B4A-9A26-D9A55B59C667}" dt="2020-03-31T09:08:23.239" v="76" actId="207"/>
          <ac:spMkLst>
            <pc:docMk/>
            <pc:sldMk cId="167000700" sldId="348"/>
            <ac:spMk id="55" creationId="{00000000-0000-0000-0000-000000000000}"/>
          </ac:spMkLst>
        </pc:spChg>
        <pc:spChg chg="mod">
          <ac:chgData name="reza kabir" userId="af3c95a13102d509" providerId="LiveId" clId="{F2FF14E4-B424-4B4A-9A26-D9A55B59C667}" dt="2020-03-31T09:08:23.239" v="76" actId="207"/>
          <ac:spMkLst>
            <pc:docMk/>
            <pc:sldMk cId="167000700" sldId="348"/>
            <ac:spMk id="56" creationId="{00000000-0000-0000-0000-000000000000}"/>
          </ac:spMkLst>
        </pc:spChg>
        <pc:spChg chg="mod">
          <ac:chgData name="reza kabir" userId="af3c95a13102d509" providerId="LiveId" clId="{F2FF14E4-B424-4B4A-9A26-D9A55B59C667}" dt="2020-03-31T09:08:23.239" v="76" actId="207"/>
          <ac:spMkLst>
            <pc:docMk/>
            <pc:sldMk cId="167000700" sldId="348"/>
            <ac:spMk id="57" creationId="{00000000-0000-0000-0000-000000000000}"/>
          </ac:spMkLst>
        </pc:spChg>
        <pc:spChg chg="mod">
          <ac:chgData name="reza kabir" userId="af3c95a13102d509" providerId="LiveId" clId="{F2FF14E4-B424-4B4A-9A26-D9A55B59C667}" dt="2020-03-31T09:08:23.239" v="76" actId="207"/>
          <ac:spMkLst>
            <pc:docMk/>
            <pc:sldMk cId="167000700" sldId="348"/>
            <ac:spMk id="58" creationId="{00000000-0000-0000-0000-000000000000}"/>
          </ac:spMkLst>
        </pc:spChg>
        <pc:grpChg chg="del">
          <ac:chgData name="reza kabir" userId="af3c95a13102d509" providerId="LiveId" clId="{F2FF14E4-B424-4B4A-9A26-D9A55B59C667}" dt="2020-03-31T09:07:23.078" v="61" actId="478"/>
          <ac:grpSpMkLst>
            <pc:docMk/>
            <pc:sldMk cId="167000700" sldId="348"/>
            <ac:grpSpMk id="5" creationId="{00000000-0000-0000-0000-000000000000}"/>
          </ac:grpSpMkLst>
        </pc:grpChg>
        <pc:grpChg chg="del">
          <ac:chgData name="reza kabir" userId="af3c95a13102d509" providerId="LiveId" clId="{F2FF14E4-B424-4B4A-9A26-D9A55B59C667}" dt="2020-03-31T09:07:25.024" v="62" actId="478"/>
          <ac:grpSpMkLst>
            <pc:docMk/>
            <pc:sldMk cId="167000700" sldId="348"/>
            <ac:grpSpMk id="9" creationId="{00000000-0000-0000-0000-000000000000}"/>
          </ac:grpSpMkLst>
        </pc:grpChg>
        <pc:grpChg chg="add">
          <ac:chgData name="reza kabir" userId="af3c95a13102d509" providerId="LiveId" clId="{F2FF14E4-B424-4B4A-9A26-D9A55B59C667}" dt="2020-03-31T09:08:16.648" v="74"/>
          <ac:grpSpMkLst>
            <pc:docMk/>
            <pc:sldMk cId="167000700" sldId="348"/>
            <ac:grpSpMk id="64" creationId="{08318563-FA01-4C76-8B0F-12D70CC639AB}"/>
          </ac:grpSpMkLst>
        </pc:grpChg>
      </pc:sldChg>
      <pc:sldChg chg="add">
        <pc:chgData name="reza kabir" userId="af3c95a13102d509" providerId="LiveId" clId="{F2FF14E4-B424-4B4A-9A26-D9A55B59C667}" dt="2020-03-31T09:22:26.871" v="136"/>
        <pc:sldMkLst>
          <pc:docMk/>
          <pc:sldMk cId="597337684" sldId="348"/>
        </pc:sldMkLst>
      </pc:sldChg>
      <pc:sldChg chg="add del">
        <pc:chgData name="reza kabir" userId="af3c95a13102d509" providerId="LiveId" clId="{F2FF14E4-B424-4B4A-9A26-D9A55B59C667}" dt="2020-03-31T09:22:22.115" v="135" actId="2696"/>
        <pc:sldMkLst>
          <pc:docMk/>
          <pc:sldMk cId="1186144194" sldId="379"/>
        </pc:sldMkLst>
      </pc:sldChg>
      <pc:sldChg chg="add del">
        <pc:chgData name="reza kabir" userId="af3c95a13102d509" providerId="LiveId" clId="{F2FF14E4-B424-4B4A-9A26-D9A55B59C667}" dt="2020-03-31T09:27:35.978" v="186" actId="2696"/>
        <pc:sldMkLst>
          <pc:docMk/>
          <pc:sldMk cId="1476661916" sldId="379"/>
        </pc:sldMkLst>
      </pc:sldChg>
      <pc:sldChg chg="delSp add del mod delAnim">
        <pc:chgData name="reza kabir" userId="af3c95a13102d509" providerId="LiveId" clId="{F2FF14E4-B424-4B4A-9A26-D9A55B59C667}" dt="2020-03-31T09:15:08.243" v="126" actId="2696"/>
        <pc:sldMkLst>
          <pc:docMk/>
          <pc:sldMk cId="2810655039" sldId="379"/>
        </pc:sldMkLst>
        <pc:spChg chg="del">
          <ac:chgData name="reza kabir" userId="af3c95a13102d509" providerId="LiveId" clId="{F2FF14E4-B424-4B4A-9A26-D9A55B59C667}" dt="2020-03-31T09:14:54.221" v="125" actId="478"/>
          <ac:spMkLst>
            <pc:docMk/>
            <pc:sldMk cId="2810655039" sldId="379"/>
            <ac:spMk id="30" creationId="{00000000-0000-0000-0000-000000000000}"/>
          </ac:spMkLst>
        </pc:spChg>
      </pc:sldChg>
      <pc:sldChg chg="delSp modSp add mod">
        <pc:chgData name="reza kabir" userId="af3c95a13102d509" providerId="LiveId" clId="{F2FF14E4-B424-4B4A-9A26-D9A55B59C667}" dt="2020-03-31T09:28:11.886" v="193" actId="1076"/>
        <pc:sldMkLst>
          <pc:docMk/>
          <pc:sldMk cId="3184442249" sldId="379"/>
        </pc:sldMkLst>
        <pc:spChg chg="mod">
          <ac:chgData name="reza kabir" userId="af3c95a13102d509" providerId="LiveId" clId="{F2FF14E4-B424-4B4A-9A26-D9A55B59C667}" dt="2020-03-31T09:27:56.871" v="190" actId="207"/>
          <ac:spMkLst>
            <pc:docMk/>
            <pc:sldMk cId="3184442249" sldId="379"/>
            <ac:spMk id="28" creationId="{00000000-0000-0000-0000-000000000000}"/>
          </ac:spMkLst>
        </pc:spChg>
        <pc:spChg chg="mod">
          <ac:chgData name="reza kabir" userId="af3c95a13102d509" providerId="LiveId" clId="{F2FF14E4-B424-4B4A-9A26-D9A55B59C667}" dt="2020-03-31T09:28:03.526" v="191" actId="207"/>
          <ac:spMkLst>
            <pc:docMk/>
            <pc:sldMk cId="3184442249" sldId="379"/>
            <ac:spMk id="134" creationId="{00000000-0000-0000-0000-000000000000}"/>
          </ac:spMkLst>
        </pc:spChg>
        <pc:spChg chg="mod">
          <ac:chgData name="reza kabir" userId="af3c95a13102d509" providerId="LiveId" clId="{F2FF14E4-B424-4B4A-9A26-D9A55B59C667}" dt="2020-03-31T09:28:07.847" v="192" actId="207"/>
          <ac:spMkLst>
            <pc:docMk/>
            <pc:sldMk cId="3184442249" sldId="379"/>
            <ac:spMk id="135" creationId="{00000000-0000-0000-0000-000000000000}"/>
          </ac:spMkLst>
        </pc:spChg>
        <pc:spChg chg="mod">
          <ac:chgData name="reza kabir" userId="af3c95a13102d509" providerId="LiveId" clId="{F2FF14E4-B424-4B4A-9A26-D9A55B59C667}" dt="2020-03-31T09:28:07.847" v="192" actId="207"/>
          <ac:spMkLst>
            <pc:docMk/>
            <pc:sldMk cId="3184442249" sldId="379"/>
            <ac:spMk id="136" creationId="{00000000-0000-0000-0000-000000000000}"/>
          </ac:spMkLst>
        </pc:spChg>
        <pc:grpChg chg="del">
          <ac:chgData name="reza kabir" userId="af3c95a13102d509" providerId="LiveId" clId="{F2FF14E4-B424-4B4A-9A26-D9A55B59C667}" dt="2020-03-31T09:27:48.235" v="188" actId="478"/>
          <ac:grpSpMkLst>
            <pc:docMk/>
            <pc:sldMk cId="3184442249" sldId="379"/>
            <ac:grpSpMk id="5" creationId="{00000000-0000-0000-0000-000000000000}"/>
          </ac:grpSpMkLst>
        </pc:grpChg>
        <pc:grpChg chg="del">
          <ac:chgData name="reza kabir" userId="af3c95a13102d509" providerId="LiveId" clId="{F2FF14E4-B424-4B4A-9A26-D9A55B59C667}" dt="2020-03-31T09:27:51.047" v="189" actId="478"/>
          <ac:grpSpMkLst>
            <pc:docMk/>
            <pc:sldMk cId="3184442249" sldId="379"/>
            <ac:grpSpMk id="9" creationId="{00000000-0000-0000-0000-000000000000}"/>
          </ac:grpSpMkLst>
        </pc:grpChg>
        <pc:grpChg chg="mod">
          <ac:chgData name="reza kabir" userId="af3c95a13102d509" providerId="LiveId" clId="{F2FF14E4-B424-4B4A-9A26-D9A55B59C667}" dt="2020-03-31T09:28:11.886" v="193" actId="1076"/>
          <ac:grpSpMkLst>
            <pc:docMk/>
            <pc:sldMk cId="3184442249" sldId="379"/>
            <ac:grpSpMk id="133" creationId="{00000000-0000-0000-0000-000000000000}"/>
          </ac:grpSpMkLst>
        </pc:grpChg>
      </pc:sldChg>
      <pc:sldChg chg="add del">
        <pc:chgData name="reza kabir" userId="af3c95a13102d509" providerId="LiveId" clId="{F2FF14E4-B424-4B4A-9A26-D9A55B59C667}" dt="2020-03-31T09:24:04.254" v="146"/>
        <pc:sldMkLst>
          <pc:docMk/>
          <pc:sldMk cId="878216184" sldId="602"/>
        </pc:sldMkLst>
      </pc:sldChg>
      <pc:sldChg chg="add del">
        <pc:chgData name="reza kabir" userId="af3c95a13102d509" providerId="LiveId" clId="{F2FF14E4-B424-4B4A-9A26-D9A55B59C667}" dt="2020-03-31T09:23:57.797" v="144"/>
        <pc:sldMkLst>
          <pc:docMk/>
          <pc:sldMk cId="1878506183" sldId="602"/>
        </pc:sldMkLst>
      </pc:sldChg>
      <pc:sldChg chg="add">
        <pc:chgData name="reza kabir" userId="af3c95a13102d509" providerId="LiveId" clId="{F2FF14E4-B424-4B4A-9A26-D9A55B59C667}" dt="2020-03-31T09:24:04.304" v="147"/>
        <pc:sldMkLst>
          <pc:docMk/>
          <pc:sldMk cId="2269092382" sldId="602"/>
        </pc:sldMkLst>
      </pc:sldChg>
      <pc:sldChg chg="delSp modSp add del mod">
        <pc:chgData name="reza kabir" userId="af3c95a13102d509" providerId="LiveId" clId="{F2FF14E4-B424-4B4A-9A26-D9A55B59C667}" dt="2020-03-31T09:23:12.568" v="140" actId="2696"/>
        <pc:sldMkLst>
          <pc:docMk/>
          <pc:sldMk cId="2590762594" sldId="602"/>
        </pc:sldMkLst>
        <pc:spChg chg="mod">
          <ac:chgData name="reza kabir" userId="af3c95a13102d509" providerId="LiveId" clId="{F2FF14E4-B424-4B4A-9A26-D9A55B59C667}" dt="2020-03-31T09:23:02.873" v="138" actId="2711"/>
          <ac:spMkLst>
            <pc:docMk/>
            <pc:sldMk cId="2590762594" sldId="602"/>
            <ac:spMk id="6" creationId="{5DE12CE3-220E-4897-9C10-D35A67125949}"/>
          </ac:spMkLst>
        </pc:spChg>
        <pc:spChg chg="mod">
          <ac:chgData name="reza kabir" userId="af3c95a13102d509" providerId="LiveId" clId="{F2FF14E4-B424-4B4A-9A26-D9A55B59C667}" dt="2020-03-31T09:22:57.453" v="137" actId="2711"/>
          <ac:spMkLst>
            <pc:docMk/>
            <pc:sldMk cId="2590762594" sldId="602"/>
            <ac:spMk id="67" creationId="{C92D7A4A-5EB1-4832-846A-9CF637E50BDD}"/>
          </ac:spMkLst>
        </pc:spChg>
        <pc:spChg chg="mod">
          <ac:chgData name="reza kabir" userId="af3c95a13102d509" providerId="LiveId" clId="{F2FF14E4-B424-4B4A-9A26-D9A55B59C667}" dt="2020-03-31T09:22:57.453" v="137" actId="2711"/>
          <ac:spMkLst>
            <pc:docMk/>
            <pc:sldMk cId="2590762594" sldId="602"/>
            <ac:spMk id="68" creationId="{DF6686ED-1F9A-4085-859F-5F543F837605}"/>
          </ac:spMkLst>
        </pc:spChg>
        <pc:spChg chg="mod">
          <ac:chgData name="reza kabir" userId="af3c95a13102d509" providerId="LiveId" clId="{F2FF14E4-B424-4B4A-9A26-D9A55B59C667}" dt="2020-03-31T09:22:57.453" v="137" actId="2711"/>
          <ac:spMkLst>
            <pc:docMk/>
            <pc:sldMk cId="2590762594" sldId="602"/>
            <ac:spMk id="69" creationId="{908ABA0E-C64A-488E-B91C-1EE9747D4E7F}"/>
          </ac:spMkLst>
        </pc:spChg>
        <pc:spChg chg="mod">
          <ac:chgData name="reza kabir" userId="af3c95a13102d509" providerId="LiveId" clId="{F2FF14E4-B424-4B4A-9A26-D9A55B59C667}" dt="2020-03-31T09:22:57.453" v="137" actId="2711"/>
          <ac:spMkLst>
            <pc:docMk/>
            <pc:sldMk cId="2590762594" sldId="602"/>
            <ac:spMk id="70" creationId="{BCD07B9C-B40B-4177-AAD9-CB8D9E7B0724}"/>
          </ac:spMkLst>
        </pc:spChg>
        <pc:spChg chg="mod">
          <ac:chgData name="reza kabir" userId="af3c95a13102d509" providerId="LiveId" clId="{F2FF14E4-B424-4B4A-9A26-D9A55B59C667}" dt="2020-03-31T09:22:57.453" v="137" actId="2711"/>
          <ac:spMkLst>
            <pc:docMk/>
            <pc:sldMk cId="2590762594" sldId="602"/>
            <ac:spMk id="71" creationId="{FC06307A-1293-4DE6-9229-AA3FFCDC7632}"/>
          </ac:spMkLst>
        </pc:spChg>
        <pc:spChg chg="mod">
          <ac:chgData name="reza kabir" userId="af3c95a13102d509" providerId="LiveId" clId="{F2FF14E4-B424-4B4A-9A26-D9A55B59C667}" dt="2020-03-31T09:22:57.453" v="137" actId="2711"/>
          <ac:spMkLst>
            <pc:docMk/>
            <pc:sldMk cId="2590762594" sldId="602"/>
            <ac:spMk id="72" creationId="{8832B6D4-9DA8-451D-BDDC-37D70CA9203B}"/>
          </ac:spMkLst>
        </pc:spChg>
        <pc:spChg chg="mod">
          <ac:chgData name="reza kabir" userId="af3c95a13102d509" providerId="LiveId" clId="{F2FF14E4-B424-4B4A-9A26-D9A55B59C667}" dt="2020-03-31T09:22:57.453" v="137" actId="2711"/>
          <ac:spMkLst>
            <pc:docMk/>
            <pc:sldMk cId="2590762594" sldId="602"/>
            <ac:spMk id="73" creationId="{940CF1BA-9A2A-49E4-9331-7134234C7CDD}"/>
          </ac:spMkLst>
        </pc:spChg>
        <pc:spChg chg="mod">
          <ac:chgData name="reza kabir" userId="af3c95a13102d509" providerId="LiveId" clId="{F2FF14E4-B424-4B4A-9A26-D9A55B59C667}" dt="2020-03-31T09:22:57.453" v="137" actId="2711"/>
          <ac:spMkLst>
            <pc:docMk/>
            <pc:sldMk cId="2590762594" sldId="602"/>
            <ac:spMk id="74" creationId="{B0B6808F-7681-4888-8B27-9912B01074EC}"/>
          </ac:spMkLst>
        </pc:spChg>
        <pc:spChg chg="mod">
          <ac:chgData name="reza kabir" userId="af3c95a13102d509" providerId="LiveId" clId="{F2FF14E4-B424-4B4A-9A26-D9A55B59C667}" dt="2020-03-31T09:22:57.453" v="137" actId="2711"/>
          <ac:spMkLst>
            <pc:docMk/>
            <pc:sldMk cId="2590762594" sldId="602"/>
            <ac:spMk id="75" creationId="{78CFA41A-937D-42DD-AAFF-034EC24ABDD2}"/>
          </ac:spMkLst>
        </pc:spChg>
        <pc:spChg chg="mod">
          <ac:chgData name="reza kabir" userId="af3c95a13102d509" providerId="LiveId" clId="{F2FF14E4-B424-4B4A-9A26-D9A55B59C667}" dt="2020-03-31T09:22:57.453" v="137" actId="2711"/>
          <ac:spMkLst>
            <pc:docMk/>
            <pc:sldMk cId="2590762594" sldId="602"/>
            <ac:spMk id="76" creationId="{E8D83701-D9DD-4EAB-A9C1-4D63A9FFE968}"/>
          </ac:spMkLst>
        </pc:spChg>
        <pc:spChg chg="mod">
          <ac:chgData name="reza kabir" userId="af3c95a13102d509" providerId="LiveId" clId="{F2FF14E4-B424-4B4A-9A26-D9A55B59C667}" dt="2020-03-31T09:22:57.453" v="137" actId="2711"/>
          <ac:spMkLst>
            <pc:docMk/>
            <pc:sldMk cId="2590762594" sldId="602"/>
            <ac:spMk id="77" creationId="{64FEFDD0-277C-4EE7-8E45-BC061CF68B2D}"/>
          </ac:spMkLst>
        </pc:spChg>
        <pc:spChg chg="mod">
          <ac:chgData name="reza kabir" userId="af3c95a13102d509" providerId="LiveId" clId="{F2FF14E4-B424-4B4A-9A26-D9A55B59C667}" dt="2020-03-31T09:22:57.453" v="137" actId="2711"/>
          <ac:spMkLst>
            <pc:docMk/>
            <pc:sldMk cId="2590762594" sldId="602"/>
            <ac:spMk id="78" creationId="{F674B6F2-51E4-421F-A284-7F78476F64E2}"/>
          </ac:spMkLst>
        </pc:spChg>
        <pc:spChg chg="mod">
          <ac:chgData name="reza kabir" userId="af3c95a13102d509" providerId="LiveId" clId="{F2FF14E4-B424-4B4A-9A26-D9A55B59C667}" dt="2020-03-31T09:22:57.453" v="137" actId="2711"/>
          <ac:spMkLst>
            <pc:docMk/>
            <pc:sldMk cId="2590762594" sldId="602"/>
            <ac:spMk id="79" creationId="{75792370-CDAB-4476-A62D-3AE259BB3286}"/>
          </ac:spMkLst>
        </pc:spChg>
        <pc:spChg chg="mod">
          <ac:chgData name="reza kabir" userId="af3c95a13102d509" providerId="LiveId" clId="{F2FF14E4-B424-4B4A-9A26-D9A55B59C667}" dt="2020-03-31T09:22:57.453" v="137" actId="2711"/>
          <ac:spMkLst>
            <pc:docMk/>
            <pc:sldMk cId="2590762594" sldId="602"/>
            <ac:spMk id="80" creationId="{1B1BF48F-04BC-4F20-BC37-C6E92DFBE9A9}"/>
          </ac:spMkLst>
        </pc:spChg>
        <pc:spChg chg="mod">
          <ac:chgData name="reza kabir" userId="af3c95a13102d509" providerId="LiveId" clId="{F2FF14E4-B424-4B4A-9A26-D9A55B59C667}" dt="2020-03-31T09:22:57.453" v="137" actId="2711"/>
          <ac:spMkLst>
            <pc:docMk/>
            <pc:sldMk cId="2590762594" sldId="602"/>
            <ac:spMk id="81" creationId="{9DCDC2BF-EA46-4219-8654-0AA4F04623FD}"/>
          </ac:spMkLst>
        </pc:spChg>
        <pc:spChg chg="mod">
          <ac:chgData name="reza kabir" userId="af3c95a13102d509" providerId="LiveId" clId="{F2FF14E4-B424-4B4A-9A26-D9A55B59C667}" dt="2020-03-31T09:22:57.453" v="137" actId="2711"/>
          <ac:spMkLst>
            <pc:docMk/>
            <pc:sldMk cId="2590762594" sldId="602"/>
            <ac:spMk id="82" creationId="{6B5DCC7F-71E6-46CE-849E-B5BC7D7419B0}"/>
          </ac:spMkLst>
        </pc:spChg>
        <pc:spChg chg="mod">
          <ac:chgData name="reza kabir" userId="af3c95a13102d509" providerId="LiveId" clId="{F2FF14E4-B424-4B4A-9A26-D9A55B59C667}" dt="2020-03-31T09:22:57.453" v="137" actId="2711"/>
          <ac:spMkLst>
            <pc:docMk/>
            <pc:sldMk cId="2590762594" sldId="602"/>
            <ac:spMk id="83" creationId="{3151E0E0-F6A1-45A4-9E61-6B39A32C1179}"/>
          </ac:spMkLst>
        </pc:spChg>
        <pc:spChg chg="mod">
          <ac:chgData name="reza kabir" userId="af3c95a13102d509" providerId="LiveId" clId="{F2FF14E4-B424-4B4A-9A26-D9A55B59C667}" dt="2020-03-31T09:22:57.453" v="137" actId="2711"/>
          <ac:spMkLst>
            <pc:docMk/>
            <pc:sldMk cId="2590762594" sldId="602"/>
            <ac:spMk id="84" creationId="{35A60FAB-5D90-4914-A328-9BC43278CD8F}"/>
          </ac:spMkLst>
        </pc:spChg>
        <pc:spChg chg="mod">
          <ac:chgData name="reza kabir" userId="af3c95a13102d509" providerId="LiveId" clId="{F2FF14E4-B424-4B4A-9A26-D9A55B59C667}" dt="2020-03-31T09:22:57.453" v="137" actId="2711"/>
          <ac:spMkLst>
            <pc:docMk/>
            <pc:sldMk cId="2590762594" sldId="602"/>
            <ac:spMk id="85" creationId="{812D7C3B-3DE1-4D14-90F8-05369C30AA5C}"/>
          </ac:spMkLst>
        </pc:spChg>
        <pc:spChg chg="mod">
          <ac:chgData name="reza kabir" userId="af3c95a13102d509" providerId="LiveId" clId="{F2FF14E4-B424-4B4A-9A26-D9A55B59C667}" dt="2020-03-31T09:22:57.453" v="137" actId="2711"/>
          <ac:spMkLst>
            <pc:docMk/>
            <pc:sldMk cId="2590762594" sldId="602"/>
            <ac:spMk id="86" creationId="{CD49008E-E92F-427A-B1DE-850FA6A01CD7}"/>
          </ac:spMkLst>
        </pc:spChg>
        <pc:spChg chg="mod">
          <ac:chgData name="reza kabir" userId="af3c95a13102d509" providerId="LiveId" clId="{F2FF14E4-B424-4B4A-9A26-D9A55B59C667}" dt="2020-03-31T09:22:57.453" v="137" actId="2711"/>
          <ac:spMkLst>
            <pc:docMk/>
            <pc:sldMk cId="2590762594" sldId="602"/>
            <ac:spMk id="87" creationId="{A2AE1ACF-1E88-4E3C-BC57-D76CB2095A23}"/>
          </ac:spMkLst>
        </pc:spChg>
        <pc:spChg chg="mod">
          <ac:chgData name="reza kabir" userId="af3c95a13102d509" providerId="LiveId" clId="{F2FF14E4-B424-4B4A-9A26-D9A55B59C667}" dt="2020-03-31T09:22:57.453" v="137" actId="2711"/>
          <ac:spMkLst>
            <pc:docMk/>
            <pc:sldMk cId="2590762594" sldId="602"/>
            <ac:spMk id="88" creationId="{6766E8D5-F64C-4ABD-8D74-5ED699815ABD}"/>
          </ac:spMkLst>
        </pc:spChg>
        <pc:spChg chg="mod">
          <ac:chgData name="reza kabir" userId="af3c95a13102d509" providerId="LiveId" clId="{F2FF14E4-B424-4B4A-9A26-D9A55B59C667}" dt="2020-03-31T09:22:57.453" v="137" actId="2711"/>
          <ac:spMkLst>
            <pc:docMk/>
            <pc:sldMk cId="2590762594" sldId="602"/>
            <ac:spMk id="89" creationId="{9596BABE-0020-4247-9FD1-3CB67B67E907}"/>
          </ac:spMkLst>
        </pc:spChg>
        <pc:spChg chg="mod">
          <ac:chgData name="reza kabir" userId="af3c95a13102d509" providerId="LiveId" clId="{F2FF14E4-B424-4B4A-9A26-D9A55B59C667}" dt="2020-03-31T09:22:57.453" v="137" actId="2711"/>
          <ac:spMkLst>
            <pc:docMk/>
            <pc:sldMk cId="2590762594" sldId="602"/>
            <ac:spMk id="90" creationId="{79BAF3B6-A27B-4A5B-B020-BD30D038510C}"/>
          </ac:spMkLst>
        </pc:spChg>
        <pc:spChg chg="mod">
          <ac:chgData name="reza kabir" userId="af3c95a13102d509" providerId="LiveId" clId="{F2FF14E4-B424-4B4A-9A26-D9A55B59C667}" dt="2020-03-31T09:22:57.453" v="137" actId="2711"/>
          <ac:spMkLst>
            <pc:docMk/>
            <pc:sldMk cId="2590762594" sldId="602"/>
            <ac:spMk id="91" creationId="{2765D491-038C-41EE-9BE9-C3C1AAE4DD85}"/>
          </ac:spMkLst>
        </pc:spChg>
        <pc:spChg chg="mod">
          <ac:chgData name="reza kabir" userId="af3c95a13102d509" providerId="LiveId" clId="{F2FF14E4-B424-4B4A-9A26-D9A55B59C667}" dt="2020-03-31T09:22:57.453" v="137" actId="2711"/>
          <ac:spMkLst>
            <pc:docMk/>
            <pc:sldMk cId="2590762594" sldId="602"/>
            <ac:spMk id="92" creationId="{DF34334B-5F29-4B56-86DA-57BCB0F88151}"/>
          </ac:spMkLst>
        </pc:spChg>
        <pc:spChg chg="mod">
          <ac:chgData name="reza kabir" userId="af3c95a13102d509" providerId="LiveId" clId="{F2FF14E4-B424-4B4A-9A26-D9A55B59C667}" dt="2020-03-31T09:22:57.453" v="137" actId="2711"/>
          <ac:spMkLst>
            <pc:docMk/>
            <pc:sldMk cId="2590762594" sldId="602"/>
            <ac:spMk id="93" creationId="{1332FE1A-3BA9-4344-99FE-CC38A512FD67}"/>
          </ac:spMkLst>
        </pc:spChg>
        <pc:spChg chg="mod">
          <ac:chgData name="reza kabir" userId="af3c95a13102d509" providerId="LiveId" clId="{F2FF14E4-B424-4B4A-9A26-D9A55B59C667}" dt="2020-03-31T09:22:57.453" v="137" actId="2711"/>
          <ac:spMkLst>
            <pc:docMk/>
            <pc:sldMk cId="2590762594" sldId="602"/>
            <ac:spMk id="94" creationId="{591DF24B-E337-4DB3-ACDC-DA4D2B618126}"/>
          </ac:spMkLst>
        </pc:spChg>
        <pc:spChg chg="mod">
          <ac:chgData name="reza kabir" userId="af3c95a13102d509" providerId="LiveId" clId="{F2FF14E4-B424-4B4A-9A26-D9A55B59C667}" dt="2020-03-31T09:22:57.453" v="137" actId="2711"/>
          <ac:spMkLst>
            <pc:docMk/>
            <pc:sldMk cId="2590762594" sldId="602"/>
            <ac:spMk id="95" creationId="{C62CF5A8-7C19-4A51-8614-12A18F6A3009}"/>
          </ac:spMkLst>
        </pc:spChg>
        <pc:spChg chg="mod">
          <ac:chgData name="reza kabir" userId="af3c95a13102d509" providerId="LiveId" clId="{F2FF14E4-B424-4B4A-9A26-D9A55B59C667}" dt="2020-03-31T09:22:57.453" v="137" actId="2711"/>
          <ac:spMkLst>
            <pc:docMk/>
            <pc:sldMk cId="2590762594" sldId="602"/>
            <ac:spMk id="96" creationId="{E7F35158-697F-4734-8205-136E96410D23}"/>
          </ac:spMkLst>
        </pc:spChg>
        <pc:spChg chg="mod">
          <ac:chgData name="reza kabir" userId="af3c95a13102d509" providerId="LiveId" clId="{F2FF14E4-B424-4B4A-9A26-D9A55B59C667}" dt="2020-03-31T09:22:57.453" v="137" actId="2711"/>
          <ac:spMkLst>
            <pc:docMk/>
            <pc:sldMk cId="2590762594" sldId="602"/>
            <ac:spMk id="97" creationId="{261E9722-68D1-437E-8E75-EB6FEDB7976B}"/>
          </ac:spMkLst>
        </pc:spChg>
        <pc:spChg chg="mod">
          <ac:chgData name="reza kabir" userId="af3c95a13102d509" providerId="LiveId" clId="{F2FF14E4-B424-4B4A-9A26-D9A55B59C667}" dt="2020-03-31T09:22:57.453" v="137" actId="2711"/>
          <ac:spMkLst>
            <pc:docMk/>
            <pc:sldMk cId="2590762594" sldId="602"/>
            <ac:spMk id="98" creationId="{E1551FD9-05E3-4064-B5BA-E7C4002F22FF}"/>
          </ac:spMkLst>
        </pc:spChg>
        <pc:spChg chg="mod">
          <ac:chgData name="reza kabir" userId="af3c95a13102d509" providerId="LiveId" clId="{F2FF14E4-B424-4B4A-9A26-D9A55B59C667}" dt="2020-03-31T09:22:57.453" v="137" actId="2711"/>
          <ac:spMkLst>
            <pc:docMk/>
            <pc:sldMk cId="2590762594" sldId="602"/>
            <ac:spMk id="99" creationId="{DD9D7E5A-FDDF-49D9-AA9F-850E52988DE4}"/>
          </ac:spMkLst>
        </pc:spChg>
        <pc:spChg chg="mod">
          <ac:chgData name="reza kabir" userId="af3c95a13102d509" providerId="LiveId" clId="{F2FF14E4-B424-4B4A-9A26-D9A55B59C667}" dt="2020-03-31T09:22:57.453" v="137" actId="2711"/>
          <ac:spMkLst>
            <pc:docMk/>
            <pc:sldMk cId="2590762594" sldId="602"/>
            <ac:spMk id="100" creationId="{F56001BF-1988-430C-84A0-A5DB3773A113}"/>
          </ac:spMkLst>
        </pc:spChg>
        <pc:spChg chg="mod">
          <ac:chgData name="reza kabir" userId="af3c95a13102d509" providerId="LiveId" clId="{F2FF14E4-B424-4B4A-9A26-D9A55B59C667}" dt="2020-03-31T09:22:57.453" v="137" actId="2711"/>
          <ac:spMkLst>
            <pc:docMk/>
            <pc:sldMk cId="2590762594" sldId="602"/>
            <ac:spMk id="101" creationId="{A3D46F0F-7F0E-4D49-953F-9A35AC2BE3C7}"/>
          </ac:spMkLst>
        </pc:spChg>
        <pc:spChg chg="mod">
          <ac:chgData name="reza kabir" userId="af3c95a13102d509" providerId="LiveId" clId="{F2FF14E4-B424-4B4A-9A26-D9A55B59C667}" dt="2020-03-31T09:22:57.453" v="137" actId="2711"/>
          <ac:spMkLst>
            <pc:docMk/>
            <pc:sldMk cId="2590762594" sldId="602"/>
            <ac:spMk id="102" creationId="{B16D3E56-E99F-42B9-A75D-472FB1CF29EF}"/>
          </ac:spMkLst>
        </pc:spChg>
        <pc:spChg chg="mod">
          <ac:chgData name="reza kabir" userId="af3c95a13102d509" providerId="LiveId" clId="{F2FF14E4-B424-4B4A-9A26-D9A55B59C667}" dt="2020-03-31T09:22:57.453" v="137" actId="2711"/>
          <ac:spMkLst>
            <pc:docMk/>
            <pc:sldMk cId="2590762594" sldId="602"/>
            <ac:spMk id="103" creationId="{1EF79C64-F3EA-4578-8038-5ECFB535AEB9}"/>
          </ac:spMkLst>
        </pc:spChg>
        <pc:spChg chg="mod">
          <ac:chgData name="reza kabir" userId="af3c95a13102d509" providerId="LiveId" clId="{F2FF14E4-B424-4B4A-9A26-D9A55B59C667}" dt="2020-03-31T09:22:57.453" v="137" actId="2711"/>
          <ac:spMkLst>
            <pc:docMk/>
            <pc:sldMk cId="2590762594" sldId="602"/>
            <ac:spMk id="105" creationId="{5A783709-13B9-4E1B-A0ED-BE9F365D5E18}"/>
          </ac:spMkLst>
        </pc:spChg>
        <pc:spChg chg="mod">
          <ac:chgData name="reza kabir" userId="af3c95a13102d509" providerId="LiveId" clId="{F2FF14E4-B424-4B4A-9A26-D9A55B59C667}" dt="2020-03-31T09:22:57.453" v="137" actId="2711"/>
          <ac:spMkLst>
            <pc:docMk/>
            <pc:sldMk cId="2590762594" sldId="602"/>
            <ac:spMk id="106" creationId="{4ADC8D02-BCCC-48D2-81FA-B6A8D0CC9526}"/>
          </ac:spMkLst>
        </pc:spChg>
        <pc:spChg chg="mod">
          <ac:chgData name="reza kabir" userId="af3c95a13102d509" providerId="LiveId" clId="{F2FF14E4-B424-4B4A-9A26-D9A55B59C667}" dt="2020-03-31T09:22:57.453" v="137" actId="2711"/>
          <ac:spMkLst>
            <pc:docMk/>
            <pc:sldMk cId="2590762594" sldId="602"/>
            <ac:spMk id="107" creationId="{1CC43B28-9A74-4B98-A42D-436A340D1DCF}"/>
          </ac:spMkLst>
        </pc:spChg>
        <pc:spChg chg="mod">
          <ac:chgData name="reza kabir" userId="af3c95a13102d509" providerId="LiveId" clId="{F2FF14E4-B424-4B4A-9A26-D9A55B59C667}" dt="2020-03-31T09:22:57.453" v="137" actId="2711"/>
          <ac:spMkLst>
            <pc:docMk/>
            <pc:sldMk cId="2590762594" sldId="602"/>
            <ac:spMk id="121" creationId="{7BE8416A-7CF8-4AFB-8F14-073156B22E22}"/>
          </ac:spMkLst>
        </pc:spChg>
        <pc:spChg chg="mod">
          <ac:chgData name="reza kabir" userId="af3c95a13102d509" providerId="LiveId" clId="{F2FF14E4-B424-4B4A-9A26-D9A55B59C667}" dt="2020-03-31T09:22:57.453" v="137" actId="2711"/>
          <ac:spMkLst>
            <pc:docMk/>
            <pc:sldMk cId="2590762594" sldId="602"/>
            <ac:spMk id="172" creationId="{5E9F992C-BD0C-4341-9182-84D8DCF1C128}"/>
          </ac:spMkLst>
        </pc:spChg>
        <pc:spChg chg="mod">
          <ac:chgData name="reza kabir" userId="af3c95a13102d509" providerId="LiveId" clId="{F2FF14E4-B424-4B4A-9A26-D9A55B59C667}" dt="2020-03-31T09:22:57.453" v="137" actId="2711"/>
          <ac:spMkLst>
            <pc:docMk/>
            <pc:sldMk cId="2590762594" sldId="602"/>
            <ac:spMk id="173" creationId="{E5D58637-45D7-41C6-8408-67CC7B68465D}"/>
          </ac:spMkLst>
        </pc:spChg>
        <pc:spChg chg="mod">
          <ac:chgData name="reza kabir" userId="af3c95a13102d509" providerId="LiveId" clId="{F2FF14E4-B424-4B4A-9A26-D9A55B59C667}" dt="2020-03-31T09:22:57.453" v="137" actId="2711"/>
          <ac:spMkLst>
            <pc:docMk/>
            <pc:sldMk cId="2590762594" sldId="602"/>
            <ac:spMk id="174" creationId="{2B7BC58E-E210-4340-B488-EC367DFBDEAD}"/>
          </ac:spMkLst>
        </pc:spChg>
        <pc:grpChg chg="del">
          <ac:chgData name="reza kabir" userId="af3c95a13102d509" providerId="LiveId" clId="{F2FF14E4-B424-4B4A-9A26-D9A55B59C667}" dt="2020-03-31T09:23:06.455" v="139" actId="478"/>
          <ac:grpSpMkLst>
            <pc:docMk/>
            <pc:sldMk cId="2590762594" sldId="602"/>
            <ac:grpSpMk id="127" creationId="{C7B00AF0-F47A-40F1-8B3A-DAEC1B185FBB}"/>
          </ac:grpSpMkLst>
        </pc:grpChg>
      </pc:sldChg>
      <pc:sldChg chg="del">
        <pc:chgData name="reza kabir" userId="af3c95a13102d509" providerId="LiveId" clId="{F2FF14E4-B424-4B4A-9A26-D9A55B59C667}" dt="2020-03-31T09:22:22.115" v="135" actId="2696"/>
        <pc:sldMkLst>
          <pc:docMk/>
          <pc:sldMk cId="2198179317" sldId="1422"/>
        </pc:sldMkLst>
      </pc:sldChg>
      <pc:sldChg chg="add">
        <pc:chgData name="reza kabir" userId="af3c95a13102d509" providerId="LiveId" clId="{F2FF14E4-B424-4B4A-9A26-D9A55B59C667}" dt="2020-03-31T09:22:26.871" v="136"/>
        <pc:sldMkLst>
          <pc:docMk/>
          <pc:sldMk cId="3080086682" sldId="1422"/>
        </pc:sldMkLst>
      </pc:sldChg>
      <pc:sldChg chg="add del">
        <pc:chgData name="reza kabir" userId="af3c95a13102d509" providerId="LiveId" clId="{F2FF14E4-B424-4B4A-9A26-D9A55B59C667}" dt="2020-03-31T09:25:42.684" v="158" actId="2696"/>
        <pc:sldMkLst>
          <pc:docMk/>
          <pc:sldMk cId="216411925" sldId="1497"/>
        </pc:sldMkLst>
      </pc:sldChg>
      <pc:sldChg chg="add del">
        <pc:chgData name="reza kabir" userId="af3c95a13102d509" providerId="LiveId" clId="{F2FF14E4-B424-4B4A-9A26-D9A55B59C667}" dt="2020-03-31T09:14:10.861" v="122" actId="2696"/>
        <pc:sldMkLst>
          <pc:docMk/>
          <pc:sldMk cId="767212360" sldId="1497"/>
        </pc:sldMkLst>
      </pc:sldChg>
      <pc:sldChg chg="add">
        <pc:chgData name="reza kabir" userId="af3c95a13102d509" providerId="LiveId" clId="{F2FF14E4-B424-4B4A-9A26-D9A55B59C667}" dt="2020-03-31T09:25:48.790" v="159"/>
        <pc:sldMkLst>
          <pc:docMk/>
          <pc:sldMk cId="2981364428" sldId="1497"/>
        </pc:sldMkLst>
      </pc:sldChg>
      <pc:sldChg chg="add del">
        <pc:chgData name="reza kabir" userId="af3c95a13102d509" providerId="LiveId" clId="{F2FF14E4-B424-4B4A-9A26-D9A55B59C667}" dt="2020-03-31T08:43:19.065" v="2"/>
        <pc:sldMkLst>
          <pc:docMk/>
          <pc:sldMk cId="3237652666" sldId="1497"/>
        </pc:sldMkLst>
      </pc:sldChg>
      <pc:sldChg chg="del">
        <pc:chgData name="reza kabir" userId="af3c95a13102d509" providerId="LiveId" clId="{F2FF14E4-B424-4B4A-9A26-D9A55B59C667}" dt="2020-03-31T08:43:02.607" v="0" actId="2696"/>
        <pc:sldMkLst>
          <pc:docMk/>
          <pc:sldMk cId="3957426054" sldId="1497"/>
        </pc:sldMkLst>
      </pc:sldChg>
      <pc:sldChg chg="add del">
        <pc:chgData name="reza kabir" userId="af3c95a13102d509" providerId="LiveId" clId="{F2FF14E4-B424-4B4A-9A26-D9A55B59C667}" dt="2020-03-31T09:22:22.115" v="135" actId="2696"/>
        <pc:sldMkLst>
          <pc:docMk/>
          <pc:sldMk cId="4214572176" sldId="1497"/>
        </pc:sldMkLst>
      </pc:sldChg>
      <pc:sldChg chg="modSp add del">
        <pc:chgData name="reza kabir" userId="af3c95a13102d509" providerId="LiveId" clId="{F2FF14E4-B424-4B4A-9A26-D9A55B59C667}" dt="2020-03-31T09:11:37.450" v="96" actId="2696"/>
        <pc:sldMkLst>
          <pc:docMk/>
          <pc:sldMk cId="130923527" sldId="1498"/>
        </pc:sldMkLst>
        <pc:spChg chg="mod">
          <ac:chgData name="reza kabir" userId="af3c95a13102d509" providerId="LiveId" clId="{F2FF14E4-B424-4B4A-9A26-D9A55B59C667}" dt="2020-03-31T09:11:28.069" v="95" actId="207"/>
          <ac:spMkLst>
            <pc:docMk/>
            <pc:sldMk cId="130923527" sldId="1498"/>
            <ac:spMk id="369" creationId="{00000000-0000-0000-0000-000000000000}"/>
          </ac:spMkLst>
        </pc:spChg>
        <pc:spChg chg="mod">
          <ac:chgData name="reza kabir" userId="af3c95a13102d509" providerId="LiveId" clId="{F2FF14E4-B424-4B4A-9A26-D9A55B59C667}" dt="2020-03-31T09:11:24.079" v="94" actId="207"/>
          <ac:spMkLst>
            <pc:docMk/>
            <pc:sldMk cId="130923527" sldId="1498"/>
            <ac:spMk id="370" creationId="{00000000-0000-0000-0000-000000000000}"/>
          </ac:spMkLst>
        </pc:spChg>
      </pc:sldChg>
      <pc:sldChg chg="add del">
        <pc:chgData name="reza kabir" userId="af3c95a13102d509" providerId="LiveId" clId="{F2FF14E4-B424-4B4A-9A26-D9A55B59C667}" dt="2020-03-31T09:23:12.568" v="140" actId="2696"/>
        <pc:sldMkLst>
          <pc:docMk/>
          <pc:sldMk cId="1659421103" sldId="1498"/>
        </pc:sldMkLst>
      </pc:sldChg>
      <pc:sldChg chg="del">
        <pc:chgData name="reza kabir" userId="af3c95a13102d509" providerId="LiveId" clId="{F2FF14E4-B424-4B4A-9A26-D9A55B59C667}" dt="2020-03-31T08:43:02.607" v="0" actId="2696"/>
        <pc:sldMkLst>
          <pc:docMk/>
          <pc:sldMk cId="1694818994" sldId="1498"/>
        </pc:sldMkLst>
      </pc:sldChg>
      <pc:sldChg chg="add del">
        <pc:chgData name="reza kabir" userId="af3c95a13102d509" providerId="LiveId" clId="{F2FF14E4-B424-4B4A-9A26-D9A55B59C667}" dt="2020-03-31T08:43:19.065" v="2"/>
        <pc:sldMkLst>
          <pc:docMk/>
          <pc:sldMk cId="2504729644" sldId="1498"/>
        </pc:sldMkLst>
      </pc:sldChg>
      <pc:sldChg chg="add del">
        <pc:chgData name="reza kabir" userId="af3c95a13102d509" providerId="LiveId" clId="{F2FF14E4-B424-4B4A-9A26-D9A55B59C667}" dt="2020-03-31T09:24:04.254" v="146"/>
        <pc:sldMkLst>
          <pc:docMk/>
          <pc:sldMk cId="2892016338" sldId="1498"/>
        </pc:sldMkLst>
      </pc:sldChg>
      <pc:sldChg chg="add">
        <pc:chgData name="reza kabir" userId="af3c95a13102d509" providerId="LiveId" clId="{F2FF14E4-B424-4B4A-9A26-D9A55B59C667}" dt="2020-03-31T09:24:04.304" v="147"/>
        <pc:sldMkLst>
          <pc:docMk/>
          <pc:sldMk cId="3377555364" sldId="1498"/>
        </pc:sldMkLst>
      </pc:sldChg>
      <pc:sldChg chg="add del">
        <pc:chgData name="reza kabir" userId="af3c95a13102d509" providerId="LiveId" clId="{F2FF14E4-B424-4B4A-9A26-D9A55B59C667}" dt="2020-03-31T09:23:57.797" v="144"/>
        <pc:sldMkLst>
          <pc:docMk/>
          <pc:sldMk cId="3552762916" sldId="1498"/>
        </pc:sldMkLst>
      </pc:sldChg>
      <pc:sldChg chg="add del">
        <pc:chgData name="reza kabir" userId="af3c95a13102d509" providerId="LiveId" clId="{F2FF14E4-B424-4B4A-9A26-D9A55B59C667}" dt="2020-03-31T08:43:19.065" v="2"/>
        <pc:sldMkLst>
          <pc:docMk/>
          <pc:sldMk cId="17299224" sldId="1499"/>
        </pc:sldMkLst>
      </pc:sldChg>
      <pc:sldChg chg="del">
        <pc:chgData name="reza kabir" userId="af3c95a13102d509" providerId="LiveId" clId="{F2FF14E4-B424-4B4A-9A26-D9A55B59C667}" dt="2020-03-31T08:43:02.607" v="0" actId="2696"/>
        <pc:sldMkLst>
          <pc:docMk/>
          <pc:sldMk cId="2588504471" sldId="1499"/>
        </pc:sldMkLst>
      </pc:sldChg>
      <pc:sldChg chg="add del">
        <pc:chgData name="reza kabir" userId="af3c95a13102d509" providerId="LiveId" clId="{F2FF14E4-B424-4B4A-9A26-D9A55B59C667}" dt="2020-03-31T09:25:38.593" v="157" actId="47"/>
        <pc:sldMkLst>
          <pc:docMk/>
          <pc:sldMk cId="3468605211" sldId="1499"/>
        </pc:sldMkLst>
      </pc:sldChg>
      <pc:sldChg chg="modSp add del mod">
        <pc:chgData name="reza kabir" userId="af3c95a13102d509" providerId="LiveId" clId="{F2FF14E4-B424-4B4A-9A26-D9A55B59C667}" dt="2020-03-31T09:14:10.861" v="122" actId="2696"/>
        <pc:sldMkLst>
          <pc:docMk/>
          <pc:sldMk cId="3567113858" sldId="1499"/>
        </pc:sldMkLst>
        <pc:spChg chg="mod">
          <ac:chgData name="reza kabir" userId="af3c95a13102d509" providerId="LiveId" clId="{F2FF14E4-B424-4B4A-9A26-D9A55B59C667}" dt="2020-03-31T09:09:41.069" v="89" actId="404"/>
          <ac:spMkLst>
            <pc:docMk/>
            <pc:sldMk cId="3567113858" sldId="1499"/>
            <ac:spMk id="599" creationId="{00000000-0000-0000-0000-000000000000}"/>
          </ac:spMkLst>
        </pc:spChg>
        <pc:spChg chg="mod">
          <ac:chgData name="reza kabir" userId="af3c95a13102d509" providerId="LiveId" clId="{F2FF14E4-B424-4B4A-9A26-D9A55B59C667}" dt="2020-03-31T09:09:47.748" v="90" actId="207"/>
          <ac:spMkLst>
            <pc:docMk/>
            <pc:sldMk cId="3567113858" sldId="1499"/>
            <ac:spMk id="600" creationId="{00000000-0000-0000-0000-000000000000}"/>
          </ac:spMkLst>
        </pc:spChg>
        <pc:spChg chg="mod">
          <ac:chgData name="reza kabir" userId="af3c95a13102d509" providerId="LiveId" clId="{F2FF14E4-B424-4B4A-9A26-D9A55B59C667}" dt="2020-03-31T09:09:41.069" v="89" actId="404"/>
          <ac:spMkLst>
            <pc:docMk/>
            <pc:sldMk cId="3567113858" sldId="1499"/>
            <ac:spMk id="601" creationId="{00000000-0000-0000-0000-000000000000}"/>
          </ac:spMkLst>
        </pc:spChg>
        <pc:spChg chg="mod">
          <ac:chgData name="reza kabir" userId="af3c95a13102d509" providerId="LiveId" clId="{F2FF14E4-B424-4B4A-9A26-D9A55B59C667}" dt="2020-03-31T09:09:47.748" v="90" actId="207"/>
          <ac:spMkLst>
            <pc:docMk/>
            <pc:sldMk cId="3567113858" sldId="1499"/>
            <ac:spMk id="602" creationId="{00000000-0000-0000-0000-000000000000}"/>
          </ac:spMkLst>
        </pc:spChg>
        <pc:spChg chg="mod">
          <ac:chgData name="reza kabir" userId="af3c95a13102d509" providerId="LiveId" clId="{F2FF14E4-B424-4B4A-9A26-D9A55B59C667}" dt="2020-03-31T09:09:41.069" v="89" actId="404"/>
          <ac:spMkLst>
            <pc:docMk/>
            <pc:sldMk cId="3567113858" sldId="1499"/>
            <ac:spMk id="603" creationId="{00000000-0000-0000-0000-000000000000}"/>
          </ac:spMkLst>
        </pc:spChg>
        <pc:spChg chg="mod">
          <ac:chgData name="reza kabir" userId="af3c95a13102d509" providerId="LiveId" clId="{F2FF14E4-B424-4B4A-9A26-D9A55B59C667}" dt="2020-03-31T09:09:47.748" v="90" actId="207"/>
          <ac:spMkLst>
            <pc:docMk/>
            <pc:sldMk cId="3567113858" sldId="1499"/>
            <ac:spMk id="604" creationId="{00000000-0000-0000-0000-000000000000}"/>
          </ac:spMkLst>
        </pc:spChg>
        <pc:spChg chg="mod">
          <ac:chgData name="reza kabir" userId="af3c95a13102d509" providerId="LiveId" clId="{F2FF14E4-B424-4B4A-9A26-D9A55B59C667}" dt="2020-03-31T09:09:41.069" v="89" actId="404"/>
          <ac:spMkLst>
            <pc:docMk/>
            <pc:sldMk cId="3567113858" sldId="1499"/>
            <ac:spMk id="605" creationId="{00000000-0000-0000-0000-000000000000}"/>
          </ac:spMkLst>
        </pc:spChg>
        <pc:spChg chg="mod">
          <ac:chgData name="reza kabir" userId="af3c95a13102d509" providerId="LiveId" clId="{F2FF14E4-B424-4B4A-9A26-D9A55B59C667}" dt="2020-03-31T09:09:47.748" v="90" actId="207"/>
          <ac:spMkLst>
            <pc:docMk/>
            <pc:sldMk cId="3567113858" sldId="1499"/>
            <ac:spMk id="606" creationId="{00000000-0000-0000-0000-000000000000}"/>
          </ac:spMkLst>
        </pc:spChg>
      </pc:sldChg>
      <pc:sldChg chg="add del">
        <pc:chgData name="reza kabir" userId="af3c95a13102d509" providerId="LiveId" clId="{F2FF14E4-B424-4B4A-9A26-D9A55B59C667}" dt="2020-03-31T09:22:22.115" v="135" actId="2696"/>
        <pc:sldMkLst>
          <pc:docMk/>
          <pc:sldMk cId="3711174760" sldId="1499"/>
        </pc:sldMkLst>
      </pc:sldChg>
      <pc:sldChg chg="add del">
        <pc:chgData name="reza kabir" userId="af3c95a13102d509" providerId="LiveId" clId="{F2FF14E4-B424-4B4A-9A26-D9A55B59C667}" dt="2020-03-31T09:23:57.797" v="144"/>
        <pc:sldMkLst>
          <pc:docMk/>
          <pc:sldMk cId="309217581" sldId="1534"/>
        </pc:sldMkLst>
      </pc:sldChg>
      <pc:sldChg chg="add del">
        <pc:chgData name="reza kabir" userId="af3c95a13102d509" providerId="LiveId" clId="{F2FF14E4-B424-4B4A-9A26-D9A55B59C667}" dt="2020-03-31T08:43:19.065" v="2"/>
        <pc:sldMkLst>
          <pc:docMk/>
          <pc:sldMk cId="665196992" sldId="1534"/>
        </pc:sldMkLst>
      </pc:sldChg>
      <pc:sldChg chg="add del">
        <pc:chgData name="reza kabir" userId="af3c95a13102d509" providerId="LiveId" clId="{F2FF14E4-B424-4B4A-9A26-D9A55B59C667}" dt="2020-03-31T09:24:04.254" v="146"/>
        <pc:sldMkLst>
          <pc:docMk/>
          <pc:sldMk cId="1364174296" sldId="1534"/>
        </pc:sldMkLst>
      </pc:sldChg>
      <pc:sldChg chg="del">
        <pc:chgData name="reza kabir" userId="af3c95a13102d509" providerId="LiveId" clId="{F2FF14E4-B424-4B4A-9A26-D9A55B59C667}" dt="2020-03-31T08:43:02.607" v="0" actId="2696"/>
        <pc:sldMkLst>
          <pc:docMk/>
          <pc:sldMk cId="1547429271" sldId="1534"/>
        </pc:sldMkLst>
      </pc:sldChg>
      <pc:sldChg chg="addSp delSp modSp add del mod">
        <pc:chgData name="reza kabir" userId="af3c95a13102d509" providerId="LiveId" clId="{F2FF14E4-B424-4B4A-9A26-D9A55B59C667}" dt="2020-03-31T09:23:12.568" v="140" actId="2696"/>
        <pc:sldMkLst>
          <pc:docMk/>
          <pc:sldMk cId="1894423543" sldId="1534"/>
        </pc:sldMkLst>
        <pc:spChg chg="add del mod">
          <ac:chgData name="reza kabir" userId="af3c95a13102d509" providerId="LiveId" clId="{F2FF14E4-B424-4B4A-9A26-D9A55B59C667}" dt="2020-03-31T09:12:17.935" v="105" actId="21"/>
          <ac:spMkLst>
            <pc:docMk/>
            <pc:sldMk cId="1894423543" sldId="1534"/>
            <ac:spMk id="3" creationId="{66BC6B79-BABF-4F12-B773-0947E69E3979}"/>
          </ac:spMkLst>
        </pc:spChg>
        <pc:spChg chg="add del mod">
          <ac:chgData name="reza kabir" userId="af3c95a13102d509" providerId="LiveId" clId="{F2FF14E4-B424-4B4A-9A26-D9A55B59C667}" dt="2020-03-31T09:12:17.935" v="105" actId="21"/>
          <ac:spMkLst>
            <pc:docMk/>
            <pc:sldMk cId="1894423543" sldId="1534"/>
            <ac:spMk id="100" creationId="{7DA97729-BC9F-49A0-B313-F6F597C4CB94}"/>
          </ac:spMkLst>
        </pc:spChg>
        <pc:spChg chg="add del mod">
          <ac:chgData name="reza kabir" userId="af3c95a13102d509" providerId="LiveId" clId="{F2FF14E4-B424-4B4A-9A26-D9A55B59C667}" dt="2020-03-31T09:12:17.935" v="105" actId="21"/>
          <ac:spMkLst>
            <pc:docMk/>
            <pc:sldMk cId="1894423543" sldId="1534"/>
            <ac:spMk id="101" creationId="{614DABFD-32CE-4F02-9990-864AA9A95A10}"/>
          </ac:spMkLst>
        </pc:spChg>
        <pc:spChg chg="add del mod">
          <ac:chgData name="reza kabir" userId="af3c95a13102d509" providerId="LiveId" clId="{F2FF14E4-B424-4B4A-9A26-D9A55B59C667}" dt="2020-03-31T09:12:17.935" v="105" actId="21"/>
          <ac:spMkLst>
            <pc:docMk/>
            <pc:sldMk cId="1894423543" sldId="1534"/>
            <ac:spMk id="102" creationId="{99CE9F50-FC2F-4C76-999D-976DFECC737C}"/>
          </ac:spMkLst>
        </pc:spChg>
      </pc:sldChg>
      <pc:sldChg chg="modSp add del">
        <pc:chgData name="reza kabir" userId="af3c95a13102d509" providerId="LiveId" clId="{F2FF14E4-B424-4B4A-9A26-D9A55B59C667}" dt="2020-03-31T09:11:37.450" v="96" actId="2696"/>
        <pc:sldMkLst>
          <pc:docMk/>
          <pc:sldMk cId="2543524540" sldId="1534"/>
        </pc:sldMkLst>
        <pc:spChg chg="mod">
          <ac:chgData name="reza kabir" userId="af3c95a13102d509" providerId="LiveId" clId="{F2FF14E4-B424-4B4A-9A26-D9A55B59C667}" dt="2020-03-31T09:11:17.124" v="93" actId="207"/>
          <ac:spMkLst>
            <pc:docMk/>
            <pc:sldMk cId="2543524540" sldId="1534"/>
            <ac:spMk id="52" creationId="{00000000-0000-0000-0000-000000000000}"/>
          </ac:spMkLst>
        </pc:spChg>
        <pc:spChg chg="mod">
          <ac:chgData name="reza kabir" userId="af3c95a13102d509" providerId="LiveId" clId="{F2FF14E4-B424-4B4A-9A26-D9A55B59C667}" dt="2020-03-31T09:11:07.270" v="92" actId="207"/>
          <ac:spMkLst>
            <pc:docMk/>
            <pc:sldMk cId="2543524540" sldId="1534"/>
            <ac:spMk id="85" creationId="{00000000-0000-0000-0000-000000000000}"/>
          </ac:spMkLst>
        </pc:spChg>
      </pc:sldChg>
      <pc:sldChg chg="add">
        <pc:chgData name="reza kabir" userId="af3c95a13102d509" providerId="LiveId" clId="{F2FF14E4-B424-4B4A-9A26-D9A55B59C667}" dt="2020-03-31T09:24:04.304" v="147"/>
        <pc:sldMkLst>
          <pc:docMk/>
          <pc:sldMk cId="3889138667" sldId="1534"/>
        </pc:sldMkLst>
      </pc:sldChg>
      <pc:sldChg chg="del">
        <pc:chgData name="reza kabir" userId="af3c95a13102d509" providerId="LiveId" clId="{F2FF14E4-B424-4B4A-9A26-D9A55B59C667}" dt="2020-03-31T09:22:22.115" v="135" actId="2696"/>
        <pc:sldMkLst>
          <pc:docMk/>
          <pc:sldMk cId="1806559565" sldId="1604"/>
        </pc:sldMkLst>
      </pc:sldChg>
      <pc:sldChg chg="add">
        <pc:chgData name="reza kabir" userId="af3c95a13102d509" providerId="LiveId" clId="{F2FF14E4-B424-4B4A-9A26-D9A55B59C667}" dt="2020-03-31T09:22:26.871" v="136"/>
        <pc:sldMkLst>
          <pc:docMk/>
          <pc:sldMk cId="1979047117" sldId="1604"/>
        </pc:sldMkLst>
      </pc:sldChg>
      <pc:sldChg chg="add">
        <pc:chgData name="reza kabir" userId="af3c95a13102d509" providerId="LiveId" clId="{F2FF14E4-B424-4B4A-9A26-D9A55B59C667}" dt="2020-03-31T09:22:26.871" v="136"/>
        <pc:sldMkLst>
          <pc:docMk/>
          <pc:sldMk cId="2567175492" sldId="1605"/>
        </pc:sldMkLst>
      </pc:sldChg>
      <pc:sldChg chg="del">
        <pc:chgData name="reza kabir" userId="af3c95a13102d509" providerId="LiveId" clId="{F2FF14E4-B424-4B4A-9A26-D9A55B59C667}" dt="2020-03-31T09:22:22.115" v="135" actId="2696"/>
        <pc:sldMkLst>
          <pc:docMk/>
          <pc:sldMk cId="3798025719" sldId="1605"/>
        </pc:sldMkLst>
      </pc:sldChg>
      <pc:sldChg chg="add">
        <pc:chgData name="reza kabir" userId="af3c95a13102d509" providerId="LiveId" clId="{F2FF14E4-B424-4B4A-9A26-D9A55B59C667}" dt="2020-03-31T09:22:26.871" v="136"/>
        <pc:sldMkLst>
          <pc:docMk/>
          <pc:sldMk cId="233731288" sldId="1610"/>
        </pc:sldMkLst>
      </pc:sldChg>
      <pc:sldChg chg="del">
        <pc:chgData name="reza kabir" userId="af3c95a13102d509" providerId="LiveId" clId="{F2FF14E4-B424-4B4A-9A26-D9A55B59C667}" dt="2020-03-31T09:22:22.115" v="135" actId="2696"/>
        <pc:sldMkLst>
          <pc:docMk/>
          <pc:sldMk cId="789302257" sldId="1610"/>
        </pc:sldMkLst>
      </pc:sldChg>
      <pc:sldChg chg="del">
        <pc:chgData name="reza kabir" userId="af3c95a13102d509" providerId="LiveId" clId="{F2FF14E4-B424-4B4A-9A26-D9A55B59C667}" dt="2020-03-31T09:22:22.115" v="135" actId="2696"/>
        <pc:sldMkLst>
          <pc:docMk/>
          <pc:sldMk cId="3022395093" sldId="1741"/>
        </pc:sldMkLst>
      </pc:sldChg>
      <pc:sldChg chg="add">
        <pc:chgData name="reza kabir" userId="af3c95a13102d509" providerId="LiveId" clId="{F2FF14E4-B424-4B4A-9A26-D9A55B59C667}" dt="2020-03-31T09:22:26.871" v="136"/>
        <pc:sldMkLst>
          <pc:docMk/>
          <pc:sldMk cId="3350738860" sldId="1741"/>
        </pc:sldMkLst>
      </pc:sldChg>
      <pc:sldChg chg="del">
        <pc:chgData name="reza kabir" userId="af3c95a13102d509" providerId="LiveId" clId="{F2FF14E4-B424-4B4A-9A26-D9A55B59C667}" dt="2020-03-31T09:22:22.115" v="135" actId="2696"/>
        <pc:sldMkLst>
          <pc:docMk/>
          <pc:sldMk cId="435474187" sldId="1897"/>
        </pc:sldMkLst>
      </pc:sldChg>
      <pc:sldChg chg="add">
        <pc:chgData name="reza kabir" userId="af3c95a13102d509" providerId="LiveId" clId="{F2FF14E4-B424-4B4A-9A26-D9A55B59C667}" dt="2020-03-31T09:22:26.871" v="136"/>
        <pc:sldMkLst>
          <pc:docMk/>
          <pc:sldMk cId="1978990528" sldId="1897"/>
        </pc:sldMkLst>
      </pc:sldChg>
      <pc:sldChg chg="add">
        <pc:chgData name="reza kabir" userId="af3c95a13102d509" providerId="LiveId" clId="{F2FF14E4-B424-4B4A-9A26-D9A55B59C667}" dt="2020-03-31T09:22:26.871" v="136"/>
        <pc:sldMkLst>
          <pc:docMk/>
          <pc:sldMk cId="915414237" sldId="1907"/>
        </pc:sldMkLst>
      </pc:sldChg>
      <pc:sldChg chg="del">
        <pc:chgData name="reza kabir" userId="af3c95a13102d509" providerId="LiveId" clId="{F2FF14E4-B424-4B4A-9A26-D9A55B59C667}" dt="2020-03-31T09:22:22.115" v="135" actId="2696"/>
        <pc:sldMkLst>
          <pc:docMk/>
          <pc:sldMk cId="3659878037" sldId="1907"/>
        </pc:sldMkLst>
      </pc:sldChg>
      <pc:sldChg chg="add">
        <pc:chgData name="reza kabir" userId="af3c95a13102d509" providerId="LiveId" clId="{F2FF14E4-B424-4B4A-9A26-D9A55B59C667}" dt="2020-03-31T09:22:26.871" v="136"/>
        <pc:sldMkLst>
          <pc:docMk/>
          <pc:sldMk cId="3359474293" sldId="1908"/>
        </pc:sldMkLst>
      </pc:sldChg>
      <pc:sldChg chg="del">
        <pc:chgData name="reza kabir" userId="af3c95a13102d509" providerId="LiveId" clId="{F2FF14E4-B424-4B4A-9A26-D9A55B59C667}" dt="2020-03-31T09:22:22.115" v="135" actId="2696"/>
        <pc:sldMkLst>
          <pc:docMk/>
          <pc:sldMk cId="3579858883" sldId="1908"/>
        </pc:sldMkLst>
      </pc:sldChg>
      <pc:sldChg chg="addSp delSp del modAnim">
        <pc:chgData name="reza kabir" userId="af3c95a13102d509" providerId="LiveId" clId="{F2FF14E4-B424-4B4A-9A26-D9A55B59C667}" dt="2020-03-31T09:22:22.115" v="135" actId="2696"/>
        <pc:sldMkLst>
          <pc:docMk/>
          <pc:sldMk cId="3475505369" sldId="1913"/>
        </pc:sldMkLst>
        <pc:spChg chg="add del">
          <ac:chgData name="reza kabir" userId="af3c95a13102d509" providerId="LiveId" clId="{F2FF14E4-B424-4B4A-9A26-D9A55B59C667}" dt="2020-03-31T09:06:45.983" v="59"/>
          <ac:spMkLst>
            <pc:docMk/>
            <pc:sldMk cId="3475505369" sldId="1913"/>
            <ac:spMk id="68" creationId="{4B4C3094-4BCB-4031-A9B0-700FEE863E75}"/>
          </ac:spMkLst>
        </pc:spChg>
        <pc:spChg chg="add del">
          <ac:chgData name="reza kabir" userId="af3c95a13102d509" providerId="LiveId" clId="{F2FF14E4-B424-4B4A-9A26-D9A55B59C667}" dt="2020-03-31T09:06:45.983" v="59"/>
          <ac:spMkLst>
            <pc:docMk/>
            <pc:sldMk cId="3475505369" sldId="1913"/>
            <ac:spMk id="90" creationId="{3CC7C2ED-2611-49D7-8FBE-25C0F4C93FA0}"/>
          </ac:spMkLst>
        </pc:spChg>
        <pc:spChg chg="add del">
          <ac:chgData name="reza kabir" userId="af3c95a13102d509" providerId="LiveId" clId="{F2FF14E4-B424-4B4A-9A26-D9A55B59C667}" dt="2020-03-31T09:06:45.983" v="59"/>
          <ac:spMkLst>
            <pc:docMk/>
            <pc:sldMk cId="3475505369" sldId="1913"/>
            <ac:spMk id="91" creationId="{EFFE966C-A065-4744-996D-65B5EF6AC53B}"/>
          </ac:spMkLst>
        </pc:spChg>
        <pc:spChg chg="add del">
          <ac:chgData name="reza kabir" userId="af3c95a13102d509" providerId="LiveId" clId="{F2FF14E4-B424-4B4A-9A26-D9A55B59C667}" dt="2020-03-31T09:06:45.983" v="59"/>
          <ac:spMkLst>
            <pc:docMk/>
            <pc:sldMk cId="3475505369" sldId="1913"/>
            <ac:spMk id="92" creationId="{269AB701-968D-43AC-A403-A0BC9AF33E84}"/>
          </ac:spMkLst>
        </pc:spChg>
        <pc:spChg chg="add del">
          <ac:chgData name="reza kabir" userId="af3c95a13102d509" providerId="LiveId" clId="{F2FF14E4-B424-4B4A-9A26-D9A55B59C667}" dt="2020-03-31T09:06:45.983" v="59"/>
          <ac:spMkLst>
            <pc:docMk/>
            <pc:sldMk cId="3475505369" sldId="1913"/>
            <ac:spMk id="93" creationId="{93D7931F-4CE7-420A-9254-5C20368EEEDC}"/>
          </ac:spMkLst>
        </pc:spChg>
        <pc:spChg chg="add del">
          <ac:chgData name="reza kabir" userId="af3c95a13102d509" providerId="LiveId" clId="{F2FF14E4-B424-4B4A-9A26-D9A55B59C667}" dt="2020-03-31T09:06:45.983" v="59"/>
          <ac:spMkLst>
            <pc:docMk/>
            <pc:sldMk cId="3475505369" sldId="1913"/>
            <ac:spMk id="94" creationId="{2B6252F4-F629-4939-B106-2C2378E1DC15}"/>
          </ac:spMkLst>
        </pc:spChg>
        <pc:spChg chg="add del">
          <ac:chgData name="reza kabir" userId="af3c95a13102d509" providerId="LiveId" clId="{F2FF14E4-B424-4B4A-9A26-D9A55B59C667}" dt="2020-03-31T09:06:45.983" v="59"/>
          <ac:spMkLst>
            <pc:docMk/>
            <pc:sldMk cId="3475505369" sldId="1913"/>
            <ac:spMk id="95" creationId="{6563A0DF-F687-4C39-804F-7B3EFDFC97E2}"/>
          </ac:spMkLst>
        </pc:spChg>
        <pc:grpChg chg="add del">
          <ac:chgData name="reza kabir" userId="af3c95a13102d509" providerId="LiveId" clId="{F2FF14E4-B424-4B4A-9A26-D9A55B59C667}" dt="2020-03-31T09:06:45.983" v="59"/>
          <ac:grpSpMkLst>
            <pc:docMk/>
            <pc:sldMk cId="3475505369" sldId="1913"/>
            <ac:grpSpMk id="49" creationId="{05005127-23DF-4634-A5A9-CDD6CA16FB18}"/>
          </ac:grpSpMkLst>
        </pc:grpChg>
        <pc:grpChg chg="add del">
          <ac:chgData name="reza kabir" userId="af3c95a13102d509" providerId="LiveId" clId="{F2FF14E4-B424-4B4A-9A26-D9A55B59C667}" dt="2020-03-31T09:06:45.983" v="59"/>
          <ac:grpSpMkLst>
            <pc:docMk/>
            <pc:sldMk cId="3475505369" sldId="1913"/>
            <ac:grpSpMk id="69" creationId="{39AC9985-9EF3-451B-853D-FC5C63850AFB}"/>
          </ac:grpSpMkLst>
        </pc:grpChg>
      </pc:sldChg>
      <pc:sldChg chg="add">
        <pc:chgData name="reza kabir" userId="af3c95a13102d509" providerId="LiveId" clId="{F2FF14E4-B424-4B4A-9A26-D9A55B59C667}" dt="2020-03-31T09:22:26.871" v="136"/>
        <pc:sldMkLst>
          <pc:docMk/>
          <pc:sldMk cId="3693216738" sldId="1913"/>
        </pc:sldMkLst>
      </pc:sldChg>
      <pc:sldChg chg="del">
        <pc:chgData name="reza kabir" userId="af3c95a13102d509" providerId="LiveId" clId="{F2FF14E4-B424-4B4A-9A26-D9A55B59C667}" dt="2020-03-31T08:43:02.607" v="0" actId="2696"/>
        <pc:sldMkLst>
          <pc:docMk/>
          <pc:sldMk cId="117677661" sldId="1914"/>
        </pc:sldMkLst>
      </pc:sldChg>
      <pc:sldChg chg="addSp delSp modSp add del mod modAnim">
        <pc:chgData name="reza kabir" userId="af3c95a13102d509" providerId="LiveId" clId="{F2FF14E4-B424-4B4A-9A26-D9A55B59C667}" dt="2020-03-31T09:23:12.568" v="140" actId="2696"/>
        <pc:sldMkLst>
          <pc:docMk/>
          <pc:sldMk cId="1016259081" sldId="1914"/>
        </pc:sldMkLst>
        <pc:spChg chg="add del">
          <ac:chgData name="reza kabir" userId="af3c95a13102d509" providerId="LiveId" clId="{F2FF14E4-B424-4B4A-9A26-D9A55B59C667}" dt="2020-03-31T08:46:36.409" v="5"/>
          <ac:spMkLst>
            <pc:docMk/>
            <pc:sldMk cId="1016259081" sldId="1914"/>
            <ac:spMk id="91" creationId="{8BE83826-A06A-4CAC-9BCA-9B34AABAB109}"/>
          </ac:spMkLst>
        </pc:spChg>
        <pc:spChg chg="add del">
          <ac:chgData name="reza kabir" userId="af3c95a13102d509" providerId="LiveId" clId="{F2FF14E4-B424-4B4A-9A26-D9A55B59C667}" dt="2020-03-31T08:46:36.409" v="5"/>
          <ac:spMkLst>
            <pc:docMk/>
            <pc:sldMk cId="1016259081" sldId="1914"/>
            <ac:spMk id="92" creationId="{291E7EF4-4702-4845-A72F-E26D3D042047}"/>
          </ac:spMkLst>
        </pc:spChg>
        <pc:spChg chg="add del">
          <ac:chgData name="reza kabir" userId="af3c95a13102d509" providerId="LiveId" clId="{F2FF14E4-B424-4B4A-9A26-D9A55B59C667}" dt="2020-03-31T08:46:36.409" v="5"/>
          <ac:spMkLst>
            <pc:docMk/>
            <pc:sldMk cId="1016259081" sldId="1914"/>
            <ac:spMk id="93" creationId="{ECEB1549-BC74-4B96-9461-DC9E913C963C}"/>
          </ac:spMkLst>
        </pc:spChg>
        <pc:spChg chg="mod">
          <ac:chgData name="reza kabir" userId="af3c95a13102d509" providerId="LiveId" clId="{F2FF14E4-B424-4B4A-9A26-D9A55B59C667}" dt="2020-03-31T09:08:37.130" v="79" actId="207"/>
          <ac:spMkLst>
            <pc:docMk/>
            <pc:sldMk cId="1016259081" sldId="1914"/>
            <ac:spMk id="95" creationId="{7BA08EEF-8A50-4DA3-9D65-2AC1D2F9B73B}"/>
          </ac:spMkLst>
        </pc:spChg>
        <pc:spChg chg="mod">
          <ac:chgData name="reza kabir" userId="af3c95a13102d509" providerId="LiveId" clId="{F2FF14E4-B424-4B4A-9A26-D9A55B59C667}" dt="2020-03-31T09:08:37.130" v="79" actId="207"/>
          <ac:spMkLst>
            <pc:docMk/>
            <pc:sldMk cId="1016259081" sldId="1914"/>
            <ac:spMk id="96" creationId="{BA47A6C9-797C-412E-A30E-C1BDB7FB481D}"/>
          </ac:spMkLst>
        </pc:spChg>
        <pc:spChg chg="mod">
          <ac:chgData name="reza kabir" userId="af3c95a13102d509" providerId="LiveId" clId="{F2FF14E4-B424-4B4A-9A26-D9A55B59C667}" dt="2020-03-31T09:08:37.130" v="79" actId="207"/>
          <ac:spMkLst>
            <pc:docMk/>
            <pc:sldMk cId="1016259081" sldId="1914"/>
            <ac:spMk id="97" creationId="{8BED6AB9-6E78-483C-B6D8-D993A9649A8F}"/>
          </ac:spMkLst>
        </pc:spChg>
        <pc:spChg chg="add del">
          <ac:chgData name="reza kabir" userId="af3c95a13102d509" providerId="LiveId" clId="{F2FF14E4-B424-4B4A-9A26-D9A55B59C667}" dt="2020-03-31T08:46:36.409" v="5"/>
          <ac:spMkLst>
            <pc:docMk/>
            <pc:sldMk cId="1016259081" sldId="1914"/>
            <ac:spMk id="98" creationId="{FE913BCC-06E0-442D-A128-5D8EF53737AD}"/>
          </ac:spMkLst>
        </pc:spChg>
        <pc:grpChg chg="add del">
          <ac:chgData name="reza kabir" userId="af3c95a13102d509" providerId="LiveId" clId="{F2FF14E4-B424-4B4A-9A26-D9A55B59C667}" dt="2020-03-31T08:46:36.409" v="5"/>
          <ac:grpSpMkLst>
            <pc:docMk/>
            <pc:sldMk cId="1016259081" sldId="1914"/>
            <ac:grpSpMk id="99" creationId="{6B8799B6-32F3-4F89-98FA-CFD71FDC425C}"/>
          </ac:grpSpMkLst>
        </pc:grpChg>
        <pc:grpChg chg="add del">
          <ac:chgData name="reza kabir" userId="af3c95a13102d509" providerId="LiveId" clId="{F2FF14E4-B424-4B4A-9A26-D9A55B59C667}" dt="2020-03-31T08:46:36.409" v="5"/>
          <ac:grpSpMkLst>
            <pc:docMk/>
            <pc:sldMk cId="1016259081" sldId="1914"/>
            <ac:grpSpMk id="104" creationId="{4400C71C-82E8-471D-9C18-3D3BE39295CB}"/>
          </ac:grpSpMkLst>
        </pc:grpChg>
        <pc:grpChg chg="add del">
          <ac:chgData name="reza kabir" userId="af3c95a13102d509" providerId="LiveId" clId="{F2FF14E4-B424-4B4A-9A26-D9A55B59C667}" dt="2020-03-31T08:46:36.409" v="5"/>
          <ac:grpSpMkLst>
            <pc:docMk/>
            <pc:sldMk cId="1016259081" sldId="1914"/>
            <ac:grpSpMk id="110" creationId="{28F02623-0B6A-4D0D-BB3C-C575FEEA32B2}"/>
          </ac:grpSpMkLst>
        </pc:grpChg>
        <pc:grpChg chg="add del">
          <ac:chgData name="reza kabir" userId="af3c95a13102d509" providerId="LiveId" clId="{F2FF14E4-B424-4B4A-9A26-D9A55B59C667}" dt="2020-03-31T08:46:36.409" v="5"/>
          <ac:grpSpMkLst>
            <pc:docMk/>
            <pc:sldMk cId="1016259081" sldId="1914"/>
            <ac:grpSpMk id="115" creationId="{E6263CBE-FB27-4820-9A8F-103AE0604CCC}"/>
          </ac:grpSpMkLst>
        </pc:grpChg>
        <pc:grpChg chg="add del">
          <ac:chgData name="reza kabir" userId="af3c95a13102d509" providerId="LiveId" clId="{F2FF14E4-B424-4B4A-9A26-D9A55B59C667}" dt="2020-03-31T08:50:18.949" v="36" actId="21"/>
          <ac:grpSpMkLst>
            <pc:docMk/>
            <pc:sldMk cId="1016259081" sldId="1914"/>
            <ac:grpSpMk id="118" creationId="{32E88DD8-267F-4F47-9428-A6FDFAA7C9FE}"/>
          </ac:grpSpMkLst>
        </pc:grpChg>
        <pc:grpChg chg="add">
          <ac:chgData name="reza kabir" userId="af3c95a13102d509" providerId="LiveId" clId="{F2FF14E4-B424-4B4A-9A26-D9A55B59C667}" dt="2020-03-31T09:08:33.440" v="78"/>
          <ac:grpSpMkLst>
            <pc:docMk/>
            <pc:sldMk cId="1016259081" sldId="1914"/>
            <ac:grpSpMk id="124" creationId="{63F29FD4-E0E5-4428-A8B4-4A266E9FB7FA}"/>
          </ac:grpSpMkLst>
        </pc:grpChg>
      </pc:sldChg>
      <pc:sldChg chg="delSp add mod">
        <pc:chgData name="reza kabir" userId="af3c95a13102d509" providerId="LiveId" clId="{F2FF14E4-B424-4B4A-9A26-D9A55B59C667}" dt="2020-03-31T09:24:07.293" v="148" actId="478"/>
        <pc:sldMkLst>
          <pc:docMk/>
          <pc:sldMk cId="1967080673" sldId="1914"/>
        </pc:sldMkLst>
        <pc:grpChg chg="del">
          <ac:chgData name="reza kabir" userId="af3c95a13102d509" providerId="LiveId" clId="{F2FF14E4-B424-4B4A-9A26-D9A55B59C667}" dt="2020-03-31T09:24:07.293" v="148" actId="478"/>
          <ac:grpSpMkLst>
            <pc:docMk/>
            <pc:sldMk cId="1967080673" sldId="1914"/>
            <ac:grpSpMk id="124" creationId="{63F29FD4-E0E5-4428-A8B4-4A266E9FB7FA}"/>
          </ac:grpSpMkLst>
        </pc:grpChg>
      </pc:sldChg>
      <pc:sldChg chg="add del">
        <pc:chgData name="reza kabir" userId="af3c95a13102d509" providerId="LiveId" clId="{F2FF14E4-B424-4B4A-9A26-D9A55B59C667}" dt="2020-03-31T09:24:04.254" v="146"/>
        <pc:sldMkLst>
          <pc:docMk/>
          <pc:sldMk cId="2125632858" sldId="1914"/>
        </pc:sldMkLst>
      </pc:sldChg>
      <pc:sldChg chg="add del">
        <pc:chgData name="reza kabir" userId="af3c95a13102d509" providerId="LiveId" clId="{F2FF14E4-B424-4B4A-9A26-D9A55B59C667}" dt="2020-03-31T08:43:19.065" v="2"/>
        <pc:sldMkLst>
          <pc:docMk/>
          <pc:sldMk cId="2552982427" sldId="1914"/>
        </pc:sldMkLst>
      </pc:sldChg>
      <pc:sldChg chg="add del">
        <pc:chgData name="reza kabir" userId="af3c95a13102d509" providerId="LiveId" clId="{F2FF14E4-B424-4B4A-9A26-D9A55B59C667}" dt="2020-03-31T09:23:57.797" v="144"/>
        <pc:sldMkLst>
          <pc:docMk/>
          <pc:sldMk cId="2727319615" sldId="1914"/>
        </pc:sldMkLst>
      </pc:sldChg>
      <pc:sldChg chg="add del">
        <pc:chgData name="reza kabir" userId="af3c95a13102d509" providerId="LiveId" clId="{F2FF14E4-B424-4B4A-9A26-D9A55B59C667}" dt="2020-03-31T09:24:04.254" v="146"/>
        <pc:sldMkLst>
          <pc:docMk/>
          <pc:sldMk cId="56124487" sldId="1915"/>
        </pc:sldMkLst>
      </pc:sldChg>
      <pc:sldChg chg="addSp delSp add del mod">
        <pc:chgData name="reza kabir" userId="af3c95a13102d509" providerId="LiveId" clId="{F2FF14E4-B424-4B4A-9A26-D9A55B59C667}" dt="2020-03-31T09:23:57.797" v="144"/>
        <pc:sldMkLst>
          <pc:docMk/>
          <pc:sldMk cId="270061644" sldId="1915"/>
        </pc:sldMkLst>
        <pc:grpChg chg="add del">
          <ac:chgData name="reza kabir" userId="af3c95a13102d509" providerId="LiveId" clId="{F2FF14E4-B424-4B4A-9A26-D9A55B59C667}" dt="2020-03-31T09:23:57.217" v="143" actId="478"/>
          <ac:grpSpMkLst>
            <pc:docMk/>
            <pc:sldMk cId="270061644" sldId="1915"/>
            <ac:grpSpMk id="58" creationId="{0CE982B9-16A0-4CF7-9CDC-8C02DCC5713C}"/>
          </ac:grpSpMkLst>
        </pc:grpChg>
      </pc:sldChg>
      <pc:sldChg chg="add del">
        <pc:chgData name="reza kabir" userId="af3c95a13102d509" providerId="LiveId" clId="{F2FF14E4-B424-4B4A-9A26-D9A55B59C667}" dt="2020-03-31T09:25:06.213" v="155" actId="47"/>
        <pc:sldMkLst>
          <pc:docMk/>
          <pc:sldMk cId="502762774" sldId="1915"/>
        </pc:sldMkLst>
      </pc:sldChg>
      <pc:sldChg chg="addSp delSp modSp add del mod delAnim modAnim">
        <pc:chgData name="reza kabir" userId="af3c95a13102d509" providerId="LiveId" clId="{F2FF14E4-B424-4B4A-9A26-D9A55B59C667}" dt="2020-03-31T09:23:12.568" v="140" actId="2696"/>
        <pc:sldMkLst>
          <pc:docMk/>
          <pc:sldMk cId="574290202" sldId="1915"/>
        </pc:sldMkLst>
        <pc:spChg chg="add del mod">
          <ac:chgData name="reza kabir" userId="af3c95a13102d509" providerId="LiveId" clId="{F2FF14E4-B424-4B4A-9A26-D9A55B59C667}" dt="2020-03-31T08:47:34.022" v="9" actId="478"/>
          <ac:spMkLst>
            <pc:docMk/>
            <pc:sldMk cId="574290202" sldId="1915"/>
            <ac:spMk id="2" creationId="{3F5FB0C8-4D95-47FF-AF87-74B7A4E8AEC8}"/>
          </ac:spMkLst>
        </pc:spChg>
        <pc:spChg chg="add del mod">
          <ac:chgData name="reza kabir" userId="af3c95a13102d509" providerId="LiveId" clId="{F2FF14E4-B424-4B4A-9A26-D9A55B59C667}" dt="2020-03-31T08:47:34.022" v="9" actId="478"/>
          <ac:spMkLst>
            <pc:docMk/>
            <pc:sldMk cId="574290202" sldId="1915"/>
            <ac:spMk id="3" creationId="{2AEFBD03-D06A-4AE4-8A22-FE94F364E95D}"/>
          </ac:spMkLst>
        </pc:spChg>
        <pc:spChg chg="add del mod">
          <ac:chgData name="reza kabir" userId="af3c95a13102d509" providerId="LiveId" clId="{F2FF14E4-B424-4B4A-9A26-D9A55B59C667}" dt="2020-03-31T08:47:34.022" v="9" actId="478"/>
          <ac:spMkLst>
            <pc:docMk/>
            <pc:sldMk cId="574290202" sldId="1915"/>
            <ac:spMk id="4" creationId="{B9670716-5356-44CD-AAA7-DEE85AB09C24}"/>
          </ac:spMkLst>
        </pc:spChg>
        <pc:spChg chg="add del mod">
          <ac:chgData name="reza kabir" userId="af3c95a13102d509" providerId="LiveId" clId="{F2FF14E4-B424-4B4A-9A26-D9A55B59C667}" dt="2020-03-31T08:47:34.022" v="9" actId="478"/>
          <ac:spMkLst>
            <pc:docMk/>
            <pc:sldMk cId="574290202" sldId="1915"/>
            <ac:spMk id="5" creationId="{73AA768A-45B0-4C07-944A-EC316FD09059}"/>
          </ac:spMkLst>
        </pc:spChg>
        <pc:spChg chg="add mod">
          <ac:chgData name="reza kabir" userId="af3c95a13102d509" providerId="LiveId" clId="{F2FF14E4-B424-4B4A-9A26-D9A55B59C667}" dt="2020-03-31T09:13:33.789" v="118" actId="207"/>
          <ac:spMkLst>
            <pc:docMk/>
            <pc:sldMk cId="574290202" sldId="1915"/>
            <ac:spMk id="26" creationId="{A0986876-7994-429E-A948-F01DB290F5A0}"/>
          </ac:spMkLst>
        </pc:spChg>
        <pc:spChg chg="add mod">
          <ac:chgData name="reza kabir" userId="af3c95a13102d509" providerId="LiveId" clId="{F2FF14E4-B424-4B4A-9A26-D9A55B59C667}" dt="2020-03-31T08:48:49.400" v="24" actId="1076"/>
          <ac:spMkLst>
            <pc:docMk/>
            <pc:sldMk cId="574290202" sldId="1915"/>
            <ac:spMk id="27" creationId="{BC1A0625-7624-4471-BCFD-0D18329DE274}"/>
          </ac:spMkLst>
        </pc:spChg>
        <pc:spChg chg="add mod">
          <ac:chgData name="reza kabir" userId="af3c95a13102d509" providerId="LiveId" clId="{F2FF14E4-B424-4B4A-9A26-D9A55B59C667}" dt="2020-03-31T08:48:49.400" v="24" actId="1076"/>
          <ac:spMkLst>
            <pc:docMk/>
            <pc:sldMk cId="574290202" sldId="1915"/>
            <ac:spMk id="28" creationId="{4D2021FE-EB5F-48AB-B816-981C05D76462}"/>
          </ac:spMkLst>
        </pc:spChg>
        <pc:spChg chg="add mod">
          <ac:chgData name="reza kabir" userId="af3c95a13102d509" providerId="LiveId" clId="{F2FF14E4-B424-4B4A-9A26-D9A55B59C667}" dt="2020-03-31T08:48:49.400" v="24" actId="1076"/>
          <ac:spMkLst>
            <pc:docMk/>
            <pc:sldMk cId="574290202" sldId="1915"/>
            <ac:spMk id="29" creationId="{7A2CC8F1-909F-40BF-9754-FF3E612986DF}"/>
          </ac:spMkLst>
        </pc:spChg>
        <pc:spChg chg="mod">
          <ac:chgData name="reza kabir" userId="af3c95a13102d509" providerId="LiveId" clId="{F2FF14E4-B424-4B4A-9A26-D9A55B59C667}" dt="2020-03-31T08:58:17.287" v="38" actId="207"/>
          <ac:spMkLst>
            <pc:docMk/>
            <pc:sldMk cId="574290202" sldId="1915"/>
            <ac:spMk id="31" creationId="{254E86C0-392B-409C-A272-4FE8AF9F026B}"/>
          </ac:spMkLst>
        </pc:spChg>
        <pc:spChg chg="mod">
          <ac:chgData name="reza kabir" userId="af3c95a13102d509" providerId="LiveId" clId="{F2FF14E4-B424-4B4A-9A26-D9A55B59C667}" dt="2020-03-31T09:09:03.360" v="83" actId="207"/>
          <ac:spMkLst>
            <pc:docMk/>
            <pc:sldMk cId="574290202" sldId="1915"/>
            <ac:spMk id="33" creationId="{62D31351-8094-4F2A-9D9C-9C43327D807F}"/>
          </ac:spMkLst>
        </pc:spChg>
        <pc:spChg chg="mod">
          <ac:chgData name="reza kabir" userId="af3c95a13102d509" providerId="LiveId" clId="{F2FF14E4-B424-4B4A-9A26-D9A55B59C667}" dt="2020-03-31T09:13:53.463" v="121" actId="207"/>
          <ac:spMkLst>
            <pc:docMk/>
            <pc:sldMk cId="574290202" sldId="1915"/>
            <ac:spMk id="37" creationId="{D3FB48AE-A7B2-4010-B087-E3A8CF5F8487}"/>
          </ac:spMkLst>
        </pc:spChg>
        <pc:spChg chg="mod">
          <ac:chgData name="reza kabir" userId="af3c95a13102d509" providerId="LiveId" clId="{F2FF14E4-B424-4B4A-9A26-D9A55B59C667}" dt="2020-03-31T09:13:43.134" v="119" actId="207"/>
          <ac:spMkLst>
            <pc:docMk/>
            <pc:sldMk cId="574290202" sldId="1915"/>
            <ac:spMk id="39" creationId="{E5F273AD-B93B-4ECA-8D37-996F3C27AD39}"/>
          </ac:spMkLst>
        </pc:spChg>
        <pc:spChg chg="mod">
          <ac:chgData name="reza kabir" userId="af3c95a13102d509" providerId="LiveId" clId="{F2FF14E4-B424-4B4A-9A26-D9A55B59C667}" dt="2020-03-31T08:58:23.200" v="39" actId="207"/>
          <ac:spMkLst>
            <pc:docMk/>
            <pc:sldMk cId="574290202" sldId="1915"/>
            <ac:spMk id="43" creationId="{0A1BE09E-4068-44C3-8985-F4FFC52DEF1F}"/>
          </ac:spMkLst>
        </pc:spChg>
        <pc:spChg chg="mod">
          <ac:chgData name="reza kabir" userId="af3c95a13102d509" providerId="LiveId" clId="{F2FF14E4-B424-4B4A-9A26-D9A55B59C667}" dt="2020-03-31T09:09:09.031" v="84" actId="207"/>
          <ac:spMkLst>
            <pc:docMk/>
            <pc:sldMk cId="574290202" sldId="1915"/>
            <ac:spMk id="44" creationId="{9F150C7C-2513-462E-88A4-2BB6A7795817}"/>
          </ac:spMkLst>
        </pc:spChg>
        <pc:spChg chg="add del mod">
          <ac:chgData name="reza kabir" userId="af3c95a13102d509" providerId="LiveId" clId="{F2FF14E4-B424-4B4A-9A26-D9A55B59C667}" dt="2020-03-31T08:48:39.866" v="22"/>
          <ac:spMkLst>
            <pc:docMk/>
            <pc:sldMk cId="574290202" sldId="1915"/>
            <ac:spMk id="54" creationId="{1B73927D-6772-4CD1-AC67-44B94F4FC361}"/>
          </ac:spMkLst>
        </pc:spChg>
        <pc:spChg chg="add mod">
          <ac:chgData name="reza kabir" userId="af3c95a13102d509" providerId="LiveId" clId="{F2FF14E4-B424-4B4A-9A26-D9A55B59C667}" dt="2020-03-31T08:49:18.509" v="27" actId="1076"/>
          <ac:spMkLst>
            <pc:docMk/>
            <pc:sldMk cId="574290202" sldId="1915"/>
            <ac:spMk id="55" creationId="{1D63CC02-BF62-4528-B5B3-BC7C54C5022D}"/>
          </ac:spMkLst>
        </pc:spChg>
        <pc:spChg chg="add">
          <ac:chgData name="reza kabir" userId="af3c95a13102d509" providerId="LiveId" clId="{F2FF14E4-B424-4B4A-9A26-D9A55B59C667}" dt="2020-03-31T08:49:02.356" v="25"/>
          <ac:spMkLst>
            <pc:docMk/>
            <pc:sldMk cId="574290202" sldId="1915"/>
            <ac:spMk id="56" creationId="{96CEDB00-6F4D-43D7-B8EE-BD0D00A91491}"/>
          </ac:spMkLst>
        </pc:spChg>
        <pc:spChg chg="add mod">
          <ac:chgData name="reza kabir" userId="af3c95a13102d509" providerId="LiveId" clId="{F2FF14E4-B424-4B4A-9A26-D9A55B59C667}" dt="2020-03-31T08:49:57.955" v="34" actId="1076"/>
          <ac:spMkLst>
            <pc:docMk/>
            <pc:sldMk cId="574290202" sldId="1915"/>
            <ac:spMk id="57" creationId="{5EE1C979-E8D8-4953-A6A3-A9AB8F699281}"/>
          </ac:spMkLst>
        </pc:spChg>
        <pc:grpChg chg="add del mod">
          <ac:chgData name="reza kabir" userId="af3c95a13102d509" providerId="LiveId" clId="{F2FF14E4-B424-4B4A-9A26-D9A55B59C667}" dt="2020-03-31T08:47:34.022" v="9" actId="478"/>
          <ac:grpSpMkLst>
            <pc:docMk/>
            <pc:sldMk cId="574290202" sldId="1915"/>
            <ac:grpSpMk id="6" creationId="{E3CC7EE4-D8B6-4DD1-9C16-B75B93E1262D}"/>
          </ac:grpSpMkLst>
        </pc:grpChg>
        <pc:grpChg chg="add del mod">
          <ac:chgData name="reza kabir" userId="af3c95a13102d509" providerId="LiveId" clId="{F2FF14E4-B424-4B4A-9A26-D9A55B59C667}" dt="2020-03-31T08:47:34.022" v="9" actId="478"/>
          <ac:grpSpMkLst>
            <pc:docMk/>
            <pc:sldMk cId="574290202" sldId="1915"/>
            <ac:grpSpMk id="11" creationId="{B2FA7717-6F73-454F-A6DF-58214D33ED8A}"/>
          </ac:grpSpMkLst>
        </pc:grpChg>
        <pc:grpChg chg="add del mod">
          <ac:chgData name="reza kabir" userId="af3c95a13102d509" providerId="LiveId" clId="{F2FF14E4-B424-4B4A-9A26-D9A55B59C667}" dt="2020-03-31T08:47:34.022" v="9" actId="478"/>
          <ac:grpSpMkLst>
            <pc:docMk/>
            <pc:sldMk cId="574290202" sldId="1915"/>
            <ac:grpSpMk id="17" creationId="{37228BC4-DAFA-439D-812D-AF2B1FB7D89F}"/>
          </ac:grpSpMkLst>
        </pc:grpChg>
        <pc:grpChg chg="add del mod">
          <ac:chgData name="reza kabir" userId="af3c95a13102d509" providerId="LiveId" clId="{F2FF14E4-B424-4B4A-9A26-D9A55B59C667}" dt="2020-03-31T08:47:34.022" v="9" actId="478"/>
          <ac:grpSpMkLst>
            <pc:docMk/>
            <pc:sldMk cId="574290202" sldId="1915"/>
            <ac:grpSpMk id="22" creationId="{23AAFC2D-69D3-46D3-BFEE-2947C99A600D}"/>
          </ac:grpSpMkLst>
        </pc:grpChg>
        <pc:grpChg chg="add mod">
          <ac:chgData name="reza kabir" userId="af3c95a13102d509" providerId="LiveId" clId="{F2FF14E4-B424-4B4A-9A26-D9A55B59C667}" dt="2020-03-31T09:09:03.360" v="83" actId="207"/>
          <ac:grpSpMkLst>
            <pc:docMk/>
            <pc:sldMk cId="574290202" sldId="1915"/>
            <ac:grpSpMk id="30" creationId="{F5836451-7327-4BC7-B6F8-279C2D10A453}"/>
          </ac:grpSpMkLst>
        </pc:grpChg>
        <pc:grpChg chg="add mod">
          <ac:chgData name="reza kabir" userId="af3c95a13102d509" providerId="LiveId" clId="{F2FF14E4-B424-4B4A-9A26-D9A55B59C667}" dt="2020-03-31T08:48:49.400" v="24" actId="1076"/>
          <ac:grpSpMkLst>
            <pc:docMk/>
            <pc:sldMk cId="574290202" sldId="1915"/>
            <ac:grpSpMk id="35" creationId="{51D329A6-7BD8-4FBE-AF1B-F00A8DF56EB1}"/>
          </ac:grpSpMkLst>
        </pc:grpChg>
        <pc:grpChg chg="add mod">
          <ac:chgData name="reza kabir" userId="af3c95a13102d509" providerId="LiveId" clId="{F2FF14E4-B424-4B4A-9A26-D9A55B59C667}" dt="2020-03-31T08:48:49.400" v="24" actId="1076"/>
          <ac:grpSpMkLst>
            <pc:docMk/>
            <pc:sldMk cId="574290202" sldId="1915"/>
            <ac:grpSpMk id="41" creationId="{EE5876F2-CDF9-4823-8C9C-8E43BF356271}"/>
          </ac:grpSpMkLst>
        </pc:grpChg>
        <pc:grpChg chg="add mod">
          <ac:chgData name="reza kabir" userId="af3c95a13102d509" providerId="LiveId" clId="{F2FF14E4-B424-4B4A-9A26-D9A55B59C667}" dt="2020-03-31T08:48:49.400" v="24" actId="1076"/>
          <ac:grpSpMkLst>
            <pc:docMk/>
            <pc:sldMk cId="574290202" sldId="1915"/>
            <ac:grpSpMk id="46" creationId="{403B684F-7544-42EA-A2C4-F22504831662}"/>
          </ac:grpSpMkLst>
        </pc:grpChg>
        <pc:grpChg chg="add">
          <ac:chgData name="reza kabir" userId="af3c95a13102d509" providerId="LiveId" clId="{F2FF14E4-B424-4B4A-9A26-D9A55B59C667}" dt="2020-03-31T08:50:21.564" v="37"/>
          <ac:grpSpMkLst>
            <pc:docMk/>
            <pc:sldMk cId="574290202" sldId="1915"/>
            <ac:grpSpMk id="58" creationId="{0CE982B9-16A0-4CF7-9CDC-8C02DCC5713C}"/>
          </ac:grpSpMkLst>
        </pc:grpChg>
        <pc:cxnChg chg="mod">
          <ac:chgData name="reza kabir" userId="af3c95a13102d509" providerId="LiveId" clId="{F2FF14E4-B424-4B4A-9A26-D9A55B59C667}" dt="2020-03-31T08:47:34.022" v="9" actId="478"/>
          <ac:cxnSpMkLst>
            <pc:docMk/>
            <pc:sldMk cId="574290202" sldId="1915"/>
            <ac:cxnSpMk id="8" creationId="{5C503D74-3CDA-4DB8-9DA1-95B7DEC055FB}"/>
          </ac:cxnSpMkLst>
        </pc:cxnChg>
        <pc:cxnChg chg="mod">
          <ac:chgData name="reza kabir" userId="af3c95a13102d509" providerId="LiveId" clId="{F2FF14E4-B424-4B4A-9A26-D9A55B59C667}" dt="2020-03-31T08:47:34.022" v="9" actId="478"/>
          <ac:cxnSpMkLst>
            <pc:docMk/>
            <pc:sldMk cId="574290202" sldId="1915"/>
            <ac:cxnSpMk id="16" creationId="{3C643622-7667-4BBD-9D4D-8A2950FC0F8E}"/>
          </ac:cxnSpMkLst>
        </pc:cxnChg>
        <pc:cxnChg chg="mod">
          <ac:chgData name="reza kabir" userId="af3c95a13102d509" providerId="LiveId" clId="{F2FF14E4-B424-4B4A-9A26-D9A55B59C667}" dt="2020-03-31T08:47:34.022" v="9" actId="478"/>
          <ac:cxnSpMkLst>
            <pc:docMk/>
            <pc:sldMk cId="574290202" sldId="1915"/>
            <ac:cxnSpMk id="18" creationId="{FBBB1487-C083-49B7-9051-7B9DCDEACD74}"/>
          </ac:cxnSpMkLst>
        </pc:cxnChg>
        <pc:cxnChg chg="del mod">
          <ac:chgData name="reza kabir" userId="af3c95a13102d509" providerId="LiveId" clId="{F2FF14E4-B424-4B4A-9A26-D9A55B59C667}" dt="2020-03-31T08:48:29.624" v="21" actId="478"/>
          <ac:cxnSpMkLst>
            <pc:docMk/>
            <pc:sldMk cId="574290202" sldId="1915"/>
            <ac:cxnSpMk id="32" creationId="{2924EBC5-DC52-4CBF-9524-FA4B0128CC9D}"/>
          </ac:cxnSpMkLst>
        </pc:cxnChg>
        <pc:cxnChg chg="mod">
          <ac:chgData name="reza kabir" userId="af3c95a13102d509" providerId="LiveId" clId="{F2FF14E4-B424-4B4A-9A26-D9A55B59C667}" dt="2020-03-31T09:13:47.849" v="120" actId="208"/>
          <ac:cxnSpMkLst>
            <pc:docMk/>
            <pc:sldMk cId="574290202" sldId="1915"/>
            <ac:cxnSpMk id="40" creationId="{5CC9257B-887F-4464-919D-37525F8A6A63}"/>
          </ac:cxnSpMkLst>
        </pc:cxnChg>
        <pc:cxnChg chg="mod">
          <ac:chgData name="reza kabir" userId="af3c95a13102d509" providerId="LiveId" clId="{F2FF14E4-B424-4B4A-9A26-D9A55B59C667}" dt="2020-03-31T08:58:51.038" v="42" actId="208"/>
          <ac:cxnSpMkLst>
            <pc:docMk/>
            <pc:sldMk cId="574290202" sldId="1915"/>
            <ac:cxnSpMk id="42" creationId="{AC81E59A-4DF5-412F-AD28-964A0E6588D0}"/>
          </ac:cxnSpMkLst>
        </pc:cxnChg>
        <pc:cxnChg chg="add mod">
          <ac:chgData name="reza kabir" userId="af3c95a13102d509" providerId="LiveId" clId="{F2FF14E4-B424-4B4A-9A26-D9A55B59C667}" dt="2020-03-31T08:58:55.759" v="43" actId="208"/>
          <ac:cxnSpMkLst>
            <pc:docMk/>
            <pc:sldMk cId="574290202" sldId="1915"/>
            <ac:cxnSpMk id="52" creationId="{505368AB-2C09-45D7-9520-23FAEF40DF15}"/>
          </ac:cxnSpMkLst>
        </pc:cxnChg>
      </pc:sldChg>
      <pc:sldChg chg="delSp add mod">
        <pc:chgData name="reza kabir" userId="af3c95a13102d509" providerId="LiveId" clId="{F2FF14E4-B424-4B4A-9A26-D9A55B59C667}" dt="2020-03-31T09:24:13.267" v="149" actId="478"/>
        <pc:sldMkLst>
          <pc:docMk/>
          <pc:sldMk cId="1832500539" sldId="1916"/>
        </pc:sldMkLst>
        <pc:grpChg chg="del">
          <ac:chgData name="reza kabir" userId="af3c95a13102d509" providerId="LiveId" clId="{F2FF14E4-B424-4B4A-9A26-D9A55B59C667}" dt="2020-03-31T09:24:13.267" v="149" actId="478"/>
          <ac:grpSpMkLst>
            <pc:docMk/>
            <pc:sldMk cId="1832500539" sldId="1916"/>
            <ac:grpSpMk id="87" creationId="{A92098BB-22B6-47B7-A84F-A7C041FE2037}"/>
          </ac:grpSpMkLst>
        </pc:grpChg>
        <pc:grpChg chg="del">
          <ac:chgData name="reza kabir" userId="af3c95a13102d509" providerId="LiveId" clId="{F2FF14E4-B424-4B4A-9A26-D9A55B59C667}" dt="2020-03-31T09:24:13.267" v="149" actId="478"/>
          <ac:grpSpMkLst>
            <pc:docMk/>
            <pc:sldMk cId="1832500539" sldId="1916"/>
            <ac:grpSpMk id="181" creationId="{9B0354C6-1291-4712-824B-CA3EEDACC3A0}"/>
          </ac:grpSpMkLst>
        </pc:grpChg>
      </pc:sldChg>
      <pc:sldChg chg="add del">
        <pc:chgData name="reza kabir" userId="af3c95a13102d509" providerId="LiveId" clId="{F2FF14E4-B424-4B4A-9A26-D9A55B59C667}" dt="2020-03-31T09:23:57.797" v="144"/>
        <pc:sldMkLst>
          <pc:docMk/>
          <pc:sldMk cId="1898907217" sldId="1916"/>
        </pc:sldMkLst>
      </pc:sldChg>
      <pc:sldChg chg="add del">
        <pc:chgData name="reza kabir" userId="af3c95a13102d509" providerId="LiveId" clId="{F2FF14E4-B424-4B4A-9A26-D9A55B59C667}" dt="2020-03-31T09:24:04.254" v="146"/>
        <pc:sldMkLst>
          <pc:docMk/>
          <pc:sldMk cId="2099166320" sldId="1916"/>
        </pc:sldMkLst>
      </pc:sldChg>
      <pc:sldChg chg="addSp delSp modSp add del mod delAnim modAnim">
        <pc:chgData name="reza kabir" userId="af3c95a13102d509" providerId="LiveId" clId="{F2FF14E4-B424-4B4A-9A26-D9A55B59C667}" dt="2020-03-31T09:23:12.568" v="140" actId="2696"/>
        <pc:sldMkLst>
          <pc:docMk/>
          <pc:sldMk cId="2763709367" sldId="1916"/>
        </pc:sldMkLst>
        <pc:spChg chg="add del">
          <ac:chgData name="reza kabir" userId="af3c95a13102d509" providerId="LiveId" clId="{F2FF14E4-B424-4B4A-9A26-D9A55B59C667}" dt="2020-03-31T09:00:02.422" v="47"/>
          <ac:spMkLst>
            <pc:docMk/>
            <pc:sldMk cId="2763709367" sldId="1916"/>
            <ac:spMk id="93" creationId="{457D9D4E-AC2F-42D6-BF2F-30BFC0DCE559}"/>
          </ac:spMkLst>
        </pc:spChg>
        <pc:spChg chg="del">
          <ac:chgData name="reza kabir" userId="af3c95a13102d509" providerId="LiveId" clId="{F2FF14E4-B424-4B4A-9A26-D9A55B59C667}" dt="2020-03-31T08:59:51.855" v="45" actId="478"/>
          <ac:spMkLst>
            <pc:docMk/>
            <pc:sldMk cId="2763709367" sldId="1916"/>
            <ac:spMk id="95" creationId="{7BA08EEF-8A50-4DA3-9D65-2AC1D2F9B73B}"/>
          </ac:spMkLst>
        </pc:spChg>
        <pc:spChg chg="del">
          <ac:chgData name="reza kabir" userId="af3c95a13102d509" providerId="LiveId" clId="{F2FF14E4-B424-4B4A-9A26-D9A55B59C667}" dt="2020-03-31T08:59:51.855" v="45" actId="478"/>
          <ac:spMkLst>
            <pc:docMk/>
            <pc:sldMk cId="2763709367" sldId="1916"/>
            <ac:spMk id="96" creationId="{BA47A6C9-797C-412E-A30E-C1BDB7FB481D}"/>
          </ac:spMkLst>
        </pc:spChg>
        <pc:spChg chg="del">
          <ac:chgData name="reza kabir" userId="af3c95a13102d509" providerId="LiveId" clId="{F2FF14E4-B424-4B4A-9A26-D9A55B59C667}" dt="2020-03-31T08:59:51.855" v="45" actId="478"/>
          <ac:spMkLst>
            <pc:docMk/>
            <pc:sldMk cId="2763709367" sldId="1916"/>
            <ac:spMk id="97" creationId="{8BED6AB9-6E78-483C-B6D8-D993A9649A8F}"/>
          </ac:spMkLst>
        </pc:spChg>
        <pc:spChg chg="add del">
          <ac:chgData name="reza kabir" userId="af3c95a13102d509" providerId="LiveId" clId="{F2FF14E4-B424-4B4A-9A26-D9A55B59C667}" dt="2020-03-31T09:00:02.422" v="47"/>
          <ac:spMkLst>
            <pc:docMk/>
            <pc:sldMk cId="2763709367" sldId="1916"/>
            <ac:spMk id="99" creationId="{E404537C-B907-4C4A-874C-4F4D6880DC97}"/>
          </ac:spMkLst>
        </pc:spChg>
        <pc:spChg chg="add del">
          <ac:chgData name="reza kabir" userId="af3c95a13102d509" providerId="LiveId" clId="{F2FF14E4-B424-4B4A-9A26-D9A55B59C667}" dt="2020-03-31T09:00:02.422" v="47"/>
          <ac:spMkLst>
            <pc:docMk/>
            <pc:sldMk cId="2763709367" sldId="1916"/>
            <ac:spMk id="106" creationId="{C49D85F3-ACB2-41F0-A4E3-17A650C06301}"/>
          </ac:spMkLst>
        </pc:spChg>
        <pc:spChg chg="add del">
          <ac:chgData name="reza kabir" userId="af3c95a13102d509" providerId="LiveId" clId="{F2FF14E4-B424-4B4A-9A26-D9A55B59C667}" dt="2020-03-31T09:00:02.422" v="47"/>
          <ac:spMkLst>
            <pc:docMk/>
            <pc:sldMk cId="2763709367" sldId="1916"/>
            <ac:spMk id="107" creationId="{ED3AADEC-515F-44F0-93D6-25BE83D77855}"/>
          </ac:spMkLst>
        </pc:spChg>
        <pc:spChg chg="add del">
          <ac:chgData name="reza kabir" userId="af3c95a13102d509" providerId="LiveId" clId="{F2FF14E4-B424-4B4A-9A26-D9A55B59C667}" dt="2020-03-31T09:00:02.422" v="47"/>
          <ac:spMkLst>
            <pc:docMk/>
            <pc:sldMk cId="2763709367" sldId="1916"/>
            <ac:spMk id="108" creationId="{930B9EB4-CEAF-4BBD-8081-2149FEB003A5}"/>
          </ac:spMkLst>
        </pc:spChg>
        <pc:spChg chg="add del">
          <ac:chgData name="reza kabir" userId="af3c95a13102d509" providerId="LiveId" clId="{F2FF14E4-B424-4B4A-9A26-D9A55B59C667}" dt="2020-03-31T09:00:02.422" v="47"/>
          <ac:spMkLst>
            <pc:docMk/>
            <pc:sldMk cId="2763709367" sldId="1916"/>
            <ac:spMk id="109" creationId="{E45A1BE1-1923-4434-A089-D190F553408F}"/>
          </ac:spMkLst>
        </pc:spChg>
        <pc:spChg chg="add del">
          <ac:chgData name="reza kabir" userId="af3c95a13102d509" providerId="LiveId" clId="{F2FF14E4-B424-4B4A-9A26-D9A55B59C667}" dt="2020-03-31T09:00:02.422" v="47"/>
          <ac:spMkLst>
            <pc:docMk/>
            <pc:sldMk cId="2763709367" sldId="1916"/>
            <ac:spMk id="110" creationId="{6EEF736A-CA58-47D0-AF09-7DDD79D03FD4}"/>
          </ac:spMkLst>
        </pc:spChg>
        <pc:spChg chg="add del">
          <ac:chgData name="reza kabir" userId="af3c95a13102d509" providerId="LiveId" clId="{F2FF14E4-B424-4B4A-9A26-D9A55B59C667}" dt="2020-03-31T09:00:02.422" v="47"/>
          <ac:spMkLst>
            <pc:docMk/>
            <pc:sldMk cId="2763709367" sldId="1916"/>
            <ac:spMk id="111" creationId="{B1B69452-EF1B-4B33-B804-0C5E19400D46}"/>
          </ac:spMkLst>
        </pc:spChg>
        <pc:spChg chg="add del">
          <ac:chgData name="reza kabir" userId="af3c95a13102d509" providerId="LiveId" clId="{F2FF14E4-B424-4B4A-9A26-D9A55B59C667}" dt="2020-03-31T09:00:02.422" v="47"/>
          <ac:spMkLst>
            <pc:docMk/>
            <pc:sldMk cId="2763709367" sldId="1916"/>
            <ac:spMk id="112" creationId="{9E0B01EB-D437-4E43-B3CD-DDA4568C525E}"/>
          </ac:spMkLst>
        </pc:spChg>
        <pc:spChg chg="add del">
          <ac:chgData name="reza kabir" userId="af3c95a13102d509" providerId="LiveId" clId="{F2FF14E4-B424-4B4A-9A26-D9A55B59C667}" dt="2020-03-31T09:00:02.422" v="47"/>
          <ac:spMkLst>
            <pc:docMk/>
            <pc:sldMk cId="2763709367" sldId="1916"/>
            <ac:spMk id="113" creationId="{164B1651-FF2B-4E6B-A164-9275C2362B87}"/>
          </ac:spMkLst>
        </pc:spChg>
        <pc:spChg chg="add del">
          <ac:chgData name="reza kabir" userId="af3c95a13102d509" providerId="LiveId" clId="{F2FF14E4-B424-4B4A-9A26-D9A55B59C667}" dt="2020-03-31T09:00:02.422" v="47"/>
          <ac:spMkLst>
            <pc:docMk/>
            <pc:sldMk cId="2763709367" sldId="1916"/>
            <ac:spMk id="114" creationId="{D34BA98F-B3D0-4E7F-A9EA-B318B0DFF138}"/>
          </ac:spMkLst>
        </pc:spChg>
        <pc:spChg chg="add del">
          <ac:chgData name="reza kabir" userId="af3c95a13102d509" providerId="LiveId" clId="{F2FF14E4-B424-4B4A-9A26-D9A55B59C667}" dt="2020-03-31T09:00:02.422" v="47"/>
          <ac:spMkLst>
            <pc:docMk/>
            <pc:sldMk cId="2763709367" sldId="1916"/>
            <ac:spMk id="115" creationId="{019AB74A-4A0A-4E3A-BE73-A0018DFDD3DA}"/>
          </ac:spMkLst>
        </pc:spChg>
        <pc:spChg chg="add del">
          <ac:chgData name="reza kabir" userId="af3c95a13102d509" providerId="LiveId" clId="{F2FF14E4-B424-4B4A-9A26-D9A55B59C667}" dt="2020-03-31T09:00:02.422" v="47"/>
          <ac:spMkLst>
            <pc:docMk/>
            <pc:sldMk cId="2763709367" sldId="1916"/>
            <ac:spMk id="116" creationId="{1DF43DD6-0D38-426D-8002-13F778C11107}"/>
          </ac:spMkLst>
        </pc:spChg>
        <pc:spChg chg="add del">
          <ac:chgData name="reza kabir" userId="af3c95a13102d509" providerId="LiveId" clId="{F2FF14E4-B424-4B4A-9A26-D9A55B59C667}" dt="2020-03-31T09:00:02.422" v="47"/>
          <ac:spMkLst>
            <pc:docMk/>
            <pc:sldMk cId="2763709367" sldId="1916"/>
            <ac:spMk id="117" creationId="{00DF8AB8-8C3D-4B1B-A13E-6158DDC8A52B}"/>
          </ac:spMkLst>
        </pc:spChg>
        <pc:spChg chg="add del">
          <ac:chgData name="reza kabir" userId="af3c95a13102d509" providerId="LiveId" clId="{F2FF14E4-B424-4B4A-9A26-D9A55B59C667}" dt="2020-03-31T09:00:02.422" v="47"/>
          <ac:spMkLst>
            <pc:docMk/>
            <pc:sldMk cId="2763709367" sldId="1916"/>
            <ac:spMk id="118" creationId="{E7BCF8F1-5569-44F7-99BC-AEDA79019A0E}"/>
          </ac:spMkLst>
        </pc:spChg>
        <pc:spChg chg="add del">
          <ac:chgData name="reza kabir" userId="af3c95a13102d509" providerId="LiveId" clId="{F2FF14E4-B424-4B4A-9A26-D9A55B59C667}" dt="2020-03-31T09:00:02.422" v="47"/>
          <ac:spMkLst>
            <pc:docMk/>
            <pc:sldMk cId="2763709367" sldId="1916"/>
            <ac:spMk id="119" creationId="{29F6C30E-FD98-495F-80A5-71C3F88684CC}"/>
          </ac:spMkLst>
        </pc:spChg>
        <pc:spChg chg="add del">
          <ac:chgData name="reza kabir" userId="af3c95a13102d509" providerId="LiveId" clId="{F2FF14E4-B424-4B4A-9A26-D9A55B59C667}" dt="2020-03-31T09:00:02.422" v="47"/>
          <ac:spMkLst>
            <pc:docMk/>
            <pc:sldMk cId="2763709367" sldId="1916"/>
            <ac:spMk id="120" creationId="{D27C2CFB-F516-4E10-9856-87BBCD5C19F2}"/>
          </ac:spMkLst>
        </pc:spChg>
        <pc:spChg chg="add del">
          <ac:chgData name="reza kabir" userId="af3c95a13102d509" providerId="LiveId" clId="{F2FF14E4-B424-4B4A-9A26-D9A55B59C667}" dt="2020-03-31T09:00:02.422" v="47"/>
          <ac:spMkLst>
            <pc:docMk/>
            <pc:sldMk cId="2763709367" sldId="1916"/>
            <ac:spMk id="121" creationId="{ABD2CC8D-CD5C-4564-8393-621DDD8DA301}"/>
          </ac:spMkLst>
        </pc:spChg>
        <pc:spChg chg="add del">
          <ac:chgData name="reza kabir" userId="af3c95a13102d509" providerId="LiveId" clId="{F2FF14E4-B424-4B4A-9A26-D9A55B59C667}" dt="2020-03-31T09:00:02.422" v="47"/>
          <ac:spMkLst>
            <pc:docMk/>
            <pc:sldMk cId="2763709367" sldId="1916"/>
            <ac:spMk id="122" creationId="{00BB3BD5-0B42-4DAD-9F49-AE40B5E855AB}"/>
          </ac:spMkLst>
        </pc:spChg>
        <pc:spChg chg="add del">
          <ac:chgData name="reza kabir" userId="af3c95a13102d509" providerId="LiveId" clId="{F2FF14E4-B424-4B4A-9A26-D9A55B59C667}" dt="2020-03-31T09:00:02.422" v="47"/>
          <ac:spMkLst>
            <pc:docMk/>
            <pc:sldMk cId="2763709367" sldId="1916"/>
            <ac:spMk id="123" creationId="{DF3F1EA4-1E5E-4C53-A192-539FC77CE163}"/>
          </ac:spMkLst>
        </pc:spChg>
        <pc:spChg chg="add del">
          <ac:chgData name="reza kabir" userId="af3c95a13102d509" providerId="LiveId" clId="{F2FF14E4-B424-4B4A-9A26-D9A55B59C667}" dt="2020-03-31T09:00:02.422" v="47"/>
          <ac:spMkLst>
            <pc:docMk/>
            <pc:sldMk cId="2763709367" sldId="1916"/>
            <ac:spMk id="124" creationId="{2FF6552F-F3C7-4571-A715-073C6A8A7D0C}"/>
          </ac:spMkLst>
        </pc:spChg>
        <pc:spChg chg="add del">
          <ac:chgData name="reza kabir" userId="af3c95a13102d509" providerId="LiveId" clId="{F2FF14E4-B424-4B4A-9A26-D9A55B59C667}" dt="2020-03-31T09:00:02.422" v="47"/>
          <ac:spMkLst>
            <pc:docMk/>
            <pc:sldMk cId="2763709367" sldId="1916"/>
            <ac:spMk id="125" creationId="{540C7A99-6716-456E-B5B4-63E9F1457C28}"/>
          </ac:spMkLst>
        </pc:spChg>
        <pc:spChg chg="add del">
          <ac:chgData name="reza kabir" userId="af3c95a13102d509" providerId="LiveId" clId="{F2FF14E4-B424-4B4A-9A26-D9A55B59C667}" dt="2020-03-31T09:00:02.422" v="47"/>
          <ac:spMkLst>
            <pc:docMk/>
            <pc:sldMk cId="2763709367" sldId="1916"/>
            <ac:spMk id="126" creationId="{62C6E6DF-A70D-43C8-8739-515B0DD61242}"/>
          </ac:spMkLst>
        </pc:spChg>
        <pc:spChg chg="add del">
          <ac:chgData name="reza kabir" userId="af3c95a13102d509" providerId="LiveId" clId="{F2FF14E4-B424-4B4A-9A26-D9A55B59C667}" dt="2020-03-31T09:00:02.422" v="47"/>
          <ac:spMkLst>
            <pc:docMk/>
            <pc:sldMk cId="2763709367" sldId="1916"/>
            <ac:spMk id="127" creationId="{6CD4EF68-2144-4AF2-A628-E95A9E566F91}"/>
          </ac:spMkLst>
        </pc:spChg>
        <pc:spChg chg="add del">
          <ac:chgData name="reza kabir" userId="af3c95a13102d509" providerId="LiveId" clId="{F2FF14E4-B424-4B4A-9A26-D9A55B59C667}" dt="2020-03-31T09:00:02.422" v="47"/>
          <ac:spMkLst>
            <pc:docMk/>
            <pc:sldMk cId="2763709367" sldId="1916"/>
            <ac:spMk id="128" creationId="{C5A1A264-D2A3-40E1-B0E6-04431B2062AC}"/>
          </ac:spMkLst>
        </pc:spChg>
        <pc:spChg chg="add del">
          <ac:chgData name="reza kabir" userId="af3c95a13102d509" providerId="LiveId" clId="{F2FF14E4-B424-4B4A-9A26-D9A55B59C667}" dt="2020-03-31T09:00:02.422" v="47"/>
          <ac:spMkLst>
            <pc:docMk/>
            <pc:sldMk cId="2763709367" sldId="1916"/>
            <ac:spMk id="130" creationId="{20346942-621A-4343-9AAC-9432B4344F87}"/>
          </ac:spMkLst>
        </pc:spChg>
        <pc:spChg chg="add del">
          <ac:chgData name="reza kabir" userId="af3c95a13102d509" providerId="LiveId" clId="{F2FF14E4-B424-4B4A-9A26-D9A55B59C667}" dt="2020-03-31T09:00:02.422" v="47"/>
          <ac:spMkLst>
            <pc:docMk/>
            <pc:sldMk cId="2763709367" sldId="1916"/>
            <ac:spMk id="131" creationId="{A5F1CB62-8FF2-4BCB-9595-F5F564B0DC24}"/>
          </ac:spMkLst>
        </pc:spChg>
        <pc:spChg chg="add del">
          <ac:chgData name="reza kabir" userId="af3c95a13102d509" providerId="LiveId" clId="{F2FF14E4-B424-4B4A-9A26-D9A55B59C667}" dt="2020-03-31T09:00:02.422" v="47"/>
          <ac:spMkLst>
            <pc:docMk/>
            <pc:sldMk cId="2763709367" sldId="1916"/>
            <ac:spMk id="132" creationId="{4F48999B-CFE4-4E4B-BA45-F343870FCB75}"/>
          </ac:spMkLst>
        </pc:spChg>
        <pc:spChg chg="add del">
          <ac:chgData name="reza kabir" userId="af3c95a13102d509" providerId="LiveId" clId="{F2FF14E4-B424-4B4A-9A26-D9A55B59C667}" dt="2020-03-31T09:00:02.422" v="47"/>
          <ac:spMkLst>
            <pc:docMk/>
            <pc:sldMk cId="2763709367" sldId="1916"/>
            <ac:spMk id="133" creationId="{8CAC1B8F-508F-4D6A-AEBF-4EA6A723CAE6}"/>
          </ac:spMkLst>
        </pc:spChg>
        <pc:spChg chg="add del">
          <ac:chgData name="reza kabir" userId="af3c95a13102d509" providerId="LiveId" clId="{F2FF14E4-B424-4B4A-9A26-D9A55B59C667}" dt="2020-03-31T09:00:02.422" v="47"/>
          <ac:spMkLst>
            <pc:docMk/>
            <pc:sldMk cId="2763709367" sldId="1916"/>
            <ac:spMk id="134" creationId="{5E182BC8-C2F5-4196-AA7F-2F252697FD23}"/>
          </ac:spMkLst>
        </pc:spChg>
        <pc:spChg chg="add del">
          <ac:chgData name="reza kabir" userId="af3c95a13102d509" providerId="LiveId" clId="{F2FF14E4-B424-4B4A-9A26-D9A55B59C667}" dt="2020-03-31T09:00:02.422" v="47"/>
          <ac:spMkLst>
            <pc:docMk/>
            <pc:sldMk cId="2763709367" sldId="1916"/>
            <ac:spMk id="135" creationId="{BD4120F5-5DD2-42C3-A4C2-93EC8F213544}"/>
          </ac:spMkLst>
        </pc:spChg>
        <pc:spChg chg="add del">
          <ac:chgData name="reza kabir" userId="af3c95a13102d509" providerId="LiveId" clId="{F2FF14E4-B424-4B4A-9A26-D9A55B59C667}" dt="2020-03-31T09:00:02.422" v="47"/>
          <ac:spMkLst>
            <pc:docMk/>
            <pc:sldMk cId="2763709367" sldId="1916"/>
            <ac:spMk id="136" creationId="{72A693E8-DBA7-4037-9B87-444633B60C41}"/>
          </ac:spMkLst>
        </pc:spChg>
        <pc:spChg chg="add del">
          <ac:chgData name="reza kabir" userId="af3c95a13102d509" providerId="LiveId" clId="{F2FF14E4-B424-4B4A-9A26-D9A55B59C667}" dt="2020-03-31T09:00:02.422" v="47"/>
          <ac:spMkLst>
            <pc:docMk/>
            <pc:sldMk cId="2763709367" sldId="1916"/>
            <ac:spMk id="137" creationId="{6F209F32-AA58-4E34-829E-E23AA006251D}"/>
          </ac:spMkLst>
        </pc:spChg>
        <pc:spChg chg="add mod">
          <ac:chgData name="reza kabir" userId="af3c95a13102d509" providerId="LiveId" clId="{F2FF14E4-B424-4B4A-9A26-D9A55B59C667}" dt="2020-03-31T09:12:51.878" v="113" actId="207"/>
          <ac:spMkLst>
            <pc:docMk/>
            <pc:sldMk cId="2763709367" sldId="1916"/>
            <ac:spMk id="140" creationId="{B0CE306B-B6A1-424D-825C-8A352355C066}"/>
          </ac:spMkLst>
        </pc:spChg>
        <pc:spChg chg="add mod">
          <ac:chgData name="reza kabir" userId="af3c95a13102d509" providerId="LiveId" clId="{F2FF14E4-B424-4B4A-9A26-D9A55B59C667}" dt="2020-03-31T09:12:59.814" v="115" actId="207"/>
          <ac:spMkLst>
            <pc:docMk/>
            <pc:sldMk cId="2763709367" sldId="1916"/>
            <ac:spMk id="142" creationId="{9BA61763-88D2-4DA1-B73C-99BF08EA4982}"/>
          </ac:spMkLst>
        </pc:spChg>
        <pc:spChg chg="add mod">
          <ac:chgData name="reza kabir" userId="af3c95a13102d509" providerId="LiveId" clId="{F2FF14E4-B424-4B4A-9A26-D9A55B59C667}" dt="2020-03-31T09:00:54.173" v="50" actId="2711"/>
          <ac:spMkLst>
            <pc:docMk/>
            <pc:sldMk cId="2763709367" sldId="1916"/>
            <ac:spMk id="149" creationId="{5AAB0C0A-1825-4412-BC37-C9B7B0842240}"/>
          </ac:spMkLst>
        </pc:spChg>
        <pc:spChg chg="add mod">
          <ac:chgData name="reza kabir" userId="af3c95a13102d509" providerId="LiveId" clId="{F2FF14E4-B424-4B4A-9A26-D9A55B59C667}" dt="2020-03-31T09:12:59.814" v="115" actId="207"/>
          <ac:spMkLst>
            <pc:docMk/>
            <pc:sldMk cId="2763709367" sldId="1916"/>
            <ac:spMk id="150" creationId="{129DA9C9-A1F9-4242-A47B-820AC6A32C2B}"/>
          </ac:spMkLst>
        </pc:spChg>
        <pc:spChg chg="add mod">
          <ac:chgData name="reza kabir" userId="af3c95a13102d509" providerId="LiveId" clId="{F2FF14E4-B424-4B4A-9A26-D9A55B59C667}" dt="2020-03-31T09:00:54.173" v="50" actId="2711"/>
          <ac:spMkLst>
            <pc:docMk/>
            <pc:sldMk cId="2763709367" sldId="1916"/>
            <ac:spMk id="151" creationId="{EF3B3FB6-262F-426E-9BD8-62A53A75A5C7}"/>
          </ac:spMkLst>
        </pc:spChg>
        <pc:spChg chg="add mod">
          <ac:chgData name="reza kabir" userId="af3c95a13102d509" providerId="LiveId" clId="{F2FF14E4-B424-4B4A-9A26-D9A55B59C667}" dt="2020-03-31T09:12:53.558" v="114" actId="207"/>
          <ac:spMkLst>
            <pc:docMk/>
            <pc:sldMk cId="2763709367" sldId="1916"/>
            <ac:spMk id="152" creationId="{058CBBD4-957B-4FF9-8FBB-4163C6C75E0E}"/>
          </ac:spMkLst>
        </pc:spChg>
        <pc:spChg chg="add mod">
          <ac:chgData name="reza kabir" userId="af3c95a13102d509" providerId="LiveId" clId="{F2FF14E4-B424-4B4A-9A26-D9A55B59C667}" dt="2020-03-31T09:00:54.173" v="50" actId="2711"/>
          <ac:spMkLst>
            <pc:docMk/>
            <pc:sldMk cId="2763709367" sldId="1916"/>
            <ac:spMk id="153" creationId="{87610B25-2258-41FE-9248-F26B7D053308}"/>
          </ac:spMkLst>
        </pc:spChg>
        <pc:spChg chg="add mod">
          <ac:chgData name="reza kabir" userId="af3c95a13102d509" providerId="LiveId" clId="{F2FF14E4-B424-4B4A-9A26-D9A55B59C667}" dt="2020-03-31T09:00:54.173" v="50" actId="2711"/>
          <ac:spMkLst>
            <pc:docMk/>
            <pc:sldMk cId="2763709367" sldId="1916"/>
            <ac:spMk id="154" creationId="{26934DC0-3661-4DD7-BA65-164B8F560DA2}"/>
          </ac:spMkLst>
        </pc:spChg>
        <pc:spChg chg="add mod">
          <ac:chgData name="reza kabir" userId="af3c95a13102d509" providerId="LiveId" clId="{F2FF14E4-B424-4B4A-9A26-D9A55B59C667}" dt="2020-03-31T09:00:54.173" v="50" actId="2711"/>
          <ac:spMkLst>
            <pc:docMk/>
            <pc:sldMk cId="2763709367" sldId="1916"/>
            <ac:spMk id="155" creationId="{6F937785-74F2-4D37-805E-240F93D2600A}"/>
          </ac:spMkLst>
        </pc:spChg>
        <pc:spChg chg="add mod">
          <ac:chgData name="reza kabir" userId="af3c95a13102d509" providerId="LiveId" clId="{F2FF14E4-B424-4B4A-9A26-D9A55B59C667}" dt="2020-03-31T09:00:54.173" v="50" actId="2711"/>
          <ac:spMkLst>
            <pc:docMk/>
            <pc:sldMk cId="2763709367" sldId="1916"/>
            <ac:spMk id="156" creationId="{09BD521B-C057-48A3-ADF0-A8BEDCF16F5F}"/>
          </ac:spMkLst>
        </pc:spChg>
        <pc:spChg chg="add mod">
          <ac:chgData name="reza kabir" userId="af3c95a13102d509" providerId="LiveId" clId="{F2FF14E4-B424-4B4A-9A26-D9A55B59C667}" dt="2020-03-31T09:12:35.807" v="110" actId="207"/>
          <ac:spMkLst>
            <pc:docMk/>
            <pc:sldMk cId="2763709367" sldId="1916"/>
            <ac:spMk id="157" creationId="{3F838EB1-F8D5-4CE6-894C-7F338C164581}"/>
          </ac:spMkLst>
        </pc:spChg>
        <pc:spChg chg="add mod">
          <ac:chgData name="reza kabir" userId="af3c95a13102d509" providerId="LiveId" clId="{F2FF14E4-B424-4B4A-9A26-D9A55B59C667}" dt="2020-03-31T09:00:54.173" v="50" actId="2711"/>
          <ac:spMkLst>
            <pc:docMk/>
            <pc:sldMk cId="2763709367" sldId="1916"/>
            <ac:spMk id="158" creationId="{69703818-E325-4AE2-BBAA-D4C49E31D011}"/>
          </ac:spMkLst>
        </pc:spChg>
        <pc:spChg chg="add mod">
          <ac:chgData name="reza kabir" userId="af3c95a13102d509" providerId="LiveId" clId="{F2FF14E4-B424-4B4A-9A26-D9A55B59C667}" dt="2020-03-31T09:00:54.173" v="50" actId="2711"/>
          <ac:spMkLst>
            <pc:docMk/>
            <pc:sldMk cId="2763709367" sldId="1916"/>
            <ac:spMk id="159" creationId="{90F63500-9F36-4EE6-B27B-93051849BA2C}"/>
          </ac:spMkLst>
        </pc:spChg>
        <pc:spChg chg="add mod">
          <ac:chgData name="reza kabir" userId="af3c95a13102d509" providerId="LiveId" clId="{F2FF14E4-B424-4B4A-9A26-D9A55B59C667}" dt="2020-03-31T09:00:54.173" v="50" actId="2711"/>
          <ac:spMkLst>
            <pc:docMk/>
            <pc:sldMk cId="2763709367" sldId="1916"/>
            <ac:spMk id="160" creationId="{E84F7AAF-0AD0-4E07-A109-11108108CB62}"/>
          </ac:spMkLst>
        </pc:spChg>
        <pc:spChg chg="add mod">
          <ac:chgData name="reza kabir" userId="af3c95a13102d509" providerId="LiveId" clId="{F2FF14E4-B424-4B4A-9A26-D9A55B59C667}" dt="2020-03-31T09:00:54.173" v="50" actId="2711"/>
          <ac:spMkLst>
            <pc:docMk/>
            <pc:sldMk cId="2763709367" sldId="1916"/>
            <ac:spMk id="161" creationId="{2CBD9A5C-42CF-49B6-81D8-3F63FADA6BC9}"/>
          </ac:spMkLst>
        </pc:spChg>
        <pc:spChg chg="add mod">
          <ac:chgData name="reza kabir" userId="af3c95a13102d509" providerId="LiveId" clId="{F2FF14E4-B424-4B4A-9A26-D9A55B59C667}" dt="2020-03-31T09:00:54.173" v="50" actId="2711"/>
          <ac:spMkLst>
            <pc:docMk/>
            <pc:sldMk cId="2763709367" sldId="1916"/>
            <ac:spMk id="162" creationId="{8BB1DB91-1E93-4DE4-A442-708E8E2CD0DB}"/>
          </ac:spMkLst>
        </pc:spChg>
        <pc:spChg chg="add mod">
          <ac:chgData name="reza kabir" userId="af3c95a13102d509" providerId="LiveId" clId="{F2FF14E4-B424-4B4A-9A26-D9A55B59C667}" dt="2020-03-31T09:00:54.173" v="50" actId="2711"/>
          <ac:spMkLst>
            <pc:docMk/>
            <pc:sldMk cId="2763709367" sldId="1916"/>
            <ac:spMk id="163" creationId="{F202A0F1-31B4-4FF9-96EB-E2F377FBB125}"/>
          </ac:spMkLst>
        </pc:spChg>
        <pc:spChg chg="add mod">
          <ac:chgData name="reza kabir" userId="af3c95a13102d509" providerId="LiveId" clId="{F2FF14E4-B424-4B4A-9A26-D9A55B59C667}" dt="2020-03-31T09:00:54.173" v="50" actId="2711"/>
          <ac:spMkLst>
            <pc:docMk/>
            <pc:sldMk cId="2763709367" sldId="1916"/>
            <ac:spMk id="164" creationId="{B05855D7-341A-4B01-ADB3-A41A5C06A1D9}"/>
          </ac:spMkLst>
        </pc:spChg>
        <pc:spChg chg="add mod">
          <ac:chgData name="reza kabir" userId="af3c95a13102d509" providerId="LiveId" clId="{F2FF14E4-B424-4B4A-9A26-D9A55B59C667}" dt="2020-03-31T09:00:54.173" v="50" actId="2711"/>
          <ac:spMkLst>
            <pc:docMk/>
            <pc:sldMk cId="2763709367" sldId="1916"/>
            <ac:spMk id="165" creationId="{9CF06563-EFC9-4A69-8191-4BC39A82EE4C}"/>
          </ac:spMkLst>
        </pc:spChg>
        <pc:spChg chg="add mod">
          <ac:chgData name="reza kabir" userId="af3c95a13102d509" providerId="LiveId" clId="{F2FF14E4-B424-4B4A-9A26-D9A55B59C667}" dt="2020-03-31T09:00:54.173" v="50" actId="2711"/>
          <ac:spMkLst>
            <pc:docMk/>
            <pc:sldMk cId="2763709367" sldId="1916"/>
            <ac:spMk id="166" creationId="{8B29ED36-E222-4FE0-88E0-D8939BE97016}"/>
          </ac:spMkLst>
        </pc:spChg>
        <pc:spChg chg="add mod">
          <ac:chgData name="reza kabir" userId="af3c95a13102d509" providerId="LiveId" clId="{F2FF14E4-B424-4B4A-9A26-D9A55B59C667}" dt="2020-03-31T09:00:54.173" v="50" actId="2711"/>
          <ac:spMkLst>
            <pc:docMk/>
            <pc:sldMk cId="2763709367" sldId="1916"/>
            <ac:spMk id="167" creationId="{4DEC1489-78F4-4DC5-AE2F-3E1443676215}"/>
          </ac:spMkLst>
        </pc:spChg>
        <pc:spChg chg="add mod">
          <ac:chgData name="reza kabir" userId="af3c95a13102d509" providerId="LiveId" clId="{F2FF14E4-B424-4B4A-9A26-D9A55B59C667}" dt="2020-03-31T09:00:54.173" v="50" actId="2711"/>
          <ac:spMkLst>
            <pc:docMk/>
            <pc:sldMk cId="2763709367" sldId="1916"/>
            <ac:spMk id="168" creationId="{9E0EDA5E-E613-452E-8376-951614990347}"/>
          </ac:spMkLst>
        </pc:spChg>
        <pc:spChg chg="add mod">
          <ac:chgData name="reza kabir" userId="af3c95a13102d509" providerId="LiveId" clId="{F2FF14E4-B424-4B4A-9A26-D9A55B59C667}" dt="2020-03-31T09:00:54.173" v="50" actId="2711"/>
          <ac:spMkLst>
            <pc:docMk/>
            <pc:sldMk cId="2763709367" sldId="1916"/>
            <ac:spMk id="169" creationId="{A08780A7-C7F1-4E47-B196-8634D5D45026}"/>
          </ac:spMkLst>
        </pc:spChg>
        <pc:spChg chg="add mod">
          <ac:chgData name="reza kabir" userId="af3c95a13102d509" providerId="LiveId" clId="{F2FF14E4-B424-4B4A-9A26-D9A55B59C667}" dt="2020-03-31T09:00:54.173" v="50" actId="2711"/>
          <ac:spMkLst>
            <pc:docMk/>
            <pc:sldMk cId="2763709367" sldId="1916"/>
            <ac:spMk id="170" creationId="{876395F9-BDF0-435B-BB02-2C896796741A}"/>
          </ac:spMkLst>
        </pc:spChg>
        <pc:spChg chg="add mod">
          <ac:chgData name="reza kabir" userId="af3c95a13102d509" providerId="LiveId" clId="{F2FF14E4-B424-4B4A-9A26-D9A55B59C667}" dt="2020-03-31T09:00:54.173" v="50" actId="2711"/>
          <ac:spMkLst>
            <pc:docMk/>
            <pc:sldMk cId="2763709367" sldId="1916"/>
            <ac:spMk id="171" creationId="{3EE09206-D717-4959-B899-511DEE0F9380}"/>
          </ac:spMkLst>
        </pc:spChg>
        <pc:spChg chg="add mod">
          <ac:chgData name="reza kabir" userId="af3c95a13102d509" providerId="LiveId" clId="{F2FF14E4-B424-4B4A-9A26-D9A55B59C667}" dt="2020-03-31T09:12:47.740" v="112" actId="207"/>
          <ac:spMkLst>
            <pc:docMk/>
            <pc:sldMk cId="2763709367" sldId="1916"/>
            <ac:spMk id="173" creationId="{DB4891A7-1A1A-4621-B682-0839ECBF8981}"/>
          </ac:spMkLst>
        </pc:spChg>
        <pc:spChg chg="add mod">
          <ac:chgData name="reza kabir" userId="af3c95a13102d509" providerId="LiveId" clId="{F2FF14E4-B424-4B4A-9A26-D9A55B59C667}" dt="2020-03-31T09:12:42.670" v="111" actId="207"/>
          <ac:spMkLst>
            <pc:docMk/>
            <pc:sldMk cId="2763709367" sldId="1916"/>
            <ac:spMk id="174" creationId="{0BFDD331-999F-4443-8A11-D54874ED00B3}"/>
          </ac:spMkLst>
        </pc:spChg>
        <pc:spChg chg="add mod">
          <ac:chgData name="reza kabir" userId="af3c95a13102d509" providerId="LiveId" clId="{F2FF14E4-B424-4B4A-9A26-D9A55B59C667}" dt="2020-03-31T09:08:44.845" v="81" actId="207"/>
          <ac:spMkLst>
            <pc:docMk/>
            <pc:sldMk cId="2763709367" sldId="1916"/>
            <ac:spMk id="175" creationId="{52F67AE4-D3B9-480E-B8F2-48BFFED2475F}"/>
          </ac:spMkLst>
        </pc:spChg>
        <pc:spChg chg="add mod">
          <ac:chgData name="reza kabir" userId="af3c95a13102d509" providerId="LiveId" clId="{F2FF14E4-B424-4B4A-9A26-D9A55B59C667}" dt="2020-03-31T09:12:31.462" v="109" actId="207"/>
          <ac:spMkLst>
            <pc:docMk/>
            <pc:sldMk cId="2763709367" sldId="1916"/>
            <ac:spMk id="176" creationId="{49E8BA26-0EDD-4D1B-9546-E46B2F9D4AD7}"/>
          </ac:spMkLst>
        </pc:spChg>
        <pc:spChg chg="add mod">
          <ac:chgData name="reza kabir" userId="af3c95a13102d509" providerId="LiveId" clId="{F2FF14E4-B424-4B4A-9A26-D9A55B59C667}" dt="2020-03-31T09:08:44.845" v="81" actId="207"/>
          <ac:spMkLst>
            <pc:docMk/>
            <pc:sldMk cId="2763709367" sldId="1916"/>
            <ac:spMk id="177" creationId="{53C16518-BD5F-4C47-9CAA-B81EBEE18754}"/>
          </ac:spMkLst>
        </pc:spChg>
        <pc:spChg chg="add mod">
          <ac:chgData name="reza kabir" userId="af3c95a13102d509" providerId="LiveId" clId="{F2FF14E4-B424-4B4A-9A26-D9A55B59C667}" dt="2020-03-31T09:08:44.845" v="81" actId="207"/>
          <ac:spMkLst>
            <pc:docMk/>
            <pc:sldMk cId="2763709367" sldId="1916"/>
            <ac:spMk id="178" creationId="{55C17E0D-48E2-4162-AB5D-2DCCD0520D07}"/>
          </ac:spMkLst>
        </pc:spChg>
        <pc:spChg chg="add mod">
          <ac:chgData name="reza kabir" userId="af3c95a13102d509" providerId="LiveId" clId="{F2FF14E4-B424-4B4A-9A26-D9A55B59C667}" dt="2020-03-31T09:08:44.845" v="81" actId="207"/>
          <ac:spMkLst>
            <pc:docMk/>
            <pc:sldMk cId="2763709367" sldId="1916"/>
            <ac:spMk id="179" creationId="{A3338B23-66F2-4495-B524-51AFF628F32E}"/>
          </ac:spMkLst>
        </pc:spChg>
        <pc:spChg chg="add mod">
          <ac:chgData name="reza kabir" userId="af3c95a13102d509" providerId="LiveId" clId="{F2FF14E4-B424-4B4A-9A26-D9A55B59C667}" dt="2020-03-31T09:08:44.845" v="81" actId="207"/>
          <ac:spMkLst>
            <pc:docMk/>
            <pc:sldMk cId="2763709367" sldId="1916"/>
            <ac:spMk id="180" creationId="{679365EA-01BE-4D9A-BD23-D04B57C2AB7B}"/>
          </ac:spMkLst>
        </pc:spChg>
        <pc:spChg chg="add mod">
          <ac:chgData name="reza kabir" userId="af3c95a13102d509" providerId="LiveId" clId="{F2FF14E4-B424-4B4A-9A26-D9A55B59C667}" dt="2020-03-31T09:12:23.330" v="107" actId="164"/>
          <ac:spMkLst>
            <pc:docMk/>
            <pc:sldMk cId="2763709367" sldId="1916"/>
            <ac:spMk id="187" creationId="{F38B69D2-F4E6-4302-9031-5E1DAF3E99D3}"/>
          </ac:spMkLst>
        </pc:spChg>
        <pc:spChg chg="add mod">
          <ac:chgData name="reza kabir" userId="af3c95a13102d509" providerId="LiveId" clId="{F2FF14E4-B424-4B4A-9A26-D9A55B59C667}" dt="2020-03-31T09:12:23.330" v="107" actId="164"/>
          <ac:spMkLst>
            <pc:docMk/>
            <pc:sldMk cId="2763709367" sldId="1916"/>
            <ac:spMk id="188" creationId="{A5A3C62E-4C13-4338-9542-AC5B68686159}"/>
          </ac:spMkLst>
        </pc:spChg>
        <pc:spChg chg="add mod">
          <ac:chgData name="reza kabir" userId="af3c95a13102d509" providerId="LiveId" clId="{F2FF14E4-B424-4B4A-9A26-D9A55B59C667}" dt="2020-03-31T09:12:23.330" v="107" actId="164"/>
          <ac:spMkLst>
            <pc:docMk/>
            <pc:sldMk cId="2763709367" sldId="1916"/>
            <ac:spMk id="189" creationId="{D9D0B094-52F5-487B-909E-4B44FFFD8FFE}"/>
          </ac:spMkLst>
        </pc:spChg>
        <pc:spChg chg="add mod">
          <ac:chgData name="reza kabir" userId="af3c95a13102d509" providerId="LiveId" clId="{F2FF14E4-B424-4B4A-9A26-D9A55B59C667}" dt="2020-03-31T09:12:23.330" v="107" actId="164"/>
          <ac:spMkLst>
            <pc:docMk/>
            <pc:sldMk cId="2763709367" sldId="1916"/>
            <ac:spMk id="190" creationId="{E3CE6529-304B-4D48-931E-AACFBCC2DC19}"/>
          </ac:spMkLst>
        </pc:spChg>
        <pc:grpChg chg="add mod">
          <ac:chgData name="reza kabir" userId="af3c95a13102d509" providerId="LiveId" clId="{F2FF14E4-B424-4B4A-9A26-D9A55B59C667}" dt="2020-03-31T09:12:25.630" v="108" actId="1076"/>
          <ac:grpSpMkLst>
            <pc:docMk/>
            <pc:sldMk cId="2763709367" sldId="1916"/>
            <ac:grpSpMk id="87" creationId="{A92098BB-22B6-47B7-A84F-A7C041FE2037}"/>
          </ac:grpSpMkLst>
        </pc:grpChg>
        <pc:grpChg chg="del">
          <ac:chgData name="reza kabir" userId="af3c95a13102d509" providerId="LiveId" clId="{F2FF14E4-B424-4B4A-9A26-D9A55B59C667}" dt="2020-03-31T08:59:51.855" v="45" actId="478"/>
          <ac:grpSpMkLst>
            <pc:docMk/>
            <pc:sldMk cId="2763709367" sldId="1916"/>
            <ac:grpSpMk id="94" creationId="{F9328F57-A9B8-47AE-B60C-E64BF771E03B}"/>
          </ac:grpSpMkLst>
        </pc:grpChg>
        <pc:grpChg chg="add del">
          <ac:chgData name="reza kabir" userId="af3c95a13102d509" providerId="LiveId" clId="{F2FF14E4-B424-4B4A-9A26-D9A55B59C667}" dt="2020-03-31T09:00:02.422" v="47"/>
          <ac:grpSpMkLst>
            <pc:docMk/>
            <pc:sldMk cId="2763709367" sldId="1916"/>
            <ac:grpSpMk id="100" creationId="{0F71C306-5F8B-4463-9C7E-6870A4AAC4B0}"/>
          </ac:grpSpMkLst>
        </pc:grpChg>
        <pc:grpChg chg="add mod">
          <ac:chgData name="reza kabir" userId="af3c95a13102d509" providerId="LiveId" clId="{F2FF14E4-B424-4B4A-9A26-D9A55B59C667}" dt="2020-03-31T09:00:54.173" v="50" actId="2711"/>
          <ac:grpSpMkLst>
            <pc:docMk/>
            <pc:sldMk cId="2763709367" sldId="1916"/>
            <ac:grpSpMk id="143" creationId="{26AA6D5A-89E5-4BA8-A813-EFA6FA323134}"/>
          </ac:grpSpMkLst>
        </pc:grpChg>
        <pc:grpChg chg="add">
          <ac:chgData name="reza kabir" userId="af3c95a13102d509" providerId="LiveId" clId="{F2FF14E4-B424-4B4A-9A26-D9A55B59C667}" dt="2020-03-31T09:08:40.171" v="80"/>
          <ac:grpSpMkLst>
            <pc:docMk/>
            <pc:sldMk cId="2763709367" sldId="1916"/>
            <ac:grpSpMk id="181" creationId="{9B0354C6-1291-4712-824B-CA3EEDACC3A0}"/>
          </ac:grpSpMkLst>
        </pc:grpChg>
        <pc:cxnChg chg="add del">
          <ac:chgData name="reza kabir" userId="af3c95a13102d509" providerId="LiveId" clId="{F2FF14E4-B424-4B4A-9A26-D9A55B59C667}" dt="2020-03-31T09:00:02.422" v="47"/>
          <ac:cxnSpMkLst>
            <pc:docMk/>
            <pc:sldMk cId="2763709367" sldId="1916"/>
            <ac:cxnSpMk id="91" creationId="{0EBA5F75-D073-4F93-8BEB-3BD96A4E2086}"/>
          </ac:cxnSpMkLst>
        </pc:cxnChg>
        <pc:cxnChg chg="add del">
          <ac:chgData name="reza kabir" userId="af3c95a13102d509" providerId="LiveId" clId="{F2FF14E4-B424-4B4A-9A26-D9A55B59C667}" dt="2020-03-31T09:00:02.422" v="47"/>
          <ac:cxnSpMkLst>
            <pc:docMk/>
            <pc:sldMk cId="2763709367" sldId="1916"/>
            <ac:cxnSpMk id="92" creationId="{379700CD-D52B-4B12-8CF6-D14DF6985B9B}"/>
          </ac:cxnSpMkLst>
        </pc:cxnChg>
        <pc:cxnChg chg="add del">
          <ac:chgData name="reza kabir" userId="af3c95a13102d509" providerId="LiveId" clId="{F2FF14E4-B424-4B4A-9A26-D9A55B59C667}" dt="2020-03-31T09:00:02.422" v="47"/>
          <ac:cxnSpMkLst>
            <pc:docMk/>
            <pc:sldMk cId="2763709367" sldId="1916"/>
            <ac:cxnSpMk id="98" creationId="{7F17817D-660E-4049-8E6C-26540C2C2EE6}"/>
          </ac:cxnSpMkLst>
        </pc:cxnChg>
        <pc:cxnChg chg="add del">
          <ac:chgData name="reza kabir" userId="af3c95a13102d509" providerId="LiveId" clId="{F2FF14E4-B424-4B4A-9A26-D9A55B59C667}" dt="2020-03-31T09:00:02.422" v="47"/>
          <ac:cxnSpMkLst>
            <pc:docMk/>
            <pc:sldMk cId="2763709367" sldId="1916"/>
            <ac:cxnSpMk id="129" creationId="{78A8F90C-4B06-4F1A-847D-EE2357965E9B}"/>
          </ac:cxnSpMkLst>
        </pc:cxnChg>
        <pc:cxnChg chg="add mod">
          <ac:chgData name="reza kabir" userId="af3c95a13102d509" providerId="LiveId" clId="{F2FF14E4-B424-4B4A-9A26-D9A55B59C667}" dt="2020-03-31T09:00:54.173" v="50" actId="2711"/>
          <ac:cxnSpMkLst>
            <pc:docMk/>
            <pc:sldMk cId="2763709367" sldId="1916"/>
            <ac:cxnSpMk id="138" creationId="{2B179004-7FA6-4ABD-A095-407BF828BD0B}"/>
          </ac:cxnSpMkLst>
        </pc:cxnChg>
        <pc:cxnChg chg="add mod">
          <ac:chgData name="reza kabir" userId="af3c95a13102d509" providerId="LiveId" clId="{F2FF14E4-B424-4B4A-9A26-D9A55B59C667}" dt="2020-03-31T09:00:54.173" v="50" actId="2711"/>
          <ac:cxnSpMkLst>
            <pc:docMk/>
            <pc:sldMk cId="2763709367" sldId="1916"/>
            <ac:cxnSpMk id="139" creationId="{7C3057D1-5C9F-4CCE-A8C6-78D292E1A300}"/>
          </ac:cxnSpMkLst>
        </pc:cxnChg>
        <pc:cxnChg chg="add mod">
          <ac:chgData name="reza kabir" userId="af3c95a13102d509" providerId="LiveId" clId="{F2FF14E4-B424-4B4A-9A26-D9A55B59C667}" dt="2020-03-31T09:00:54.173" v="50" actId="2711"/>
          <ac:cxnSpMkLst>
            <pc:docMk/>
            <pc:sldMk cId="2763709367" sldId="1916"/>
            <ac:cxnSpMk id="141" creationId="{E7E23377-8398-4832-A5B9-657FBAF8F79E}"/>
          </ac:cxnSpMkLst>
        </pc:cxnChg>
        <pc:cxnChg chg="add mod">
          <ac:chgData name="reza kabir" userId="af3c95a13102d509" providerId="LiveId" clId="{F2FF14E4-B424-4B4A-9A26-D9A55B59C667}" dt="2020-03-31T09:00:54.173" v="50" actId="2711"/>
          <ac:cxnSpMkLst>
            <pc:docMk/>
            <pc:sldMk cId="2763709367" sldId="1916"/>
            <ac:cxnSpMk id="172" creationId="{FB10CB65-947F-4B20-8870-9B43E4AD096D}"/>
          </ac:cxnSpMkLst>
        </pc:cxnChg>
      </pc:sldChg>
      <pc:sldChg chg="add">
        <pc:chgData name="reza kabir" userId="af3c95a13102d509" providerId="LiveId" clId="{F2FF14E4-B424-4B4A-9A26-D9A55B59C667}" dt="2020-03-31T09:24:45.334" v="152"/>
        <pc:sldMkLst>
          <pc:docMk/>
          <pc:sldMk cId="434843360" sldId="1917"/>
        </pc:sldMkLst>
      </pc:sldChg>
      <pc:sldChg chg="delSp add mod">
        <pc:chgData name="reza kabir" userId="af3c95a13102d509" providerId="LiveId" clId="{F2FF14E4-B424-4B4A-9A26-D9A55B59C667}" dt="2020-03-31T09:24:59.226" v="154" actId="478"/>
        <pc:sldMkLst>
          <pc:docMk/>
          <pc:sldMk cId="1409100553" sldId="1918"/>
        </pc:sldMkLst>
        <pc:grpChg chg="del">
          <ac:chgData name="reza kabir" userId="af3c95a13102d509" providerId="LiveId" clId="{F2FF14E4-B424-4B4A-9A26-D9A55B59C667}" dt="2020-03-31T09:24:59.226" v="154" actId="478"/>
          <ac:grpSpMkLst>
            <pc:docMk/>
            <pc:sldMk cId="1409100553" sldId="1918"/>
            <ac:grpSpMk id="58" creationId="{0CE982B9-16A0-4CF7-9CDC-8C02DCC5713C}"/>
          </ac:grpSpMkLst>
        </pc:grpChg>
      </pc:sldChg>
      <pc:sldChg chg="add">
        <pc:chgData name="reza kabir" userId="af3c95a13102d509" providerId="LiveId" clId="{F2FF14E4-B424-4B4A-9A26-D9A55B59C667}" dt="2020-03-31T09:25:21.184" v="156"/>
        <pc:sldMkLst>
          <pc:docMk/>
          <pc:sldMk cId="1105539863" sldId="1919"/>
        </pc:sldMkLst>
      </pc:sldChg>
      <pc:sldMasterChg chg="delSldLayout">
        <pc:chgData name="reza kabir" userId="af3c95a13102d509" providerId="LiveId" clId="{F2FF14E4-B424-4B4A-9A26-D9A55B59C667}" dt="2020-03-31T09:22:22.115" v="135" actId="2696"/>
        <pc:sldMasterMkLst>
          <pc:docMk/>
          <pc:sldMasterMk cId="425798916" sldId="2147483669"/>
        </pc:sldMasterMkLst>
        <pc:sldLayoutChg chg="del">
          <pc:chgData name="reza kabir" userId="af3c95a13102d509" providerId="LiveId" clId="{F2FF14E4-B424-4B4A-9A26-D9A55B59C667}" dt="2020-03-31T09:22:22.115" v="135" actId="2696"/>
          <pc:sldLayoutMkLst>
            <pc:docMk/>
            <pc:sldMasterMk cId="425798916" sldId="2147483669"/>
            <pc:sldLayoutMk cId="466025321" sldId="2147483691"/>
          </pc:sldLayoutMkLst>
        </pc:sldLayoutChg>
      </pc:sldMasterChg>
      <pc:sldMasterChg chg="modSldLayout">
        <pc:chgData name="reza kabir" userId="af3c95a13102d509" providerId="LiveId" clId="{F2FF14E4-B424-4B4A-9A26-D9A55B59C667}" dt="2020-03-31T09:21:04.548" v="131" actId="478"/>
        <pc:sldMasterMkLst>
          <pc:docMk/>
          <pc:sldMasterMk cId="2500961488" sldId="2147483692"/>
        </pc:sldMasterMkLst>
        <pc:sldLayoutChg chg="delSp mod">
          <pc:chgData name="reza kabir" userId="af3c95a13102d509" providerId="LiveId" clId="{F2FF14E4-B424-4B4A-9A26-D9A55B59C667}" dt="2020-03-31T09:21:04.548" v="131" actId="478"/>
          <pc:sldLayoutMkLst>
            <pc:docMk/>
            <pc:sldMasterMk cId="2500961488" sldId="2147483692"/>
            <pc:sldLayoutMk cId="3058469631" sldId="2147483695"/>
          </pc:sldLayoutMkLst>
          <pc:cxnChg chg="del">
            <ac:chgData name="reza kabir" userId="af3c95a13102d509" providerId="LiveId" clId="{F2FF14E4-B424-4B4A-9A26-D9A55B59C667}" dt="2020-03-31T09:21:04.548" v="131" actId="478"/>
            <ac:cxnSpMkLst>
              <pc:docMk/>
              <pc:sldMasterMk cId="2500961488" sldId="2147483692"/>
              <pc:sldLayoutMk cId="3058469631" sldId="2147483695"/>
              <ac:cxnSpMk id="63" creationId="{38082BF0-5DF3-422F-9DEA-798F9F0D56A4}"/>
            </ac:cxnSpMkLst>
          </pc:cxnChg>
        </pc:sldLayoutChg>
      </pc:sldMasterChg>
    </pc:docChg>
  </pc:docChgLst>
  <pc:docChgLst>
    <pc:chgData name="reza kabir" userId="af3c95a13102d509" providerId="LiveId" clId="{E6F31DAE-9D3C-4AAD-88BE-DA8B71025CE7}"/>
    <pc:docChg chg="undo custSel addSld delSld modSld sldOrd delMainMaster modMainMaster addSection delSection modSection">
      <pc:chgData name="reza kabir" userId="af3c95a13102d509" providerId="LiveId" clId="{E6F31DAE-9D3C-4AAD-88BE-DA8B71025CE7}" dt="2020-05-06T15:38:40.612" v="1003" actId="47"/>
      <pc:docMkLst>
        <pc:docMk/>
      </pc:docMkLst>
      <pc:sldChg chg="addSp delSp modSp add del mod ord">
        <pc:chgData name="reza kabir" userId="af3c95a13102d509" providerId="LiveId" clId="{E6F31DAE-9D3C-4AAD-88BE-DA8B71025CE7}" dt="2020-03-31T13:02:30.401" v="499" actId="21"/>
        <pc:sldMkLst>
          <pc:docMk/>
          <pc:sldMk cId="0" sldId="256"/>
        </pc:sldMkLst>
        <pc:spChg chg="mod">
          <ac:chgData name="reza kabir" userId="af3c95a13102d509" providerId="LiveId" clId="{E6F31DAE-9D3C-4AAD-88BE-DA8B71025CE7}" dt="2020-03-31T13:02:05.697" v="494" actId="2711"/>
          <ac:spMkLst>
            <pc:docMk/>
            <pc:sldMk cId="0" sldId="256"/>
            <ac:spMk id="2" creationId="{400A87FF-3F7D-4C5F-BB44-137E319D30C2}"/>
          </ac:spMkLst>
        </pc:spChg>
        <pc:spChg chg="mod">
          <ac:chgData name="reza kabir" userId="af3c95a13102d509" providerId="LiveId" clId="{E6F31DAE-9D3C-4AAD-88BE-DA8B71025CE7}" dt="2020-03-31T13:01:10.281" v="482" actId="207"/>
          <ac:spMkLst>
            <pc:docMk/>
            <pc:sldMk cId="0" sldId="256"/>
            <ac:spMk id="2051" creationId="{00000000-0000-0000-0000-000000000000}"/>
          </ac:spMkLst>
        </pc:spChg>
        <pc:spChg chg="mod">
          <ac:chgData name="reza kabir" userId="af3c95a13102d509" providerId="LiveId" clId="{E6F31DAE-9D3C-4AAD-88BE-DA8B71025CE7}" dt="2020-03-31T13:01:13.806" v="483" actId="207"/>
          <ac:spMkLst>
            <pc:docMk/>
            <pc:sldMk cId="0" sldId="256"/>
            <ac:spMk id="2052" creationId="{00000000-0000-0000-0000-000000000000}"/>
          </ac:spMkLst>
        </pc:spChg>
        <pc:spChg chg="mod">
          <ac:chgData name="reza kabir" userId="af3c95a13102d509" providerId="LiveId" clId="{E6F31DAE-9D3C-4AAD-88BE-DA8B71025CE7}" dt="2020-03-31T13:01:17.255" v="484" actId="207"/>
          <ac:spMkLst>
            <pc:docMk/>
            <pc:sldMk cId="0" sldId="256"/>
            <ac:spMk id="2053" creationId="{00000000-0000-0000-0000-000000000000}"/>
          </ac:spMkLst>
        </pc:spChg>
        <pc:spChg chg="mod">
          <ac:chgData name="reza kabir" userId="af3c95a13102d509" providerId="LiveId" clId="{E6F31DAE-9D3C-4AAD-88BE-DA8B71025CE7}" dt="2020-03-31T13:01:21.198" v="485" actId="207"/>
          <ac:spMkLst>
            <pc:docMk/>
            <pc:sldMk cId="0" sldId="256"/>
            <ac:spMk id="2054" creationId="{00000000-0000-0000-0000-000000000000}"/>
          </ac:spMkLst>
        </pc:spChg>
        <pc:spChg chg="mod">
          <ac:chgData name="reza kabir" userId="af3c95a13102d509" providerId="LiveId" clId="{E6F31DAE-9D3C-4AAD-88BE-DA8B71025CE7}" dt="2020-03-31T09:48:36.805" v="7" actId="2711"/>
          <ac:spMkLst>
            <pc:docMk/>
            <pc:sldMk cId="0" sldId="256"/>
            <ac:spMk id="2056" creationId="{00000000-0000-0000-0000-000000000000}"/>
          </ac:spMkLst>
        </pc:spChg>
        <pc:spChg chg="mod">
          <ac:chgData name="reza kabir" userId="af3c95a13102d509" providerId="LiveId" clId="{E6F31DAE-9D3C-4AAD-88BE-DA8B71025CE7}" dt="2020-03-31T09:48:36.805" v="7" actId="2711"/>
          <ac:spMkLst>
            <pc:docMk/>
            <pc:sldMk cId="0" sldId="256"/>
            <ac:spMk id="2057" creationId="{00000000-0000-0000-0000-000000000000}"/>
          </ac:spMkLst>
        </pc:spChg>
        <pc:spChg chg="mod">
          <ac:chgData name="reza kabir" userId="af3c95a13102d509" providerId="LiveId" clId="{E6F31DAE-9D3C-4AAD-88BE-DA8B71025CE7}" dt="2020-03-31T09:48:36.805" v="7" actId="2711"/>
          <ac:spMkLst>
            <pc:docMk/>
            <pc:sldMk cId="0" sldId="256"/>
            <ac:spMk id="2058" creationId="{00000000-0000-0000-0000-000000000000}"/>
          </ac:spMkLst>
        </pc:spChg>
        <pc:spChg chg="mod">
          <ac:chgData name="reza kabir" userId="af3c95a13102d509" providerId="LiveId" clId="{E6F31DAE-9D3C-4AAD-88BE-DA8B71025CE7}" dt="2020-03-31T09:48:36.805" v="7" actId="2711"/>
          <ac:spMkLst>
            <pc:docMk/>
            <pc:sldMk cId="0" sldId="256"/>
            <ac:spMk id="2059" creationId="{00000000-0000-0000-0000-000000000000}"/>
          </ac:spMkLst>
        </pc:spChg>
        <pc:spChg chg="mod">
          <ac:chgData name="reza kabir" userId="af3c95a13102d509" providerId="LiveId" clId="{E6F31DAE-9D3C-4AAD-88BE-DA8B71025CE7}" dt="2020-03-31T09:48:36.805" v="7" actId="2711"/>
          <ac:spMkLst>
            <pc:docMk/>
            <pc:sldMk cId="0" sldId="256"/>
            <ac:spMk id="2060" creationId="{00000000-0000-0000-0000-000000000000}"/>
          </ac:spMkLst>
        </pc:spChg>
        <pc:spChg chg="mod">
          <ac:chgData name="reza kabir" userId="af3c95a13102d509" providerId="LiveId" clId="{E6F31DAE-9D3C-4AAD-88BE-DA8B71025CE7}" dt="2020-03-31T09:48:36.805" v="7" actId="2711"/>
          <ac:spMkLst>
            <pc:docMk/>
            <pc:sldMk cId="0" sldId="256"/>
            <ac:spMk id="2061" creationId="{00000000-0000-0000-0000-000000000000}"/>
          </ac:spMkLst>
        </pc:spChg>
        <pc:spChg chg="mod">
          <ac:chgData name="reza kabir" userId="af3c95a13102d509" providerId="LiveId" clId="{E6F31DAE-9D3C-4AAD-88BE-DA8B71025CE7}" dt="2020-03-31T09:48:36.805" v="7" actId="2711"/>
          <ac:spMkLst>
            <pc:docMk/>
            <pc:sldMk cId="0" sldId="256"/>
            <ac:spMk id="2062" creationId="{00000000-0000-0000-0000-000000000000}"/>
          </ac:spMkLst>
        </pc:spChg>
        <pc:spChg chg="mod">
          <ac:chgData name="reza kabir" userId="af3c95a13102d509" providerId="LiveId" clId="{E6F31DAE-9D3C-4AAD-88BE-DA8B71025CE7}" dt="2020-03-31T09:48:36.805" v="7" actId="2711"/>
          <ac:spMkLst>
            <pc:docMk/>
            <pc:sldMk cId="0" sldId="256"/>
            <ac:spMk id="2063" creationId="{00000000-0000-0000-0000-000000000000}"/>
          </ac:spMkLst>
        </pc:spChg>
        <pc:spChg chg="mod">
          <ac:chgData name="reza kabir" userId="af3c95a13102d509" providerId="LiveId" clId="{E6F31DAE-9D3C-4AAD-88BE-DA8B71025CE7}" dt="2020-03-31T09:48:36.805" v="7" actId="2711"/>
          <ac:spMkLst>
            <pc:docMk/>
            <pc:sldMk cId="0" sldId="256"/>
            <ac:spMk id="2064" creationId="{00000000-0000-0000-0000-000000000000}"/>
          </ac:spMkLst>
        </pc:spChg>
        <pc:spChg chg="mod">
          <ac:chgData name="reza kabir" userId="af3c95a13102d509" providerId="LiveId" clId="{E6F31DAE-9D3C-4AAD-88BE-DA8B71025CE7}" dt="2020-03-31T09:48:36.805" v="7" actId="2711"/>
          <ac:spMkLst>
            <pc:docMk/>
            <pc:sldMk cId="0" sldId="256"/>
            <ac:spMk id="2065" creationId="{00000000-0000-0000-0000-000000000000}"/>
          </ac:spMkLst>
        </pc:spChg>
        <pc:spChg chg="mod">
          <ac:chgData name="reza kabir" userId="af3c95a13102d509" providerId="LiveId" clId="{E6F31DAE-9D3C-4AAD-88BE-DA8B71025CE7}" dt="2020-03-31T09:48:36.805" v="7" actId="2711"/>
          <ac:spMkLst>
            <pc:docMk/>
            <pc:sldMk cId="0" sldId="256"/>
            <ac:spMk id="2066" creationId="{00000000-0000-0000-0000-000000000000}"/>
          </ac:spMkLst>
        </pc:spChg>
        <pc:spChg chg="mod">
          <ac:chgData name="reza kabir" userId="af3c95a13102d509" providerId="LiveId" clId="{E6F31DAE-9D3C-4AAD-88BE-DA8B71025CE7}" dt="2020-03-31T09:48:36.805" v="7" actId="2711"/>
          <ac:spMkLst>
            <pc:docMk/>
            <pc:sldMk cId="0" sldId="256"/>
            <ac:spMk id="2067" creationId="{00000000-0000-0000-0000-000000000000}"/>
          </ac:spMkLst>
        </pc:spChg>
        <pc:spChg chg="mod">
          <ac:chgData name="reza kabir" userId="af3c95a13102d509" providerId="LiveId" clId="{E6F31DAE-9D3C-4AAD-88BE-DA8B71025CE7}" dt="2020-03-31T13:01:36.134" v="491" actId="20577"/>
          <ac:spMkLst>
            <pc:docMk/>
            <pc:sldMk cId="0" sldId="256"/>
            <ac:spMk id="2068" creationId="{00000000-0000-0000-0000-000000000000}"/>
          </ac:spMkLst>
        </pc:spChg>
        <pc:spChg chg="mod">
          <ac:chgData name="reza kabir" userId="af3c95a13102d509" providerId="LiveId" clId="{E6F31DAE-9D3C-4AAD-88BE-DA8B71025CE7}" dt="2020-03-31T13:01:32.989" v="490" actId="20577"/>
          <ac:spMkLst>
            <pc:docMk/>
            <pc:sldMk cId="0" sldId="256"/>
            <ac:spMk id="2069" creationId="{00000000-0000-0000-0000-000000000000}"/>
          </ac:spMkLst>
        </pc:spChg>
        <pc:spChg chg="mod">
          <ac:chgData name="reza kabir" userId="af3c95a13102d509" providerId="LiveId" clId="{E6F31DAE-9D3C-4AAD-88BE-DA8B71025CE7}" dt="2020-03-31T13:01:38.289" v="492" actId="20577"/>
          <ac:spMkLst>
            <pc:docMk/>
            <pc:sldMk cId="0" sldId="256"/>
            <ac:spMk id="2070" creationId="{00000000-0000-0000-0000-000000000000}"/>
          </ac:spMkLst>
        </pc:spChg>
        <pc:spChg chg="mod">
          <ac:chgData name="reza kabir" userId="af3c95a13102d509" providerId="LiveId" clId="{E6F31DAE-9D3C-4AAD-88BE-DA8B71025CE7}" dt="2020-03-31T13:01:26.576" v="488" actId="20577"/>
          <ac:spMkLst>
            <pc:docMk/>
            <pc:sldMk cId="0" sldId="256"/>
            <ac:spMk id="2071" creationId="{00000000-0000-0000-0000-000000000000}"/>
          </ac:spMkLst>
        </pc:spChg>
        <pc:grpChg chg="add del">
          <ac:chgData name="reza kabir" userId="af3c95a13102d509" providerId="LiveId" clId="{E6F31DAE-9D3C-4AAD-88BE-DA8B71025CE7}" dt="2020-03-31T13:02:30.401" v="499" actId="21"/>
          <ac:grpSpMkLst>
            <pc:docMk/>
            <pc:sldMk cId="0" sldId="256"/>
            <ac:grpSpMk id="23" creationId="{E3A20247-61C7-46AF-B208-C69B3A044D9D}"/>
          </ac:grpSpMkLst>
        </pc:grpChg>
      </pc:sldChg>
      <pc:sldChg chg="addSp modSp add del mod">
        <pc:chgData name="reza kabir" userId="af3c95a13102d509" providerId="LiveId" clId="{E6F31DAE-9D3C-4AAD-88BE-DA8B71025CE7}" dt="2020-03-31T13:02:55.140" v="505" actId="207"/>
        <pc:sldMkLst>
          <pc:docMk/>
          <pc:sldMk cId="2472497183" sldId="257"/>
        </pc:sldMkLst>
        <pc:spChg chg="mod">
          <ac:chgData name="reza kabir" userId="af3c95a13102d509" providerId="LiveId" clId="{E6F31DAE-9D3C-4AAD-88BE-DA8B71025CE7}" dt="2020-03-31T09:48:54.487" v="8" actId="2711"/>
          <ac:spMkLst>
            <pc:docMk/>
            <pc:sldMk cId="2472497183" sldId="257"/>
            <ac:spMk id="4" creationId="{15EB452B-77F6-4E6C-B8F9-209AAEBA0825}"/>
          </ac:spMkLst>
        </pc:spChg>
        <pc:spChg chg="mod">
          <ac:chgData name="reza kabir" userId="af3c95a13102d509" providerId="LiveId" clId="{E6F31DAE-9D3C-4AAD-88BE-DA8B71025CE7}" dt="2020-03-31T09:49:05.626" v="10" actId="2711"/>
          <ac:spMkLst>
            <pc:docMk/>
            <pc:sldMk cId="2472497183" sldId="257"/>
            <ac:spMk id="2050" creationId="{00000000-0000-0000-0000-000000000000}"/>
          </ac:spMkLst>
        </pc:spChg>
        <pc:spChg chg="mod">
          <ac:chgData name="reza kabir" userId="af3c95a13102d509" providerId="LiveId" clId="{E6F31DAE-9D3C-4AAD-88BE-DA8B71025CE7}" dt="2020-03-31T09:49:05.626" v="10" actId="2711"/>
          <ac:spMkLst>
            <pc:docMk/>
            <pc:sldMk cId="2472497183" sldId="257"/>
            <ac:spMk id="2051" creationId="{00000000-0000-0000-0000-000000000000}"/>
          </ac:spMkLst>
        </pc:spChg>
        <pc:spChg chg="mod">
          <ac:chgData name="reza kabir" userId="af3c95a13102d509" providerId="LiveId" clId="{E6F31DAE-9D3C-4AAD-88BE-DA8B71025CE7}" dt="2020-03-31T09:49:05.626" v="10" actId="2711"/>
          <ac:spMkLst>
            <pc:docMk/>
            <pc:sldMk cId="2472497183" sldId="257"/>
            <ac:spMk id="2052" creationId="{00000000-0000-0000-0000-000000000000}"/>
          </ac:spMkLst>
        </pc:spChg>
        <pc:spChg chg="mod">
          <ac:chgData name="reza kabir" userId="af3c95a13102d509" providerId="LiveId" clId="{E6F31DAE-9D3C-4AAD-88BE-DA8B71025CE7}" dt="2020-03-31T13:02:41.351" v="501" actId="207"/>
          <ac:spMkLst>
            <pc:docMk/>
            <pc:sldMk cId="2472497183" sldId="257"/>
            <ac:spMk id="2053" creationId="{00000000-0000-0000-0000-000000000000}"/>
          </ac:spMkLst>
        </pc:spChg>
        <pc:spChg chg="mod">
          <ac:chgData name="reza kabir" userId="af3c95a13102d509" providerId="LiveId" clId="{E6F31DAE-9D3C-4AAD-88BE-DA8B71025CE7}" dt="2020-03-31T13:02:44.521" v="502" actId="207"/>
          <ac:spMkLst>
            <pc:docMk/>
            <pc:sldMk cId="2472497183" sldId="257"/>
            <ac:spMk id="2054" creationId="{00000000-0000-0000-0000-000000000000}"/>
          </ac:spMkLst>
        </pc:spChg>
        <pc:spChg chg="mod">
          <ac:chgData name="reza kabir" userId="af3c95a13102d509" providerId="LiveId" clId="{E6F31DAE-9D3C-4AAD-88BE-DA8B71025CE7}" dt="2020-03-31T13:02:47.463" v="503" actId="207"/>
          <ac:spMkLst>
            <pc:docMk/>
            <pc:sldMk cId="2472497183" sldId="257"/>
            <ac:spMk id="2055" creationId="{00000000-0000-0000-0000-000000000000}"/>
          </ac:spMkLst>
        </pc:spChg>
        <pc:spChg chg="mod">
          <ac:chgData name="reza kabir" userId="af3c95a13102d509" providerId="LiveId" clId="{E6F31DAE-9D3C-4AAD-88BE-DA8B71025CE7}" dt="2020-03-31T13:02:50.431" v="504" actId="207"/>
          <ac:spMkLst>
            <pc:docMk/>
            <pc:sldMk cId="2472497183" sldId="257"/>
            <ac:spMk id="2056" creationId="{00000000-0000-0000-0000-000000000000}"/>
          </ac:spMkLst>
        </pc:spChg>
        <pc:spChg chg="mod">
          <ac:chgData name="reza kabir" userId="af3c95a13102d509" providerId="LiveId" clId="{E6F31DAE-9D3C-4AAD-88BE-DA8B71025CE7}" dt="2020-03-31T13:02:55.140" v="505" actId="207"/>
          <ac:spMkLst>
            <pc:docMk/>
            <pc:sldMk cId="2472497183" sldId="257"/>
            <ac:spMk id="2057" creationId="{00000000-0000-0000-0000-000000000000}"/>
          </ac:spMkLst>
        </pc:spChg>
        <pc:spChg chg="mod">
          <ac:chgData name="reza kabir" userId="af3c95a13102d509" providerId="LiveId" clId="{E6F31DAE-9D3C-4AAD-88BE-DA8B71025CE7}" dt="2020-03-31T09:49:05.626" v="10" actId="2711"/>
          <ac:spMkLst>
            <pc:docMk/>
            <pc:sldMk cId="2472497183" sldId="257"/>
            <ac:spMk id="2058" creationId="{00000000-0000-0000-0000-000000000000}"/>
          </ac:spMkLst>
        </pc:spChg>
        <pc:spChg chg="mod">
          <ac:chgData name="reza kabir" userId="af3c95a13102d509" providerId="LiveId" clId="{E6F31DAE-9D3C-4AAD-88BE-DA8B71025CE7}" dt="2020-03-31T09:49:05.626" v="10" actId="2711"/>
          <ac:spMkLst>
            <pc:docMk/>
            <pc:sldMk cId="2472497183" sldId="257"/>
            <ac:spMk id="2059" creationId="{00000000-0000-0000-0000-000000000000}"/>
          </ac:spMkLst>
        </pc:spChg>
        <pc:spChg chg="mod">
          <ac:chgData name="reza kabir" userId="af3c95a13102d509" providerId="LiveId" clId="{E6F31DAE-9D3C-4AAD-88BE-DA8B71025CE7}" dt="2020-03-31T09:49:05.626" v="10" actId="2711"/>
          <ac:spMkLst>
            <pc:docMk/>
            <pc:sldMk cId="2472497183" sldId="257"/>
            <ac:spMk id="2060" creationId="{00000000-0000-0000-0000-000000000000}"/>
          </ac:spMkLst>
        </pc:spChg>
        <pc:spChg chg="mod">
          <ac:chgData name="reza kabir" userId="af3c95a13102d509" providerId="LiveId" clId="{E6F31DAE-9D3C-4AAD-88BE-DA8B71025CE7}" dt="2020-03-31T09:49:05.626" v="10" actId="2711"/>
          <ac:spMkLst>
            <pc:docMk/>
            <pc:sldMk cId="2472497183" sldId="257"/>
            <ac:spMk id="2061" creationId="{00000000-0000-0000-0000-000000000000}"/>
          </ac:spMkLst>
        </pc:spChg>
        <pc:spChg chg="mod">
          <ac:chgData name="reza kabir" userId="af3c95a13102d509" providerId="LiveId" clId="{E6F31DAE-9D3C-4AAD-88BE-DA8B71025CE7}" dt="2020-03-31T09:49:05.626" v="10" actId="2711"/>
          <ac:spMkLst>
            <pc:docMk/>
            <pc:sldMk cId="2472497183" sldId="257"/>
            <ac:spMk id="2062" creationId="{00000000-0000-0000-0000-000000000000}"/>
          </ac:spMkLst>
        </pc:spChg>
        <pc:spChg chg="mod">
          <ac:chgData name="reza kabir" userId="af3c95a13102d509" providerId="LiveId" clId="{E6F31DAE-9D3C-4AAD-88BE-DA8B71025CE7}" dt="2020-03-31T09:49:05.626" v="10" actId="2711"/>
          <ac:spMkLst>
            <pc:docMk/>
            <pc:sldMk cId="2472497183" sldId="257"/>
            <ac:spMk id="2063" creationId="{00000000-0000-0000-0000-000000000000}"/>
          </ac:spMkLst>
        </pc:spChg>
        <pc:spChg chg="mod">
          <ac:chgData name="reza kabir" userId="af3c95a13102d509" providerId="LiveId" clId="{E6F31DAE-9D3C-4AAD-88BE-DA8B71025CE7}" dt="2020-03-31T09:49:05.626" v="10" actId="2711"/>
          <ac:spMkLst>
            <pc:docMk/>
            <pc:sldMk cId="2472497183" sldId="257"/>
            <ac:spMk id="2064" creationId="{00000000-0000-0000-0000-000000000000}"/>
          </ac:spMkLst>
        </pc:spChg>
        <pc:spChg chg="mod">
          <ac:chgData name="reza kabir" userId="af3c95a13102d509" providerId="LiveId" clId="{E6F31DAE-9D3C-4AAD-88BE-DA8B71025CE7}" dt="2020-03-31T09:49:05.626" v="10" actId="2711"/>
          <ac:spMkLst>
            <pc:docMk/>
            <pc:sldMk cId="2472497183" sldId="257"/>
            <ac:spMk id="2065" creationId="{00000000-0000-0000-0000-000000000000}"/>
          </ac:spMkLst>
        </pc:spChg>
        <pc:spChg chg="mod">
          <ac:chgData name="reza kabir" userId="af3c95a13102d509" providerId="LiveId" clId="{E6F31DAE-9D3C-4AAD-88BE-DA8B71025CE7}" dt="2020-03-31T09:49:05.626" v="10" actId="2711"/>
          <ac:spMkLst>
            <pc:docMk/>
            <pc:sldMk cId="2472497183" sldId="257"/>
            <ac:spMk id="2066" creationId="{00000000-0000-0000-0000-000000000000}"/>
          </ac:spMkLst>
        </pc:spChg>
        <pc:spChg chg="mod">
          <ac:chgData name="reza kabir" userId="af3c95a13102d509" providerId="LiveId" clId="{E6F31DAE-9D3C-4AAD-88BE-DA8B71025CE7}" dt="2020-03-31T09:49:05.626" v="10" actId="2711"/>
          <ac:spMkLst>
            <pc:docMk/>
            <pc:sldMk cId="2472497183" sldId="257"/>
            <ac:spMk id="2067" creationId="{00000000-0000-0000-0000-000000000000}"/>
          </ac:spMkLst>
        </pc:spChg>
        <pc:spChg chg="mod">
          <ac:chgData name="reza kabir" userId="af3c95a13102d509" providerId="LiveId" clId="{E6F31DAE-9D3C-4AAD-88BE-DA8B71025CE7}" dt="2020-03-31T09:49:05.626" v="10" actId="2711"/>
          <ac:spMkLst>
            <pc:docMk/>
            <pc:sldMk cId="2472497183" sldId="257"/>
            <ac:spMk id="2068" creationId="{00000000-0000-0000-0000-000000000000}"/>
          </ac:spMkLst>
        </pc:spChg>
        <pc:spChg chg="mod">
          <ac:chgData name="reza kabir" userId="af3c95a13102d509" providerId="LiveId" clId="{E6F31DAE-9D3C-4AAD-88BE-DA8B71025CE7}" dt="2020-03-31T09:49:05.626" v="10" actId="2711"/>
          <ac:spMkLst>
            <pc:docMk/>
            <pc:sldMk cId="2472497183" sldId="257"/>
            <ac:spMk id="2069" creationId="{00000000-0000-0000-0000-000000000000}"/>
          </ac:spMkLst>
        </pc:spChg>
        <pc:spChg chg="mod">
          <ac:chgData name="reza kabir" userId="af3c95a13102d509" providerId="LiveId" clId="{E6F31DAE-9D3C-4AAD-88BE-DA8B71025CE7}" dt="2020-03-31T09:49:05.626" v="10" actId="2711"/>
          <ac:spMkLst>
            <pc:docMk/>
            <pc:sldMk cId="2472497183" sldId="257"/>
            <ac:spMk id="2070" creationId="{00000000-0000-0000-0000-000000000000}"/>
          </ac:spMkLst>
        </pc:spChg>
        <pc:spChg chg="mod">
          <ac:chgData name="reza kabir" userId="af3c95a13102d509" providerId="LiveId" clId="{E6F31DAE-9D3C-4AAD-88BE-DA8B71025CE7}" dt="2020-03-31T09:49:05.626" v="10" actId="2711"/>
          <ac:spMkLst>
            <pc:docMk/>
            <pc:sldMk cId="2472497183" sldId="257"/>
            <ac:spMk id="2071" creationId="{00000000-0000-0000-0000-000000000000}"/>
          </ac:spMkLst>
        </pc:spChg>
        <pc:spChg chg="mod">
          <ac:chgData name="reza kabir" userId="af3c95a13102d509" providerId="LiveId" clId="{E6F31DAE-9D3C-4AAD-88BE-DA8B71025CE7}" dt="2020-03-31T09:49:05.626" v="10" actId="2711"/>
          <ac:spMkLst>
            <pc:docMk/>
            <pc:sldMk cId="2472497183" sldId="257"/>
            <ac:spMk id="2072" creationId="{00000000-0000-0000-0000-000000000000}"/>
          </ac:spMkLst>
        </pc:spChg>
        <pc:grpChg chg="add">
          <ac:chgData name="reza kabir" userId="af3c95a13102d509" providerId="LiveId" clId="{E6F31DAE-9D3C-4AAD-88BE-DA8B71025CE7}" dt="2020-03-31T13:02:32.720" v="500"/>
          <ac:grpSpMkLst>
            <pc:docMk/>
            <pc:sldMk cId="2472497183" sldId="257"/>
            <ac:grpSpMk id="26" creationId="{189467EA-253F-4AAD-ABB7-22FFDDF025E7}"/>
          </ac:grpSpMkLst>
        </pc:grpChg>
      </pc:sldChg>
      <pc:sldChg chg="modSp mod">
        <pc:chgData name="reza kabir" userId="af3c95a13102d509" providerId="LiveId" clId="{E6F31DAE-9D3C-4AAD-88BE-DA8B71025CE7}" dt="2020-04-06T04:50:18.822" v="578" actId="403"/>
        <pc:sldMkLst>
          <pc:docMk/>
          <pc:sldMk cId="2722534165" sldId="258"/>
        </pc:sldMkLst>
        <pc:spChg chg="mod">
          <ac:chgData name="reza kabir" userId="af3c95a13102d509" providerId="LiveId" clId="{E6F31DAE-9D3C-4AAD-88BE-DA8B71025CE7}" dt="2020-04-06T04:50:18.822" v="578" actId="403"/>
          <ac:spMkLst>
            <pc:docMk/>
            <pc:sldMk cId="2722534165" sldId="258"/>
            <ac:spMk id="3" creationId="{E00CB5DF-A759-4AED-B11C-BDCDAC8414ED}"/>
          </ac:spMkLst>
        </pc:spChg>
        <pc:spChg chg="mod topLvl">
          <ac:chgData name="reza kabir" userId="af3c95a13102d509" providerId="LiveId" clId="{E6F31DAE-9D3C-4AAD-88BE-DA8B71025CE7}" dt="2020-03-31T10:45:57.282" v="267" actId="1036"/>
          <ac:spMkLst>
            <pc:docMk/>
            <pc:sldMk cId="2722534165" sldId="258"/>
            <ac:spMk id="2050" creationId="{00000000-0000-0000-0000-000000000000}"/>
          </ac:spMkLst>
        </pc:spChg>
        <pc:spChg chg="mod topLvl">
          <ac:chgData name="reza kabir" userId="af3c95a13102d509" providerId="LiveId" clId="{E6F31DAE-9D3C-4AAD-88BE-DA8B71025CE7}" dt="2020-03-31T10:45:42.372" v="253" actId="165"/>
          <ac:spMkLst>
            <pc:docMk/>
            <pc:sldMk cId="2722534165" sldId="258"/>
            <ac:spMk id="2051" creationId="{00000000-0000-0000-0000-000000000000}"/>
          </ac:spMkLst>
        </pc:spChg>
        <pc:spChg chg="mod topLvl">
          <ac:chgData name="reza kabir" userId="af3c95a13102d509" providerId="LiveId" clId="{E6F31DAE-9D3C-4AAD-88BE-DA8B71025CE7}" dt="2020-03-31T10:45:42.372" v="253" actId="165"/>
          <ac:spMkLst>
            <pc:docMk/>
            <pc:sldMk cId="2722534165" sldId="258"/>
            <ac:spMk id="2052" creationId="{00000000-0000-0000-0000-000000000000}"/>
          </ac:spMkLst>
        </pc:spChg>
        <pc:spChg chg="mod topLvl">
          <ac:chgData name="reza kabir" userId="af3c95a13102d509" providerId="LiveId" clId="{E6F31DAE-9D3C-4AAD-88BE-DA8B71025CE7}" dt="2020-03-31T10:45:42.372" v="253" actId="165"/>
          <ac:spMkLst>
            <pc:docMk/>
            <pc:sldMk cId="2722534165" sldId="258"/>
            <ac:spMk id="2053" creationId="{00000000-0000-0000-0000-000000000000}"/>
          </ac:spMkLst>
        </pc:spChg>
        <pc:spChg chg="mod topLvl">
          <ac:chgData name="reza kabir" userId="af3c95a13102d509" providerId="LiveId" clId="{E6F31DAE-9D3C-4AAD-88BE-DA8B71025CE7}" dt="2020-03-31T10:45:42.372" v="253" actId="165"/>
          <ac:spMkLst>
            <pc:docMk/>
            <pc:sldMk cId="2722534165" sldId="258"/>
            <ac:spMk id="2054" creationId="{00000000-0000-0000-0000-000000000000}"/>
          </ac:spMkLst>
        </pc:spChg>
        <pc:spChg chg="mod topLvl">
          <ac:chgData name="reza kabir" userId="af3c95a13102d509" providerId="LiveId" clId="{E6F31DAE-9D3C-4AAD-88BE-DA8B71025CE7}" dt="2020-03-31T10:45:42.372" v="253" actId="165"/>
          <ac:spMkLst>
            <pc:docMk/>
            <pc:sldMk cId="2722534165" sldId="258"/>
            <ac:spMk id="2055" creationId="{00000000-0000-0000-0000-000000000000}"/>
          </ac:spMkLst>
        </pc:spChg>
        <pc:spChg chg="mod topLvl">
          <ac:chgData name="reza kabir" userId="af3c95a13102d509" providerId="LiveId" clId="{E6F31DAE-9D3C-4AAD-88BE-DA8B71025CE7}" dt="2020-03-31T10:45:42.372" v="253" actId="165"/>
          <ac:spMkLst>
            <pc:docMk/>
            <pc:sldMk cId="2722534165" sldId="258"/>
            <ac:spMk id="2056" creationId="{00000000-0000-0000-0000-000000000000}"/>
          </ac:spMkLst>
        </pc:spChg>
        <pc:spChg chg="mod topLvl">
          <ac:chgData name="reza kabir" userId="af3c95a13102d509" providerId="LiveId" clId="{E6F31DAE-9D3C-4AAD-88BE-DA8B71025CE7}" dt="2020-03-31T10:45:42.372" v="253" actId="165"/>
          <ac:spMkLst>
            <pc:docMk/>
            <pc:sldMk cId="2722534165" sldId="258"/>
            <ac:spMk id="2057" creationId="{00000000-0000-0000-0000-000000000000}"/>
          </ac:spMkLst>
        </pc:spChg>
        <pc:spChg chg="mod topLvl">
          <ac:chgData name="reza kabir" userId="af3c95a13102d509" providerId="LiveId" clId="{E6F31DAE-9D3C-4AAD-88BE-DA8B71025CE7}" dt="2020-03-31T10:45:42.372" v="253" actId="165"/>
          <ac:spMkLst>
            <pc:docMk/>
            <pc:sldMk cId="2722534165" sldId="258"/>
            <ac:spMk id="2058" creationId="{00000000-0000-0000-0000-000000000000}"/>
          </ac:spMkLst>
        </pc:spChg>
        <pc:spChg chg="mod topLvl">
          <ac:chgData name="reza kabir" userId="af3c95a13102d509" providerId="LiveId" clId="{E6F31DAE-9D3C-4AAD-88BE-DA8B71025CE7}" dt="2020-03-31T10:45:42.372" v="253" actId="165"/>
          <ac:spMkLst>
            <pc:docMk/>
            <pc:sldMk cId="2722534165" sldId="258"/>
            <ac:spMk id="2059" creationId="{00000000-0000-0000-0000-000000000000}"/>
          </ac:spMkLst>
        </pc:spChg>
        <pc:spChg chg="mod topLvl">
          <ac:chgData name="reza kabir" userId="af3c95a13102d509" providerId="LiveId" clId="{E6F31DAE-9D3C-4AAD-88BE-DA8B71025CE7}" dt="2020-03-31T10:45:42.372" v="253" actId="165"/>
          <ac:spMkLst>
            <pc:docMk/>
            <pc:sldMk cId="2722534165" sldId="258"/>
            <ac:spMk id="2060" creationId="{00000000-0000-0000-0000-000000000000}"/>
          </ac:spMkLst>
        </pc:spChg>
        <pc:spChg chg="mod topLvl">
          <ac:chgData name="reza kabir" userId="af3c95a13102d509" providerId="LiveId" clId="{E6F31DAE-9D3C-4AAD-88BE-DA8B71025CE7}" dt="2020-03-31T10:45:42.372" v="253" actId="165"/>
          <ac:spMkLst>
            <pc:docMk/>
            <pc:sldMk cId="2722534165" sldId="258"/>
            <ac:spMk id="2062" creationId="{00000000-0000-0000-0000-000000000000}"/>
          </ac:spMkLst>
        </pc:spChg>
        <pc:spChg chg="mod topLvl">
          <ac:chgData name="reza kabir" userId="af3c95a13102d509" providerId="LiveId" clId="{E6F31DAE-9D3C-4AAD-88BE-DA8B71025CE7}" dt="2020-03-31T10:45:42.372" v="253" actId="165"/>
          <ac:spMkLst>
            <pc:docMk/>
            <pc:sldMk cId="2722534165" sldId="258"/>
            <ac:spMk id="2063" creationId="{00000000-0000-0000-0000-000000000000}"/>
          </ac:spMkLst>
        </pc:spChg>
        <pc:spChg chg="mod topLvl">
          <ac:chgData name="reza kabir" userId="af3c95a13102d509" providerId="LiveId" clId="{E6F31DAE-9D3C-4AAD-88BE-DA8B71025CE7}" dt="2020-03-31T10:45:42.372" v="253" actId="165"/>
          <ac:spMkLst>
            <pc:docMk/>
            <pc:sldMk cId="2722534165" sldId="258"/>
            <ac:spMk id="2064" creationId="{00000000-0000-0000-0000-000000000000}"/>
          </ac:spMkLst>
        </pc:spChg>
        <pc:spChg chg="mod topLvl">
          <ac:chgData name="reza kabir" userId="af3c95a13102d509" providerId="LiveId" clId="{E6F31DAE-9D3C-4AAD-88BE-DA8B71025CE7}" dt="2020-03-31T10:45:42.372" v="253" actId="165"/>
          <ac:spMkLst>
            <pc:docMk/>
            <pc:sldMk cId="2722534165" sldId="258"/>
            <ac:spMk id="2065" creationId="{00000000-0000-0000-0000-000000000000}"/>
          </ac:spMkLst>
        </pc:spChg>
        <pc:spChg chg="mod topLvl">
          <ac:chgData name="reza kabir" userId="af3c95a13102d509" providerId="LiveId" clId="{E6F31DAE-9D3C-4AAD-88BE-DA8B71025CE7}" dt="2020-03-31T10:45:42.372" v="253" actId="165"/>
          <ac:spMkLst>
            <pc:docMk/>
            <pc:sldMk cId="2722534165" sldId="258"/>
            <ac:spMk id="2066" creationId="{00000000-0000-0000-0000-000000000000}"/>
          </ac:spMkLst>
        </pc:spChg>
        <pc:spChg chg="mod topLvl">
          <ac:chgData name="reza kabir" userId="af3c95a13102d509" providerId="LiveId" clId="{E6F31DAE-9D3C-4AAD-88BE-DA8B71025CE7}" dt="2020-03-31T10:45:57.282" v="267" actId="1036"/>
          <ac:spMkLst>
            <pc:docMk/>
            <pc:sldMk cId="2722534165" sldId="258"/>
            <ac:spMk id="2067" creationId="{00000000-0000-0000-0000-000000000000}"/>
          </ac:spMkLst>
        </pc:spChg>
        <pc:spChg chg="mod topLvl">
          <ac:chgData name="reza kabir" userId="af3c95a13102d509" providerId="LiveId" clId="{E6F31DAE-9D3C-4AAD-88BE-DA8B71025CE7}" dt="2020-03-31T10:45:57.282" v="267" actId="1036"/>
          <ac:spMkLst>
            <pc:docMk/>
            <pc:sldMk cId="2722534165" sldId="258"/>
            <ac:spMk id="2068" creationId="{00000000-0000-0000-0000-000000000000}"/>
          </ac:spMkLst>
        </pc:spChg>
        <pc:spChg chg="mod topLvl">
          <ac:chgData name="reza kabir" userId="af3c95a13102d509" providerId="LiveId" clId="{E6F31DAE-9D3C-4AAD-88BE-DA8B71025CE7}" dt="2020-03-31T10:46:04.805" v="273" actId="1038"/>
          <ac:spMkLst>
            <pc:docMk/>
            <pc:sldMk cId="2722534165" sldId="258"/>
            <ac:spMk id="2069" creationId="{00000000-0000-0000-0000-000000000000}"/>
          </ac:spMkLst>
        </pc:spChg>
        <pc:spChg chg="mod topLvl">
          <ac:chgData name="reza kabir" userId="af3c95a13102d509" providerId="LiveId" clId="{E6F31DAE-9D3C-4AAD-88BE-DA8B71025CE7}" dt="2020-03-31T10:46:04.805" v="273" actId="1038"/>
          <ac:spMkLst>
            <pc:docMk/>
            <pc:sldMk cId="2722534165" sldId="258"/>
            <ac:spMk id="2070" creationId="{00000000-0000-0000-0000-000000000000}"/>
          </ac:spMkLst>
        </pc:spChg>
        <pc:grpChg chg="del mod">
          <ac:chgData name="reza kabir" userId="af3c95a13102d509" providerId="LiveId" clId="{E6F31DAE-9D3C-4AAD-88BE-DA8B71025CE7}" dt="2020-03-31T10:45:42.372" v="253" actId="165"/>
          <ac:grpSpMkLst>
            <pc:docMk/>
            <pc:sldMk cId="2722534165" sldId="258"/>
            <ac:grpSpMk id="5" creationId="{E3B2FBC5-226D-46FB-8E9A-1EBD8557BF0E}"/>
          </ac:grpSpMkLst>
        </pc:grpChg>
      </pc:sldChg>
      <pc:sldChg chg="modSp add del mod">
        <pc:chgData name="reza kabir" userId="af3c95a13102d509" providerId="LiveId" clId="{E6F31DAE-9D3C-4AAD-88BE-DA8B71025CE7}" dt="2020-03-31T09:49:38.463" v="15" actId="2711"/>
        <pc:sldMkLst>
          <pc:docMk/>
          <pc:sldMk cId="1954838111" sldId="259"/>
        </pc:sldMkLst>
        <pc:spChg chg="mod">
          <ac:chgData name="reza kabir" userId="af3c95a13102d509" providerId="LiveId" clId="{E6F31DAE-9D3C-4AAD-88BE-DA8B71025CE7}" dt="2020-03-31T09:49:28.625" v="13" actId="2711"/>
          <ac:spMkLst>
            <pc:docMk/>
            <pc:sldMk cId="1954838111" sldId="259"/>
            <ac:spMk id="4" creationId="{64BB985C-8D5A-45B3-B4E1-13DB5F2E4A6E}"/>
          </ac:spMkLst>
        </pc:spChg>
        <pc:grpChg chg="mod">
          <ac:chgData name="reza kabir" userId="af3c95a13102d509" providerId="LiveId" clId="{E6F31DAE-9D3C-4AAD-88BE-DA8B71025CE7}" dt="2020-03-31T09:49:38.463" v="15" actId="2711"/>
          <ac:grpSpMkLst>
            <pc:docMk/>
            <pc:sldMk cId="1954838111" sldId="259"/>
            <ac:grpSpMk id="2" creationId="{8C24B27F-AB77-4338-A45C-002D08A4E3F8}"/>
          </ac:grpSpMkLst>
        </pc:grpChg>
      </pc:sldChg>
      <pc:sldChg chg="add del">
        <pc:chgData name="reza kabir" userId="af3c95a13102d509" providerId="LiveId" clId="{E6F31DAE-9D3C-4AAD-88BE-DA8B71025CE7}" dt="2020-05-06T15:30:14.081" v="994"/>
        <pc:sldMkLst>
          <pc:docMk/>
          <pc:sldMk cId="1123906949" sldId="260"/>
        </pc:sldMkLst>
      </pc:sldChg>
      <pc:sldChg chg="addSp delSp modSp add del mod">
        <pc:chgData name="reza kabir" userId="af3c95a13102d509" providerId="LiveId" clId="{E6F31DAE-9D3C-4AAD-88BE-DA8B71025CE7}" dt="2020-05-06T15:30:19.019" v="995" actId="2696"/>
        <pc:sldMkLst>
          <pc:docMk/>
          <pc:sldMk cId="1541156236" sldId="260"/>
        </pc:sldMkLst>
        <pc:spChg chg="mod topLvl">
          <ac:chgData name="reza kabir" userId="af3c95a13102d509" providerId="LiveId" clId="{E6F31DAE-9D3C-4AAD-88BE-DA8B71025CE7}" dt="2020-03-31T10:53:24.780" v="341" actId="207"/>
          <ac:spMkLst>
            <pc:docMk/>
            <pc:sldMk cId="1541156236" sldId="260"/>
            <ac:spMk id="2050" creationId="{00000000-0000-0000-0000-000000000000}"/>
          </ac:spMkLst>
        </pc:spChg>
        <pc:spChg chg="mod topLvl">
          <ac:chgData name="reza kabir" userId="af3c95a13102d509" providerId="LiveId" clId="{E6F31DAE-9D3C-4AAD-88BE-DA8B71025CE7}" dt="2020-03-31T10:53:32.340" v="342" actId="207"/>
          <ac:spMkLst>
            <pc:docMk/>
            <pc:sldMk cId="1541156236" sldId="260"/>
            <ac:spMk id="2051" creationId="{00000000-0000-0000-0000-000000000000}"/>
          </ac:spMkLst>
        </pc:spChg>
        <pc:spChg chg="mod topLvl">
          <ac:chgData name="reza kabir" userId="af3c95a13102d509" providerId="LiveId" clId="{E6F31DAE-9D3C-4AAD-88BE-DA8B71025CE7}" dt="2020-03-31T10:53:32.340" v="342" actId="207"/>
          <ac:spMkLst>
            <pc:docMk/>
            <pc:sldMk cId="1541156236" sldId="260"/>
            <ac:spMk id="2052" creationId="{00000000-0000-0000-0000-000000000000}"/>
          </ac:spMkLst>
        </pc:spChg>
        <pc:spChg chg="mod topLvl">
          <ac:chgData name="reza kabir" userId="af3c95a13102d509" providerId="LiveId" clId="{E6F31DAE-9D3C-4AAD-88BE-DA8B71025CE7}" dt="2020-03-31T10:53:24.780" v="341" actId="207"/>
          <ac:spMkLst>
            <pc:docMk/>
            <pc:sldMk cId="1541156236" sldId="260"/>
            <ac:spMk id="2053" creationId="{00000000-0000-0000-0000-000000000000}"/>
          </ac:spMkLst>
        </pc:spChg>
        <pc:spChg chg="mod topLvl">
          <ac:chgData name="reza kabir" userId="af3c95a13102d509" providerId="LiveId" clId="{E6F31DAE-9D3C-4AAD-88BE-DA8B71025CE7}" dt="2020-03-31T10:53:13.316" v="340" actId="207"/>
          <ac:spMkLst>
            <pc:docMk/>
            <pc:sldMk cId="1541156236" sldId="260"/>
            <ac:spMk id="2054" creationId="{00000000-0000-0000-0000-000000000000}"/>
          </ac:spMkLst>
        </pc:spChg>
        <pc:spChg chg="mod topLvl">
          <ac:chgData name="reza kabir" userId="af3c95a13102d509" providerId="LiveId" clId="{E6F31DAE-9D3C-4AAD-88BE-DA8B71025CE7}" dt="2020-03-31T10:53:32.340" v="342" actId="207"/>
          <ac:spMkLst>
            <pc:docMk/>
            <pc:sldMk cId="1541156236" sldId="260"/>
            <ac:spMk id="2055" creationId="{00000000-0000-0000-0000-000000000000}"/>
          </ac:spMkLst>
        </pc:spChg>
        <pc:spChg chg="mod topLvl">
          <ac:chgData name="reza kabir" userId="af3c95a13102d509" providerId="LiveId" clId="{E6F31DAE-9D3C-4AAD-88BE-DA8B71025CE7}" dt="2020-03-31T10:53:24.780" v="341" actId="207"/>
          <ac:spMkLst>
            <pc:docMk/>
            <pc:sldMk cId="1541156236" sldId="260"/>
            <ac:spMk id="2056" creationId="{00000000-0000-0000-0000-000000000000}"/>
          </ac:spMkLst>
        </pc:spChg>
        <pc:spChg chg="mod topLvl">
          <ac:chgData name="reza kabir" userId="af3c95a13102d509" providerId="LiveId" clId="{E6F31DAE-9D3C-4AAD-88BE-DA8B71025CE7}" dt="2020-03-31T10:53:13.316" v="340" actId="207"/>
          <ac:spMkLst>
            <pc:docMk/>
            <pc:sldMk cId="1541156236" sldId="260"/>
            <ac:spMk id="2057" creationId="{00000000-0000-0000-0000-000000000000}"/>
          </ac:spMkLst>
        </pc:spChg>
        <pc:spChg chg="mod topLvl">
          <ac:chgData name="reza kabir" userId="af3c95a13102d509" providerId="LiveId" clId="{E6F31DAE-9D3C-4AAD-88BE-DA8B71025CE7}" dt="2020-03-31T10:52:57.506" v="338" actId="165"/>
          <ac:spMkLst>
            <pc:docMk/>
            <pc:sldMk cId="1541156236" sldId="260"/>
            <ac:spMk id="2058" creationId="{00000000-0000-0000-0000-000000000000}"/>
          </ac:spMkLst>
        </pc:spChg>
        <pc:spChg chg="mod topLvl">
          <ac:chgData name="reza kabir" userId="af3c95a13102d509" providerId="LiveId" clId="{E6F31DAE-9D3C-4AAD-88BE-DA8B71025CE7}" dt="2020-03-31T10:52:57.506" v="338" actId="165"/>
          <ac:spMkLst>
            <pc:docMk/>
            <pc:sldMk cId="1541156236" sldId="260"/>
            <ac:spMk id="2059" creationId="{00000000-0000-0000-0000-000000000000}"/>
          </ac:spMkLst>
        </pc:spChg>
        <pc:spChg chg="mod topLvl">
          <ac:chgData name="reza kabir" userId="af3c95a13102d509" providerId="LiveId" clId="{E6F31DAE-9D3C-4AAD-88BE-DA8B71025CE7}" dt="2020-03-31T10:52:57.506" v="338" actId="165"/>
          <ac:spMkLst>
            <pc:docMk/>
            <pc:sldMk cId="1541156236" sldId="260"/>
            <ac:spMk id="2060" creationId="{00000000-0000-0000-0000-000000000000}"/>
          </ac:spMkLst>
        </pc:spChg>
        <pc:spChg chg="mod topLvl">
          <ac:chgData name="reza kabir" userId="af3c95a13102d509" providerId="LiveId" clId="{E6F31DAE-9D3C-4AAD-88BE-DA8B71025CE7}" dt="2020-03-31T10:52:57.506" v="338" actId="165"/>
          <ac:spMkLst>
            <pc:docMk/>
            <pc:sldMk cId="1541156236" sldId="260"/>
            <ac:spMk id="2061" creationId="{00000000-0000-0000-0000-000000000000}"/>
          </ac:spMkLst>
        </pc:spChg>
        <pc:spChg chg="mod topLvl">
          <ac:chgData name="reza kabir" userId="af3c95a13102d509" providerId="LiveId" clId="{E6F31DAE-9D3C-4AAD-88BE-DA8B71025CE7}" dt="2020-03-31T10:52:57.506" v="338" actId="165"/>
          <ac:spMkLst>
            <pc:docMk/>
            <pc:sldMk cId="1541156236" sldId="260"/>
            <ac:spMk id="2062" creationId="{00000000-0000-0000-0000-000000000000}"/>
          </ac:spMkLst>
        </pc:spChg>
        <pc:spChg chg="mod topLvl">
          <ac:chgData name="reza kabir" userId="af3c95a13102d509" providerId="LiveId" clId="{E6F31DAE-9D3C-4AAD-88BE-DA8B71025CE7}" dt="2020-03-31T10:52:57.506" v="338" actId="165"/>
          <ac:spMkLst>
            <pc:docMk/>
            <pc:sldMk cId="1541156236" sldId="260"/>
            <ac:spMk id="2063" creationId="{00000000-0000-0000-0000-000000000000}"/>
          </ac:spMkLst>
        </pc:spChg>
        <pc:spChg chg="mod topLvl">
          <ac:chgData name="reza kabir" userId="af3c95a13102d509" providerId="LiveId" clId="{E6F31DAE-9D3C-4AAD-88BE-DA8B71025CE7}" dt="2020-03-31T10:52:57.506" v="338" actId="165"/>
          <ac:spMkLst>
            <pc:docMk/>
            <pc:sldMk cId="1541156236" sldId="260"/>
            <ac:spMk id="2064" creationId="{00000000-0000-0000-0000-000000000000}"/>
          </ac:spMkLst>
        </pc:spChg>
        <pc:spChg chg="mod topLvl">
          <ac:chgData name="reza kabir" userId="af3c95a13102d509" providerId="LiveId" clId="{E6F31DAE-9D3C-4AAD-88BE-DA8B71025CE7}" dt="2020-03-31T10:52:57.506" v="338" actId="165"/>
          <ac:spMkLst>
            <pc:docMk/>
            <pc:sldMk cId="1541156236" sldId="260"/>
            <ac:spMk id="2065" creationId="{00000000-0000-0000-0000-000000000000}"/>
          </ac:spMkLst>
        </pc:spChg>
        <pc:spChg chg="mod topLvl">
          <ac:chgData name="reza kabir" userId="af3c95a13102d509" providerId="LiveId" clId="{E6F31DAE-9D3C-4AAD-88BE-DA8B71025CE7}" dt="2020-03-31T10:52:57.506" v="338" actId="165"/>
          <ac:spMkLst>
            <pc:docMk/>
            <pc:sldMk cId="1541156236" sldId="260"/>
            <ac:spMk id="2066" creationId="{00000000-0000-0000-0000-000000000000}"/>
          </ac:spMkLst>
        </pc:spChg>
        <pc:spChg chg="mod topLvl">
          <ac:chgData name="reza kabir" userId="af3c95a13102d509" providerId="LiveId" clId="{E6F31DAE-9D3C-4AAD-88BE-DA8B71025CE7}" dt="2020-03-31T10:52:57.506" v="338" actId="165"/>
          <ac:spMkLst>
            <pc:docMk/>
            <pc:sldMk cId="1541156236" sldId="260"/>
            <ac:spMk id="2067" creationId="{00000000-0000-0000-0000-000000000000}"/>
          </ac:spMkLst>
        </pc:spChg>
        <pc:spChg chg="mod topLvl">
          <ac:chgData name="reza kabir" userId="af3c95a13102d509" providerId="LiveId" clId="{E6F31DAE-9D3C-4AAD-88BE-DA8B71025CE7}" dt="2020-03-31T10:52:57.506" v="338" actId="165"/>
          <ac:spMkLst>
            <pc:docMk/>
            <pc:sldMk cId="1541156236" sldId="260"/>
            <ac:spMk id="2068" creationId="{00000000-0000-0000-0000-000000000000}"/>
          </ac:spMkLst>
        </pc:spChg>
        <pc:spChg chg="mod topLvl">
          <ac:chgData name="reza kabir" userId="af3c95a13102d509" providerId="LiveId" clId="{E6F31DAE-9D3C-4AAD-88BE-DA8B71025CE7}" dt="2020-03-31T10:52:57.506" v="338" actId="165"/>
          <ac:spMkLst>
            <pc:docMk/>
            <pc:sldMk cId="1541156236" sldId="260"/>
            <ac:spMk id="2069" creationId="{00000000-0000-0000-0000-000000000000}"/>
          </ac:spMkLst>
        </pc:spChg>
        <pc:spChg chg="mod topLvl">
          <ac:chgData name="reza kabir" userId="af3c95a13102d509" providerId="LiveId" clId="{E6F31DAE-9D3C-4AAD-88BE-DA8B71025CE7}" dt="2020-03-31T10:52:57.506" v="338" actId="165"/>
          <ac:spMkLst>
            <pc:docMk/>
            <pc:sldMk cId="1541156236" sldId="260"/>
            <ac:spMk id="2070" creationId="{00000000-0000-0000-0000-000000000000}"/>
          </ac:spMkLst>
        </pc:spChg>
        <pc:spChg chg="mod topLvl">
          <ac:chgData name="reza kabir" userId="af3c95a13102d509" providerId="LiveId" clId="{E6F31DAE-9D3C-4AAD-88BE-DA8B71025CE7}" dt="2020-03-31T10:52:57.506" v="338" actId="165"/>
          <ac:spMkLst>
            <pc:docMk/>
            <pc:sldMk cId="1541156236" sldId="260"/>
            <ac:spMk id="2072" creationId="{00000000-0000-0000-0000-000000000000}"/>
          </ac:spMkLst>
        </pc:spChg>
        <pc:spChg chg="mod topLvl">
          <ac:chgData name="reza kabir" userId="af3c95a13102d509" providerId="LiveId" clId="{E6F31DAE-9D3C-4AAD-88BE-DA8B71025CE7}" dt="2020-03-31T10:52:57.506" v="338" actId="165"/>
          <ac:spMkLst>
            <pc:docMk/>
            <pc:sldMk cId="1541156236" sldId="260"/>
            <ac:spMk id="2073" creationId="{00000000-0000-0000-0000-000000000000}"/>
          </ac:spMkLst>
        </pc:spChg>
        <pc:spChg chg="mod topLvl">
          <ac:chgData name="reza kabir" userId="af3c95a13102d509" providerId="LiveId" clId="{E6F31DAE-9D3C-4AAD-88BE-DA8B71025CE7}" dt="2020-03-31T10:52:57.506" v="338" actId="165"/>
          <ac:spMkLst>
            <pc:docMk/>
            <pc:sldMk cId="1541156236" sldId="260"/>
            <ac:spMk id="2074" creationId="{00000000-0000-0000-0000-000000000000}"/>
          </ac:spMkLst>
        </pc:spChg>
        <pc:spChg chg="mod topLvl">
          <ac:chgData name="reza kabir" userId="af3c95a13102d509" providerId="LiveId" clId="{E6F31DAE-9D3C-4AAD-88BE-DA8B71025CE7}" dt="2020-03-31T10:52:57.506" v="338" actId="165"/>
          <ac:spMkLst>
            <pc:docMk/>
            <pc:sldMk cId="1541156236" sldId="260"/>
            <ac:spMk id="2075" creationId="{00000000-0000-0000-0000-000000000000}"/>
          </ac:spMkLst>
        </pc:spChg>
        <pc:spChg chg="mod topLvl">
          <ac:chgData name="reza kabir" userId="af3c95a13102d509" providerId="LiveId" clId="{E6F31DAE-9D3C-4AAD-88BE-DA8B71025CE7}" dt="2020-03-31T10:52:57.506" v="338" actId="165"/>
          <ac:spMkLst>
            <pc:docMk/>
            <pc:sldMk cId="1541156236" sldId="260"/>
            <ac:spMk id="2076" creationId="{00000000-0000-0000-0000-000000000000}"/>
          </ac:spMkLst>
        </pc:spChg>
        <pc:spChg chg="mod topLvl">
          <ac:chgData name="reza kabir" userId="af3c95a13102d509" providerId="LiveId" clId="{E6F31DAE-9D3C-4AAD-88BE-DA8B71025CE7}" dt="2020-03-31T10:52:57.506" v="338" actId="165"/>
          <ac:spMkLst>
            <pc:docMk/>
            <pc:sldMk cId="1541156236" sldId="260"/>
            <ac:spMk id="2077" creationId="{00000000-0000-0000-0000-000000000000}"/>
          </ac:spMkLst>
        </pc:spChg>
        <pc:spChg chg="mod topLvl">
          <ac:chgData name="reza kabir" userId="af3c95a13102d509" providerId="LiveId" clId="{E6F31DAE-9D3C-4AAD-88BE-DA8B71025CE7}" dt="2020-03-31T10:52:57.506" v="338" actId="165"/>
          <ac:spMkLst>
            <pc:docMk/>
            <pc:sldMk cId="1541156236" sldId="260"/>
            <ac:spMk id="2078" creationId="{00000000-0000-0000-0000-000000000000}"/>
          </ac:spMkLst>
        </pc:spChg>
        <pc:spChg chg="mod topLvl">
          <ac:chgData name="reza kabir" userId="af3c95a13102d509" providerId="LiveId" clId="{E6F31DAE-9D3C-4AAD-88BE-DA8B71025CE7}" dt="2020-03-31T10:52:57.506" v="338" actId="165"/>
          <ac:spMkLst>
            <pc:docMk/>
            <pc:sldMk cId="1541156236" sldId="260"/>
            <ac:spMk id="2079" creationId="{00000000-0000-0000-0000-000000000000}"/>
          </ac:spMkLst>
        </pc:spChg>
        <pc:grpChg chg="del">
          <ac:chgData name="reza kabir" userId="af3c95a13102d509" providerId="LiveId" clId="{E6F31DAE-9D3C-4AAD-88BE-DA8B71025CE7}" dt="2020-03-31T10:52:57.506" v="338" actId="165"/>
          <ac:grpSpMkLst>
            <pc:docMk/>
            <pc:sldMk cId="1541156236" sldId="260"/>
            <ac:grpSpMk id="3" creationId="{8727F826-0804-4C74-BA64-8D9865DE1ABF}"/>
          </ac:grpSpMkLst>
        </pc:grpChg>
        <pc:grpChg chg="add del">
          <ac:chgData name="reza kabir" userId="af3c95a13102d509" providerId="LiveId" clId="{E6F31DAE-9D3C-4AAD-88BE-DA8B71025CE7}" dt="2020-03-31T10:53:35.856" v="343" actId="478"/>
          <ac:grpSpMkLst>
            <pc:docMk/>
            <pc:sldMk cId="1541156236" sldId="260"/>
            <ac:grpSpMk id="33" creationId="{F5C49338-B880-41C1-8F5C-51690CC3C0AA}"/>
          </ac:grpSpMkLst>
        </pc:grpChg>
      </pc:sldChg>
      <pc:sldChg chg="modSp add del mod">
        <pc:chgData name="reza kabir" userId="af3c95a13102d509" providerId="LiveId" clId="{E6F31DAE-9D3C-4AAD-88BE-DA8B71025CE7}" dt="2020-03-31T10:52:41.655" v="334" actId="2696"/>
        <pc:sldMkLst>
          <pc:docMk/>
          <pc:sldMk cId="2214124156" sldId="260"/>
        </pc:sldMkLst>
        <pc:spChg chg="mod">
          <ac:chgData name="reza kabir" userId="af3c95a13102d509" providerId="LiveId" clId="{E6F31DAE-9D3C-4AAD-88BE-DA8B71025CE7}" dt="2020-03-31T09:49:49.616" v="16" actId="2711"/>
          <ac:spMkLst>
            <pc:docMk/>
            <pc:sldMk cId="2214124156" sldId="260"/>
            <ac:spMk id="2" creationId="{FAADC3BD-859A-4AD0-8EC3-584A354177D1}"/>
          </ac:spMkLst>
        </pc:spChg>
        <pc:spChg chg="mod">
          <ac:chgData name="reza kabir" userId="af3c95a13102d509" providerId="LiveId" clId="{E6F31DAE-9D3C-4AAD-88BE-DA8B71025CE7}" dt="2020-03-31T09:50:01.469" v="17" actId="2711"/>
          <ac:spMkLst>
            <pc:docMk/>
            <pc:sldMk cId="2214124156" sldId="260"/>
            <ac:spMk id="2058" creationId="{00000000-0000-0000-0000-000000000000}"/>
          </ac:spMkLst>
        </pc:spChg>
        <pc:spChg chg="mod">
          <ac:chgData name="reza kabir" userId="af3c95a13102d509" providerId="LiveId" clId="{E6F31DAE-9D3C-4AAD-88BE-DA8B71025CE7}" dt="2020-03-31T09:50:01.469" v="17" actId="2711"/>
          <ac:spMkLst>
            <pc:docMk/>
            <pc:sldMk cId="2214124156" sldId="260"/>
            <ac:spMk id="2059" creationId="{00000000-0000-0000-0000-000000000000}"/>
          </ac:spMkLst>
        </pc:spChg>
        <pc:spChg chg="mod">
          <ac:chgData name="reza kabir" userId="af3c95a13102d509" providerId="LiveId" clId="{E6F31DAE-9D3C-4AAD-88BE-DA8B71025CE7}" dt="2020-03-31T09:50:01.469" v="17" actId="2711"/>
          <ac:spMkLst>
            <pc:docMk/>
            <pc:sldMk cId="2214124156" sldId="260"/>
            <ac:spMk id="2060" creationId="{00000000-0000-0000-0000-000000000000}"/>
          </ac:spMkLst>
        </pc:spChg>
        <pc:spChg chg="mod">
          <ac:chgData name="reza kabir" userId="af3c95a13102d509" providerId="LiveId" clId="{E6F31DAE-9D3C-4AAD-88BE-DA8B71025CE7}" dt="2020-03-31T09:50:01.469" v="17" actId="2711"/>
          <ac:spMkLst>
            <pc:docMk/>
            <pc:sldMk cId="2214124156" sldId="260"/>
            <ac:spMk id="2061" creationId="{00000000-0000-0000-0000-000000000000}"/>
          </ac:spMkLst>
        </pc:spChg>
        <pc:spChg chg="mod">
          <ac:chgData name="reza kabir" userId="af3c95a13102d509" providerId="LiveId" clId="{E6F31DAE-9D3C-4AAD-88BE-DA8B71025CE7}" dt="2020-03-31T09:50:01.469" v="17" actId="2711"/>
          <ac:spMkLst>
            <pc:docMk/>
            <pc:sldMk cId="2214124156" sldId="260"/>
            <ac:spMk id="2062" creationId="{00000000-0000-0000-0000-000000000000}"/>
          </ac:spMkLst>
        </pc:spChg>
        <pc:spChg chg="mod">
          <ac:chgData name="reza kabir" userId="af3c95a13102d509" providerId="LiveId" clId="{E6F31DAE-9D3C-4AAD-88BE-DA8B71025CE7}" dt="2020-03-31T09:50:01.469" v="17" actId="2711"/>
          <ac:spMkLst>
            <pc:docMk/>
            <pc:sldMk cId="2214124156" sldId="260"/>
            <ac:spMk id="2064" creationId="{00000000-0000-0000-0000-000000000000}"/>
          </ac:spMkLst>
        </pc:spChg>
        <pc:spChg chg="mod">
          <ac:chgData name="reza kabir" userId="af3c95a13102d509" providerId="LiveId" clId="{E6F31DAE-9D3C-4AAD-88BE-DA8B71025CE7}" dt="2020-03-31T09:50:01.469" v="17" actId="2711"/>
          <ac:spMkLst>
            <pc:docMk/>
            <pc:sldMk cId="2214124156" sldId="260"/>
            <ac:spMk id="2065" creationId="{00000000-0000-0000-0000-000000000000}"/>
          </ac:spMkLst>
        </pc:spChg>
        <pc:spChg chg="mod">
          <ac:chgData name="reza kabir" userId="af3c95a13102d509" providerId="LiveId" clId="{E6F31DAE-9D3C-4AAD-88BE-DA8B71025CE7}" dt="2020-03-31T09:50:01.469" v="17" actId="2711"/>
          <ac:spMkLst>
            <pc:docMk/>
            <pc:sldMk cId="2214124156" sldId="260"/>
            <ac:spMk id="2066" creationId="{00000000-0000-0000-0000-000000000000}"/>
          </ac:spMkLst>
        </pc:spChg>
        <pc:spChg chg="mod">
          <ac:chgData name="reza kabir" userId="af3c95a13102d509" providerId="LiveId" clId="{E6F31DAE-9D3C-4AAD-88BE-DA8B71025CE7}" dt="2020-03-31T09:50:01.469" v="17" actId="2711"/>
          <ac:spMkLst>
            <pc:docMk/>
            <pc:sldMk cId="2214124156" sldId="260"/>
            <ac:spMk id="2068" creationId="{00000000-0000-0000-0000-000000000000}"/>
          </ac:spMkLst>
        </pc:spChg>
        <pc:spChg chg="mod">
          <ac:chgData name="reza kabir" userId="af3c95a13102d509" providerId="LiveId" clId="{E6F31DAE-9D3C-4AAD-88BE-DA8B71025CE7}" dt="2020-03-31T09:50:01.469" v="17" actId="2711"/>
          <ac:spMkLst>
            <pc:docMk/>
            <pc:sldMk cId="2214124156" sldId="260"/>
            <ac:spMk id="2069" creationId="{00000000-0000-0000-0000-000000000000}"/>
          </ac:spMkLst>
        </pc:spChg>
        <pc:spChg chg="mod">
          <ac:chgData name="reza kabir" userId="af3c95a13102d509" providerId="LiveId" clId="{E6F31DAE-9D3C-4AAD-88BE-DA8B71025CE7}" dt="2020-03-31T09:50:01.469" v="17" actId="2711"/>
          <ac:spMkLst>
            <pc:docMk/>
            <pc:sldMk cId="2214124156" sldId="260"/>
            <ac:spMk id="2070" creationId="{00000000-0000-0000-0000-000000000000}"/>
          </ac:spMkLst>
        </pc:spChg>
        <pc:grpChg chg="mod">
          <ac:chgData name="reza kabir" userId="af3c95a13102d509" providerId="LiveId" clId="{E6F31DAE-9D3C-4AAD-88BE-DA8B71025CE7}" dt="2020-03-31T10:46:31.992" v="274" actId="207"/>
          <ac:grpSpMkLst>
            <pc:docMk/>
            <pc:sldMk cId="2214124156" sldId="260"/>
            <ac:grpSpMk id="3" creationId="{8727F826-0804-4C74-BA64-8D9865DE1ABF}"/>
          </ac:grpSpMkLst>
        </pc:grpChg>
      </pc:sldChg>
      <pc:sldChg chg="add del">
        <pc:chgData name="reza kabir" userId="af3c95a13102d509" providerId="LiveId" clId="{E6F31DAE-9D3C-4AAD-88BE-DA8B71025CE7}" dt="2020-03-31T10:52:52.470" v="336"/>
        <pc:sldMkLst>
          <pc:docMk/>
          <pc:sldMk cId="3305244950" sldId="260"/>
        </pc:sldMkLst>
      </pc:sldChg>
      <pc:sldChg chg="modSp add del mod">
        <pc:chgData name="reza kabir" userId="af3c95a13102d509" providerId="LiveId" clId="{E6F31DAE-9D3C-4AAD-88BE-DA8B71025CE7}" dt="2020-03-31T10:46:39.630" v="275" actId="207"/>
        <pc:sldMkLst>
          <pc:docMk/>
          <pc:sldMk cId="1579667571" sldId="261"/>
        </pc:sldMkLst>
        <pc:spChg chg="mod">
          <ac:chgData name="reza kabir" userId="af3c95a13102d509" providerId="LiveId" clId="{E6F31DAE-9D3C-4AAD-88BE-DA8B71025CE7}" dt="2020-03-31T09:50:10.880" v="18" actId="2711"/>
          <ac:spMkLst>
            <pc:docMk/>
            <pc:sldMk cId="1579667571" sldId="261"/>
            <ac:spMk id="2" creationId="{BF78280E-DBD7-4404-B7BB-9A398E8490B8}"/>
          </ac:spMkLst>
        </pc:spChg>
        <pc:spChg chg="mod">
          <ac:chgData name="reza kabir" userId="af3c95a13102d509" providerId="LiveId" clId="{E6F31DAE-9D3C-4AAD-88BE-DA8B71025CE7}" dt="2020-03-31T10:46:39.630" v="275" actId="207"/>
          <ac:spMkLst>
            <pc:docMk/>
            <pc:sldMk cId="1579667571" sldId="261"/>
            <ac:spMk id="2050" creationId="{00000000-0000-0000-0000-000000000000}"/>
          </ac:spMkLst>
        </pc:spChg>
        <pc:spChg chg="mod">
          <ac:chgData name="reza kabir" userId="af3c95a13102d509" providerId="LiveId" clId="{E6F31DAE-9D3C-4AAD-88BE-DA8B71025CE7}" dt="2020-03-31T10:46:39.630" v="275" actId="207"/>
          <ac:spMkLst>
            <pc:docMk/>
            <pc:sldMk cId="1579667571" sldId="261"/>
            <ac:spMk id="2055" creationId="{00000000-0000-0000-0000-000000000000}"/>
          </ac:spMkLst>
        </pc:spChg>
        <pc:spChg chg="mod">
          <ac:chgData name="reza kabir" userId="af3c95a13102d509" providerId="LiveId" clId="{E6F31DAE-9D3C-4AAD-88BE-DA8B71025CE7}" dt="2020-03-31T09:50:17.331" v="19" actId="1076"/>
          <ac:spMkLst>
            <pc:docMk/>
            <pc:sldMk cId="1579667571" sldId="261"/>
            <ac:spMk id="2057" creationId="{00000000-0000-0000-0000-000000000000}"/>
          </ac:spMkLst>
        </pc:spChg>
        <pc:spChg chg="mod">
          <ac:chgData name="reza kabir" userId="af3c95a13102d509" providerId="LiveId" clId="{E6F31DAE-9D3C-4AAD-88BE-DA8B71025CE7}" dt="2020-03-31T09:50:17.331" v="19" actId="1076"/>
          <ac:spMkLst>
            <pc:docMk/>
            <pc:sldMk cId="1579667571" sldId="261"/>
            <ac:spMk id="2058" creationId="{00000000-0000-0000-0000-000000000000}"/>
          </ac:spMkLst>
        </pc:spChg>
        <pc:spChg chg="mod">
          <ac:chgData name="reza kabir" userId="af3c95a13102d509" providerId="LiveId" clId="{E6F31DAE-9D3C-4AAD-88BE-DA8B71025CE7}" dt="2020-03-31T09:50:17.331" v="19" actId="1076"/>
          <ac:spMkLst>
            <pc:docMk/>
            <pc:sldMk cId="1579667571" sldId="261"/>
            <ac:spMk id="2059" creationId="{00000000-0000-0000-0000-000000000000}"/>
          </ac:spMkLst>
        </pc:spChg>
        <pc:spChg chg="mod">
          <ac:chgData name="reza kabir" userId="af3c95a13102d509" providerId="LiveId" clId="{E6F31DAE-9D3C-4AAD-88BE-DA8B71025CE7}" dt="2020-03-31T09:50:17.331" v="19" actId="1076"/>
          <ac:spMkLst>
            <pc:docMk/>
            <pc:sldMk cId="1579667571" sldId="261"/>
            <ac:spMk id="2060" creationId="{00000000-0000-0000-0000-000000000000}"/>
          </ac:spMkLst>
        </pc:spChg>
        <pc:spChg chg="mod">
          <ac:chgData name="reza kabir" userId="af3c95a13102d509" providerId="LiveId" clId="{E6F31DAE-9D3C-4AAD-88BE-DA8B71025CE7}" dt="2020-03-31T09:50:17.331" v="19" actId="1076"/>
          <ac:spMkLst>
            <pc:docMk/>
            <pc:sldMk cId="1579667571" sldId="261"/>
            <ac:spMk id="2061" creationId="{00000000-0000-0000-0000-000000000000}"/>
          </ac:spMkLst>
        </pc:spChg>
        <pc:spChg chg="mod">
          <ac:chgData name="reza kabir" userId="af3c95a13102d509" providerId="LiveId" clId="{E6F31DAE-9D3C-4AAD-88BE-DA8B71025CE7}" dt="2020-03-31T09:50:17.331" v="19" actId="1076"/>
          <ac:spMkLst>
            <pc:docMk/>
            <pc:sldMk cId="1579667571" sldId="261"/>
            <ac:spMk id="2062" creationId="{00000000-0000-0000-0000-000000000000}"/>
          </ac:spMkLst>
        </pc:spChg>
        <pc:spChg chg="mod">
          <ac:chgData name="reza kabir" userId="af3c95a13102d509" providerId="LiveId" clId="{E6F31DAE-9D3C-4AAD-88BE-DA8B71025CE7}" dt="2020-03-31T09:50:17.331" v="19" actId="1076"/>
          <ac:spMkLst>
            <pc:docMk/>
            <pc:sldMk cId="1579667571" sldId="261"/>
            <ac:spMk id="2063" creationId="{00000000-0000-0000-0000-000000000000}"/>
          </ac:spMkLst>
        </pc:spChg>
        <pc:spChg chg="mod">
          <ac:chgData name="reza kabir" userId="af3c95a13102d509" providerId="LiveId" clId="{E6F31DAE-9D3C-4AAD-88BE-DA8B71025CE7}" dt="2020-03-31T09:50:17.331" v="19" actId="1076"/>
          <ac:spMkLst>
            <pc:docMk/>
            <pc:sldMk cId="1579667571" sldId="261"/>
            <ac:spMk id="2064" creationId="{00000000-0000-0000-0000-000000000000}"/>
          </ac:spMkLst>
        </pc:spChg>
        <pc:spChg chg="mod">
          <ac:chgData name="reza kabir" userId="af3c95a13102d509" providerId="LiveId" clId="{E6F31DAE-9D3C-4AAD-88BE-DA8B71025CE7}" dt="2020-03-31T09:50:17.331" v="19" actId="1076"/>
          <ac:spMkLst>
            <pc:docMk/>
            <pc:sldMk cId="1579667571" sldId="261"/>
            <ac:spMk id="2065" creationId="{00000000-0000-0000-0000-000000000000}"/>
          </ac:spMkLst>
        </pc:spChg>
        <pc:spChg chg="mod">
          <ac:chgData name="reza kabir" userId="af3c95a13102d509" providerId="LiveId" clId="{E6F31DAE-9D3C-4AAD-88BE-DA8B71025CE7}" dt="2020-03-31T09:50:17.331" v="19" actId="1076"/>
          <ac:spMkLst>
            <pc:docMk/>
            <pc:sldMk cId="1579667571" sldId="261"/>
            <ac:spMk id="2066" creationId="{00000000-0000-0000-0000-000000000000}"/>
          </ac:spMkLst>
        </pc:spChg>
        <pc:spChg chg="mod">
          <ac:chgData name="reza kabir" userId="af3c95a13102d509" providerId="LiveId" clId="{E6F31DAE-9D3C-4AAD-88BE-DA8B71025CE7}" dt="2020-03-31T09:50:17.331" v="19" actId="1076"/>
          <ac:spMkLst>
            <pc:docMk/>
            <pc:sldMk cId="1579667571" sldId="261"/>
            <ac:spMk id="2067" creationId="{00000000-0000-0000-0000-000000000000}"/>
          </ac:spMkLst>
        </pc:spChg>
        <pc:spChg chg="mod">
          <ac:chgData name="reza kabir" userId="af3c95a13102d509" providerId="LiveId" clId="{E6F31DAE-9D3C-4AAD-88BE-DA8B71025CE7}" dt="2020-03-31T09:50:17.331" v="19" actId="1076"/>
          <ac:spMkLst>
            <pc:docMk/>
            <pc:sldMk cId="1579667571" sldId="261"/>
            <ac:spMk id="2068" creationId="{00000000-0000-0000-0000-000000000000}"/>
          </ac:spMkLst>
        </pc:spChg>
        <pc:spChg chg="mod">
          <ac:chgData name="reza kabir" userId="af3c95a13102d509" providerId="LiveId" clId="{E6F31DAE-9D3C-4AAD-88BE-DA8B71025CE7}" dt="2020-03-31T09:50:17.331" v="19" actId="1076"/>
          <ac:spMkLst>
            <pc:docMk/>
            <pc:sldMk cId="1579667571" sldId="261"/>
            <ac:spMk id="2069" creationId="{00000000-0000-0000-0000-000000000000}"/>
          </ac:spMkLst>
        </pc:spChg>
        <pc:spChg chg="mod">
          <ac:chgData name="reza kabir" userId="af3c95a13102d509" providerId="LiveId" clId="{E6F31DAE-9D3C-4AAD-88BE-DA8B71025CE7}" dt="2020-03-31T09:50:17.331" v="19" actId="1076"/>
          <ac:spMkLst>
            <pc:docMk/>
            <pc:sldMk cId="1579667571" sldId="261"/>
            <ac:spMk id="2070" creationId="{00000000-0000-0000-0000-000000000000}"/>
          </ac:spMkLst>
        </pc:spChg>
        <pc:spChg chg="mod">
          <ac:chgData name="reza kabir" userId="af3c95a13102d509" providerId="LiveId" clId="{E6F31DAE-9D3C-4AAD-88BE-DA8B71025CE7}" dt="2020-03-31T09:50:17.331" v="19" actId="1076"/>
          <ac:spMkLst>
            <pc:docMk/>
            <pc:sldMk cId="1579667571" sldId="261"/>
            <ac:spMk id="2071" creationId="{00000000-0000-0000-0000-000000000000}"/>
          </ac:spMkLst>
        </pc:spChg>
        <pc:spChg chg="mod">
          <ac:chgData name="reza kabir" userId="af3c95a13102d509" providerId="LiveId" clId="{E6F31DAE-9D3C-4AAD-88BE-DA8B71025CE7}" dt="2020-03-31T09:50:17.331" v="19" actId="1076"/>
          <ac:spMkLst>
            <pc:docMk/>
            <pc:sldMk cId="1579667571" sldId="261"/>
            <ac:spMk id="2072" creationId="{00000000-0000-0000-0000-000000000000}"/>
          </ac:spMkLst>
        </pc:spChg>
        <pc:spChg chg="mod">
          <ac:chgData name="reza kabir" userId="af3c95a13102d509" providerId="LiveId" clId="{E6F31DAE-9D3C-4AAD-88BE-DA8B71025CE7}" dt="2020-03-31T09:50:17.331" v="19" actId="1076"/>
          <ac:spMkLst>
            <pc:docMk/>
            <pc:sldMk cId="1579667571" sldId="261"/>
            <ac:spMk id="2073" creationId="{00000000-0000-0000-0000-000000000000}"/>
          </ac:spMkLst>
        </pc:spChg>
        <pc:spChg chg="mod">
          <ac:chgData name="reza kabir" userId="af3c95a13102d509" providerId="LiveId" clId="{E6F31DAE-9D3C-4AAD-88BE-DA8B71025CE7}" dt="2020-03-31T09:50:17.331" v="19" actId="1076"/>
          <ac:spMkLst>
            <pc:docMk/>
            <pc:sldMk cId="1579667571" sldId="261"/>
            <ac:spMk id="2074" creationId="{00000000-0000-0000-0000-000000000000}"/>
          </ac:spMkLst>
        </pc:spChg>
        <pc:spChg chg="mod">
          <ac:chgData name="reza kabir" userId="af3c95a13102d509" providerId="LiveId" clId="{E6F31DAE-9D3C-4AAD-88BE-DA8B71025CE7}" dt="2020-03-31T09:50:17.331" v="19" actId="1076"/>
          <ac:spMkLst>
            <pc:docMk/>
            <pc:sldMk cId="1579667571" sldId="261"/>
            <ac:spMk id="2075" creationId="{00000000-0000-0000-0000-000000000000}"/>
          </ac:spMkLst>
        </pc:spChg>
        <pc:spChg chg="mod">
          <ac:chgData name="reza kabir" userId="af3c95a13102d509" providerId="LiveId" clId="{E6F31DAE-9D3C-4AAD-88BE-DA8B71025CE7}" dt="2020-03-31T09:50:17.331" v="19" actId="1076"/>
          <ac:spMkLst>
            <pc:docMk/>
            <pc:sldMk cId="1579667571" sldId="261"/>
            <ac:spMk id="2076" creationId="{00000000-0000-0000-0000-000000000000}"/>
          </ac:spMkLst>
        </pc:spChg>
        <pc:spChg chg="mod">
          <ac:chgData name="reza kabir" userId="af3c95a13102d509" providerId="LiveId" clId="{E6F31DAE-9D3C-4AAD-88BE-DA8B71025CE7}" dt="2020-03-31T09:50:17.331" v="19" actId="1076"/>
          <ac:spMkLst>
            <pc:docMk/>
            <pc:sldMk cId="1579667571" sldId="261"/>
            <ac:spMk id="2077" creationId="{00000000-0000-0000-0000-000000000000}"/>
          </ac:spMkLst>
        </pc:spChg>
        <pc:spChg chg="mod">
          <ac:chgData name="reza kabir" userId="af3c95a13102d509" providerId="LiveId" clId="{E6F31DAE-9D3C-4AAD-88BE-DA8B71025CE7}" dt="2020-03-31T09:50:17.331" v="19" actId="1076"/>
          <ac:spMkLst>
            <pc:docMk/>
            <pc:sldMk cId="1579667571" sldId="261"/>
            <ac:spMk id="2078" creationId="{00000000-0000-0000-0000-000000000000}"/>
          </ac:spMkLst>
        </pc:spChg>
        <pc:spChg chg="mod">
          <ac:chgData name="reza kabir" userId="af3c95a13102d509" providerId="LiveId" clId="{E6F31DAE-9D3C-4AAD-88BE-DA8B71025CE7}" dt="2020-03-31T09:50:17.331" v="19" actId="1076"/>
          <ac:spMkLst>
            <pc:docMk/>
            <pc:sldMk cId="1579667571" sldId="261"/>
            <ac:spMk id="2079" creationId="{00000000-0000-0000-0000-000000000000}"/>
          </ac:spMkLst>
        </pc:spChg>
        <pc:spChg chg="mod">
          <ac:chgData name="reza kabir" userId="af3c95a13102d509" providerId="LiveId" clId="{E6F31DAE-9D3C-4AAD-88BE-DA8B71025CE7}" dt="2020-03-31T09:50:17.331" v="19" actId="1076"/>
          <ac:spMkLst>
            <pc:docMk/>
            <pc:sldMk cId="1579667571" sldId="261"/>
            <ac:spMk id="2080" creationId="{00000000-0000-0000-0000-000000000000}"/>
          </ac:spMkLst>
        </pc:spChg>
        <pc:spChg chg="mod">
          <ac:chgData name="reza kabir" userId="af3c95a13102d509" providerId="LiveId" clId="{E6F31DAE-9D3C-4AAD-88BE-DA8B71025CE7}" dt="2020-03-31T09:50:17.331" v="19" actId="1076"/>
          <ac:spMkLst>
            <pc:docMk/>
            <pc:sldMk cId="1579667571" sldId="261"/>
            <ac:spMk id="2081" creationId="{00000000-0000-0000-0000-000000000000}"/>
          </ac:spMkLst>
        </pc:spChg>
        <pc:spChg chg="mod">
          <ac:chgData name="reza kabir" userId="af3c95a13102d509" providerId="LiveId" clId="{E6F31DAE-9D3C-4AAD-88BE-DA8B71025CE7}" dt="2020-03-31T09:50:17.331" v="19" actId="1076"/>
          <ac:spMkLst>
            <pc:docMk/>
            <pc:sldMk cId="1579667571" sldId="261"/>
            <ac:spMk id="2082" creationId="{00000000-0000-0000-0000-000000000000}"/>
          </ac:spMkLst>
        </pc:spChg>
        <pc:spChg chg="mod">
          <ac:chgData name="reza kabir" userId="af3c95a13102d509" providerId="LiveId" clId="{E6F31DAE-9D3C-4AAD-88BE-DA8B71025CE7}" dt="2020-03-31T09:50:17.331" v="19" actId="1076"/>
          <ac:spMkLst>
            <pc:docMk/>
            <pc:sldMk cId="1579667571" sldId="261"/>
            <ac:spMk id="2083" creationId="{00000000-0000-0000-0000-000000000000}"/>
          </ac:spMkLst>
        </pc:spChg>
      </pc:sldChg>
      <pc:sldChg chg="modSp add del mod">
        <pc:chgData name="reza kabir" userId="af3c95a13102d509" providerId="LiveId" clId="{E6F31DAE-9D3C-4AAD-88BE-DA8B71025CE7}" dt="2020-03-31T10:46:55.999" v="277" actId="2711"/>
        <pc:sldMkLst>
          <pc:docMk/>
          <pc:sldMk cId="3179081432" sldId="262"/>
        </pc:sldMkLst>
        <pc:spChg chg="mod">
          <ac:chgData name="reza kabir" userId="af3c95a13102d509" providerId="LiveId" clId="{E6F31DAE-9D3C-4AAD-88BE-DA8B71025CE7}" dt="2020-03-31T10:46:50.580" v="276" actId="2711"/>
          <ac:spMkLst>
            <pc:docMk/>
            <pc:sldMk cId="3179081432" sldId="262"/>
            <ac:spMk id="2" creationId="{CA74D515-A41A-4531-9702-3C4710AECA88}"/>
          </ac:spMkLst>
        </pc:spChg>
        <pc:spChg chg="mod">
          <ac:chgData name="reza kabir" userId="af3c95a13102d509" providerId="LiveId" clId="{E6F31DAE-9D3C-4AAD-88BE-DA8B71025CE7}" dt="2020-04-06T04:51:11.552" v="585" actId="404"/>
          <ac:spMkLst>
            <pc:docMk/>
            <pc:sldMk cId="3179081432" sldId="262"/>
            <ac:spMk id="2050" creationId="{00000000-0000-0000-0000-000000000000}"/>
          </ac:spMkLst>
        </pc:spChg>
        <pc:spChg chg="mod">
          <ac:chgData name="reza kabir" userId="af3c95a13102d509" providerId="LiveId" clId="{E6F31DAE-9D3C-4AAD-88BE-DA8B71025CE7}" dt="2020-03-31T10:46:55.999" v="277" actId="2711"/>
          <ac:spMkLst>
            <pc:docMk/>
            <pc:sldMk cId="3179081432" sldId="262"/>
            <ac:spMk id="2053" creationId="{00000000-0000-0000-0000-000000000000}"/>
          </ac:spMkLst>
        </pc:spChg>
        <pc:spChg chg="mod">
          <ac:chgData name="reza kabir" userId="af3c95a13102d509" providerId="LiveId" clId="{E6F31DAE-9D3C-4AAD-88BE-DA8B71025CE7}" dt="2020-03-31T10:46:55.999" v="277" actId="2711"/>
          <ac:spMkLst>
            <pc:docMk/>
            <pc:sldMk cId="3179081432" sldId="262"/>
            <ac:spMk id="2054" creationId="{00000000-0000-0000-0000-000000000000}"/>
          </ac:spMkLst>
        </pc:spChg>
        <pc:spChg chg="mod">
          <ac:chgData name="reza kabir" userId="af3c95a13102d509" providerId="LiveId" clId="{E6F31DAE-9D3C-4AAD-88BE-DA8B71025CE7}" dt="2020-03-31T10:46:55.999" v="277" actId="2711"/>
          <ac:spMkLst>
            <pc:docMk/>
            <pc:sldMk cId="3179081432" sldId="262"/>
            <ac:spMk id="2055" creationId="{00000000-0000-0000-0000-000000000000}"/>
          </ac:spMkLst>
        </pc:spChg>
        <pc:spChg chg="mod">
          <ac:chgData name="reza kabir" userId="af3c95a13102d509" providerId="LiveId" clId="{E6F31DAE-9D3C-4AAD-88BE-DA8B71025CE7}" dt="2020-03-31T10:46:55.999" v="277" actId="2711"/>
          <ac:spMkLst>
            <pc:docMk/>
            <pc:sldMk cId="3179081432" sldId="262"/>
            <ac:spMk id="2062" creationId="{00000000-0000-0000-0000-000000000000}"/>
          </ac:spMkLst>
        </pc:spChg>
        <pc:spChg chg="mod">
          <ac:chgData name="reza kabir" userId="af3c95a13102d509" providerId="LiveId" clId="{E6F31DAE-9D3C-4AAD-88BE-DA8B71025CE7}" dt="2020-03-31T10:46:55.999" v="277" actId="2711"/>
          <ac:spMkLst>
            <pc:docMk/>
            <pc:sldMk cId="3179081432" sldId="262"/>
            <ac:spMk id="2063" creationId="{00000000-0000-0000-0000-000000000000}"/>
          </ac:spMkLst>
        </pc:spChg>
        <pc:spChg chg="mod">
          <ac:chgData name="reza kabir" userId="af3c95a13102d509" providerId="LiveId" clId="{E6F31DAE-9D3C-4AAD-88BE-DA8B71025CE7}" dt="2020-03-31T10:46:55.999" v="277" actId="2711"/>
          <ac:spMkLst>
            <pc:docMk/>
            <pc:sldMk cId="3179081432" sldId="262"/>
            <ac:spMk id="2064" creationId="{00000000-0000-0000-0000-000000000000}"/>
          </ac:spMkLst>
        </pc:spChg>
        <pc:spChg chg="mod">
          <ac:chgData name="reza kabir" userId="af3c95a13102d509" providerId="LiveId" clId="{E6F31DAE-9D3C-4AAD-88BE-DA8B71025CE7}" dt="2020-04-06T04:51:11.552" v="585" actId="404"/>
          <ac:spMkLst>
            <pc:docMk/>
            <pc:sldMk cId="3179081432" sldId="262"/>
            <ac:spMk id="2070" creationId="{00000000-0000-0000-0000-000000000000}"/>
          </ac:spMkLst>
        </pc:spChg>
        <pc:spChg chg="mod">
          <ac:chgData name="reza kabir" userId="af3c95a13102d509" providerId="LiveId" clId="{E6F31DAE-9D3C-4AAD-88BE-DA8B71025CE7}" dt="2020-04-06T04:51:11.552" v="585" actId="404"/>
          <ac:spMkLst>
            <pc:docMk/>
            <pc:sldMk cId="3179081432" sldId="262"/>
            <ac:spMk id="2071" creationId="{00000000-0000-0000-0000-000000000000}"/>
          </ac:spMkLst>
        </pc:spChg>
        <pc:grpChg chg="mod">
          <ac:chgData name="reza kabir" userId="af3c95a13102d509" providerId="LiveId" clId="{E6F31DAE-9D3C-4AAD-88BE-DA8B71025CE7}" dt="2020-03-31T10:46:55.999" v="277" actId="2711"/>
          <ac:grpSpMkLst>
            <pc:docMk/>
            <pc:sldMk cId="3179081432" sldId="262"/>
            <ac:grpSpMk id="3" creationId="{8ABAFF91-EA50-4249-BD87-35101D36E575}"/>
          </ac:grpSpMkLst>
        </pc:grpChg>
      </pc:sldChg>
      <pc:sldChg chg="modSp add del mod">
        <pc:chgData name="reza kabir" userId="af3c95a13102d509" providerId="LiveId" clId="{E6F31DAE-9D3C-4AAD-88BE-DA8B71025CE7}" dt="2020-03-31T11:09:25.074" v="474" actId="2711"/>
        <pc:sldMkLst>
          <pc:docMk/>
          <pc:sldMk cId="3498521115" sldId="263"/>
        </pc:sldMkLst>
        <pc:spChg chg="mod">
          <ac:chgData name="reza kabir" userId="af3c95a13102d509" providerId="LiveId" clId="{E6F31DAE-9D3C-4AAD-88BE-DA8B71025CE7}" dt="2020-03-31T11:09:25.074" v="474" actId="2711"/>
          <ac:spMkLst>
            <pc:docMk/>
            <pc:sldMk cId="3498521115" sldId="263"/>
            <ac:spMk id="4" creationId="{36291250-20FE-4B7E-BAA0-E0AB5D015320}"/>
          </ac:spMkLst>
        </pc:spChg>
        <pc:spChg chg="mod">
          <ac:chgData name="reza kabir" userId="af3c95a13102d509" providerId="LiveId" clId="{E6F31DAE-9D3C-4AAD-88BE-DA8B71025CE7}" dt="2020-03-31T10:47:04.478" v="278" actId="2711"/>
          <ac:spMkLst>
            <pc:docMk/>
            <pc:sldMk cId="3498521115" sldId="263"/>
            <ac:spMk id="2050" creationId="{00000000-0000-0000-0000-000000000000}"/>
          </ac:spMkLst>
        </pc:spChg>
        <pc:spChg chg="mod">
          <ac:chgData name="reza kabir" userId="af3c95a13102d509" providerId="LiveId" clId="{E6F31DAE-9D3C-4AAD-88BE-DA8B71025CE7}" dt="2020-03-31T10:47:04.478" v="278" actId="2711"/>
          <ac:spMkLst>
            <pc:docMk/>
            <pc:sldMk cId="3498521115" sldId="263"/>
            <ac:spMk id="2063" creationId="{00000000-0000-0000-0000-000000000000}"/>
          </ac:spMkLst>
        </pc:spChg>
        <pc:spChg chg="mod">
          <ac:chgData name="reza kabir" userId="af3c95a13102d509" providerId="LiveId" clId="{E6F31DAE-9D3C-4AAD-88BE-DA8B71025CE7}" dt="2020-03-31T10:47:04.478" v="278" actId="2711"/>
          <ac:spMkLst>
            <pc:docMk/>
            <pc:sldMk cId="3498521115" sldId="263"/>
            <ac:spMk id="2064" creationId="{00000000-0000-0000-0000-000000000000}"/>
          </ac:spMkLst>
        </pc:spChg>
        <pc:spChg chg="mod">
          <ac:chgData name="reza kabir" userId="af3c95a13102d509" providerId="LiveId" clId="{E6F31DAE-9D3C-4AAD-88BE-DA8B71025CE7}" dt="2020-03-31T10:47:04.478" v="278" actId="2711"/>
          <ac:spMkLst>
            <pc:docMk/>
            <pc:sldMk cId="3498521115" sldId="263"/>
            <ac:spMk id="2065" creationId="{00000000-0000-0000-0000-000000000000}"/>
          </ac:spMkLst>
        </pc:spChg>
        <pc:spChg chg="mod">
          <ac:chgData name="reza kabir" userId="af3c95a13102d509" providerId="LiveId" clId="{E6F31DAE-9D3C-4AAD-88BE-DA8B71025CE7}" dt="2020-03-31T10:47:04.478" v="278" actId="2711"/>
          <ac:spMkLst>
            <pc:docMk/>
            <pc:sldMk cId="3498521115" sldId="263"/>
            <ac:spMk id="2066" creationId="{00000000-0000-0000-0000-000000000000}"/>
          </ac:spMkLst>
        </pc:spChg>
        <pc:spChg chg="mod">
          <ac:chgData name="reza kabir" userId="af3c95a13102d509" providerId="LiveId" clId="{E6F31DAE-9D3C-4AAD-88BE-DA8B71025CE7}" dt="2020-03-31T10:47:04.478" v="278" actId="2711"/>
          <ac:spMkLst>
            <pc:docMk/>
            <pc:sldMk cId="3498521115" sldId="263"/>
            <ac:spMk id="2067" creationId="{00000000-0000-0000-0000-000000000000}"/>
          </ac:spMkLst>
        </pc:spChg>
        <pc:spChg chg="mod">
          <ac:chgData name="reza kabir" userId="af3c95a13102d509" providerId="LiveId" clId="{E6F31DAE-9D3C-4AAD-88BE-DA8B71025CE7}" dt="2020-03-31T10:47:04.478" v="278" actId="2711"/>
          <ac:spMkLst>
            <pc:docMk/>
            <pc:sldMk cId="3498521115" sldId="263"/>
            <ac:spMk id="2068" creationId="{00000000-0000-0000-0000-000000000000}"/>
          </ac:spMkLst>
        </pc:spChg>
        <pc:spChg chg="mod">
          <ac:chgData name="reza kabir" userId="af3c95a13102d509" providerId="LiveId" clId="{E6F31DAE-9D3C-4AAD-88BE-DA8B71025CE7}" dt="2020-03-31T10:47:04.478" v="278" actId="2711"/>
          <ac:spMkLst>
            <pc:docMk/>
            <pc:sldMk cId="3498521115" sldId="263"/>
            <ac:spMk id="2069" creationId="{00000000-0000-0000-0000-000000000000}"/>
          </ac:spMkLst>
        </pc:spChg>
        <pc:grpChg chg="mod">
          <ac:chgData name="reza kabir" userId="af3c95a13102d509" providerId="LiveId" clId="{E6F31DAE-9D3C-4AAD-88BE-DA8B71025CE7}" dt="2020-03-31T10:47:16.077" v="280" actId="1076"/>
          <ac:grpSpMkLst>
            <pc:docMk/>
            <pc:sldMk cId="3498521115" sldId="263"/>
            <ac:grpSpMk id="3" creationId="{0A1ED0D7-71FA-4B78-B9B1-76C8FC07288A}"/>
          </ac:grpSpMkLst>
        </pc:grpChg>
      </pc:sldChg>
      <pc:sldChg chg="addSp delSp modSp add del mod">
        <pc:chgData name="reza kabir" userId="af3c95a13102d509" providerId="LiveId" clId="{E6F31DAE-9D3C-4AAD-88BE-DA8B71025CE7}" dt="2020-03-31T11:07:52.345" v="458" actId="21"/>
        <pc:sldMkLst>
          <pc:docMk/>
          <pc:sldMk cId="1028977431" sldId="264"/>
        </pc:sldMkLst>
        <pc:spChg chg="add del mod">
          <ac:chgData name="reza kabir" userId="af3c95a13102d509" providerId="LiveId" clId="{E6F31DAE-9D3C-4AAD-88BE-DA8B71025CE7}" dt="2020-03-31T11:07:52.345" v="458" actId="21"/>
          <ac:spMkLst>
            <pc:docMk/>
            <pc:sldMk cId="1028977431" sldId="264"/>
            <ac:spMk id="3" creationId="{D2519F30-207B-4957-8053-A332EA16B1AF}"/>
          </ac:spMkLst>
        </pc:spChg>
        <pc:spChg chg="mod">
          <ac:chgData name="reza kabir" userId="af3c95a13102d509" providerId="LiveId" clId="{E6F31DAE-9D3C-4AAD-88BE-DA8B71025CE7}" dt="2020-03-31T10:47:27.261" v="282" actId="2711"/>
          <ac:spMkLst>
            <pc:docMk/>
            <pc:sldMk cId="1028977431" sldId="264"/>
            <ac:spMk id="4" creationId="{AB7EA949-5863-436C-AE1E-ECFDA1865048}"/>
          </ac:spMkLst>
        </pc:spChg>
        <pc:spChg chg="add del mod">
          <ac:chgData name="reza kabir" userId="af3c95a13102d509" providerId="LiveId" clId="{E6F31DAE-9D3C-4AAD-88BE-DA8B71025CE7}" dt="2020-03-31T11:07:52.345" v="458" actId="21"/>
          <ac:spMkLst>
            <pc:docMk/>
            <pc:sldMk cId="1028977431" sldId="264"/>
            <ac:spMk id="33" creationId="{6DC1E5B6-534F-46F2-AEF2-5A0C275C8A61}"/>
          </ac:spMkLst>
        </pc:spChg>
        <pc:spChg chg="add del mod">
          <ac:chgData name="reza kabir" userId="af3c95a13102d509" providerId="LiveId" clId="{E6F31DAE-9D3C-4AAD-88BE-DA8B71025CE7}" dt="2020-03-31T11:07:52.345" v="458" actId="21"/>
          <ac:spMkLst>
            <pc:docMk/>
            <pc:sldMk cId="1028977431" sldId="264"/>
            <ac:spMk id="34" creationId="{B95EF36B-FA5C-42C9-A115-14E32FE4B54D}"/>
          </ac:spMkLst>
        </pc:spChg>
        <pc:spChg chg="add del mod">
          <ac:chgData name="reza kabir" userId="af3c95a13102d509" providerId="LiveId" clId="{E6F31DAE-9D3C-4AAD-88BE-DA8B71025CE7}" dt="2020-03-31T11:07:52.345" v="458" actId="21"/>
          <ac:spMkLst>
            <pc:docMk/>
            <pc:sldMk cId="1028977431" sldId="264"/>
            <ac:spMk id="35" creationId="{3B92687D-68D8-4F2C-839A-8D3DE430118C}"/>
          </ac:spMkLst>
        </pc:spChg>
        <pc:spChg chg="add del mod">
          <ac:chgData name="reza kabir" userId="af3c95a13102d509" providerId="LiveId" clId="{E6F31DAE-9D3C-4AAD-88BE-DA8B71025CE7}" dt="2020-03-31T11:07:52.345" v="458" actId="21"/>
          <ac:spMkLst>
            <pc:docMk/>
            <pc:sldMk cId="1028977431" sldId="264"/>
            <ac:spMk id="36" creationId="{D5000BE8-EA4F-4656-80E9-25002D3A4CBC}"/>
          </ac:spMkLst>
        </pc:spChg>
        <pc:spChg chg="mod">
          <ac:chgData name="reza kabir" userId="af3c95a13102d509" providerId="LiveId" clId="{E6F31DAE-9D3C-4AAD-88BE-DA8B71025CE7}" dt="2020-03-31T10:47:42.857" v="284" actId="404"/>
          <ac:spMkLst>
            <pc:docMk/>
            <pc:sldMk cId="1028977431" sldId="264"/>
            <ac:spMk id="2050" creationId="{00000000-0000-0000-0000-000000000000}"/>
          </ac:spMkLst>
        </pc:spChg>
        <pc:spChg chg="mod">
          <ac:chgData name="reza kabir" userId="af3c95a13102d509" providerId="LiveId" clId="{E6F31DAE-9D3C-4AAD-88BE-DA8B71025CE7}" dt="2020-03-31T10:47:42.857" v="284" actId="404"/>
          <ac:spMkLst>
            <pc:docMk/>
            <pc:sldMk cId="1028977431" sldId="264"/>
            <ac:spMk id="2064" creationId="{00000000-0000-0000-0000-000000000000}"/>
          </ac:spMkLst>
        </pc:spChg>
        <pc:spChg chg="mod">
          <ac:chgData name="reza kabir" userId="af3c95a13102d509" providerId="LiveId" clId="{E6F31DAE-9D3C-4AAD-88BE-DA8B71025CE7}" dt="2020-03-31T10:47:42.857" v="284" actId="404"/>
          <ac:spMkLst>
            <pc:docMk/>
            <pc:sldMk cId="1028977431" sldId="264"/>
            <ac:spMk id="2065" creationId="{00000000-0000-0000-0000-000000000000}"/>
          </ac:spMkLst>
        </pc:spChg>
        <pc:spChg chg="mod">
          <ac:chgData name="reza kabir" userId="af3c95a13102d509" providerId="LiveId" clId="{E6F31DAE-9D3C-4AAD-88BE-DA8B71025CE7}" dt="2020-03-31T10:47:42.857" v="284" actId="404"/>
          <ac:spMkLst>
            <pc:docMk/>
            <pc:sldMk cId="1028977431" sldId="264"/>
            <ac:spMk id="2066" creationId="{00000000-0000-0000-0000-000000000000}"/>
          </ac:spMkLst>
        </pc:spChg>
        <pc:spChg chg="mod">
          <ac:chgData name="reza kabir" userId="af3c95a13102d509" providerId="LiveId" clId="{E6F31DAE-9D3C-4AAD-88BE-DA8B71025CE7}" dt="2020-03-31T10:47:42.857" v="284" actId="404"/>
          <ac:spMkLst>
            <pc:docMk/>
            <pc:sldMk cId="1028977431" sldId="264"/>
            <ac:spMk id="2067" creationId="{00000000-0000-0000-0000-000000000000}"/>
          </ac:spMkLst>
        </pc:spChg>
        <pc:spChg chg="mod">
          <ac:chgData name="reza kabir" userId="af3c95a13102d509" providerId="LiveId" clId="{E6F31DAE-9D3C-4AAD-88BE-DA8B71025CE7}" dt="2020-03-31T10:47:42.857" v="284" actId="404"/>
          <ac:spMkLst>
            <pc:docMk/>
            <pc:sldMk cId="1028977431" sldId="264"/>
            <ac:spMk id="2068" creationId="{00000000-0000-0000-0000-000000000000}"/>
          </ac:spMkLst>
        </pc:spChg>
        <pc:spChg chg="mod">
          <ac:chgData name="reza kabir" userId="af3c95a13102d509" providerId="LiveId" clId="{E6F31DAE-9D3C-4AAD-88BE-DA8B71025CE7}" dt="2020-03-31T10:47:42.857" v="284" actId="404"/>
          <ac:spMkLst>
            <pc:docMk/>
            <pc:sldMk cId="1028977431" sldId="264"/>
            <ac:spMk id="2074" creationId="{00000000-0000-0000-0000-000000000000}"/>
          </ac:spMkLst>
        </pc:spChg>
        <pc:spChg chg="mod">
          <ac:chgData name="reza kabir" userId="af3c95a13102d509" providerId="LiveId" clId="{E6F31DAE-9D3C-4AAD-88BE-DA8B71025CE7}" dt="2020-03-31T10:47:42.857" v="284" actId="404"/>
          <ac:spMkLst>
            <pc:docMk/>
            <pc:sldMk cId="1028977431" sldId="264"/>
            <ac:spMk id="2075" creationId="{00000000-0000-0000-0000-000000000000}"/>
          </ac:spMkLst>
        </pc:spChg>
        <pc:spChg chg="mod">
          <ac:chgData name="reza kabir" userId="af3c95a13102d509" providerId="LiveId" clId="{E6F31DAE-9D3C-4AAD-88BE-DA8B71025CE7}" dt="2020-03-31T10:47:42.857" v="284" actId="404"/>
          <ac:spMkLst>
            <pc:docMk/>
            <pc:sldMk cId="1028977431" sldId="264"/>
            <ac:spMk id="2076" creationId="{00000000-0000-0000-0000-000000000000}"/>
          </ac:spMkLst>
        </pc:spChg>
        <pc:spChg chg="mod">
          <ac:chgData name="reza kabir" userId="af3c95a13102d509" providerId="LiveId" clId="{E6F31DAE-9D3C-4AAD-88BE-DA8B71025CE7}" dt="2020-03-31T10:47:42.857" v="284" actId="404"/>
          <ac:spMkLst>
            <pc:docMk/>
            <pc:sldMk cId="1028977431" sldId="264"/>
            <ac:spMk id="2077" creationId="{00000000-0000-0000-0000-000000000000}"/>
          </ac:spMkLst>
        </pc:spChg>
        <pc:grpChg chg="mod">
          <ac:chgData name="reza kabir" userId="af3c95a13102d509" providerId="LiveId" clId="{E6F31DAE-9D3C-4AAD-88BE-DA8B71025CE7}" dt="2020-03-31T10:47:42.857" v="284" actId="404"/>
          <ac:grpSpMkLst>
            <pc:docMk/>
            <pc:sldMk cId="1028977431" sldId="264"/>
            <ac:grpSpMk id="2" creationId="{48E9D349-7D8C-4CBC-A6CB-8EA2EADFED16}"/>
          </ac:grpSpMkLst>
        </pc:grpChg>
      </pc:sldChg>
      <pc:sldChg chg="add">
        <pc:chgData name="reza kabir" userId="af3c95a13102d509" providerId="LiveId" clId="{E6F31DAE-9D3C-4AAD-88BE-DA8B71025CE7}" dt="2020-03-31T11:09:36.226" v="476"/>
        <pc:sldMkLst>
          <pc:docMk/>
          <pc:sldMk cId="2591138848" sldId="265"/>
        </pc:sldMkLst>
      </pc:sldChg>
      <pc:sldChg chg="modSp add del mod">
        <pc:chgData name="reza kabir" userId="af3c95a13102d509" providerId="LiveId" clId="{E6F31DAE-9D3C-4AAD-88BE-DA8B71025CE7}" dt="2020-03-31T11:09:33.281" v="475" actId="2696"/>
        <pc:sldMkLst>
          <pc:docMk/>
          <pc:sldMk cId="3457409871" sldId="265"/>
        </pc:sldMkLst>
        <pc:spChg chg="mod">
          <ac:chgData name="reza kabir" userId="af3c95a13102d509" providerId="LiveId" clId="{E6F31DAE-9D3C-4AAD-88BE-DA8B71025CE7}" dt="2020-03-31T10:47:50.965" v="285" actId="2711"/>
          <ac:spMkLst>
            <pc:docMk/>
            <pc:sldMk cId="3457409871" sldId="265"/>
            <ac:spMk id="2" creationId="{5D1A2D5B-BADC-4585-B78D-59AD21BE3F06}"/>
          </ac:spMkLst>
        </pc:spChg>
        <pc:spChg chg="mod">
          <ac:chgData name="reza kabir" userId="af3c95a13102d509" providerId="LiveId" clId="{E6F31DAE-9D3C-4AAD-88BE-DA8B71025CE7}" dt="2020-03-31T10:48:03.231" v="289" actId="404"/>
          <ac:spMkLst>
            <pc:docMk/>
            <pc:sldMk cId="3457409871" sldId="265"/>
            <ac:spMk id="2050" creationId="{00000000-0000-0000-0000-000000000000}"/>
          </ac:spMkLst>
        </pc:spChg>
        <pc:spChg chg="mod">
          <ac:chgData name="reza kabir" userId="af3c95a13102d509" providerId="LiveId" clId="{E6F31DAE-9D3C-4AAD-88BE-DA8B71025CE7}" dt="2020-03-31T10:48:12.251" v="290" actId="2711"/>
          <ac:spMkLst>
            <pc:docMk/>
            <pc:sldMk cId="3457409871" sldId="265"/>
            <ac:spMk id="2053" creationId="{00000000-0000-0000-0000-000000000000}"/>
          </ac:spMkLst>
        </pc:spChg>
        <pc:spChg chg="mod">
          <ac:chgData name="reza kabir" userId="af3c95a13102d509" providerId="LiveId" clId="{E6F31DAE-9D3C-4AAD-88BE-DA8B71025CE7}" dt="2020-03-31T10:48:12.251" v="290" actId="2711"/>
          <ac:spMkLst>
            <pc:docMk/>
            <pc:sldMk cId="3457409871" sldId="265"/>
            <ac:spMk id="2054" creationId="{00000000-0000-0000-0000-000000000000}"/>
          </ac:spMkLst>
        </pc:spChg>
        <pc:spChg chg="mod">
          <ac:chgData name="reza kabir" userId="af3c95a13102d509" providerId="LiveId" clId="{E6F31DAE-9D3C-4AAD-88BE-DA8B71025CE7}" dt="2020-03-31T10:48:12.251" v="290" actId="2711"/>
          <ac:spMkLst>
            <pc:docMk/>
            <pc:sldMk cId="3457409871" sldId="265"/>
            <ac:spMk id="2055" creationId="{00000000-0000-0000-0000-000000000000}"/>
          </ac:spMkLst>
        </pc:spChg>
        <pc:spChg chg="mod">
          <ac:chgData name="reza kabir" userId="af3c95a13102d509" providerId="LiveId" clId="{E6F31DAE-9D3C-4AAD-88BE-DA8B71025CE7}" dt="2020-03-31T10:48:12.251" v="290" actId="2711"/>
          <ac:spMkLst>
            <pc:docMk/>
            <pc:sldMk cId="3457409871" sldId="265"/>
            <ac:spMk id="2056" creationId="{00000000-0000-0000-0000-000000000000}"/>
          </ac:spMkLst>
        </pc:spChg>
        <pc:spChg chg="mod">
          <ac:chgData name="reza kabir" userId="af3c95a13102d509" providerId="LiveId" clId="{E6F31DAE-9D3C-4AAD-88BE-DA8B71025CE7}" dt="2020-03-31T10:48:03.231" v="289" actId="404"/>
          <ac:spMkLst>
            <pc:docMk/>
            <pc:sldMk cId="3457409871" sldId="265"/>
            <ac:spMk id="2063" creationId="{00000000-0000-0000-0000-000000000000}"/>
          </ac:spMkLst>
        </pc:spChg>
        <pc:spChg chg="mod">
          <ac:chgData name="reza kabir" userId="af3c95a13102d509" providerId="LiveId" clId="{E6F31DAE-9D3C-4AAD-88BE-DA8B71025CE7}" dt="2020-03-31T10:48:03.231" v="289" actId="404"/>
          <ac:spMkLst>
            <pc:docMk/>
            <pc:sldMk cId="3457409871" sldId="265"/>
            <ac:spMk id="2064" creationId="{00000000-0000-0000-0000-000000000000}"/>
          </ac:spMkLst>
        </pc:spChg>
        <pc:spChg chg="mod">
          <ac:chgData name="reza kabir" userId="af3c95a13102d509" providerId="LiveId" clId="{E6F31DAE-9D3C-4AAD-88BE-DA8B71025CE7}" dt="2020-03-31T10:48:03.231" v="289" actId="404"/>
          <ac:spMkLst>
            <pc:docMk/>
            <pc:sldMk cId="3457409871" sldId="265"/>
            <ac:spMk id="2065" creationId="{00000000-0000-0000-0000-000000000000}"/>
          </ac:spMkLst>
        </pc:spChg>
        <pc:grpChg chg="mod">
          <ac:chgData name="reza kabir" userId="af3c95a13102d509" providerId="LiveId" clId="{E6F31DAE-9D3C-4AAD-88BE-DA8B71025CE7}" dt="2020-03-31T10:48:12.251" v="290" actId="2711"/>
          <ac:grpSpMkLst>
            <pc:docMk/>
            <pc:sldMk cId="3457409871" sldId="265"/>
            <ac:grpSpMk id="4" creationId="{57271B8A-5D19-4D00-8E2C-DDEE15DA8635}"/>
          </ac:grpSpMkLst>
        </pc:grpChg>
      </pc:sldChg>
      <pc:sldChg chg="modSp add del mod">
        <pc:chgData name="reza kabir" userId="af3c95a13102d509" providerId="LiveId" clId="{E6F31DAE-9D3C-4AAD-88BE-DA8B71025CE7}" dt="2020-03-31T10:48:44.621" v="294" actId="1076"/>
        <pc:sldMkLst>
          <pc:docMk/>
          <pc:sldMk cId="2284233821" sldId="266"/>
        </pc:sldMkLst>
        <pc:spChg chg="mod">
          <ac:chgData name="reza kabir" userId="af3c95a13102d509" providerId="LiveId" clId="{E6F31DAE-9D3C-4AAD-88BE-DA8B71025CE7}" dt="2020-03-31T10:48:18.464" v="291" actId="2711"/>
          <ac:spMkLst>
            <pc:docMk/>
            <pc:sldMk cId="2284233821" sldId="266"/>
            <ac:spMk id="2" creationId="{990EDC34-AC69-41D7-84C1-222D0DDDF597}"/>
          </ac:spMkLst>
        </pc:spChg>
        <pc:spChg chg="mod">
          <ac:chgData name="reza kabir" userId="af3c95a13102d509" providerId="LiveId" clId="{E6F31DAE-9D3C-4AAD-88BE-DA8B71025CE7}" dt="2020-03-31T10:48:40.668" v="293" actId="404"/>
          <ac:spMkLst>
            <pc:docMk/>
            <pc:sldMk cId="2284233821" sldId="266"/>
            <ac:spMk id="2050" creationId="{00000000-0000-0000-0000-000000000000}"/>
          </ac:spMkLst>
        </pc:spChg>
        <pc:spChg chg="mod">
          <ac:chgData name="reza kabir" userId="af3c95a13102d509" providerId="LiveId" clId="{E6F31DAE-9D3C-4AAD-88BE-DA8B71025CE7}" dt="2020-03-31T10:48:40.668" v="293" actId="404"/>
          <ac:spMkLst>
            <pc:docMk/>
            <pc:sldMk cId="2284233821" sldId="266"/>
            <ac:spMk id="2061" creationId="{00000000-0000-0000-0000-000000000000}"/>
          </ac:spMkLst>
        </pc:spChg>
        <pc:spChg chg="mod">
          <ac:chgData name="reza kabir" userId="af3c95a13102d509" providerId="LiveId" clId="{E6F31DAE-9D3C-4AAD-88BE-DA8B71025CE7}" dt="2020-03-31T10:48:40.668" v="293" actId="404"/>
          <ac:spMkLst>
            <pc:docMk/>
            <pc:sldMk cId="2284233821" sldId="266"/>
            <ac:spMk id="2062" creationId="{00000000-0000-0000-0000-000000000000}"/>
          </ac:spMkLst>
        </pc:spChg>
        <pc:spChg chg="mod">
          <ac:chgData name="reza kabir" userId="af3c95a13102d509" providerId="LiveId" clId="{E6F31DAE-9D3C-4AAD-88BE-DA8B71025CE7}" dt="2020-03-31T10:48:40.668" v="293" actId="404"/>
          <ac:spMkLst>
            <pc:docMk/>
            <pc:sldMk cId="2284233821" sldId="266"/>
            <ac:spMk id="2063" creationId="{00000000-0000-0000-0000-000000000000}"/>
          </ac:spMkLst>
        </pc:spChg>
        <pc:spChg chg="mod">
          <ac:chgData name="reza kabir" userId="af3c95a13102d509" providerId="LiveId" clId="{E6F31DAE-9D3C-4AAD-88BE-DA8B71025CE7}" dt="2020-03-31T10:48:40.668" v="293" actId="404"/>
          <ac:spMkLst>
            <pc:docMk/>
            <pc:sldMk cId="2284233821" sldId="266"/>
            <ac:spMk id="2064" creationId="{00000000-0000-0000-0000-000000000000}"/>
          </ac:spMkLst>
        </pc:spChg>
        <pc:spChg chg="mod">
          <ac:chgData name="reza kabir" userId="af3c95a13102d509" providerId="LiveId" clId="{E6F31DAE-9D3C-4AAD-88BE-DA8B71025CE7}" dt="2020-03-31T10:48:40.668" v="293" actId="404"/>
          <ac:spMkLst>
            <pc:docMk/>
            <pc:sldMk cId="2284233821" sldId="266"/>
            <ac:spMk id="2065" creationId="{00000000-0000-0000-0000-000000000000}"/>
          </ac:spMkLst>
        </pc:spChg>
        <pc:spChg chg="mod">
          <ac:chgData name="reza kabir" userId="af3c95a13102d509" providerId="LiveId" clId="{E6F31DAE-9D3C-4AAD-88BE-DA8B71025CE7}" dt="2020-03-31T10:48:40.668" v="293" actId="404"/>
          <ac:spMkLst>
            <pc:docMk/>
            <pc:sldMk cId="2284233821" sldId="266"/>
            <ac:spMk id="2073" creationId="{00000000-0000-0000-0000-000000000000}"/>
          </ac:spMkLst>
        </pc:spChg>
        <pc:spChg chg="mod">
          <ac:chgData name="reza kabir" userId="af3c95a13102d509" providerId="LiveId" clId="{E6F31DAE-9D3C-4AAD-88BE-DA8B71025CE7}" dt="2020-03-31T10:48:40.668" v="293" actId="404"/>
          <ac:spMkLst>
            <pc:docMk/>
            <pc:sldMk cId="2284233821" sldId="266"/>
            <ac:spMk id="2074" creationId="{00000000-0000-0000-0000-000000000000}"/>
          </ac:spMkLst>
        </pc:spChg>
        <pc:spChg chg="mod">
          <ac:chgData name="reza kabir" userId="af3c95a13102d509" providerId="LiveId" clId="{E6F31DAE-9D3C-4AAD-88BE-DA8B71025CE7}" dt="2020-03-31T10:48:40.668" v="293" actId="404"/>
          <ac:spMkLst>
            <pc:docMk/>
            <pc:sldMk cId="2284233821" sldId="266"/>
            <ac:spMk id="2075" creationId="{00000000-0000-0000-0000-000000000000}"/>
          </ac:spMkLst>
        </pc:spChg>
        <pc:spChg chg="mod">
          <ac:chgData name="reza kabir" userId="af3c95a13102d509" providerId="LiveId" clId="{E6F31DAE-9D3C-4AAD-88BE-DA8B71025CE7}" dt="2020-03-31T10:48:40.668" v="293" actId="404"/>
          <ac:spMkLst>
            <pc:docMk/>
            <pc:sldMk cId="2284233821" sldId="266"/>
            <ac:spMk id="2076" creationId="{00000000-0000-0000-0000-000000000000}"/>
          </ac:spMkLst>
        </pc:spChg>
        <pc:grpChg chg="mod">
          <ac:chgData name="reza kabir" userId="af3c95a13102d509" providerId="LiveId" clId="{E6F31DAE-9D3C-4AAD-88BE-DA8B71025CE7}" dt="2020-03-31T10:48:44.621" v="294" actId="1076"/>
          <ac:grpSpMkLst>
            <pc:docMk/>
            <pc:sldMk cId="2284233821" sldId="266"/>
            <ac:grpSpMk id="3" creationId="{44C46B19-70D7-4349-9153-0C938934477C}"/>
          </ac:grpSpMkLst>
        </pc:grpChg>
      </pc:sldChg>
      <pc:sldChg chg="modSp add del mod">
        <pc:chgData name="reza kabir" userId="af3c95a13102d509" providerId="LiveId" clId="{E6F31DAE-9D3C-4AAD-88BE-DA8B71025CE7}" dt="2020-03-31T10:49:24.403" v="301" actId="1076"/>
        <pc:sldMkLst>
          <pc:docMk/>
          <pc:sldMk cId="1286644269" sldId="268"/>
        </pc:sldMkLst>
        <pc:spChg chg="mod">
          <ac:chgData name="reza kabir" userId="af3c95a13102d509" providerId="LiveId" clId="{E6F31DAE-9D3C-4AAD-88BE-DA8B71025CE7}" dt="2020-03-31T10:49:24.403" v="301" actId="1076"/>
          <ac:spMkLst>
            <pc:docMk/>
            <pc:sldMk cId="1286644269" sldId="268"/>
            <ac:spMk id="4" creationId="{4FD18A76-82A9-43C4-A1B7-D406AF23A513}"/>
          </ac:spMkLst>
        </pc:spChg>
        <pc:spChg chg="mod">
          <ac:chgData name="reza kabir" userId="af3c95a13102d509" providerId="LiveId" clId="{E6F31DAE-9D3C-4AAD-88BE-DA8B71025CE7}" dt="2020-03-31T10:49:10.857" v="298" actId="404"/>
          <ac:spMkLst>
            <pc:docMk/>
            <pc:sldMk cId="1286644269" sldId="268"/>
            <ac:spMk id="2050" creationId="{00000000-0000-0000-0000-000000000000}"/>
          </ac:spMkLst>
        </pc:spChg>
        <pc:spChg chg="mod">
          <ac:chgData name="reza kabir" userId="af3c95a13102d509" providerId="LiveId" clId="{E6F31DAE-9D3C-4AAD-88BE-DA8B71025CE7}" dt="2020-03-31T10:49:16.038" v="299" actId="2711"/>
          <ac:spMkLst>
            <pc:docMk/>
            <pc:sldMk cId="1286644269" sldId="268"/>
            <ac:spMk id="2075" creationId="{00000000-0000-0000-0000-000000000000}"/>
          </ac:spMkLst>
        </pc:spChg>
        <pc:spChg chg="mod">
          <ac:chgData name="reza kabir" userId="af3c95a13102d509" providerId="LiveId" clId="{E6F31DAE-9D3C-4AAD-88BE-DA8B71025CE7}" dt="2020-03-31T10:49:16.038" v="299" actId="2711"/>
          <ac:spMkLst>
            <pc:docMk/>
            <pc:sldMk cId="1286644269" sldId="268"/>
            <ac:spMk id="2076" creationId="{00000000-0000-0000-0000-000000000000}"/>
          </ac:spMkLst>
        </pc:spChg>
        <pc:spChg chg="mod">
          <ac:chgData name="reza kabir" userId="af3c95a13102d509" providerId="LiveId" clId="{E6F31DAE-9D3C-4AAD-88BE-DA8B71025CE7}" dt="2020-03-31T10:49:16.038" v="299" actId="2711"/>
          <ac:spMkLst>
            <pc:docMk/>
            <pc:sldMk cId="1286644269" sldId="268"/>
            <ac:spMk id="2077" creationId="{00000000-0000-0000-0000-000000000000}"/>
          </ac:spMkLst>
        </pc:spChg>
        <pc:spChg chg="mod">
          <ac:chgData name="reza kabir" userId="af3c95a13102d509" providerId="LiveId" clId="{E6F31DAE-9D3C-4AAD-88BE-DA8B71025CE7}" dt="2020-03-31T10:49:16.038" v="299" actId="2711"/>
          <ac:spMkLst>
            <pc:docMk/>
            <pc:sldMk cId="1286644269" sldId="268"/>
            <ac:spMk id="2078" creationId="{00000000-0000-0000-0000-000000000000}"/>
          </ac:spMkLst>
        </pc:spChg>
        <pc:spChg chg="mod">
          <ac:chgData name="reza kabir" userId="af3c95a13102d509" providerId="LiveId" clId="{E6F31DAE-9D3C-4AAD-88BE-DA8B71025CE7}" dt="2020-03-31T10:49:16.038" v="299" actId="2711"/>
          <ac:spMkLst>
            <pc:docMk/>
            <pc:sldMk cId="1286644269" sldId="268"/>
            <ac:spMk id="2079" creationId="{00000000-0000-0000-0000-000000000000}"/>
          </ac:spMkLst>
        </pc:spChg>
        <pc:spChg chg="mod">
          <ac:chgData name="reza kabir" userId="af3c95a13102d509" providerId="LiveId" clId="{E6F31DAE-9D3C-4AAD-88BE-DA8B71025CE7}" dt="2020-03-31T10:49:16.038" v="299" actId="2711"/>
          <ac:spMkLst>
            <pc:docMk/>
            <pc:sldMk cId="1286644269" sldId="268"/>
            <ac:spMk id="2080" creationId="{00000000-0000-0000-0000-000000000000}"/>
          </ac:spMkLst>
        </pc:spChg>
        <pc:spChg chg="mod">
          <ac:chgData name="reza kabir" userId="af3c95a13102d509" providerId="LiveId" clId="{E6F31DAE-9D3C-4AAD-88BE-DA8B71025CE7}" dt="2020-03-31T10:49:10.857" v="298" actId="404"/>
          <ac:spMkLst>
            <pc:docMk/>
            <pc:sldMk cId="1286644269" sldId="268"/>
            <ac:spMk id="2081" creationId="{00000000-0000-0000-0000-000000000000}"/>
          </ac:spMkLst>
        </pc:spChg>
        <pc:spChg chg="mod">
          <ac:chgData name="reza kabir" userId="af3c95a13102d509" providerId="LiveId" clId="{E6F31DAE-9D3C-4AAD-88BE-DA8B71025CE7}" dt="2020-03-31T10:49:10.857" v="298" actId="404"/>
          <ac:spMkLst>
            <pc:docMk/>
            <pc:sldMk cId="1286644269" sldId="268"/>
            <ac:spMk id="2082" creationId="{00000000-0000-0000-0000-000000000000}"/>
          </ac:spMkLst>
        </pc:spChg>
        <pc:spChg chg="mod">
          <ac:chgData name="reza kabir" userId="af3c95a13102d509" providerId="LiveId" clId="{E6F31DAE-9D3C-4AAD-88BE-DA8B71025CE7}" dt="2020-03-31T10:49:10.857" v="298" actId="404"/>
          <ac:spMkLst>
            <pc:docMk/>
            <pc:sldMk cId="1286644269" sldId="268"/>
            <ac:spMk id="2083" creationId="{00000000-0000-0000-0000-000000000000}"/>
          </ac:spMkLst>
        </pc:spChg>
        <pc:spChg chg="mod">
          <ac:chgData name="reza kabir" userId="af3c95a13102d509" providerId="LiveId" clId="{E6F31DAE-9D3C-4AAD-88BE-DA8B71025CE7}" dt="2020-03-31T10:49:10.857" v="298" actId="404"/>
          <ac:spMkLst>
            <pc:docMk/>
            <pc:sldMk cId="1286644269" sldId="268"/>
            <ac:spMk id="2084" creationId="{00000000-0000-0000-0000-000000000000}"/>
          </ac:spMkLst>
        </pc:spChg>
        <pc:spChg chg="mod">
          <ac:chgData name="reza kabir" userId="af3c95a13102d509" providerId="LiveId" clId="{E6F31DAE-9D3C-4AAD-88BE-DA8B71025CE7}" dt="2020-03-31T10:49:10.857" v="298" actId="404"/>
          <ac:spMkLst>
            <pc:docMk/>
            <pc:sldMk cId="1286644269" sldId="268"/>
            <ac:spMk id="2085" creationId="{00000000-0000-0000-0000-000000000000}"/>
          </ac:spMkLst>
        </pc:spChg>
        <pc:grpChg chg="mod">
          <ac:chgData name="reza kabir" userId="af3c95a13102d509" providerId="LiveId" clId="{E6F31DAE-9D3C-4AAD-88BE-DA8B71025CE7}" dt="2020-03-31T10:49:16.038" v="299" actId="2711"/>
          <ac:grpSpMkLst>
            <pc:docMk/>
            <pc:sldMk cId="1286644269" sldId="268"/>
            <ac:grpSpMk id="3" creationId="{2C0EB60A-F8B3-414A-9AA5-6E3A5213DAF9}"/>
          </ac:grpSpMkLst>
        </pc:grpChg>
      </pc:sldChg>
      <pc:sldChg chg="modSp add del mod">
        <pc:chgData name="reza kabir" userId="af3c95a13102d509" providerId="LiveId" clId="{E6F31DAE-9D3C-4AAD-88BE-DA8B71025CE7}" dt="2020-03-31T10:49:43.348" v="303" actId="2711"/>
        <pc:sldMkLst>
          <pc:docMk/>
          <pc:sldMk cId="2935242386" sldId="269"/>
        </pc:sldMkLst>
        <pc:spChg chg="mod">
          <ac:chgData name="reza kabir" userId="af3c95a13102d509" providerId="LiveId" clId="{E6F31DAE-9D3C-4AAD-88BE-DA8B71025CE7}" dt="2020-03-31T10:49:33.686" v="302" actId="2711"/>
          <ac:spMkLst>
            <pc:docMk/>
            <pc:sldMk cId="2935242386" sldId="269"/>
            <ac:spMk id="2" creationId="{F176DA64-5474-4E9A-BA57-8BF134916E7D}"/>
          </ac:spMkLst>
        </pc:spChg>
        <pc:spChg chg="mod">
          <ac:chgData name="reza kabir" userId="af3c95a13102d509" providerId="LiveId" clId="{E6F31DAE-9D3C-4AAD-88BE-DA8B71025CE7}" dt="2020-03-31T10:49:43.348" v="303" actId="2711"/>
          <ac:spMkLst>
            <pc:docMk/>
            <pc:sldMk cId="2935242386" sldId="269"/>
            <ac:spMk id="2063" creationId="{00000000-0000-0000-0000-000000000000}"/>
          </ac:spMkLst>
        </pc:spChg>
        <pc:spChg chg="mod">
          <ac:chgData name="reza kabir" userId="af3c95a13102d509" providerId="LiveId" clId="{E6F31DAE-9D3C-4AAD-88BE-DA8B71025CE7}" dt="2020-03-31T10:49:43.348" v="303" actId="2711"/>
          <ac:spMkLst>
            <pc:docMk/>
            <pc:sldMk cId="2935242386" sldId="269"/>
            <ac:spMk id="2064" creationId="{00000000-0000-0000-0000-000000000000}"/>
          </ac:spMkLst>
        </pc:spChg>
        <pc:spChg chg="mod">
          <ac:chgData name="reza kabir" userId="af3c95a13102d509" providerId="LiveId" clId="{E6F31DAE-9D3C-4AAD-88BE-DA8B71025CE7}" dt="2020-03-31T10:49:43.348" v="303" actId="2711"/>
          <ac:spMkLst>
            <pc:docMk/>
            <pc:sldMk cId="2935242386" sldId="269"/>
            <ac:spMk id="2065" creationId="{00000000-0000-0000-0000-000000000000}"/>
          </ac:spMkLst>
        </pc:spChg>
        <pc:spChg chg="mod">
          <ac:chgData name="reza kabir" userId="af3c95a13102d509" providerId="LiveId" clId="{E6F31DAE-9D3C-4AAD-88BE-DA8B71025CE7}" dt="2020-03-31T10:49:43.348" v="303" actId="2711"/>
          <ac:spMkLst>
            <pc:docMk/>
            <pc:sldMk cId="2935242386" sldId="269"/>
            <ac:spMk id="2066" creationId="{00000000-0000-0000-0000-000000000000}"/>
          </ac:spMkLst>
        </pc:spChg>
        <pc:spChg chg="mod">
          <ac:chgData name="reza kabir" userId="af3c95a13102d509" providerId="LiveId" clId="{E6F31DAE-9D3C-4AAD-88BE-DA8B71025CE7}" dt="2020-03-31T10:49:43.348" v="303" actId="2711"/>
          <ac:spMkLst>
            <pc:docMk/>
            <pc:sldMk cId="2935242386" sldId="269"/>
            <ac:spMk id="2067" creationId="{00000000-0000-0000-0000-000000000000}"/>
          </ac:spMkLst>
        </pc:spChg>
        <pc:grpChg chg="mod">
          <ac:chgData name="reza kabir" userId="af3c95a13102d509" providerId="LiveId" clId="{E6F31DAE-9D3C-4AAD-88BE-DA8B71025CE7}" dt="2020-03-31T10:49:43.348" v="303" actId="2711"/>
          <ac:grpSpMkLst>
            <pc:docMk/>
            <pc:sldMk cId="2935242386" sldId="269"/>
            <ac:grpSpMk id="6" creationId="{78250B07-D0A9-4EF6-9617-FCD8F28E44F5}"/>
          </ac:grpSpMkLst>
        </pc:grpChg>
      </pc:sldChg>
      <pc:sldChg chg="modSp add del mod">
        <pc:chgData name="reza kabir" userId="af3c95a13102d509" providerId="LiveId" clId="{E6F31DAE-9D3C-4AAD-88BE-DA8B71025CE7}" dt="2020-03-31T10:50:00.989" v="305" actId="2711"/>
        <pc:sldMkLst>
          <pc:docMk/>
          <pc:sldMk cId="589162283" sldId="270"/>
        </pc:sldMkLst>
        <pc:spChg chg="mod">
          <ac:chgData name="reza kabir" userId="af3c95a13102d509" providerId="LiveId" clId="{E6F31DAE-9D3C-4AAD-88BE-DA8B71025CE7}" dt="2020-03-31T10:49:55.735" v="304" actId="2711"/>
          <ac:spMkLst>
            <pc:docMk/>
            <pc:sldMk cId="589162283" sldId="270"/>
            <ac:spMk id="2" creationId="{354B3985-B631-4E73-B369-E74520E23469}"/>
          </ac:spMkLst>
        </pc:spChg>
        <pc:spChg chg="mod">
          <ac:chgData name="reza kabir" userId="af3c95a13102d509" providerId="LiveId" clId="{E6F31DAE-9D3C-4AAD-88BE-DA8B71025CE7}" dt="2020-03-31T10:50:00.989" v="305" actId="2711"/>
          <ac:spMkLst>
            <pc:docMk/>
            <pc:sldMk cId="589162283" sldId="270"/>
            <ac:spMk id="2052" creationId="{00000000-0000-0000-0000-000000000000}"/>
          </ac:spMkLst>
        </pc:spChg>
        <pc:grpChg chg="mod">
          <ac:chgData name="reza kabir" userId="af3c95a13102d509" providerId="LiveId" clId="{E6F31DAE-9D3C-4AAD-88BE-DA8B71025CE7}" dt="2020-03-31T10:50:00.989" v="305" actId="2711"/>
          <ac:grpSpMkLst>
            <pc:docMk/>
            <pc:sldMk cId="589162283" sldId="270"/>
            <ac:grpSpMk id="3" creationId="{71C57AE6-C60C-4050-91EB-C2CA1F5D3BC2}"/>
          </ac:grpSpMkLst>
        </pc:grpChg>
      </pc:sldChg>
      <pc:sldChg chg="add">
        <pc:chgData name="reza kabir" userId="af3c95a13102d509" providerId="LiveId" clId="{E6F31DAE-9D3C-4AAD-88BE-DA8B71025CE7}" dt="2020-03-31T11:09:41.199" v="478"/>
        <pc:sldMkLst>
          <pc:docMk/>
          <pc:sldMk cId="729668861" sldId="271"/>
        </pc:sldMkLst>
      </pc:sldChg>
      <pc:sldChg chg="modSp add del mod">
        <pc:chgData name="reza kabir" userId="af3c95a13102d509" providerId="LiveId" clId="{E6F31DAE-9D3C-4AAD-88BE-DA8B71025CE7}" dt="2020-03-31T11:09:39.174" v="477" actId="2696"/>
        <pc:sldMkLst>
          <pc:docMk/>
          <pc:sldMk cId="1055100975" sldId="271"/>
        </pc:sldMkLst>
        <pc:spChg chg="mod">
          <ac:chgData name="reza kabir" userId="af3c95a13102d509" providerId="LiveId" clId="{E6F31DAE-9D3C-4AAD-88BE-DA8B71025CE7}" dt="2020-03-31T10:50:07.096" v="306" actId="2711"/>
          <ac:spMkLst>
            <pc:docMk/>
            <pc:sldMk cId="1055100975" sldId="271"/>
            <ac:spMk id="2" creationId="{BE164E51-9EE3-4715-BB83-77F82C05AF6B}"/>
          </ac:spMkLst>
        </pc:spChg>
        <pc:spChg chg="mod">
          <ac:chgData name="reza kabir" userId="af3c95a13102d509" providerId="LiveId" clId="{E6F31DAE-9D3C-4AAD-88BE-DA8B71025CE7}" dt="2020-03-31T10:50:14.637" v="307" actId="2711"/>
          <ac:spMkLst>
            <pc:docMk/>
            <pc:sldMk cId="1055100975" sldId="271"/>
            <ac:spMk id="36" creationId="{729200F2-5234-4482-9B12-54BB8174CB70}"/>
          </ac:spMkLst>
        </pc:spChg>
        <pc:spChg chg="mod">
          <ac:chgData name="reza kabir" userId="af3c95a13102d509" providerId="LiveId" clId="{E6F31DAE-9D3C-4AAD-88BE-DA8B71025CE7}" dt="2020-03-31T10:50:14.637" v="307" actId="2711"/>
          <ac:spMkLst>
            <pc:docMk/>
            <pc:sldMk cId="1055100975" sldId="271"/>
            <ac:spMk id="37" creationId="{0364721A-3683-4BA6-903F-ED7EA935C13B}"/>
          </ac:spMkLst>
        </pc:spChg>
      </pc:sldChg>
      <pc:sldChg chg="add del">
        <pc:chgData name="reza kabir" userId="af3c95a13102d509" providerId="LiveId" clId="{E6F31DAE-9D3C-4AAD-88BE-DA8B71025CE7}" dt="2020-05-06T15:38:40.612" v="1003" actId="47"/>
        <pc:sldMkLst>
          <pc:docMk/>
          <pc:sldMk cId="1602181935" sldId="272"/>
        </pc:sldMkLst>
      </pc:sldChg>
      <pc:sldChg chg="del">
        <pc:chgData name="reza kabir" userId="af3c95a13102d509" providerId="LiveId" clId="{E6F31DAE-9D3C-4AAD-88BE-DA8B71025CE7}" dt="2020-03-31T09:36:01.999" v="0" actId="47"/>
        <pc:sldMkLst>
          <pc:docMk/>
          <pc:sldMk cId="0" sldId="306"/>
        </pc:sldMkLst>
      </pc:sldChg>
      <pc:sldChg chg="del">
        <pc:chgData name="reza kabir" userId="af3c95a13102d509" providerId="LiveId" clId="{E6F31DAE-9D3C-4AAD-88BE-DA8B71025CE7}" dt="2020-03-31T09:36:01.999" v="0" actId="47"/>
        <pc:sldMkLst>
          <pc:docMk/>
          <pc:sldMk cId="0" sldId="307"/>
        </pc:sldMkLst>
      </pc:sldChg>
      <pc:sldChg chg="del">
        <pc:chgData name="reza kabir" userId="af3c95a13102d509" providerId="LiveId" clId="{E6F31DAE-9D3C-4AAD-88BE-DA8B71025CE7}" dt="2020-03-31T09:36:01.999" v="0" actId="47"/>
        <pc:sldMkLst>
          <pc:docMk/>
          <pc:sldMk cId="0" sldId="308"/>
        </pc:sldMkLst>
      </pc:sldChg>
      <pc:sldChg chg="del">
        <pc:chgData name="reza kabir" userId="af3c95a13102d509" providerId="LiveId" clId="{E6F31DAE-9D3C-4AAD-88BE-DA8B71025CE7}" dt="2020-03-31T09:36:01.999" v="0" actId="47"/>
        <pc:sldMkLst>
          <pc:docMk/>
          <pc:sldMk cId="0" sldId="309"/>
        </pc:sldMkLst>
      </pc:sldChg>
      <pc:sldChg chg="del">
        <pc:chgData name="reza kabir" userId="af3c95a13102d509" providerId="LiveId" clId="{E6F31DAE-9D3C-4AAD-88BE-DA8B71025CE7}" dt="2020-03-31T09:36:01.999" v="0" actId="47"/>
        <pc:sldMkLst>
          <pc:docMk/>
          <pc:sldMk cId="496771901" sldId="310"/>
        </pc:sldMkLst>
      </pc:sldChg>
      <pc:sldChg chg="del">
        <pc:chgData name="reza kabir" userId="af3c95a13102d509" providerId="LiveId" clId="{E6F31DAE-9D3C-4AAD-88BE-DA8B71025CE7}" dt="2020-03-31T09:36:01.999" v="0" actId="47"/>
        <pc:sldMkLst>
          <pc:docMk/>
          <pc:sldMk cId="0" sldId="311"/>
        </pc:sldMkLst>
      </pc:sldChg>
      <pc:sldChg chg="del">
        <pc:chgData name="reza kabir" userId="af3c95a13102d509" providerId="LiveId" clId="{E6F31DAE-9D3C-4AAD-88BE-DA8B71025CE7}" dt="2020-03-31T09:36:01.999" v="0" actId="47"/>
        <pc:sldMkLst>
          <pc:docMk/>
          <pc:sldMk cId="0" sldId="312"/>
        </pc:sldMkLst>
      </pc:sldChg>
      <pc:sldChg chg="del">
        <pc:chgData name="reza kabir" userId="af3c95a13102d509" providerId="LiveId" clId="{E6F31DAE-9D3C-4AAD-88BE-DA8B71025CE7}" dt="2020-03-31T09:36:01.999" v="0" actId="47"/>
        <pc:sldMkLst>
          <pc:docMk/>
          <pc:sldMk cId="0" sldId="313"/>
        </pc:sldMkLst>
      </pc:sldChg>
      <pc:sldChg chg="del">
        <pc:chgData name="reza kabir" userId="af3c95a13102d509" providerId="LiveId" clId="{E6F31DAE-9D3C-4AAD-88BE-DA8B71025CE7}" dt="2020-03-31T09:36:01.999" v="0" actId="47"/>
        <pc:sldMkLst>
          <pc:docMk/>
          <pc:sldMk cId="0" sldId="314"/>
        </pc:sldMkLst>
      </pc:sldChg>
      <pc:sldChg chg="del">
        <pc:chgData name="reza kabir" userId="af3c95a13102d509" providerId="LiveId" clId="{E6F31DAE-9D3C-4AAD-88BE-DA8B71025CE7}" dt="2020-03-31T09:36:01.999" v="0" actId="47"/>
        <pc:sldMkLst>
          <pc:docMk/>
          <pc:sldMk cId="0" sldId="315"/>
        </pc:sldMkLst>
      </pc:sldChg>
      <pc:sldChg chg="del">
        <pc:chgData name="reza kabir" userId="af3c95a13102d509" providerId="LiveId" clId="{E6F31DAE-9D3C-4AAD-88BE-DA8B71025CE7}" dt="2020-03-31T09:36:01.999" v="0" actId="47"/>
        <pc:sldMkLst>
          <pc:docMk/>
          <pc:sldMk cId="0" sldId="316"/>
        </pc:sldMkLst>
      </pc:sldChg>
      <pc:sldChg chg="del">
        <pc:chgData name="reza kabir" userId="af3c95a13102d509" providerId="LiveId" clId="{E6F31DAE-9D3C-4AAD-88BE-DA8B71025CE7}" dt="2020-05-06T15:28:48.163" v="981" actId="2696"/>
        <pc:sldMkLst>
          <pc:docMk/>
          <pc:sldMk cId="614853493" sldId="317"/>
        </pc:sldMkLst>
      </pc:sldChg>
      <pc:sldChg chg="add del">
        <pc:chgData name="reza kabir" userId="af3c95a13102d509" providerId="LiveId" clId="{E6F31DAE-9D3C-4AAD-88BE-DA8B71025CE7}" dt="2020-05-06T15:29:02.497" v="984" actId="2696"/>
        <pc:sldMkLst>
          <pc:docMk/>
          <pc:sldMk cId="1875183606" sldId="317"/>
        </pc:sldMkLst>
      </pc:sldChg>
      <pc:sldChg chg="add ord">
        <pc:chgData name="reza kabir" userId="af3c95a13102d509" providerId="LiveId" clId="{E6F31DAE-9D3C-4AAD-88BE-DA8B71025CE7}" dt="2020-05-06T15:30:39.303" v="997"/>
        <pc:sldMkLst>
          <pc:docMk/>
          <pc:sldMk cId="3375107004" sldId="317"/>
        </pc:sldMkLst>
      </pc:sldChg>
      <pc:sldChg chg="del">
        <pc:chgData name="reza kabir" userId="af3c95a13102d509" providerId="LiveId" clId="{E6F31DAE-9D3C-4AAD-88BE-DA8B71025CE7}" dt="2020-03-31T09:36:01.999" v="0" actId="47"/>
        <pc:sldMkLst>
          <pc:docMk/>
          <pc:sldMk cId="0" sldId="318"/>
        </pc:sldMkLst>
      </pc:sldChg>
      <pc:sldChg chg="del">
        <pc:chgData name="reza kabir" userId="af3c95a13102d509" providerId="LiveId" clId="{E6F31DAE-9D3C-4AAD-88BE-DA8B71025CE7}" dt="2020-03-31T09:36:01.999" v="0" actId="47"/>
        <pc:sldMkLst>
          <pc:docMk/>
          <pc:sldMk cId="0" sldId="319"/>
        </pc:sldMkLst>
      </pc:sldChg>
      <pc:sldChg chg="del">
        <pc:chgData name="reza kabir" userId="af3c95a13102d509" providerId="LiveId" clId="{E6F31DAE-9D3C-4AAD-88BE-DA8B71025CE7}" dt="2020-03-31T09:36:01.999" v="0" actId="47"/>
        <pc:sldMkLst>
          <pc:docMk/>
          <pc:sldMk cId="0" sldId="320"/>
        </pc:sldMkLst>
      </pc:sldChg>
      <pc:sldChg chg="del">
        <pc:chgData name="reza kabir" userId="af3c95a13102d509" providerId="LiveId" clId="{E6F31DAE-9D3C-4AAD-88BE-DA8B71025CE7}" dt="2020-03-31T09:36:01.999" v="0" actId="47"/>
        <pc:sldMkLst>
          <pc:docMk/>
          <pc:sldMk cId="753715957" sldId="321"/>
        </pc:sldMkLst>
      </pc:sldChg>
      <pc:sldChg chg="del">
        <pc:chgData name="reza kabir" userId="af3c95a13102d509" providerId="LiveId" clId="{E6F31DAE-9D3C-4AAD-88BE-DA8B71025CE7}" dt="2020-03-31T09:36:01.999" v="0" actId="47"/>
        <pc:sldMkLst>
          <pc:docMk/>
          <pc:sldMk cId="0" sldId="322"/>
        </pc:sldMkLst>
      </pc:sldChg>
      <pc:sldChg chg="del">
        <pc:chgData name="reza kabir" userId="af3c95a13102d509" providerId="LiveId" clId="{E6F31DAE-9D3C-4AAD-88BE-DA8B71025CE7}" dt="2020-03-31T09:36:01.999" v="0" actId="47"/>
        <pc:sldMkLst>
          <pc:docMk/>
          <pc:sldMk cId="0" sldId="323"/>
        </pc:sldMkLst>
      </pc:sldChg>
      <pc:sldChg chg="del">
        <pc:chgData name="reza kabir" userId="af3c95a13102d509" providerId="LiveId" clId="{E6F31DAE-9D3C-4AAD-88BE-DA8B71025CE7}" dt="2020-03-31T09:36:01.999" v="0" actId="47"/>
        <pc:sldMkLst>
          <pc:docMk/>
          <pc:sldMk cId="0" sldId="324"/>
        </pc:sldMkLst>
      </pc:sldChg>
      <pc:sldChg chg="del">
        <pc:chgData name="reza kabir" userId="af3c95a13102d509" providerId="LiveId" clId="{E6F31DAE-9D3C-4AAD-88BE-DA8B71025CE7}" dt="2020-03-31T09:36:01.999" v="0" actId="47"/>
        <pc:sldMkLst>
          <pc:docMk/>
          <pc:sldMk cId="0" sldId="325"/>
        </pc:sldMkLst>
      </pc:sldChg>
      <pc:sldChg chg="del">
        <pc:chgData name="reza kabir" userId="af3c95a13102d509" providerId="LiveId" clId="{E6F31DAE-9D3C-4AAD-88BE-DA8B71025CE7}" dt="2020-03-31T09:36:01.999" v="0" actId="47"/>
        <pc:sldMkLst>
          <pc:docMk/>
          <pc:sldMk cId="3753140982" sldId="326"/>
        </pc:sldMkLst>
      </pc:sldChg>
      <pc:sldChg chg="modSp add del mod">
        <pc:chgData name="reza kabir" userId="af3c95a13102d509" providerId="LiveId" clId="{E6F31DAE-9D3C-4AAD-88BE-DA8B71025CE7}" dt="2020-03-31T10:51:07.047" v="317" actId="207"/>
        <pc:sldMkLst>
          <pc:docMk/>
          <pc:sldMk cId="871079455" sldId="328"/>
        </pc:sldMkLst>
        <pc:spChg chg="mod">
          <ac:chgData name="reza kabir" userId="af3c95a13102d509" providerId="LiveId" clId="{E6F31DAE-9D3C-4AAD-88BE-DA8B71025CE7}" dt="2020-03-31T10:50:50.266" v="313" actId="2711"/>
          <ac:spMkLst>
            <pc:docMk/>
            <pc:sldMk cId="871079455" sldId="328"/>
            <ac:spMk id="2" creationId="{00000000-0000-0000-0000-000000000000}"/>
          </ac:spMkLst>
        </pc:spChg>
        <pc:spChg chg="mod">
          <ac:chgData name="reza kabir" userId="af3c95a13102d509" providerId="LiveId" clId="{E6F31DAE-9D3C-4AAD-88BE-DA8B71025CE7}" dt="2020-03-31T10:50:46.258" v="312" actId="2711"/>
          <ac:spMkLst>
            <pc:docMk/>
            <pc:sldMk cId="871079455" sldId="328"/>
            <ac:spMk id="29" creationId="{00000000-0000-0000-0000-000000000000}"/>
          </ac:spMkLst>
        </pc:spChg>
        <pc:spChg chg="mod">
          <ac:chgData name="reza kabir" userId="af3c95a13102d509" providerId="LiveId" clId="{E6F31DAE-9D3C-4AAD-88BE-DA8B71025CE7}" dt="2020-03-31T10:50:46.258" v="312" actId="2711"/>
          <ac:spMkLst>
            <pc:docMk/>
            <pc:sldMk cId="871079455" sldId="328"/>
            <ac:spMk id="30" creationId="{00000000-0000-0000-0000-000000000000}"/>
          </ac:spMkLst>
        </pc:spChg>
        <pc:spChg chg="mod">
          <ac:chgData name="reza kabir" userId="af3c95a13102d509" providerId="LiveId" clId="{E6F31DAE-9D3C-4AAD-88BE-DA8B71025CE7}" dt="2020-03-31T10:50:46.258" v="312" actId="2711"/>
          <ac:spMkLst>
            <pc:docMk/>
            <pc:sldMk cId="871079455" sldId="328"/>
            <ac:spMk id="31" creationId="{00000000-0000-0000-0000-000000000000}"/>
          </ac:spMkLst>
        </pc:spChg>
        <pc:spChg chg="mod">
          <ac:chgData name="reza kabir" userId="af3c95a13102d509" providerId="LiveId" clId="{E6F31DAE-9D3C-4AAD-88BE-DA8B71025CE7}" dt="2020-03-31T10:50:46.258" v="312" actId="2711"/>
          <ac:spMkLst>
            <pc:docMk/>
            <pc:sldMk cId="871079455" sldId="328"/>
            <ac:spMk id="32" creationId="{00000000-0000-0000-0000-000000000000}"/>
          </ac:spMkLst>
        </pc:spChg>
        <pc:spChg chg="mod">
          <ac:chgData name="reza kabir" userId="af3c95a13102d509" providerId="LiveId" clId="{E6F31DAE-9D3C-4AAD-88BE-DA8B71025CE7}" dt="2020-03-31T10:50:46.258" v="312" actId="2711"/>
          <ac:spMkLst>
            <pc:docMk/>
            <pc:sldMk cId="871079455" sldId="328"/>
            <ac:spMk id="33" creationId="{00000000-0000-0000-0000-000000000000}"/>
          </ac:spMkLst>
        </pc:spChg>
        <pc:spChg chg="mod">
          <ac:chgData name="reza kabir" userId="af3c95a13102d509" providerId="LiveId" clId="{E6F31DAE-9D3C-4AAD-88BE-DA8B71025CE7}" dt="2020-03-31T10:50:46.258" v="312" actId="2711"/>
          <ac:spMkLst>
            <pc:docMk/>
            <pc:sldMk cId="871079455" sldId="328"/>
            <ac:spMk id="34" creationId="{00000000-0000-0000-0000-000000000000}"/>
          </ac:spMkLst>
        </pc:spChg>
        <pc:spChg chg="mod">
          <ac:chgData name="reza kabir" userId="af3c95a13102d509" providerId="LiveId" clId="{E6F31DAE-9D3C-4AAD-88BE-DA8B71025CE7}" dt="2020-03-31T10:50:46.258" v="312" actId="2711"/>
          <ac:spMkLst>
            <pc:docMk/>
            <pc:sldMk cId="871079455" sldId="328"/>
            <ac:spMk id="36" creationId="{00000000-0000-0000-0000-000000000000}"/>
          </ac:spMkLst>
        </pc:spChg>
        <pc:spChg chg="mod">
          <ac:chgData name="reza kabir" userId="af3c95a13102d509" providerId="LiveId" clId="{E6F31DAE-9D3C-4AAD-88BE-DA8B71025CE7}" dt="2020-03-31T10:50:46.258" v="312" actId="2711"/>
          <ac:spMkLst>
            <pc:docMk/>
            <pc:sldMk cId="871079455" sldId="328"/>
            <ac:spMk id="39" creationId="{00000000-0000-0000-0000-000000000000}"/>
          </ac:spMkLst>
        </pc:spChg>
        <pc:spChg chg="mod">
          <ac:chgData name="reza kabir" userId="af3c95a13102d509" providerId="LiveId" clId="{E6F31DAE-9D3C-4AAD-88BE-DA8B71025CE7}" dt="2020-03-31T10:50:46.258" v="312" actId="2711"/>
          <ac:spMkLst>
            <pc:docMk/>
            <pc:sldMk cId="871079455" sldId="328"/>
            <ac:spMk id="42" creationId="{00000000-0000-0000-0000-000000000000}"/>
          </ac:spMkLst>
        </pc:spChg>
        <pc:spChg chg="mod">
          <ac:chgData name="reza kabir" userId="af3c95a13102d509" providerId="LiveId" clId="{E6F31DAE-9D3C-4AAD-88BE-DA8B71025CE7}" dt="2020-03-31T10:50:46.258" v="312" actId="2711"/>
          <ac:spMkLst>
            <pc:docMk/>
            <pc:sldMk cId="871079455" sldId="328"/>
            <ac:spMk id="45" creationId="{00000000-0000-0000-0000-000000000000}"/>
          </ac:spMkLst>
        </pc:spChg>
        <pc:spChg chg="mod">
          <ac:chgData name="reza kabir" userId="af3c95a13102d509" providerId="LiveId" clId="{E6F31DAE-9D3C-4AAD-88BE-DA8B71025CE7}" dt="2020-03-31T10:50:46.258" v="312" actId="2711"/>
          <ac:spMkLst>
            <pc:docMk/>
            <pc:sldMk cId="871079455" sldId="328"/>
            <ac:spMk id="48" creationId="{00000000-0000-0000-0000-000000000000}"/>
          </ac:spMkLst>
        </pc:spChg>
        <pc:spChg chg="mod">
          <ac:chgData name="reza kabir" userId="af3c95a13102d509" providerId="LiveId" clId="{E6F31DAE-9D3C-4AAD-88BE-DA8B71025CE7}" dt="2020-03-31T10:50:46.258" v="312" actId="2711"/>
          <ac:spMkLst>
            <pc:docMk/>
            <pc:sldMk cId="871079455" sldId="328"/>
            <ac:spMk id="51" creationId="{00000000-0000-0000-0000-000000000000}"/>
          </ac:spMkLst>
        </pc:spChg>
        <pc:spChg chg="mod">
          <ac:chgData name="reza kabir" userId="af3c95a13102d509" providerId="LiveId" clId="{E6F31DAE-9D3C-4AAD-88BE-DA8B71025CE7}" dt="2020-03-31T10:50:46.258" v="312" actId="2711"/>
          <ac:spMkLst>
            <pc:docMk/>
            <pc:sldMk cId="871079455" sldId="328"/>
            <ac:spMk id="82" creationId="{7EF3EC9E-E89B-4870-813E-2AA295D6158D}"/>
          </ac:spMkLst>
        </pc:spChg>
        <pc:spChg chg="mod">
          <ac:chgData name="reza kabir" userId="af3c95a13102d509" providerId="LiveId" clId="{E6F31DAE-9D3C-4AAD-88BE-DA8B71025CE7}" dt="2020-03-31T10:50:46.258" v="312" actId="2711"/>
          <ac:spMkLst>
            <pc:docMk/>
            <pc:sldMk cId="871079455" sldId="328"/>
            <ac:spMk id="83" creationId="{CE54637E-9095-4F81-AE93-F40E595A3341}"/>
          </ac:spMkLst>
        </pc:spChg>
        <pc:spChg chg="mod">
          <ac:chgData name="reza kabir" userId="af3c95a13102d509" providerId="LiveId" clId="{E6F31DAE-9D3C-4AAD-88BE-DA8B71025CE7}" dt="2020-03-31T10:50:46.258" v="312" actId="2711"/>
          <ac:spMkLst>
            <pc:docMk/>
            <pc:sldMk cId="871079455" sldId="328"/>
            <ac:spMk id="84" creationId="{DC7E5770-557D-419E-9A79-7CA5FFF91209}"/>
          </ac:spMkLst>
        </pc:spChg>
        <pc:spChg chg="mod">
          <ac:chgData name="reza kabir" userId="af3c95a13102d509" providerId="LiveId" clId="{E6F31DAE-9D3C-4AAD-88BE-DA8B71025CE7}" dt="2020-03-31T10:50:46.258" v="312" actId="2711"/>
          <ac:spMkLst>
            <pc:docMk/>
            <pc:sldMk cId="871079455" sldId="328"/>
            <ac:spMk id="85" creationId="{4BB0A4AA-228F-48CA-95BF-A85863EA04E3}"/>
          </ac:spMkLst>
        </pc:spChg>
        <pc:spChg chg="mod">
          <ac:chgData name="reza kabir" userId="af3c95a13102d509" providerId="LiveId" clId="{E6F31DAE-9D3C-4AAD-88BE-DA8B71025CE7}" dt="2020-03-31T10:50:46.258" v="312" actId="2711"/>
          <ac:spMkLst>
            <pc:docMk/>
            <pc:sldMk cId="871079455" sldId="328"/>
            <ac:spMk id="86" creationId="{1FD3AC31-8003-4D37-9710-9EBDC47132FC}"/>
          </ac:spMkLst>
        </pc:spChg>
        <pc:spChg chg="mod">
          <ac:chgData name="reza kabir" userId="af3c95a13102d509" providerId="LiveId" clId="{E6F31DAE-9D3C-4AAD-88BE-DA8B71025CE7}" dt="2020-03-31T10:50:46.258" v="312" actId="2711"/>
          <ac:spMkLst>
            <pc:docMk/>
            <pc:sldMk cId="871079455" sldId="328"/>
            <ac:spMk id="87" creationId="{378D4E62-A4E1-4843-B446-D77A67565D5F}"/>
          </ac:spMkLst>
        </pc:spChg>
        <pc:grpChg chg="mod">
          <ac:chgData name="reza kabir" userId="af3c95a13102d509" providerId="LiveId" clId="{E6F31DAE-9D3C-4AAD-88BE-DA8B71025CE7}" dt="2020-03-31T10:51:07.047" v="317" actId="207"/>
          <ac:grpSpMkLst>
            <pc:docMk/>
            <pc:sldMk cId="871079455" sldId="328"/>
            <ac:grpSpMk id="7" creationId="{FCEF4C7A-D465-4BD0-A6A1-D3C03200EE21}"/>
          </ac:grpSpMkLst>
        </pc:grpChg>
      </pc:sldChg>
      <pc:sldChg chg="add">
        <pc:chgData name="reza kabir" userId="af3c95a13102d509" providerId="LiveId" clId="{E6F31DAE-9D3C-4AAD-88BE-DA8B71025CE7}" dt="2020-05-06T15:28:54.178" v="982"/>
        <pc:sldMkLst>
          <pc:docMk/>
          <pc:sldMk cId="3875514466" sldId="340"/>
        </pc:sldMkLst>
      </pc:sldChg>
      <pc:sldChg chg="addSp delSp modSp add del mod">
        <pc:chgData name="reza kabir" userId="af3c95a13102d509" providerId="LiveId" clId="{E6F31DAE-9D3C-4AAD-88BE-DA8B71025CE7}" dt="2020-05-06T15:28:48.163" v="981" actId="2696"/>
        <pc:sldMkLst>
          <pc:docMk/>
          <pc:sldMk cId="4042963185" sldId="340"/>
        </pc:sldMkLst>
        <pc:spChg chg="add mod">
          <ac:chgData name="reza kabir" userId="af3c95a13102d509" providerId="LiveId" clId="{E6F31DAE-9D3C-4AAD-88BE-DA8B71025CE7}" dt="2020-05-06T14:57:14.868" v="617" actId="20577"/>
          <ac:spMkLst>
            <pc:docMk/>
            <pc:sldMk cId="4042963185" sldId="340"/>
            <ac:spMk id="2" creationId="{3E4AE586-1BB6-4C7E-9E0B-9A96003E7DC1}"/>
          </ac:spMkLst>
        </pc:spChg>
        <pc:spChg chg="add mod">
          <ac:chgData name="reza kabir" userId="af3c95a13102d509" providerId="LiveId" clId="{E6F31DAE-9D3C-4AAD-88BE-DA8B71025CE7}" dt="2020-05-06T15:01:30.475" v="674" actId="1076"/>
          <ac:spMkLst>
            <pc:docMk/>
            <pc:sldMk cId="4042963185" sldId="340"/>
            <ac:spMk id="4" creationId="{E6CBF20B-222F-4EEC-9F00-580A7FF6989C}"/>
          </ac:spMkLst>
        </pc:spChg>
        <pc:spChg chg="mod">
          <ac:chgData name="reza kabir" userId="af3c95a13102d509" providerId="LiveId" clId="{E6F31DAE-9D3C-4AAD-88BE-DA8B71025CE7}" dt="2020-05-06T14:58:37.478" v="633" actId="165"/>
          <ac:spMkLst>
            <pc:docMk/>
            <pc:sldMk cId="4042963185" sldId="340"/>
            <ac:spMk id="9" creationId="{FA79CF5F-D043-4F0C-9B6B-8F35AC5A47A4}"/>
          </ac:spMkLst>
        </pc:spChg>
        <pc:spChg chg="mod">
          <ac:chgData name="reza kabir" userId="af3c95a13102d509" providerId="LiveId" clId="{E6F31DAE-9D3C-4AAD-88BE-DA8B71025CE7}" dt="2020-05-06T14:58:37.478" v="633" actId="165"/>
          <ac:spMkLst>
            <pc:docMk/>
            <pc:sldMk cId="4042963185" sldId="340"/>
            <ac:spMk id="10" creationId="{49603B80-7854-4B56-90FB-29C9F6ABB72F}"/>
          </ac:spMkLst>
        </pc:spChg>
        <pc:spChg chg="mod">
          <ac:chgData name="reza kabir" userId="af3c95a13102d509" providerId="LiveId" clId="{E6F31DAE-9D3C-4AAD-88BE-DA8B71025CE7}" dt="2020-05-06T14:58:37.478" v="633" actId="165"/>
          <ac:spMkLst>
            <pc:docMk/>
            <pc:sldMk cId="4042963185" sldId="340"/>
            <ac:spMk id="11" creationId="{43971A3A-7413-471D-955E-7BF4926871DB}"/>
          </ac:spMkLst>
        </pc:spChg>
        <pc:spChg chg="mod">
          <ac:chgData name="reza kabir" userId="af3c95a13102d509" providerId="LiveId" clId="{E6F31DAE-9D3C-4AAD-88BE-DA8B71025CE7}" dt="2020-05-06T14:58:37.478" v="633" actId="165"/>
          <ac:spMkLst>
            <pc:docMk/>
            <pc:sldMk cId="4042963185" sldId="340"/>
            <ac:spMk id="12" creationId="{E3625D13-79CF-4FC2-B952-D22040886A7F}"/>
          </ac:spMkLst>
        </pc:spChg>
        <pc:spChg chg="mod">
          <ac:chgData name="reza kabir" userId="af3c95a13102d509" providerId="LiveId" clId="{E6F31DAE-9D3C-4AAD-88BE-DA8B71025CE7}" dt="2020-05-06T14:58:37.478" v="633" actId="165"/>
          <ac:spMkLst>
            <pc:docMk/>
            <pc:sldMk cId="4042963185" sldId="340"/>
            <ac:spMk id="13" creationId="{7D5FA464-C93E-4EDE-9CB1-C01FAB59CA91}"/>
          </ac:spMkLst>
        </pc:spChg>
        <pc:spChg chg="mod">
          <ac:chgData name="reza kabir" userId="af3c95a13102d509" providerId="LiveId" clId="{E6F31DAE-9D3C-4AAD-88BE-DA8B71025CE7}" dt="2020-05-06T14:58:37.478" v="633" actId="165"/>
          <ac:spMkLst>
            <pc:docMk/>
            <pc:sldMk cId="4042963185" sldId="340"/>
            <ac:spMk id="14" creationId="{E01BDAB7-F331-4E62-9345-AF1B216CA0CC}"/>
          </ac:spMkLst>
        </pc:spChg>
        <pc:spChg chg="mod">
          <ac:chgData name="reza kabir" userId="af3c95a13102d509" providerId="LiveId" clId="{E6F31DAE-9D3C-4AAD-88BE-DA8B71025CE7}" dt="2020-05-06T14:58:37.478" v="633" actId="165"/>
          <ac:spMkLst>
            <pc:docMk/>
            <pc:sldMk cId="4042963185" sldId="340"/>
            <ac:spMk id="15" creationId="{46D8EEF9-92D1-4E82-B480-1854BA0DA3F1}"/>
          </ac:spMkLst>
        </pc:spChg>
        <pc:spChg chg="mod">
          <ac:chgData name="reza kabir" userId="af3c95a13102d509" providerId="LiveId" clId="{E6F31DAE-9D3C-4AAD-88BE-DA8B71025CE7}" dt="2020-05-06T14:58:37.478" v="633" actId="165"/>
          <ac:spMkLst>
            <pc:docMk/>
            <pc:sldMk cId="4042963185" sldId="340"/>
            <ac:spMk id="17" creationId="{23041F22-9397-426C-B23E-C08D0F861BFA}"/>
          </ac:spMkLst>
        </pc:spChg>
        <pc:spChg chg="mod">
          <ac:chgData name="reza kabir" userId="af3c95a13102d509" providerId="LiveId" clId="{E6F31DAE-9D3C-4AAD-88BE-DA8B71025CE7}" dt="2020-05-06T14:58:37.478" v="633" actId="165"/>
          <ac:spMkLst>
            <pc:docMk/>
            <pc:sldMk cId="4042963185" sldId="340"/>
            <ac:spMk id="18" creationId="{C51BD621-AD19-40E2-9EEE-5CF459EEF5BC}"/>
          </ac:spMkLst>
        </pc:spChg>
        <pc:spChg chg="mod">
          <ac:chgData name="reza kabir" userId="af3c95a13102d509" providerId="LiveId" clId="{E6F31DAE-9D3C-4AAD-88BE-DA8B71025CE7}" dt="2020-05-06T14:58:37.478" v="633" actId="165"/>
          <ac:spMkLst>
            <pc:docMk/>
            <pc:sldMk cId="4042963185" sldId="340"/>
            <ac:spMk id="19" creationId="{09A9FCE9-8E94-46C3-B829-CB172633C023}"/>
          </ac:spMkLst>
        </pc:spChg>
        <pc:spChg chg="mod">
          <ac:chgData name="reza kabir" userId="af3c95a13102d509" providerId="LiveId" clId="{E6F31DAE-9D3C-4AAD-88BE-DA8B71025CE7}" dt="2020-05-06T14:58:37.478" v="633" actId="165"/>
          <ac:spMkLst>
            <pc:docMk/>
            <pc:sldMk cId="4042963185" sldId="340"/>
            <ac:spMk id="20" creationId="{E253B1A2-1E91-4F3E-8507-A38073449766}"/>
          </ac:spMkLst>
        </pc:spChg>
        <pc:spChg chg="mod">
          <ac:chgData name="reza kabir" userId="af3c95a13102d509" providerId="LiveId" clId="{E6F31DAE-9D3C-4AAD-88BE-DA8B71025CE7}" dt="2020-05-06T14:58:37.478" v="633" actId="165"/>
          <ac:spMkLst>
            <pc:docMk/>
            <pc:sldMk cId="4042963185" sldId="340"/>
            <ac:spMk id="21" creationId="{423ADBDD-8302-42AA-9942-7B51608C5467}"/>
          </ac:spMkLst>
        </pc:spChg>
        <pc:spChg chg="mod">
          <ac:chgData name="reza kabir" userId="af3c95a13102d509" providerId="LiveId" clId="{E6F31DAE-9D3C-4AAD-88BE-DA8B71025CE7}" dt="2020-05-06T14:58:37.478" v="633" actId="165"/>
          <ac:spMkLst>
            <pc:docMk/>
            <pc:sldMk cId="4042963185" sldId="340"/>
            <ac:spMk id="22" creationId="{16E401DE-3975-4161-B423-246FF2F0A908}"/>
          </ac:spMkLst>
        </pc:spChg>
        <pc:spChg chg="mod">
          <ac:chgData name="reza kabir" userId="af3c95a13102d509" providerId="LiveId" clId="{E6F31DAE-9D3C-4AAD-88BE-DA8B71025CE7}" dt="2020-05-06T14:58:37.478" v="633" actId="165"/>
          <ac:spMkLst>
            <pc:docMk/>
            <pc:sldMk cId="4042963185" sldId="340"/>
            <ac:spMk id="23" creationId="{CE3817A1-9779-40B3-9FF2-DB99ECDFDA48}"/>
          </ac:spMkLst>
        </pc:spChg>
        <pc:spChg chg="mod">
          <ac:chgData name="reza kabir" userId="af3c95a13102d509" providerId="LiveId" clId="{E6F31DAE-9D3C-4AAD-88BE-DA8B71025CE7}" dt="2020-05-06T14:58:37.478" v="633" actId="165"/>
          <ac:spMkLst>
            <pc:docMk/>
            <pc:sldMk cId="4042963185" sldId="340"/>
            <ac:spMk id="25" creationId="{E2A844F4-EC03-418D-AFA1-92745B40CCF5}"/>
          </ac:spMkLst>
        </pc:spChg>
        <pc:spChg chg="mod">
          <ac:chgData name="reza kabir" userId="af3c95a13102d509" providerId="LiveId" clId="{E6F31DAE-9D3C-4AAD-88BE-DA8B71025CE7}" dt="2020-05-06T14:58:37.478" v="633" actId="165"/>
          <ac:spMkLst>
            <pc:docMk/>
            <pc:sldMk cId="4042963185" sldId="340"/>
            <ac:spMk id="26" creationId="{DA5C4A52-0669-402B-A324-37904F00087E}"/>
          </ac:spMkLst>
        </pc:spChg>
        <pc:spChg chg="mod">
          <ac:chgData name="reza kabir" userId="af3c95a13102d509" providerId="LiveId" clId="{E6F31DAE-9D3C-4AAD-88BE-DA8B71025CE7}" dt="2020-05-06T14:58:37.478" v="633" actId="165"/>
          <ac:spMkLst>
            <pc:docMk/>
            <pc:sldMk cId="4042963185" sldId="340"/>
            <ac:spMk id="27" creationId="{B4EDCDFB-5BE1-480A-BFF9-3369021546FE}"/>
          </ac:spMkLst>
        </pc:spChg>
        <pc:spChg chg="mod">
          <ac:chgData name="reza kabir" userId="af3c95a13102d509" providerId="LiveId" clId="{E6F31DAE-9D3C-4AAD-88BE-DA8B71025CE7}" dt="2020-05-06T14:58:37.478" v="633" actId="165"/>
          <ac:spMkLst>
            <pc:docMk/>
            <pc:sldMk cId="4042963185" sldId="340"/>
            <ac:spMk id="28" creationId="{7CA6F711-6BE8-48DD-86D4-7058EC8FF80A}"/>
          </ac:spMkLst>
        </pc:spChg>
        <pc:spChg chg="mod">
          <ac:chgData name="reza kabir" userId="af3c95a13102d509" providerId="LiveId" clId="{E6F31DAE-9D3C-4AAD-88BE-DA8B71025CE7}" dt="2020-05-06T14:58:37.478" v="633" actId="165"/>
          <ac:spMkLst>
            <pc:docMk/>
            <pc:sldMk cId="4042963185" sldId="340"/>
            <ac:spMk id="29" creationId="{F9CD510E-FDC8-4F0B-8E0D-44EA44602FD3}"/>
          </ac:spMkLst>
        </pc:spChg>
        <pc:spChg chg="mod">
          <ac:chgData name="reza kabir" userId="af3c95a13102d509" providerId="LiveId" clId="{E6F31DAE-9D3C-4AAD-88BE-DA8B71025CE7}" dt="2020-05-06T14:58:37.478" v="633" actId="165"/>
          <ac:spMkLst>
            <pc:docMk/>
            <pc:sldMk cId="4042963185" sldId="340"/>
            <ac:spMk id="30" creationId="{517071E1-9101-4DDF-8976-7B0BB7E9FED1}"/>
          </ac:spMkLst>
        </pc:spChg>
        <pc:spChg chg="mod">
          <ac:chgData name="reza kabir" userId="af3c95a13102d509" providerId="LiveId" clId="{E6F31DAE-9D3C-4AAD-88BE-DA8B71025CE7}" dt="2020-05-06T14:58:37.478" v="633" actId="165"/>
          <ac:spMkLst>
            <pc:docMk/>
            <pc:sldMk cId="4042963185" sldId="340"/>
            <ac:spMk id="31" creationId="{F91D6899-3774-45B3-9BD5-FCCE225A0BFA}"/>
          </ac:spMkLst>
        </pc:spChg>
        <pc:spChg chg="mod">
          <ac:chgData name="reza kabir" userId="af3c95a13102d509" providerId="LiveId" clId="{E6F31DAE-9D3C-4AAD-88BE-DA8B71025CE7}" dt="2020-05-06T14:58:37.478" v="633" actId="165"/>
          <ac:spMkLst>
            <pc:docMk/>
            <pc:sldMk cId="4042963185" sldId="340"/>
            <ac:spMk id="33" creationId="{E8BE00E4-03DB-48A9-96FB-573EB15F96E4}"/>
          </ac:spMkLst>
        </pc:spChg>
        <pc:spChg chg="mod">
          <ac:chgData name="reza kabir" userId="af3c95a13102d509" providerId="LiveId" clId="{E6F31DAE-9D3C-4AAD-88BE-DA8B71025CE7}" dt="2020-05-06T14:58:37.478" v="633" actId="165"/>
          <ac:spMkLst>
            <pc:docMk/>
            <pc:sldMk cId="4042963185" sldId="340"/>
            <ac:spMk id="34" creationId="{FAD93E05-08E7-44F6-AC73-117643DCC3A9}"/>
          </ac:spMkLst>
        </pc:spChg>
        <pc:spChg chg="mod">
          <ac:chgData name="reza kabir" userId="af3c95a13102d509" providerId="LiveId" clId="{E6F31DAE-9D3C-4AAD-88BE-DA8B71025CE7}" dt="2020-05-06T14:58:37.478" v="633" actId="165"/>
          <ac:spMkLst>
            <pc:docMk/>
            <pc:sldMk cId="4042963185" sldId="340"/>
            <ac:spMk id="35" creationId="{76B93A3E-A518-4651-88CE-F936E1160DDA}"/>
          </ac:spMkLst>
        </pc:spChg>
        <pc:spChg chg="mod">
          <ac:chgData name="reza kabir" userId="af3c95a13102d509" providerId="LiveId" clId="{E6F31DAE-9D3C-4AAD-88BE-DA8B71025CE7}" dt="2020-05-06T14:58:37.478" v="633" actId="165"/>
          <ac:spMkLst>
            <pc:docMk/>
            <pc:sldMk cId="4042963185" sldId="340"/>
            <ac:spMk id="36" creationId="{CFD32268-DECF-4C0E-8486-679C86F5D02A}"/>
          </ac:spMkLst>
        </pc:spChg>
        <pc:spChg chg="mod">
          <ac:chgData name="reza kabir" userId="af3c95a13102d509" providerId="LiveId" clId="{E6F31DAE-9D3C-4AAD-88BE-DA8B71025CE7}" dt="2020-05-06T14:58:37.478" v="633" actId="165"/>
          <ac:spMkLst>
            <pc:docMk/>
            <pc:sldMk cId="4042963185" sldId="340"/>
            <ac:spMk id="37" creationId="{21D1C3C0-65A0-4B86-9301-2E532E384914}"/>
          </ac:spMkLst>
        </pc:spChg>
        <pc:spChg chg="mod">
          <ac:chgData name="reza kabir" userId="af3c95a13102d509" providerId="LiveId" clId="{E6F31DAE-9D3C-4AAD-88BE-DA8B71025CE7}" dt="2020-05-06T14:58:37.478" v="633" actId="165"/>
          <ac:spMkLst>
            <pc:docMk/>
            <pc:sldMk cId="4042963185" sldId="340"/>
            <ac:spMk id="38" creationId="{F8892EB4-0765-43E0-889B-6488A654207A}"/>
          </ac:spMkLst>
        </pc:spChg>
        <pc:spChg chg="mod">
          <ac:chgData name="reza kabir" userId="af3c95a13102d509" providerId="LiveId" clId="{E6F31DAE-9D3C-4AAD-88BE-DA8B71025CE7}" dt="2020-05-06T14:58:37.478" v="633" actId="165"/>
          <ac:spMkLst>
            <pc:docMk/>
            <pc:sldMk cId="4042963185" sldId="340"/>
            <ac:spMk id="39" creationId="{91A24E6E-E133-4370-906F-A11CC4C9788C}"/>
          </ac:spMkLst>
        </pc:spChg>
        <pc:spChg chg="mod">
          <ac:chgData name="reza kabir" userId="af3c95a13102d509" providerId="LiveId" clId="{E6F31DAE-9D3C-4AAD-88BE-DA8B71025CE7}" dt="2020-05-06T14:58:37.478" v="633" actId="165"/>
          <ac:spMkLst>
            <pc:docMk/>
            <pc:sldMk cId="4042963185" sldId="340"/>
            <ac:spMk id="41" creationId="{E5FDFCC0-8E01-4DFB-BD92-195973ADA8F6}"/>
          </ac:spMkLst>
        </pc:spChg>
        <pc:spChg chg="mod">
          <ac:chgData name="reza kabir" userId="af3c95a13102d509" providerId="LiveId" clId="{E6F31DAE-9D3C-4AAD-88BE-DA8B71025CE7}" dt="2020-05-06T14:58:37.478" v="633" actId="165"/>
          <ac:spMkLst>
            <pc:docMk/>
            <pc:sldMk cId="4042963185" sldId="340"/>
            <ac:spMk id="42" creationId="{7FF40D77-FC3E-4F55-B1E9-FD5F86B4B72A}"/>
          </ac:spMkLst>
        </pc:spChg>
        <pc:spChg chg="mod">
          <ac:chgData name="reza kabir" userId="af3c95a13102d509" providerId="LiveId" clId="{E6F31DAE-9D3C-4AAD-88BE-DA8B71025CE7}" dt="2020-05-06T14:58:37.478" v="633" actId="165"/>
          <ac:spMkLst>
            <pc:docMk/>
            <pc:sldMk cId="4042963185" sldId="340"/>
            <ac:spMk id="43" creationId="{FE46602E-6A28-4BB6-90B8-5EBF8B9848DD}"/>
          </ac:spMkLst>
        </pc:spChg>
        <pc:spChg chg="mod">
          <ac:chgData name="reza kabir" userId="af3c95a13102d509" providerId="LiveId" clId="{E6F31DAE-9D3C-4AAD-88BE-DA8B71025CE7}" dt="2020-05-06T14:58:37.478" v="633" actId="165"/>
          <ac:spMkLst>
            <pc:docMk/>
            <pc:sldMk cId="4042963185" sldId="340"/>
            <ac:spMk id="44" creationId="{8322856E-86F5-403E-9425-10574D3A58D9}"/>
          </ac:spMkLst>
        </pc:spChg>
        <pc:spChg chg="mod">
          <ac:chgData name="reza kabir" userId="af3c95a13102d509" providerId="LiveId" clId="{E6F31DAE-9D3C-4AAD-88BE-DA8B71025CE7}" dt="2020-05-06T14:58:37.478" v="633" actId="165"/>
          <ac:spMkLst>
            <pc:docMk/>
            <pc:sldMk cId="4042963185" sldId="340"/>
            <ac:spMk id="45" creationId="{91F0F224-6671-4559-9D72-24A1DA7D83C7}"/>
          </ac:spMkLst>
        </pc:spChg>
        <pc:spChg chg="mod">
          <ac:chgData name="reza kabir" userId="af3c95a13102d509" providerId="LiveId" clId="{E6F31DAE-9D3C-4AAD-88BE-DA8B71025CE7}" dt="2020-05-06T14:58:37.478" v="633" actId="165"/>
          <ac:spMkLst>
            <pc:docMk/>
            <pc:sldMk cId="4042963185" sldId="340"/>
            <ac:spMk id="46" creationId="{825EB68C-6847-477F-869A-C4393C7E893B}"/>
          </ac:spMkLst>
        </pc:spChg>
        <pc:spChg chg="mod">
          <ac:chgData name="reza kabir" userId="af3c95a13102d509" providerId="LiveId" clId="{E6F31DAE-9D3C-4AAD-88BE-DA8B71025CE7}" dt="2020-05-06T14:58:37.478" v="633" actId="165"/>
          <ac:spMkLst>
            <pc:docMk/>
            <pc:sldMk cId="4042963185" sldId="340"/>
            <ac:spMk id="47" creationId="{F237D501-51AC-447E-9035-EC59353FA6FB}"/>
          </ac:spMkLst>
        </pc:spChg>
        <pc:spChg chg="mod">
          <ac:chgData name="reza kabir" userId="af3c95a13102d509" providerId="LiveId" clId="{E6F31DAE-9D3C-4AAD-88BE-DA8B71025CE7}" dt="2020-05-06T14:58:37.478" v="633" actId="165"/>
          <ac:spMkLst>
            <pc:docMk/>
            <pc:sldMk cId="4042963185" sldId="340"/>
            <ac:spMk id="49" creationId="{734F6DB1-A774-40AF-84E9-024F4E2E252E}"/>
          </ac:spMkLst>
        </pc:spChg>
        <pc:spChg chg="mod">
          <ac:chgData name="reza kabir" userId="af3c95a13102d509" providerId="LiveId" clId="{E6F31DAE-9D3C-4AAD-88BE-DA8B71025CE7}" dt="2020-05-06T14:58:37.478" v="633" actId="165"/>
          <ac:spMkLst>
            <pc:docMk/>
            <pc:sldMk cId="4042963185" sldId="340"/>
            <ac:spMk id="50" creationId="{2FD09390-AB5E-4906-8F19-9961EE1A4631}"/>
          </ac:spMkLst>
        </pc:spChg>
        <pc:spChg chg="mod">
          <ac:chgData name="reza kabir" userId="af3c95a13102d509" providerId="LiveId" clId="{E6F31DAE-9D3C-4AAD-88BE-DA8B71025CE7}" dt="2020-05-06T14:58:37.478" v="633" actId="165"/>
          <ac:spMkLst>
            <pc:docMk/>
            <pc:sldMk cId="4042963185" sldId="340"/>
            <ac:spMk id="51" creationId="{573B89F4-3E60-44E7-B2BB-A22919163825}"/>
          </ac:spMkLst>
        </pc:spChg>
        <pc:spChg chg="mod">
          <ac:chgData name="reza kabir" userId="af3c95a13102d509" providerId="LiveId" clId="{E6F31DAE-9D3C-4AAD-88BE-DA8B71025CE7}" dt="2020-05-06T14:58:37.478" v="633" actId="165"/>
          <ac:spMkLst>
            <pc:docMk/>
            <pc:sldMk cId="4042963185" sldId="340"/>
            <ac:spMk id="52" creationId="{EB2D0373-66C5-4DC6-9D64-6E8E9AD4B742}"/>
          </ac:spMkLst>
        </pc:spChg>
        <pc:spChg chg="mod">
          <ac:chgData name="reza kabir" userId="af3c95a13102d509" providerId="LiveId" clId="{E6F31DAE-9D3C-4AAD-88BE-DA8B71025CE7}" dt="2020-05-06T14:58:37.478" v="633" actId="165"/>
          <ac:spMkLst>
            <pc:docMk/>
            <pc:sldMk cId="4042963185" sldId="340"/>
            <ac:spMk id="53" creationId="{6CF16896-28D9-4812-AB8C-2BE560DA64AB}"/>
          </ac:spMkLst>
        </pc:spChg>
        <pc:spChg chg="mod">
          <ac:chgData name="reza kabir" userId="af3c95a13102d509" providerId="LiveId" clId="{E6F31DAE-9D3C-4AAD-88BE-DA8B71025CE7}" dt="2020-05-06T14:58:37.478" v="633" actId="165"/>
          <ac:spMkLst>
            <pc:docMk/>
            <pc:sldMk cId="4042963185" sldId="340"/>
            <ac:spMk id="54" creationId="{B1126BC9-C98B-46A6-85AA-7BC7299E0B6C}"/>
          </ac:spMkLst>
        </pc:spChg>
        <pc:spChg chg="mod">
          <ac:chgData name="reza kabir" userId="af3c95a13102d509" providerId="LiveId" clId="{E6F31DAE-9D3C-4AAD-88BE-DA8B71025CE7}" dt="2020-05-06T14:58:37.478" v="633" actId="165"/>
          <ac:spMkLst>
            <pc:docMk/>
            <pc:sldMk cId="4042963185" sldId="340"/>
            <ac:spMk id="55" creationId="{0D8FCBDB-6B17-4A69-BCC1-684A8BAEB71B}"/>
          </ac:spMkLst>
        </pc:spChg>
        <pc:spChg chg="mod">
          <ac:chgData name="reza kabir" userId="af3c95a13102d509" providerId="LiveId" clId="{E6F31DAE-9D3C-4AAD-88BE-DA8B71025CE7}" dt="2020-05-06T14:58:37.478" v="633" actId="165"/>
          <ac:spMkLst>
            <pc:docMk/>
            <pc:sldMk cId="4042963185" sldId="340"/>
            <ac:spMk id="57" creationId="{E80D28DC-2FC8-4EAC-8B59-B03192601D79}"/>
          </ac:spMkLst>
        </pc:spChg>
        <pc:spChg chg="mod">
          <ac:chgData name="reza kabir" userId="af3c95a13102d509" providerId="LiveId" clId="{E6F31DAE-9D3C-4AAD-88BE-DA8B71025CE7}" dt="2020-05-06T14:58:37.478" v="633" actId="165"/>
          <ac:spMkLst>
            <pc:docMk/>
            <pc:sldMk cId="4042963185" sldId="340"/>
            <ac:spMk id="58" creationId="{5A4A0EED-1926-4EC9-911F-BE0A326D7DB2}"/>
          </ac:spMkLst>
        </pc:spChg>
        <pc:spChg chg="mod">
          <ac:chgData name="reza kabir" userId="af3c95a13102d509" providerId="LiveId" clId="{E6F31DAE-9D3C-4AAD-88BE-DA8B71025CE7}" dt="2020-05-06T14:58:37.478" v="633" actId="165"/>
          <ac:spMkLst>
            <pc:docMk/>
            <pc:sldMk cId="4042963185" sldId="340"/>
            <ac:spMk id="59" creationId="{02ED872B-6F44-4AEB-A586-3B0B79BDB671}"/>
          </ac:spMkLst>
        </pc:spChg>
        <pc:spChg chg="mod">
          <ac:chgData name="reza kabir" userId="af3c95a13102d509" providerId="LiveId" clId="{E6F31DAE-9D3C-4AAD-88BE-DA8B71025CE7}" dt="2020-05-06T14:58:37.478" v="633" actId="165"/>
          <ac:spMkLst>
            <pc:docMk/>
            <pc:sldMk cId="4042963185" sldId="340"/>
            <ac:spMk id="60" creationId="{DD098F29-DCB5-4413-90A4-B44A196DC338}"/>
          </ac:spMkLst>
        </pc:spChg>
        <pc:spChg chg="mod">
          <ac:chgData name="reza kabir" userId="af3c95a13102d509" providerId="LiveId" clId="{E6F31DAE-9D3C-4AAD-88BE-DA8B71025CE7}" dt="2020-05-06T14:58:37.478" v="633" actId="165"/>
          <ac:spMkLst>
            <pc:docMk/>
            <pc:sldMk cId="4042963185" sldId="340"/>
            <ac:spMk id="61" creationId="{6B54C5E3-EA15-420C-9B2E-64F89842038F}"/>
          </ac:spMkLst>
        </pc:spChg>
        <pc:spChg chg="mod">
          <ac:chgData name="reza kabir" userId="af3c95a13102d509" providerId="LiveId" clId="{E6F31DAE-9D3C-4AAD-88BE-DA8B71025CE7}" dt="2020-05-06T14:58:37.478" v="633" actId="165"/>
          <ac:spMkLst>
            <pc:docMk/>
            <pc:sldMk cId="4042963185" sldId="340"/>
            <ac:spMk id="62" creationId="{507423D7-AE46-44FC-9282-BF734C32B6F2}"/>
          </ac:spMkLst>
        </pc:spChg>
        <pc:spChg chg="mod">
          <ac:chgData name="reza kabir" userId="af3c95a13102d509" providerId="LiveId" clId="{E6F31DAE-9D3C-4AAD-88BE-DA8B71025CE7}" dt="2020-05-06T14:58:37.478" v="633" actId="165"/>
          <ac:spMkLst>
            <pc:docMk/>
            <pc:sldMk cId="4042963185" sldId="340"/>
            <ac:spMk id="63" creationId="{4AFCFCAD-548C-4778-B60C-E0DA0E50E539}"/>
          </ac:spMkLst>
        </pc:spChg>
        <pc:spChg chg="mod">
          <ac:chgData name="reza kabir" userId="af3c95a13102d509" providerId="LiveId" clId="{E6F31DAE-9D3C-4AAD-88BE-DA8B71025CE7}" dt="2020-05-06T14:58:37.478" v="633" actId="165"/>
          <ac:spMkLst>
            <pc:docMk/>
            <pc:sldMk cId="4042963185" sldId="340"/>
            <ac:spMk id="65" creationId="{26C3B162-ABCE-4DD5-86C8-A900879C3D38}"/>
          </ac:spMkLst>
        </pc:spChg>
        <pc:spChg chg="mod">
          <ac:chgData name="reza kabir" userId="af3c95a13102d509" providerId="LiveId" clId="{E6F31DAE-9D3C-4AAD-88BE-DA8B71025CE7}" dt="2020-05-06T14:58:37.478" v="633" actId="165"/>
          <ac:spMkLst>
            <pc:docMk/>
            <pc:sldMk cId="4042963185" sldId="340"/>
            <ac:spMk id="66" creationId="{7CA395C8-3EE1-4554-A364-0AB7F72CF538}"/>
          </ac:spMkLst>
        </pc:spChg>
        <pc:spChg chg="mod">
          <ac:chgData name="reza kabir" userId="af3c95a13102d509" providerId="LiveId" clId="{E6F31DAE-9D3C-4AAD-88BE-DA8B71025CE7}" dt="2020-05-06T14:58:37.478" v="633" actId="165"/>
          <ac:spMkLst>
            <pc:docMk/>
            <pc:sldMk cId="4042963185" sldId="340"/>
            <ac:spMk id="67" creationId="{CB1CD6ED-40F4-4E6A-9A9F-64CED457D2DB}"/>
          </ac:spMkLst>
        </pc:spChg>
        <pc:spChg chg="mod">
          <ac:chgData name="reza kabir" userId="af3c95a13102d509" providerId="LiveId" clId="{E6F31DAE-9D3C-4AAD-88BE-DA8B71025CE7}" dt="2020-05-06T14:58:37.478" v="633" actId="165"/>
          <ac:spMkLst>
            <pc:docMk/>
            <pc:sldMk cId="4042963185" sldId="340"/>
            <ac:spMk id="68" creationId="{C685C011-5C45-4346-B55D-D4A6722176DC}"/>
          </ac:spMkLst>
        </pc:spChg>
        <pc:spChg chg="mod">
          <ac:chgData name="reza kabir" userId="af3c95a13102d509" providerId="LiveId" clId="{E6F31DAE-9D3C-4AAD-88BE-DA8B71025CE7}" dt="2020-05-06T14:58:37.478" v="633" actId="165"/>
          <ac:spMkLst>
            <pc:docMk/>
            <pc:sldMk cId="4042963185" sldId="340"/>
            <ac:spMk id="69" creationId="{53E31F32-4DE1-409E-B339-15BDA697CE27}"/>
          </ac:spMkLst>
        </pc:spChg>
        <pc:spChg chg="mod">
          <ac:chgData name="reza kabir" userId="af3c95a13102d509" providerId="LiveId" clId="{E6F31DAE-9D3C-4AAD-88BE-DA8B71025CE7}" dt="2020-05-06T14:58:37.478" v="633" actId="165"/>
          <ac:spMkLst>
            <pc:docMk/>
            <pc:sldMk cId="4042963185" sldId="340"/>
            <ac:spMk id="70" creationId="{57E09EA4-A329-4B28-8D4D-2620D5F12789}"/>
          </ac:spMkLst>
        </pc:spChg>
        <pc:spChg chg="mod">
          <ac:chgData name="reza kabir" userId="af3c95a13102d509" providerId="LiveId" clId="{E6F31DAE-9D3C-4AAD-88BE-DA8B71025CE7}" dt="2020-05-06T14:58:37.478" v="633" actId="165"/>
          <ac:spMkLst>
            <pc:docMk/>
            <pc:sldMk cId="4042963185" sldId="340"/>
            <ac:spMk id="71" creationId="{30DA49D3-5411-453F-97DE-EE04B78363DE}"/>
          </ac:spMkLst>
        </pc:spChg>
        <pc:spChg chg="mod">
          <ac:chgData name="reza kabir" userId="af3c95a13102d509" providerId="LiveId" clId="{E6F31DAE-9D3C-4AAD-88BE-DA8B71025CE7}" dt="2020-05-06T14:58:37.478" v="633" actId="165"/>
          <ac:spMkLst>
            <pc:docMk/>
            <pc:sldMk cId="4042963185" sldId="340"/>
            <ac:spMk id="73" creationId="{2C4ADB80-2115-4CAF-8EC2-A0507EDA0A4A}"/>
          </ac:spMkLst>
        </pc:spChg>
        <pc:spChg chg="mod">
          <ac:chgData name="reza kabir" userId="af3c95a13102d509" providerId="LiveId" clId="{E6F31DAE-9D3C-4AAD-88BE-DA8B71025CE7}" dt="2020-05-06T14:58:37.478" v="633" actId="165"/>
          <ac:spMkLst>
            <pc:docMk/>
            <pc:sldMk cId="4042963185" sldId="340"/>
            <ac:spMk id="74" creationId="{25F9AEF5-216D-45D3-BE31-77FEF0494D65}"/>
          </ac:spMkLst>
        </pc:spChg>
        <pc:spChg chg="mod">
          <ac:chgData name="reza kabir" userId="af3c95a13102d509" providerId="LiveId" clId="{E6F31DAE-9D3C-4AAD-88BE-DA8B71025CE7}" dt="2020-05-06T14:58:37.478" v="633" actId="165"/>
          <ac:spMkLst>
            <pc:docMk/>
            <pc:sldMk cId="4042963185" sldId="340"/>
            <ac:spMk id="75" creationId="{D4851D95-C4C7-4FCC-B287-17FD639AA507}"/>
          </ac:spMkLst>
        </pc:spChg>
        <pc:spChg chg="mod">
          <ac:chgData name="reza kabir" userId="af3c95a13102d509" providerId="LiveId" clId="{E6F31DAE-9D3C-4AAD-88BE-DA8B71025CE7}" dt="2020-05-06T14:58:37.478" v="633" actId="165"/>
          <ac:spMkLst>
            <pc:docMk/>
            <pc:sldMk cId="4042963185" sldId="340"/>
            <ac:spMk id="76" creationId="{0FB4ADC0-0D93-4C71-8ECD-30F28CB4EC05}"/>
          </ac:spMkLst>
        </pc:spChg>
        <pc:spChg chg="mod">
          <ac:chgData name="reza kabir" userId="af3c95a13102d509" providerId="LiveId" clId="{E6F31DAE-9D3C-4AAD-88BE-DA8B71025CE7}" dt="2020-05-06T14:58:37.478" v="633" actId="165"/>
          <ac:spMkLst>
            <pc:docMk/>
            <pc:sldMk cId="4042963185" sldId="340"/>
            <ac:spMk id="77" creationId="{F5F165C4-EFEA-4EF8-89CD-59023942F9A4}"/>
          </ac:spMkLst>
        </pc:spChg>
        <pc:spChg chg="mod">
          <ac:chgData name="reza kabir" userId="af3c95a13102d509" providerId="LiveId" clId="{E6F31DAE-9D3C-4AAD-88BE-DA8B71025CE7}" dt="2020-05-06T14:58:37.478" v="633" actId="165"/>
          <ac:spMkLst>
            <pc:docMk/>
            <pc:sldMk cId="4042963185" sldId="340"/>
            <ac:spMk id="78" creationId="{F07E9927-F8E6-446E-AE40-53F91D92DE8D}"/>
          </ac:spMkLst>
        </pc:spChg>
        <pc:spChg chg="mod">
          <ac:chgData name="reza kabir" userId="af3c95a13102d509" providerId="LiveId" clId="{E6F31DAE-9D3C-4AAD-88BE-DA8B71025CE7}" dt="2020-05-06T14:58:37.478" v="633" actId="165"/>
          <ac:spMkLst>
            <pc:docMk/>
            <pc:sldMk cId="4042963185" sldId="340"/>
            <ac:spMk id="79" creationId="{11374549-27A2-44BE-9C22-6F3A6193FE01}"/>
          </ac:spMkLst>
        </pc:spChg>
        <pc:spChg chg="mod">
          <ac:chgData name="reza kabir" userId="af3c95a13102d509" providerId="LiveId" clId="{E6F31DAE-9D3C-4AAD-88BE-DA8B71025CE7}" dt="2020-05-06T14:58:37.478" v="633" actId="165"/>
          <ac:spMkLst>
            <pc:docMk/>
            <pc:sldMk cId="4042963185" sldId="340"/>
            <ac:spMk id="81" creationId="{0BF85734-E785-42BA-ADA4-18462F885F7D}"/>
          </ac:spMkLst>
        </pc:spChg>
        <pc:spChg chg="mod">
          <ac:chgData name="reza kabir" userId="af3c95a13102d509" providerId="LiveId" clId="{E6F31DAE-9D3C-4AAD-88BE-DA8B71025CE7}" dt="2020-05-06T14:58:37.478" v="633" actId="165"/>
          <ac:spMkLst>
            <pc:docMk/>
            <pc:sldMk cId="4042963185" sldId="340"/>
            <ac:spMk id="82" creationId="{58DA98F8-8010-4622-B69E-39D5DFA5C1EC}"/>
          </ac:spMkLst>
        </pc:spChg>
        <pc:spChg chg="mod">
          <ac:chgData name="reza kabir" userId="af3c95a13102d509" providerId="LiveId" clId="{E6F31DAE-9D3C-4AAD-88BE-DA8B71025CE7}" dt="2020-05-06T14:58:37.478" v="633" actId="165"/>
          <ac:spMkLst>
            <pc:docMk/>
            <pc:sldMk cId="4042963185" sldId="340"/>
            <ac:spMk id="83" creationId="{919907AD-7CDA-4C66-BEA0-4D7DD4702EF9}"/>
          </ac:spMkLst>
        </pc:spChg>
        <pc:spChg chg="mod">
          <ac:chgData name="reza kabir" userId="af3c95a13102d509" providerId="LiveId" clId="{E6F31DAE-9D3C-4AAD-88BE-DA8B71025CE7}" dt="2020-05-06T14:58:37.478" v="633" actId="165"/>
          <ac:spMkLst>
            <pc:docMk/>
            <pc:sldMk cId="4042963185" sldId="340"/>
            <ac:spMk id="84" creationId="{FF38D832-2099-4EAC-8767-A3F83F13BDF9}"/>
          </ac:spMkLst>
        </pc:spChg>
        <pc:spChg chg="mod">
          <ac:chgData name="reza kabir" userId="af3c95a13102d509" providerId="LiveId" clId="{E6F31DAE-9D3C-4AAD-88BE-DA8B71025CE7}" dt="2020-05-06T14:58:37.478" v="633" actId="165"/>
          <ac:spMkLst>
            <pc:docMk/>
            <pc:sldMk cId="4042963185" sldId="340"/>
            <ac:spMk id="85" creationId="{0EFA5C8B-CB30-4B10-A23F-9460E220D3A0}"/>
          </ac:spMkLst>
        </pc:spChg>
        <pc:spChg chg="mod">
          <ac:chgData name="reza kabir" userId="af3c95a13102d509" providerId="LiveId" clId="{E6F31DAE-9D3C-4AAD-88BE-DA8B71025CE7}" dt="2020-05-06T14:58:37.478" v="633" actId="165"/>
          <ac:spMkLst>
            <pc:docMk/>
            <pc:sldMk cId="4042963185" sldId="340"/>
            <ac:spMk id="86" creationId="{89DF8E54-C478-49BB-92C2-3F99C7AE09BA}"/>
          </ac:spMkLst>
        </pc:spChg>
        <pc:spChg chg="mod">
          <ac:chgData name="reza kabir" userId="af3c95a13102d509" providerId="LiveId" clId="{E6F31DAE-9D3C-4AAD-88BE-DA8B71025CE7}" dt="2020-05-06T14:58:37.478" v="633" actId="165"/>
          <ac:spMkLst>
            <pc:docMk/>
            <pc:sldMk cId="4042963185" sldId="340"/>
            <ac:spMk id="87" creationId="{1F0D2D92-7BB4-413C-979A-36C977A01B7B}"/>
          </ac:spMkLst>
        </pc:spChg>
        <pc:spChg chg="mod">
          <ac:chgData name="reza kabir" userId="af3c95a13102d509" providerId="LiveId" clId="{E6F31DAE-9D3C-4AAD-88BE-DA8B71025CE7}" dt="2020-05-06T14:58:37.478" v="633" actId="165"/>
          <ac:spMkLst>
            <pc:docMk/>
            <pc:sldMk cId="4042963185" sldId="340"/>
            <ac:spMk id="89" creationId="{1ED6931D-DDD8-44F1-AA41-7B9271BFC9EB}"/>
          </ac:spMkLst>
        </pc:spChg>
        <pc:spChg chg="mod">
          <ac:chgData name="reza kabir" userId="af3c95a13102d509" providerId="LiveId" clId="{E6F31DAE-9D3C-4AAD-88BE-DA8B71025CE7}" dt="2020-05-06T14:58:37.478" v="633" actId="165"/>
          <ac:spMkLst>
            <pc:docMk/>
            <pc:sldMk cId="4042963185" sldId="340"/>
            <ac:spMk id="90" creationId="{68D5F8B2-F2D4-4DEB-8F16-785DC4F7E289}"/>
          </ac:spMkLst>
        </pc:spChg>
        <pc:spChg chg="mod">
          <ac:chgData name="reza kabir" userId="af3c95a13102d509" providerId="LiveId" clId="{E6F31DAE-9D3C-4AAD-88BE-DA8B71025CE7}" dt="2020-05-06T14:58:37.478" v="633" actId="165"/>
          <ac:spMkLst>
            <pc:docMk/>
            <pc:sldMk cId="4042963185" sldId="340"/>
            <ac:spMk id="91" creationId="{26F1859C-0949-4CDA-8A7C-8F1EC8B2462E}"/>
          </ac:spMkLst>
        </pc:spChg>
        <pc:spChg chg="mod">
          <ac:chgData name="reza kabir" userId="af3c95a13102d509" providerId="LiveId" clId="{E6F31DAE-9D3C-4AAD-88BE-DA8B71025CE7}" dt="2020-05-06T14:58:37.478" v="633" actId="165"/>
          <ac:spMkLst>
            <pc:docMk/>
            <pc:sldMk cId="4042963185" sldId="340"/>
            <ac:spMk id="92" creationId="{1B977843-8297-4E63-8164-EAF90FD359F3}"/>
          </ac:spMkLst>
        </pc:spChg>
        <pc:spChg chg="mod">
          <ac:chgData name="reza kabir" userId="af3c95a13102d509" providerId="LiveId" clId="{E6F31DAE-9D3C-4AAD-88BE-DA8B71025CE7}" dt="2020-05-06T14:58:37.478" v="633" actId="165"/>
          <ac:spMkLst>
            <pc:docMk/>
            <pc:sldMk cId="4042963185" sldId="340"/>
            <ac:spMk id="93" creationId="{668D4A38-14DE-42D6-8061-581E335FBA89}"/>
          </ac:spMkLst>
        </pc:spChg>
        <pc:spChg chg="mod">
          <ac:chgData name="reza kabir" userId="af3c95a13102d509" providerId="LiveId" clId="{E6F31DAE-9D3C-4AAD-88BE-DA8B71025CE7}" dt="2020-05-06T14:58:37.478" v="633" actId="165"/>
          <ac:spMkLst>
            <pc:docMk/>
            <pc:sldMk cId="4042963185" sldId="340"/>
            <ac:spMk id="94" creationId="{D8681EEF-F908-4592-B861-67ECA9CE87DA}"/>
          </ac:spMkLst>
        </pc:spChg>
        <pc:spChg chg="mod">
          <ac:chgData name="reza kabir" userId="af3c95a13102d509" providerId="LiveId" clId="{E6F31DAE-9D3C-4AAD-88BE-DA8B71025CE7}" dt="2020-05-06T14:58:37.478" v="633" actId="165"/>
          <ac:spMkLst>
            <pc:docMk/>
            <pc:sldMk cId="4042963185" sldId="340"/>
            <ac:spMk id="95" creationId="{858DDD3A-2AAA-4FAA-8E86-0075D53880F2}"/>
          </ac:spMkLst>
        </pc:spChg>
        <pc:spChg chg="mod">
          <ac:chgData name="reza kabir" userId="af3c95a13102d509" providerId="LiveId" clId="{E6F31DAE-9D3C-4AAD-88BE-DA8B71025CE7}" dt="2020-05-06T14:58:37.478" v="633" actId="165"/>
          <ac:spMkLst>
            <pc:docMk/>
            <pc:sldMk cId="4042963185" sldId="340"/>
            <ac:spMk id="97" creationId="{3D892F20-AF33-4D13-B590-43307978CE70}"/>
          </ac:spMkLst>
        </pc:spChg>
        <pc:spChg chg="mod">
          <ac:chgData name="reza kabir" userId="af3c95a13102d509" providerId="LiveId" clId="{E6F31DAE-9D3C-4AAD-88BE-DA8B71025CE7}" dt="2020-05-06T14:58:37.478" v="633" actId="165"/>
          <ac:spMkLst>
            <pc:docMk/>
            <pc:sldMk cId="4042963185" sldId="340"/>
            <ac:spMk id="98" creationId="{6AAF26A0-C00C-4D8E-A2C6-FB880D22E094}"/>
          </ac:spMkLst>
        </pc:spChg>
        <pc:spChg chg="mod">
          <ac:chgData name="reza kabir" userId="af3c95a13102d509" providerId="LiveId" clId="{E6F31DAE-9D3C-4AAD-88BE-DA8B71025CE7}" dt="2020-05-06T14:58:37.478" v="633" actId="165"/>
          <ac:spMkLst>
            <pc:docMk/>
            <pc:sldMk cId="4042963185" sldId="340"/>
            <ac:spMk id="99" creationId="{EF9CE890-135E-416A-94A1-3765174D5498}"/>
          </ac:spMkLst>
        </pc:spChg>
        <pc:spChg chg="mod">
          <ac:chgData name="reza kabir" userId="af3c95a13102d509" providerId="LiveId" clId="{E6F31DAE-9D3C-4AAD-88BE-DA8B71025CE7}" dt="2020-05-06T14:58:37.478" v="633" actId="165"/>
          <ac:spMkLst>
            <pc:docMk/>
            <pc:sldMk cId="4042963185" sldId="340"/>
            <ac:spMk id="100" creationId="{009AF272-05D8-4CEA-ABB6-8B1B6D6FACB9}"/>
          </ac:spMkLst>
        </pc:spChg>
        <pc:spChg chg="mod">
          <ac:chgData name="reza kabir" userId="af3c95a13102d509" providerId="LiveId" clId="{E6F31DAE-9D3C-4AAD-88BE-DA8B71025CE7}" dt="2020-05-06T14:58:37.478" v="633" actId="165"/>
          <ac:spMkLst>
            <pc:docMk/>
            <pc:sldMk cId="4042963185" sldId="340"/>
            <ac:spMk id="101" creationId="{37955E96-82C2-4EAA-B73A-17B75CEED1E3}"/>
          </ac:spMkLst>
        </pc:spChg>
        <pc:spChg chg="mod">
          <ac:chgData name="reza kabir" userId="af3c95a13102d509" providerId="LiveId" clId="{E6F31DAE-9D3C-4AAD-88BE-DA8B71025CE7}" dt="2020-05-06T14:58:37.478" v="633" actId="165"/>
          <ac:spMkLst>
            <pc:docMk/>
            <pc:sldMk cId="4042963185" sldId="340"/>
            <ac:spMk id="102" creationId="{88AE0F91-3D7A-47E6-AD88-FF186B8E3144}"/>
          </ac:spMkLst>
        </pc:spChg>
        <pc:spChg chg="mod">
          <ac:chgData name="reza kabir" userId="af3c95a13102d509" providerId="LiveId" clId="{E6F31DAE-9D3C-4AAD-88BE-DA8B71025CE7}" dt="2020-05-06T14:58:37.478" v="633" actId="165"/>
          <ac:spMkLst>
            <pc:docMk/>
            <pc:sldMk cId="4042963185" sldId="340"/>
            <ac:spMk id="103" creationId="{5800B561-4EEB-4052-9713-58FEB71CEE48}"/>
          </ac:spMkLst>
        </pc:spChg>
        <pc:spChg chg="mod">
          <ac:chgData name="reza kabir" userId="af3c95a13102d509" providerId="LiveId" clId="{E6F31DAE-9D3C-4AAD-88BE-DA8B71025CE7}" dt="2020-05-06T14:58:37.478" v="633" actId="165"/>
          <ac:spMkLst>
            <pc:docMk/>
            <pc:sldMk cId="4042963185" sldId="340"/>
            <ac:spMk id="105" creationId="{2B70C4DE-0ED6-4735-B038-3797E762D8ED}"/>
          </ac:spMkLst>
        </pc:spChg>
        <pc:spChg chg="mod">
          <ac:chgData name="reza kabir" userId="af3c95a13102d509" providerId="LiveId" clId="{E6F31DAE-9D3C-4AAD-88BE-DA8B71025CE7}" dt="2020-05-06T14:58:37.478" v="633" actId="165"/>
          <ac:spMkLst>
            <pc:docMk/>
            <pc:sldMk cId="4042963185" sldId="340"/>
            <ac:spMk id="106" creationId="{F126C677-BCBE-45B5-9054-3282098CDF70}"/>
          </ac:spMkLst>
        </pc:spChg>
        <pc:spChg chg="mod">
          <ac:chgData name="reza kabir" userId="af3c95a13102d509" providerId="LiveId" clId="{E6F31DAE-9D3C-4AAD-88BE-DA8B71025CE7}" dt="2020-05-06T14:58:37.478" v="633" actId="165"/>
          <ac:spMkLst>
            <pc:docMk/>
            <pc:sldMk cId="4042963185" sldId="340"/>
            <ac:spMk id="107" creationId="{6C83CA50-8653-4C79-83AA-514805E2FA42}"/>
          </ac:spMkLst>
        </pc:spChg>
        <pc:spChg chg="mod">
          <ac:chgData name="reza kabir" userId="af3c95a13102d509" providerId="LiveId" clId="{E6F31DAE-9D3C-4AAD-88BE-DA8B71025CE7}" dt="2020-05-06T14:58:37.478" v="633" actId="165"/>
          <ac:spMkLst>
            <pc:docMk/>
            <pc:sldMk cId="4042963185" sldId="340"/>
            <ac:spMk id="108" creationId="{A0563251-3428-4595-90B4-1FCECBBA75E5}"/>
          </ac:spMkLst>
        </pc:spChg>
        <pc:spChg chg="mod">
          <ac:chgData name="reza kabir" userId="af3c95a13102d509" providerId="LiveId" clId="{E6F31DAE-9D3C-4AAD-88BE-DA8B71025CE7}" dt="2020-05-06T14:58:37.478" v="633" actId="165"/>
          <ac:spMkLst>
            <pc:docMk/>
            <pc:sldMk cId="4042963185" sldId="340"/>
            <ac:spMk id="109" creationId="{41BA21DA-D155-4D02-97A5-5C8E83C2AA31}"/>
          </ac:spMkLst>
        </pc:spChg>
        <pc:spChg chg="mod">
          <ac:chgData name="reza kabir" userId="af3c95a13102d509" providerId="LiveId" clId="{E6F31DAE-9D3C-4AAD-88BE-DA8B71025CE7}" dt="2020-05-06T14:58:37.478" v="633" actId="165"/>
          <ac:spMkLst>
            <pc:docMk/>
            <pc:sldMk cId="4042963185" sldId="340"/>
            <ac:spMk id="110" creationId="{57BD1391-2D81-4EBB-A792-408CD3BC5E91}"/>
          </ac:spMkLst>
        </pc:spChg>
        <pc:spChg chg="mod">
          <ac:chgData name="reza kabir" userId="af3c95a13102d509" providerId="LiveId" clId="{E6F31DAE-9D3C-4AAD-88BE-DA8B71025CE7}" dt="2020-05-06T14:58:37.478" v="633" actId="165"/>
          <ac:spMkLst>
            <pc:docMk/>
            <pc:sldMk cId="4042963185" sldId="340"/>
            <ac:spMk id="111" creationId="{AA434980-72D2-4A64-82B7-442B2D3ECB5F}"/>
          </ac:spMkLst>
        </pc:spChg>
        <pc:spChg chg="mod">
          <ac:chgData name="reza kabir" userId="af3c95a13102d509" providerId="LiveId" clId="{E6F31DAE-9D3C-4AAD-88BE-DA8B71025CE7}" dt="2020-05-06T14:58:37.478" v="633" actId="165"/>
          <ac:spMkLst>
            <pc:docMk/>
            <pc:sldMk cId="4042963185" sldId="340"/>
            <ac:spMk id="113" creationId="{55229C63-5121-4F91-9CA6-306A4584BC47}"/>
          </ac:spMkLst>
        </pc:spChg>
        <pc:spChg chg="mod">
          <ac:chgData name="reza kabir" userId="af3c95a13102d509" providerId="LiveId" clId="{E6F31DAE-9D3C-4AAD-88BE-DA8B71025CE7}" dt="2020-05-06T14:58:37.478" v="633" actId="165"/>
          <ac:spMkLst>
            <pc:docMk/>
            <pc:sldMk cId="4042963185" sldId="340"/>
            <ac:spMk id="114" creationId="{9A36E89C-DDBC-42A3-A9D9-153697414FCA}"/>
          </ac:spMkLst>
        </pc:spChg>
        <pc:spChg chg="mod">
          <ac:chgData name="reza kabir" userId="af3c95a13102d509" providerId="LiveId" clId="{E6F31DAE-9D3C-4AAD-88BE-DA8B71025CE7}" dt="2020-05-06T14:58:37.478" v="633" actId="165"/>
          <ac:spMkLst>
            <pc:docMk/>
            <pc:sldMk cId="4042963185" sldId="340"/>
            <ac:spMk id="115" creationId="{3F0C9704-53F4-4DC2-97CB-472CE4497A14}"/>
          </ac:spMkLst>
        </pc:spChg>
        <pc:spChg chg="mod">
          <ac:chgData name="reza kabir" userId="af3c95a13102d509" providerId="LiveId" clId="{E6F31DAE-9D3C-4AAD-88BE-DA8B71025CE7}" dt="2020-05-06T14:58:37.478" v="633" actId="165"/>
          <ac:spMkLst>
            <pc:docMk/>
            <pc:sldMk cId="4042963185" sldId="340"/>
            <ac:spMk id="116" creationId="{FBF44730-896F-4ECF-8AC7-89C457E146FF}"/>
          </ac:spMkLst>
        </pc:spChg>
        <pc:spChg chg="mod">
          <ac:chgData name="reza kabir" userId="af3c95a13102d509" providerId="LiveId" clId="{E6F31DAE-9D3C-4AAD-88BE-DA8B71025CE7}" dt="2020-05-06T14:58:37.478" v="633" actId="165"/>
          <ac:spMkLst>
            <pc:docMk/>
            <pc:sldMk cId="4042963185" sldId="340"/>
            <ac:spMk id="117" creationId="{BF54F873-61A6-4D3C-9B71-00B284045522}"/>
          </ac:spMkLst>
        </pc:spChg>
        <pc:spChg chg="mod">
          <ac:chgData name="reza kabir" userId="af3c95a13102d509" providerId="LiveId" clId="{E6F31DAE-9D3C-4AAD-88BE-DA8B71025CE7}" dt="2020-05-06T14:58:37.478" v="633" actId="165"/>
          <ac:spMkLst>
            <pc:docMk/>
            <pc:sldMk cId="4042963185" sldId="340"/>
            <ac:spMk id="118" creationId="{C0CACBF5-D3B5-466E-B7F7-704DECE0B08A}"/>
          </ac:spMkLst>
        </pc:spChg>
        <pc:spChg chg="mod">
          <ac:chgData name="reza kabir" userId="af3c95a13102d509" providerId="LiveId" clId="{E6F31DAE-9D3C-4AAD-88BE-DA8B71025CE7}" dt="2020-05-06T14:58:37.478" v="633" actId="165"/>
          <ac:spMkLst>
            <pc:docMk/>
            <pc:sldMk cId="4042963185" sldId="340"/>
            <ac:spMk id="119" creationId="{373E680F-CBB5-45A9-9BF6-1D2CA9FC5BB0}"/>
          </ac:spMkLst>
        </pc:spChg>
        <pc:spChg chg="mod">
          <ac:chgData name="reza kabir" userId="af3c95a13102d509" providerId="LiveId" clId="{E6F31DAE-9D3C-4AAD-88BE-DA8B71025CE7}" dt="2020-05-06T14:58:37.478" v="633" actId="165"/>
          <ac:spMkLst>
            <pc:docMk/>
            <pc:sldMk cId="4042963185" sldId="340"/>
            <ac:spMk id="121" creationId="{5476F0A5-9121-4E12-91F9-5837E658F60A}"/>
          </ac:spMkLst>
        </pc:spChg>
        <pc:spChg chg="mod">
          <ac:chgData name="reza kabir" userId="af3c95a13102d509" providerId="LiveId" clId="{E6F31DAE-9D3C-4AAD-88BE-DA8B71025CE7}" dt="2020-05-06T14:58:37.478" v="633" actId="165"/>
          <ac:spMkLst>
            <pc:docMk/>
            <pc:sldMk cId="4042963185" sldId="340"/>
            <ac:spMk id="122" creationId="{48270B46-E808-452B-A8D4-DF166F0550F3}"/>
          </ac:spMkLst>
        </pc:spChg>
        <pc:spChg chg="mod">
          <ac:chgData name="reza kabir" userId="af3c95a13102d509" providerId="LiveId" clId="{E6F31DAE-9D3C-4AAD-88BE-DA8B71025CE7}" dt="2020-05-06T14:58:37.478" v="633" actId="165"/>
          <ac:spMkLst>
            <pc:docMk/>
            <pc:sldMk cId="4042963185" sldId="340"/>
            <ac:spMk id="123" creationId="{A8E4EAA6-C5E6-45D7-8D67-B3DE54437A09}"/>
          </ac:spMkLst>
        </pc:spChg>
        <pc:spChg chg="mod">
          <ac:chgData name="reza kabir" userId="af3c95a13102d509" providerId="LiveId" clId="{E6F31DAE-9D3C-4AAD-88BE-DA8B71025CE7}" dt="2020-05-06T14:58:37.478" v="633" actId="165"/>
          <ac:spMkLst>
            <pc:docMk/>
            <pc:sldMk cId="4042963185" sldId="340"/>
            <ac:spMk id="124" creationId="{BE5138EF-7890-497A-B007-BC9C4E73BDA0}"/>
          </ac:spMkLst>
        </pc:spChg>
        <pc:spChg chg="mod">
          <ac:chgData name="reza kabir" userId="af3c95a13102d509" providerId="LiveId" clId="{E6F31DAE-9D3C-4AAD-88BE-DA8B71025CE7}" dt="2020-05-06T14:58:37.478" v="633" actId="165"/>
          <ac:spMkLst>
            <pc:docMk/>
            <pc:sldMk cId="4042963185" sldId="340"/>
            <ac:spMk id="125" creationId="{755FB2D5-8AA4-4931-B3EC-74B4759FE069}"/>
          </ac:spMkLst>
        </pc:spChg>
        <pc:spChg chg="mod">
          <ac:chgData name="reza kabir" userId="af3c95a13102d509" providerId="LiveId" clId="{E6F31DAE-9D3C-4AAD-88BE-DA8B71025CE7}" dt="2020-05-06T14:58:37.478" v="633" actId="165"/>
          <ac:spMkLst>
            <pc:docMk/>
            <pc:sldMk cId="4042963185" sldId="340"/>
            <ac:spMk id="126" creationId="{C55F599D-5A01-44D4-9327-EEEA85578134}"/>
          </ac:spMkLst>
        </pc:spChg>
        <pc:spChg chg="mod">
          <ac:chgData name="reza kabir" userId="af3c95a13102d509" providerId="LiveId" clId="{E6F31DAE-9D3C-4AAD-88BE-DA8B71025CE7}" dt="2020-05-06T14:58:37.478" v="633" actId="165"/>
          <ac:spMkLst>
            <pc:docMk/>
            <pc:sldMk cId="4042963185" sldId="340"/>
            <ac:spMk id="127" creationId="{DE3B7382-2A9D-4D0B-8337-586D30F0C12B}"/>
          </ac:spMkLst>
        </pc:spChg>
        <pc:spChg chg="mod">
          <ac:chgData name="reza kabir" userId="af3c95a13102d509" providerId="LiveId" clId="{E6F31DAE-9D3C-4AAD-88BE-DA8B71025CE7}" dt="2020-05-06T14:58:37.478" v="633" actId="165"/>
          <ac:spMkLst>
            <pc:docMk/>
            <pc:sldMk cId="4042963185" sldId="340"/>
            <ac:spMk id="129" creationId="{1960C936-98A4-4083-A6CC-0249C6CE0EC5}"/>
          </ac:spMkLst>
        </pc:spChg>
        <pc:spChg chg="mod">
          <ac:chgData name="reza kabir" userId="af3c95a13102d509" providerId="LiveId" clId="{E6F31DAE-9D3C-4AAD-88BE-DA8B71025CE7}" dt="2020-05-06T14:58:37.478" v="633" actId="165"/>
          <ac:spMkLst>
            <pc:docMk/>
            <pc:sldMk cId="4042963185" sldId="340"/>
            <ac:spMk id="130" creationId="{79D591CA-8BE3-4005-A122-D27FFBD3A1BD}"/>
          </ac:spMkLst>
        </pc:spChg>
        <pc:spChg chg="mod">
          <ac:chgData name="reza kabir" userId="af3c95a13102d509" providerId="LiveId" clId="{E6F31DAE-9D3C-4AAD-88BE-DA8B71025CE7}" dt="2020-05-06T14:58:37.478" v="633" actId="165"/>
          <ac:spMkLst>
            <pc:docMk/>
            <pc:sldMk cId="4042963185" sldId="340"/>
            <ac:spMk id="131" creationId="{588E2C4D-7CD0-46F9-8153-3C7F4DAFEC07}"/>
          </ac:spMkLst>
        </pc:spChg>
        <pc:spChg chg="mod">
          <ac:chgData name="reza kabir" userId="af3c95a13102d509" providerId="LiveId" clId="{E6F31DAE-9D3C-4AAD-88BE-DA8B71025CE7}" dt="2020-05-06T14:58:37.478" v="633" actId="165"/>
          <ac:spMkLst>
            <pc:docMk/>
            <pc:sldMk cId="4042963185" sldId="340"/>
            <ac:spMk id="132" creationId="{8B99412C-96BC-4E6B-8805-277ED6F80C36}"/>
          </ac:spMkLst>
        </pc:spChg>
        <pc:spChg chg="mod">
          <ac:chgData name="reza kabir" userId="af3c95a13102d509" providerId="LiveId" clId="{E6F31DAE-9D3C-4AAD-88BE-DA8B71025CE7}" dt="2020-05-06T14:58:37.478" v="633" actId="165"/>
          <ac:spMkLst>
            <pc:docMk/>
            <pc:sldMk cId="4042963185" sldId="340"/>
            <ac:spMk id="133" creationId="{6B621C48-8286-457B-8D1C-DDCE52773171}"/>
          </ac:spMkLst>
        </pc:spChg>
        <pc:spChg chg="mod">
          <ac:chgData name="reza kabir" userId="af3c95a13102d509" providerId="LiveId" clId="{E6F31DAE-9D3C-4AAD-88BE-DA8B71025CE7}" dt="2020-05-06T14:58:37.478" v="633" actId="165"/>
          <ac:spMkLst>
            <pc:docMk/>
            <pc:sldMk cId="4042963185" sldId="340"/>
            <ac:spMk id="134" creationId="{4815794C-FD37-42EB-BCF7-5E46878EA65E}"/>
          </ac:spMkLst>
        </pc:spChg>
        <pc:spChg chg="mod">
          <ac:chgData name="reza kabir" userId="af3c95a13102d509" providerId="LiveId" clId="{E6F31DAE-9D3C-4AAD-88BE-DA8B71025CE7}" dt="2020-05-06T14:58:37.478" v="633" actId="165"/>
          <ac:spMkLst>
            <pc:docMk/>
            <pc:sldMk cId="4042963185" sldId="340"/>
            <ac:spMk id="135" creationId="{1A584732-AA71-423B-8F32-CF8C6E2C6613}"/>
          </ac:spMkLst>
        </pc:spChg>
        <pc:spChg chg="mod">
          <ac:chgData name="reza kabir" userId="af3c95a13102d509" providerId="LiveId" clId="{E6F31DAE-9D3C-4AAD-88BE-DA8B71025CE7}" dt="2020-05-06T14:58:37.478" v="633" actId="165"/>
          <ac:spMkLst>
            <pc:docMk/>
            <pc:sldMk cId="4042963185" sldId="340"/>
            <ac:spMk id="137" creationId="{E972B301-4B53-4CBA-B55D-0FECC13BAF07}"/>
          </ac:spMkLst>
        </pc:spChg>
        <pc:spChg chg="mod">
          <ac:chgData name="reza kabir" userId="af3c95a13102d509" providerId="LiveId" clId="{E6F31DAE-9D3C-4AAD-88BE-DA8B71025CE7}" dt="2020-05-06T14:58:37.478" v="633" actId="165"/>
          <ac:spMkLst>
            <pc:docMk/>
            <pc:sldMk cId="4042963185" sldId="340"/>
            <ac:spMk id="138" creationId="{3B263747-43A2-497E-8BEA-C031782AE138}"/>
          </ac:spMkLst>
        </pc:spChg>
        <pc:spChg chg="mod">
          <ac:chgData name="reza kabir" userId="af3c95a13102d509" providerId="LiveId" clId="{E6F31DAE-9D3C-4AAD-88BE-DA8B71025CE7}" dt="2020-05-06T14:58:37.478" v="633" actId="165"/>
          <ac:spMkLst>
            <pc:docMk/>
            <pc:sldMk cId="4042963185" sldId="340"/>
            <ac:spMk id="139" creationId="{30962E5B-6C94-4DF2-9309-1DDAC3448FAE}"/>
          </ac:spMkLst>
        </pc:spChg>
        <pc:spChg chg="mod">
          <ac:chgData name="reza kabir" userId="af3c95a13102d509" providerId="LiveId" clId="{E6F31DAE-9D3C-4AAD-88BE-DA8B71025CE7}" dt="2020-05-06T14:58:37.478" v="633" actId="165"/>
          <ac:spMkLst>
            <pc:docMk/>
            <pc:sldMk cId="4042963185" sldId="340"/>
            <ac:spMk id="140" creationId="{A26C256E-924A-4483-8D6C-4911A55F9E8A}"/>
          </ac:spMkLst>
        </pc:spChg>
        <pc:spChg chg="mod">
          <ac:chgData name="reza kabir" userId="af3c95a13102d509" providerId="LiveId" clId="{E6F31DAE-9D3C-4AAD-88BE-DA8B71025CE7}" dt="2020-05-06T14:58:37.478" v="633" actId="165"/>
          <ac:spMkLst>
            <pc:docMk/>
            <pc:sldMk cId="4042963185" sldId="340"/>
            <ac:spMk id="141" creationId="{60C7B816-B1DF-4ADE-A66F-02A3672FAE19}"/>
          </ac:spMkLst>
        </pc:spChg>
        <pc:spChg chg="mod">
          <ac:chgData name="reza kabir" userId="af3c95a13102d509" providerId="LiveId" clId="{E6F31DAE-9D3C-4AAD-88BE-DA8B71025CE7}" dt="2020-05-06T14:58:37.478" v="633" actId="165"/>
          <ac:spMkLst>
            <pc:docMk/>
            <pc:sldMk cId="4042963185" sldId="340"/>
            <ac:spMk id="142" creationId="{628CF762-DE85-49E8-B200-4A9560F24E9E}"/>
          </ac:spMkLst>
        </pc:spChg>
        <pc:spChg chg="mod">
          <ac:chgData name="reza kabir" userId="af3c95a13102d509" providerId="LiveId" clId="{E6F31DAE-9D3C-4AAD-88BE-DA8B71025CE7}" dt="2020-05-06T14:58:37.478" v="633" actId="165"/>
          <ac:spMkLst>
            <pc:docMk/>
            <pc:sldMk cId="4042963185" sldId="340"/>
            <ac:spMk id="143" creationId="{3DE1A298-CD94-4E3D-B372-C7C92CA16D0A}"/>
          </ac:spMkLst>
        </pc:spChg>
        <pc:spChg chg="mod">
          <ac:chgData name="reza kabir" userId="af3c95a13102d509" providerId="LiveId" clId="{E6F31DAE-9D3C-4AAD-88BE-DA8B71025CE7}" dt="2020-05-06T14:58:37.478" v="633" actId="165"/>
          <ac:spMkLst>
            <pc:docMk/>
            <pc:sldMk cId="4042963185" sldId="340"/>
            <ac:spMk id="145" creationId="{029A9174-C0C3-47E9-8389-8F3B218E9165}"/>
          </ac:spMkLst>
        </pc:spChg>
        <pc:spChg chg="mod">
          <ac:chgData name="reza kabir" userId="af3c95a13102d509" providerId="LiveId" clId="{E6F31DAE-9D3C-4AAD-88BE-DA8B71025CE7}" dt="2020-05-06T14:58:37.478" v="633" actId="165"/>
          <ac:spMkLst>
            <pc:docMk/>
            <pc:sldMk cId="4042963185" sldId="340"/>
            <ac:spMk id="146" creationId="{40FCF596-3316-453F-BB99-7AEDA36F157B}"/>
          </ac:spMkLst>
        </pc:spChg>
        <pc:spChg chg="mod">
          <ac:chgData name="reza kabir" userId="af3c95a13102d509" providerId="LiveId" clId="{E6F31DAE-9D3C-4AAD-88BE-DA8B71025CE7}" dt="2020-05-06T14:58:37.478" v="633" actId="165"/>
          <ac:spMkLst>
            <pc:docMk/>
            <pc:sldMk cId="4042963185" sldId="340"/>
            <ac:spMk id="147" creationId="{D35A3589-7653-44D7-ACFC-EC08713D9151}"/>
          </ac:spMkLst>
        </pc:spChg>
        <pc:spChg chg="mod">
          <ac:chgData name="reza kabir" userId="af3c95a13102d509" providerId="LiveId" clId="{E6F31DAE-9D3C-4AAD-88BE-DA8B71025CE7}" dt="2020-05-06T14:58:37.478" v="633" actId="165"/>
          <ac:spMkLst>
            <pc:docMk/>
            <pc:sldMk cId="4042963185" sldId="340"/>
            <ac:spMk id="148" creationId="{95933092-75E8-477C-8B78-D6C4E43C8471}"/>
          </ac:spMkLst>
        </pc:spChg>
        <pc:spChg chg="mod">
          <ac:chgData name="reza kabir" userId="af3c95a13102d509" providerId="LiveId" clId="{E6F31DAE-9D3C-4AAD-88BE-DA8B71025CE7}" dt="2020-05-06T14:58:37.478" v="633" actId="165"/>
          <ac:spMkLst>
            <pc:docMk/>
            <pc:sldMk cId="4042963185" sldId="340"/>
            <ac:spMk id="149" creationId="{B4561BA9-EF5A-4871-9E4E-9F12CA0EA45A}"/>
          </ac:spMkLst>
        </pc:spChg>
        <pc:spChg chg="mod">
          <ac:chgData name="reza kabir" userId="af3c95a13102d509" providerId="LiveId" clId="{E6F31DAE-9D3C-4AAD-88BE-DA8B71025CE7}" dt="2020-05-06T14:58:37.478" v="633" actId="165"/>
          <ac:spMkLst>
            <pc:docMk/>
            <pc:sldMk cId="4042963185" sldId="340"/>
            <ac:spMk id="150" creationId="{6CEFEA98-5987-46D1-91DC-027C8B718A7B}"/>
          </ac:spMkLst>
        </pc:spChg>
        <pc:spChg chg="mod">
          <ac:chgData name="reza kabir" userId="af3c95a13102d509" providerId="LiveId" clId="{E6F31DAE-9D3C-4AAD-88BE-DA8B71025CE7}" dt="2020-05-06T14:58:37.478" v="633" actId="165"/>
          <ac:spMkLst>
            <pc:docMk/>
            <pc:sldMk cId="4042963185" sldId="340"/>
            <ac:spMk id="151" creationId="{DA09905A-9B1D-4DF3-AA9E-F0BDC533C4AB}"/>
          </ac:spMkLst>
        </pc:spChg>
        <pc:spChg chg="mod">
          <ac:chgData name="reza kabir" userId="af3c95a13102d509" providerId="LiveId" clId="{E6F31DAE-9D3C-4AAD-88BE-DA8B71025CE7}" dt="2020-05-06T14:58:37.478" v="633" actId="165"/>
          <ac:spMkLst>
            <pc:docMk/>
            <pc:sldMk cId="4042963185" sldId="340"/>
            <ac:spMk id="153" creationId="{20D3EE4C-BBB2-434C-B0F6-EF32B284AAFF}"/>
          </ac:spMkLst>
        </pc:spChg>
        <pc:spChg chg="mod">
          <ac:chgData name="reza kabir" userId="af3c95a13102d509" providerId="LiveId" clId="{E6F31DAE-9D3C-4AAD-88BE-DA8B71025CE7}" dt="2020-05-06T14:58:37.478" v="633" actId="165"/>
          <ac:spMkLst>
            <pc:docMk/>
            <pc:sldMk cId="4042963185" sldId="340"/>
            <ac:spMk id="155" creationId="{471DEC81-D06C-4858-957B-3675DB3CECF7}"/>
          </ac:spMkLst>
        </pc:spChg>
        <pc:spChg chg="mod">
          <ac:chgData name="reza kabir" userId="af3c95a13102d509" providerId="LiveId" clId="{E6F31DAE-9D3C-4AAD-88BE-DA8B71025CE7}" dt="2020-05-06T14:58:37.478" v="633" actId="165"/>
          <ac:spMkLst>
            <pc:docMk/>
            <pc:sldMk cId="4042963185" sldId="340"/>
            <ac:spMk id="158" creationId="{B602D24F-72F1-4348-8902-F882E8FCE4AD}"/>
          </ac:spMkLst>
        </pc:spChg>
        <pc:spChg chg="mod">
          <ac:chgData name="reza kabir" userId="af3c95a13102d509" providerId="LiveId" clId="{E6F31DAE-9D3C-4AAD-88BE-DA8B71025CE7}" dt="2020-05-06T14:58:37.478" v="633" actId="165"/>
          <ac:spMkLst>
            <pc:docMk/>
            <pc:sldMk cId="4042963185" sldId="340"/>
            <ac:spMk id="159" creationId="{F113EA73-4280-42AF-ABD2-4C21EB4ECCFF}"/>
          </ac:spMkLst>
        </pc:spChg>
        <pc:spChg chg="mod">
          <ac:chgData name="reza kabir" userId="af3c95a13102d509" providerId="LiveId" clId="{E6F31DAE-9D3C-4AAD-88BE-DA8B71025CE7}" dt="2020-05-06T14:58:37.478" v="633" actId="165"/>
          <ac:spMkLst>
            <pc:docMk/>
            <pc:sldMk cId="4042963185" sldId="340"/>
            <ac:spMk id="160" creationId="{2AAE80B5-DA64-4BFA-9358-FBAE652150D5}"/>
          </ac:spMkLst>
        </pc:spChg>
        <pc:spChg chg="mod">
          <ac:chgData name="reza kabir" userId="af3c95a13102d509" providerId="LiveId" clId="{E6F31DAE-9D3C-4AAD-88BE-DA8B71025CE7}" dt="2020-05-06T14:58:37.478" v="633" actId="165"/>
          <ac:spMkLst>
            <pc:docMk/>
            <pc:sldMk cId="4042963185" sldId="340"/>
            <ac:spMk id="161" creationId="{64C85260-C5C6-464D-88F7-632D88FDE4C7}"/>
          </ac:spMkLst>
        </pc:spChg>
        <pc:spChg chg="mod">
          <ac:chgData name="reza kabir" userId="af3c95a13102d509" providerId="LiveId" clId="{E6F31DAE-9D3C-4AAD-88BE-DA8B71025CE7}" dt="2020-05-06T14:58:37.478" v="633" actId="165"/>
          <ac:spMkLst>
            <pc:docMk/>
            <pc:sldMk cId="4042963185" sldId="340"/>
            <ac:spMk id="162" creationId="{F7476116-5F9C-4E8E-88A8-1061038CC69D}"/>
          </ac:spMkLst>
        </pc:spChg>
        <pc:spChg chg="mod">
          <ac:chgData name="reza kabir" userId="af3c95a13102d509" providerId="LiveId" clId="{E6F31DAE-9D3C-4AAD-88BE-DA8B71025CE7}" dt="2020-05-06T14:58:37.478" v="633" actId="165"/>
          <ac:spMkLst>
            <pc:docMk/>
            <pc:sldMk cId="4042963185" sldId="340"/>
            <ac:spMk id="163" creationId="{3EA240E6-0078-4884-9417-B55103098F6A}"/>
          </ac:spMkLst>
        </pc:spChg>
        <pc:spChg chg="mod">
          <ac:chgData name="reza kabir" userId="af3c95a13102d509" providerId="LiveId" clId="{E6F31DAE-9D3C-4AAD-88BE-DA8B71025CE7}" dt="2020-05-06T14:58:37.478" v="633" actId="165"/>
          <ac:spMkLst>
            <pc:docMk/>
            <pc:sldMk cId="4042963185" sldId="340"/>
            <ac:spMk id="164" creationId="{C7A490F9-F0D9-4784-B092-B7EB896BA119}"/>
          </ac:spMkLst>
        </pc:spChg>
        <pc:spChg chg="mod">
          <ac:chgData name="reza kabir" userId="af3c95a13102d509" providerId="LiveId" clId="{E6F31DAE-9D3C-4AAD-88BE-DA8B71025CE7}" dt="2020-05-06T14:58:37.478" v="633" actId="165"/>
          <ac:spMkLst>
            <pc:docMk/>
            <pc:sldMk cId="4042963185" sldId="340"/>
            <ac:spMk id="165" creationId="{997A9378-2601-4F98-8424-55C0F0F11710}"/>
          </ac:spMkLst>
        </pc:spChg>
        <pc:spChg chg="mod">
          <ac:chgData name="reza kabir" userId="af3c95a13102d509" providerId="LiveId" clId="{E6F31DAE-9D3C-4AAD-88BE-DA8B71025CE7}" dt="2020-05-06T14:58:37.478" v="633" actId="165"/>
          <ac:spMkLst>
            <pc:docMk/>
            <pc:sldMk cId="4042963185" sldId="340"/>
            <ac:spMk id="166" creationId="{6F92A94E-5644-4B55-9648-F11193033285}"/>
          </ac:spMkLst>
        </pc:spChg>
        <pc:spChg chg="mod">
          <ac:chgData name="reza kabir" userId="af3c95a13102d509" providerId="LiveId" clId="{E6F31DAE-9D3C-4AAD-88BE-DA8B71025CE7}" dt="2020-05-06T14:58:37.478" v="633" actId="165"/>
          <ac:spMkLst>
            <pc:docMk/>
            <pc:sldMk cId="4042963185" sldId="340"/>
            <ac:spMk id="167" creationId="{B981FB8F-9812-49DA-9ABC-040E10EDBC77}"/>
          </ac:spMkLst>
        </pc:spChg>
        <pc:spChg chg="mod">
          <ac:chgData name="reza kabir" userId="af3c95a13102d509" providerId="LiveId" clId="{E6F31DAE-9D3C-4AAD-88BE-DA8B71025CE7}" dt="2020-05-06T14:58:37.478" v="633" actId="165"/>
          <ac:spMkLst>
            <pc:docMk/>
            <pc:sldMk cId="4042963185" sldId="340"/>
            <ac:spMk id="168" creationId="{F11F8999-0EBD-43A3-9236-41DCB353F69D}"/>
          </ac:spMkLst>
        </pc:spChg>
        <pc:spChg chg="mod">
          <ac:chgData name="reza kabir" userId="af3c95a13102d509" providerId="LiveId" clId="{E6F31DAE-9D3C-4AAD-88BE-DA8B71025CE7}" dt="2020-05-06T14:58:37.478" v="633" actId="165"/>
          <ac:spMkLst>
            <pc:docMk/>
            <pc:sldMk cId="4042963185" sldId="340"/>
            <ac:spMk id="169" creationId="{BE8A2238-4EE8-40BB-A0C7-747DBEB42DCA}"/>
          </ac:spMkLst>
        </pc:spChg>
        <pc:spChg chg="mod">
          <ac:chgData name="reza kabir" userId="af3c95a13102d509" providerId="LiveId" clId="{E6F31DAE-9D3C-4AAD-88BE-DA8B71025CE7}" dt="2020-05-06T14:58:37.478" v="633" actId="165"/>
          <ac:spMkLst>
            <pc:docMk/>
            <pc:sldMk cId="4042963185" sldId="340"/>
            <ac:spMk id="170" creationId="{A3A77EAD-6677-4081-989B-D91D12394E27}"/>
          </ac:spMkLst>
        </pc:spChg>
        <pc:spChg chg="mod">
          <ac:chgData name="reza kabir" userId="af3c95a13102d509" providerId="LiveId" clId="{E6F31DAE-9D3C-4AAD-88BE-DA8B71025CE7}" dt="2020-05-06T14:58:37.478" v="633" actId="165"/>
          <ac:spMkLst>
            <pc:docMk/>
            <pc:sldMk cId="4042963185" sldId="340"/>
            <ac:spMk id="171" creationId="{549D1BF7-6461-4037-9B1A-AA99FDFBEF73}"/>
          </ac:spMkLst>
        </pc:spChg>
        <pc:spChg chg="mod">
          <ac:chgData name="reza kabir" userId="af3c95a13102d509" providerId="LiveId" clId="{E6F31DAE-9D3C-4AAD-88BE-DA8B71025CE7}" dt="2020-05-06T14:58:37.478" v="633" actId="165"/>
          <ac:spMkLst>
            <pc:docMk/>
            <pc:sldMk cId="4042963185" sldId="340"/>
            <ac:spMk id="172" creationId="{50F6D226-74A7-4649-8CFE-2074AF034D4F}"/>
          </ac:spMkLst>
        </pc:spChg>
        <pc:spChg chg="mod">
          <ac:chgData name="reza kabir" userId="af3c95a13102d509" providerId="LiveId" clId="{E6F31DAE-9D3C-4AAD-88BE-DA8B71025CE7}" dt="2020-05-06T14:58:37.478" v="633" actId="165"/>
          <ac:spMkLst>
            <pc:docMk/>
            <pc:sldMk cId="4042963185" sldId="340"/>
            <ac:spMk id="175" creationId="{FE5BE776-241B-4825-AD8D-2CA76B5E00EF}"/>
          </ac:spMkLst>
        </pc:spChg>
        <pc:spChg chg="mod">
          <ac:chgData name="reza kabir" userId="af3c95a13102d509" providerId="LiveId" clId="{E6F31DAE-9D3C-4AAD-88BE-DA8B71025CE7}" dt="2020-05-06T14:58:37.478" v="633" actId="165"/>
          <ac:spMkLst>
            <pc:docMk/>
            <pc:sldMk cId="4042963185" sldId="340"/>
            <ac:spMk id="176" creationId="{56C36EC6-7D7B-455A-BB25-03C6CBC20AA8}"/>
          </ac:spMkLst>
        </pc:spChg>
        <pc:spChg chg="mod">
          <ac:chgData name="reza kabir" userId="af3c95a13102d509" providerId="LiveId" clId="{E6F31DAE-9D3C-4AAD-88BE-DA8B71025CE7}" dt="2020-05-06T14:58:37.478" v="633" actId="165"/>
          <ac:spMkLst>
            <pc:docMk/>
            <pc:sldMk cId="4042963185" sldId="340"/>
            <ac:spMk id="177" creationId="{EEF3E10C-AB41-4DE6-B603-8B0CF53B1B01}"/>
          </ac:spMkLst>
        </pc:spChg>
        <pc:spChg chg="mod">
          <ac:chgData name="reza kabir" userId="af3c95a13102d509" providerId="LiveId" clId="{E6F31DAE-9D3C-4AAD-88BE-DA8B71025CE7}" dt="2020-05-06T14:58:37.478" v="633" actId="165"/>
          <ac:spMkLst>
            <pc:docMk/>
            <pc:sldMk cId="4042963185" sldId="340"/>
            <ac:spMk id="178" creationId="{77E4D4B2-7808-4FE9-9F96-812A38F0C799}"/>
          </ac:spMkLst>
        </pc:spChg>
        <pc:spChg chg="mod">
          <ac:chgData name="reza kabir" userId="af3c95a13102d509" providerId="LiveId" clId="{E6F31DAE-9D3C-4AAD-88BE-DA8B71025CE7}" dt="2020-05-06T14:58:37.478" v="633" actId="165"/>
          <ac:spMkLst>
            <pc:docMk/>
            <pc:sldMk cId="4042963185" sldId="340"/>
            <ac:spMk id="179" creationId="{D2FEAEF7-DACF-4A8E-AF77-B3F23A9871A2}"/>
          </ac:spMkLst>
        </pc:spChg>
        <pc:spChg chg="mod">
          <ac:chgData name="reza kabir" userId="af3c95a13102d509" providerId="LiveId" clId="{E6F31DAE-9D3C-4AAD-88BE-DA8B71025CE7}" dt="2020-05-06T14:58:37.478" v="633" actId="165"/>
          <ac:spMkLst>
            <pc:docMk/>
            <pc:sldMk cId="4042963185" sldId="340"/>
            <ac:spMk id="180" creationId="{84308EA8-CB45-4D91-B370-FDB64AA38D91}"/>
          </ac:spMkLst>
        </pc:spChg>
        <pc:spChg chg="mod">
          <ac:chgData name="reza kabir" userId="af3c95a13102d509" providerId="LiveId" clId="{E6F31DAE-9D3C-4AAD-88BE-DA8B71025CE7}" dt="2020-05-06T14:58:37.478" v="633" actId="165"/>
          <ac:spMkLst>
            <pc:docMk/>
            <pc:sldMk cId="4042963185" sldId="340"/>
            <ac:spMk id="181" creationId="{C3888DFF-17AF-4D99-ACB0-57806372EED7}"/>
          </ac:spMkLst>
        </pc:spChg>
        <pc:spChg chg="mod">
          <ac:chgData name="reza kabir" userId="af3c95a13102d509" providerId="LiveId" clId="{E6F31DAE-9D3C-4AAD-88BE-DA8B71025CE7}" dt="2020-05-06T14:58:37.478" v="633" actId="165"/>
          <ac:spMkLst>
            <pc:docMk/>
            <pc:sldMk cId="4042963185" sldId="340"/>
            <ac:spMk id="183" creationId="{2709E461-5D52-41E7-9881-D246840F9AF7}"/>
          </ac:spMkLst>
        </pc:spChg>
        <pc:spChg chg="mod">
          <ac:chgData name="reza kabir" userId="af3c95a13102d509" providerId="LiveId" clId="{E6F31DAE-9D3C-4AAD-88BE-DA8B71025CE7}" dt="2020-05-06T14:58:37.478" v="633" actId="165"/>
          <ac:spMkLst>
            <pc:docMk/>
            <pc:sldMk cId="4042963185" sldId="340"/>
            <ac:spMk id="184" creationId="{0BE4E43D-8336-4D90-83E8-E22D3A13EACC}"/>
          </ac:spMkLst>
        </pc:spChg>
        <pc:spChg chg="mod">
          <ac:chgData name="reza kabir" userId="af3c95a13102d509" providerId="LiveId" clId="{E6F31DAE-9D3C-4AAD-88BE-DA8B71025CE7}" dt="2020-05-06T14:58:37.478" v="633" actId="165"/>
          <ac:spMkLst>
            <pc:docMk/>
            <pc:sldMk cId="4042963185" sldId="340"/>
            <ac:spMk id="185" creationId="{5997ED71-4A75-4245-BB49-8EC857EFEBC8}"/>
          </ac:spMkLst>
        </pc:spChg>
        <pc:spChg chg="mod">
          <ac:chgData name="reza kabir" userId="af3c95a13102d509" providerId="LiveId" clId="{E6F31DAE-9D3C-4AAD-88BE-DA8B71025CE7}" dt="2020-05-06T14:58:37.478" v="633" actId="165"/>
          <ac:spMkLst>
            <pc:docMk/>
            <pc:sldMk cId="4042963185" sldId="340"/>
            <ac:spMk id="186" creationId="{6AD22992-D83D-4514-B73A-B32662F3F26B}"/>
          </ac:spMkLst>
        </pc:spChg>
        <pc:spChg chg="mod">
          <ac:chgData name="reza kabir" userId="af3c95a13102d509" providerId="LiveId" clId="{E6F31DAE-9D3C-4AAD-88BE-DA8B71025CE7}" dt="2020-05-06T14:58:37.478" v="633" actId="165"/>
          <ac:spMkLst>
            <pc:docMk/>
            <pc:sldMk cId="4042963185" sldId="340"/>
            <ac:spMk id="187" creationId="{2A4BE020-316B-4BEA-A5F5-B99E3FC09876}"/>
          </ac:spMkLst>
        </pc:spChg>
        <pc:spChg chg="mod">
          <ac:chgData name="reza kabir" userId="af3c95a13102d509" providerId="LiveId" clId="{E6F31DAE-9D3C-4AAD-88BE-DA8B71025CE7}" dt="2020-05-06T14:58:37.478" v="633" actId="165"/>
          <ac:spMkLst>
            <pc:docMk/>
            <pc:sldMk cId="4042963185" sldId="340"/>
            <ac:spMk id="188" creationId="{CF36C422-D0BC-4BA9-9AC7-9F69539AACF8}"/>
          </ac:spMkLst>
        </pc:spChg>
        <pc:spChg chg="mod">
          <ac:chgData name="reza kabir" userId="af3c95a13102d509" providerId="LiveId" clId="{E6F31DAE-9D3C-4AAD-88BE-DA8B71025CE7}" dt="2020-05-06T14:58:37.478" v="633" actId="165"/>
          <ac:spMkLst>
            <pc:docMk/>
            <pc:sldMk cId="4042963185" sldId="340"/>
            <ac:spMk id="189" creationId="{A879ECC2-B76D-4162-BA9C-7B56B325EE3F}"/>
          </ac:spMkLst>
        </pc:spChg>
        <pc:spChg chg="mod">
          <ac:chgData name="reza kabir" userId="af3c95a13102d509" providerId="LiveId" clId="{E6F31DAE-9D3C-4AAD-88BE-DA8B71025CE7}" dt="2020-05-06T14:58:37.478" v="633" actId="165"/>
          <ac:spMkLst>
            <pc:docMk/>
            <pc:sldMk cId="4042963185" sldId="340"/>
            <ac:spMk id="191" creationId="{8FE42F57-731B-4C7D-B20A-ADA75EBB05E3}"/>
          </ac:spMkLst>
        </pc:spChg>
        <pc:spChg chg="mod">
          <ac:chgData name="reza kabir" userId="af3c95a13102d509" providerId="LiveId" clId="{E6F31DAE-9D3C-4AAD-88BE-DA8B71025CE7}" dt="2020-05-06T14:58:37.478" v="633" actId="165"/>
          <ac:spMkLst>
            <pc:docMk/>
            <pc:sldMk cId="4042963185" sldId="340"/>
            <ac:spMk id="192" creationId="{016DC544-FEE5-466B-B179-502490E67D62}"/>
          </ac:spMkLst>
        </pc:spChg>
        <pc:spChg chg="mod">
          <ac:chgData name="reza kabir" userId="af3c95a13102d509" providerId="LiveId" clId="{E6F31DAE-9D3C-4AAD-88BE-DA8B71025CE7}" dt="2020-05-06T14:58:37.478" v="633" actId="165"/>
          <ac:spMkLst>
            <pc:docMk/>
            <pc:sldMk cId="4042963185" sldId="340"/>
            <ac:spMk id="193" creationId="{1B078B97-2CCC-45FB-93C3-691BBEEDAF70}"/>
          </ac:spMkLst>
        </pc:spChg>
        <pc:spChg chg="mod">
          <ac:chgData name="reza kabir" userId="af3c95a13102d509" providerId="LiveId" clId="{E6F31DAE-9D3C-4AAD-88BE-DA8B71025CE7}" dt="2020-05-06T14:58:37.478" v="633" actId="165"/>
          <ac:spMkLst>
            <pc:docMk/>
            <pc:sldMk cId="4042963185" sldId="340"/>
            <ac:spMk id="194" creationId="{726DA653-AA04-4E17-BB6A-84913C66DFC2}"/>
          </ac:spMkLst>
        </pc:spChg>
        <pc:spChg chg="mod">
          <ac:chgData name="reza kabir" userId="af3c95a13102d509" providerId="LiveId" clId="{E6F31DAE-9D3C-4AAD-88BE-DA8B71025CE7}" dt="2020-05-06T14:58:37.478" v="633" actId="165"/>
          <ac:spMkLst>
            <pc:docMk/>
            <pc:sldMk cId="4042963185" sldId="340"/>
            <ac:spMk id="195" creationId="{77ABB7CD-3EDE-4643-B72C-16FCA17F91A4}"/>
          </ac:spMkLst>
        </pc:spChg>
        <pc:spChg chg="mod">
          <ac:chgData name="reza kabir" userId="af3c95a13102d509" providerId="LiveId" clId="{E6F31DAE-9D3C-4AAD-88BE-DA8B71025CE7}" dt="2020-05-06T14:58:37.478" v="633" actId="165"/>
          <ac:spMkLst>
            <pc:docMk/>
            <pc:sldMk cId="4042963185" sldId="340"/>
            <ac:spMk id="196" creationId="{F77B79DB-5770-401D-B6E3-F94F42CD27D2}"/>
          </ac:spMkLst>
        </pc:spChg>
        <pc:spChg chg="mod">
          <ac:chgData name="reza kabir" userId="af3c95a13102d509" providerId="LiveId" clId="{E6F31DAE-9D3C-4AAD-88BE-DA8B71025CE7}" dt="2020-05-06T14:58:37.478" v="633" actId="165"/>
          <ac:spMkLst>
            <pc:docMk/>
            <pc:sldMk cId="4042963185" sldId="340"/>
            <ac:spMk id="197" creationId="{52D5A5A9-4002-4672-91D9-15F1A2BF7A43}"/>
          </ac:spMkLst>
        </pc:spChg>
        <pc:spChg chg="mod">
          <ac:chgData name="reza kabir" userId="af3c95a13102d509" providerId="LiveId" clId="{E6F31DAE-9D3C-4AAD-88BE-DA8B71025CE7}" dt="2020-05-06T14:58:37.478" v="633" actId="165"/>
          <ac:spMkLst>
            <pc:docMk/>
            <pc:sldMk cId="4042963185" sldId="340"/>
            <ac:spMk id="199" creationId="{1C86B292-7E9B-458E-BEC7-76198775FD89}"/>
          </ac:spMkLst>
        </pc:spChg>
        <pc:spChg chg="mod">
          <ac:chgData name="reza kabir" userId="af3c95a13102d509" providerId="LiveId" clId="{E6F31DAE-9D3C-4AAD-88BE-DA8B71025CE7}" dt="2020-05-06T14:58:37.478" v="633" actId="165"/>
          <ac:spMkLst>
            <pc:docMk/>
            <pc:sldMk cId="4042963185" sldId="340"/>
            <ac:spMk id="200" creationId="{90F3BBC9-D47F-43F3-AC89-A0C34A81FAD2}"/>
          </ac:spMkLst>
        </pc:spChg>
        <pc:spChg chg="mod">
          <ac:chgData name="reza kabir" userId="af3c95a13102d509" providerId="LiveId" clId="{E6F31DAE-9D3C-4AAD-88BE-DA8B71025CE7}" dt="2020-05-06T14:58:37.478" v="633" actId="165"/>
          <ac:spMkLst>
            <pc:docMk/>
            <pc:sldMk cId="4042963185" sldId="340"/>
            <ac:spMk id="201" creationId="{8A53452C-4C8C-4CB4-A1E0-D80C3283F1BB}"/>
          </ac:spMkLst>
        </pc:spChg>
        <pc:spChg chg="mod">
          <ac:chgData name="reza kabir" userId="af3c95a13102d509" providerId="LiveId" clId="{E6F31DAE-9D3C-4AAD-88BE-DA8B71025CE7}" dt="2020-05-06T14:58:37.478" v="633" actId="165"/>
          <ac:spMkLst>
            <pc:docMk/>
            <pc:sldMk cId="4042963185" sldId="340"/>
            <ac:spMk id="202" creationId="{CAC114FB-1BE0-46D0-AF7D-4A928678FB32}"/>
          </ac:spMkLst>
        </pc:spChg>
        <pc:spChg chg="mod">
          <ac:chgData name="reza kabir" userId="af3c95a13102d509" providerId="LiveId" clId="{E6F31DAE-9D3C-4AAD-88BE-DA8B71025CE7}" dt="2020-05-06T14:58:37.478" v="633" actId="165"/>
          <ac:spMkLst>
            <pc:docMk/>
            <pc:sldMk cId="4042963185" sldId="340"/>
            <ac:spMk id="203" creationId="{F22466D8-917F-4DE8-9F5B-D3A3B57524CE}"/>
          </ac:spMkLst>
        </pc:spChg>
        <pc:spChg chg="mod">
          <ac:chgData name="reza kabir" userId="af3c95a13102d509" providerId="LiveId" clId="{E6F31DAE-9D3C-4AAD-88BE-DA8B71025CE7}" dt="2020-05-06T14:58:37.478" v="633" actId="165"/>
          <ac:spMkLst>
            <pc:docMk/>
            <pc:sldMk cId="4042963185" sldId="340"/>
            <ac:spMk id="204" creationId="{B924CA5D-ED9C-4750-A0DD-4DF4B16B41F9}"/>
          </ac:spMkLst>
        </pc:spChg>
        <pc:spChg chg="mod">
          <ac:chgData name="reza kabir" userId="af3c95a13102d509" providerId="LiveId" clId="{E6F31DAE-9D3C-4AAD-88BE-DA8B71025CE7}" dt="2020-05-06T14:58:37.478" v="633" actId="165"/>
          <ac:spMkLst>
            <pc:docMk/>
            <pc:sldMk cId="4042963185" sldId="340"/>
            <ac:spMk id="205" creationId="{29281353-93B3-431D-BDBA-6E3FCD0B16D0}"/>
          </ac:spMkLst>
        </pc:spChg>
        <pc:spChg chg="mod">
          <ac:chgData name="reza kabir" userId="af3c95a13102d509" providerId="LiveId" clId="{E6F31DAE-9D3C-4AAD-88BE-DA8B71025CE7}" dt="2020-05-06T14:58:37.478" v="633" actId="165"/>
          <ac:spMkLst>
            <pc:docMk/>
            <pc:sldMk cId="4042963185" sldId="340"/>
            <ac:spMk id="207" creationId="{1169201F-1F9C-4EA0-8BD9-12204F0116D2}"/>
          </ac:spMkLst>
        </pc:spChg>
        <pc:spChg chg="mod">
          <ac:chgData name="reza kabir" userId="af3c95a13102d509" providerId="LiveId" clId="{E6F31DAE-9D3C-4AAD-88BE-DA8B71025CE7}" dt="2020-05-06T14:58:37.478" v="633" actId="165"/>
          <ac:spMkLst>
            <pc:docMk/>
            <pc:sldMk cId="4042963185" sldId="340"/>
            <ac:spMk id="208" creationId="{78FFEBA5-8CB1-4F9C-B082-108224C56A2B}"/>
          </ac:spMkLst>
        </pc:spChg>
        <pc:spChg chg="mod">
          <ac:chgData name="reza kabir" userId="af3c95a13102d509" providerId="LiveId" clId="{E6F31DAE-9D3C-4AAD-88BE-DA8B71025CE7}" dt="2020-05-06T14:58:37.478" v="633" actId="165"/>
          <ac:spMkLst>
            <pc:docMk/>
            <pc:sldMk cId="4042963185" sldId="340"/>
            <ac:spMk id="209" creationId="{C2AA506D-742E-4AE2-8BB0-B978AA1BE4B4}"/>
          </ac:spMkLst>
        </pc:spChg>
        <pc:spChg chg="mod">
          <ac:chgData name="reza kabir" userId="af3c95a13102d509" providerId="LiveId" clId="{E6F31DAE-9D3C-4AAD-88BE-DA8B71025CE7}" dt="2020-05-06T14:58:37.478" v="633" actId="165"/>
          <ac:spMkLst>
            <pc:docMk/>
            <pc:sldMk cId="4042963185" sldId="340"/>
            <ac:spMk id="210" creationId="{B274E0FD-A475-42E6-88AF-E4C5D698B0D1}"/>
          </ac:spMkLst>
        </pc:spChg>
        <pc:spChg chg="mod">
          <ac:chgData name="reza kabir" userId="af3c95a13102d509" providerId="LiveId" clId="{E6F31DAE-9D3C-4AAD-88BE-DA8B71025CE7}" dt="2020-05-06T14:58:37.478" v="633" actId="165"/>
          <ac:spMkLst>
            <pc:docMk/>
            <pc:sldMk cId="4042963185" sldId="340"/>
            <ac:spMk id="211" creationId="{3E93E4D5-9763-403E-9B89-B3709F8F658C}"/>
          </ac:spMkLst>
        </pc:spChg>
        <pc:spChg chg="mod">
          <ac:chgData name="reza kabir" userId="af3c95a13102d509" providerId="LiveId" clId="{E6F31DAE-9D3C-4AAD-88BE-DA8B71025CE7}" dt="2020-05-06T14:58:37.478" v="633" actId="165"/>
          <ac:spMkLst>
            <pc:docMk/>
            <pc:sldMk cId="4042963185" sldId="340"/>
            <ac:spMk id="212" creationId="{16F6C92C-A60A-4693-9904-9797299E0DF5}"/>
          </ac:spMkLst>
        </pc:spChg>
        <pc:spChg chg="mod">
          <ac:chgData name="reza kabir" userId="af3c95a13102d509" providerId="LiveId" clId="{E6F31DAE-9D3C-4AAD-88BE-DA8B71025CE7}" dt="2020-05-06T14:58:37.478" v="633" actId="165"/>
          <ac:spMkLst>
            <pc:docMk/>
            <pc:sldMk cId="4042963185" sldId="340"/>
            <ac:spMk id="213" creationId="{3532AC4E-E090-462E-95E4-502011112C72}"/>
          </ac:spMkLst>
        </pc:spChg>
        <pc:spChg chg="mod">
          <ac:chgData name="reza kabir" userId="af3c95a13102d509" providerId="LiveId" clId="{E6F31DAE-9D3C-4AAD-88BE-DA8B71025CE7}" dt="2020-05-06T14:58:37.478" v="633" actId="165"/>
          <ac:spMkLst>
            <pc:docMk/>
            <pc:sldMk cId="4042963185" sldId="340"/>
            <ac:spMk id="215" creationId="{8E61227C-31D5-48EC-B368-DFC7DD5D8FDF}"/>
          </ac:spMkLst>
        </pc:spChg>
        <pc:spChg chg="mod">
          <ac:chgData name="reza kabir" userId="af3c95a13102d509" providerId="LiveId" clId="{E6F31DAE-9D3C-4AAD-88BE-DA8B71025CE7}" dt="2020-05-06T14:58:37.478" v="633" actId="165"/>
          <ac:spMkLst>
            <pc:docMk/>
            <pc:sldMk cId="4042963185" sldId="340"/>
            <ac:spMk id="216" creationId="{FA9F9B73-1F74-42F9-8880-26467377BB65}"/>
          </ac:spMkLst>
        </pc:spChg>
        <pc:spChg chg="mod">
          <ac:chgData name="reza kabir" userId="af3c95a13102d509" providerId="LiveId" clId="{E6F31DAE-9D3C-4AAD-88BE-DA8B71025CE7}" dt="2020-05-06T14:58:37.478" v="633" actId="165"/>
          <ac:spMkLst>
            <pc:docMk/>
            <pc:sldMk cId="4042963185" sldId="340"/>
            <ac:spMk id="217" creationId="{8AC550B8-375C-47EC-9C04-78CEAD88959F}"/>
          </ac:spMkLst>
        </pc:spChg>
        <pc:spChg chg="mod">
          <ac:chgData name="reza kabir" userId="af3c95a13102d509" providerId="LiveId" clId="{E6F31DAE-9D3C-4AAD-88BE-DA8B71025CE7}" dt="2020-05-06T14:58:37.478" v="633" actId="165"/>
          <ac:spMkLst>
            <pc:docMk/>
            <pc:sldMk cId="4042963185" sldId="340"/>
            <ac:spMk id="218" creationId="{B5470F2B-8A47-4358-857C-9812D7333973}"/>
          </ac:spMkLst>
        </pc:spChg>
        <pc:spChg chg="mod">
          <ac:chgData name="reza kabir" userId="af3c95a13102d509" providerId="LiveId" clId="{E6F31DAE-9D3C-4AAD-88BE-DA8B71025CE7}" dt="2020-05-06T14:58:37.478" v="633" actId="165"/>
          <ac:spMkLst>
            <pc:docMk/>
            <pc:sldMk cId="4042963185" sldId="340"/>
            <ac:spMk id="219" creationId="{59D6F44F-EB9D-406D-8DA3-A206AD9BC485}"/>
          </ac:spMkLst>
        </pc:spChg>
        <pc:spChg chg="mod">
          <ac:chgData name="reza kabir" userId="af3c95a13102d509" providerId="LiveId" clId="{E6F31DAE-9D3C-4AAD-88BE-DA8B71025CE7}" dt="2020-05-06T14:58:37.478" v="633" actId="165"/>
          <ac:spMkLst>
            <pc:docMk/>
            <pc:sldMk cId="4042963185" sldId="340"/>
            <ac:spMk id="220" creationId="{3934F4A4-34A2-49DB-A05B-61B402494440}"/>
          </ac:spMkLst>
        </pc:spChg>
        <pc:spChg chg="mod">
          <ac:chgData name="reza kabir" userId="af3c95a13102d509" providerId="LiveId" clId="{E6F31DAE-9D3C-4AAD-88BE-DA8B71025CE7}" dt="2020-05-06T14:58:37.478" v="633" actId="165"/>
          <ac:spMkLst>
            <pc:docMk/>
            <pc:sldMk cId="4042963185" sldId="340"/>
            <ac:spMk id="221" creationId="{4037A263-E427-4411-B47E-A924F92D11DD}"/>
          </ac:spMkLst>
        </pc:spChg>
        <pc:spChg chg="mod">
          <ac:chgData name="reza kabir" userId="af3c95a13102d509" providerId="LiveId" clId="{E6F31DAE-9D3C-4AAD-88BE-DA8B71025CE7}" dt="2020-05-06T14:58:37.478" v="633" actId="165"/>
          <ac:spMkLst>
            <pc:docMk/>
            <pc:sldMk cId="4042963185" sldId="340"/>
            <ac:spMk id="223" creationId="{1B1468B8-5441-4AB1-90E3-927E7E0D9842}"/>
          </ac:spMkLst>
        </pc:spChg>
        <pc:spChg chg="mod">
          <ac:chgData name="reza kabir" userId="af3c95a13102d509" providerId="LiveId" clId="{E6F31DAE-9D3C-4AAD-88BE-DA8B71025CE7}" dt="2020-05-06T14:58:37.478" v="633" actId="165"/>
          <ac:spMkLst>
            <pc:docMk/>
            <pc:sldMk cId="4042963185" sldId="340"/>
            <ac:spMk id="224" creationId="{A5D65B3F-D2AC-4956-8CAC-B187A5C45C0F}"/>
          </ac:spMkLst>
        </pc:spChg>
        <pc:spChg chg="mod">
          <ac:chgData name="reza kabir" userId="af3c95a13102d509" providerId="LiveId" clId="{E6F31DAE-9D3C-4AAD-88BE-DA8B71025CE7}" dt="2020-05-06T14:58:37.478" v="633" actId="165"/>
          <ac:spMkLst>
            <pc:docMk/>
            <pc:sldMk cId="4042963185" sldId="340"/>
            <ac:spMk id="225" creationId="{B8FD947F-3E95-4B71-9415-656616B0B062}"/>
          </ac:spMkLst>
        </pc:spChg>
        <pc:spChg chg="mod">
          <ac:chgData name="reza kabir" userId="af3c95a13102d509" providerId="LiveId" clId="{E6F31DAE-9D3C-4AAD-88BE-DA8B71025CE7}" dt="2020-05-06T14:58:37.478" v="633" actId="165"/>
          <ac:spMkLst>
            <pc:docMk/>
            <pc:sldMk cId="4042963185" sldId="340"/>
            <ac:spMk id="226" creationId="{7FFDC3D5-24A8-46DD-8C17-C9A598A209F9}"/>
          </ac:spMkLst>
        </pc:spChg>
        <pc:spChg chg="mod">
          <ac:chgData name="reza kabir" userId="af3c95a13102d509" providerId="LiveId" clId="{E6F31DAE-9D3C-4AAD-88BE-DA8B71025CE7}" dt="2020-05-06T14:58:37.478" v="633" actId="165"/>
          <ac:spMkLst>
            <pc:docMk/>
            <pc:sldMk cId="4042963185" sldId="340"/>
            <ac:spMk id="227" creationId="{6FF18686-D345-4D35-8211-CF776C5ABD9A}"/>
          </ac:spMkLst>
        </pc:spChg>
        <pc:spChg chg="mod">
          <ac:chgData name="reza kabir" userId="af3c95a13102d509" providerId="LiveId" clId="{E6F31DAE-9D3C-4AAD-88BE-DA8B71025CE7}" dt="2020-05-06T14:58:37.478" v="633" actId="165"/>
          <ac:spMkLst>
            <pc:docMk/>
            <pc:sldMk cId="4042963185" sldId="340"/>
            <ac:spMk id="228" creationId="{BF3545B2-25F6-4FC6-A42B-6702809DAA34}"/>
          </ac:spMkLst>
        </pc:spChg>
        <pc:spChg chg="mod">
          <ac:chgData name="reza kabir" userId="af3c95a13102d509" providerId="LiveId" clId="{E6F31DAE-9D3C-4AAD-88BE-DA8B71025CE7}" dt="2020-05-06T14:58:37.478" v="633" actId="165"/>
          <ac:spMkLst>
            <pc:docMk/>
            <pc:sldMk cId="4042963185" sldId="340"/>
            <ac:spMk id="229" creationId="{6F244294-C359-4F48-9F42-8457AC3D53FF}"/>
          </ac:spMkLst>
        </pc:spChg>
        <pc:spChg chg="mod">
          <ac:chgData name="reza kabir" userId="af3c95a13102d509" providerId="LiveId" clId="{E6F31DAE-9D3C-4AAD-88BE-DA8B71025CE7}" dt="2020-05-06T14:58:37.478" v="633" actId="165"/>
          <ac:spMkLst>
            <pc:docMk/>
            <pc:sldMk cId="4042963185" sldId="340"/>
            <ac:spMk id="231" creationId="{90C3C00C-55B4-4E00-84D4-64F3FF7C9F14}"/>
          </ac:spMkLst>
        </pc:spChg>
        <pc:spChg chg="mod">
          <ac:chgData name="reza kabir" userId="af3c95a13102d509" providerId="LiveId" clId="{E6F31DAE-9D3C-4AAD-88BE-DA8B71025CE7}" dt="2020-05-06T14:58:37.478" v="633" actId="165"/>
          <ac:spMkLst>
            <pc:docMk/>
            <pc:sldMk cId="4042963185" sldId="340"/>
            <ac:spMk id="232" creationId="{62839028-3625-4EF9-978E-677E4A39F3A3}"/>
          </ac:spMkLst>
        </pc:spChg>
        <pc:spChg chg="mod">
          <ac:chgData name="reza kabir" userId="af3c95a13102d509" providerId="LiveId" clId="{E6F31DAE-9D3C-4AAD-88BE-DA8B71025CE7}" dt="2020-05-06T14:58:37.478" v="633" actId="165"/>
          <ac:spMkLst>
            <pc:docMk/>
            <pc:sldMk cId="4042963185" sldId="340"/>
            <ac:spMk id="233" creationId="{A2182FFA-1898-486A-9859-96D57D15DF5E}"/>
          </ac:spMkLst>
        </pc:spChg>
        <pc:spChg chg="mod">
          <ac:chgData name="reza kabir" userId="af3c95a13102d509" providerId="LiveId" clId="{E6F31DAE-9D3C-4AAD-88BE-DA8B71025CE7}" dt="2020-05-06T14:58:37.478" v="633" actId="165"/>
          <ac:spMkLst>
            <pc:docMk/>
            <pc:sldMk cId="4042963185" sldId="340"/>
            <ac:spMk id="234" creationId="{EE1BA609-5D2C-46A1-BFB3-73A1610F28C7}"/>
          </ac:spMkLst>
        </pc:spChg>
        <pc:spChg chg="mod">
          <ac:chgData name="reza kabir" userId="af3c95a13102d509" providerId="LiveId" clId="{E6F31DAE-9D3C-4AAD-88BE-DA8B71025CE7}" dt="2020-05-06T14:58:37.478" v="633" actId="165"/>
          <ac:spMkLst>
            <pc:docMk/>
            <pc:sldMk cId="4042963185" sldId="340"/>
            <ac:spMk id="235" creationId="{A07E66DA-66B2-4601-945E-570598B73092}"/>
          </ac:spMkLst>
        </pc:spChg>
        <pc:spChg chg="mod">
          <ac:chgData name="reza kabir" userId="af3c95a13102d509" providerId="LiveId" clId="{E6F31DAE-9D3C-4AAD-88BE-DA8B71025CE7}" dt="2020-05-06T14:58:37.478" v="633" actId="165"/>
          <ac:spMkLst>
            <pc:docMk/>
            <pc:sldMk cId="4042963185" sldId="340"/>
            <ac:spMk id="236" creationId="{6A8AE1C2-787E-479F-A288-48BA73E800B1}"/>
          </ac:spMkLst>
        </pc:spChg>
        <pc:spChg chg="mod">
          <ac:chgData name="reza kabir" userId="af3c95a13102d509" providerId="LiveId" clId="{E6F31DAE-9D3C-4AAD-88BE-DA8B71025CE7}" dt="2020-05-06T14:58:37.478" v="633" actId="165"/>
          <ac:spMkLst>
            <pc:docMk/>
            <pc:sldMk cId="4042963185" sldId="340"/>
            <ac:spMk id="237" creationId="{19D29FB8-DB24-4635-A34D-EA3FFAC206E7}"/>
          </ac:spMkLst>
        </pc:spChg>
        <pc:spChg chg="mod">
          <ac:chgData name="reza kabir" userId="af3c95a13102d509" providerId="LiveId" clId="{E6F31DAE-9D3C-4AAD-88BE-DA8B71025CE7}" dt="2020-05-06T14:58:37.478" v="633" actId="165"/>
          <ac:spMkLst>
            <pc:docMk/>
            <pc:sldMk cId="4042963185" sldId="340"/>
            <ac:spMk id="239" creationId="{47406EC3-AA6A-4B4B-B168-09C4D2E35526}"/>
          </ac:spMkLst>
        </pc:spChg>
        <pc:spChg chg="mod">
          <ac:chgData name="reza kabir" userId="af3c95a13102d509" providerId="LiveId" clId="{E6F31DAE-9D3C-4AAD-88BE-DA8B71025CE7}" dt="2020-05-06T14:58:37.478" v="633" actId="165"/>
          <ac:spMkLst>
            <pc:docMk/>
            <pc:sldMk cId="4042963185" sldId="340"/>
            <ac:spMk id="240" creationId="{8F58A310-8EBA-454C-B547-DC9679B2C452}"/>
          </ac:spMkLst>
        </pc:spChg>
        <pc:spChg chg="mod">
          <ac:chgData name="reza kabir" userId="af3c95a13102d509" providerId="LiveId" clId="{E6F31DAE-9D3C-4AAD-88BE-DA8B71025CE7}" dt="2020-05-06T14:58:37.478" v="633" actId="165"/>
          <ac:spMkLst>
            <pc:docMk/>
            <pc:sldMk cId="4042963185" sldId="340"/>
            <ac:spMk id="241" creationId="{8CC08710-57A3-4AF5-BE4D-C53B384C5BDD}"/>
          </ac:spMkLst>
        </pc:spChg>
        <pc:spChg chg="mod">
          <ac:chgData name="reza kabir" userId="af3c95a13102d509" providerId="LiveId" clId="{E6F31DAE-9D3C-4AAD-88BE-DA8B71025CE7}" dt="2020-05-06T14:58:37.478" v="633" actId="165"/>
          <ac:spMkLst>
            <pc:docMk/>
            <pc:sldMk cId="4042963185" sldId="340"/>
            <ac:spMk id="242" creationId="{F5B0D6CE-3D9E-40EA-87CE-FEA7CCB8DEA6}"/>
          </ac:spMkLst>
        </pc:spChg>
        <pc:spChg chg="mod">
          <ac:chgData name="reza kabir" userId="af3c95a13102d509" providerId="LiveId" clId="{E6F31DAE-9D3C-4AAD-88BE-DA8B71025CE7}" dt="2020-05-06T14:58:37.478" v="633" actId="165"/>
          <ac:spMkLst>
            <pc:docMk/>
            <pc:sldMk cId="4042963185" sldId="340"/>
            <ac:spMk id="243" creationId="{8D748D9A-5187-4EEB-AC62-F4287612ED24}"/>
          </ac:spMkLst>
        </pc:spChg>
        <pc:spChg chg="mod">
          <ac:chgData name="reza kabir" userId="af3c95a13102d509" providerId="LiveId" clId="{E6F31DAE-9D3C-4AAD-88BE-DA8B71025CE7}" dt="2020-05-06T14:58:37.478" v="633" actId="165"/>
          <ac:spMkLst>
            <pc:docMk/>
            <pc:sldMk cId="4042963185" sldId="340"/>
            <ac:spMk id="244" creationId="{EF92813B-403B-42F7-A4FE-498BCBB59E8B}"/>
          </ac:spMkLst>
        </pc:spChg>
        <pc:spChg chg="mod">
          <ac:chgData name="reza kabir" userId="af3c95a13102d509" providerId="LiveId" clId="{E6F31DAE-9D3C-4AAD-88BE-DA8B71025CE7}" dt="2020-05-06T14:58:37.478" v="633" actId="165"/>
          <ac:spMkLst>
            <pc:docMk/>
            <pc:sldMk cId="4042963185" sldId="340"/>
            <ac:spMk id="245" creationId="{08E2C821-9D65-44C1-B4E1-0E93B85E778F}"/>
          </ac:spMkLst>
        </pc:spChg>
        <pc:spChg chg="mod">
          <ac:chgData name="reza kabir" userId="af3c95a13102d509" providerId="LiveId" clId="{E6F31DAE-9D3C-4AAD-88BE-DA8B71025CE7}" dt="2020-05-06T14:58:37.478" v="633" actId="165"/>
          <ac:spMkLst>
            <pc:docMk/>
            <pc:sldMk cId="4042963185" sldId="340"/>
            <ac:spMk id="247" creationId="{D33BD03B-DD1F-4E50-99AA-572EE77F76C7}"/>
          </ac:spMkLst>
        </pc:spChg>
        <pc:spChg chg="mod">
          <ac:chgData name="reza kabir" userId="af3c95a13102d509" providerId="LiveId" clId="{E6F31DAE-9D3C-4AAD-88BE-DA8B71025CE7}" dt="2020-05-06T14:58:37.478" v="633" actId="165"/>
          <ac:spMkLst>
            <pc:docMk/>
            <pc:sldMk cId="4042963185" sldId="340"/>
            <ac:spMk id="248" creationId="{3824F289-31B3-4766-9975-A9C047A4D363}"/>
          </ac:spMkLst>
        </pc:spChg>
        <pc:spChg chg="mod">
          <ac:chgData name="reza kabir" userId="af3c95a13102d509" providerId="LiveId" clId="{E6F31DAE-9D3C-4AAD-88BE-DA8B71025CE7}" dt="2020-05-06T14:58:37.478" v="633" actId="165"/>
          <ac:spMkLst>
            <pc:docMk/>
            <pc:sldMk cId="4042963185" sldId="340"/>
            <ac:spMk id="249" creationId="{A44E0600-0C60-43AF-99DE-6125DF384FA0}"/>
          </ac:spMkLst>
        </pc:spChg>
        <pc:spChg chg="mod">
          <ac:chgData name="reza kabir" userId="af3c95a13102d509" providerId="LiveId" clId="{E6F31DAE-9D3C-4AAD-88BE-DA8B71025CE7}" dt="2020-05-06T14:58:37.478" v="633" actId="165"/>
          <ac:spMkLst>
            <pc:docMk/>
            <pc:sldMk cId="4042963185" sldId="340"/>
            <ac:spMk id="250" creationId="{E2BF06AB-CE3E-4B6F-8284-D8F41ACC174A}"/>
          </ac:spMkLst>
        </pc:spChg>
        <pc:spChg chg="mod">
          <ac:chgData name="reza kabir" userId="af3c95a13102d509" providerId="LiveId" clId="{E6F31DAE-9D3C-4AAD-88BE-DA8B71025CE7}" dt="2020-05-06T14:58:37.478" v="633" actId="165"/>
          <ac:spMkLst>
            <pc:docMk/>
            <pc:sldMk cId="4042963185" sldId="340"/>
            <ac:spMk id="251" creationId="{5861402E-DAA2-416E-A730-FF938128E599}"/>
          </ac:spMkLst>
        </pc:spChg>
        <pc:spChg chg="mod">
          <ac:chgData name="reza kabir" userId="af3c95a13102d509" providerId="LiveId" clId="{E6F31DAE-9D3C-4AAD-88BE-DA8B71025CE7}" dt="2020-05-06T14:58:37.478" v="633" actId="165"/>
          <ac:spMkLst>
            <pc:docMk/>
            <pc:sldMk cId="4042963185" sldId="340"/>
            <ac:spMk id="252" creationId="{294903A5-84D6-4718-805B-E52E6FD6E76C}"/>
          </ac:spMkLst>
        </pc:spChg>
        <pc:spChg chg="mod">
          <ac:chgData name="reza kabir" userId="af3c95a13102d509" providerId="LiveId" clId="{E6F31DAE-9D3C-4AAD-88BE-DA8B71025CE7}" dt="2020-05-06T14:58:37.478" v="633" actId="165"/>
          <ac:spMkLst>
            <pc:docMk/>
            <pc:sldMk cId="4042963185" sldId="340"/>
            <ac:spMk id="253" creationId="{A1AF16EF-06D6-4AB0-8FAB-1BF4E66106EE}"/>
          </ac:spMkLst>
        </pc:spChg>
        <pc:spChg chg="mod">
          <ac:chgData name="reza kabir" userId="af3c95a13102d509" providerId="LiveId" clId="{E6F31DAE-9D3C-4AAD-88BE-DA8B71025CE7}" dt="2020-05-06T14:58:37.478" v="633" actId="165"/>
          <ac:spMkLst>
            <pc:docMk/>
            <pc:sldMk cId="4042963185" sldId="340"/>
            <ac:spMk id="255" creationId="{07CE34CA-3315-4B6D-848E-F858925E6E52}"/>
          </ac:spMkLst>
        </pc:spChg>
        <pc:spChg chg="mod">
          <ac:chgData name="reza kabir" userId="af3c95a13102d509" providerId="LiveId" clId="{E6F31DAE-9D3C-4AAD-88BE-DA8B71025CE7}" dt="2020-05-06T14:58:37.478" v="633" actId="165"/>
          <ac:spMkLst>
            <pc:docMk/>
            <pc:sldMk cId="4042963185" sldId="340"/>
            <ac:spMk id="256" creationId="{A2C41E94-6E00-46D7-B051-15465FED45F7}"/>
          </ac:spMkLst>
        </pc:spChg>
        <pc:spChg chg="mod">
          <ac:chgData name="reza kabir" userId="af3c95a13102d509" providerId="LiveId" clId="{E6F31DAE-9D3C-4AAD-88BE-DA8B71025CE7}" dt="2020-05-06T14:58:37.478" v="633" actId="165"/>
          <ac:spMkLst>
            <pc:docMk/>
            <pc:sldMk cId="4042963185" sldId="340"/>
            <ac:spMk id="257" creationId="{3868A077-EAA7-4990-8963-829E10099FC9}"/>
          </ac:spMkLst>
        </pc:spChg>
        <pc:spChg chg="mod">
          <ac:chgData name="reza kabir" userId="af3c95a13102d509" providerId="LiveId" clId="{E6F31DAE-9D3C-4AAD-88BE-DA8B71025CE7}" dt="2020-05-06T14:58:37.478" v="633" actId="165"/>
          <ac:spMkLst>
            <pc:docMk/>
            <pc:sldMk cId="4042963185" sldId="340"/>
            <ac:spMk id="258" creationId="{51F0F6A5-7E5B-4E2D-B9E9-609BBEF46960}"/>
          </ac:spMkLst>
        </pc:spChg>
        <pc:spChg chg="mod">
          <ac:chgData name="reza kabir" userId="af3c95a13102d509" providerId="LiveId" clId="{E6F31DAE-9D3C-4AAD-88BE-DA8B71025CE7}" dt="2020-05-06T14:58:37.478" v="633" actId="165"/>
          <ac:spMkLst>
            <pc:docMk/>
            <pc:sldMk cId="4042963185" sldId="340"/>
            <ac:spMk id="259" creationId="{AA8F0813-4223-4038-900F-164D478A8F7E}"/>
          </ac:spMkLst>
        </pc:spChg>
        <pc:spChg chg="mod">
          <ac:chgData name="reza kabir" userId="af3c95a13102d509" providerId="LiveId" clId="{E6F31DAE-9D3C-4AAD-88BE-DA8B71025CE7}" dt="2020-05-06T14:58:37.478" v="633" actId="165"/>
          <ac:spMkLst>
            <pc:docMk/>
            <pc:sldMk cId="4042963185" sldId="340"/>
            <ac:spMk id="260" creationId="{79FF4A51-1382-42E0-AA26-00A40D59AC13}"/>
          </ac:spMkLst>
        </pc:spChg>
        <pc:spChg chg="mod">
          <ac:chgData name="reza kabir" userId="af3c95a13102d509" providerId="LiveId" clId="{E6F31DAE-9D3C-4AAD-88BE-DA8B71025CE7}" dt="2020-05-06T14:58:37.478" v="633" actId="165"/>
          <ac:spMkLst>
            <pc:docMk/>
            <pc:sldMk cId="4042963185" sldId="340"/>
            <ac:spMk id="261" creationId="{19D2C11F-34F8-437C-90E2-7FA9B0C7CE33}"/>
          </ac:spMkLst>
        </pc:spChg>
        <pc:spChg chg="mod">
          <ac:chgData name="reza kabir" userId="af3c95a13102d509" providerId="LiveId" clId="{E6F31DAE-9D3C-4AAD-88BE-DA8B71025CE7}" dt="2020-05-06T14:58:37.478" v="633" actId="165"/>
          <ac:spMkLst>
            <pc:docMk/>
            <pc:sldMk cId="4042963185" sldId="340"/>
            <ac:spMk id="263" creationId="{EDC3725D-1CEF-4B31-861F-DD8FF26FA244}"/>
          </ac:spMkLst>
        </pc:spChg>
        <pc:spChg chg="mod">
          <ac:chgData name="reza kabir" userId="af3c95a13102d509" providerId="LiveId" clId="{E6F31DAE-9D3C-4AAD-88BE-DA8B71025CE7}" dt="2020-05-06T14:58:37.478" v="633" actId="165"/>
          <ac:spMkLst>
            <pc:docMk/>
            <pc:sldMk cId="4042963185" sldId="340"/>
            <ac:spMk id="264" creationId="{6FFB21AA-CBBD-4C12-B8BC-E56014CBD4DB}"/>
          </ac:spMkLst>
        </pc:spChg>
        <pc:spChg chg="mod">
          <ac:chgData name="reza kabir" userId="af3c95a13102d509" providerId="LiveId" clId="{E6F31DAE-9D3C-4AAD-88BE-DA8B71025CE7}" dt="2020-05-06T14:58:37.478" v="633" actId="165"/>
          <ac:spMkLst>
            <pc:docMk/>
            <pc:sldMk cId="4042963185" sldId="340"/>
            <ac:spMk id="265" creationId="{559F126D-82B2-43A6-A553-C338BB8528F4}"/>
          </ac:spMkLst>
        </pc:spChg>
        <pc:spChg chg="mod">
          <ac:chgData name="reza kabir" userId="af3c95a13102d509" providerId="LiveId" clId="{E6F31DAE-9D3C-4AAD-88BE-DA8B71025CE7}" dt="2020-05-06T14:58:37.478" v="633" actId="165"/>
          <ac:spMkLst>
            <pc:docMk/>
            <pc:sldMk cId="4042963185" sldId="340"/>
            <ac:spMk id="266" creationId="{7B2464CF-1EE8-4FE1-946E-80A0D5CD223C}"/>
          </ac:spMkLst>
        </pc:spChg>
        <pc:spChg chg="mod">
          <ac:chgData name="reza kabir" userId="af3c95a13102d509" providerId="LiveId" clId="{E6F31DAE-9D3C-4AAD-88BE-DA8B71025CE7}" dt="2020-05-06T14:58:37.478" v="633" actId="165"/>
          <ac:spMkLst>
            <pc:docMk/>
            <pc:sldMk cId="4042963185" sldId="340"/>
            <ac:spMk id="267" creationId="{440F564A-D8A9-4BB8-82BD-1910438ECDF2}"/>
          </ac:spMkLst>
        </pc:spChg>
        <pc:spChg chg="mod">
          <ac:chgData name="reza kabir" userId="af3c95a13102d509" providerId="LiveId" clId="{E6F31DAE-9D3C-4AAD-88BE-DA8B71025CE7}" dt="2020-05-06T14:58:37.478" v="633" actId="165"/>
          <ac:spMkLst>
            <pc:docMk/>
            <pc:sldMk cId="4042963185" sldId="340"/>
            <ac:spMk id="268" creationId="{8BAFC078-E072-48FE-AC64-BCCE14C1BF23}"/>
          </ac:spMkLst>
        </pc:spChg>
        <pc:spChg chg="mod">
          <ac:chgData name="reza kabir" userId="af3c95a13102d509" providerId="LiveId" clId="{E6F31DAE-9D3C-4AAD-88BE-DA8B71025CE7}" dt="2020-05-06T14:58:37.478" v="633" actId="165"/>
          <ac:spMkLst>
            <pc:docMk/>
            <pc:sldMk cId="4042963185" sldId="340"/>
            <ac:spMk id="269" creationId="{B0F04D02-8D55-4780-88AF-24657D44D47F}"/>
          </ac:spMkLst>
        </pc:spChg>
        <pc:spChg chg="mod">
          <ac:chgData name="reza kabir" userId="af3c95a13102d509" providerId="LiveId" clId="{E6F31DAE-9D3C-4AAD-88BE-DA8B71025CE7}" dt="2020-05-06T14:58:37.478" v="633" actId="165"/>
          <ac:spMkLst>
            <pc:docMk/>
            <pc:sldMk cId="4042963185" sldId="340"/>
            <ac:spMk id="271" creationId="{6E67EF2F-8C37-4ED9-9AE9-0233E8852971}"/>
          </ac:spMkLst>
        </pc:spChg>
        <pc:spChg chg="mod">
          <ac:chgData name="reza kabir" userId="af3c95a13102d509" providerId="LiveId" clId="{E6F31DAE-9D3C-4AAD-88BE-DA8B71025CE7}" dt="2020-05-06T14:58:37.478" v="633" actId="165"/>
          <ac:spMkLst>
            <pc:docMk/>
            <pc:sldMk cId="4042963185" sldId="340"/>
            <ac:spMk id="272" creationId="{F86B19E8-A324-4A55-9DDD-B88FEF1F980A}"/>
          </ac:spMkLst>
        </pc:spChg>
        <pc:spChg chg="mod">
          <ac:chgData name="reza kabir" userId="af3c95a13102d509" providerId="LiveId" clId="{E6F31DAE-9D3C-4AAD-88BE-DA8B71025CE7}" dt="2020-05-06T14:58:37.478" v="633" actId="165"/>
          <ac:spMkLst>
            <pc:docMk/>
            <pc:sldMk cId="4042963185" sldId="340"/>
            <ac:spMk id="273" creationId="{EFD912C9-AD08-4490-806C-CDA35A0505AF}"/>
          </ac:spMkLst>
        </pc:spChg>
        <pc:spChg chg="mod">
          <ac:chgData name="reza kabir" userId="af3c95a13102d509" providerId="LiveId" clId="{E6F31DAE-9D3C-4AAD-88BE-DA8B71025CE7}" dt="2020-05-06T14:58:37.478" v="633" actId="165"/>
          <ac:spMkLst>
            <pc:docMk/>
            <pc:sldMk cId="4042963185" sldId="340"/>
            <ac:spMk id="274" creationId="{4F51AEF4-064F-4BA9-9AF4-60A6DAC68E25}"/>
          </ac:spMkLst>
        </pc:spChg>
        <pc:spChg chg="mod">
          <ac:chgData name="reza kabir" userId="af3c95a13102d509" providerId="LiveId" clId="{E6F31DAE-9D3C-4AAD-88BE-DA8B71025CE7}" dt="2020-05-06T14:58:37.478" v="633" actId="165"/>
          <ac:spMkLst>
            <pc:docMk/>
            <pc:sldMk cId="4042963185" sldId="340"/>
            <ac:spMk id="275" creationId="{5F6B358D-9FB0-4D53-822F-B1471292D42A}"/>
          </ac:spMkLst>
        </pc:spChg>
        <pc:spChg chg="mod">
          <ac:chgData name="reza kabir" userId="af3c95a13102d509" providerId="LiveId" clId="{E6F31DAE-9D3C-4AAD-88BE-DA8B71025CE7}" dt="2020-05-06T14:58:37.478" v="633" actId="165"/>
          <ac:spMkLst>
            <pc:docMk/>
            <pc:sldMk cId="4042963185" sldId="340"/>
            <ac:spMk id="276" creationId="{451DC8C3-3556-4A23-AE6A-6744B7B83026}"/>
          </ac:spMkLst>
        </pc:spChg>
        <pc:spChg chg="mod">
          <ac:chgData name="reza kabir" userId="af3c95a13102d509" providerId="LiveId" clId="{E6F31DAE-9D3C-4AAD-88BE-DA8B71025CE7}" dt="2020-05-06T14:58:37.478" v="633" actId="165"/>
          <ac:spMkLst>
            <pc:docMk/>
            <pc:sldMk cId="4042963185" sldId="340"/>
            <ac:spMk id="277" creationId="{D7B1A6FB-993F-48EF-B1BD-D40FDB031306}"/>
          </ac:spMkLst>
        </pc:spChg>
        <pc:spChg chg="mod">
          <ac:chgData name="reza kabir" userId="af3c95a13102d509" providerId="LiveId" clId="{E6F31DAE-9D3C-4AAD-88BE-DA8B71025CE7}" dt="2020-05-06T14:58:37.478" v="633" actId="165"/>
          <ac:spMkLst>
            <pc:docMk/>
            <pc:sldMk cId="4042963185" sldId="340"/>
            <ac:spMk id="279" creationId="{DBDD8927-A235-419E-B411-28287B9F2482}"/>
          </ac:spMkLst>
        </pc:spChg>
        <pc:spChg chg="mod">
          <ac:chgData name="reza kabir" userId="af3c95a13102d509" providerId="LiveId" clId="{E6F31DAE-9D3C-4AAD-88BE-DA8B71025CE7}" dt="2020-05-06T14:58:37.478" v="633" actId="165"/>
          <ac:spMkLst>
            <pc:docMk/>
            <pc:sldMk cId="4042963185" sldId="340"/>
            <ac:spMk id="280" creationId="{27DA8BF8-FC30-4A82-9783-BF5C8B18F2FA}"/>
          </ac:spMkLst>
        </pc:spChg>
        <pc:spChg chg="mod">
          <ac:chgData name="reza kabir" userId="af3c95a13102d509" providerId="LiveId" clId="{E6F31DAE-9D3C-4AAD-88BE-DA8B71025CE7}" dt="2020-05-06T14:58:37.478" v="633" actId="165"/>
          <ac:spMkLst>
            <pc:docMk/>
            <pc:sldMk cId="4042963185" sldId="340"/>
            <ac:spMk id="281" creationId="{215590C8-F4C2-471A-A3E0-99D33F1C4836}"/>
          </ac:spMkLst>
        </pc:spChg>
        <pc:spChg chg="mod">
          <ac:chgData name="reza kabir" userId="af3c95a13102d509" providerId="LiveId" clId="{E6F31DAE-9D3C-4AAD-88BE-DA8B71025CE7}" dt="2020-05-06T14:58:37.478" v="633" actId="165"/>
          <ac:spMkLst>
            <pc:docMk/>
            <pc:sldMk cId="4042963185" sldId="340"/>
            <ac:spMk id="282" creationId="{5F0A008E-B5EB-4972-A8FD-23CD27FDEE1F}"/>
          </ac:spMkLst>
        </pc:spChg>
        <pc:spChg chg="mod">
          <ac:chgData name="reza kabir" userId="af3c95a13102d509" providerId="LiveId" clId="{E6F31DAE-9D3C-4AAD-88BE-DA8B71025CE7}" dt="2020-05-06T14:58:37.478" v="633" actId="165"/>
          <ac:spMkLst>
            <pc:docMk/>
            <pc:sldMk cId="4042963185" sldId="340"/>
            <ac:spMk id="283" creationId="{09434AC3-A561-42A6-A844-612FA449745D}"/>
          </ac:spMkLst>
        </pc:spChg>
        <pc:spChg chg="mod">
          <ac:chgData name="reza kabir" userId="af3c95a13102d509" providerId="LiveId" clId="{E6F31DAE-9D3C-4AAD-88BE-DA8B71025CE7}" dt="2020-05-06T14:58:37.478" v="633" actId="165"/>
          <ac:spMkLst>
            <pc:docMk/>
            <pc:sldMk cId="4042963185" sldId="340"/>
            <ac:spMk id="284" creationId="{AFCB3549-1083-4ADC-940A-7CB42A56EF18}"/>
          </ac:spMkLst>
        </pc:spChg>
        <pc:spChg chg="mod">
          <ac:chgData name="reza kabir" userId="af3c95a13102d509" providerId="LiveId" clId="{E6F31DAE-9D3C-4AAD-88BE-DA8B71025CE7}" dt="2020-05-06T14:58:37.478" v="633" actId="165"/>
          <ac:spMkLst>
            <pc:docMk/>
            <pc:sldMk cId="4042963185" sldId="340"/>
            <ac:spMk id="285" creationId="{23AE7528-C820-457D-935D-9674CE727665}"/>
          </ac:spMkLst>
        </pc:spChg>
        <pc:spChg chg="mod">
          <ac:chgData name="reza kabir" userId="af3c95a13102d509" providerId="LiveId" clId="{E6F31DAE-9D3C-4AAD-88BE-DA8B71025CE7}" dt="2020-05-06T14:58:37.478" v="633" actId="165"/>
          <ac:spMkLst>
            <pc:docMk/>
            <pc:sldMk cId="4042963185" sldId="340"/>
            <ac:spMk id="287" creationId="{0B1F2DF8-1302-46BF-8272-29C9032E26D1}"/>
          </ac:spMkLst>
        </pc:spChg>
        <pc:spChg chg="mod">
          <ac:chgData name="reza kabir" userId="af3c95a13102d509" providerId="LiveId" clId="{E6F31DAE-9D3C-4AAD-88BE-DA8B71025CE7}" dt="2020-05-06T14:58:37.478" v="633" actId="165"/>
          <ac:spMkLst>
            <pc:docMk/>
            <pc:sldMk cId="4042963185" sldId="340"/>
            <ac:spMk id="288" creationId="{05F85002-1E9F-4891-A33C-C3FB41537FC1}"/>
          </ac:spMkLst>
        </pc:spChg>
        <pc:spChg chg="mod">
          <ac:chgData name="reza kabir" userId="af3c95a13102d509" providerId="LiveId" clId="{E6F31DAE-9D3C-4AAD-88BE-DA8B71025CE7}" dt="2020-05-06T14:58:37.478" v="633" actId="165"/>
          <ac:spMkLst>
            <pc:docMk/>
            <pc:sldMk cId="4042963185" sldId="340"/>
            <ac:spMk id="289" creationId="{796E0B17-49A2-4FEE-A902-16167F4540CE}"/>
          </ac:spMkLst>
        </pc:spChg>
        <pc:spChg chg="mod">
          <ac:chgData name="reza kabir" userId="af3c95a13102d509" providerId="LiveId" clId="{E6F31DAE-9D3C-4AAD-88BE-DA8B71025CE7}" dt="2020-05-06T14:58:37.478" v="633" actId="165"/>
          <ac:spMkLst>
            <pc:docMk/>
            <pc:sldMk cId="4042963185" sldId="340"/>
            <ac:spMk id="290" creationId="{F0D41194-A06F-4405-9E42-D740DCA0B7EB}"/>
          </ac:spMkLst>
        </pc:spChg>
        <pc:spChg chg="mod">
          <ac:chgData name="reza kabir" userId="af3c95a13102d509" providerId="LiveId" clId="{E6F31DAE-9D3C-4AAD-88BE-DA8B71025CE7}" dt="2020-05-06T14:58:37.478" v="633" actId="165"/>
          <ac:spMkLst>
            <pc:docMk/>
            <pc:sldMk cId="4042963185" sldId="340"/>
            <ac:spMk id="291" creationId="{C9823DF0-AD96-497A-8F6C-A325D1BA7B3C}"/>
          </ac:spMkLst>
        </pc:spChg>
        <pc:spChg chg="mod">
          <ac:chgData name="reza kabir" userId="af3c95a13102d509" providerId="LiveId" clId="{E6F31DAE-9D3C-4AAD-88BE-DA8B71025CE7}" dt="2020-05-06T14:58:37.478" v="633" actId="165"/>
          <ac:spMkLst>
            <pc:docMk/>
            <pc:sldMk cId="4042963185" sldId="340"/>
            <ac:spMk id="292" creationId="{2279DC32-F48F-4F41-9E18-495A063F0FF2}"/>
          </ac:spMkLst>
        </pc:spChg>
        <pc:spChg chg="mod">
          <ac:chgData name="reza kabir" userId="af3c95a13102d509" providerId="LiveId" clId="{E6F31DAE-9D3C-4AAD-88BE-DA8B71025CE7}" dt="2020-05-06T14:58:37.478" v="633" actId="165"/>
          <ac:spMkLst>
            <pc:docMk/>
            <pc:sldMk cId="4042963185" sldId="340"/>
            <ac:spMk id="293" creationId="{7386FDE1-C5FB-4A94-B379-5BD3D56D7E06}"/>
          </ac:spMkLst>
        </pc:spChg>
        <pc:spChg chg="mod">
          <ac:chgData name="reza kabir" userId="af3c95a13102d509" providerId="LiveId" clId="{E6F31DAE-9D3C-4AAD-88BE-DA8B71025CE7}" dt="2020-05-06T14:58:37.478" v="633" actId="165"/>
          <ac:spMkLst>
            <pc:docMk/>
            <pc:sldMk cId="4042963185" sldId="340"/>
            <ac:spMk id="295" creationId="{A76E6E50-5F0A-4B77-9829-738E2905C860}"/>
          </ac:spMkLst>
        </pc:spChg>
        <pc:spChg chg="mod">
          <ac:chgData name="reza kabir" userId="af3c95a13102d509" providerId="LiveId" clId="{E6F31DAE-9D3C-4AAD-88BE-DA8B71025CE7}" dt="2020-05-06T14:58:37.478" v="633" actId="165"/>
          <ac:spMkLst>
            <pc:docMk/>
            <pc:sldMk cId="4042963185" sldId="340"/>
            <ac:spMk id="296" creationId="{AE0115FC-437E-4C8E-9DFF-E74F7F9D531A}"/>
          </ac:spMkLst>
        </pc:spChg>
        <pc:spChg chg="mod">
          <ac:chgData name="reza kabir" userId="af3c95a13102d509" providerId="LiveId" clId="{E6F31DAE-9D3C-4AAD-88BE-DA8B71025CE7}" dt="2020-05-06T14:58:37.478" v="633" actId="165"/>
          <ac:spMkLst>
            <pc:docMk/>
            <pc:sldMk cId="4042963185" sldId="340"/>
            <ac:spMk id="297" creationId="{307101E1-0808-41A3-9F33-A1C397C289D8}"/>
          </ac:spMkLst>
        </pc:spChg>
        <pc:spChg chg="mod">
          <ac:chgData name="reza kabir" userId="af3c95a13102d509" providerId="LiveId" clId="{E6F31DAE-9D3C-4AAD-88BE-DA8B71025CE7}" dt="2020-05-06T14:58:37.478" v="633" actId="165"/>
          <ac:spMkLst>
            <pc:docMk/>
            <pc:sldMk cId="4042963185" sldId="340"/>
            <ac:spMk id="298" creationId="{9C81A7A8-7FCD-4320-8FC3-E3418844204F}"/>
          </ac:spMkLst>
        </pc:spChg>
        <pc:spChg chg="mod">
          <ac:chgData name="reza kabir" userId="af3c95a13102d509" providerId="LiveId" clId="{E6F31DAE-9D3C-4AAD-88BE-DA8B71025CE7}" dt="2020-05-06T14:58:37.478" v="633" actId="165"/>
          <ac:spMkLst>
            <pc:docMk/>
            <pc:sldMk cId="4042963185" sldId="340"/>
            <ac:spMk id="299" creationId="{36F87A73-D9B9-4945-9536-4282197EF13A}"/>
          </ac:spMkLst>
        </pc:spChg>
        <pc:spChg chg="mod">
          <ac:chgData name="reza kabir" userId="af3c95a13102d509" providerId="LiveId" clId="{E6F31DAE-9D3C-4AAD-88BE-DA8B71025CE7}" dt="2020-05-06T14:58:37.478" v="633" actId="165"/>
          <ac:spMkLst>
            <pc:docMk/>
            <pc:sldMk cId="4042963185" sldId="340"/>
            <ac:spMk id="300" creationId="{E5CDA9C1-E8BD-485C-8984-EFF077987788}"/>
          </ac:spMkLst>
        </pc:spChg>
        <pc:spChg chg="mod">
          <ac:chgData name="reza kabir" userId="af3c95a13102d509" providerId="LiveId" clId="{E6F31DAE-9D3C-4AAD-88BE-DA8B71025CE7}" dt="2020-05-06T14:58:37.478" v="633" actId="165"/>
          <ac:spMkLst>
            <pc:docMk/>
            <pc:sldMk cId="4042963185" sldId="340"/>
            <ac:spMk id="301" creationId="{6221F3BD-F29C-4513-9829-DC9DF3BA0D89}"/>
          </ac:spMkLst>
        </pc:spChg>
        <pc:spChg chg="mod">
          <ac:chgData name="reza kabir" userId="af3c95a13102d509" providerId="LiveId" clId="{E6F31DAE-9D3C-4AAD-88BE-DA8B71025CE7}" dt="2020-05-06T14:58:37.478" v="633" actId="165"/>
          <ac:spMkLst>
            <pc:docMk/>
            <pc:sldMk cId="4042963185" sldId="340"/>
            <ac:spMk id="303" creationId="{57C1EA38-4A27-4F0A-97DD-AB36DE221EA5}"/>
          </ac:spMkLst>
        </pc:spChg>
        <pc:spChg chg="mod">
          <ac:chgData name="reza kabir" userId="af3c95a13102d509" providerId="LiveId" clId="{E6F31DAE-9D3C-4AAD-88BE-DA8B71025CE7}" dt="2020-05-06T14:58:37.478" v="633" actId="165"/>
          <ac:spMkLst>
            <pc:docMk/>
            <pc:sldMk cId="4042963185" sldId="340"/>
            <ac:spMk id="304" creationId="{40619AEF-26EE-4228-98E6-EEDEB5EB1663}"/>
          </ac:spMkLst>
        </pc:spChg>
        <pc:spChg chg="mod">
          <ac:chgData name="reza kabir" userId="af3c95a13102d509" providerId="LiveId" clId="{E6F31DAE-9D3C-4AAD-88BE-DA8B71025CE7}" dt="2020-05-06T14:58:37.478" v="633" actId="165"/>
          <ac:spMkLst>
            <pc:docMk/>
            <pc:sldMk cId="4042963185" sldId="340"/>
            <ac:spMk id="305" creationId="{6F2A7B5A-3C2A-46B4-ADA8-14D78D5F3B9B}"/>
          </ac:spMkLst>
        </pc:spChg>
        <pc:spChg chg="mod">
          <ac:chgData name="reza kabir" userId="af3c95a13102d509" providerId="LiveId" clId="{E6F31DAE-9D3C-4AAD-88BE-DA8B71025CE7}" dt="2020-05-06T14:58:37.478" v="633" actId="165"/>
          <ac:spMkLst>
            <pc:docMk/>
            <pc:sldMk cId="4042963185" sldId="340"/>
            <ac:spMk id="306" creationId="{635E12EE-ACBF-4AA7-818A-53493D23B32A}"/>
          </ac:spMkLst>
        </pc:spChg>
        <pc:spChg chg="mod">
          <ac:chgData name="reza kabir" userId="af3c95a13102d509" providerId="LiveId" clId="{E6F31DAE-9D3C-4AAD-88BE-DA8B71025CE7}" dt="2020-05-06T14:58:37.478" v="633" actId="165"/>
          <ac:spMkLst>
            <pc:docMk/>
            <pc:sldMk cId="4042963185" sldId="340"/>
            <ac:spMk id="307" creationId="{5F9A08B7-C430-41AB-A829-7371839E9A01}"/>
          </ac:spMkLst>
        </pc:spChg>
        <pc:spChg chg="mod">
          <ac:chgData name="reza kabir" userId="af3c95a13102d509" providerId="LiveId" clId="{E6F31DAE-9D3C-4AAD-88BE-DA8B71025CE7}" dt="2020-05-06T14:58:37.478" v="633" actId="165"/>
          <ac:spMkLst>
            <pc:docMk/>
            <pc:sldMk cId="4042963185" sldId="340"/>
            <ac:spMk id="308" creationId="{55FC25C7-00BB-423D-A071-BC5FCB674C6E}"/>
          </ac:spMkLst>
        </pc:spChg>
        <pc:spChg chg="mod">
          <ac:chgData name="reza kabir" userId="af3c95a13102d509" providerId="LiveId" clId="{E6F31DAE-9D3C-4AAD-88BE-DA8B71025CE7}" dt="2020-05-06T14:58:37.478" v="633" actId="165"/>
          <ac:spMkLst>
            <pc:docMk/>
            <pc:sldMk cId="4042963185" sldId="340"/>
            <ac:spMk id="309" creationId="{13C0A494-AF02-431F-B0A8-DFB8F2427884}"/>
          </ac:spMkLst>
        </pc:spChg>
        <pc:spChg chg="mod">
          <ac:chgData name="reza kabir" userId="af3c95a13102d509" providerId="LiveId" clId="{E6F31DAE-9D3C-4AAD-88BE-DA8B71025CE7}" dt="2020-05-06T14:58:37.478" v="633" actId="165"/>
          <ac:spMkLst>
            <pc:docMk/>
            <pc:sldMk cId="4042963185" sldId="340"/>
            <ac:spMk id="311" creationId="{E1F40420-2D10-4E3D-85A8-46AD3EDF4F42}"/>
          </ac:spMkLst>
        </pc:spChg>
        <pc:spChg chg="mod">
          <ac:chgData name="reza kabir" userId="af3c95a13102d509" providerId="LiveId" clId="{E6F31DAE-9D3C-4AAD-88BE-DA8B71025CE7}" dt="2020-05-06T14:58:37.478" v="633" actId="165"/>
          <ac:spMkLst>
            <pc:docMk/>
            <pc:sldMk cId="4042963185" sldId="340"/>
            <ac:spMk id="312" creationId="{005D4C86-F9C7-4097-A198-3485FFE62112}"/>
          </ac:spMkLst>
        </pc:spChg>
        <pc:spChg chg="mod">
          <ac:chgData name="reza kabir" userId="af3c95a13102d509" providerId="LiveId" clId="{E6F31DAE-9D3C-4AAD-88BE-DA8B71025CE7}" dt="2020-05-06T14:58:37.478" v="633" actId="165"/>
          <ac:spMkLst>
            <pc:docMk/>
            <pc:sldMk cId="4042963185" sldId="340"/>
            <ac:spMk id="313" creationId="{9078B0D4-78A1-46E2-915F-304BB4940043}"/>
          </ac:spMkLst>
        </pc:spChg>
        <pc:spChg chg="mod">
          <ac:chgData name="reza kabir" userId="af3c95a13102d509" providerId="LiveId" clId="{E6F31DAE-9D3C-4AAD-88BE-DA8B71025CE7}" dt="2020-05-06T14:58:37.478" v="633" actId="165"/>
          <ac:spMkLst>
            <pc:docMk/>
            <pc:sldMk cId="4042963185" sldId="340"/>
            <ac:spMk id="314" creationId="{65D2121A-EE59-4B44-A902-9A9838A06E19}"/>
          </ac:spMkLst>
        </pc:spChg>
        <pc:spChg chg="mod">
          <ac:chgData name="reza kabir" userId="af3c95a13102d509" providerId="LiveId" clId="{E6F31DAE-9D3C-4AAD-88BE-DA8B71025CE7}" dt="2020-05-06T14:58:37.478" v="633" actId="165"/>
          <ac:spMkLst>
            <pc:docMk/>
            <pc:sldMk cId="4042963185" sldId="340"/>
            <ac:spMk id="315" creationId="{1021E933-636D-40C4-9FF4-A7D65452A02C}"/>
          </ac:spMkLst>
        </pc:spChg>
        <pc:spChg chg="mod">
          <ac:chgData name="reza kabir" userId="af3c95a13102d509" providerId="LiveId" clId="{E6F31DAE-9D3C-4AAD-88BE-DA8B71025CE7}" dt="2020-05-06T14:58:37.478" v="633" actId="165"/>
          <ac:spMkLst>
            <pc:docMk/>
            <pc:sldMk cId="4042963185" sldId="340"/>
            <ac:spMk id="316" creationId="{1DD65CBB-AD22-410C-B598-CABCF9DEDCE1}"/>
          </ac:spMkLst>
        </pc:spChg>
        <pc:spChg chg="mod">
          <ac:chgData name="reza kabir" userId="af3c95a13102d509" providerId="LiveId" clId="{E6F31DAE-9D3C-4AAD-88BE-DA8B71025CE7}" dt="2020-05-06T14:58:37.478" v="633" actId="165"/>
          <ac:spMkLst>
            <pc:docMk/>
            <pc:sldMk cId="4042963185" sldId="340"/>
            <ac:spMk id="317" creationId="{EA34C91E-2DF0-4941-BC1B-391C304CB3F2}"/>
          </ac:spMkLst>
        </pc:spChg>
        <pc:spChg chg="mod">
          <ac:chgData name="reza kabir" userId="af3c95a13102d509" providerId="LiveId" clId="{E6F31DAE-9D3C-4AAD-88BE-DA8B71025CE7}" dt="2020-05-06T15:01:51.444" v="683" actId="207"/>
          <ac:spMkLst>
            <pc:docMk/>
            <pc:sldMk cId="4042963185" sldId="340"/>
            <ac:spMk id="321" creationId="{0890157A-7083-4421-9BAA-6A0AE140C6A9}"/>
          </ac:spMkLst>
        </pc:spChg>
        <pc:spChg chg="mod">
          <ac:chgData name="reza kabir" userId="af3c95a13102d509" providerId="LiveId" clId="{E6F31DAE-9D3C-4AAD-88BE-DA8B71025CE7}" dt="2020-05-06T14:58:37.478" v="633" actId="165"/>
          <ac:spMkLst>
            <pc:docMk/>
            <pc:sldMk cId="4042963185" sldId="340"/>
            <ac:spMk id="324" creationId="{0A15CED2-A543-4559-9ACA-5037A404A7A5}"/>
          </ac:spMkLst>
        </pc:spChg>
        <pc:spChg chg="mod">
          <ac:chgData name="reza kabir" userId="af3c95a13102d509" providerId="LiveId" clId="{E6F31DAE-9D3C-4AAD-88BE-DA8B71025CE7}" dt="2020-05-06T15:02:24.895" v="691" actId="207"/>
          <ac:spMkLst>
            <pc:docMk/>
            <pc:sldMk cId="4042963185" sldId="340"/>
            <ac:spMk id="325" creationId="{5927645E-521D-4BB0-8095-0C83E1758ED9}"/>
          </ac:spMkLst>
        </pc:spChg>
        <pc:spChg chg="mod">
          <ac:chgData name="reza kabir" userId="af3c95a13102d509" providerId="LiveId" clId="{E6F31DAE-9D3C-4AAD-88BE-DA8B71025CE7}" dt="2020-05-06T15:02:24.895" v="691" actId="207"/>
          <ac:spMkLst>
            <pc:docMk/>
            <pc:sldMk cId="4042963185" sldId="340"/>
            <ac:spMk id="327" creationId="{F160C846-2E86-4EFC-A3CA-299C034DE159}"/>
          </ac:spMkLst>
        </pc:spChg>
        <pc:spChg chg="mod">
          <ac:chgData name="reza kabir" userId="af3c95a13102d509" providerId="LiveId" clId="{E6F31DAE-9D3C-4AAD-88BE-DA8B71025CE7}" dt="2020-05-06T14:58:37.478" v="633" actId="165"/>
          <ac:spMkLst>
            <pc:docMk/>
            <pc:sldMk cId="4042963185" sldId="340"/>
            <ac:spMk id="328" creationId="{C6BA9FEA-8097-4BF6-B020-DEE32108E001}"/>
          </ac:spMkLst>
        </pc:spChg>
        <pc:spChg chg="mod">
          <ac:chgData name="reza kabir" userId="af3c95a13102d509" providerId="LiveId" clId="{E6F31DAE-9D3C-4AAD-88BE-DA8B71025CE7}" dt="2020-05-06T14:58:37.478" v="633" actId="165"/>
          <ac:spMkLst>
            <pc:docMk/>
            <pc:sldMk cId="4042963185" sldId="340"/>
            <ac:spMk id="330" creationId="{29922669-4F90-41A2-A2CA-7AA6BCAB4CE4}"/>
          </ac:spMkLst>
        </pc:spChg>
        <pc:spChg chg="mod">
          <ac:chgData name="reza kabir" userId="af3c95a13102d509" providerId="LiveId" clId="{E6F31DAE-9D3C-4AAD-88BE-DA8B71025CE7}" dt="2020-05-06T15:02:24.895" v="691" actId="207"/>
          <ac:spMkLst>
            <pc:docMk/>
            <pc:sldMk cId="4042963185" sldId="340"/>
            <ac:spMk id="331" creationId="{0B44C4A7-5D3D-49F0-A570-B84797A24979}"/>
          </ac:spMkLst>
        </pc:spChg>
        <pc:spChg chg="mod">
          <ac:chgData name="reza kabir" userId="af3c95a13102d509" providerId="LiveId" clId="{E6F31DAE-9D3C-4AAD-88BE-DA8B71025CE7}" dt="2020-05-06T15:01:59.388" v="686" actId="207"/>
          <ac:spMkLst>
            <pc:docMk/>
            <pc:sldMk cId="4042963185" sldId="340"/>
            <ac:spMk id="332" creationId="{21CBE1BB-5817-4D13-AC53-0F0E8E228D97}"/>
          </ac:spMkLst>
        </pc:spChg>
        <pc:spChg chg="mod">
          <ac:chgData name="reza kabir" userId="af3c95a13102d509" providerId="LiveId" clId="{E6F31DAE-9D3C-4AAD-88BE-DA8B71025CE7}" dt="2020-05-06T14:58:37.478" v="633" actId="165"/>
          <ac:spMkLst>
            <pc:docMk/>
            <pc:sldMk cId="4042963185" sldId="340"/>
            <ac:spMk id="336" creationId="{6F67F824-BC51-471C-BA26-3C163BC64D8E}"/>
          </ac:spMkLst>
        </pc:spChg>
        <pc:spChg chg="mod">
          <ac:chgData name="reza kabir" userId="af3c95a13102d509" providerId="LiveId" clId="{E6F31DAE-9D3C-4AAD-88BE-DA8B71025CE7}" dt="2020-05-06T15:05:05.220" v="744" actId="207"/>
          <ac:spMkLst>
            <pc:docMk/>
            <pc:sldMk cId="4042963185" sldId="340"/>
            <ac:spMk id="338" creationId="{B37D9A72-80DB-4363-B1ED-6BF0C5140B10}"/>
          </ac:spMkLst>
        </pc:spChg>
        <pc:spChg chg="mod">
          <ac:chgData name="reza kabir" userId="af3c95a13102d509" providerId="LiveId" clId="{E6F31DAE-9D3C-4AAD-88BE-DA8B71025CE7}" dt="2020-05-06T15:05:11.644" v="745" actId="207"/>
          <ac:spMkLst>
            <pc:docMk/>
            <pc:sldMk cId="4042963185" sldId="340"/>
            <ac:spMk id="339" creationId="{F1E6121E-829C-44D1-AC0D-CDC0C597D9C1}"/>
          </ac:spMkLst>
        </pc:spChg>
        <pc:spChg chg="mod">
          <ac:chgData name="reza kabir" userId="af3c95a13102d509" providerId="LiveId" clId="{E6F31DAE-9D3C-4AAD-88BE-DA8B71025CE7}" dt="2020-05-06T15:05:11.644" v="745" actId="207"/>
          <ac:spMkLst>
            <pc:docMk/>
            <pc:sldMk cId="4042963185" sldId="340"/>
            <ac:spMk id="340" creationId="{DDCCBCE6-B0F5-498B-B46A-7E8D311CF0FF}"/>
          </ac:spMkLst>
        </pc:spChg>
        <pc:spChg chg="mod">
          <ac:chgData name="reza kabir" userId="af3c95a13102d509" providerId="LiveId" clId="{E6F31DAE-9D3C-4AAD-88BE-DA8B71025CE7}" dt="2020-05-06T15:05:02.115" v="743" actId="207"/>
          <ac:spMkLst>
            <pc:docMk/>
            <pc:sldMk cId="4042963185" sldId="340"/>
            <ac:spMk id="341" creationId="{77FAFDA5-A869-49DA-9797-284347CD33B6}"/>
          </ac:spMkLst>
        </pc:spChg>
        <pc:spChg chg="mod">
          <ac:chgData name="reza kabir" userId="af3c95a13102d509" providerId="LiveId" clId="{E6F31DAE-9D3C-4AAD-88BE-DA8B71025CE7}" dt="2020-05-06T15:02:05.324" v="687" actId="207"/>
          <ac:spMkLst>
            <pc:docMk/>
            <pc:sldMk cId="4042963185" sldId="340"/>
            <ac:spMk id="346" creationId="{2548EEA8-FC4F-4E5A-9B15-267AAFCBA321}"/>
          </ac:spMkLst>
        </pc:spChg>
        <pc:spChg chg="mod">
          <ac:chgData name="reza kabir" userId="af3c95a13102d509" providerId="LiveId" clId="{E6F31DAE-9D3C-4AAD-88BE-DA8B71025CE7}" dt="2020-05-06T15:02:09.364" v="688" actId="207"/>
          <ac:spMkLst>
            <pc:docMk/>
            <pc:sldMk cId="4042963185" sldId="340"/>
            <ac:spMk id="347" creationId="{8B176FB1-BBF0-43E3-8DC9-C59EED0928B1}"/>
          </ac:spMkLst>
        </pc:spChg>
        <pc:spChg chg="mod">
          <ac:chgData name="reza kabir" userId="af3c95a13102d509" providerId="LiveId" clId="{E6F31DAE-9D3C-4AAD-88BE-DA8B71025CE7}" dt="2020-05-06T15:02:12.060" v="689" actId="207"/>
          <ac:spMkLst>
            <pc:docMk/>
            <pc:sldMk cId="4042963185" sldId="340"/>
            <ac:spMk id="348" creationId="{3D3ED22C-4755-4596-ADF2-A6696F97B688}"/>
          </ac:spMkLst>
        </pc:spChg>
        <pc:spChg chg="mod">
          <ac:chgData name="reza kabir" userId="af3c95a13102d509" providerId="LiveId" clId="{E6F31DAE-9D3C-4AAD-88BE-DA8B71025CE7}" dt="2020-05-06T14:58:37.478" v="633" actId="165"/>
          <ac:spMkLst>
            <pc:docMk/>
            <pc:sldMk cId="4042963185" sldId="340"/>
            <ac:spMk id="353" creationId="{2111E175-CCD3-4EEC-BA9B-E5FDB38C6E5D}"/>
          </ac:spMkLst>
        </pc:spChg>
        <pc:spChg chg="mod">
          <ac:chgData name="reza kabir" userId="af3c95a13102d509" providerId="LiveId" clId="{E6F31DAE-9D3C-4AAD-88BE-DA8B71025CE7}" dt="2020-05-06T15:04:27.997" v="726" actId="207"/>
          <ac:spMkLst>
            <pc:docMk/>
            <pc:sldMk cId="4042963185" sldId="340"/>
            <ac:spMk id="354" creationId="{701E1C63-3547-461B-ACA5-205CF34EF486}"/>
          </ac:spMkLst>
        </pc:spChg>
        <pc:spChg chg="mod">
          <ac:chgData name="reza kabir" userId="af3c95a13102d509" providerId="LiveId" clId="{E6F31DAE-9D3C-4AAD-88BE-DA8B71025CE7}" dt="2020-05-06T15:04:20.588" v="725" actId="207"/>
          <ac:spMkLst>
            <pc:docMk/>
            <pc:sldMk cId="4042963185" sldId="340"/>
            <ac:spMk id="355" creationId="{14F46C19-DE0E-40AE-A640-D204AFDB7BA3}"/>
          </ac:spMkLst>
        </pc:spChg>
        <pc:spChg chg="mod">
          <ac:chgData name="reza kabir" userId="af3c95a13102d509" providerId="LiveId" clId="{E6F31DAE-9D3C-4AAD-88BE-DA8B71025CE7}" dt="2020-05-06T14:58:37.478" v="633" actId="165"/>
          <ac:spMkLst>
            <pc:docMk/>
            <pc:sldMk cId="4042963185" sldId="340"/>
            <ac:spMk id="357" creationId="{76FA15F0-83C9-4579-A310-64955C8C11E4}"/>
          </ac:spMkLst>
        </pc:spChg>
        <pc:spChg chg="mod">
          <ac:chgData name="reza kabir" userId="af3c95a13102d509" providerId="LiveId" clId="{E6F31DAE-9D3C-4AAD-88BE-DA8B71025CE7}" dt="2020-05-06T14:58:37.478" v="633" actId="165"/>
          <ac:spMkLst>
            <pc:docMk/>
            <pc:sldMk cId="4042963185" sldId="340"/>
            <ac:spMk id="358" creationId="{A033630C-95BC-442F-AE13-A7A5F5A4D262}"/>
          </ac:spMkLst>
        </pc:spChg>
        <pc:spChg chg="mod">
          <ac:chgData name="reza kabir" userId="af3c95a13102d509" providerId="LiveId" clId="{E6F31DAE-9D3C-4AAD-88BE-DA8B71025CE7}" dt="2020-05-06T14:58:37.478" v="633" actId="165"/>
          <ac:spMkLst>
            <pc:docMk/>
            <pc:sldMk cId="4042963185" sldId="340"/>
            <ac:spMk id="359" creationId="{C86E3027-EF5F-420E-BFB5-FCED3C9BB449}"/>
          </ac:spMkLst>
        </pc:spChg>
        <pc:spChg chg="mod">
          <ac:chgData name="reza kabir" userId="af3c95a13102d509" providerId="LiveId" clId="{E6F31DAE-9D3C-4AAD-88BE-DA8B71025CE7}" dt="2020-05-06T14:58:37.478" v="633" actId="165"/>
          <ac:spMkLst>
            <pc:docMk/>
            <pc:sldMk cId="4042963185" sldId="340"/>
            <ac:spMk id="360" creationId="{FB5D625E-A952-4571-890E-5B41CA7E1B77}"/>
          </ac:spMkLst>
        </pc:spChg>
        <pc:spChg chg="mod">
          <ac:chgData name="reza kabir" userId="af3c95a13102d509" providerId="LiveId" clId="{E6F31DAE-9D3C-4AAD-88BE-DA8B71025CE7}" dt="2020-05-06T14:58:37.478" v="633" actId="165"/>
          <ac:spMkLst>
            <pc:docMk/>
            <pc:sldMk cId="4042963185" sldId="340"/>
            <ac:spMk id="361" creationId="{8FB88BE6-4260-4EC2-BA0D-44B137645B39}"/>
          </ac:spMkLst>
        </pc:spChg>
        <pc:spChg chg="mod">
          <ac:chgData name="reza kabir" userId="af3c95a13102d509" providerId="LiveId" clId="{E6F31DAE-9D3C-4AAD-88BE-DA8B71025CE7}" dt="2020-05-06T14:58:37.478" v="633" actId="165"/>
          <ac:spMkLst>
            <pc:docMk/>
            <pc:sldMk cId="4042963185" sldId="340"/>
            <ac:spMk id="363" creationId="{3104ACBF-2E9C-4243-B797-063577A8AC3A}"/>
          </ac:spMkLst>
        </pc:spChg>
        <pc:spChg chg="mod">
          <ac:chgData name="reza kabir" userId="af3c95a13102d509" providerId="LiveId" clId="{E6F31DAE-9D3C-4AAD-88BE-DA8B71025CE7}" dt="2020-05-06T14:58:37.478" v="633" actId="165"/>
          <ac:spMkLst>
            <pc:docMk/>
            <pc:sldMk cId="4042963185" sldId="340"/>
            <ac:spMk id="364" creationId="{A8215FF1-22C5-4E84-B1B8-61DA3416295C}"/>
          </ac:spMkLst>
        </pc:spChg>
        <pc:spChg chg="mod">
          <ac:chgData name="reza kabir" userId="af3c95a13102d509" providerId="LiveId" clId="{E6F31DAE-9D3C-4AAD-88BE-DA8B71025CE7}" dt="2020-05-06T14:58:37.478" v="633" actId="165"/>
          <ac:spMkLst>
            <pc:docMk/>
            <pc:sldMk cId="4042963185" sldId="340"/>
            <ac:spMk id="365" creationId="{6CC7804D-0BC4-4C9C-94F3-911A44145336}"/>
          </ac:spMkLst>
        </pc:spChg>
        <pc:spChg chg="mod">
          <ac:chgData name="reza kabir" userId="af3c95a13102d509" providerId="LiveId" clId="{E6F31DAE-9D3C-4AAD-88BE-DA8B71025CE7}" dt="2020-05-06T14:58:37.478" v="633" actId="165"/>
          <ac:spMkLst>
            <pc:docMk/>
            <pc:sldMk cId="4042963185" sldId="340"/>
            <ac:spMk id="366" creationId="{E148913F-EE05-4588-9F9D-486841193229}"/>
          </ac:spMkLst>
        </pc:spChg>
        <pc:spChg chg="mod">
          <ac:chgData name="reza kabir" userId="af3c95a13102d509" providerId="LiveId" clId="{E6F31DAE-9D3C-4AAD-88BE-DA8B71025CE7}" dt="2020-05-06T14:58:37.478" v="633" actId="165"/>
          <ac:spMkLst>
            <pc:docMk/>
            <pc:sldMk cId="4042963185" sldId="340"/>
            <ac:spMk id="367" creationId="{A2BB39DD-4367-4737-BA44-8A241A581542}"/>
          </ac:spMkLst>
        </pc:spChg>
        <pc:spChg chg="mod">
          <ac:chgData name="reza kabir" userId="af3c95a13102d509" providerId="LiveId" clId="{E6F31DAE-9D3C-4AAD-88BE-DA8B71025CE7}" dt="2020-05-06T14:58:37.478" v="633" actId="165"/>
          <ac:spMkLst>
            <pc:docMk/>
            <pc:sldMk cId="4042963185" sldId="340"/>
            <ac:spMk id="369" creationId="{B5810A29-DEC8-4790-87B1-A0A186E13BC5}"/>
          </ac:spMkLst>
        </pc:spChg>
        <pc:spChg chg="mod">
          <ac:chgData name="reza kabir" userId="af3c95a13102d509" providerId="LiveId" clId="{E6F31DAE-9D3C-4AAD-88BE-DA8B71025CE7}" dt="2020-05-06T14:58:37.478" v="633" actId="165"/>
          <ac:spMkLst>
            <pc:docMk/>
            <pc:sldMk cId="4042963185" sldId="340"/>
            <ac:spMk id="370" creationId="{E993463C-8B58-4D7F-9AFC-D9F8B42C0930}"/>
          </ac:spMkLst>
        </pc:spChg>
        <pc:spChg chg="mod">
          <ac:chgData name="reza kabir" userId="af3c95a13102d509" providerId="LiveId" clId="{E6F31DAE-9D3C-4AAD-88BE-DA8B71025CE7}" dt="2020-05-06T14:58:37.478" v="633" actId="165"/>
          <ac:spMkLst>
            <pc:docMk/>
            <pc:sldMk cId="4042963185" sldId="340"/>
            <ac:spMk id="371" creationId="{0836A7CB-73C0-45F7-BD38-E6518E388454}"/>
          </ac:spMkLst>
        </pc:spChg>
        <pc:spChg chg="mod">
          <ac:chgData name="reza kabir" userId="af3c95a13102d509" providerId="LiveId" clId="{E6F31DAE-9D3C-4AAD-88BE-DA8B71025CE7}" dt="2020-05-06T14:58:37.478" v="633" actId="165"/>
          <ac:spMkLst>
            <pc:docMk/>
            <pc:sldMk cId="4042963185" sldId="340"/>
            <ac:spMk id="372" creationId="{CAE8BC8E-AA81-4034-9F2C-1BBAE9446B8A}"/>
          </ac:spMkLst>
        </pc:spChg>
        <pc:spChg chg="mod">
          <ac:chgData name="reza kabir" userId="af3c95a13102d509" providerId="LiveId" clId="{E6F31DAE-9D3C-4AAD-88BE-DA8B71025CE7}" dt="2020-05-06T14:58:37.478" v="633" actId="165"/>
          <ac:spMkLst>
            <pc:docMk/>
            <pc:sldMk cId="4042963185" sldId="340"/>
            <ac:spMk id="373" creationId="{2CFD018D-773A-4185-A5D5-11958B7352F9}"/>
          </ac:spMkLst>
        </pc:spChg>
        <pc:spChg chg="mod">
          <ac:chgData name="reza kabir" userId="af3c95a13102d509" providerId="LiveId" clId="{E6F31DAE-9D3C-4AAD-88BE-DA8B71025CE7}" dt="2020-05-06T14:58:37.478" v="633" actId="165"/>
          <ac:spMkLst>
            <pc:docMk/>
            <pc:sldMk cId="4042963185" sldId="340"/>
            <ac:spMk id="374" creationId="{270BE04C-6EAC-46C0-9C9D-6B011703DC81}"/>
          </ac:spMkLst>
        </pc:spChg>
        <pc:spChg chg="mod">
          <ac:chgData name="reza kabir" userId="af3c95a13102d509" providerId="LiveId" clId="{E6F31DAE-9D3C-4AAD-88BE-DA8B71025CE7}" dt="2020-05-06T14:58:37.478" v="633" actId="165"/>
          <ac:spMkLst>
            <pc:docMk/>
            <pc:sldMk cId="4042963185" sldId="340"/>
            <ac:spMk id="376" creationId="{77C22524-973E-4B62-A1C2-86535613AA37}"/>
          </ac:spMkLst>
        </pc:spChg>
        <pc:spChg chg="mod">
          <ac:chgData name="reza kabir" userId="af3c95a13102d509" providerId="LiveId" clId="{E6F31DAE-9D3C-4AAD-88BE-DA8B71025CE7}" dt="2020-05-06T14:58:37.478" v="633" actId="165"/>
          <ac:spMkLst>
            <pc:docMk/>
            <pc:sldMk cId="4042963185" sldId="340"/>
            <ac:spMk id="377" creationId="{EEA554E5-4856-4595-9D0F-7A0C7C41861F}"/>
          </ac:spMkLst>
        </pc:spChg>
        <pc:spChg chg="mod">
          <ac:chgData name="reza kabir" userId="af3c95a13102d509" providerId="LiveId" clId="{E6F31DAE-9D3C-4AAD-88BE-DA8B71025CE7}" dt="2020-05-06T14:58:37.478" v="633" actId="165"/>
          <ac:spMkLst>
            <pc:docMk/>
            <pc:sldMk cId="4042963185" sldId="340"/>
            <ac:spMk id="378" creationId="{798704CA-7133-466B-9ED6-E0580DC76925}"/>
          </ac:spMkLst>
        </pc:spChg>
        <pc:spChg chg="mod">
          <ac:chgData name="reza kabir" userId="af3c95a13102d509" providerId="LiveId" clId="{E6F31DAE-9D3C-4AAD-88BE-DA8B71025CE7}" dt="2020-05-06T14:58:37.478" v="633" actId="165"/>
          <ac:spMkLst>
            <pc:docMk/>
            <pc:sldMk cId="4042963185" sldId="340"/>
            <ac:spMk id="379" creationId="{99731752-8378-4F08-9FD7-27BE0EC18E99}"/>
          </ac:spMkLst>
        </pc:spChg>
        <pc:spChg chg="mod">
          <ac:chgData name="reza kabir" userId="af3c95a13102d509" providerId="LiveId" clId="{E6F31DAE-9D3C-4AAD-88BE-DA8B71025CE7}" dt="2020-05-06T14:58:37.478" v="633" actId="165"/>
          <ac:spMkLst>
            <pc:docMk/>
            <pc:sldMk cId="4042963185" sldId="340"/>
            <ac:spMk id="380" creationId="{24E7EE68-ABD5-496A-AC30-7B84AB6675DA}"/>
          </ac:spMkLst>
        </pc:spChg>
        <pc:spChg chg="mod">
          <ac:chgData name="reza kabir" userId="af3c95a13102d509" providerId="LiveId" clId="{E6F31DAE-9D3C-4AAD-88BE-DA8B71025CE7}" dt="2020-05-06T14:58:37.478" v="633" actId="165"/>
          <ac:spMkLst>
            <pc:docMk/>
            <pc:sldMk cId="4042963185" sldId="340"/>
            <ac:spMk id="381" creationId="{FDC5CD6C-14E7-4567-B63E-AC59839EA293}"/>
          </ac:spMkLst>
        </pc:spChg>
        <pc:spChg chg="mod">
          <ac:chgData name="reza kabir" userId="af3c95a13102d509" providerId="LiveId" clId="{E6F31DAE-9D3C-4AAD-88BE-DA8B71025CE7}" dt="2020-05-06T14:58:37.478" v="633" actId="165"/>
          <ac:spMkLst>
            <pc:docMk/>
            <pc:sldMk cId="4042963185" sldId="340"/>
            <ac:spMk id="383" creationId="{8379546F-7166-4B4A-9B01-AB18DDA77E6E}"/>
          </ac:spMkLst>
        </pc:spChg>
        <pc:spChg chg="mod">
          <ac:chgData name="reza kabir" userId="af3c95a13102d509" providerId="LiveId" clId="{E6F31DAE-9D3C-4AAD-88BE-DA8B71025CE7}" dt="2020-05-06T14:58:37.478" v="633" actId="165"/>
          <ac:spMkLst>
            <pc:docMk/>
            <pc:sldMk cId="4042963185" sldId="340"/>
            <ac:spMk id="384" creationId="{4A053549-53E0-418A-A383-DC4E402AA50D}"/>
          </ac:spMkLst>
        </pc:spChg>
        <pc:spChg chg="mod">
          <ac:chgData name="reza kabir" userId="af3c95a13102d509" providerId="LiveId" clId="{E6F31DAE-9D3C-4AAD-88BE-DA8B71025CE7}" dt="2020-05-06T14:58:37.478" v="633" actId="165"/>
          <ac:spMkLst>
            <pc:docMk/>
            <pc:sldMk cId="4042963185" sldId="340"/>
            <ac:spMk id="385" creationId="{995C6DAB-2186-4768-BC9E-476E5AC18B2E}"/>
          </ac:spMkLst>
        </pc:spChg>
        <pc:spChg chg="mod">
          <ac:chgData name="reza kabir" userId="af3c95a13102d509" providerId="LiveId" clId="{E6F31DAE-9D3C-4AAD-88BE-DA8B71025CE7}" dt="2020-05-06T14:58:37.478" v="633" actId="165"/>
          <ac:spMkLst>
            <pc:docMk/>
            <pc:sldMk cId="4042963185" sldId="340"/>
            <ac:spMk id="386" creationId="{DBCAE03F-1642-4845-B3F8-50CADD804269}"/>
          </ac:spMkLst>
        </pc:spChg>
        <pc:spChg chg="mod">
          <ac:chgData name="reza kabir" userId="af3c95a13102d509" providerId="LiveId" clId="{E6F31DAE-9D3C-4AAD-88BE-DA8B71025CE7}" dt="2020-05-06T14:58:37.478" v="633" actId="165"/>
          <ac:spMkLst>
            <pc:docMk/>
            <pc:sldMk cId="4042963185" sldId="340"/>
            <ac:spMk id="387" creationId="{5ADC55AB-E37A-4E4C-93C4-8D319EE091DC}"/>
          </ac:spMkLst>
        </pc:spChg>
        <pc:spChg chg="mod">
          <ac:chgData name="reza kabir" userId="af3c95a13102d509" providerId="LiveId" clId="{E6F31DAE-9D3C-4AAD-88BE-DA8B71025CE7}" dt="2020-05-06T14:58:37.478" v="633" actId="165"/>
          <ac:spMkLst>
            <pc:docMk/>
            <pc:sldMk cId="4042963185" sldId="340"/>
            <ac:spMk id="389" creationId="{C808C54B-B31B-4839-9D71-320E9D4E8D49}"/>
          </ac:spMkLst>
        </pc:spChg>
        <pc:spChg chg="mod">
          <ac:chgData name="reza kabir" userId="af3c95a13102d509" providerId="LiveId" clId="{E6F31DAE-9D3C-4AAD-88BE-DA8B71025CE7}" dt="2020-05-06T14:58:37.478" v="633" actId="165"/>
          <ac:spMkLst>
            <pc:docMk/>
            <pc:sldMk cId="4042963185" sldId="340"/>
            <ac:spMk id="390" creationId="{E86109AA-0AD1-4A08-BCC6-7C7D771BDDF8}"/>
          </ac:spMkLst>
        </pc:spChg>
        <pc:spChg chg="mod">
          <ac:chgData name="reza kabir" userId="af3c95a13102d509" providerId="LiveId" clId="{E6F31DAE-9D3C-4AAD-88BE-DA8B71025CE7}" dt="2020-05-06T14:58:37.478" v="633" actId="165"/>
          <ac:spMkLst>
            <pc:docMk/>
            <pc:sldMk cId="4042963185" sldId="340"/>
            <ac:spMk id="391" creationId="{A28CAC57-359D-461B-8DD9-5261042A5ED1}"/>
          </ac:spMkLst>
        </pc:spChg>
        <pc:spChg chg="mod">
          <ac:chgData name="reza kabir" userId="af3c95a13102d509" providerId="LiveId" clId="{E6F31DAE-9D3C-4AAD-88BE-DA8B71025CE7}" dt="2020-05-06T14:58:37.478" v="633" actId="165"/>
          <ac:spMkLst>
            <pc:docMk/>
            <pc:sldMk cId="4042963185" sldId="340"/>
            <ac:spMk id="392" creationId="{D3567968-6348-469C-A807-EE37DEBCE33C}"/>
          </ac:spMkLst>
        </pc:spChg>
        <pc:spChg chg="mod">
          <ac:chgData name="reza kabir" userId="af3c95a13102d509" providerId="LiveId" clId="{E6F31DAE-9D3C-4AAD-88BE-DA8B71025CE7}" dt="2020-05-06T14:58:37.478" v="633" actId="165"/>
          <ac:spMkLst>
            <pc:docMk/>
            <pc:sldMk cId="4042963185" sldId="340"/>
            <ac:spMk id="393" creationId="{C5EF97FA-6DC0-41C3-B78F-ECB744F33BF1}"/>
          </ac:spMkLst>
        </pc:spChg>
        <pc:spChg chg="mod">
          <ac:chgData name="reza kabir" userId="af3c95a13102d509" providerId="LiveId" clId="{E6F31DAE-9D3C-4AAD-88BE-DA8B71025CE7}" dt="2020-05-06T14:58:37.478" v="633" actId="165"/>
          <ac:spMkLst>
            <pc:docMk/>
            <pc:sldMk cId="4042963185" sldId="340"/>
            <ac:spMk id="397" creationId="{510E1830-F7EE-4109-B757-F03872CDAEC9}"/>
          </ac:spMkLst>
        </pc:spChg>
        <pc:spChg chg="mod">
          <ac:chgData name="reza kabir" userId="af3c95a13102d509" providerId="LiveId" clId="{E6F31DAE-9D3C-4AAD-88BE-DA8B71025CE7}" dt="2020-05-06T15:03:46.951" v="718" actId="207"/>
          <ac:spMkLst>
            <pc:docMk/>
            <pc:sldMk cId="4042963185" sldId="340"/>
            <ac:spMk id="398" creationId="{9A7D9D04-F150-428D-8A44-1EC17E9E379E}"/>
          </ac:spMkLst>
        </pc:spChg>
        <pc:spChg chg="mod">
          <ac:chgData name="reza kabir" userId="af3c95a13102d509" providerId="LiveId" clId="{E6F31DAE-9D3C-4AAD-88BE-DA8B71025CE7}" dt="2020-05-06T15:03:53.940" v="720" actId="207"/>
          <ac:spMkLst>
            <pc:docMk/>
            <pc:sldMk cId="4042963185" sldId="340"/>
            <ac:spMk id="399" creationId="{E38AD0B2-FA80-42F8-83A3-2CB77C4778F4}"/>
          </ac:spMkLst>
        </pc:spChg>
        <pc:spChg chg="mod">
          <ac:chgData name="reza kabir" userId="af3c95a13102d509" providerId="LiveId" clId="{E6F31DAE-9D3C-4AAD-88BE-DA8B71025CE7}" dt="2020-05-06T15:03:50.140" v="719" actId="207"/>
          <ac:spMkLst>
            <pc:docMk/>
            <pc:sldMk cId="4042963185" sldId="340"/>
            <ac:spMk id="400" creationId="{9049A31D-8212-4B75-968C-20B82043EC39}"/>
          </ac:spMkLst>
        </pc:spChg>
        <pc:spChg chg="mod">
          <ac:chgData name="reza kabir" userId="af3c95a13102d509" providerId="LiveId" clId="{E6F31DAE-9D3C-4AAD-88BE-DA8B71025CE7}" dt="2020-05-06T14:58:37.478" v="633" actId="165"/>
          <ac:spMkLst>
            <pc:docMk/>
            <pc:sldMk cId="4042963185" sldId="340"/>
            <ac:spMk id="404" creationId="{E549EF01-0C5B-4891-962C-4AAE50A57650}"/>
          </ac:spMkLst>
        </pc:spChg>
        <pc:spChg chg="mod">
          <ac:chgData name="reza kabir" userId="af3c95a13102d509" providerId="LiveId" clId="{E6F31DAE-9D3C-4AAD-88BE-DA8B71025CE7}" dt="2020-05-06T15:03:20.716" v="714" actId="207"/>
          <ac:spMkLst>
            <pc:docMk/>
            <pc:sldMk cId="4042963185" sldId="340"/>
            <ac:spMk id="405" creationId="{A9059194-070A-4E84-B83C-405EA980DFD9}"/>
          </ac:spMkLst>
        </pc:spChg>
        <pc:spChg chg="mod">
          <ac:chgData name="reza kabir" userId="af3c95a13102d509" providerId="LiveId" clId="{E6F31DAE-9D3C-4AAD-88BE-DA8B71025CE7}" dt="2020-05-06T15:03:14.485" v="711" actId="207"/>
          <ac:spMkLst>
            <pc:docMk/>
            <pc:sldMk cId="4042963185" sldId="340"/>
            <ac:spMk id="406" creationId="{E9882CE2-8592-4DEF-90BF-E98DFDEA5AC3}"/>
          </ac:spMkLst>
        </pc:spChg>
        <pc:spChg chg="mod">
          <ac:chgData name="reza kabir" userId="af3c95a13102d509" providerId="LiveId" clId="{E6F31DAE-9D3C-4AAD-88BE-DA8B71025CE7}" dt="2020-05-06T14:58:37.478" v="633" actId="165"/>
          <ac:spMkLst>
            <pc:docMk/>
            <pc:sldMk cId="4042963185" sldId="340"/>
            <ac:spMk id="410" creationId="{446B3C19-669E-4EEE-BD15-3C013358EB84}"/>
          </ac:spMkLst>
        </pc:spChg>
        <pc:spChg chg="mod">
          <ac:chgData name="reza kabir" userId="af3c95a13102d509" providerId="LiveId" clId="{E6F31DAE-9D3C-4AAD-88BE-DA8B71025CE7}" dt="2020-05-06T14:58:37.478" v="633" actId="165"/>
          <ac:spMkLst>
            <pc:docMk/>
            <pc:sldMk cId="4042963185" sldId="340"/>
            <ac:spMk id="411" creationId="{E367B5BB-60C9-491E-8A69-7F9FEBCD826E}"/>
          </ac:spMkLst>
        </pc:spChg>
        <pc:spChg chg="mod">
          <ac:chgData name="reza kabir" userId="af3c95a13102d509" providerId="LiveId" clId="{E6F31DAE-9D3C-4AAD-88BE-DA8B71025CE7}" dt="2020-05-06T14:58:37.478" v="633" actId="165"/>
          <ac:spMkLst>
            <pc:docMk/>
            <pc:sldMk cId="4042963185" sldId="340"/>
            <ac:spMk id="412" creationId="{B023D8A8-E5B3-4190-BBCF-68D3FD7EC072}"/>
          </ac:spMkLst>
        </pc:spChg>
        <pc:spChg chg="mod">
          <ac:chgData name="reza kabir" userId="af3c95a13102d509" providerId="LiveId" clId="{E6F31DAE-9D3C-4AAD-88BE-DA8B71025CE7}" dt="2020-05-06T14:58:37.478" v="633" actId="165"/>
          <ac:spMkLst>
            <pc:docMk/>
            <pc:sldMk cId="4042963185" sldId="340"/>
            <ac:spMk id="413" creationId="{E8FF9860-F753-47DE-99F4-E87B20EC5D1D}"/>
          </ac:spMkLst>
        </pc:spChg>
        <pc:spChg chg="mod">
          <ac:chgData name="reza kabir" userId="af3c95a13102d509" providerId="LiveId" clId="{E6F31DAE-9D3C-4AAD-88BE-DA8B71025CE7}" dt="2020-05-06T14:58:37.478" v="633" actId="165"/>
          <ac:spMkLst>
            <pc:docMk/>
            <pc:sldMk cId="4042963185" sldId="340"/>
            <ac:spMk id="414" creationId="{F41479CA-92F0-42AB-AB69-BCE5A628C828}"/>
          </ac:spMkLst>
        </pc:spChg>
        <pc:spChg chg="mod">
          <ac:chgData name="reza kabir" userId="af3c95a13102d509" providerId="LiveId" clId="{E6F31DAE-9D3C-4AAD-88BE-DA8B71025CE7}" dt="2020-05-06T14:58:37.478" v="633" actId="165"/>
          <ac:spMkLst>
            <pc:docMk/>
            <pc:sldMk cId="4042963185" sldId="340"/>
            <ac:spMk id="415" creationId="{5783D04C-8A24-4B8A-B1C7-7846252989DC}"/>
          </ac:spMkLst>
        </pc:spChg>
        <pc:spChg chg="mod">
          <ac:chgData name="reza kabir" userId="af3c95a13102d509" providerId="LiveId" clId="{E6F31DAE-9D3C-4AAD-88BE-DA8B71025CE7}" dt="2020-05-06T14:58:37.478" v="633" actId="165"/>
          <ac:spMkLst>
            <pc:docMk/>
            <pc:sldMk cId="4042963185" sldId="340"/>
            <ac:spMk id="416" creationId="{1A590932-8E31-4ECB-9BE5-C45C3A3BE595}"/>
          </ac:spMkLst>
        </pc:spChg>
        <pc:spChg chg="mod">
          <ac:chgData name="reza kabir" userId="af3c95a13102d509" providerId="LiveId" clId="{E6F31DAE-9D3C-4AAD-88BE-DA8B71025CE7}" dt="2020-05-06T14:58:37.478" v="633" actId="165"/>
          <ac:spMkLst>
            <pc:docMk/>
            <pc:sldMk cId="4042963185" sldId="340"/>
            <ac:spMk id="417" creationId="{26803594-6E71-4DF5-A616-AFB6880B0AF3}"/>
          </ac:spMkLst>
        </pc:spChg>
        <pc:spChg chg="mod">
          <ac:chgData name="reza kabir" userId="af3c95a13102d509" providerId="LiveId" clId="{E6F31DAE-9D3C-4AAD-88BE-DA8B71025CE7}" dt="2020-05-06T14:58:37.478" v="633" actId="165"/>
          <ac:spMkLst>
            <pc:docMk/>
            <pc:sldMk cId="4042963185" sldId="340"/>
            <ac:spMk id="418" creationId="{5732FDF9-D855-4E76-9C8D-C96744CEA890}"/>
          </ac:spMkLst>
        </pc:spChg>
        <pc:spChg chg="mod">
          <ac:chgData name="reza kabir" userId="af3c95a13102d509" providerId="LiveId" clId="{E6F31DAE-9D3C-4AAD-88BE-DA8B71025CE7}" dt="2020-05-06T14:58:37.478" v="633" actId="165"/>
          <ac:spMkLst>
            <pc:docMk/>
            <pc:sldMk cId="4042963185" sldId="340"/>
            <ac:spMk id="419" creationId="{1EA70070-F008-4C48-AF83-F24A7DF118B7}"/>
          </ac:spMkLst>
        </pc:spChg>
        <pc:spChg chg="mod">
          <ac:chgData name="reza kabir" userId="af3c95a13102d509" providerId="LiveId" clId="{E6F31DAE-9D3C-4AAD-88BE-DA8B71025CE7}" dt="2020-05-06T14:58:37.478" v="633" actId="165"/>
          <ac:spMkLst>
            <pc:docMk/>
            <pc:sldMk cId="4042963185" sldId="340"/>
            <ac:spMk id="420" creationId="{8B3F59EF-F27D-4B61-BBA2-B93151FF686A}"/>
          </ac:spMkLst>
        </pc:spChg>
        <pc:spChg chg="mod">
          <ac:chgData name="reza kabir" userId="af3c95a13102d509" providerId="LiveId" clId="{E6F31DAE-9D3C-4AAD-88BE-DA8B71025CE7}" dt="2020-05-06T14:58:37.478" v="633" actId="165"/>
          <ac:spMkLst>
            <pc:docMk/>
            <pc:sldMk cId="4042963185" sldId="340"/>
            <ac:spMk id="421" creationId="{E0351F16-E34E-43C9-8A01-E668CCBED857}"/>
          </ac:spMkLst>
        </pc:spChg>
        <pc:spChg chg="mod">
          <ac:chgData name="reza kabir" userId="af3c95a13102d509" providerId="LiveId" clId="{E6F31DAE-9D3C-4AAD-88BE-DA8B71025CE7}" dt="2020-05-06T14:58:37.478" v="633" actId="165"/>
          <ac:spMkLst>
            <pc:docMk/>
            <pc:sldMk cId="4042963185" sldId="340"/>
            <ac:spMk id="423" creationId="{48F56C72-E58A-4A75-BF3C-A1845158B3FC}"/>
          </ac:spMkLst>
        </pc:spChg>
        <pc:spChg chg="mod">
          <ac:chgData name="reza kabir" userId="af3c95a13102d509" providerId="LiveId" clId="{E6F31DAE-9D3C-4AAD-88BE-DA8B71025CE7}" dt="2020-05-06T14:58:37.478" v="633" actId="165"/>
          <ac:spMkLst>
            <pc:docMk/>
            <pc:sldMk cId="4042963185" sldId="340"/>
            <ac:spMk id="424" creationId="{A5C99D1D-65C2-47D9-A128-A7EAF630F040}"/>
          </ac:spMkLst>
        </pc:spChg>
        <pc:spChg chg="mod">
          <ac:chgData name="reza kabir" userId="af3c95a13102d509" providerId="LiveId" clId="{E6F31DAE-9D3C-4AAD-88BE-DA8B71025CE7}" dt="2020-05-06T14:58:37.478" v="633" actId="165"/>
          <ac:spMkLst>
            <pc:docMk/>
            <pc:sldMk cId="4042963185" sldId="340"/>
            <ac:spMk id="425" creationId="{E0370878-B188-4441-B62C-A2630F24EE03}"/>
          </ac:spMkLst>
        </pc:spChg>
        <pc:spChg chg="mod">
          <ac:chgData name="reza kabir" userId="af3c95a13102d509" providerId="LiveId" clId="{E6F31DAE-9D3C-4AAD-88BE-DA8B71025CE7}" dt="2020-05-06T14:58:37.478" v="633" actId="165"/>
          <ac:spMkLst>
            <pc:docMk/>
            <pc:sldMk cId="4042963185" sldId="340"/>
            <ac:spMk id="426" creationId="{48E262CB-EECF-4CC4-B709-0C3C31A7E042}"/>
          </ac:spMkLst>
        </pc:spChg>
        <pc:spChg chg="mod">
          <ac:chgData name="reza kabir" userId="af3c95a13102d509" providerId="LiveId" clId="{E6F31DAE-9D3C-4AAD-88BE-DA8B71025CE7}" dt="2020-05-06T14:58:37.478" v="633" actId="165"/>
          <ac:spMkLst>
            <pc:docMk/>
            <pc:sldMk cId="4042963185" sldId="340"/>
            <ac:spMk id="427" creationId="{639CE59F-4BFC-48EA-BC73-DBE82E989CF9}"/>
          </ac:spMkLst>
        </pc:spChg>
        <pc:spChg chg="mod">
          <ac:chgData name="reza kabir" userId="af3c95a13102d509" providerId="LiveId" clId="{E6F31DAE-9D3C-4AAD-88BE-DA8B71025CE7}" dt="2020-05-06T14:58:37.478" v="633" actId="165"/>
          <ac:spMkLst>
            <pc:docMk/>
            <pc:sldMk cId="4042963185" sldId="340"/>
            <ac:spMk id="428" creationId="{5951EEF3-4DB6-45FA-8D1C-4324FFA22375}"/>
          </ac:spMkLst>
        </pc:spChg>
        <pc:spChg chg="mod">
          <ac:chgData name="reza kabir" userId="af3c95a13102d509" providerId="LiveId" clId="{E6F31DAE-9D3C-4AAD-88BE-DA8B71025CE7}" dt="2020-05-06T14:58:37.478" v="633" actId="165"/>
          <ac:spMkLst>
            <pc:docMk/>
            <pc:sldMk cId="4042963185" sldId="340"/>
            <ac:spMk id="429" creationId="{63524897-CA53-4231-9A98-0BD981E024D7}"/>
          </ac:spMkLst>
        </pc:spChg>
        <pc:spChg chg="mod">
          <ac:chgData name="reza kabir" userId="af3c95a13102d509" providerId="LiveId" clId="{E6F31DAE-9D3C-4AAD-88BE-DA8B71025CE7}" dt="2020-05-06T14:58:37.478" v="633" actId="165"/>
          <ac:spMkLst>
            <pc:docMk/>
            <pc:sldMk cId="4042963185" sldId="340"/>
            <ac:spMk id="430" creationId="{AFAB8F10-4314-4529-871F-E70D0EEEEA31}"/>
          </ac:spMkLst>
        </pc:spChg>
        <pc:spChg chg="mod">
          <ac:chgData name="reza kabir" userId="af3c95a13102d509" providerId="LiveId" clId="{E6F31DAE-9D3C-4AAD-88BE-DA8B71025CE7}" dt="2020-05-06T14:58:37.478" v="633" actId="165"/>
          <ac:spMkLst>
            <pc:docMk/>
            <pc:sldMk cId="4042963185" sldId="340"/>
            <ac:spMk id="431" creationId="{33253382-0A30-459F-A83A-03EBCFB9BEF5}"/>
          </ac:spMkLst>
        </pc:spChg>
        <pc:spChg chg="mod">
          <ac:chgData name="reza kabir" userId="af3c95a13102d509" providerId="LiveId" clId="{E6F31DAE-9D3C-4AAD-88BE-DA8B71025CE7}" dt="2020-05-06T14:58:37.478" v="633" actId="165"/>
          <ac:spMkLst>
            <pc:docMk/>
            <pc:sldMk cId="4042963185" sldId="340"/>
            <ac:spMk id="432" creationId="{FC5A3150-B054-40C6-B54E-35723F71BE2A}"/>
          </ac:spMkLst>
        </pc:spChg>
        <pc:spChg chg="add del mod">
          <ac:chgData name="reza kabir" userId="af3c95a13102d509" providerId="LiveId" clId="{E6F31DAE-9D3C-4AAD-88BE-DA8B71025CE7}" dt="2020-05-06T15:05:40.530" v="758" actId="21"/>
          <ac:spMkLst>
            <pc:docMk/>
            <pc:sldMk cId="4042963185" sldId="340"/>
            <ac:spMk id="433" creationId="{7EFE3F6D-63A8-47FC-AC54-6DDD5F4007C6}"/>
          </ac:spMkLst>
        </pc:spChg>
        <pc:spChg chg="add del mod">
          <ac:chgData name="reza kabir" userId="af3c95a13102d509" providerId="LiveId" clId="{E6F31DAE-9D3C-4AAD-88BE-DA8B71025CE7}" dt="2020-05-06T15:05:40.530" v="758" actId="21"/>
          <ac:spMkLst>
            <pc:docMk/>
            <pc:sldMk cId="4042963185" sldId="340"/>
            <ac:spMk id="434" creationId="{6EC73DA3-AF59-41F1-B440-DD2C876BADF3}"/>
          </ac:spMkLst>
        </pc:spChg>
        <pc:spChg chg="add del mod">
          <ac:chgData name="reza kabir" userId="af3c95a13102d509" providerId="LiveId" clId="{E6F31DAE-9D3C-4AAD-88BE-DA8B71025CE7}" dt="2020-05-06T15:05:40.530" v="758" actId="21"/>
          <ac:spMkLst>
            <pc:docMk/>
            <pc:sldMk cId="4042963185" sldId="340"/>
            <ac:spMk id="435" creationId="{E76B1A42-796C-441C-8693-4DC54E2F0DD9}"/>
          </ac:spMkLst>
        </pc:spChg>
        <pc:spChg chg="add del mod">
          <ac:chgData name="reza kabir" userId="af3c95a13102d509" providerId="LiveId" clId="{E6F31DAE-9D3C-4AAD-88BE-DA8B71025CE7}" dt="2020-05-06T15:05:40.530" v="758" actId="21"/>
          <ac:spMkLst>
            <pc:docMk/>
            <pc:sldMk cId="4042963185" sldId="340"/>
            <ac:spMk id="436" creationId="{77B91849-C60E-4689-9091-0A1B6EE84D3C}"/>
          </ac:spMkLst>
        </pc:spChg>
        <pc:spChg chg="add del mod">
          <ac:chgData name="reza kabir" userId="af3c95a13102d509" providerId="LiveId" clId="{E6F31DAE-9D3C-4AAD-88BE-DA8B71025CE7}" dt="2020-05-06T15:05:40.530" v="758" actId="21"/>
          <ac:spMkLst>
            <pc:docMk/>
            <pc:sldMk cId="4042963185" sldId="340"/>
            <ac:spMk id="437" creationId="{A54B3ECF-D963-41DE-9DFD-A20571FC43A4}"/>
          </ac:spMkLst>
        </pc:spChg>
        <pc:spChg chg="add mod">
          <ac:chgData name="reza kabir" userId="af3c95a13102d509" providerId="LiveId" clId="{E6F31DAE-9D3C-4AAD-88BE-DA8B71025CE7}" dt="2020-05-06T15:02:16.580" v="690" actId="1076"/>
          <ac:spMkLst>
            <pc:docMk/>
            <pc:sldMk cId="4042963185" sldId="340"/>
            <ac:spMk id="438" creationId="{F9F6D515-839A-4879-A9E8-58E7730DDF61}"/>
          </ac:spMkLst>
        </pc:spChg>
        <pc:spChg chg="add mod">
          <ac:chgData name="reza kabir" userId="af3c95a13102d509" providerId="LiveId" clId="{E6F31DAE-9D3C-4AAD-88BE-DA8B71025CE7}" dt="2020-05-06T14:59:34.244" v="647" actId="1076"/>
          <ac:spMkLst>
            <pc:docMk/>
            <pc:sldMk cId="4042963185" sldId="340"/>
            <ac:spMk id="439" creationId="{8BB94F81-C1BE-4BAF-A2A1-AAAC8D5422B5}"/>
          </ac:spMkLst>
        </pc:spChg>
        <pc:spChg chg="add mod">
          <ac:chgData name="reza kabir" userId="af3c95a13102d509" providerId="LiveId" clId="{E6F31DAE-9D3C-4AAD-88BE-DA8B71025CE7}" dt="2020-05-06T15:00:37.148" v="651" actId="1076"/>
          <ac:spMkLst>
            <pc:docMk/>
            <pc:sldMk cId="4042963185" sldId="340"/>
            <ac:spMk id="440" creationId="{9EDF65FD-9EDE-4A27-9E2D-1D80A3608D80}"/>
          </ac:spMkLst>
        </pc:spChg>
        <pc:spChg chg="add mod">
          <ac:chgData name="reza kabir" userId="af3c95a13102d509" providerId="LiveId" clId="{E6F31DAE-9D3C-4AAD-88BE-DA8B71025CE7}" dt="2020-05-06T15:00:41.965" v="653" actId="1076"/>
          <ac:spMkLst>
            <pc:docMk/>
            <pc:sldMk cId="4042963185" sldId="340"/>
            <ac:spMk id="441" creationId="{C015FAB6-28E4-4CF8-A384-9F2DCCC03E65}"/>
          </ac:spMkLst>
        </pc:spChg>
        <pc:spChg chg="add mod">
          <ac:chgData name="reza kabir" userId="af3c95a13102d509" providerId="LiveId" clId="{E6F31DAE-9D3C-4AAD-88BE-DA8B71025CE7}" dt="2020-05-06T15:00:46.292" v="655" actId="1076"/>
          <ac:spMkLst>
            <pc:docMk/>
            <pc:sldMk cId="4042963185" sldId="340"/>
            <ac:spMk id="442" creationId="{6446065B-3586-457A-9629-55EFA1E6D03F}"/>
          </ac:spMkLst>
        </pc:spChg>
        <pc:spChg chg="add mod">
          <ac:chgData name="reza kabir" userId="af3c95a13102d509" providerId="LiveId" clId="{E6F31DAE-9D3C-4AAD-88BE-DA8B71025CE7}" dt="2020-05-06T15:02:35.031" v="693" actId="2711"/>
          <ac:spMkLst>
            <pc:docMk/>
            <pc:sldMk cId="4042963185" sldId="340"/>
            <ac:spMk id="443" creationId="{369CA921-A103-4A36-8F15-8F2A61D4AE0F}"/>
          </ac:spMkLst>
        </pc:spChg>
        <pc:spChg chg="add mod">
          <ac:chgData name="reza kabir" userId="af3c95a13102d509" providerId="LiveId" clId="{E6F31DAE-9D3C-4AAD-88BE-DA8B71025CE7}" dt="2020-05-06T15:02:50.990" v="699" actId="207"/>
          <ac:spMkLst>
            <pc:docMk/>
            <pc:sldMk cId="4042963185" sldId="340"/>
            <ac:spMk id="444" creationId="{33B95F17-C688-46C3-AC8E-A6A230B2BEDF}"/>
          </ac:spMkLst>
        </pc:spChg>
        <pc:spChg chg="add mod">
          <ac:chgData name="reza kabir" userId="af3c95a13102d509" providerId="LiveId" clId="{E6F31DAE-9D3C-4AAD-88BE-DA8B71025CE7}" dt="2020-05-06T15:03:05.734" v="710" actId="20577"/>
          <ac:spMkLst>
            <pc:docMk/>
            <pc:sldMk cId="4042963185" sldId="340"/>
            <ac:spMk id="445" creationId="{5FD395BB-8828-4FF2-8A1E-A2E357D30349}"/>
          </ac:spMkLst>
        </pc:spChg>
        <pc:spChg chg="add mod">
          <ac:chgData name="reza kabir" userId="af3c95a13102d509" providerId="LiveId" clId="{E6F31DAE-9D3C-4AAD-88BE-DA8B71025CE7}" dt="2020-05-06T15:05:29.669" v="756" actId="207"/>
          <ac:spMkLst>
            <pc:docMk/>
            <pc:sldMk cId="4042963185" sldId="340"/>
            <ac:spMk id="446" creationId="{149230B0-914B-4442-8AE7-ED91235E0EC7}"/>
          </ac:spMkLst>
        </pc:spChg>
        <pc:spChg chg="add mod">
          <ac:chgData name="reza kabir" userId="af3c95a13102d509" providerId="LiveId" clId="{E6F31DAE-9D3C-4AAD-88BE-DA8B71025CE7}" dt="2020-05-06T15:04:39.870" v="730" actId="20577"/>
          <ac:spMkLst>
            <pc:docMk/>
            <pc:sldMk cId="4042963185" sldId="340"/>
            <ac:spMk id="447" creationId="{4E9579FE-0B42-41CC-94FC-75FEEBB88479}"/>
          </ac:spMkLst>
        </pc:spChg>
        <pc:spChg chg="add mod">
          <ac:chgData name="reza kabir" userId="af3c95a13102d509" providerId="LiveId" clId="{E6F31DAE-9D3C-4AAD-88BE-DA8B71025CE7}" dt="2020-05-06T15:04:53.237" v="741"/>
          <ac:spMkLst>
            <pc:docMk/>
            <pc:sldMk cId="4042963185" sldId="340"/>
            <ac:spMk id="448" creationId="{4A0BD8C9-DF58-4DC6-A716-DE034A72CB9F}"/>
          </ac:spMkLst>
        </pc:spChg>
        <pc:grpChg chg="del mod">
          <ac:chgData name="reza kabir" userId="af3c95a13102d509" providerId="LiveId" clId="{E6F31DAE-9D3C-4AAD-88BE-DA8B71025CE7}" dt="2020-05-06T14:58:37.478" v="633" actId="165"/>
          <ac:grpSpMkLst>
            <pc:docMk/>
            <pc:sldMk cId="4042963185" sldId="340"/>
            <ac:grpSpMk id="5" creationId="{B915E3DC-464B-42F5-AD1F-08EAEF990379}"/>
          </ac:grpSpMkLst>
        </pc:grpChg>
        <pc:grpChg chg="mod topLvl">
          <ac:chgData name="reza kabir" userId="af3c95a13102d509" providerId="LiveId" clId="{E6F31DAE-9D3C-4AAD-88BE-DA8B71025CE7}" dt="2020-05-06T14:58:37.478" v="633" actId="165"/>
          <ac:grpSpMkLst>
            <pc:docMk/>
            <pc:sldMk cId="4042963185" sldId="340"/>
            <ac:grpSpMk id="6"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7"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8"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16"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24"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32"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40"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48"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56"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64"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72"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80"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88"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96"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104"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112"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120"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128"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136"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144"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152"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154"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156"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157"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173"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174"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182"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190"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198"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206"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214"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222"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230"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238"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246"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254"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262"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270"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278"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286"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294"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302"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310" creationId="{B915E3DC-464B-42F5-AD1F-08EAEF990379}"/>
          </ac:grpSpMkLst>
        </pc:grpChg>
        <pc:grpChg chg="mod topLvl">
          <ac:chgData name="reza kabir" userId="af3c95a13102d509" providerId="LiveId" clId="{E6F31DAE-9D3C-4AAD-88BE-DA8B71025CE7}" dt="2020-05-06T14:58:37.478" v="633" actId="165"/>
          <ac:grpSpMkLst>
            <pc:docMk/>
            <pc:sldMk cId="4042963185" sldId="340"/>
            <ac:grpSpMk id="318"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320"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322"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323"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326"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329" creationId="{B915E3DC-464B-42F5-AD1F-08EAEF990379}"/>
          </ac:grpSpMkLst>
        </pc:grpChg>
        <pc:grpChg chg="mod topLvl">
          <ac:chgData name="reza kabir" userId="af3c95a13102d509" providerId="LiveId" clId="{E6F31DAE-9D3C-4AAD-88BE-DA8B71025CE7}" dt="2020-05-06T14:58:37.478" v="633" actId="165"/>
          <ac:grpSpMkLst>
            <pc:docMk/>
            <pc:sldMk cId="4042963185" sldId="340"/>
            <ac:grpSpMk id="333"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335"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337" creationId="{B915E3DC-464B-42F5-AD1F-08EAEF990379}"/>
          </ac:grpSpMkLst>
        </pc:grpChg>
        <pc:grpChg chg="mod topLvl">
          <ac:chgData name="reza kabir" userId="af3c95a13102d509" providerId="LiveId" clId="{E6F31DAE-9D3C-4AAD-88BE-DA8B71025CE7}" dt="2020-05-06T14:58:37.478" v="633" actId="165"/>
          <ac:grpSpMkLst>
            <pc:docMk/>
            <pc:sldMk cId="4042963185" sldId="340"/>
            <ac:grpSpMk id="342"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343"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345" creationId="{B915E3DC-464B-42F5-AD1F-08EAEF990379}"/>
          </ac:grpSpMkLst>
        </pc:grpChg>
        <pc:grpChg chg="mod topLvl">
          <ac:chgData name="reza kabir" userId="af3c95a13102d509" providerId="LiveId" clId="{E6F31DAE-9D3C-4AAD-88BE-DA8B71025CE7}" dt="2020-05-06T14:58:37.478" v="633" actId="165"/>
          <ac:grpSpMkLst>
            <pc:docMk/>
            <pc:sldMk cId="4042963185" sldId="340"/>
            <ac:grpSpMk id="349"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350"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352" creationId="{B915E3DC-464B-42F5-AD1F-08EAEF990379}"/>
          </ac:grpSpMkLst>
        </pc:grpChg>
        <pc:grpChg chg="del mod topLvl">
          <ac:chgData name="reza kabir" userId="af3c95a13102d509" providerId="LiveId" clId="{E6F31DAE-9D3C-4AAD-88BE-DA8B71025CE7}" dt="2020-05-06T15:01:05.536" v="656" actId="478"/>
          <ac:grpSpMkLst>
            <pc:docMk/>
            <pc:sldMk cId="4042963185" sldId="340"/>
            <ac:grpSpMk id="356" creationId="{B915E3DC-464B-42F5-AD1F-08EAEF990379}"/>
          </ac:grpSpMkLst>
        </pc:grpChg>
        <pc:grpChg chg="del mod topLvl">
          <ac:chgData name="reza kabir" userId="af3c95a13102d509" providerId="LiveId" clId="{E6F31DAE-9D3C-4AAD-88BE-DA8B71025CE7}" dt="2020-05-06T15:01:05.536" v="656" actId="478"/>
          <ac:grpSpMkLst>
            <pc:docMk/>
            <pc:sldMk cId="4042963185" sldId="340"/>
            <ac:grpSpMk id="362" creationId="{B915E3DC-464B-42F5-AD1F-08EAEF990379}"/>
          </ac:grpSpMkLst>
        </pc:grpChg>
        <pc:grpChg chg="del mod topLvl">
          <ac:chgData name="reza kabir" userId="af3c95a13102d509" providerId="LiveId" clId="{E6F31DAE-9D3C-4AAD-88BE-DA8B71025CE7}" dt="2020-05-06T15:01:05.536" v="656" actId="478"/>
          <ac:grpSpMkLst>
            <pc:docMk/>
            <pc:sldMk cId="4042963185" sldId="340"/>
            <ac:grpSpMk id="368" creationId="{B915E3DC-464B-42F5-AD1F-08EAEF990379}"/>
          </ac:grpSpMkLst>
        </pc:grpChg>
        <pc:grpChg chg="del mod topLvl">
          <ac:chgData name="reza kabir" userId="af3c95a13102d509" providerId="LiveId" clId="{E6F31DAE-9D3C-4AAD-88BE-DA8B71025CE7}" dt="2020-05-06T15:01:05.536" v="656" actId="478"/>
          <ac:grpSpMkLst>
            <pc:docMk/>
            <pc:sldMk cId="4042963185" sldId="340"/>
            <ac:grpSpMk id="375" creationId="{B915E3DC-464B-42F5-AD1F-08EAEF990379}"/>
          </ac:grpSpMkLst>
        </pc:grpChg>
        <pc:grpChg chg="del mod topLvl">
          <ac:chgData name="reza kabir" userId="af3c95a13102d509" providerId="LiveId" clId="{E6F31DAE-9D3C-4AAD-88BE-DA8B71025CE7}" dt="2020-05-06T15:01:05.536" v="656" actId="478"/>
          <ac:grpSpMkLst>
            <pc:docMk/>
            <pc:sldMk cId="4042963185" sldId="340"/>
            <ac:grpSpMk id="382" creationId="{B915E3DC-464B-42F5-AD1F-08EAEF990379}"/>
          </ac:grpSpMkLst>
        </pc:grpChg>
        <pc:grpChg chg="del mod topLvl">
          <ac:chgData name="reza kabir" userId="af3c95a13102d509" providerId="LiveId" clId="{E6F31DAE-9D3C-4AAD-88BE-DA8B71025CE7}" dt="2020-05-06T15:01:05.536" v="656" actId="478"/>
          <ac:grpSpMkLst>
            <pc:docMk/>
            <pc:sldMk cId="4042963185" sldId="340"/>
            <ac:grpSpMk id="388" creationId="{B915E3DC-464B-42F5-AD1F-08EAEF990379}"/>
          </ac:grpSpMkLst>
        </pc:grpChg>
        <pc:grpChg chg="mod topLvl">
          <ac:chgData name="reza kabir" userId="af3c95a13102d509" providerId="LiveId" clId="{E6F31DAE-9D3C-4AAD-88BE-DA8B71025CE7}" dt="2020-05-06T14:58:37.478" v="633" actId="165"/>
          <ac:grpSpMkLst>
            <pc:docMk/>
            <pc:sldMk cId="4042963185" sldId="340"/>
            <ac:grpSpMk id="394"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396" creationId="{B915E3DC-464B-42F5-AD1F-08EAEF990379}"/>
          </ac:grpSpMkLst>
        </pc:grpChg>
        <pc:grpChg chg="mod topLvl">
          <ac:chgData name="reza kabir" userId="af3c95a13102d509" providerId="LiveId" clId="{E6F31DAE-9D3C-4AAD-88BE-DA8B71025CE7}" dt="2020-05-06T14:58:37.478" v="633" actId="165"/>
          <ac:grpSpMkLst>
            <pc:docMk/>
            <pc:sldMk cId="4042963185" sldId="340"/>
            <ac:grpSpMk id="401"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403" creationId="{B915E3DC-464B-42F5-AD1F-08EAEF990379}"/>
          </ac:grpSpMkLst>
        </pc:grpChg>
        <pc:grpChg chg="del mod topLvl">
          <ac:chgData name="reza kabir" userId="af3c95a13102d509" providerId="LiveId" clId="{E6F31DAE-9D3C-4AAD-88BE-DA8B71025CE7}" dt="2020-05-06T14:58:46.550" v="634" actId="478"/>
          <ac:grpSpMkLst>
            <pc:docMk/>
            <pc:sldMk cId="4042963185" sldId="340"/>
            <ac:grpSpMk id="407"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408"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409" creationId="{B915E3DC-464B-42F5-AD1F-08EAEF990379}"/>
          </ac:grpSpMkLst>
        </pc:grpChg>
        <pc:grpChg chg="mod">
          <ac:chgData name="reza kabir" userId="af3c95a13102d509" providerId="LiveId" clId="{E6F31DAE-9D3C-4AAD-88BE-DA8B71025CE7}" dt="2020-05-06T14:58:37.478" v="633" actId="165"/>
          <ac:grpSpMkLst>
            <pc:docMk/>
            <pc:sldMk cId="4042963185" sldId="340"/>
            <ac:grpSpMk id="422" creationId="{B915E3DC-464B-42F5-AD1F-08EAEF990379}"/>
          </ac:grpSpMkLst>
        </pc:grpChg>
        <pc:picChg chg="del mod">
          <ac:chgData name="reza kabir" userId="af3c95a13102d509" providerId="LiveId" clId="{E6F31DAE-9D3C-4AAD-88BE-DA8B71025CE7}" dt="2020-05-06T15:05:32.655" v="757" actId="478"/>
          <ac:picMkLst>
            <pc:docMk/>
            <pc:sldMk cId="4042963185" sldId="340"/>
            <ac:picMk id="3" creationId="{7C87E2D1-475D-49E2-AA04-4B52EBC8AD8F}"/>
          </ac:picMkLst>
        </pc:picChg>
        <pc:picChg chg="mod">
          <ac:chgData name="reza kabir" userId="af3c95a13102d509" providerId="LiveId" clId="{E6F31DAE-9D3C-4AAD-88BE-DA8B71025CE7}" dt="2020-05-06T14:58:37.478" v="633" actId="165"/>
          <ac:picMkLst>
            <pc:docMk/>
            <pc:sldMk cId="4042963185" sldId="340"/>
            <ac:picMk id="319" creationId="{A30176CE-DF84-42BE-B48A-DF57592D0705}"/>
          </ac:picMkLst>
        </pc:picChg>
        <pc:picChg chg="mod">
          <ac:chgData name="reza kabir" userId="af3c95a13102d509" providerId="LiveId" clId="{E6F31DAE-9D3C-4AAD-88BE-DA8B71025CE7}" dt="2020-05-06T14:58:37.478" v="633" actId="165"/>
          <ac:picMkLst>
            <pc:docMk/>
            <pc:sldMk cId="4042963185" sldId="340"/>
            <ac:picMk id="334" creationId="{ADE1C9E9-D283-443B-8D14-FE0E3B285C57}"/>
          </ac:picMkLst>
        </pc:picChg>
        <pc:picChg chg="mod">
          <ac:chgData name="reza kabir" userId="af3c95a13102d509" providerId="LiveId" clId="{E6F31DAE-9D3C-4AAD-88BE-DA8B71025CE7}" dt="2020-05-06T14:58:37.478" v="633" actId="165"/>
          <ac:picMkLst>
            <pc:docMk/>
            <pc:sldMk cId="4042963185" sldId="340"/>
            <ac:picMk id="344" creationId="{28E379AF-2D34-4286-93DD-3910C692A867}"/>
          </ac:picMkLst>
        </pc:picChg>
        <pc:picChg chg="mod">
          <ac:chgData name="reza kabir" userId="af3c95a13102d509" providerId="LiveId" clId="{E6F31DAE-9D3C-4AAD-88BE-DA8B71025CE7}" dt="2020-05-06T14:58:37.478" v="633" actId="165"/>
          <ac:picMkLst>
            <pc:docMk/>
            <pc:sldMk cId="4042963185" sldId="340"/>
            <ac:picMk id="351" creationId="{7D5F32AC-F2C8-4A84-B346-25405923459D}"/>
          </ac:picMkLst>
        </pc:picChg>
        <pc:picChg chg="mod">
          <ac:chgData name="reza kabir" userId="af3c95a13102d509" providerId="LiveId" clId="{E6F31DAE-9D3C-4AAD-88BE-DA8B71025CE7}" dt="2020-05-06T14:58:37.478" v="633" actId="165"/>
          <ac:picMkLst>
            <pc:docMk/>
            <pc:sldMk cId="4042963185" sldId="340"/>
            <ac:picMk id="395" creationId="{4288137B-5427-4521-9DA4-A6D3A56B61DE}"/>
          </ac:picMkLst>
        </pc:picChg>
        <pc:picChg chg="mod">
          <ac:chgData name="reza kabir" userId="af3c95a13102d509" providerId="LiveId" clId="{E6F31DAE-9D3C-4AAD-88BE-DA8B71025CE7}" dt="2020-05-06T14:58:37.478" v="633" actId="165"/>
          <ac:picMkLst>
            <pc:docMk/>
            <pc:sldMk cId="4042963185" sldId="340"/>
            <ac:picMk id="402" creationId="{1345E129-B813-474F-ACCB-8A902A698F87}"/>
          </ac:picMkLst>
        </pc:picChg>
      </pc:sldChg>
      <pc:sldChg chg="del">
        <pc:chgData name="reza kabir" userId="af3c95a13102d509" providerId="LiveId" clId="{E6F31DAE-9D3C-4AAD-88BE-DA8B71025CE7}" dt="2020-03-31T09:36:01.999" v="0" actId="47"/>
        <pc:sldMkLst>
          <pc:docMk/>
          <pc:sldMk cId="597337684" sldId="348"/>
        </pc:sldMkLst>
      </pc:sldChg>
      <pc:sldChg chg="del">
        <pc:chgData name="reza kabir" userId="af3c95a13102d509" providerId="LiveId" clId="{E6F31DAE-9D3C-4AAD-88BE-DA8B71025CE7}" dt="2020-03-31T09:36:01.999" v="0" actId="47"/>
        <pc:sldMkLst>
          <pc:docMk/>
          <pc:sldMk cId="3184442249" sldId="379"/>
        </pc:sldMkLst>
      </pc:sldChg>
      <pc:sldChg chg="modSp add del mod">
        <pc:chgData name="reza kabir" userId="af3c95a13102d509" providerId="LiveId" clId="{E6F31DAE-9D3C-4AAD-88BE-DA8B71025CE7}" dt="2020-05-06T15:30:19.019" v="995" actId="2696"/>
        <pc:sldMkLst>
          <pc:docMk/>
          <pc:sldMk cId="438538081" sldId="420"/>
        </pc:sldMkLst>
        <pc:spChg chg="mod">
          <ac:chgData name="reza kabir" userId="af3c95a13102d509" providerId="LiveId" clId="{E6F31DAE-9D3C-4AAD-88BE-DA8B71025CE7}" dt="2020-03-31T10:26:58.321" v="47" actId="1076"/>
          <ac:spMkLst>
            <pc:docMk/>
            <pc:sldMk cId="438538081" sldId="420"/>
            <ac:spMk id="87" creationId="{00000000-0000-0000-0000-000000000000}"/>
          </ac:spMkLst>
        </pc:spChg>
      </pc:sldChg>
      <pc:sldChg chg="add del">
        <pc:chgData name="reza kabir" userId="af3c95a13102d509" providerId="LiveId" clId="{E6F31DAE-9D3C-4AAD-88BE-DA8B71025CE7}" dt="2020-05-06T15:30:14.081" v="994"/>
        <pc:sldMkLst>
          <pc:docMk/>
          <pc:sldMk cId="3460979880" sldId="420"/>
        </pc:sldMkLst>
      </pc:sldChg>
      <pc:sldChg chg="modSp add del mod">
        <pc:chgData name="reza kabir" userId="af3c95a13102d509" providerId="LiveId" clId="{E6F31DAE-9D3C-4AAD-88BE-DA8B71025CE7}" dt="2020-03-31T10:24:01.525" v="38" actId="2696"/>
        <pc:sldMkLst>
          <pc:docMk/>
          <pc:sldMk cId="4279905008" sldId="420"/>
        </pc:sldMkLst>
        <pc:spChg chg="mod">
          <ac:chgData name="reza kabir" userId="af3c95a13102d509" providerId="LiveId" clId="{E6F31DAE-9D3C-4AAD-88BE-DA8B71025CE7}" dt="2020-03-31T10:04:46.005" v="24" actId="20577"/>
          <ac:spMkLst>
            <pc:docMk/>
            <pc:sldMk cId="4279905008" sldId="420"/>
            <ac:spMk id="87" creationId="{00000000-0000-0000-0000-000000000000}"/>
          </ac:spMkLst>
        </pc:spChg>
      </pc:sldChg>
      <pc:sldChg chg="del">
        <pc:chgData name="reza kabir" userId="af3c95a13102d509" providerId="LiveId" clId="{E6F31DAE-9D3C-4AAD-88BE-DA8B71025CE7}" dt="2020-03-31T09:36:01.999" v="0" actId="47"/>
        <pc:sldMkLst>
          <pc:docMk/>
          <pc:sldMk cId="2269092382" sldId="602"/>
        </pc:sldMkLst>
      </pc:sldChg>
      <pc:sldChg chg="add del">
        <pc:chgData name="reza kabir" userId="af3c95a13102d509" providerId="LiveId" clId="{E6F31DAE-9D3C-4AAD-88BE-DA8B71025CE7}" dt="2020-05-06T15:30:14.081" v="994"/>
        <pc:sldMkLst>
          <pc:docMk/>
          <pc:sldMk cId="58532166" sldId="726"/>
        </pc:sldMkLst>
      </pc:sldChg>
      <pc:sldChg chg="addSp delSp modSp add del mod">
        <pc:chgData name="reza kabir" userId="af3c95a13102d509" providerId="LiveId" clId="{E6F31DAE-9D3C-4AAD-88BE-DA8B71025CE7}" dt="2020-05-06T15:30:19.019" v="995" actId="2696"/>
        <pc:sldMkLst>
          <pc:docMk/>
          <pc:sldMk cId="1988218404" sldId="726"/>
        </pc:sldMkLst>
        <pc:spChg chg="add mod">
          <ac:chgData name="reza kabir" userId="af3c95a13102d509" providerId="LiveId" clId="{E6F31DAE-9D3C-4AAD-88BE-DA8B71025CE7}" dt="2020-03-31T10:27:38.122" v="52" actId="207"/>
          <ac:spMkLst>
            <pc:docMk/>
            <pc:sldMk cId="1988218404" sldId="726"/>
            <ac:spMk id="2" creationId="{0934D0F6-EE73-4635-9B9E-20498E834F7B}"/>
          </ac:spMkLst>
        </pc:spChg>
        <pc:spChg chg="add del mod">
          <ac:chgData name="reza kabir" userId="af3c95a13102d509" providerId="LiveId" clId="{E6F31DAE-9D3C-4AAD-88BE-DA8B71025CE7}" dt="2020-03-31T10:20:20.777" v="32"/>
          <ac:spMkLst>
            <pc:docMk/>
            <pc:sldMk cId="1988218404" sldId="726"/>
            <ac:spMk id="2" creationId="{B742B6AC-FC47-4C00-A4A4-5657431C5C99}"/>
          </ac:spMkLst>
        </pc:spChg>
        <pc:spChg chg="del mod">
          <ac:chgData name="reza kabir" userId="af3c95a13102d509" providerId="LiveId" clId="{E6F31DAE-9D3C-4AAD-88BE-DA8B71025CE7}" dt="2020-03-31T10:27:41.943" v="54" actId="478"/>
          <ac:spMkLst>
            <pc:docMk/>
            <pc:sldMk cId="1988218404" sldId="726"/>
            <ac:spMk id="21" creationId="{00000000-0000-0000-0000-000000000000}"/>
          </ac:spMkLst>
        </pc:spChg>
        <pc:spChg chg="del">
          <ac:chgData name="reza kabir" userId="af3c95a13102d509" providerId="LiveId" clId="{E6F31DAE-9D3C-4AAD-88BE-DA8B71025CE7}" dt="2020-03-31T10:27:46.043" v="55" actId="478"/>
          <ac:spMkLst>
            <pc:docMk/>
            <pc:sldMk cId="1988218404" sldId="726"/>
            <ac:spMk id="28" creationId="{00000000-0000-0000-0000-000000000000}"/>
          </ac:spMkLst>
        </pc:spChg>
        <pc:spChg chg="mod">
          <ac:chgData name="reza kabir" userId="af3c95a13102d509" providerId="LiveId" clId="{E6F31DAE-9D3C-4AAD-88BE-DA8B71025CE7}" dt="2020-03-31T10:27:09.304" v="48" actId="207"/>
          <ac:spMkLst>
            <pc:docMk/>
            <pc:sldMk cId="1988218404" sldId="726"/>
            <ac:spMk id="31" creationId="{00000000-0000-0000-0000-000000000000}"/>
          </ac:spMkLst>
        </pc:spChg>
        <pc:spChg chg="mod">
          <ac:chgData name="reza kabir" userId="af3c95a13102d509" providerId="LiveId" clId="{E6F31DAE-9D3C-4AAD-88BE-DA8B71025CE7}" dt="2020-03-31T10:27:12.371" v="49" actId="207"/>
          <ac:spMkLst>
            <pc:docMk/>
            <pc:sldMk cId="1988218404" sldId="726"/>
            <ac:spMk id="32" creationId="{00000000-0000-0000-0000-000000000000}"/>
          </ac:spMkLst>
        </pc:spChg>
        <pc:spChg chg="mod">
          <ac:chgData name="reza kabir" userId="af3c95a13102d509" providerId="LiveId" clId="{E6F31DAE-9D3C-4AAD-88BE-DA8B71025CE7}" dt="2020-03-31T10:27:57.937" v="57" actId="2711"/>
          <ac:spMkLst>
            <pc:docMk/>
            <pc:sldMk cId="1988218404" sldId="726"/>
            <ac:spMk id="42" creationId="{00000000-0000-0000-0000-000000000000}"/>
          </ac:spMkLst>
        </pc:spChg>
        <pc:spChg chg="mod">
          <ac:chgData name="reza kabir" userId="af3c95a13102d509" providerId="LiveId" clId="{E6F31DAE-9D3C-4AAD-88BE-DA8B71025CE7}" dt="2020-03-31T10:27:57.937" v="57" actId="2711"/>
          <ac:spMkLst>
            <pc:docMk/>
            <pc:sldMk cId="1988218404" sldId="726"/>
            <ac:spMk id="43" creationId="{00000000-0000-0000-0000-000000000000}"/>
          </ac:spMkLst>
        </pc:spChg>
        <pc:spChg chg="mod">
          <ac:chgData name="reza kabir" userId="af3c95a13102d509" providerId="LiveId" clId="{E6F31DAE-9D3C-4AAD-88BE-DA8B71025CE7}" dt="2020-03-31T10:27:57.937" v="57" actId="2711"/>
          <ac:spMkLst>
            <pc:docMk/>
            <pc:sldMk cId="1988218404" sldId="726"/>
            <ac:spMk id="44" creationId="{00000000-0000-0000-0000-000000000000}"/>
          </ac:spMkLst>
        </pc:spChg>
        <pc:spChg chg="mod">
          <ac:chgData name="reza kabir" userId="af3c95a13102d509" providerId="LiveId" clId="{E6F31DAE-9D3C-4AAD-88BE-DA8B71025CE7}" dt="2020-03-31T10:27:57.937" v="57" actId="2711"/>
          <ac:spMkLst>
            <pc:docMk/>
            <pc:sldMk cId="1988218404" sldId="726"/>
            <ac:spMk id="47" creationId="{00000000-0000-0000-0000-000000000000}"/>
          </ac:spMkLst>
        </pc:spChg>
        <pc:spChg chg="mod">
          <ac:chgData name="reza kabir" userId="af3c95a13102d509" providerId="LiveId" clId="{E6F31DAE-9D3C-4AAD-88BE-DA8B71025CE7}" dt="2020-03-31T10:27:57.937" v="57" actId="2711"/>
          <ac:spMkLst>
            <pc:docMk/>
            <pc:sldMk cId="1988218404" sldId="726"/>
            <ac:spMk id="53" creationId="{00000000-0000-0000-0000-000000000000}"/>
          </ac:spMkLst>
        </pc:spChg>
        <pc:spChg chg="mod">
          <ac:chgData name="reza kabir" userId="af3c95a13102d509" providerId="LiveId" clId="{E6F31DAE-9D3C-4AAD-88BE-DA8B71025CE7}" dt="2020-03-31T10:27:57.937" v="57" actId="2711"/>
          <ac:spMkLst>
            <pc:docMk/>
            <pc:sldMk cId="1988218404" sldId="726"/>
            <ac:spMk id="54" creationId="{00000000-0000-0000-0000-000000000000}"/>
          </ac:spMkLst>
        </pc:spChg>
        <pc:spChg chg="mod">
          <ac:chgData name="reza kabir" userId="af3c95a13102d509" providerId="LiveId" clId="{E6F31DAE-9D3C-4AAD-88BE-DA8B71025CE7}" dt="2020-03-31T10:27:57.937" v="57" actId="2711"/>
          <ac:spMkLst>
            <pc:docMk/>
            <pc:sldMk cId="1988218404" sldId="726"/>
            <ac:spMk id="56" creationId="{00000000-0000-0000-0000-000000000000}"/>
          </ac:spMkLst>
        </pc:spChg>
        <pc:spChg chg="mod">
          <ac:chgData name="reza kabir" userId="af3c95a13102d509" providerId="LiveId" clId="{E6F31DAE-9D3C-4AAD-88BE-DA8B71025CE7}" dt="2020-03-31T10:27:57.937" v="57" actId="2711"/>
          <ac:spMkLst>
            <pc:docMk/>
            <pc:sldMk cId="1988218404" sldId="726"/>
            <ac:spMk id="57" creationId="{00000000-0000-0000-0000-000000000000}"/>
          </ac:spMkLst>
        </pc:spChg>
        <pc:spChg chg="mod">
          <ac:chgData name="reza kabir" userId="af3c95a13102d509" providerId="LiveId" clId="{E6F31DAE-9D3C-4AAD-88BE-DA8B71025CE7}" dt="2020-03-31T10:27:57.937" v="57" actId="2711"/>
          <ac:spMkLst>
            <pc:docMk/>
            <pc:sldMk cId="1988218404" sldId="726"/>
            <ac:spMk id="67" creationId="{00000000-0000-0000-0000-000000000000}"/>
          </ac:spMkLst>
        </pc:spChg>
      </pc:sldChg>
      <pc:sldChg chg="addSp delSp modSp add del mod">
        <pc:chgData name="reza kabir" userId="af3c95a13102d509" providerId="LiveId" clId="{E6F31DAE-9D3C-4AAD-88BE-DA8B71025CE7}" dt="2020-03-31T10:29:36.304" v="76" actId="255"/>
        <pc:sldMkLst>
          <pc:docMk/>
          <pc:sldMk cId="4054765802" sldId="727"/>
        </pc:sldMkLst>
        <pc:spChg chg="add mod">
          <ac:chgData name="reza kabir" userId="af3c95a13102d509" providerId="LiveId" clId="{E6F31DAE-9D3C-4AAD-88BE-DA8B71025CE7}" dt="2020-03-31T10:29:36.304" v="76" actId="255"/>
          <ac:spMkLst>
            <pc:docMk/>
            <pc:sldMk cId="4054765802" sldId="727"/>
            <ac:spMk id="2" creationId="{8590E120-14E5-451E-9DC9-101B1744EB2A}"/>
          </ac:spMkLst>
        </pc:spChg>
        <pc:spChg chg="add del mod">
          <ac:chgData name="reza kabir" userId="af3c95a13102d509" providerId="LiveId" clId="{E6F31DAE-9D3C-4AAD-88BE-DA8B71025CE7}" dt="2020-03-31T10:20:20.777" v="32"/>
          <ac:spMkLst>
            <pc:docMk/>
            <pc:sldMk cId="4054765802" sldId="727"/>
            <ac:spMk id="2" creationId="{9FF6C47E-D262-444E-A29E-F513F6EA0565}"/>
          </ac:spMkLst>
        </pc:spChg>
        <pc:spChg chg="del">
          <ac:chgData name="reza kabir" userId="af3c95a13102d509" providerId="LiveId" clId="{E6F31DAE-9D3C-4AAD-88BE-DA8B71025CE7}" dt="2020-03-31T10:28:09.675" v="60" actId="478"/>
          <ac:spMkLst>
            <pc:docMk/>
            <pc:sldMk cId="4054765802" sldId="727"/>
            <ac:spMk id="28" creationId="{00000000-0000-0000-0000-000000000000}"/>
          </ac:spMkLst>
        </pc:spChg>
        <pc:spChg chg="mod">
          <ac:chgData name="reza kabir" userId="af3c95a13102d509" providerId="LiveId" clId="{E6F31DAE-9D3C-4AAD-88BE-DA8B71025CE7}" dt="2020-03-31T10:29:24.839" v="71" actId="207"/>
          <ac:spMkLst>
            <pc:docMk/>
            <pc:sldMk cId="4054765802" sldId="727"/>
            <ac:spMk id="51" creationId="{00000000-0000-0000-0000-000000000000}"/>
          </ac:spMkLst>
        </pc:spChg>
        <pc:spChg chg="mod">
          <ac:chgData name="reza kabir" userId="af3c95a13102d509" providerId="LiveId" clId="{E6F31DAE-9D3C-4AAD-88BE-DA8B71025CE7}" dt="2020-03-31T10:29:24.839" v="71" actId="207"/>
          <ac:spMkLst>
            <pc:docMk/>
            <pc:sldMk cId="4054765802" sldId="727"/>
            <ac:spMk id="52" creationId="{00000000-0000-0000-0000-000000000000}"/>
          </ac:spMkLst>
        </pc:spChg>
        <pc:spChg chg="mod">
          <ac:chgData name="reza kabir" userId="af3c95a13102d509" providerId="LiveId" clId="{E6F31DAE-9D3C-4AAD-88BE-DA8B71025CE7}" dt="2020-03-31T10:29:24.839" v="71" actId="207"/>
          <ac:spMkLst>
            <pc:docMk/>
            <pc:sldMk cId="4054765802" sldId="727"/>
            <ac:spMk id="55" creationId="{00000000-0000-0000-0000-000000000000}"/>
          </ac:spMkLst>
        </pc:spChg>
        <pc:spChg chg="mod">
          <ac:chgData name="reza kabir" userId="af3c95a13102d509" providerId="LiveId" clId="{E6F31DAE-9D3C-4AAD-88BE-DA8B71025CE7}" dt="2020-03-31T10:29:24.839" v="71" actId="207"/>
          <ac:spMkLst>
            <pc:docMk/>
            <pc:sldMk cId="4054765802" sldId="727"/>
            <ac:spMk id="58" creationId="{00000000-0000-0000-0000-000000000000}"/>
          </ac:spMkLst>
        </pc:spChg>
        <pc:spChg chg="mod">
          <ac:chgData name="reza kabir" userId="af3c95a13102d509" providerId="LiveId" clId="{E6F31DAE-9D3C-4AAD-88BE-DA8B71025CE7}" dt="2020-03-31T10:29:24.839" v="71" actId="207"/>
          <ac:spMkLst>
            <pc:docMk/>
            <pc:sldMk cId="4054765802" sldId="727"/>
            <ac:spMk id="59" creationId="{00000000-0000-0000-0000-000000000000}"/>
          </ac:spMkLst>
        </pc:spChg>
        <pc:spChg chg="mod">
          <ac:chgData name="reza kabir" userId="af3c95a13102d509" providerId="LiveId" clId="{E6F31DAE-9D3C-4AAD-88BE-DA8B71025CE7}" dt="2020-03-31T10:29:24.839" v="71" actId="207"/>
          <ac:spMkLst>
            <pc:docMk/>
            <pc:sldMk cId="4054765802" sldId="727"/>
            <ac:spMk id="60" creationId="{00000000-0000-0000-0000-000000000000}"/>
          </ac:spMkLst>
        </pc:spChg>
        <pc:spChg chg="mod">
          <ac:chgData name="reza kabir" userId="af3c95a13102d509" providerId="LiveId" clId="{E6F31DAE-9D3C-4AAD-88BE-DA8B71025CE7}" dt="2020-03-31T10:29:24.839" v="71" actId="207"/>
          <ac:spMkLst>
            <pc:docMk/>
            <pc:sldMk cId="4054765802" sldId="727"/>
            <ac:spMk id="61" creationId="{00000000-0000-0000-0000-000000000000}"/>
          </ac:spMkLst>
        </pc:spChg>
        <pc:spChg chg="mod">
          <ac:chgData name="reza kabir" userId="af3c95a13102d509" providerId="LiveId" clId="{E6F31DAE-9D3C-4AAD-88BE-DA8B71025CE7}" dt="2020-03-31T10:29:24.839" v="71" actId="207"/>
          <ac:spMkLst>
            <pc:docMk/>
            <pc:sldMk cId="4054765802" sldId="727"/>
            <ac:spMk id="62" creationId="{00000000-0000-0000-0000-000000000000}"/>
          </ac:spMkLst>
        </pc:spChg>
        <pc:spChg chg="mod">
          <ac:chgData name="reza kabir" userId="af3c95a13102d509" providerId="LiveId" clId="{E6F31DAE-9D3C-4AAD-88BE-DA8B71025CE7}" dt="2020-03-31T10:29:24.839" v="71" actId="207"/>
          <ac:spMkLst>
            <pc:docMk/>
            <pc:sldMk cId="4054765802" sldId="727"/>
            <ac:spMk id="63" creationId="{00000000-0000-0000-0000-000000000000}"/>
          </ac:spMkLst>
        </pc:spChg>
        <pc:spChg chg="mod">
          <ac:chgData name="reza kabir" userId="af3c95a13102d509" providerId="LiveId" clId="{E6F31DAE-9D3C-4AAD-88BE-DA8B71025CE7}" dt="2020-03-31T10:29:24.839" v="71" actId="207"/>
          <ac:spMkLst>
            <pc:docMk/>
            <pc:sldMk cId="4054765802" sldId="727"/>
            <ac:spMk id="64" creationId="{00000000-0000-0000-0000-000000000000}"/>
          </ac:spMkLst>
        </pc:spChg>
        <pc:spChg chg="mod">
          <ac:chgData name="reza kabir" userId="af3c95a13102d509" providerId="LiveId" clId="{E6F31DAE-9D3C-4AAD-88BE-DA8B71025CE7}" dt="2020-03-31T10:29:24.839" v="71" actId="207"/>
          <ac:spMkLst>
            <pc:docMk/>
            <pc:sldMk cId="4054765802" sldId="727"/>
            <ac:spMk id="65" creationId="{00000000-0000-0000-0000-000000000000}"/>
          </ac:spMkLst>
        </pc:spChg>
        <pc:spChg chg="mod">
          <ac:chgData name="reza kabir" userId="af3c95a13102d509" providerId="LiveId" clId="{E6F31DAE-9D3C-4AAD-88BE-DA8B71025CE7}" dt="2020-03-31T10:29:24.839" v="71" actId="207"/>
          <ac:spMkLst>
            <pc:docMk/>
            <pc:sldMk cId="4054765802" sldId="727"/>
            <ac:spMk id="66" creationId="{00000000-0000-0000-0000-000000000000}"/>
          </ac:spMkLst>
        </pc:spChg>
        <pc:cxnChg chg="mod">
          <ac:chgData name="reza kabir" userId="af3c95a13102d509" providerId="LiveId" clId="{E6F31DAE-9D3C-4AAD-88BE-DA8B71025CE7}" dt="2020-03-31T10:29:24.839" v="71" actId="207"/>
          <ac:cxnSpMkLst>
            <pc:docMk/>
            <pc:sldMk cId="4054765802" sldId="727"/>
            <ac:cxnSpMk id="39" creationId="{00000000-0000-0000-0000-000000000000}"/>
          </ac:cxnSpMkLst>
        </pc:cxnChg>
      </pc:sldChg>
      <pc:sldChg chg="add del">
        <pc:chgData name="reza kabir" userId="af3c95a13102d509" providerId="LiveId" clId="{E6F31DAE-9D3C-4AAD-88BE-DA8B71025CE7}" dt="2020-03-31T10:51:39.193" v="326"/>
        <pc:sldMkLst>
          <pc:docMk/>
          <pc:sldMk cId="467326347" sldId="728"/>
        </pc:sldMkLst>
      </pc:sldChg>
      <pc:sldChg chg="addSp delSp modSp add del mod">
        <pc:chgData name="reza kabir" userId="af3c95a13102d509" providerId="LiveId" clId="{E6F31DAE-9D3C-4AAD-88BE-DA8B71025CE7}" dt="2020-03-31T10:51:39.884" v="327" actId="2696"/>
        <pc:sldMkLst>
          <pc:docMk/>
          <pc:sldMk cId="3980912392" sldId="728"/>
        </pc:sldMkLst>
        <pc:spChg chg="add mod">
          <ac:chgData name="reza kabir" userId="af3c95a13102d509" providerId="LiveId" clId="{E6F31DAE-9D3C-4AAD-88BE-DA8B71025CE7}" dt="2020-03-31T10:29:59.546" v="84" actId="255"/>
          <ac:spMkLst>
            <pc:docMk/>
            <pc:sldMk cId="3980912392" sldId="728"/>
            <ac:spMk id="2" creationId="{6A211199-A01A-46F1-AD78-66F0DEEA838D}"/>
          </ac:spMkLst>
        </pc:spChg>
        <pc:spChg chg="add del mod">
          <ac:chgData name="reza kabir" userId="af3c95a13102d509" providerId="LiveId" clId="{E6F31DAE-9D3C-4AAD-88BE-DA8B71025CE7}" dt="2020-03-31T10:20:20.777" v="32"/>
          <ac:spMkLst>
            <pc:docMk/>
            <pc:sldMk cId="3980912392" sldId="728"/>
            <ac:spMk id="2" creationId="{92C95E7E-2B35-465E-A4D7-A70EA9CDB9B9}"/>
          </ac:spMkLst>
        </pc:spChg>
        <pc:spChg chg="del">
          <ac:chgData name="reza kabir" userId="af3c95a13102d509" providerId="LiveId" clId="{E6F31DAE-9D3C-4AAD-88BE-DA8B71025CE7}" dt="2020-03-31T10:30:01.325" v="85" actId="478"/>
          <ac:spMkLst>
            <pc:docMk/>
            <pc:sldMk cId="3980912392" sldId="728"/>
            <ac:spMk id="28" creationId="{00000000-0000-0000-0000-000000000000}"/>
          </ac:spMkLst>
        </pc:spChg>
        <pc:spChg chg="mod">
          <ac:chgData name="reza kabir" userId="af3c95a13102d509" providerId="LiveId" clId="{E6F31DAE-9D3C-4AAD-88BE-DA8B71025CE7}" dt="2020-03-31T10:30:41.147" v="109" actId="1037"/>
          <ac:spMkLst>
            <pc:docMk/>
            <pc:sldMk cId="3980912392" sldId="728"/>
            <ac:spMk id="91" creationId="{00000000-0000-0000-0000-000000000000}"/>
          </ac:spMkLst>
        </pc:spChg>
        <pc:spChg chg="mod">
          <ac:chgData name="reza kabir" userId="af3c95a13102d509" providerId="LiveId" clId="{E6F31DAE-9D3C-4AAD-88BE-DA8B71025CE7}" dt="2020-03-31T10:30:30.664" v="89" actId="404"/>
          <ac:spMkLst>
            <pc:docMk/>
            <pc:sldMk cId="3980912392" sldId="728"/>
            <ac:spMk id="93" creationId="{00000000-0000-0000-0000-000000000000}"/>
          </ac:spMkLst>
        </pc:spChg>
        <pc:spChg chg="mod">
          <ac:chgData name="reza kabir" userId="af3c95a13102d509" providerId="LiveId" clId="{E6F31DAE-9D3C-4AAD-88BE-DA8B71025CE7}" dt="2020-03-31T10:30:41.147" v="109" actId="1037"/>
          <ac:spMkLst>
            <pc:docMk/>
            <pc:sldMk cId="3980912392" sldId="728"/>
            <ac:spMk id="94" creationId="{00000000-0000-0000-0000-000000000000}"/>
          </ac:spMkLst>
        </pc:spChg>
        <pc:spChg chg="mod">
          <ac:chgData name="reza kabir" userId="af3c95a13102d509" providerId="LiveId" clId="{E6F31DAE-9D3C-4AAD-88BE-DA8B71025CE7}" dt="2020-03-31T10:30:30.664" v="89" actId="404"/>
          <ac:spMkLst>
            <pc:docMk/>
            <pc:sldMk cId="3980912392" sldId="728"/>
            <ac:spMk id="96" creationId="{00000000-0000-0000-0000-000000000000}"/>
          </ac:spMkLst>
        </pc:spChg>
        <pc:spChg chg="mod">
          <ac:chgData name="reza kabir" userId="af3c95a13102d509" providerId="LiveId" clId="{E6F31DAE-9D3C-4AAD-88BE-DA8B71025CE7}" dt="2020-03-31T10:30:41.147" v="109" actId="1037"/>
          <ac:spMkLst>
            <pc:docMk/>
            <pc:sldMk cId="3980912392" sldId="728"/>
            <ac:spMk id="97" creationId="{00000000-0000-0000-0000-000000000000}"/>
          </ac:spMkLst>
        </pc:spChg>
        <pc:spChg chg="mod">
          <ac:chgData name="reza kabir" userId="af3c95a13102d509" providerId="LiveId" clId="{E6F31DAE-9D3C-4AAD-88BE-DA8B71025CE7}" dt="2020-03-31T10:30:30.664" v="89" actId="404"/>
          <ac:spMkLst>
            <pc:docMk/>
            <pc:sldMk cId="3980912392" sldId="728"/>
            <ac:spMk id="99" creationId="{00000000-0000-0000-0000-000000000000}"/>
          </ac:spMkLst>
        </pc:spChg>
        <pc:spChg chg="mod">
          <ac:chgData name="reza kabir" userId="af3c95a13102d509" providerId="LiveId" clId="{E6F31DAE-9D3C-4AAD-88BE-DA8B71025CE7}" dt="2020-03-31T10:30:41.147" v="109" actId="1037"/>
          <ac:spMkLst>
            <pc:docMk/>
            <pc:sldMk cId="3980912392" sldId="728"/>
            <ac:spMk id="100" creationId="{00000000-0000-0000-0000-000000000000}"/>
          </ac:spMkLst>
        </pc:spChg>
        <pc:spChg chg="mod">
          <ac:chgData name="reza kabir" userId="af3c95a13102d509" providerId="LiveId" clId="{E6F31DAE-9D3C-4AAD-88BE-DA8B71025CE7}" dt="2020-03-31T10:30:30.664" v="89" actId="404"/>
          <ac:spMkLst>
            <pc:docMk/>
            <pc:sldMk cId="3980912392" sldId="728"/>
            <ac:spMk id="102" creationId="{00000000-0000-0000-0000-000000000000}"/>
          </ac:spMkLst>
        </pc:spChg>
        <pc:spChg chg="mod">
          <ac:chgData name="reza kabir" userId="af3c95a13102d509" providerId="LiveId" clId="{E6F31DAE-9D3C-4AAD-88BE-DA8B71025CE7}" dt="2020-03-31T10:30:30.664" v="89" actId="404"/>
          <ac:spMkLst>
            <pc:docMk/>
            <pc:sldMk cId="3980912392" sldId="728"/>
            <ac:spMk id="103" creationId="{00000000-0000-0000-0000-000000000000}"/>
          </ac:spMkLst>
        </pc:spChg>
        <pc:spChg chg="mod">
          <ac:chgData name="reza kabir" userId="af3c95a13102d509" providerId="LiveId" clId="{E6F31DAE-9D3C-4AAD-88BE-DA8B71025CE7}" dt="2020-03-31T10:30:30.664" v="89" actId="404"/>
          <ac:spMkLst>
            <pc:docMk/>
            <pc:sldMk cId="3980912392" sldId="728"/>
            <ac:spMk id="104" creationId="{00000000-0000-0000-0000-000000000000}"/>
          </ac:spMkLst>
        </pc:spChg>
        <pc:spChg chg="mod">
          <ac:chgData name="reza kabir" userId="af3c95a13102d509" providerId="LiveId" clId="{E6F31DAE-9D3C-4AAD-88BE-DA8B71025CE7}" dt="2020-03-31T10:30:30.664" v="89" actId="404"/>
          <ac:spMkLst>
            <pc:docMk/>
            <pc:sldMk cId="3980912392" sldId="728"/>
            <ac:spMk id="106" creationId="{00000000-0000-0000-0000-000000000000}"/>
          </ac:spMkLst>
        </pc:spChg>
        <pc:spChg chg="mod">
          <ac:chgData name="reza kabir" userId="af3c95a13102d509" providerId="LiveId" clId="{E6F31DAE-9D3C-4AAD-88BE-DA8B71025CE7}" dt="2020-03-31T10:30:30.664" v="89" actId="404"/>
          <ac:spMkLst>
            <pc:docMk/>
            <pc:sldMk cId="3980912392" sldId="728"/>
            <ac:spMk id="107" creationId="{00000000-0000-0000-0000-000000000000}"/>
          </ac:spMkLst>
        </pc:spChg>
        <pc:spChg chg="mod">
          <ac:chgData name="reza kabir" userId="af3c95a13102d509" providerId="LiveId" clId="{E6F31DAE-9D3C-4AAD-88BE-DA8B71025CE7}" dt="2020-03-31T10:30:30.664" v="89" actId="404"/>
          <ac:spMkLst>
            <pc:docMk/>
            <pc:sldMk cId="3980912392" sldId="728"/>
            <ac:spMk id="109" creationId="{00000000-0000-0000-0000-000000000000}"/>
          </ac:spMkLst>
        </pc:spChg>
        <pc:spChg chg="mod">
          <ac:chgData name="reza kabir" userId="af3c95a13102d509" providerId="LiveId" clId="{E6F31DAE-9D3C-4AAD-88BE-DA8B71025CE7}" dt="2020-03-31T10:30:30.664" v="89" actId="404"/>
          <ac:spMkLst>
            <pc:docMk/>
            <pc:sldMk cId="3980912392" sldId="728"/>
            <ac:spMk id="110" creationId="{00000000-0000-0000-0000-000000000000}"/>
          </ac:spMkLst>
        </pc:spChg>
        <pc:spChg chg="mod">
          <ac:chgData name="reza kabir" userId="af3c95a13102d509" providerId="LiveId" clId="{E6F31DAE-9D3C-4AAD-88BE-DA8B71025CE7}" dt="2020-03-31T10:30:30.664" v="89" actId="404"/>
          <ac:spMkLst>
            <pc:docMk/>
            <pc:sldMk cId="3980912392" sldId="728"/>
            <ac:spMk id="112" creationId="{00000000-0000-0000-0000-000000000000}"/>
          </ac:spMkLst>
        </pc:spChg>
        <pc:spChg chg="mod">
          <ac:chgData name="reza kabir" userId="af3c95a13102d509" providerId="LiveId" clId="{E6F31DAE-9D3C-4AAD-88BE-DA8B71025CE7}" dt="2020-03-31T10:30:30.664" v="89" actId="404"/>
          <ac:spMkLst>
            <pc:docMk/>
            <pc:sldMk cId="3980912392" sldId="728"/>
            <ac:spMk id="113" creationId="{00000000-0000-0000-0000-000000000000}"/>
          </ac:spMkLst>
        </pc:spChg>
      </pc:sldChg>
      <pc:sldChg chg="add del">
        <pc:chgData name="reza kabir" userId="af3c95a13102d509" providerId="LiveId" clId="{E6F31DAE-9D3C-4AAD-88BE-DA8B71025CE7}" dt="2020-03-31T10:51:33.167" v="324"/>
        <pc:sldMkLst>
          <pc:docMk/>
          <pc:sldMk cId="4191391625" sldId="728"/>
        </pc:sldMkLst>
      </pc:sldChg>
      <pc:sldChg chg="addSp delSp modSp add del mod">
        <pc:chgData name="reza kabir" userId="af3c95a13102d509" providerId="LiveId" clId="{E6F31DAE-9D3C-4AAD-88BE-DA8B71025CE7}" dt="2020-03-31T10:31:27.065" v="121" actId="207"/>
        <pc:sldMkLst>
          <pc:docMk/>
          <pc:sldMk cId="2491802988" sldId="729"/>
        </pc:sldMkLst>
        <pc:spChg chg="add mod">
          <ac:chgData name="reza kabir" userId="af3c95a13102d509" providerId="LiveId" clId="{E6F31DAE-9D3C-4AAD-88BE-DA8B71025CE7}" dt="2020-03-31T10:31:17.389" v="119" actId="1076"/>
          <ac:spMkLst>
            <pc:docMk/>
            <pc:sldMk cId="2491802988" sldId="729"/>
            <ac:spMk id="3" creationId="{16A26C08-4C9B-423D-80FE-2B7B4D195618}"/>
          </ac:spMkLst>
        </pc:spChg>
        <pc:spChg chg="add del mod">
          <ac:chgData name="reza kabir" userId="af3c95a13102d509" providerId="LiveId" clId="{E6F31DAE-9D3C-4AAD-88BE-DA8B71025CE7}" dt="2020-03-31T10:20:20.777" v="32"/>
          <ac:spMkLst>
            <pc:docMk/>
            <pc:sldMk cId="2491802988" sldId="729"/>
            <ac:spMk id="3" creationId="{485D76E2-BCC7-48A9-AE0E-D35F1AC20272}"/>
          </ac:spMkLst>
        </pc:spChg>
        <pc:spChg chg="del mod">
          <ac:chgData name="reza kabir" userId="af3c95a13102d509" providerId="LiveId" clId="{E6F31DAE-9D3C-4AAD-88BE-DA8B71025CE7}" dt="2020-03-31T10:31:15.088" v="118" actId="478"/>
          <ac:spMkLst>
            <pc:docMk/>
            <pc:sldMk cId="2491802988" sldId="729"/>
            <ac:spMk id="21" creationId="{00000000-0000-0000-0000-000000000000}"/>
          </ac:spMkLst>
        </pc:spChg>
        <pc:spChg chg="del mod">
          <ac:chgData name="reza kabir" userId="af3c95a13102d509" providerId="LiveId" clId="{E6F31DAE-9D3C-4AAD-88BE-DA8B71025CE7}" dt="2020-03-31T10:31:18.923" v="120" actId="478"/>
          <ac:spMkLst>
            <pc:docMk/>
            <pc:sldMk cId="2491802988" sldId="729"/>
            <ac:spMk id="28" creationId="{00000000-0000-0000-0000-000000000000}"/>
          </ac:spMkLst>
        </pc:spChg>
        <pc:spChg chg="mod">
          <ac:chgData name="reza kabir" userId="af3c95a13102d509" providerId="LiveId" clId="{E6F31DAE-9D3C-4AAD-88BE-DA8B71025CE7}" dt="2020-03-31T10:31:08.953" v="116" actId="207"/>
          <ac:spMkLst>
            <pc:docMk/>
            <pc:sldMk cId="2491802988" sldId="729"/>
            <ac:spMk id="114" creationId="{00000000-0000-0000-0000-000000000000}"/>
          </ac:spMkLst>
        </pc:spChg>
        <pc:spChg chg="mod">
          <ac:chgData name="reza kabir" userId="af3c95a13102d509" providerId="LiveId" clId="{E6F31DAE-9D3C-4AAD-88BE-DA8B71025CE7}" dt="2020-03-31T10:31:08.953" v="116" actId="207"/>
          <ac:spMkLst>
            <pc:docMk/>
            <pc:sldMk cId="2491802988" sldId="729"/>
            <ac:spMk id="115" creationId="{00000000-0000-0000-0000-000000000000}"/>
          </ac:spMkLst>
        </pc:spChg>
        <pc:spChg chg="mod">
          <ac:chgData name="reza kabir" userId="af3c95a13102d509" providerId="LiveId" clId="{E6F31DAE-9D3C-4AAD-88BE-DA8B71025CE7}" dt="2020-03-31T10:31:27.065" v="121" actId="207"/>
          <ac:spMkLst>
            <pc:docMk/>
            <pc:sldMk cId="2491802988" sldId="729"/>
            <ac:spMk id="117" creationId="{00000000-0000-0000-0000-000000000000}"/>
          </ac:spMkLst>
        </pc:spChg>
        <pc:spChg chg="mod">
          <ac:chgData name="reza kabir" userId="af3c95a13102d509" providerId="LiveId" clId="{E6F31DAE-9D3C-4AAD-88BE-DA8B71025CE7}" dt="2020-03-31T10:31:27.065" v="121" actId="207"/>
          <ac:spMkLst>
            <pc:docMk/>
            <pc:sldMk cId="2491802988" sldId="729"/>
            <ac:spMk id="119" creationId="{00000000-0000-0000-0000-000000000000}"/>
          </ac:spMkLst>
        </pc:spChg>
        <pc:spChg chg="mod">
          <ac:chgData name="reza kabir" userId="af3c95a13102d509" providerId="LiveId" clId="{E6F31DAE-9D3C-4AAD-88BE-DA8B71025CE7}" dt="2020-03-31T10:31:27.065" v="121" actId="207"/>
          <ac:spMkLst>
            <pc:docMk/>
            <pc:sldMk cId="2491802988" sldId="729"/>
            <ac:spMk id="121" creationId="{00000000-0000-0000-0000-000000000000}"/>
          </ac:spMkLst>
        </pc:spChg>
        <pc:spChg chg="mod">
          <ac:chgData name="reza kabir" userId="af3c95a13102d509" providerId="LiveId" clId="{E6F31DAE-9D3C-4AAD-88BE-DA8B71025CE7}" dt="2020-03-31T10:31:27.065" v="121" actId="207"/>
          <ac:spMkLst>
            <pc:docMk/>
            <pc:sldMk cId="2491802988" sldId="729"/>
            <ac:spMk id="123" creationId="{00000000-0000-0000-0000-000000000000}"/>
          </ac:spMkLst>
        </pc:spChg>
        <pc:spChg chg="mod">
          <ac:chgData name="reza kabir" userId="af3c95a13102d509" providerId="LiveId" clId="{E6F31DAE-9D3C-4AAD-88BE-DA8B71025CE7}" dt="2020-03-31T10:31:27.065" v="121" actId="207"/>
          <ac:spMkLst>
            <pc:docMk/>
            <pc:sldMk cId="2491802988" sldId="729"/>
            <ac:spMk id="125" creationId="{00000000-0000-0000-0000-000000000000}"/>
          </ac:spMkLst>
        </pc:spChg>
      </pc:sldChg>
      <pc:sldChg chg="addSp delSp modSp add del mod">
        <pc:chgData name="reza kabir" userId="af3c95a13102d509" providerId="LiveId" clId="{E6F31DAE-9D3C-4AAD-88BE-DA8B71025CE7}" dt="2020-03-31T11:03:25.853" v="350"/>
        <pc:sldMkLst>
          <pc:docMk/>
          <pc:sldMk cId="3462425956" sldId="730"/>
        </pc:sldMkLst>
        <pc:spChg chg="add del mod">
          <ac:chgData name="reza kabir" userId="af3c95a13102d509" providerId="LiveId" clId="{E6F31DAE-9D3C-4AAD-88BE-DA8B71025CE7}" dt="2020-03-31T10:20:20.777" v="32"/>
          <ac:spMkLst>
            <pc:docMk/>
            <pc:sldMk cId="3462425956" sldId="730"/>
            <ac:spMk id="3" creationId="{18ACA571-8B0C-4404-A34F-4F2914D8CE7E}"/>
          </ac:spMkLst>
        </pc:spChg>
        <pc:spChg chg="add del mod">
          <ac:chgData name="reza kabir" userId="af3c95a13102d509" providerId="LiveId" clId="{E6F31DAE-9D3C-4AAD-88BE-DA8B71025CE7}" dt="2020-03-31T10:33:06.270" v="138" actId="255"/>
          <ac:spMkLst>
            <pc:docMk/>
            <pc:sldMk cId="3462425956" sldId="730"/>
            <ac:spMk id="3" creationId="{DA1BC17C-B118-4E81-9716-455483A40B99}"/>
          </ac:spMkLst>
        </pc:spChg>
        <pc:spChg chg="add del">
          <ac:chgData name="reza kabir" userId="af3c95a13102d509" providerId="LiveId" clId="{E6F31DAE-9D3C-4AAD-88BE-DA8B71025CE7}" dt="2020-03-31T10:32:34.717" v="133" actId="478"/>
          <ac:spMkLst>
            <pc:docMk/>
            <pc:sldMk cId="3462425956" sldId="730"/>
            <ac:spMk id="21" creationId="{00000000-0000-0000-0000-000000000000}"/>
          </ac:spMkLst>
        </pc:spChg>
        <pc:spChg chg="del">
          <ac:chgData name="reza kabir" userId="af3c95a13102d509" providerId="LiveId" clId="{E6F31DAE-9D3C-4AAD-88BE-DA8B71025CE7}" dt="2020-03-31T10:32:22.282" v="124" actId="478"/>
          <ac:spMkLst>
            <pc:docMk/>
            <pc:sldMk cId="3462425956" sldId="730"/>
            <ac:spMk id="28" creationId="{00000000-0000-0000-0000-000000000000}"/>
          </ac:spMkLst>
        </pc:spChg>
        <pc:spChg chg="mod">
          <ac:chgData name="reza kabir" userId="af3c95a13102d509" providerId="LiveId" clId="{E6F31DAE-9D3C-4AAD-88BE-DA8B71025CE7}" dt="2020-03-31T10:32:56.617" v="137" actId="2711"/>
          <ac:spMkLst>
            <pc:docMk/>
            <pc:sldMk cId="3462425956" sldId="730"/>
            <ac:spMk id="144" creationId="{00000000-0000-0000-0000-000000000000}"/>
          </ac:spMkLst>
        </pc:spChg>
        <pc:spChg chg="mod">
          <ac:chgData name="reza kabir" userId="af3c95a13102d509" providerId="LiveId" clId="{E6F31DAE-9D3C-4AAD-88BE-DA8B71025CE7}" dt="2020-03-31T10:32:56.617" v="137" actId="2711"/>
          <ac:spMkLst>
            <pc:docMk/>
            <pc:sldMk cId="3462425956" sldId="730"/>
            <ac:spMk id="145" creationId="{00000000-0000-0000-0000-000000000000}"/>
          </ac:spMkLst>
        </pc:spChg>
        <pc:spChg chg="mod">
          <ac:chgData name="reza kabir" userId="af3c95a13102d509" providerId="LiveId" clId="{E6F31DAE-9D3C-4AAD-88BE-DA8B71025CE7}" dt="2020-03-31T10:32:56.617" v="137" actId="2711"/>
          <ac:spMkLst>
            <pc:docMk/>
            <pc:sldMk cId="3462425956" sldId="730"/>
            <ac:spMk id="146" creationId="{00000000-0000-0000-0000-000000000000}"/>
          </ac:spMkLst>
        </pc:spChg>
        <pc:spChg chg="mod">
          <ac:chgData name="reza kabir" userId="af3c95a13102d509" providerId="LiveId" clId="{E6F31DAE-9D3C-4AAD-88BE-DA8B71025CE7}" dt="2020-03-31T10:32:56.617" v="137" actId="2711"/>
          <ac:spMkLst>
            <pc:docMk/>
            <pc:sldMk cId="3462425956" sldId="730"/>
            <ac:spMk id="147" creationId="{00000000-0000-0000-0000-000000000000}"/>
          </ac:spMkLst>
        </pc:spChg>
        <pc:spChg chg="add del mod">
          <ac:chgData name="reza kabir" userId="af3c95a13102d509" providerId="LiveId" clId="{E6F31DAE-9D3C-4AAD-88BE-DA8B71025CE7}" dt="2020-03-31T10:32:56.617" v="137" actId="2711"/>
          <ac:spMkLst>
            <pc:docMk/>
            <pc:sldMk cId="3462425956" sldId="730"/>
            <ac:spMk id="148" creationId="{00000000-0000-0000-0000-000000000000}"/>
          </ac:spMkLst>
        </pc:spChg>
        <pc:spChg chg="mod">
          <ac:chgData name="reza kabir" userId="af3c95a13102d509" providerId="LiveId" clId="{E6F31DAE-9D3C-4AAD-88BE-DA8B71025CE7}" dt="2020-03-31T10:32:56.617" v="137" actId="2711"/>
          <ac:spMkLst>
            <pc:docMk/>
            <pc:sldMk cId="3462425956" sldId="730"/>
            <ac:spMk id="149" creationId="{00000000-0000-0000-0000-000000000000}"/>
          </ac:spMkLst>
        </pc:spChg>
        <pc:spChg chg="mod">
          <ac:chgData name="reza kabir" userId="af3c95a13102d509" providerId="LiveId" clId="{E6F31DAE-9D3C-4AAD-88BE-DA8B71025CE7}" dt="2020-03-31T10:32:56.617" v="137" actId="2711"/>
          <ac:spMkLst>
            <pc:docMk/>
            <pc:sldMk cId="3462425956" sldId="730"/>
            <ac:spMk id="150" creationId="{00000000-0000-0000-0000-000000000000}"/>
          </ac:spMkLst>
        </pc:spChg>
        <pc:spChg chg="mod">
          <ac:chgData name="reza kabir" userId="af3c95a13102d509" providerId="LiveId" clId="{E6F31DAE-9D3C-4AAD-88BE-DA8B71025CE7}" dt="2020-03-31T10:32:56.617" v="137" actId="2711"/>
          <ac:spMkLst>
            <pc:docMk/>
            <pc:sldMk cId="3462425956" sldId="730"/>
            <ac:spMk id="151" creationId="{00000000-0000-0000-0000-000000000000}"/>
          </ac:spMkLst>
        </pc:spChg>
        <pc:spChg chg="mod">
          <ac:chgData name="reza kabir" userId="af3c95a13102d509" providerId="LiveId" clId="{E6F31DAE-9D3C-4AAD-88BE-DA8B71025CE7}" dt="2020-03-31T10:32:56.617" v="137" actId="2711"/>
          <ac:spMkLst>
            <pc:docMk/>
            <pc:sldMk cId="3462425956" sldId="730"/>
            <ac:spMk id="152" creationId="{00000000-0000-0000-0000-000000000000}"/>
          </ac:spMkLst>
        </pc:spChg>
        <pc:spChg chg="mod">
          <ac:chgData name="reza kabir" userId="af3c95a13102d509" providerId="LiveId" clId="{E6F31DAE-9D3C-4AAD-88BE-DA8B71025CE7}" dt="2020-03-31T10:32:56.617" v="137" actId="2711"/>
          <ac:spMkLst>
            <pc:docMk/>
            <pc:sldMk cId="3462425956" sldId="730"/>
            <ac:spMk id="153" creationId="{00000000-0000-0000-0000-000000000000}"/>
          </ac:spMkLst>
        </pc:spChg>
        <pc:spChg chg="mod">
          <ac:chgData name="reza kabir" userId="af3c95a13102d509" providerId="LiveId" clId="{E6F31DAE-9D3C-4AAD-88BE-DA8B71025CE7}" dt="2020-03-31T10:32:56.617" v="137" actId="2711"/>
          <ac:spMkLst>
            <pc:docMk/>
            <pc:sldMk cId="3462425956" sldId="730"/>
            <ac:spMk id="154" creationId="{00000000-0000-0000-0000-000000000000}"/>
          </ac:spMkLst>
        </pc:spChg>
        <pc:spChg chg="mod">
          <ac:chgData name="reza kabir" userId="af3c95a13102d509" providerId="LiveId" clId="{E6F31DAE-9D3C-4AAD-88BE-DA8B71025CE7}" dt="2020-03-31T10:32:56.617" v="137" actId="2711"/>
          <ac:spMkLst>
            <pc:docMk/>
            <pc:sldMk cId="3462425956" sldId="730"/>
            <ac:spMk id="155" creationId="{00000000-0000-0000-0000-000000000000}"/>
          </ac:spMkLst>
        </pc:spChg>
        <pc:spChg chg="mod">
          <ac:chgData name="reza kabir" userId="af3c95a13102d509" providerId="LiveId" clId="{E6F31DAE-9D3C-4AAD-88BE-DA8B71025CE7}" dt="2020-03-31T10:32:56.617" v="137" actId="2711"/>
          <ac:spMkLst>
            <pc:docMk/>
            <pc:sldMk cId="3462425956" sldId="730"/>
            <ac:spMk id="156" creationId="{00000000-0000-0000-0000-000000000000}"/>
          </ac:spMkLst>
        </pc:spChg>
        <pc:spChg chg="mod">
          <ac:chgData name="reza kabir" userId="af3c95a13102d509" providerId="LiveId" clId="{E6F31DAE-9D3C-4AAD-88BE-DA8B71025CE7}" dt="2020-03-31T10:32:56.617" v="137" actId="2711"/>
          <ac:spMkLst>
            <pc:docMk/>
            <pc:sldMk cId="3462425956" sldId="730"/>
            <ac:spMk id="157" creationId="{00000000-0000-0000-0000-000000000000}"/>
          </ac:spMkLst>
        </pc:spChg>
        <pc:spChg chg="mod">
          <ac:chgData name="reza kabir" userId="af3c95a13102d509" providerId="LiveId" clId="{E6F31DAE-9D3C-4AAD-88BE-DA8B71025CE7}" dt="2020-03-31T10:32:56.617" v="137" actId="2711"/>
          <ac:spMkLst>
            <pc:docMk/>
            <pc:sldMk cId="3462425956" sldId="730"/>
            <ac:spMk id="158" creationId="{00000000-0000-0000-0000-000000000000}"/>
          </ac:spMkLst>
        </pc:spChg>
        <pc:spChg chg="mod">
          <ac:chgData name="reza kabir" userId="af3c95a13102d509" providerId="LiveId" clId="{E6F31DAE-9D3C-4AAD-88BE-DA8B71025CE7}" dt="2020-03-31T10:32:56.617" v="137" actId="2711"/>
          <ac:spMkLst>
            <pc:docMk/>
            <pc:sldMk cId="3462425956" sldId="730"/>
            <ac:spMk id="159" creationId="{00000000-0000-0000-0000-000000000000}"/>
          </ac:spMkLst>
        </pc:spChg>
        <pc:picChg chg="add del">
          <ac:chgData name="reza kabir" userId="af3c95a13102d509" providerId="LiveId" clId="{E6F31DAE-9D3C-4AAD-88BE-DA8B71025CE7}" dt="2020-03-31T11:03:25.853" v="350"/>
          <ac:picMkLst>
            <pc:docMk/>
            <pc:sldMk cId="3462425956" sldId="730"/>
            <ac:picMk id="4" creationId="{A5FDCC5B-3F68-4743-984B-61A4F9C49208}"/>
          </ac:picMkLst>
        </pc:picChg>
      </pc:sldChg>
      <pc:sldChg chg="addSp delSp modSp add del mod">
        <pc:chgData name="reza kabir" userId="af3c95a13102d509" providerId="LiveId" clId="{E6F31DAE-9D3C-4AAD-88BE-DA8B71025CE7}" dt="2020-03-31T10:51:52.736" v="328" actId="2696"/>
        <pc:sldMkLst>
          <pc:docMk/>
          <pc:sldMk cId="502028699" sldId="731"/>
        </pc:sldMkLst>
        <pc:spChg chg="add mod">
          <ac:chgData name="reza kabir" userId="af3c95a13102d509" providerId="LiveId" clId="{E6F31DAE-9D3C-4AAD-88BE-DA8B71025CE7}" dt="2020-03-31T10:33:50.066" v="148" actId="255"/>
          <ac:spMkLst>
            <pc:docMk/>
            <pc:sldMk cId="502028699" sldId="731"/>
            <ac:spMk id="2" creationId="{136156F9-AB3C-4AD9-8AF1-C0E706EBA283}"/>
          </ac:spMkLst>
        </pc:spChg>
        <pc:spChg chg="add del mod">
          <ac:chgData name="reza kabir" userId="af3c95a13102d509" providerId="LiveId" clId="{E6F31DAE-9D3C-4AAD-88BE-DA8B71025CE7}" dt="2020-03-31T10:20:20.777" v="32"/>
          <ac:spMkLst>
            <pc:docMk/>
            <pc:sldMk cId="502028699" sldId="731"/>
            <ac:spMk id="2" creationId="{7F80A4D2-5639-44A6-A7DF-F3F587DDC293}"/>
          </ac:spMkLst>
        </pc:spChg>
        <pc:spChg chg="del">
          <ac:chgData name="reza kabir" userId="af3c95a13102d509" providerId="LiveId" clId="{E6F31DAE-9D3C-4AAD-88BE-DA8B71025CE7}" dt="2020-03-31T10:33:19.716" v="143" actId="478"/>
          <ac:spMkLst>
            <pc:docMk/>
            <pc:sldMk cId="502028699" sldId="731"/>
            <ac:spMk id="21" creationId="{00000000-0000-0000-0000-000000000000}"/>
          </ac:spMkLst>
        </pc:spChg>
        <pc:spChg chg="del">
          <ac:chgData name="reza kabir" userId="af3c95a13102d509" providerId="LiveId" clId="{E6F31DAE-9D3C-4AAD-88BE-DA8B71025CE7}" dt="2020-03-31T10:33:23.638" v="145" actId="478"/>
          <ac:spMkLst>
            <pc:docMk/>
            <pc:sldMk cId="502028699" sldId="731"/>
            <ac:spMk id="28" creationId="{00000000-0000-0000-0000-000000000000}"/>
          </ac:spMkLst>
        </pc:spChg>
        <pc:spChg chg="mod">
          <ac:chgData name="reza kabir" userId="af3c95a13102d509" providerId="LiveId" clId="{E6F31DAE-9D3C-4AAD-88BE-DA8B71025CE7}" dt="2020-03-31T10:34:02.035" v="151" actId="404"/>
          <ac:spMkLst>
            <pc:docMk/>
            <pc:sldMk cId="502028699" sldId="731"/>
            <ac:spMk id="110" creationId="{00000000-0000-0000-0000-000000000000}"/>
          </ac:spMkLst>
        </pc:spChg>
        <pc:spChg chg="mod">
          <ac:chgData name="reza kabir" userId="af3c95a13102d509" providerId="LiveId" clId="{E6F31DAE-9D3C-4AAD-88BE-DA8B71025CE7}" dt="2020-03-31T10:34:02.035" v="151" actId="404"/>
          <ac:spMkLst>
            <pc:docMk/>
            <pc:sldMk cId="502028699" sldId="731"/>
            <ac:spMk id="111" creationId="{00000000-0000-0000-0000-000000000000}"/>
          </ac:spMkLst>
        </pc:spChg>
        <pc:spChg chg="mod">
          <ac:chgData name="reza kabir" userId="af3c95a13102d509" providerId="LiveId" clId="{E6F31DAE-9D3C-4AAD-88BE-DA8B71025CE7}" dt="2020-03-31T10:34:02.035" v="151" actId="404"/>
          <ac:spMkLst>
            <pc:docMk/>
            <pc:sldMk cId="502028699" sldId="731"/>
            <ac:spMk id="112" creationId="{00000000-0000-0000-0000-000000000000}"/>
          </ac:spMkLst>
        </pc:spChg>
        <pc:spChg chg="mod">
          <ac:chgData name="reza kabir" userId="af3c95a13102d509" providerId="LiveId" clId="{E6F31DAE-9D3C-4AAD-88BE-DA8B71025CE7}" dt="2020-03-31T10:34:02.035" v="151" actId="404"/>
          <ac:spMkLst>
            <pc:docMk/>
            <pc:sldMk cId="502028699" sldId="731"/>
            <ac:spMk id="113" creationId="{00000000-0000-0000-0000-000000000000}"/>
          </ac:spMkLst>
        </pc:spChg>
        <pc:spChg chg="mod">
          <ac:chgData name="reza kabir" userId="af3c95a13102d509" providerId="LiveId" clId="{E6F31DAE-9D3C-4AAD-88BE-DA8B71025CE7}" dt="2020-03-31T10:34:02.035" v="151" actId="404"/>
          <ac:spMkLst>
            <pc:docMk/>
            <pc:sldMk cId="502028699" sldId="731"/>
            <ac:spMk id="114" creationId="{00000000-0000-0000-0000-000000000000}"/>
          </ac:spMkLst>
        </pc:spChg>
        <pc:spChg chg="mod">
          <ac:chgData name="reza kabir" userId="af3c95a13102d509" providerId="LiveId" clId="{E6F31DAE-9D3C-4AAD-88BE-DA8B71025CE7}" dt="2020-03-31T10:34:02.035" v="151" actId="404"/>
          <ac:spMkLst>
            <pc:docMk/>
            <pc:sldMk cId="502028699" sldId="731"/>
            <ac:spMk id="115" creationId="{00000000-0000-0000-0000-000000000000}"/>
          </ac:spMkLst>
        </pc:spChg>
        <pc:spChg chg="mod">
          <ac:chgData name="reza kabir" userId="af3c95a13102d509" providerId="LiveId" clId="{E6F31DAE-9D3C-4AAD-88BE-DA8B71025CE7}" dt="2020-03-31T10:34:02.035" v="151" actId="404"/>
          <ac:spMkLst>
            <pc:docMk/>
            <pc:sldMk cId="502028699" sldId="731"/>
            <ac:spMk id="116" creationId="{00000000-0000-0000-0000-000000000000}"/>
          </ac:spMkLst>
        </pc:spChg>
        <pc:spChg chg="mod">
          <ac:chgData name="reza kabir" userId="af3c95a13102d509" providerId="LiveId" clId="{E6F31DAE-9D3C-4AAD-88BE-DA8B71025CE7}" dt="2020-03-31T10:34:02.035" v="151" actId="404"/>
          <ac:spMkLst>
            <pc:docMk/>
            <pc:sldMk cId="502028699" sldId="731"/>
            <ac:spMk id="117" creationId="{00000000-0000-0000-0000-000000000000}"/>
          </ac:spMkLst>
        </pc:spChg>
        <pc:spChg chg="mod">
          <ac:chgData name="reza kabir" userId="af3c95a13102d509" providerId="LiveId" clId="{E6F31DAE-9D3C-4AAD-88BE-DA8B71025CE7}" dt="2020-03-31T10:34:02.035" v="151" actId="404"/>
          <ac:spMkLst>
            <pc:docMk/>
            <pc:sldMk cId="502028699" sldId="731"/>
            <ac:spMk id="118" creationId="{00000000-0000-0000-0000-000000000000}"/>
          </ac:spMkLst>
        </pc:spChg>
        <pc:spChg chg="mod">
          <ac:chgData name="reza kabir" userId="af3c95a13102d509" providerId="LiveId" clId="{E6F31DAE-9D3C-4AAD-88BE-DA8B71025CE7}" dt="2020-03-31T10:34:02.035" v="151" actId="404"/>
          <ac:spMkLst>
            <pc:docMk/>
            <pc:sldMk cId="502028699" sldId="731"/>
            <ac:spMk id="119" creationId="{00000000-0000-0000-0000-000000000000}"/>
          </ac:spMkLst>
        </pc:spChg>
        <pc:spChg chg="mod">
          <ac:chgData name="reza kabir" userId="af3c95a13102d509" providerId="LiveId" clId="{E6F31DAE-9D3C-4AAD-88BE-DA8B71025CE7}" dt="2020-03-31T10:34:02.035" v="151" actId="404"/>
          <ac:spMkLst>
            <pc:docMk/>
            <pc:sldMk cId="502028699" sldId="731"/>
            <ac:spMk id="120" creationId="{00000000-0000-0000-0000-000000000000}"/>
          </ac:spMkLst>
        </pc:spChg>
        <pc:spChg chg="mod">
          <ac:chgData name="reza kabir" userId="af3c95a13102d509" providerId="LiveId" clId="{E6F31DAE-9D3C-4AAD-88BE-DA8B71025CE7}" dt="2020-03-31T10:34:02.035" v="151" actId="404"/>
          <ac:spMkLst>
            <pc:docMk/>
            <pc:sldMk cId="502028699" sldId="731"/>
            <ac:spMk id="121" creationId="{00000000-0000-0000-0000-000000000000}"/>
          </ac:spMkLst>
        </pc:spChg>
        <pc:spChg chg="mod">
          <ac:chgData name="reza kabir" userId="af3c95a13102d509" providerId="LiveId" clId="{E6F31DAE-9D3C-4AAD-88BE-DA8B71025CE7}" dt="2020-03-31T10:34:02.035" v="151" actId="404"/>
          <ac:spMkLst>
            <pc:docMk/>
            <pc:sldMk cId="502028699" sldId="731"/>
            <ac:spMk id="122" creationId="{00000000-0000-0000-0000-000000000000}"/>
          </ac:spMkLst>
        </pc:spChg>
        <pc:spChg chg="mod">
          <ac:chgData name="reza kabir" userId="af3c95a13102d509" providerId="LiveId" clId="{E6F31DAE-9D3C-4AAD-88BE-DA8B71025CE7}" dt="2020-03-31T10:34:02.035" v="151" actId="404"/>
          <ac:spMkLst>
            <pc:docMk/>
            <pc:sldMk cId="502028699" sldId="731"/>
            <ac:spMk id="124" creationId="{00000000-0000-0000-0000-000000000000}"/>
          </ac:spMkLst>
        </pc:spChg>
        <pc:spChg chg="mod">
          <ac:chgData name="reza kabir" userId="af3c95a13102d509" providerId="LiveId" clId="{E6F31DAE-9D3C-4AAD-88BE-DA8B71025CE7}" dt="2020-03-31T10:34:02.035" v="151" actId="404"/>
          <ac:spMkLst>
            <pc:docMk/>
            <pc:sldMk cId="502028699" sldId="731"/>
            <ac:spMk id="160" creationId="{00000000-0000-0000-0000-000000000000}"/>
          </ac:spMkLst>
        </pc:spChg>
        <pc:spChg chg="mod">
          <ac:chgData name="reza kabir" userId="af3c95a13102d509" providerId="LiveId" clId="{E6F31DAE-9D3C-4AAD-88BE-DA8B71025CE7}" dt="2020-03-31T10:34:02.035" v="151" actId="404"/>
          <ac:spMkLst>
            <pc:docMk/>
            <pc:sldMk cId="502028699" sldId="731"/>
            <ac:spMk id="162" creationId="{00000000-0000-0000-0000-000000000000}"/>
          </ac:spMkLst>
        </pc:spChg>
        <pc:spChg chg="mod">
          <ac:chgData name="reza kabir" userId="af3c95a13102d509" providerId="LiveId" clId="{E6F31DAE-9D3C-4AAD-88BE-DA8B71025CE7}" dt="2020-03-31T10:34:02.035" v="151" actId="404"/>
          <ac:spMkLst>
            <pc:docMk/>
            <pc:sldMk cId="502028699" sldId="731"/>
            <ac:spMk id="164" creationId="{00000000-0000-0000-0000-000000000000}"/>
          </ac:spMkLst>
        </pc:spChg>
        <pc:spChg chg="mod">
          <ac:chgData name="reza kabir" userId="af3c95a13102d509" providerId="LiveId" clId="{E6F31DAE-9D3C-4AAD-88BE-DA8B71025CE7}" dt="2020-03-31T10:34:02.035" v="151" actId="404"/>
          <ac:spMkLst>
            <pc:docMk/>
            <pc:sldMk cId="502028699" sldId="731"/>
            <ac:spMk id="166" creationId="{00000000-0000-0000-0000-000000000000}"/>
          </ac:spMkLst>
        </pc:spChg>
        <pc:spChg chg="mod">
          <ac:chgData name="reza kabir" userId="af3c95a13102d509" providerId="LiveId" clId="{E6F31DAE-9D3C-4AAD-88BE-DA8B71025CE7}" dt="2020-03-31T10:34:02.035" v="151" actId="404"/>
          <ac:spMkLst>
            <pc:docMk/>
            <pc:sldMk cId="502028699" sldId="731"/>
            <ac:spMk id="167" creationId="{00000000-0000-0000-0000-000000000000}"/>
          </ac:spMkLst>
        </pc:spChg>
        <pc:spChg chg="mod">
          <ac:chgData name="reza kabir" userId="af3c95a13102d509" providerId="LiveId" clId="{E6F31DAE-9D3C-4AAD-88BE-DA8B71025CE7}" dt="2020-03-31T10:34:02.035" v="151" actId="404"/>
          <ac:spMkLst>
            <pc:docMk/>
            <pc:sldMk cId="502028699" sldId="731"/>
            <ac:spMk id="168" creationId="{00000000-0000-0000-0000-000000000000}"/>
          </ac:spMkLst>
        </pc:spChg>
        <pc:spChg chg="mod">
          <ac:chgData name="reza kabir" userId="af3c95a13102d509" providerId="LiveId" clId="{E6F31DAE-9D3C-4AAD-88BE-DA8B71025CE7}" dt="2020-03-31T10:34:02.035" v="151" actId="404"/>
          <ac:spMkLst>
            <pc:docMk/>
            <pc:sldMk cId="502028699" sldId="731"/>
            <ac:spMk id="169" creationId="{00000000-0000-0000-0000-000000000000}"/>
          </ac:spMkLst>
        </pc:spChg>
        <pc:spChg chg="mod">
          <ac:chgData name="reza kabir" userId="af3c95a13102d509" providerId="LiveId" clId="{E6F31DAE-9D3C-4AAD-88BE-DA8B71025CE7}" dt="2020-03-31T10:34:02.035" v="151" actId="404"/>
          <ac:spMkLst>
            <pc:docMk/>
            <pc:sldMk cId="502028699" sldId="731"/>
            <ac:spMk id="170" creationId="{00000000-0000-0000-0000-000000000000}"/>
          </ac:spMkLst>
        </pc:spChg>
        <pc:spChg chg="mod">
          <ac:chgData name="reza kabir" userId="af3c95a13102d509" providerId="LiveId" clId="{E6F31DAE-9D3C-4AAD-88BE-DA8B71025CE7}" dt="2020-03-31T10:34:02.035" v="151" actId="404"/>
          <ac:spMkLst>
            <pc:docMk/>
            <pc:sldMk cId="502028699" sldId="731"/>
            <ac:spMk id="171" creationId="{00000000-0000-0000-0000-000000000000}"/>
          </ac:spMkLst>
        </pc:spChg>
        <pc:spChg chg="mod">
          <ac:chgData name="reza kabir" userId="af3c95a13102d509" providerId="LiveId" clId="{E6F31DAE-9D3C-4AAD-88BE-DA8B71025CE7}" dt="2020-03-31T10:34:02.035" v="151" actId="404"/>
          <ac:spMkLst>
            <pc:docMk/>
            <pc:sldMk cId="502028699" sldId="731"/>
            <ac:spMk id="172" creationId="{00000000-0000-0000-0000-000000000000}"/>
          </ac:spMkLst>
        </pc:spChg>
        <pc:spChg chg="mod">
          <ac:chgData name="reza kabir" userId="af3c95a13102d509" providerId="LiveId" clId="{E6F31DAE-9D3C-4AAD-88BE-DA8B71025CE7}" dt="2020-03-31T10:34:02.035" v="151" actId="404"/>
          <ac:spMkLst>
            <pc:docMk/>
            <pc:sldMk cId="502028699" sldId="731"/>
            <ac:spMk id="173" creationId="{00000000-0000-0000-0000-000000000000}"/>
          </ac:spMkLst>
        </pc:spChg>
        <pc:spChg chg="mod">
          <ac:chgData name="reza kabir" userId="af3c95a13102d509" providerId="LiveId" clId="{E6F31DAE-9D3C-4AAD-88BE-DA8B71025CE7}" dt="2020-03-31T10:34:02.035" v="151" actId="404"/>
          <ac:spMkLst>
            <pc:docMk/>
            <pc:sldMk cId="502028699" sldId="731"/>
            <ac:spMk id="174" creationId="{00000000-0000-0000-0000-000000000000}"/>
          </ac:spMkLst>
        </pc:spChg>
        <pc:spChg chg="mod">
          <ac:chgData name="reza kabir" userId="af3c95a13102d509" providerId="LiveId" clId="{E6F31DAE-9D3C-4AAD-88BE-DA8B71025CE7}" dt="2020-03-31T10:34:02.035" v="151" actId="404"/>
          <ac:spMkLst>
            <pc:docMk/>
            <pc:sldMk cId="502028699" sldId="731"/>
            <ac:spMk id="175" creationId="{00000000-0000-0000-0000-000000000000}"/>
          </ac:spMkLst>
        </pc:spChg>
        <pc:spChg chg="mod">
          <ac:chgData name="reza kabir" userId="af3c95a13102d509" providerId="LiveId" clId="{E6F31DAE-9D3C-4AAD-88BE-DA8B71025CE7}" dt="2020-03-31T10:34:02.035" v="151" actId="404"/>
          <ac:spMkLst>
            <pc:docMk/>
            <pc:sldMk cId="502028699" sldId="731"/>
            <ac:spMk id="176" creationId="{00000000-0000-0000-0000-000000000000}"/>
          </ac:spMkLst>
        </pc:spChg>
        <pc:spChg chg="mod">
          <ac:chgData name="reza kabir" userId="af3c95a13102d509" providerId="LiveId" clId="{E6F31DAE-9D3C-4AAD-88BE-DA8B71025CE7}" dt="2020-03-31T10:34:02.035" v="151" actId="404"/>
          <ac:spMkLst>
            <pc:docMk/>
            <pc:sldMk cId="502028699" sldId="731"/>
            <ac:spMk id="177" creationId="{00000000-0000-0000-0000-000000000000}"/>
          </ac:spMkLst>
        </pc:spChg>
        <pc:spChg chg="mod">
          <ac:chgData name="reza kabir" userId="af3c95a13102d509" providerId="LiveId" clId="{E6F31DAE-9D3C-4AAD-88BE-DA8B71025CE7}" dt="2020-03-31T10:34:02.035" v="151" actId="404"/>
          <ac:spMkLst>
            <pc:docMk/>
            <pc:sldMk cId="502028699" sldId="731"/>
            <ac:spMk id="178" creationId="{00000000-0000-0000-0000-000000000000}"/>
          </ac:spMkLst>
        </pc:spChg>
        <pc:spChg chg="mod">
          <ac:chgData name="reza kabir" userId="af3c95a13102d509" providerId="LiveId" clId="{E6F31DAE-9D3C-4AAD-88BE-DA8B71025CE7}" dt="2020-03-31T10:34:02.035" v="151" actId="404"/>
          <ac:spMkLst>
            <pc:docMk/>
            <pc:sldMk cId="502028699" sldId="731"/>
            <ac:spMk id="179" creationId="{00000000-0000-0000-0000-000000000000}"/>
          </ac:spMkLst>
        </pc:spChg>
        <pc:spChg chg="mod">
          <ac:chgData name="reza kabir" userId="af3c95a13102d509" providerId="LiveId" clId="{E6F31DAE-9D3C-4AAD-88BE-DA8B71025CE7}" dt="2020-03-31T10:34:02.035" v="151" actId="404"/>
          <ac:spMkLst>
            <pc:docMk/>
            <pc:sldMk cId="502028699" sldId="731"/>
            <ac:spMk id="180" creationId="{00000000-0000-0000-0000-000000000000}"/>
          </ac:spMkLst>
        </pc:spChg>
        <pc:spChg chg="mod">
          <ac:chgData name="reza kabir" userId="af3c95a13102d509" providerId="LiveId" clId="{E6F31DAE-9D3C-4AAD-88BE-DA8B71025CE7}" dt="2020-03-31T10:34:02.035" v="151" actId="404"/>
          <ac:spMkLst>
            <pc:docMk/>
            <pc:sldMk cId="502028699" sldId="731"/>
            <ac:spMk id="181" creationId="{00000000-0000-0000-0000-000000000000}"/>
          </ac:spMkLst>
        </pc:spChg>
        <pc:spChg chg="mod">
          <ac:chgData name="reza kabir" userId="af3c95a13102d509" providerId="LiveId" clId="{E6F31DAE-9D3C-4AAD-88BE-DA8B71025CE7}" dt="2020-03-31T10:34:02.035" v="151" actId="404"/>
          <ac:spMkLst>
            <pc:docMk/>
            <pc:sldMk cId="502028699" sldId="731"/>
            <ac:spMk id="182" creationId="{00000000-0000-0000-0000-000000000000}"/>
          </ac:spMkLst>
        </pc:spChg>
        <pc:spChg chg="mod">
          <ac:chgData name="reza kabir" userId="af3c95a13102d509" providerId="LiveId" clId="{E6F31DAE-9D3C-4AAD-88BE-DA8B71025CE7}" dt="2020-03-31T10:34:02.035" v="151" actId="404"/>
          <ac:spMkLst>
            <pc:docMk/>
            <pc:sldMk cId="502028699" sldId="731"/>
            <ac:spMk id="183" creationId="{00000000-0000-0000-0000-000000000000}"/>
          </ac:spMkLst>
        </pc:spChg>
        <pc:spChg chg="mod">
          <ac:chgData name="reza kabir" userId="af3c95a13102d509" providerId="LiveId" clId="{E6F31DAE-9D3C-4AAD-88BE-DA8B71025CE7}" dt="2020-03-31T10:34:02.035" v="151" actId="404"/>
          <ac:spMkLst>
            <pc:docMk/>
            <pc:sldMk cId="502028699" sldId="731"/>
            <ac:spMk id="184" creationId="{00000000-0000-0000-0000-000000000000}"/>
          </ac:spMkLst>
        </pc:spChg>
      </pc:sldChg>
      <pc:sldChg chg="modSp add">
        <pc:chgData name="reza kabir" userId="af3c95a13102d509" providerId="LiveId" clId="{E6F31DAE-9D3C-4AAD-88BE-DA8B71025CE7}" dt="2020-03-31T10:52:02.227" v="330" actId="207"/>
        <pc:sldMkLst>
          <pc:docMk/>
          <pc:sldMk cId="706445879" sldId="731"/>
        </pc:sldMkLst>
        <pc:spChg chg="mod">
          <ac:chgData name="reza kabir" userId="af3c95a13102d509" providerId="LiveId" clId="{E6F31DAE-9D3C-4AAD-88BE-DA8B71025CE7}" dt="2020-03-31T10:52:02.227" v="330" actId="207"/>
          <ac:spMkLst>
            <pc:docMk/>
            <pc:sldMk cId="706445879" sldId="731"/>
            <ac:spMk id="160" creationId="{00000000-0000-0000-0000-000000000000}"/>
          </ac:spMkLst>
        </pc:spChg>
      </pc:sldChg>
      <pc:sldChg chg="addSp delSp modSp add del mod">
        <pc:chgData name="reza kabir" userId="af3c95a13102d509" providerId="LiveId" clId="{E6F31DAE-9D3C-4AAD-88BE-DA8B71025CE7}" dt="2020-03-31T10:52:08.625" v="331" actId="2696"/>
        <pc:sldMkLst>
          <pc:docMk/>
          <pc:sldMk cId="487363854" sldId="732"/>
        </pc:sldMkLst>
        <pc:spChg chg="add del mod">
          <ac:chgData name="reza kabir" userId="af3c95a13102d509" providerId="LiveId" clId="{E6F31DAE-9D3C-4AAD-88BE-DA8B71025CE7}" dt="2020-03-31T10:20:20.777" v="32"/>
          <ac:spMkLst>
            <pc:docMk/>
            <pc:sldMk cId="487363854" sldId="732"/>
            <ac:spMk id="2" creationId="{59BDC319-FCEB-4596-B072-04FB9518473D}"/>
          </ac:spMkLst>
        </pc:spChg>
        <pc:spChg chg="add mod">
          <ac:chgData name="reza kabir" userId="af3c95a13102d509" providerId="LiveId" clId="{E6F31DAE-9D3C-4AAD-88BE-DA8B71025CE7}" dt="2020-03-31T10:34:21.214" v="158" actId="255"/>
          <ac:spMkLst>
            <pc:docMk/>
            <pc:sldMk cId="487363854" sldId="732"/>
            <ac:spMk id="2" creationId="{7D5FD424-6B30-4ECC-BE6B-31CDC230AAD6}"/>
          </ac:spMkLst>
        </pc:spChg>
        <pc:spChg chg="del">
          <ac:chgData name="reza kabir" userId="af3c95a13102d509" providerId="LiveId" clId="{E6F31DAE-9D3C-4AAD-88BE-DA8B71025CE7}" dt="2020-03-31T10:34:12.326" v="152" actId="478"/>
          <ac:spMkLst>
            <pc:docMk/>
            <pc:sldMk cId="487363854" sldId="732"/>
            <ac:spMk id="21" creationId="{00000000-0000-0000-0000-000000000000}"/>
          </ac:spMkLst>
        </pc:spChg>
        <pc:spChg chg="del">
          <ac:chgData name="reza kabir" userId="af3c95a13102d509" providerId="LiveId" clId="{E6F31DAE-9D3C-4AAD-88BE-DA8B71025CE7}" dt="2020-03-31T10:34:12.326" v="152" actId="478"/>
          <ac:spMkLst>
            <pc:docMk/>
            <pc:sldMk cId="487363854" sldId="732"/>
            <ac:spMk id="28" creationId="{00000000-0000-0000-0000-000000000000}"/>
          </ac:spMkLst>
        </pc:spChg>
        <pc:spChg chg="mod">
          <ac:chgData name="reza kabir" userId="af3c95a13102d509" providerId="LiveId" clId="{E6F31DAE-9D3C-4AAD-88BE-DA8B71025CE7}" dt="2020-03-31T10:34:25.537" v="159" actId="207"/>
          <ac:spMkLst>
            <pc:docMk/>
            <pc:sldMk cId="487363854" sldId="732"/>
            <ac:spMk id="62" creationId="{00000000-0000-0000-0000-000000000000}"/>
          </ac:spMkLst>
        </pc:spChg>
        <pc:spChg chg="mod">
          <ac:chgData name="reza kabir" userId="af3c95a13102d509" providerId="LiveId" clId="{E6F31DAE-9D3C-4AAD-88BE-DA8B71025CE7}" dt="2020-03-31T10:34:25.537" v="159" actId="207"/>
          <ac:spMkLst>
            <pc:docMk/>
            <pc:sldMk cId="487363854" sldId="732"/>
            <ac:spMk id="63" creationId="{00000000-0000-0000-0000-000000000000}"/>
          </ac:spMkLst>
        </pc:spChg>
        <pc:spChg chg="mod">
          <ac:chgData name="reza kabir" userId="af3c95a13102d509" providerId="LiveId" clId="{E6F31DAE-9D3C-4AAD-88BE-DA8B71025CE7}" dt="2020-03-31T10:34:25.537" v="159" actId="207"/>
          <ac:spMkLst>
            <pc:docMk/>
            <pc:sldMk cId="487363854" sldId="732"/>
            <ac:spMk id="65" creationId="{00000000-0000-0000-0000-000000000000}"/>
          </ac:spMkLst>
        </pc:spChg>
        <pc:spChg chg="mod">
          <ac:chgData name="reza kabir" userId="af3c95a13102d509" providerId="LiveId" clId="{E6F31DAE-9D3C-4AAD-88BE-DA8B71025CE7}" dt="2020-03-31T10:34:25.537" v="159" actId="207"/>
          <ac:spMkLst>
            <pc:docMk/>
            <pc:sldMk cId="487363854" sldId="732"/>
            <ac:spMk id="68" creationId="{00000000-0000-0000-0000-000000000000}"/>
          </ac:spMkLst>
        </pc:spChg>
        <pc:spChg chg="mod">
          <ac:chgData name="reza kabir" userId="af3c95a13102d509" providerId="LiveId" clId="{E6F31DAE-9D3C-4AAD-88BE-DA8B71025CE7}" dt="2020-03-31T10:34:25.537" v="159" actId="207"/>
          <ac:spMkLst>
            <pc:docMk/>
            <pc:sldMk cId="487363854" sldId="732"/>
            <ac:spMk id="71" creationId="{00000000-0000-0000-0000-000000000000}"/>
          </ac:spMkLst>
        </pc:spChg>
        <pc:spChg chg="mod">
          <ac:chgData name="reza kabir" userId="af3c95a13102d509" providerId="LiveId" clId="{E6F31DAE-9D3C-4AAD-88BE-DA8B71025CE7}" dt="2020-03-31T10:34:25.537" v="159" actId="207"/>
          <ac:spMkLst>
            <pc:docMk/>
            <pc:sldMk cId="487363854" sldId="732"/>
            <ac:spMk id="74" creationId="{00000000-0000-0000-0000-000000000000}"/>
          </ac:spMkLst>
        </pc:spChg>
      </pc:sldChg>
      <pc:sldChg chg="modSp add mod">
        <pc:chgData name="reza kabir" userId="af3c95a13102d509" providerId="LiveId" clId="{E6F31DAE-9D3C-4AAD-88BE-DA8B71025CE7}" dt="2020-04-06T04:50:26.936" v="580" actId="403"/>
        <pc:sldMkLst>
          <pc:docMk/>
          <pc:sldMk cId="2264684643" sldId="732"/>
        </pc:sldMkLst>
        <pc:spChg chg="mod">
          <ac:chgData name="reza kabir" userId="af3c95a13102d509" providerId="LiveId" clId="{E6F31DAE-9D3C-4AAD-88BE-DA8B71025CE7}" dt="2020-04-06T04:50:26.936" v="580" actId="403"/>
          <ac:spMkLst>
            <pc:docMk/>
            <pc:sldMk cId="2264684643" sldId="732"/>
            <ac:spMk id="2" creationId="{7D5FD424-6B30-4ECC-BE6B-31CDC230AAD6}"/>
          </ac:spMkLst>
        </pc:spChg>
        <pc:spChg chg="mod">
          <ac:chgData name="reza kabir" userId="af3c95a13102d509" providerId="LiveId" clId="{E6F31DAE-9D3C-4AAD-88BE-DA8B71025CE7}" dt="2020-03-31T10:52:18.733" v="333" actId="207"/>
          <ac:spMkLst>
            <pc:docMk/>
            <pc:sldMk cId="2264684643" sldId="732"/>
            <ac:spMk id="49" creationId="{00000000-0000-0000-0000-000000000000}"/>
          </ac:spMkLst>
        </pc:spChg>
      </pc:sldChg>
      <pc:sldChg chg="addSp delSp modSp add del mod">
        <pc:chgData name="reza kabir" userId="af3c95a13102d509" providerId="LiveId" clId="{E6F31DAE-9D3C-4AAD-88BE-DA8B71025CE7}" dt="2020-03-31T10:36:58.655" v="249" actId="2696"/>
        <pc:sldMkLst>
          <pc:docMk/>
          <pc:sldMk cId="511432172" sldId="733"/>
        </pc:sldMkLst>
        <pc:spChg chg="add del mod">
          <ac:chgData name="reza kabir" userId="af3c95a13102d509" providerId="LiveId" clId="{E6F31DAE-9D3C-4AAD-88BE-DA8B71025CE7}" dt="2020-03-31T10:34:34.863" v="162"/>
          <ac:spMkLst>
            <pc:docMk/>
            <pc:sldMk cId="511432172" sldId="733"/>
            <ac:spMk id="4" creationId="{2B9B27F8-744E-4668-B722-20F0EDB1B5FE}"/>
          </ac:spMkLst>
        </pc:spChg>
        <pc:spChg chg="add del mod">
          <ac:chgData name="reza kabir" userId="af3c95a13102d509" providerId="LiveId" clId="{E6F31DAE-9D3C-4AAD-88BE-DA8B71025CE7}" dt="2020-03-31T10:20:20.777" v="32"/>
          <ac:spMkLst>
            <pc:docMk/>
            <pc:sldMk cId="511432172" sldId="733"/>
            <ac:spMk id="4" creationId="{94953C57-2642-44F7-9367-D41943A79E3F}"/>
          </ac:spMkLst>
        </pc:spChg>
        <pc:spChg chg="add mod">
          <ac:chgData name="reza kabir" userId="af3c95a13102d509" providerId="LiveId" clId="{E6F31DAE-9D3C-4AAD-88BE-DA8B71025CE7}" dt="2020-03-31T10:34:44.830" v="168" actId="207"/>
          <ac:spMkLst>
            <pc:docMk/>
            <pc:sldMk cId="511432172" sldId="733"/>
            <ac:spMk id="5" creationId="{F05DA720-92A5-4B9F-A20C-77DB7CBFBA48}"/>
          </ac:spMkLst>
        </pc:spChg>
        <pc:spChg chg="del">
          <ac:chgData name="reza kabir" userId="af3c95a13102d509" providerId="LiveId" clId="{E6F31DAE-9D3C-4AAD-88BE-DA8B71025CE7}" dt="2020-03-31T10:34:39.408" v="163" actId="478"/>
          <ac:spMkLst>
            <pc:docMk/>
            <pc:sldMk cId="511432172" sldId="733"/>
            <ac:spMk id="21" creationId="{00000000-0000-0000-0000-000000000000}"/>
          </ac:spMkLst>
        </pc:spChg>
        <pc:spChg chg="del">
          <ac:chgData name="reza kabir" userId="af3c95a13102d509" providerId="LiveId" clId="{E6F31DAE-9D3C-4AAD-88BE-DA8B71025CE7}" dt="2020-03-31T10:34:39.408" v="163" actId="478"/>
          <ac:spMkLst>
            <pc:docMk/>
            <pc:sldMk cId="511432172" sldId="733"/>
            <ac:spMk id="28" creationId="{00000000-0000-0000-0000-000000000000}"/>
          </ac:spMkLst>
        </pc:spChg>
        <pc:spChg chg="mod">
          <ac:chgData name="reza kabir" userId="af3c95a13102d509" providerId="LiveId" clId="{E6F31DAE-9D3C-4AAD-88BE-DA8B71025CE7}" dt="2020-03-31T10:34:57.779" v="170" actId="2711"/>
          <ac:spMkLst>
            <pc:docMk/>
            <pc:sldMk cId="511432172" sldId="733"/>
            <ac:spMk id="35" creationId="{00000000-0000-0000-0000-000000000000}"/>
          </ac:spMkLst>
        </pc:spChg>
        <pc:spChg chg="mod">
          <ac:chgData name="reza kabir" userId="af3c95a13102d509" providerId="LiveId" clId="{E6F31DAE-9D3C-4AAD-88BE-DA8B71025CE7}" dt="2020-03-31T10:34:57.779" v="170" actId="2711"/>
          <ac:spMkLst>
            <pc:docMk/>
            <pc:sldMk cId="511432172" sldId="733"/>
            <ac:spMk id="36" creationId="{00000000-0000-0000-0000-000000000000}"/>
          </ac:spMkLst>
        </pc:spChg>
        <pc:spChg chg="mod">
          <ac:chgData name="reza kabir" userId="af3c95a13102d509" providerId="LiveId" clId="{E6F31DAE-9D3C-4AAD-88BE-DA8B71025CE7}" dt="2020-03-31T10:34:57.779" v="170" actId="2711"/>
          <ac:spMkLst>
            <pc:docMk/>
            <pc:sldMk cId="511432172" sldId="733"/>
            <ac:spMk id="37" creationId="{00000000-0000-0000-0000-000000000000}"/>
          </ac:spMkLst>
        </pc:spChg>
        <pc:spChg chg="mod">
          <ac:chgData name="reza kabir" userId="af3c95a13102d509" providerId="LiveId" clId="{E6F31DAE-9D3C-4AAD-88BE-DA8B71025CE7}" dt="2020-03-31T10:34:57.779" v="170" actId="2711"/>
          <ac:spMkLst>
            <pc:docMk/>
            <pc:sldMk cId="511432172" sldId="733"/>
            <ac:spMk id="38" creationId="{00000000-0000-0000-0000-000000000000}"/>
          </ac:spMkLst>
        </pc:spChg>
        <pc:spChg chg="mod">
          <ac:chgData name="reza kabir" userId="af3c95a13102d509" providerId="LiveId" clId="{E6F31DAE-9D3C-4AAD-88BE-DA8B71025CE7}" dt="2020-03-31T10:34:57.779" v="170" actId="2711"/>
          <ac:spMkLst>
            <pc:docMk/>
            <pc:sldMk cId="511432172" sldId="733"/>
            <ac:spMk id="39" creationId="{00000000-0000-0000-0000-000000000000}"/>
          </ac:spMkLst>
        </pc:spChg>
        <pc:spChg chg="mod">
          <ac:chgData name="reza kabir" userId="af3c95a13102d509" providerId="LiveId" clId="{E6F31DAE-9D3C-4AAD-88BE-DA8B71025CE7}" dt="2020-03-31T10:34:57.779" v="170" actId="2711"/>
          <ac:spMkLst>
            <pc:docMk/>
            <pc:sldMk cId="511432172" sldId="733"/>
            <ac:spMk id="40" creationId="{00000000-0000-0000-0000-000000000000}"/>
          </ac:spMkLst>
        </pc:spChg>
        <pc:spChg chg="mod">
          <ac:chgData name="reza kabir" userId="af3c95a13102d509" providerId="LiveId" clId="{E6F31DAE-9D3C-4AAD-88BE-DA8B71025CE7}" dt="2020-03-31T10:34:57.779" v="170" actId="2711"/>
          <ac:spMkLst>
            <pc:docMk/>
            <pc:sldMk cId="511432172" sldId="733"/>
            <ac:spMk id="41" creationId="{00000000-0000-0000-0000-000000000000}"/>
          </ac:spMkLst>
        </pc:spChg>
        <pc:spChg chg="mod">
          <ac:chgData name="reza kabir" userId="af3c95a13102d509" providerId="LiveId" clId="{E6F31DAE-9D3C-4AAD-88BE-DA8B71025CE7}" dt="2020-03-31T10:34:57.779" v="170" actId="2711"/>
          <ac:spMkLst>
            <pc:docMk/>
            <pc:sldMk cId="511432172" sldId="733"/>
            <ac:spMk id="42" creationId="{00000000-0000-0000-0000-000000000000}"/>
          </ac:spMkLst>
        </pc:spChg>
        <pc:spChg chg="mod">
          <ac:chgData name="reza kabir" userId="af3c95a13102d509" providerId="LiveId" clId="{E6F31DAE-9D3C-4AAD-88BE-DA8B71025CE7}" dt="2020-03-31T10:34:57.779" v="170" actId="2711"/>
          <ac:spMkLst>
            <pc:docMk/>
            <pc:sldMk cId="511432172" sldId="733"/>
            <ac:spMk id="43" creationId="{00000000-0000-0000-0000-000000000000}"/>
          </ac:spMkLst>
        </pc:spChg>
        <pc:spChg chg="mod">
          <ac:chgData name="reza kabir" userId="af3c95a13102d509" providerId="LiveId" clId="{E6F31DAE-9D3C-4AAD-88BE-DA8B71025CE7}" dt="2020-03-31T10:34:57.779" v="170" actId="2711"/>
          <ac:spMkLst>
            <pc:docMk/>
            <pc:sldMk cId="511432172" sldId="733"/>
            <ac:spMk id="44" creationId="{00000000-0000-0000-0000-000000000000}"/>
          </ac:spMkLst>
        </pc:spChg>
        <pc:spChg chg="mod">
          <ac:chgData name="reza kabir" userId="af3c95a13102d509" providerId="LiveId" clId="{E6F31DAE-9D3C-4AAD-88BE-DA8B71025CE7}" dt="2020-03-31T10:34:57.779" v="170" actId="2711"/>
          <ac:spMkLst>
            <pc:docMk/>
            <pc:sldMk cId="511432172" sldId="733"/>
            <ac:spMk id="45" creationId="{00000000-0000-0000-0000-000000000000}"/>
          </ac:spMkLst>
        </pc:spChg>
        <pc:spChg chg="mod">
          <ac:chgData name="reza kabir" userId="af3c95a13102d509" providerId="LiveId" clId="{E6F31DAE-9D3C-4AAD-88BE-DA8B71025CE7}" dt="2020-03-31T10:34:57.779" v="170" actId="2711"/>
          <ac:spMkLst>
            <pc:docMk/>
            <pc:sldMk cId="511432172" sldId="733"/>
            <ac:spMk id="61" creationId="{00000000-0000-0000-0000-000000000000}"/>
          </ac:spMkLst>
        </pc:spChg>
        <pc:spChg chg="mod">
          <ac:chgData name="reza kabir" userId="af3c95a13102d509" providerId="LiveId" clId="{E6F31DAE-9D3C-4AAD-88BE-DA8B71025CE7}" dt="2020-03-31T10:34:57.779" v="170" actId="2711"/>
          <ac:spMkLst>
            <pc:docMk/>
            <pc:sldMk cId="511432172" sldId="733"/>
            <ac:spMk id="76" creationId="{00000000-0000-0000-0000-000000000000}"/>
          </ac:spMkLst>
        </pc:spChg>
        <pc:spChg chg="mod">
          <ac:chgData name="reza kabir" userId="af3c95a13102d509" providerId="LiveId" clId="{E6F31DAE-9D3C-4AAD-88BE-DA8B71025CE7}" dt="2020-03-31T10:34:57.779" v="170" actId="2711"/>
          <ac:spMkLst>
            <pc:docMk/>
            <pc:sldMk cId="511432172" sldId="733"/>
            <ac:spMk id="77" creationId="{00000000-0000-0000-0000-000000000000}"/>
          </ac:spMkLst>
        </pc:spChg>
        <pc:spChg chg="mod">
          <ac:chgData name="reza kabir" userId="af3c95a13102d509" providerId="LiveId" clId="{E6F31DAE-9D3C-4AAD-88BE-DA8B71025CE7}" dt="2020-03-31T10:34:57.779" v="170" actId="2711"/>
          <ac:spMkLst>
            <pc:docMk/>
            <pc:sldMk cId="511432172" sldId="733"/>
            <ac:spMk id="78" creationId="{00000000-0000-0000-0000-000000000000}"/>
          </ac:spMkLst>
        </pc:spChg>
        <pc:spChg chg="mod">
          <ac:chgData name="reza kabir" userId="af3c95a13102d509" providerId="LiveId" clId="{E6F31DAE-9D3C-4AAD-88BE-DA8B71025CE7}" dt="2020-03-31T10:34:57.779" v="170" actId="2711"/>
          <ac:spMkLst>
            <pc:docMk/>
            <pc:sldMk cId="511432172" sldId="733"/>
            <ac:spMk id="79" creationId="{00000000-0000-0000-0000-000000000000}"/>
          </ac:spMkLst>
        </pc:spChg>
        <pc:spChg chg="mod">
          <ac:chgData name="reza kabir" userId="af3c95a13102d509" providerId="LiveId" clId="{E6F31DAE-9D3C-4AAD-88BE-DA8B71025CE7}" dt="2020-03-31T10:34:57.779" v="170" actId="2711"/>
          <ac:spMkLst>
            <pc:docMk/>
            <pc:sldMk cId="511432172" sldId="733"/>
            <ac:spMk id="80" creationId="{00000000-0000-0000-0000-000000000000}"/>
          </ac:spMkLst>
        </pc:spChg>
        <pc:spChg chg="mod">
          <ac:chgData name="reza kabir" userId="af3c95a13102d509" providerId="LiveId" clId="{E6F31DAE-9D3C-4AAD-88BE-DA8B71025CE7}" dt="2020-03-31T10:34:57.779" v="170" actId="2711"/>
          <ac:spMkLst>
            <pc:docMk/>
            <pc:sldMk cId="511432172" sldId="733"/>
            <ac:spMk id="81" creationId="{00000000-0000-0000-0000-000000000000}"/>
          </ac:spMkLst>
        </pc:spChg>
        <pc:spChg chg="mod">
          <ac:chgData name="reza kabir" userId="af3c95a13102d509" providerId="LiveId" clId="{E6F31DAE-9D3C-4AAD-88BE-DA8B71025CE7}" dt="2020-03-31T10:34:57.779" v="170" actId="2711"/>
          <ac:spMkLst>
            <pc:docMk/>
            <pc:sldMk cId="511432172" sldId="733"/>
            <ac:spMk id="82" creationId="{00000000-0000-0000-0000-000000000000}"/>
          </ac:spMkLst>
        </pc:spChg>
        <pc:spChg chg="mod">
          <ac:chgData name="reza kabir" userId="af3c95a13102d509" providerId="LiveId" clId="{E6F31DAE-9D3C-4AAD-88BE-DA8B71025CE7}" dt="2020-03-31T10:34:57.779" v="170" actId="2711"/>
          <ac:spMkLst>
            <pc:docMk/>
            <pc:sldMk cId="511432172" sldId="733"/>
            <ac:spMk id="83" creationId="{00000000-0000-0000-0000-000000000000}"/>
          </ac:spMkLst>
        </pc:spChg>
        <pc:spChg chg="mod">
          <ac:chgData name="reza kabir" userId="af3c95a13102d509" providerId="LiveId" clId="{E6F31DAE-9D3C-4AAD-88BE-DA8B71025CE7}" dt="2020-03-31T10:34:57.779" v="170" actId="2711"/>
          <ac:spMkLst>
            <pc:docMk/>
            <pc:sldMk cId="511432172" sldId="733"/>
            <ac:spMk id="84" creationId="{00000000-0000-0000-0000-000000000000}"/>
          </ac:spMkLst>
        </pc:spChg>
        <pc:spChg chg="mod">
          <ac:chgData name="reza kabir" userId="af3c95a13102d509" providerId="LiveId" clId="{E6F31DAE-9D3C-4AAD-88BE-DA8B71025CE7}" dt="2020-03-31T10:34:57.779" v="170" actId="2711"/>
          <ac:spMkLst>
            <pc:docMk/>
            <pc:sldMk cId="511432172" sldId="733"/>
            <ac:spMk id="85" creationId="{00000000-0000-0000-0000-000000000000}"/>
          </ac:spMkLst>
        </pc:spChg>
        <pc:spChg chg="mod">
          <ac:chgData name="reza kabir" userId="af3c95a13102d509" providerId="LiveId" clId="{E6F31DAE-9D3C-4AAD-88BE-DA8B71025CE7}" dt="2020-03-31T10:34:57.779" v="170" actId="2711"/>
          <ac:spMkLst>
            <pc:docMk/>
            <pc:sldMk cId="511432172" sldId="733"/>
            <ac:spMk id="86" creationId="{00000000-0000-0000-0000-000000000000}"/>
          </ac:spMkLst>
        </pc:spChg>
        <pc:spChg chg="mod">
          <ac:chgData name="reza kabir" userId="af3c95a13102d509" providerId="LiveId" clId="{E6F31DAE-9D3C-4AAD-88BE-DA8B71025CE7}" dt="2020-03-31T10:34:57.779" v="170" actId="2711"/>
          <ac:spMkLst>
            <pc:docMk/>
            <pc:sldMk cId="511432172" sldId="733"/>
            <ac:spMk id="87" creationId="{00000000-0000-0000-0000-000000000000}"/>
          </ac:spMkLst>
        </pc:spChg>
        <pc:spChg chg="mod">
          <ac:chgData name="reza kabir" userId="af3c95a13102d509" providerId="LiveId" clId="{E6F31DAE-9D3C-4AAD-88BE-DA8B71025CE7}" dt="2020-03-31T10:35:13.394" v="172" actId="207"/>
          <ac:spMkLst>
            <pc:docMk/>
            <pc:sldMk cId="511432172" sldId="733"/>
            <ac:spMk id="91" creationId="{00000000-0000-0000-0000-000000000000}"/>
          </ac:spMkLst>
        </pc:spChg>
        <pc:spChg chg="mod">
          <ac:chgData name="reza kabir" userId="af3c95a13102d509" providerId="LiveId" clId="{E6F31DAE-9D3C-4AAD-88BE-DA8B71025CE7}" dt="2020-03-31T10:35:08.287" v="171" actId="207"/>
          <ac:spMkLst>
            <pc:docMk/>
            <pc:sldMk cId="511432172" sldId="733"/>
            <ac:spMk id="92" creationId="{00000000-0000-0000-0000-000000000000}"/>
          </ac:spMkLst>
        </pc:spChg>
        <pc:grpChg chg="mod">
          <ac:chgData name="reza kabir" userId="af3c95a13102d509" providerId="LiveId" clId="{E6F31DAE-9D3C-4AAD-88BE-DA8B71025CE7}" dt="2020-03-31T10:34:49.142" v="169" actId="207"/>
          <ac:grpSpMkLst>
            <pc:docMk/>
            <pc:sldMk cId="511432172" sldId="733"/>
            <ac:grpSpMk id="2" creationId="{00000000-0000-0000-0000-000000000000}"/>
          </ac:grpSpMkLst>
        </pc:grpChg>
        <pc:grpChg chg="mod">
          <ac:chgData name="reza kabir" userId="af3c95a13102d509" providerId="LiveId" clId="{E6F31DAE-9D3C-4AAD-88BE-DA8B71025CE7}" dt="2020-03-31T10:34:49.142" v="169" actId="207"/>
          <ac:grpSpMkLst>
            <pc:docMk/>
            <pc:sldMk cId="511432172" sldId="733"/>
            <ac:grpSpMk id="3" creationId="{00000000-0000-0000-0000-000000000000}"/>
          </ac:grpSpMkLst>
        </pc:grpChg>
      </pc:sldChg>
      <pc:sldChg chg="add del">
        <pc:chgData name="reza kabir" userId="af3c95a13102d509" providerId="LiveId" clId="{E6F31DAE-9D3C-4AAD-88BE-DA8B71025CE7}" dt="2020-03-31T10:37:13.174" v="251"/>
        <pc:sldMkLst>
          <pc:docMk/>
          <pc:sldMk cId="632022173" sldId="733"/>
        </pc:sldMkLst>
      </pc:sldChg>
      <pc:sldChg chg="addSp delSp add mod">
        <pc:chgData name="reza kabir" userId="af3c95a13102d509" providerId="LiveId" clId="{E6F31DAE-9D3C-4AAD-88BE-DA8B71025CE7}" dt="2020-03-31T13:00:44.922" v="480" actId="21"/>
        <pc:sldMkLst>
          <pc:docMk/>
          <pc:sldMk cId="1326460009" sldId="733"/>
        </pc:sldMkLst>
        <pc:grpChg chg="add del">
          <ac:chgData name="reza kabir" userId="af3c95a13102d509" providerId="LiveId" clId="{E6F31DAE-9D3C-4AAD-88BE-DA8B71025CE7}" dt="2020-03-31T13:00:44.922" v="480" actId="21"/>
          <ac:grpSpMkLst>
            <pc:docMk/>
            <pc:sldMk cId="1326460009" sldId="733"/>
            <ac:grpSpMk id="31" creationId="{07CA705C-EB6B-43AF-97A2-0994F6664D1C}"/>
          </ac:grpSpMkLst>
        </pc:grpChg>
      </pc:sldChg>
      <pc:sldChg chg="addSp delSp modSp add del mod">
        <pc:chgData name="reza kabir" userId="af3c95a13102d509" providerId="LiveId" clId="{E6F31DAE-9D3C-4AAD-88BE-DA8B71025CE7}" dt="2020-03-31T10:36:58.655" v="249" actId="2696"/>
        <pc:sldMkLst>
          <pc:docMk/>
          <pc:sldMk cId="2333082457" sldId="734"/>
        </pc:sldMkLst>
        <pc:spChg chg="add mod">
          <ac:chgData name="reza kabir" userId="af3c95a13102d509" providerId="LiveId" clId="{E6F31DAE-9D3C-4AAD-88BE-DA8B71025CE7}" dt="2020-03-31T10:35:40.980" v="228" actId="207"/>
          <ac:spMkLst>
            <pc:docMk/>
            <pc:sldMk cId="2333082457" sldId="734"/>
            <ac:spMk id="3" creationId="{4E4A3957-A55E-4FB0-B2D2-0CFDBC8BD85C}"/>
          </ac:spMkLst>
        </pc:spChg>
        <pc:spChg chg="add del mod">
          <ac:chgData name="reza kabir" userId="af3c95a13102d509" providerId="LiveId" clId="{E6F31DAE-9D3C-4AAD-88BE-DA8B71025CE7}" dt="2020-03-31T10:20:20.777" v="32"/>
          <ac:spMkLst>
            <pc:docMk/>
            <pc:sldMk cId="2333082457" sldId="734"/>
            <ac:spMk id="3" creationId="{5E4B9C59-E92D-42F6-9C84-129BF184E4A3}"/>
          </ac:spMkLst>
        </pc:spChg>
        <pc:spChg chg="del">
          <ac:chgData name="reza kabir" userId="af3c95a13102d509" providerId="LiveId" clId="{E6F31DAE-9D3C-4AAD-88BE-DA8B71025CE7}" dt="2020-03-31T10:35:21.137" v="173" actId="478"/>
          <ac:spMkLst>
            <pc:docMk/>
            <pc:sldMk cId="2333082457" sldId="734"/>
            <ac:spMk id="21" creationId="{00000000-0000-0000-0000-000000000000}"/>
          </ac:spMkLst>
        </pc:spChg>
        <pc:spChg chg="del">
          <ac:chgData name="reza kabir" userId="af3c95a13102d509" providerId="LiveId" clId="{E6F31DAE-9D3C-4AAD-88BE-DA8B71025CE7}" dt="2020-03-31T10:35:21.137" v="173" actId="478"/>
          <ac:spMkLst>
            <pc:docMk/>
            <pc:sldMk cId="2333082457" sldId="734"/>
            <ac:spMk id="28" creationId="{00000000-0000-0000-0000-000000000000}"/>
          </ac:spMkLst>
        </pc:spChg>
        <pc:spChg chg="mod">
          <ac:chgData name="reza kabir" userId="af3c95a13102d509" providerId="LiveId" clId="{E6F31DAE-9D3C-4AAD-88BE-DA8B71025CE7}" dt="2020-03-31T10:35:46.556" v="229" actId="207"/>
          <ac:spMkLst>
            <pc:docMk/>
            <pc:sldMk cId="2333082457" sldId="734"/>
            <ac:spMk id="40" creationId="{00000000-0000-0000-0000-000000000000}"/>
          </ac:spMkLst>
        </pc:spChg>
      </pc:sldChg>
      <pc:sldChg chg="add del">
        <pc:chgData name="reza kabir" userId="af3c95a13102d509" providerId="LiveId" clId="{E6F31DAE-9D3C-4AAD-88BE-DA8B71025CE7}" dt="2020-03-31T10:37:13.174" v="251"/>
        <pc:sldMkLst>
          <pc:docMk/>
          <pc:sldMk cId="3315227074" sldId="734"/>
        </pc:sldMkLst>
      </pc:sldChg>
      <pc:sldChg chg="add">
        <pc:chgData name="reza kabir" userId="af3c95a13102d509" providerId="LiveId" clId="{E6F31DAE-9D3C-4AAD-88BE-DA8B71025CE7}" dt="2020-03-31T10:37:13.512" v="252"/>
        <pc:sldMkLst>
          <pc:docMk/>
          <pc:sldMk cId="4168347424" sldId="734"/>
        </pc:sldMkLst>
      </pc:sldChg>
      <pc:sldChg chg="add del">
        <pc:chgData name="reza kabir" userId="af3c95a13102d509" providerId="LiveId" clId="{E6F31DAE-9D3C-4AAD-88BE-DA8B71025CE7}" dt="2020-03-31T10:37:13.174" v="251"/>
        <pc:sldMkLst>
          <pc:docMk/>
          <pc:sldMk cId="472591971" sldId="735"/>
        </pc:sldMkLst>
      </pc:sldChg>
      <pc:sldChg chg="add">
        <pc:chgData name="reza kabir" userId="af3c95a13102d509" providerId="LiveId" clId="{E6F31DAE-9D3C-4AAD-88BE-DA8B71025CE7}" dt="2020-03-31T10:37:13.512" v="252"/>
        <pc:sldMkLst>
          <pc:docMk/>
          <pc:sldMk cId="2814269434" sldId="735"/>
        </pc:sldMkLst>
      </pc:sldChg>
      <pc:sldChg chg="addSp delSp modSp add del mod">
        <pc:chgData name="reza kabir" userId="af3c95a13102d509" providerId="LiveId" clId="{E6F31DAE-9D3C-4AAD-88BE-DA8B71025CE7}" dt="2020-03-31T10:36:58.655" v="249" actId="2696"/>
        <pc:sldMkLst>
          <pc:docMk/>
          <pc:sldMk cId="3098483982" sldId="735"/>
        </pc:sldMkLst>
        <pc:spChg chg="add del mod">
          <ac:chgData name="reza kabir" userId="af3c95a13102d509" providerId="LiveId" clId="{E6F31DAE-9D3C-4AAD-88BE-DA8B71025CE7}" dt="2020-03-31T10:25:54.005" v="45"/>
          <ac:spMkLst>
            <pc:docMk/>
            <pc:sldMk cId="3098483982" sldId="735"/>
            <ac:spMk id="2" creationId="{A1E86AAE-D180-44DC-8B9D-E6DDC699ADBF}"/>
          </ac:spMkLst>
        </pc:spChg>
        <pc:spChg chg="add del mod">
          <ac:chgData name="reza kabir" userId="af3c95a13102d509" providerId="LiveId" clId="{E6F31DAE-9D3C-4AAD-88BE-DA8B71025CE7}" dt="2020-03-31T10:20:20.777" v="32"/>
          <ac:spMkLst>
            <pc:docMk/>
            <pc:sldMk cId="3098483982" sldId="735"/>
            <ac:spMk id="2" creationId="{DE57D9BF-34B3-47CB-A4EE-51A28D928B99}"/>
          </ac:spMkLst>
        </pc:spChg>
        <pc:spChg chg="add del mod">
          <ac:chgData name="reza kabir" userId="af3c95a13102d509" providerId="LiveId" clId="{E6F31DAE-9D3C-4AAD-88BE-DA8B71025CE7}" dt="2020-03-31T10:25:48.595" v="44"/>
          <ac:spMkLst>
            <pc:docMk/>
            <pc:sldMk cId="3098483982" sldId="735"/>
            <ac:spMk id="3" creationId="{BE92605A-9BA9-4195-B197-4D14BFBA9D89}"/>
          </ac:spMkLst>
        </pc:spChg>
        <pc:spChg chg="add del mod">
          <ac:chgData name="reza kabir" userId="af3c95a13102d509" providerId="LiveId" clId="{E6F31DAE-9D3C-4AAD-88BE-DA8B71025CE7}" dt="2020-03-31T10:25:48.595" v="44"/>
          <ac:spMkLst>
            <pc:docMk/>
            <pc:sldMk cId="3098483982" sldId="735"/>
            <ac:spMk id="4" creationId="{6DE30E7A-C2FE-4125-A0FE-75371326F167}"/>
          </ac:spMkLst>
        </pc:spChg>
        <pc:spChg chg="add mod">
          <ac:chgData name="reza kabir" userId="af3c95a13102d509" providerId="LiveId" clId="{E6F31DAE-9D3C-4AAD-88BE-DA8B71025CE7}" dt="2020-03-31T10:36:31.511" v="237" actId="207"/>
          <ac:spMkLst>
            <pc:docMk/>
            <pc:sldMk cId="3098483982" sldId="735"/>
            <ac:spMk id="5" creationId="{A08DBBEA-427D-48FF-B65A-13D6AB3BC153}"/>
          </ac:spMkLst>
        </pc:spChg>
        <pc:spChg chg="del">
          <ac:chgData name="reza kabir" userId="af3c95a13102d509" providerId="LiveId" clId="{E6F31DAE-9D3C-4AAD-88BE-DA8B71025CE7}" dt="2020-03-31T10:25:41.328" v="42" actId="478"/>
          <ac:spMkLst>
            <pc:docMk/>
            <pc:sldMk cId="3098483982" sldId="735"/>
            <ac:spMk id="28" creationId="{00000000-0000-0000-0000-000000000000}"/>
          </ac:spMkLst>
        </pc:spChg>
      </pc:sldChg>
      <pc:sldChg chg="add">
        <pc:chgData name="reza kabir" userId="af3c95a13102d509" providerId="LiveId" clId="{E6F31DAE-9D3C-4AAD-88BE-DA8B71025CE7}" dt="2020-03-31T10:37:13.512" v="252"/>
        <pc:sldMkLst>
          <pc:docMk/>
          <pc:sldMk cId="1703962292" sldId="736"/>
        </pc:sldMkLst>
      </pc:sldChg>
      <pc:sldChg chg="addSp delSp modSp add del mod">
        <pc:chgData name="reza kabir" userId="af3c95a13102d509" providerId="LiveId" clId="{E6F31DAE-9D3C-4AAD-88BE-DA8B71025CE7}" dt="2020-03-31T10:36:58.655" v="249" actId="2696"/>
        <pc:sldMkLst>
          <pc:docMk/>
          <pc:sldMk cId="1948074326" sldId="736"/>
        </pc:sldMkLst>
        <pc:spChg chg="add mod">
          <ac:chgData name="reza kabir" userId="af3c95a13102d509" providerId="LiveId" clId="{E6F31DAE-9D3C-4AAD-88BE-DA8B71025CE7}" dt="2020-03-31T10:36:43.218" v="248" actId="27636"/>
          <ac:spMkLst>
            <pc:docMk/>
            <pc:sldMk cId="1948074326" sldId="736"/>
            <ac:spMk id="2" creationId="{29A26ABD-BA04-47FC-B40B-178F0382F9E6}"/>
          </ac:spMkLst>
        </pc:spChg>
        <pc:spChg chg="add del mod">
          <ac:chgData name="reza kabir" userId="af3c95a13102d509" providerId="LiveId" clId="{E6F31DAE-9D3C-4AAD-88BE-DA8B71025CE7}" dt="2020-03-31T10:20:20.777" v="32"/>
          <ac:spMkLst>
            <pc:docMk/>
            <pc:sldMk cId="1948074326" sldId="736"/>
            <ac:spMk id="2" creationId="{A935DF77-4603-4929-AD7F-77967FF13C68}"/>
          </ac:spMkLst>
        </pc:spChg>
        <pc:spChg chg="add del">
          <ac:chgData name="reza kabir" userId="af3c95a13102d509" providerId="LiveId" clId="{E6F31DAE-9D3C-4AAD-88BE-DA8B71025CE7}" dt="2020-03-31T10:36:39.863" v="240"/>
          <ac:spMkLst>
            <pc:docMk/>
            <pc:sldMk cId="1948074326" sldId="736"/>
            <ac:spMk id="3" creationId="{7DAA7BC4-B8F4-4B4B-9E4B-38D675C5B78A}"/>
          </ac:spMkLst>
        </pc:spChg>
        <pc:spChg chg="del">
          <ac:chgData name="reza kabir" userId="af3c95a13102d509" providerId="LiveId" clId="{E6F31DAE-9D3C-4AAD-88BE-DA8B71025CE7}" dt="2020-03-31T10:36:37.759" v="238" actId="478"/>
          <ac:spMkLst>
            <pc:docMk/>
            <pc:sldMk cId="1948074326" sldId="736"/>
            <ac:spMk id="21" creationId="{00000000-0000-0000-0000-000000000000}"/>
          </ac:spMkLst>
        </pc:spChg>
        <pc:spChg chg="del">
          <ac:chgData name="reza kabir" userId="af3c95a13102d509" providerId="LiveId" clId="{E6F31DAE-9D3C-4AAD-88BE-DA8B71025CE7}" dt="2020-03-31T10:36:37.759" v="238" actId="478"/>
          <ac:spMkLst>
            <pc:docMk/>
            <pc:sldMk cId="1948074326" sldId="736"/>
            <ac:spMk id="28" creationId="{00000000-0000-0000-0000-000000000000}"/>
          </ac:spMkLst>
        </pc:spChg>
      </pc:sldChg>
      <pc:sldChg chg="add del">
        <pc:chgData name="reza kabir" userId="af3c95a13102d509" providerId="LiveId" clId="{E6F31DAE-9D3C-4AAD-88BE-DA8B71025CE7}" dt="2020-03-31T10:37:13.174" v="251"/>
        <pc:sldMkLst>
          <pc:docMk/>
          <pc:sldMk cId="2972933778" sldId="736"/>
        </pc:sldMkLst>
      </pc:sldChg>
      <pc:sldChg chg="addSp delSp modSp add del mod">
        <pc:chgData name="reza kabir" userId="af3c95a13102d509" providerId="LiveId" clId="{E6F31DAE-9D3C-4AAD-88BE-DA8B71025CE7}" dt="2020-05-06T15:28:48.163" v="981" actId="2696"/>
        <pc:sldMkLst>
          <pc:docMk/>
          <pc:sldMk cId="1127071138" sldId="797"/>
        </pc:sldMkLst>
        <pc:spChg chg="mod topLvl">
          <ac:chgData name="reza kabir" userId="af3c95a13102d509" providerId="LiveId" clId="{E6F31DAE-9D3C-4AAD-88BE-DA8B71025CE7}" dt="2020-05-06T15:07:17.326" v="771" actId="1076"/>
          <ac:spMkLst>
            <pc:docMk/>
            <pc:sldMk cId="1127071138" sldId="797"/>
            <ac:spMk id="3" creationId="{C54AAE04-76FA-4015-B2F7-8922B6DB3616}"/>
          </ac:spMkLst>
        </pc:spChg>
        <pc:spChg chg="mod topLvl">
          <ac:chgData name="reza kabir" userId="af3c95a13102d509" providerId="LiveId" clId="{E6F31DAE-9D3C-4AAD-88BE-DA8B71025CE7}" dt="2020-05-06T15:07:17.326" v="771" actId="1076"/>
          <ac:spMkLst>
            <pc:docMk/>
            <pc:sldMk cId="1127071138" sldId="797"/>
            <ac:spMk id="4" creationId="{3EF9C14A-7595-48C1-ADBE-8FF26B598F6B}"/>
          </ac:spMkLst>
        </pc:spChg>
        <pc:spChg chg="mod topLvl">
          <ac:chgData name="reza kabir" userId="af3c95a13102d509" providerId="LiveId" clId="{E6F31DAE-9D3C-4AAD-88BE-DA8B71025CE7}" dt="2020-05-06T15:07:17.326" v="771" actId="1076"/>
          <ac:spMkLst>
            <pc:docMk/>
            <pc:sldMk cId="1127071138" sldId="797"/>
            <ac:spMk id="5" creationId="{DD4CCAD5-57B6-4159-AAB1-6B086E25BDF8}"/>
          </ac:spMkLst>
        </pc:spChg>
        <pc:spChg chg="mod topLvl">
          <ac:chgData name="reza kabir" userId="af3c95a13102d509" providerId="LiveId" clId="{E6F31DAE-9D3C-4AAD-88BE-DA8B71025CE7}" dt="2020-05-06T15:07:17.326" v="771" actId="1076"/>
          <ac:spMkLst>
            <pc:docMk/>
            <pc:sldMk cId="1127071138" sldId="797"/>
            <ac:spMk id="6" creationId="{6A0F0679-AFD4-4B48-AB15-1193294DFE4C}"/>
          </ac:spMkLst>
        </pc:spChg>
        <pc:spChg chg="mod topLvl">
          <ac:chgData name="reza kabir" userId="af3c95a13102d509" providerId="LiveId" clId="{E6F31DAE-9D3C-4AAD-88BE-DA8B71025CE7}" dt="2020-05-06T15:07:17.326" v="771" actId="1076"/>
          <ac:spMkLst>
            <pc:docMk/>
            <pc:sldMk cId="1127071138" sldId="797"/>
            <ac:spMk id="7" creationId="{B1FA0E87-265A-4766-BB66-0B7519E8602A}"/>
          </ac:spMkLst>
        </pc:spChg>
        <pc:spChg chg="mod topLvl">
          <ac:chgData name="reza kabir" userId="af3c95a13102d509" providerId="LiveId" clId="{E6F31DAE-9D3C-4AAD-88BE-DA8B71025CE7}" dt="2020-05-06T15:07:17.326" v="771" actId="1076"/>
          <ac:spMkLst>
            <pc:docMk/>
            <pc:sldMk cId="1127071138" sldId="797"/>
            <ac:spMk id="8" creationId="{B7357F6B-ADE6-4355-97A5-7807E390DAB3}"/>
          </ac:spMkLst>
        </pc:spChg>
        <pc:spChg chg="mod topLvl">
          <ac:chgData name="reza kabir" userId="af3c95a13102d509" providerId="LiveId" clId="{E6F31DAE-9D3C-4AAD-88BE-DA8B71025CE7}" dt="2020-05-06T15:07:17.326" v="771" actId="1076"/>
          <ac:spMkLst>
            <pc:docMk/>
            <pc:sldMk cId="1127071138" sldId="797"/>
            <ac:spMk id="9" creationId="{FB442A86-EA62-4C30-AB1A-3D66B66A006C}"/>
          </ac:spMkLst>
        </pc:spChg>
        <pc:spChg chg="mod topLvl">
          <ac:chgData name="reza kabir" userId="af3c95a13102d509" providerId="LiveId" clId="{E6F31DAE-9D3C-4AAD-88BE-DA8B71025CE7}" dt="2020-05-06T15:07:17.326" v="771" actId="1076"/>
          <ac:spMkLst>
            <pc:docMk/>
            <pc:sldMk cId="1127071138" sldId="797"/>
            <ac:spMk id="10" creationId="{1B974139-67A6-41E4-86CF-F5B1F6F24B41}"/>
          </ac:spMkLst>
        </pc:spChg>
        <pc:spChg chg="mod topLvl">
          <ac:chgData name="reza kabir" userId="af3c95a13102d509" providerId="LiveId" clId="{E6F31DAE-9D3C-4AAD-88BE-DA8B71025CE7}" dt="2020-05-06T15:07:17.326" v="771" actId="1076"/>
          <ac:spMkLst>
            <pc:docMk/>
            <pc:sldMk cId="1127071138" sldId="797"/>
            <ac:spMk id="11" creationId="{D9E0FCA3-B865-4005-AAD2-758FB57BCEFF}"/>
          </ac:spMkLst>
        </pc:spChg>
        <pc:spChg chg="mod topLvl">
          <ac:chgData name="reza kabir" userId="af3c95a13102d509" providerId="LiveId" clId="{E6F31DAE-9D3C-4AAD-88BE-DA8B71025CE7}" dt="2020-05-06T15:07:17.326" v="771" actId="1076"/>
          <ac:spMkLst>
            <pc:docMk/>
            <pc:sldMk cId="1127071138" sldId="797"/>
            <ac:spMk id="12" creationId="{18C40228-F073-4CF3-88CB-7BE344E7E5DD}"/>
          </ac:spMkLst>
        </pc:spChg>
        <pc:spChg chg="mod topLvl">
          <ac:chgData name="reza kabir" userId="af3c95a13102d509" providerId="LiveId" clId="{E6F31DAE-9D3C-4AAD-88BE-DA8B71025CE7}" dt="2020-05-06T15:07:17.326" v="771" actId="1076"/>
          <ac:spMkLst>
            <pc:docMk/>
            <pc:sldMk cId="1127071138" sldId="797"/>
            <ac:spMk id="13" creationId="{E8C9208E-663B-4045-B7E9-56A6F1C5E6ED}"/>
          </ac:spMkLst>
        </pc:spChg>
        <pc:spChg chg="mod topLvl">
          <ac:chgData name="reza kabir" userId="af3c95a13102d509" providerId="LiveId" clId="{E6F31DAE-9D3C-4AAD-88BE-DA8B71025CE7}" dt="2020-05-06T15:07:17.326" v="771" actId="1076"/>
          <ac:spMkLst>
            <pc:docMk/>
            <pc:sldMk cId="1127071138" sldId="797"/>
            <ac:spMk id="14" creationId="{3CFC8DE1-CD85-4605-8E20-4AFFBEDA08BD}"/>
          </ac:spMkLst>
        </pc:spChg>
        <pc:spChg chg="mod topLvl">
          <ac:chgData name="reza kabir" userId="af3c95a13102d509" providerId="LiveId" clId="{E6F31DAE-9D3C-4AAD-88BE-DA8B71025CE7}" dt="2020-05-06T15:07:17.326" v="771" actId="1076"/>
          <ac:spMkLst>
            <pc:docMk/>
            <pc:sldMk cId="1127071138" sldId="797"/>
            <ac:spMk id="15" creationId="{2892A907-0E52-45CA-9533-9FEA19CDFD05}"/>
          </ac:spMkLst>
        </pc:spChg>
        <pc:spChg chg="mod topLvl">
          <ac:chgData name="reza kabir" userId="af3c95a13102d509" providerId="LiveId" clId="{E6F31DAE-9D3C-4AAD-88BE-DA8B71025CE7}" dt="2020-05-06T15:07:17.326" v="771" actId="1076"/>
          <ac:spMkLst>
            <pc:docMk/>
            <pc:sldMk cId="1127071138" sldId="797"/>
            <ac:spMk id="16" creationId="{4C6F9E41-E8E0-4C1A-9D44-7878B9865EE9}"/>
          </ac:spMkLst>
        </pc:spChg>
        <pc:spChg chg="mod topLvl">
          <ac:chgData name="reza kabir" userId="af3c95a13102d509" providerId="LiveId" clId="{E6F31DAE-9D3C-4AAD-88BE-DA8B71025CE7}" dt="2020-05-06T15:07:17.326" v="771" actId="1076"/>
          <ac:spMkLst>
            <pc:docMk/>
            <pc:sldMk cId="1127071138" sldId="797"/>
            <ac:spMk id="17" creationId="{9E0354CB-EDDF-41D6-9E7F-589C2D57F8E5}"/>
          </ac:spMkLst>
        </pc:spChg>
        <pc:spChg chg="mod topLvl">
          <ac:chgData name="reza kabir" userId="af3c95a13102d509" providerId="LiveId" clId="{E6F31DAE-9D3C-4AAD-88BE-DA8B71025CE7}" dt="2020-05-06T15:07:17.326" v="771" actId="1076"/>
          <ac:spMkLst>
            <pc:docMk/>
            <pc:sldMk cId="1127071138" sldId="797"/>
            <ac:spMk id="18" creationId="{77AE43DA-3EB1-4246-AD30-E5E1E8B3454A}"/>
          </ac:spMkLst>
        </pc:spChg>
        <pc:spChg chg="mod topLvl">
          <ac:chgData name="reza kabir" userId="af3c95a13102d509" providerId="LiveId" clId="{E6F31DAE-9D3C-4AAD-88BE-DA8B71025CE7}" dt="2020-05-06T15:07:17.326" v="771" actId="1076"/>
          <ac:spMkLst>
            <pc:docMk/>
            <pc:sldMk cId="1127071138" sldId="797"/>
            <ac:spMk id="19" creationId="{FE2057BB-D42D-4EFD-B441-32DD5297A9C1}"/>
          </ac:spMkLst>
        </pc:spChg>
        <pc:spChg chg="mod topLvl">
          <ac:chgData name="reza kabir" userId="af3c95a13102d509" providerId="LiveId" clId="{E6F31DAE-9D3C-4AAD-88BE-DA8B71025CE7}" dt="2020-05-06T15:07:17.326" v="771" actId="1076"/>
          <ac:spMkLst>
            <pc:docMk/>
            <pc:sldMk cId="1127071138" sldId="797"/>
            <ac:spMk id="20" creationId="{4A32FB41-26F0-4F50-9662-8702690947F4}"/>
          </ac:spMkLst>
        </pc:spChg>
        <pc:spChg chg="mod topLvl">
          <ac:chgData name="reza kabir" userId="af3c95a13102d509" providerId="LiveId" clId="{E6F31DAE-9D3C-4AAD-88BE-DA8B71025CE7}" dt="2020-05-06T15:07:17.326" v="771" actId="1076"/>
          <ac:spMkLst>
            <pc:docMk/>
            <pc:sldMk cId="1127071138" sldId="797"/>
            <ac:spMk id="21" creationId="{32ECE564-EFD6-4783-9745-64A32351F5D3}"/>
          </ac:spMkLst>
        </pc:spChg>
        <pc:spChg chg="mod topLvl">
          <ac:chgData name="reza kabir" userId="af3c95a13102d509" providerId="LiveId" clId="{E6F31DAE-9D3C-4AAD-88BE-DA8B71025CE7}" dt="2020-05-06T15:07:17.326" v="771" actId="1076"/>
          <ac:spMkLst>
            <pc:docMk/>
            <pc:sldMk cId="1127071138" sldId="797"/>
            <ac:spMk id="22" creationId="{C281527B-7299-434A-8E14-1884D8020A61}"/>
          </ac:spMkLst>
        </pc:spChg>
        <pc:spChg chg="mod topLvl">
          <ac:chgData name="reza kabir" userId="af3c95a13102d509" providerId="LiveId" clId="{E6F31DAE-9D3C-4AAD-88BE-DA8B71025CE7}" dt="2020-05-06T15:07:17.326" v="771" actId="1076"/>
          <ac:spMkLst>
            <pc:docMk/>
            <pc:sldMk cId="1127071138" sldId="797"/>
            <ac:spMk id="23" creationId="{DF91C129-040C-43AD-8C5D-4B1B7DF8FE2B}"/>
          </ac:spMkLst>
        </pc:spChg>
        <pc:spChg chg="mod topLvl">
          <ac:chgData name="reza kabir" userId="af3c95a13102d509" providerId="LiveId" clId="{E6F31DAE-9D3C-4AAD-88BE-DA8B71025CE7}" dt="2020-05-06T15:07:17.326" v="771" actId="1076"/>
          <ac:spMkLst>
            <pc:docMk/>
            <pc:sldMk cId="1127071138" sldId="797"/>
            <ac:spMk id="24" creationId="{1C8A5591-0554-4991-8824-AAF9B169A627}"/>
          </ac:spMkLst>
        </pc:spChg>
        <pc:spChg chg="mod topLvl">
          <ac:chgData name="reza kabir" userId="af3c95a13102d509" providerId="LiveId" clId="{E6F31DAE-9D3C-4AAD-88BE-DA8B71025CE7}" dt="2020-05-06T15:07:17.326" v="771" actId="1076"/>
          <ac:spMkLst>
            <pc:docMk/>
            <pc:sldMk cId="1127071138" sldId="797"/>
            <ac:spMk id="25" creationId="{41E648A1-6D5F-4C5F-8C17-21B7AEC73A88}"/>
          </ac:spMkLst>
        </pc:spChg>
        <pc:spChg chg="mod topLvl">
          <ac:chgData name="reza kabir" userId="af3c95a13102d509" providerId="LiveId" clId="{E6F31DAE-9D3C-4AAD-88BE-DA8B71025CE7}" dt="2020-05-06T15:07:17.326" v="771" actId="1076"/>
          <ac:spMkLst>
            <pc:docMk/>
            <pc:sldMk cId="1127071138" sldId="797"/>
            <ac:spMk id="26" creationId="{72B6BB35-0DD2-4801-997A-9E7479D74DD2}"/>
          </ac:spMkLst>
        </pc:spChg>
        <pc:spChg chg="mod topLvl">
          <ac:chgData name="reza kabir" userId="af3c95a13102d509" providerId="LiveId" clId="{E6F31DAE-9D3C-4AAD-88BE-DA8B71025CE7}" dt="2020-05-06T15:07:17.326" v="771" actId="1076"/>
          <ac:spMkLst>
            <pc:docMk/>
            <pc:sldMk cId="1127071138" sldId="797"/>
            <ac:spMk id="27" creationId="{31CEBED0-737D-4A23-AC12-B05AF9949B55}"/>
          </ac:spMkLst>
        </pc:spChg>
        <pc:spChg chg="mod topLvl">
          <ac:chgData name="reza kabir" userId="af3c95a13102d509" providerId="LiveId" clId="{E6F31DAE-9D3C-4AAD-88BE-DA8B71025CE7}" dt="2020-05-06T15:07:17.326" v="771" actId="1076"/>
          <ac:spMkLst>
            <pc:docMk/>
            <pc:sldMk cId="1127071138" sldId="797"/>
            <ac:spMk id="28" creationId="{BC6B470C-24A7-4E91-8104-4630223B671C}"/>
          </ac:spMkLst>
        </pc:spChg>
        <pc:spChg chg="mod topLvl">
          <ac:chgData name="reza kabir" userId="af3c95a13102d509" providerId="LiveId" clId="{E6F31DAE-9D3C-4AAD-88BE-DA8B71025CE7}" dt="2020-05-06T15:07:17.326" v="771" actId="1076"/>
          <ac:spMkLst>
            <pc:docMk/>
            <pc:sldMk cId="1127071138" sldId="797"/>
            <ac:spMk id="29" creationId="{BAA885BF-B0D2-404B-804A-6B4F5987B9CF}"/>
          </ac:spMkLst>
        </pc:spChg>
        <pc:spChg chg="mod topLvl">
          <ac:chgData name="reza kabir" userId="af3c95a13102d509" providerId="LiveId" clId="{E6F31DAE-9D3C-4AAD-88BE-DA8B71025CE7}" dt="2020-05-06T15:07:17.326" v="771" actId="1076"/>
          <ac:spMkLst>
            <pc:docMk/>
            <pc:sldMk cId="1127071138" sldId="797"/>
            <ac:spMk id="30" creationId="{7723CF87-AA75-4BD1-8C61-14E275399596}"/>
          </ac:spMkLst>
        </pc:spChg>
        <pc:spChg chg="mod topLvl">
          <ac:chgData name="reza kabir" userId="af3c95a13102d509" providerId="LiveId" clId="{E6F31DAE-9D3C-4AAD-88BE-DA8B71025CE7}" dt="2020-05-06T15:07:17.326" v="771" actId="1076"/>
          <ac:spMkLst>
            <pc:docMk/>
            <pc:sldMk cId="1127071138" sldId="797"/>
            <ac:spMk id="31" creationId="{9AE80A1A-F626-44EA-A756-7A25E0BA29F4}"/>
          </ac:spMkLst>
        </pc:spChg>
        <pc:spChg chg="mod topLvl">
          <ac:chgData name="reza kabir" userId="af3c95a13102d509" providerId="LiveId" clId="{E6F31DAE-9D3C-4AAD-88BE-DA8B71025CE7}" dt="2020-05-06T15:07:17.326" v="771" actId="1076"/>
          <ac:spMkLst>
            <pc:docMk/>
            <pc:sldMk cId="1127071138" sldId="797"/>
            <ac:spMk id="32" creationId="{A35D2EE3-98D1-4AD8-ADA2-6FF4921370D0}"/>
          </ac:spMkLst>
        </pc:spChg>
        <pc:spChg chg="mod topLvl">
          <ac:chgData name="reza kabir" userId="af3c95a13102d509" providerId="LiveId" clId="{E6F31DAE-9D3C-4AAD-88BE-DA8B71025CE7}" dt="2020-05-06T15:07:17.326" v="771" actId="1076"/>
          <ac:spMkLst>
            <pc:docMk/>
            <pc:sldMk cId="1127071138" sldId="797"/>
            <ac:spMk id="33" creationId="{C3640E34-48CE-4F23-A5A7-D569871068FE}"/>
          </ac:spMkLst>
        </pc:spChg>
        <pc:spChg chg="mod topLvl">
          <ac:chgData name="reza kabir" userId="af3c95a13102d509" providerId="LiveId" clId="{E6F31DAE-9D3C-4AAD-88BE-DA8B71025CE7}" dt="2020-05-06T15:07:17.326" v="771" actId="1076"/>
          <ac:spMkLst>
            <pc:docMk/>
            <pc:sldMk cId="1127071138" sldId="797"/>
            <ac:spMk id="34" creationId="{6C8162DB-75EF-4DC1-A324-6294F12EB8F4}"/>
          </ac:spMkLst>
        </pc:spChg>
        <pc:spChg chg="mod topLvl">
          <ac:chgData name="reza kabir" userId="af3c95a13102d509" providerId="LiveId" clId="{E6F31DAE-9D3C-4AAD-88BE-DA8B71025CE7}" dt="2020-05-06T15:07:17.326" v="771" actId="1076"/>
          <ac:spMkLst>
            <pc:docMk/>
            <pc:sldMk cId="1127071138" sldId="797"/>
            <ac:spMk id="35" creationId="{DA977DD1-FEBB-4ABB-B0BE-78447C4148A5}"/>
          </ac:spMkLst>
        </pc:spChg>
        <pc:spChg chg="mod topLvl">
          <ac:chgData name="reza kabir" userId="af3c95a13102d509" providerId="LiveId" clId="{E6F31DAE-9D3C-4AAD-88BE-DA8B71025CE7}" dt="2020-05-06T15:07:17.326" v="771" actId="1076"/>
          <ac:spMkLst>
            <pc:docMk/>
            <pc:sldMk cId="1127071138" sldId="797"/>
            <ac:spMk id="36" creationId="{C0DD40B7-3EBC-4B94-8819-B1D2F63501D5}"/>
          </ac:spMkLst>
        </pc:spChg>
        <pc:spChg chg="mod topLvl">
          <ac:chgData name="reza kabir" userId="af3c95a13102d509" providerId="LiveId" clId="{E6F31DAE-9D3C-4AAD-88BE-DA8B71025CE7}" dt="2020-05-06T15:07:17.326" v="771" actId="1076"/>
          <ac:spMkLst>
            <pc:docMk/>
            <pc:sldMk cId="1127071138" sldId="797"/>
            <ac:spMk id="37" creationId="{5553CF4E-E3E5-44EF-BD66-A8638F195E5E}"/>
          </ac:spMkLst>
        </pc:spChg>
        <pc:spChg chg="mod topLvl">
          <ac:chgData name="reza kabir" userId="af3c95a13102d509" providerId="LiveId" clId="{E6F31DAE-9D3C-4AAD-88BE-DA8B71025CE7}" dt="2020-05-06T15:07:17.326" v="771" actId="1076"/>
          <ac:spMkLst>
            <pc:docMk/>
            <pc:sldMk cId="1127071138" sldId="797"/>
            <ac:spMk id="38" creationId="{F32EC25C-6D29-4CB4-8BBB-A6D32C484491}"/>
          </ac:spMkLst>
        </pc:spChg>
        <pc:spChg chg="mod topLvl">
          <ac:chgData name="reza kabir" userId="af3c95a13102d509" providerId="LiveId" clId="{E6F31DAE-9D3C-4AAD-88BE-DA8B71025CE7}" dt="2020-05-06T15:07:17.326" v="771" actId="1076"/>
          <ac:spMkLst>
            <pc:docMk/>
            <pc:sldMk cId="1127071138" sldId="797"/>
            <ac:spMk id="39" creationId="{9FF0F3F9-E02D-4335-AE7F-E4EC8F04EEBA}"/>
          </ac:spMkLst>
        </pc:spChg>
        <pc:spChg chg="mod topLvl">
          <ac:chgData name="reza kabir" userId="af3c95a13102d509" providerId="LiveId" clId="{E6F31DAE-9D3C-4AAD-88BE-DA8B71025CE7}" dt="2020-05-06T15:07:17.326" v="771" actId="1076"/>
          <ac:spMkLst>
            <pc:docMk/>
            <pc:sldMk cId="1127071138" sldId="797"/>
            <ac:spMk id="40" creationId="{253A7E84-DC15-453C-AFB5-BB4100E98541}"/>
          </ac:spMkLst>
        </pc:spChg>
        <pc:spChg chg="mod topLvl">
          <ac:chgData name="reza kabir" userId="af3c95a13102d509" providerId="LiveId" clId="{E6F31DAE-9D3C-4AAD-88BE-DA8B71025CE7}" dt="2020-05-06T15:07:17.326" v="771" actId="1076"/>
          <ac:spMkLst>
            <pc:docMk/>
            <pc:sldMk cId="1127071138" sldId="797"/>
            <ac:spMk id="41" creationId="{673F9B72-E48A-4A58-A4E4-23CED7815D5B}"/>
          </ac:spMkLst>
        </pc:spChg>
        <pc:spChg chg="mod topLvl">
          <ac:chgData name="reza kabir" userId="af3c95a13102d509" providerId="LiveId" clId="{E6F31DAE-9D3C-4AAD-88BE-DA8B71025CE7}" dt="2020-05-06T15:07:17.326" v="771" actId="1076"/>
          <ac:spMkLst>
            <pc:docMk/>
            <pc:sldMk cId="1127071138" sldId="797"/>
            <ac:spMk id="42" creationId="{1C0790B7-5FA4-4327-80EE-2FD1A370288D}"/>
          </ac:spMkLst>
        </pc:spChg>
        <pc:spChg chg="mod topLvl">
          <ac:chgData name="reza kabir" userId="af3c95a13102d509" providerId="LiveId" clId="{E6F31DAE-9D3C-4AAD-88BE-DA8B71025CE7}" dt="2020-05-06T15:07:17.326" v="771" actId="1076"/>
          <ac:spMkLst>
            <pc:docMk/>
            <pc:sldMk cId="1127071138" sldId="797"/>
            <ac:spMk id="43" creationId="{89E1602F-365D-46FC-BA84-D6E36F634647}"/>
          </ac:spMkLst>
        </pc:spChg>
        <pc:spChg chg="mod topLvl">
          <ac:chgData name="reza kabir" userId="af3c95a13102d509" providerId="LiveId" clId="{E6F31DAE-9D3C-4AAD-88BE-DA8B71025CE7}" dt="2020-05-06T15:07:17.326" v="771" actId="1076"/>
          <ac:spMkLst>
            <pc:docMk/>
            <pc:sldMk cId="1127071138" sldId="797"/>
            <ac:spMk id="44" creationId="{F204AAC2-44D9-4527-A4FC-D37804FCAC5A}"/>
          </ac:spMkLst>
        </pc:spChg>
        <pc:spChg chg="mod topLvl">
          <ac:chgData name="reza kabir" userId="af3c95a13102d509" providerId="LiveId" clId="{E6F31DAE-9D3C-4AAD-88BE-DA8B71025CE7}" dt="2020-05-06T15:07:17.326" v="771" actId="1076"/>
          <ac:spMkLst>
            <pc:docMk/>
            <pc:sldMk cId="1127071138" sldId="797"/>
            <ac:spMk id="45" creationId="{5F8CBDE4-3F80-4C2A-A1CE-3F48BBF7DDD2}"/>
          </ac:spMkLst>
        </pc:spChg>
        <pc:spChg chg="mod topLvl">
          <ac:chgData name="reza kabir" userId="af3c95a13102d509" providerId="LiveId" clId="{E6F31DAE-9D3C-4AAD-88BE-DA8B71025CE7}" dt="2020-05-06T15:07:17.326" v="771" actId="1076"/>
          <ac:spMkLst>
            <pc:docMk/>
            <pc:sldMk cId="1127071138" sldId="797"/>
            <ac:spMk id="46" creationId="{A0208150-7261-4139-A19D-22A5776CE918}"/>
          </ac:spMkLst>
        </pc:spChg>
        <pc:spChg chg="mod topLvl">
          <ac:chgData name="reza kabir" userId="af3c95a13102d509" providerId="LiveId" clId="{E6F31DAE-9D3C-4AAD-88BE-DA8B71025CE7}" dt="2020-05-06T15:07:17.326" v="771" actId="1076"/>
          <ac:spMkLst>
            <pc:docMk/>
            <pc:sldMk cId="1127071138" sldId="797"/>
            <ac:spMk id="47" creationId="{61C8C07D-EED3-416C-9D50-F0B8DDC61465}"/>
          </ac:spMkLst>
        </pc:spChg>
        <pc:spChg chg="mod topLvl">
          <ac:chgData name="reza kabir" userId="af3c95a13102d509" providerId="LiveId" clId="{E6F31DAE-9D3C-4AAD-88BE-DA8B71025CE7}" dt="2020-05-06T15:07:17.326" v="771" actId="1076"/>
          <ac:spMkLst>
            <pc:docMk/>
            <pc:sldMk cId="1127071138" sldId="797"/>
            <ac:spMk id="48" creationId="{6A4D4586-5894-4310-B5D6-F052F93F6758}"/>
          </ac:spMkLst>
        </pc:spChg>
        <pc:spChg chg="mod topLvl">
          <ac:chgData name="reza kabir" userId="af3c95a13102d509" providerId="LiveId" clId="{E6F31DAE-9D3C-4AAD-88BE-DA8B71025CE7}" dt="2020-05-06T15:07:17.326" v="771" actId="1076"/>
          <ac:spMkLst>
            <pc:docMk/>
            <pc:sldMk cId="1127071138" sldId="797"/>
            <ac:spMk id="49" creationId="{C07DE82F-2E77-4A2E-A19F-3B46DE252159}"/>
          </ac:spMkLst>
        </pc:spChg>
        <pc:spChg chg="mod topLvl">
          <ac:chgData name="reza kabir" userId="af3c95a13102d509" providerId="LiveId" clId="{E6F31DAE-9D3C-4AAD-88BE-DA8B71025CE7}" dt="2020-05-06T15:07:17.326" v="771" actId="1076"/>
          <ac:spMkLst>
            <pc:docMk/>
            <pc:sldMk cId="1127071138" sldId="797"/>
            <ac:spMk id="50" creationId="{0E3A8979-CA3B-428C-893D-1C147A24BCC8}"/>
          </ac:spMkLst>
        </pc:spChg>
        <pc:spChg chg="mod topLvl">
          <ac:chgData name="reza kabir" userId="af3c95a13102d509" providerId="LiveId" clId="{E6F31DAE-9D3C-4AAD-88BE-DA8B71025CE7}" dt="2020-05-06T15:07:17.326" v="771" actId="1076"/>
          <ac:spMkLst>
            <pc:docMk/>
            <pc:sldMk cId="1127071138" sldId="797"/>
            <ac:spMk id="51" creationId="{A61FE88C-E4F5-4994-AD45-A3D7A986B3CD}"/>
          </ac:spMkLst>
        </pc:spChg>
        <pc:spChg chg="mod topLvl">
          <ac:chgData name="reza kabir" userId="af3c95a13102d509" providerId="LiveId" clId="{E6F31DAE-9D3C-4AAD-88BE-DA8B71025CE7}" dt="2020-05-06T15:07:17.326" v="771" actId="1076"/>
          <ac:spMkLst>
            <pc:docMk/>
            <pc:sldMk cId="1127071138" sldId="797"/>
            <ac:spMk id="52" creationId="{7C91C6B9-7EF4-4591-A609-F4499E56D8A0}"/>
          </ac:spMkLst>
        </pc:spChg>
        <pc:spChg chg="mod topLvl">
          <ac:chgData name="reza kabir" userId="af3c95a13102d509" providerId="LiveId" clId="{E6F31DAE-9D3C-4AAD-88BE-DA8B71025CE7}" dt="2020-05-06T15:07:17.326" v="771" actId="1076"/>
          <ac:spMkLst>
            <pc:docMk/>
            <pc:sldMk cId="1127071138" sldId="797"/>
            <ac:spMk id="53" creationId="{C48D26EC-B4E3-4E93-9AC1-496BEC74E50C}"/>
          </ac:spMkLst>
        </pc:spChg>
        <pc:spChg chg="mod topLvl">
          <ac:chgData name="reza kabir" userId="af3c95a13102d509" providerId="LiveId" clId="{E6F31DAE-9D3C-4AAD-88BE-DA8B71025CE7}" dt="2020-05-06T15:07:17.326" v="771" actId="1076"/>
          <ac:spMkLst>
            <pc:docMk/>
            <pc:sldMk cId="1127071138" sldId="797"/>
            <ac:spMk id="54" creationId="{A803DA04-057E-41C2-905E-08A6D8DF9E28}"/>
          </ac:spMkLst>
        </pc:spChg>
        <pc:spChg chg="mod topLvl">
          <ac:chgData name="reza kabir" userId="af3c95a13102d509" providerId="LiveId" clId="{E6F31DAE-9D3C-4AAD-88BE-DA8B71025CE7}" dt="2020-05-06T15:07:17.326" v="771" actId="1076"/>
          <ac:spMkLst>
            <pc:docMk/>
            <pc:sldMk cId="1127071138" sldId="797"/>
            <ac:spMk id="55" creationId="{F43DB5A7-6B8E-43A4-A77F-64DEA37A6A1A}"/>
          </ac:spMkLst>
        </pc:spChg>
        <pc:spChg chg="mod topLvl">
          <ac:chgData name="reza kabir" userId="af3c95a13102d509" providerId="LiveId" clId="{E6F31DAE-9D3C-4AAD-88BE-DA8B71025CE7}" dt="2020-05-06T15:07:17.326" v="771" actId="1076"/>
          <ac:spMkLst>
            <pc:docMk/>
            <pc:sldMk cId="1127071138" sldId="797"/>
            <ac:spMk id="56" creationId="{4FC6F7B9-B4F6-45AB-8353-F251F3587026}"/>
          </ac:spMkLst>
        </pc:spChg>
        <pc:spChg chg="mod topLvl">
          <ac:chgData name="reza kabir" userId="af3c95a13102d509" providerId="LiveId" clId="{E6F31DAE-9D3C-4AAD-88BE-DA8B71025CE7}" dt="2020-05-06T15:07:17.326" v="771" actId="1076"/>
          <ac:spMkLst>
            <pc:docMk/>
            <pc:sldMk cId="1127071138" sldId="797"/>
            <ac:spMk id="57" creationId="{75A9D07B-5A4B-4D05-9E89-65B3F6A904B5}"/>
          </ac:spMkLst>
        </pc:spChg>
        <pc:spChg chg="mod topLvl">
          <ac:chgData name="reza kabir" userId="af3c95a13102d509" providerId="LiveId" clId="{E6F31DAE-9D3C-4AAD-88BE-DA8B71025CE7}" dt="2020-05-06T15:07:17.326" v="771" actId="1076"/>
          <ac:spMkLst>
            <pc:docMk/>
            <pc:sldMk cId="1127071138" sldId="797"/>
            <ac:spMk id="58" creationId="{56DBFC04-7495-41F9-85C4-D3D5B4466C9E}"/>
          </ac:spMkLst>
        </pc:spChg>
        <pc:spChg chg="mod topLvl">
          <ac:chgData name="reza kabir" userId="af3c95a13102d509" providerId="LiveId" clId="{E6F31DAE-9D3C-4AAD-88BE-DA8B71025CE7}" dt="2020-05-06T15:07:17.326" v="771" actId="1076"/>
          <ac:spMkLst>
            <pc:docMk/>
            <pc:sldMk cId="1127071138" sldId="797"/>
            <ac:spMk id="59" creationId="{B9B7A5DD-2548-4A3C-B78E-3B1CCAE33AFF}"/>
          </ac:spMkLst>
        </pc:spChg>
        <pc:spChg chg="mod topLvl">
          <ac:chgData name="reza kabir" userId="af3c95a13102d509" providerId="LiveId" clId="{E6F31DAE-9D3C-4AAD-88BE-DA8B71025CE7}" dt="2020-05-06T15:07:17.326" v="771" actId="1076"/>
          <ac:spMkLst>
            <pc:docMk/>
            <pc:sldMk cId="1127071138" sldId="797"/>
            <ac:spMk id="60" creationId="{57CC4F94-108E-429B-B455-E1341D84D8B0}"/>
          </ac:spMkLst>
        </pc:spChg>
        <pc:spChg chg="mod topLvl">
          <ac:chgData name="reza kabir" userId="af3c95a13102d509" providerId="LiveId" clId="{E6F31DAE-9D3C-4AAD-88BE-DA8B71025CE7}" dt="2020-05-06T15:07:17.326" v="771" actId="1076"/>
          <ac:spMkLst>
            <pc:docMk/>
            <pc:sldMk cId="1127071138" sldId="797"/>
            <ac:spMk id="61" creationId="{7D729348-072E-41B8-BA8D-5D518C8E44E3}"/>
          </ac:spMkLst>
        </pc:spChg>
        <pc:spChg chg="mod topLvl">
          <ac:chgData name="reza kabir" userId="af3c95a13102d509" providerId="LiveId" clId="{E6F31DAE-9D3C-4AAD-88BE-DA8B71025CE7}" dt="2020-05-06T15:07:17.326" v="771" actId="1076"/>
          <ac:spMkLst>
            <pc:docMk/>
            <pc:sldMk cId="1127071138" sldId="797"/>
            <ac:spMk id="62" creationId="{BBC249D9-DEAF-4EE7-8C60-9066DC8296E0}"/>
          </ac:spMkLst>
        </pc:spChg>
        <pc:spChg chg="mod topLvl">
          <ac:chgData name="reza kabir" userId="af3c95a13102d509" providerId="LiveId" clId="{E6F31DAE-9D3C-4AAD-88BE-DA8B71025CE7}" dt="2020-05-06T15:07:17.326" v="771" actId="1076"/>
          <ac:spMkLst>
            <pc:docMk/>
            <pc:sldMk cId="1127071138" sldId="797"/>
            <ac:spMk id="63" creationId="{23580736-CBDC-426B-8536-DA8F1B5B2B17}"/>
          </ac:spMkLst>
        </pc:spChg>
        <pc:spChg chg="mod topLvl">
          <ac:chgData name="reza kabir" userId="af3c95a13102d509" providerId="LiveId" clId="{E6F31DAE-9D3C-4AAD-88BE-DA8B71025CE7}" dt="2020-05-06T15:07:17.326" v="771" actId="1076"/>
          <ac:spMkLst>
            <pc:docMk/>
            <pc:sldMk cId="1127071138" sldId="797"/>
            <ac:spMk id="64" creationId="{7025BCBE-63DA-4BB8-928E-4DD3914A49CC}"/>
          </ac:spMkLst>
        </pc:spChg>
        <pc:spChg chg="mod topLvl">
          <ac:chgData name="reza kabir" userId="af3c95a13102d509" providerId="LiveId" clId="{E6F31DAE-9D3C-4AAD-88BE-DA8B71025CE7}" dt="2020-05-06T15:07:17.326" v="771" actId="1076"/>
          <ac:spMkLst>
            <pc:docMk/>
            <pc:sldMk cId="1127071138" sldId="797"/>
            <ac:spMk id="65" creationId="{07ABE09F-5276-4929-9C23-EE7641F277AF}"/>
          </ac:spMkLst>
        </pc:spChg>
        <pc:spChg chg="mod topLvl">
          <ac:chgData name="reza kabir" userId="af3c95a13102d509" providerId="LiveId" clId="{E6F31DAE-9D3C-4AAD-88BE-DA8B71025CE7}" dt="2020-05-06T15:07:17.326" v="771" actId="1076"/>
          <ac:spMkLst>
            <pc:docMk/>
            <pc:sldMk cId="1127071138" sldId="797"/>
            <ac:spMk id="66" creationId="{86326DCD-ECF6-4D66-A5B8-CE10028C9EE2}"/>
          </ac:spMkLst>
        </pc:spChg>
        <pc:spChg chg="mod topLvl">
          <ac:chgData name="reza kabir" userId="af3c95a13102d509" providerId="LiveId" clId="{E6F31DAE-9D3C-4AAD-88BE-DA8B71025CE7}" dt="2020-05-06T15:07:17.326" v="771" actId="1076"/>
          <ac:spMkLst>
            <pc:docMk/>
            <pc:sldMk cId="1127071138" sldId="797"/>
            <ac:spMk id="67" creationId="{ACC24443-D8FE-4E03-B75A-67D1EDD8EC0A}"/>
          </ac:spMkLst>
        </pc:spChg>
        <pc:spChg chg="mod topLvl">
          <ac:chgData name="reza kabir" userId="af3c95a13102d509" providerId="LiveId" clId="{E6F31DAE-9D3C-4AAD-88BE-DA8B71025CE7}" dt="2020-05-06T15:07:17.326" v="771" actId="1076"/>
          <ac:spMkLst>
            <pc:docMk/>
            <pc:sldMk cId="1127071138" sldId="797"/>
            <ac:spMk id="68" creationId="{AECBC03E-21DB-4FC4-ABA5-6E1524D40B84}"/>
          </ac:spMkLst>
        </pc:spChg>
        <pc:spChg chg="mod topLvl">
          <ac:chgData name="reza kabir" userId="af3c95a13102d509" providerId="LiveId" clId="{E6F31DAE-9D3C-4AAD-88BE-DA8B71025CE7}" dt="2020-05-06T15:07:17.326" v="771" actId="1076"/>
          <ac:spMkLst>
            <pc:docMk/>
            <pc:sldMk cId="1127071138" sldId="797"/>
            <ac:spMk id="69" creationId="{ED9BA518-9020-4F55-9B2C-826E19B21861}"/>
          </ac:spMkLst>
        </pc:spChg>
        <pc:spChg chg="mod topLvl">
          <ac:chgData name="reza kabir" userId="af3c95a13102d509" providerId="LiveId" clId="{E6F31DAE-9D3C-4AAD-88BE-DA8B71025CE7}" dt="2020-05-06T15:07:17.326" v="771" actId="1076"/>
          <ac:spMkLst>
            <pc:docMk/>
            <pc:sldMk cId="1127071138" sldId="797"/>
            <ac:spMk id="70" creationId="{C87B0267-4F12-4517-A3D0-F71FC77B268B}"/>
          </ac:spMkLst>
        </pc:spChg>
        <pc:spChg chg="mod topLvl">
          <ac:chgData name="reza kabir" userId="af3c95a13102d509" providerId="LiveId" clId="{E6F31DAE-9D3C-4AAD-88BE-DA8B71025CE7}" dt="2020-05-06T15:07:17.326" v="771" actId="1076"/>
          <ac:spMkLst>
            <pc:docMk/>
            <pc:sldMk cId="1127071138" sldId="797"/>
            <ac:spMk id="71" creationId="{BF38621F-B2BD-4679-9BCC-92EE21940FC9}"/>
          </ac:spMkLst>
        </pc:spChg>
        <pc:spChg chg="mod topLvl">
          <ac:chgData name="reza kabir" userId="af3c95a13102d509" providerId="LiveId" clId="{E6F31DAE-9D3C-4AAD-88BE-DA8B71025CE7}" dt="2020-05-06T15:07:17.326" v="771" actId="1076"/>
          <ac:spMkLst>
            <pc:docMk/>
            <pc:sldMk cId="1127071138" sldId="797"/>
            <ac:spMk id="72" creationId="{C660E1C9-9998-433C-9580-645BE2564A41}"/>
          </ac:spMkLst>
        </pc:spChg>
        <pc:spChg chg="mod topLvl">
          <ac:chgData name="reza kabir" userId="af3c95a13102d509" providerId="LiveId" clId="{E6F31DAE-9D3C-4AAD-88BE-DA8B71025CE7}" dt="2020-05-06T15:07:17.326" v="771" actId="1076"/>
          <ac:spMkLst>
            <pc:docMk/>
            <pc:sldMk cId="1127071138" sldId="797"/>
            <ac:spMk id="73" creationId="{D9E253ED-60C6-47D5-890A-8E7890DC4D36}"/>
          </ac:spMkLst>
        </pc:spChg>
        <pc:spChg chg="mod topLvl">
          <ac:chgData name="reza kabir" userId="af3c95a13102d509" providerId="LiveId" clId="{E6F31DAE-9D3C-4AAD-88BE-DA8B71025CE7}" dt="2020-05-06T15:07:17.326" v="771" actId="1076"/>
          <ac:spMkLst>
            <pc:docMk/>
            <pc:sldMk cId="1127071138" sldId="797"/>
            <ac:spMk id="74" creationId="{5559AB19-2225-45A2-B922-5EABE9A13594}"/>
          </ac:spMkLst>
        </pc:spChg>
        <pc:spChg chg="mod topLvl">
          <ac:chgData name="reza kabir" userId="af3c95a13102d509" providerId="LiveId" clId="{E6F31DAE-9D3C-4AAD-88BE-DA8B71025CE7}" dt="2020-05-06T15:07:17.326" v="771" actId="1076"/>
          <ac:spMkLst>
            <pc:docMk/>
            <pc:sldMk cId="1127071138" sldId="797"/>
            <ac:spMk id="75" creationId="{F1C343AF-DDF7-4038-9AA3-BEED3BE70A1F}"/>
          </ac:spMkLst>
        </pc:spChg>
        <pc:spChg chg="mod topLvl">
          <ac:chgData name="reza kabir" userId="af3c95a13102d509" providerId="LiveId" clId="{E6F31DAE-9D3C-4AAD-88BE-DA8B71025CE7}" dt="2020-05-06T15:07:17.326" v="771" actId="1076"/>
          <ac:spMkLst>
            <pc:docMk/>
            <pc:sldMk cId="1127071138" sldId="797"/>
            <ac:spMk id="76" creationId="{0A7B7333-21B6-4C3D-B4D7-CB95A6F3488A}"/>
          </ac:spMkLst>
        </pc:spChg>
        <pc:spChg chg="mod topLvl">
          <ac:chgData name="reza kabir" userId="af3c95a13102d509" providerId="LiveId" clId="{E6F31DAE-9D3C-4AAD-88BE-DA8B71025CE7}" dt="2020-05-06T15:07:17.326" v="771" actId="1076"/>
          <ac:spMkLst>
            <pc:docMk/>
            <pc:sldMk cId="1127071138" sldId="797"/>
            <ac:spMk id="77" creationId="{A355B1AB-73A6-4D04-A6A2-9342527E0819}"/>
          </ac:spMkLst>
        </pc:spChg>
        <pc:spChg chg="mod topLvl">
          <ac:chgData name="reza kabir" userId="af3c95a13102d509" providerId="LiveId" clId="{E6F31DAE-9D3C-4AAD-88BE-DA8B71025CE7}" dt="2020-05-06T15:07:17.326" v="771" actId="1076"/>
          <ac:spMkLst>
            <pc:docMk/>
            <pc:sldMk cId="1127071138" sldId="797"/>
            <ac:spMk id="78" creationId="{8F3EF750-2F1A-440D-AA55-60854540A0C3}"/>
          </ac:spMkLst>
        </pc:spChg>
        <pc:spChg chg="mod topLvl">
          <ac:chgData name="reza kabir" userId="af3c95a13102d509" providerId="LiveId" clId="{E6F31DAE-9D3C-4AAD-88BE-DA8B71025CE7}" dt="2020-05-06T15:07:17.326" v="771" actId="1076"/>
          <ac:spMkLst>
            <pc:docMk/>
            <pc:sldMk cId="1127071138" sldId="797"/>
            <ac:spMk id="79" creationId="{F8F50FB1-5784-4C10-AFF3-1C0C373AAEFA}"/>
          </ac:spMkLst>
        </pc:spChg>
        <pc:spChg chg="mod topLvl">
          <ac:chgData name="reza kabir" userId="af3c95a13102d509" providerId="LiveId" clId="{E6F31DAE-9D3C-4AAD-88BE-DA8B71025CE7}" dt="2020-05-06T15:07:17.326" v="771" actId="1076"/>
          <ac:spMkLst>
            <pc:docMk/>
            <pc:sldMk cId="1127071138" sldId="797"/>
            <ac:spMk id="80" creationId="{98455269-1B76-4574-A25A-B5395EA874AF}"/>
          </ac:spMkLst>
        </pc:spChg>
        <pc:spChg chg="mod topLvl">
          <ac:chgData name="reza kabir" userId="af3c95a13102d509" providerId="LiveId" clId="{E6F31DAE-9D3C-4AAD-88BE-DA8B71025CE7}" dt="2020-05-06T15:07:17.326" v="771" actId="1076"/>
          <ac:spMkLst>
            <pc:docMk/>
            <pc:sldMk cId="1127071138" sldId="797"/>
            <ac:spMk id="81" creationId="{28E052D2-E715-4189-AE61-A6769375E04B}"/>
          </ac:spMkLst>
        </pc:spChg>
        <pc:spChg chg="mod topLvl">
          <ac:chgData name="reza kabir" userId="af3c95a13102d509" providerId="LiveId" clId="{E6F31DAE-9D3C-4AAD-88BE-DA8B71025CE7}" dt="2020-05-06T15:07:17.326" v="771" actId="1076"/>
          <ac:spMkLst>
            <pc:docMk/>
            <pc:sldMk cId="1127071138" sldId="797"/>
            <ac:spMk id="82" creationId="{31B42131-2680-4E8C-B965-0064F685818E}"/>
          </ac:spMkLst>
        </pc:spChg>
        <pc:spChg chg="mod topLvl">
          <ac:chgData name="reza kabir" userId="af3c95a13102d509" providerId="LiveId" clId="{E6F31DAE-9D3C-4AAD-88BE-DA8B71025CE7}" dt="2020-05-06T15:07:17.326" v="771" actId="1076"/>
          <ac:spMkLst>
            <pc:docMk/>
            <pc:sldMk cId="1127071138" sldId="797"/>
            <ac:spMk id="83" creationId="{870E1CFF-80CF-40A7-9256-C1C966F0FE11}"/>
          </ac:spMkLst>
        </pc:spChg>
        <pc:spChg chg="mod topLvl">
          <ac:chgData name="reza kabir" userId="af3c95a13102d509" providerId="LiveId" clId="{E6F31DAE-9D3C-4AAD-88BE-DA8B71025CE7}" dt="2020-05-06T15:07:17.326" v="771" actId="1076"/>
          <ac:spMkLst>
            <pc:docMk/>
            <pc:sldMk cId="1127071138" sldId="797"/>
            <ac:spMk id="84" creationId="{C97B21F3-5FBC-44E1-B03C-5B91CD1C3B4C}"/>
          </ac:spMkLst>
        </pc:spChg>
        <pc:spChg chg="mod topLvl">
          <ac:chgData name="reza kabir" userId="af3c95a13102d509" providerId="LiveId" clId="{E6F31DAE-9D3C-4AAD-88BE-DA8B71025CE7}" dt="2020-05-06T15:07:17.326" v="771" actId="1076"/>
          <ac:spMkLst>
            <pc:docMk/>
            <pc:sldMk cId="1127071138" sldId="797"/>
            <ac:spMk id="85" creationId="{A9F7A666-EDCF-4275-B0EB-F1EE87DA13FA}"/>
          </ac:spMkLst>
        </pc:spChg>
        <pc:spChg chg="mod topLvl">
          <ac:chgData name="reza kabir" userId="af3c95a13102d509" providerId="LiveId" clId="{E6F31DAE-9D3C-4AAD-88BE-DA8B71025CE7}" dt="2020-05-06T15:07:17.326" v="771" actId="1076"/>
          <ac:spMkLst>
            <pc:docMk/>
            <pc:sldMk cId="1127071138" sldId="797"/>
            <ac:spMk id="86" creationId="{3AE358DA-C707-448C-BDF4-5DF2AF3629B1}"/>
          </ac:spMkLst>
        </pc:spChg>
        <pc:spChg chg="mod topLvl">
          <ac:chgData name="reza kabir" userId="af3c95a13102d509" providerId="LiveId" clId="{E6F31DAE-9D3C-4AAD-88BE-DA8B71025CE7}" dt="2020-05-06T15:07:17.326" v="771" actId="1076"/>
          <ac:spMkLst>
            <pc:docMk/>
            <pc:sldMk cId="1127071138" sldId="797"/>
            <ac:spMk id="87" creationId="{E2A2DD9C-B029-4756-8AE2-0FD9756693BF}"/>
          </ac:spMkLst>
        </pc:spChg>
        <pc:spChg chg="mod topLvl">
          <ac:chgData name="reza kabir" userId="af3c95a13102d509" providerId="LiveId" clId="{E6F31DAE-9D3C-4AAD-88BE-DA8B71025CE7}" dt="2020-05-06T15:07:17.326" v="771" actId="1076"/>
          <ac:spMkLst>
            <pc:docMk/>
            <pc:sldMk cId="1127071138" sldId="797"/>
            <ac:spMk id="88" creationId="{379E3543-AB67-4B12-93AD-297CABF70457}"/>
          </ac:spMkLst>
        </pc:spChg>
        <pc:spChg chg="mod topLvl">
          <ac:chgData name="reza kabir" userId="af3c95a13102d509" providerId="LiveId" clId="{E6F31DAE-9D3C-4AAD-88BE-DA8B71025CE7}" dt="2020-05-06T15:07:17.326" v="771" actId="1076"/>
          <ac:spMkLst>
            <pc:docMk/>
            <pc:sldMk cId="1127071138" sldId="797"/>
            <ac:spMk id="89" creationId="{510F7F5C-EA1F-4543-B98E-01C83C9D23E0}"/>
          </ac:spMkLst>
        </pc:spChg>
        <pc:spChg chg="mod topLvl">
          <ac:chgData name="reza kabir" userId="af3c95a13102d509" providerId="LiveId" clId="{E6F31DAE-9D3C-4AAD-88BE-DA8B71025CE7}" dt="2020-05-06T15:07:17.326" v="771" actId="1076"/>
          <ac:spMkLst>
            <pc:docMk/>
            <pc:sldMk cId="1127071138" sldId="797"/>
            <ac:spMk id="90" creationId="{74398F5F-F750-4C05-BB43-E0D7BCCEA595}"/>
          </ac:spMkLst>
        </pc:spChg>
        <pc:spChg chg="mod topLvl">
          <ac:chgData name="reza kabir" userId="af3c95a13102d509" providerId="LiveId" clId="{E6F31DAE-9D3C-4AAD-88BE-DA8B71025CE7}" dt="2020-05-06T15:07:17.326" v="771" actId="1076"/>
          <ac:spMkLst>
            <pc:docMk/>
            <pc:sldMk cId="1127071138" sldId="797"/>
            <ac:spMk id="91" creationId="{09974BB2-6AF8-4599-9D34-170B766A0651}"/>
          </ac:spMkLst>
        </pc:spChg>
        <pc:spChg chg="mod topLvl">
          <ac:chgData name="reza kabir" userId="af3c95a13102d509" providerId="LiveId" clId="{E6F31DAE-9D3C-4AAD-88BE-DA8B71025CE7}" dt="2020-05-06T15:07:17.326" v="771" actId="1076"/>
          <ac:spMkLst>
            <pc:docMk/>
            <pc:sldMk cId="1127071138" sldId="797"/>
            <ac:spMk id="92" creationId="{0C512655-8E20-41D7-86E7-DA3618DC3A73}"/>
          </ac:spMkLst>
        </pc:spChg>
        <pc:spChg chg="mod topLvl">
          <ac:chgData name="reza kabir" userId="af3c95a13102d509" providerId="LiveId" clId="{E6F31DAE-9D3C-4AAD-88BE-DA8B71025CE7}" dt="2020-05-06T15:07:17.326" v="771" actId="1076"/>
          <ac:spMkLst>
            <pc:docMk/>
            <pc:sldMk cId="1127071138" sldId="797"/>
            <ac:spMk id="93" creationId="{8B1B6F50-73A7-48B2-9C4A-2D8575DCBF2A}"/>
          </ac:spMkLst>
        </pc:spChg>
        <pc:spChg chg="mod topLvl">
          <ac:chgData name="reza kabir" userId="af3c95a13102d509" providerId="LiveId" clId="{E6F31DAE-9D3C-4AAD-88BE-DA8B71025CE7}" dt="2020-05-06T15:07:17.326" v="771" actId="1076"/>
          <ac:spMkLst>
            <pc:docMk/>
            <pc:sldMk cId="1127071138" sldId="797"/>
            <ac:spMk id="94" creationId="{55989C29-ACE5-4D26-85D6-AA2D04C95D74}"/>
          </ac:spMkLst>
        </pc:spChg>
        <pc:spChg chg="mod topLvl">
          <ac:chgData name="reza kabir" userId="af3c95a13102d509" providerId="LiveId" clId="{E6F31DAE-9D3C-4AAD-88BE-DA8B71025CE7}" dt="2020-05-06T15:07:17.326" v="771" actId="1076"/>
          <ac:spMkLst>
            <pc:docMk/>
            <pc:sldMk cId="1127071138" sldId="797"/>
            <ac:spMk id="95" creationId="{999B457D-0FDE-433B-8418-05E43F963B91}"/>
          </ac:spMkLst>
        </pc:spChg>
        <pc:spChg chg="mod topLvl">
          <ac:chgData name="reza kabir" userId="af3c95a13102d509" providerId="LiveId" clId="{E6F31DAE-9D3C-4AAD-88BE-DA8B71025CE7}" dt="2020-05-06T15:07:17.326" v="771" actId="1076"/>
          <ac:spMkLst>
            <pc:docMk/>
            <pc:sldMk cId="1127071138" sldId="797"/>
            <ac:spMk id="96" creationId="{F09DDC45-F835-4D80-B035-30B96868D773}"/>
          </ac:spMkLst>
        </pc:spChg>
        <pc:spChg chg="mod topLvl">
          <ac:chgData name="reza kabir" userId="af3c95a13102d509" providerId="LiveId" clId="{E6F31DAE-9D3C-4AAD-88BE-DA8B71025CE7}" dt="2020-05-06T15:07:17.326" v="771" actId="1076"/>
          <ac:spMkLst>
            <pc:docMk/>
            <pc:sldMk cId="1127071138" sldId="797"/>
            <ac:spMk id="97" creationId="{5945B4C8-B9B1-4244-97A4-22F272BC05B1}"/>
          </ac:spMkLst>
        </pc:spChg>
        <pc:spChg chg="mod topLvl">
          <ac:chgData name="reza kabir" userId="af3c95a13102d509" providerId="LiveId" clId="{E6F31DAE-9D3C-4AAD-88BE-DA8B71025CE7}" dt="2020-05-06T15:07:17.326" v="771" actId="1076"/>
          <ac:spMkLst>
            <pc:docMk/>
            <pc:sldMk cId="1127071138" sldId="797"/>
            <ac:spMk id="98" creationId="{EDF462D4-7617-4649-8A98-7939E41372AB}"/>
          </ac:spMkLst>
        </pc:spChg>
        <pc:spChg chg="mod topLvl">
          <ac:chgData name="reza kabir" userId="af3c95a13102d509" providerId="LiveId" clId="{E6F31DAE-9D3C-4AAD-88BE-DA8B71025CE7}" dt="2020-05-06T15:07:17.326" v="771" actId="1076"/>
          <ac:spMkLst>
            <pc:docMk/>
            <pc:sldMk cId="1127071138" sldId="797"/>
            <ac:spMk id="99" creationId="{A1E38B55-1EE1-4B8A-BF1A-58181BB1AB93}"/>
          </ac:spMkLst>
        </pc:spChg>
        <pc:spChg chg="mod topLvl">
          <ac:chgData name="reza kabir" userId="af3c95a13102d509" providerId="LiveId" clId="{E6F31DAE-9D3C-4AAD-88BE-DA8B71025CE7}" dt="2020-05-06T15:07:17.326" v="771" actId="1076"/>
          <ac:spMkLst>
            <pc:docMk/>
            <pc:sldMk cId="1127071138" sldId="797"/>
            <ac:spMk id="100" creationId="{E807AAA9-17DD-464D-AAA7-D3DFC41F50E7}"/>
          </ac:spMkLst>
        </pc:spChg>
        <pc:spChg chg="mod topLvl">
          <ac:chgData name="reza kabir" userId="af3c95a13102d509" providerId="LiveId" clId="{E6F31DAE-9D3C-4AAD-88BE-DA8B71025CE7}" dt="2020-05-06T15:07:17.326" v="771" actId="1076"/>
          <ac:spMkLst>
            <pc:docMk/>
            <pc:sldMk cId="1127071138" sldId="797"/>
            <ac:spMk id="101" creationId="{9C2D6B00-177F-4F0F-8298-A22B2FC65548}"/>
          </ac:spMkLst>
        </pc:spChg>
        <pc:spChg chg="mod topLvl">
          <ac:chgData name="reza kabir" userId="af3c95a13102d509" providerId="LiveId" clId="{E6F31DAE-9D3C-4AAD-88BE-DA8B71025CE7}" dt="2020-05-06T15:07:17.326" v="771" actId="1076"/>
          <ac:spMkLst>
            <pc:docMk/>
            <pc:sldMk cId="1127071138" sldId="797"/>
            <ac:spMk id="102" creationId="{525ECD65-CFD0-4BC0-9853-2AB1E478B650}"/>
          </ac:spMkLst>
        </pc:spChg>
        <pc:spChg chg="mod topLvl">
          <ac:chgData name="reza kabir" userId="af3c95a13102d509" providerId="LiveId" clId="{E6F31DAE-9D3C-4AAD-88BE-DA8B71025CE7}" dt="2020-05-06T15:07:17.326" v="771" actId="1076"/>
          <ac:spMkLst>
            <pc:docMk/>
            <pc:sldMk cId="1127071138" sldId="797"/>
            <ac:spMk id="103" creationId="{5F7D9DB2-32A8-410F-BB64-DA3CDD98C7B9}"/>
          </ac:spMkLst>
        </pc:spChg>
        <pc:spChg chg="mod topLvl">
          <ac:chgData name="reza kabir" userId="af3c95a13102d509" providerId="LiveId" clId="{E6F31DAE-9D3C-4AAD-88BE-DA8B71025CE7}" dt="2020-05-06T15:07:17.326" v="771" actId="1076"/>
          <ac:spMkLst>
            <pc:docMk/>
            <pc:sldMk cId="1127071138" sldId="797"/>
            <ac:spMk id="104" creationId="{E0E445C6-D927-4DE7-A5DF-77387388C17F}"/>
          </ac:spMkLst>
        </pc:spChg>
        <pc:spChg chg="mod topLvl">
          <ac:chgData name="reza kabir" userId="af3c95a13102d509" providerId="LiveId" clId="{E6F31DAE-9D3C-4AAD-88BE-DA8B71025CE7}" dt="2020-05-06T15:07:17.326" v="771" actId="1076"/>
          <ac:spMkLst>
            <pc:docMk/>
            <pc:sldMk cId="1127071138" sldId="797"/>
            <ac:spMk id="105" creationId="{159CE356-519F-4CC0-97A6-A75C1656E61C}"/>
          </ac:spMkLst>
        </pc:spChg>
        <pc:spChg chg="mod topLvl">
          <ac:chgData name="reza kabir" userId="af3c95a13102d509" providerId="LiveId" clId="{E6F31DAE-9D3C-4AAD-88BE-DA8B71025CE7}" dt="2020-05-06T15:07:17.326" v="771" actId="1076"/>
          <ac:spMkLst>
            <pc:docMk/>
            <pc:sldMk cId="1127071138" sldId="797"/>
            <ac:spMk id="106" creationId="{42A49F74-06E9-47EB-BD64-ED76E4592C6F}"/>
          </ac:spMkLst>
        </pc:spChg>
        <pc:spChg chg="mod topLvl">
          <ac:chgData name="reza kabir" userId="af3c95a13102d509" providerId="LiveId" clId="{E6F31DAE-9D3C-4AAD-88BE-DA8B71025CE7}" dt="2020-05-06T15:07:17.326" v="771" actId="1076"/>
          <ac:spMkLst>
            <pc:docMk/>
            <pc:sldMk cId="1127071138" sldId="797"/>
            <ac:spMk id="107" creationId="{D3DA5385-5E74-426F-9F59-9058F75E7690}"/>
          </ac:spMkLst>
        </pc:spChg>
        <pc:spChg chg="mod topLvl">
          <ac:chgData name="reza kabir" userId="af3c95a13102d509" providerId="LiveId" clId="{E6F31DAE-9D3C-4AAD-88BE-DA8B71025CE7}" dt="2020-05-06T15:07:17.326" v="771" actId="1076"/>
          <ac:spMkLst>
            <pc:docMk/>
            <pc:sldMk cId="1127071138" sldId="797"/>
            <ac:spMk id="108" creationId="{09288B8B-863A-4FAF-B3AF-AA77DC345D7A}"/>
          </ac:spMkLst>
        </pc:spChg>
        <pc:spChg chg="mod topLvl">
          <ac:chgData name="reza kabir" userId="af3c95a13102d509" providerId="LiveId" clId="{E6F31DAE-9D3C-4AAD-88BE-DA8B71025CE7}" dt="2020-05-06T15:07:17.326" v="771" actId="1076"/>
          <ac:spMkLst>
            <pc:docMk/>
            <pc:sldMk cId="1127071138" sldId="797"/>
            <ac:spMk id="109" creationId="{F8789F9A-E15E-4102-8DF6-F0FE615BE29A}"/>
          </ac:spMkLst>
        </pc:spChg>
        <pc:spChg chg="mod topLvl">
          <ac:chgData name="reza kabir" userId="af3c95a13102d509" providerId="LiveId" clId="{E6F31DAE-9D3C-4AAD-88BE-DA8B71025CE7}" dt="2020-05-06T15:07:17.326" v="771" actId="1076"/>
          <ac:spMkLst>
            <pc:docMk/>
            <pc:sldMk cId="1127071138" sldId="797"/>
            <ac:spMk id="110" creationId="{2E791BDD-7FDC-409A-8005-727E4A0DED05}"/>
          </ac:spMkLst>
        </pc:spChg>
        <pc:spChg chg="mod topLvl">
          <ac:chgData name="reza kabir" userId="af3c95a13102d509" providerId="LiveId" clId="{E6F31DAE-9D3C-4AAD-88BE-DA8B71025CE7}" dt="2020-05-06T15:07:17.326" v="771" actId="1076"/>
          <ac:spMkLst>
            <pc:docMk/>
            <pc:sldMk cId="1127071138" sldId="797"/>
            <ac:spMk id="111" creationId="{7B7FE11F-84E9-44AB-96F2-7F2BD6FA56B9}"/>
          </ac:spMkLst>
        </pc:spChg>
        <pc:spChg chg="mod topLvl">
          <ac:chgData name="reza kabir" userId="af3c95a13102d509" providerId="LiveId" clId="{E6F31DAE-9D3C-4AAD-88BE-DA8B71025CE7}" dt="2020-05-06T15:07:17.326" v="771" actId="1076"/>
          <ac:spMkLst>
            <pc:docMk/>
            <pc:sldMk cId="1127071138" sldId="797"/>
            <ac:spMk id="112" creationId="{2D3E29A0-3A56-4262-9FED-7EAA214AB9AC}"/>
          </ac:spMkLst>
        </pc:spChg>
        <pc:spChg chg="mod topLvl">
          <ac:chgData name="reza kabir" userId="af3c95a13102d509" providerId="LiveId" clId="{E6F31DAE-9D3C-4AAD-88BE-DA8B71025CE7}" dt="2020-05-06T15:07:17.326" v="771" actId="1076"/>
          <ac:spMkLst>
            <pc:docMk/>
            <pc:sldMk cId="1127071138" sldId="797"/>
            <ac:spMk id="113" creationId="{201F7F1F-C0A0-4D3C-A508-2982AB9F365D}"/>
          </ac:spMkLst>
        </pc:spChg>
        <pc:spChg chg="mod topLvl">
          <ac:chgData name="reza kabir" userId="af3c95a13102d509" providerId="LiveId" clId="{E6F31DAE-9D3C-4AAD-88BE-DA8B71025CE7}" dt="2020-05-06T15:07:17.326" v="771" actId="1076"/>
          <ac:spMkLst>
            <pc:docMk/>
            <pc:sldMk cId="1127071138" sldId="797"/>
            <ac:spMk id="114" creationId="{82F0B892-E42B-4A29-A899-855851E8B091}"/>
          </ac:spMkLst>
        </pc:spChg>
        <pc:spChg chg="mod topLvl">
          <ac:chgData name="reza kabir" userId="af3c95a13102d509" providerId="LiveId" clId="{E6F31DAE-9D3C-4AAD-88BE-DA8B71025CE7}" dt="2020-05-06T15:07:17.326" v="771" actId="1076"/>
          <ac:spMkLst>
            <pc:docMk/>
            <pc:sldMk cId="1127071138" sldId="797"/>
            <ac:spMk id="115" creationId="{10420E90-609F-480C-8474-7F65CBC5EFE8}"/>
          </ac:spMkLst>
        </pc:spChg>
        <pc:spChg chg="mod topLvl">
          <ac:chgData name="reza kabir" userId="af3c95a13102d509" providerId="LiveId" clId="{E6F31DAE-9D3C-4AAD-88BE-DA8B71025CE7}" dt="2020-05-06T15:07:17.326" v="771" actId="1076"/>
          <ac:spMkLst>
            <pc:docMk/>
            <pc:sldMk cId="1127071138" sldId="797"/>
            <ac:spMk id="116" creationId="{ED54EB6F-87FD-41D0-80FF-4716A2C55A1F}"/>
          </ac:spMkLst>
        </pc:spChg>
        <pc:spChg chg="mod topLvl">
          <ac:chgData name="reza kabir" userId="af3c95a13102d509" providerId="LiveId" clId="{E6F31DAE-9D3C-4AAD-88BE-DA8B71025CE7}" dt="2020-05-06T15:07:17.326" v="771" actId="1076"/>
          <ac:spMkLst>
            <pc:docMk/>
            <pc:sldMk cId="1127071138" sldId="797"/>
            <ac:spMk id="117" creationId="{653CF409-D581-4726-89CF-E4D6A8D56A91}"/>
          </ac:spMkLst>
        </pc:spChg>
        <pc:spChg chg="mod topLvl">
          <ac:chgData name="reza kabir" userId="af3c95a13102d509" providerId="LiveId" clId="{E6F31DAE-9D3C-4AAD-88BE-DA8B71025CE7}" dt="2020-05-06T15:07:17.326" v="771" actId="1076"/>
          <ac:spMkLst>
            <pc:docMk/>
            <pc:sldMk cId="1127071138" sldId="797"/>
            <ac:spMk id="118" creationId="{2049B4A5-BAB6-417E-A842-263563E3219B}"/>
          </ac:spMkLst>
        </pc:spChg>
        <pc:spChg chg="mod topLvl">
          <ac:chgData name="reza kabir" userId="af3c95a13102d509" providerId="LiveId" clId="{E6F31DAE-9D3C-4AAD-88BE-DA8B71025CE7}" dt="2020-05-06T15:07:17.326" v="771" actId="1076"/>
          <ac:spMkLst>
            <pc:docMk/>
            <pc:sldMk cId="1127071138" sldId="797"/>
            <ac:spMk id="119" creationId="{8A1CACB2-D671-4B3C-A30B-9D138C7A9911}"/>
          </ac:spMkLst>
        </pc:spChg>
        <pc:spChg chg="mod topLvl">
          <ac:chgData name="reza kabir" userId="af3c95a13102d509" providerId="LiveId" clId="{E6F31DAE-9D3C-4AAD-88BE-DA8B71025CE7}" dt="2020-05-06T15:07:17.326" v="771" actId="1076"/>
          <ac:spMkLst>
            <pc:docMk/>
            <pc:sldMk cId="1127071138" sldId="797"/>
            <ac:spMk id="120" creationId="{9839998C-2BFB-40DB-AFCC-28AE18A904C4}"/>
          </ac:spMkLst>
        </pc:spChg>
        <pc:spChg chg="mod topLvl">
          <ac:chgData name="reza kabir" userId="af3c95a13102d509" providerId="LiveId" clId="{E6F31DAE-9D3C-4AAD-88BE-DA8B71025CE7}" dt="2020-05-06T15:07:17.326" v="771" actId="1076"/>
          <ac:spMkLst>
            <pc:docMk/>
            <pc:sldMk cId="1127071138" sldId="797"/>
            <ac:spMk id="121" creationId="{E94BB614-0D26-414D-9C59-CAA2544D69D0}"/>
          </ac:spMkLst>
        </pc:spChg>
        <pc:spChg chg="mod topLvl">
          <ac:chgData name="reza kabir" userId="af3c95a13102d509" providerId="LiveId" clId="{E6F31DAE-9D3C-4AAD-88BE-DA8B71025CE7}" dt="2020-05-06T15:07:17.326" v="771" actId="1076"/>
          <ac:spMkLst>
            <pc:docMk/>
            <pc:sldMk cId="1127071138" sldId="797"/>
            <ac:spMk id="122" creationId="{FA5FF2AE-A0AD-4BC5-B43B-86890B97CD48}"/>
          </ac:spMkLst>
        </pc:spChg>
        <pc:spChg chg="mod topLvl">
          <ac:chgData name="reza kabir" userId="af3c95a13102d509" providerId="LiveId" clId="{E6F31DAE-9D3C-4AAD-88BE-DA8B71025CE7}" dt="2020-05-06T15:07:17.326" v="771" actId="1076"/>
          <ac:spMkLst>
            <pc:docMk/>
            <pc:sldMk cId="1127071138" sldId="797"/>
            <ac:spMk id="123" creationId="{CCCBD0C2-3EEB-4C17-B717-1DD65741C74D}"/>
          </ac:spMkLst>
        </pc:spChg>
        <pc:spChg chg="mod topLvl">
          <ac:chgData name="reza kabir" userId="af3c95a13102d509" providerId="LiveId" clId="{E6F31DAE-9D3C-4AAD-88BE-DA8B71025CE7}" dt="2020-05-06T15:07:17.326" v="771" actId="1076"/>
          <ac:spMkLst>
            <pc:docMk/>
            <pc:sldMk cId="1127071138" sldId="797"/>
            <ac:spMk id="124" creationId="{B9CC9243-2652-4D1B-90F6-13ECBECEF18D}"/>
          </ac:spMkLst>
        </pc:spChg>
        <pc:spChg chg="mod topLvl">
          <ac:chgData name="reza kabir" userId="af3c95a13102d509" providerId="LiveId" clId="{E6F31DAE-9D3C-4AAD-88BE-DA8B71025CE7}" dt="2020-05-06T15:07:17.326" v="771" actId="1076"/>
          <ac:spMkLst>
            <pc:docMk/>
            <pc:sldMk cId="1127071138" sldId="797"/>
            <ac:spMk id="125" creationId="{1E3D8903-9A40-4729-A2FF-87E25E007CE9}"/>
          </ac:spMkLst>
        </pc:spChg>
        <pc:spChg chg="mod topLvl">
          <ac:chgData name="reza kabir" userId="af3c95a13102d509" providerId="LiveId" clId="{E6F31DAE-9D3C-4AAD-88BE-DA8B71025CE7}" dt="2020-05-06T15:07:17.326" v="771" actId="1076"/>
          <ac:spMkLst>
            <pc:docMk/>
            <pc:sldMk cId="1127071138" sldId="797"/>
            <ac:spMk id="126" creationId="{AF5F54B4-3CDB-45DC-BB14-3463A0C48535}"/>
          </ac:spMkLst>
        </pc:spChg>
        <pc:spChg chg="mod topLvl">
          <ac:chgData name="reza kabir" userId="af3c95a13102d509" providerId="LiveId" clId="{E6F31DAE-9D3C-4AAD-88BE-DA8B71025CE7}" dt="2020-05-06T15:07:17.326" v="771" actId="1076"/>
          <ac:spMkLst>
            <pc:docMk/>
            <pc:sldMk cId="1127071138" sldId="797"/>
            <ac:spMk id="127" creationId="{8D6AA285-27D0-4363-992D-0D92068AA42A}"/>
          </ac:spMkLst>
        </pc:spChg>
        <pc:spChg chg="mod topLvl">
          <ac:chgData name="reza kabir" userId="af3c95a13102d509" providerId="LiveId" clId="{E6F31DAE-9D3C-4AAD-88BE-DA8B71025CE7}" dt="2020-05-06T15:07:17.326" v="771" actId="1076"/>
          <ac:spMkLst>
            <pc:docMk/>
            <pc:sldMk cId="1127071138" sldId="797"/>
            <ac:spMk id="128" creationId="{265FF8A6-6DCE-49B4-8801-25E21E0F60B0}"/>
          </ac:spMkLst>
        </pc:spChg>
        <pc:spChg chg="mod topLvl">
          <ac:chgData name="reza kabir" userId="af3c95a13102d509" providerId="LiveId" clId="{E6F31DAE-9D3C-4AAD-88BE-DA8B71025CE7}" dt="2020-05-06T15:07:17.326" v="771" actId="1076"/>
          <ac:spMkLst>
            <pc:docMk/>
            <pc:sldMk cId="1127071138" sldId="797"/>
            <ac:spMk id="129" creationId="{1864488D-5AA2-4454-B697-718902BDF1D8}"/>
          </ac:spMkLst>
        </pc:spChg>
        <pc:spChg chg="mod topLvl">
          <ac:chgData name="reza kabir" userId="af3c95a13102d509" providerId="LiveId" clId="{E6F31DAE-9D3C-4AAD-88BE-DA8B71025CE7}" dt="2020-05-06T15:07:17.326" v="771" actId="1076"/>
          <ac:spMkLst>
            <pc:docMk/>
            <pc:sldMk cId="1127071138" sldId="797"/>
            <ac:spMk id="130" creationId="{F5B0912C-DA1D-468B-A799-509ABEBB6729}"/>
          </ac:spMkLst>
        </pc:spChg>
        <pc:spChg chg="mod topLvl">
          <ac:chgData name="reza kabir" userId="af3c95a13102d509" providerId="LiveId" clId="{E6F31DAE-9D3C-4AAD-88BE-DA8B71025CE7}" dt="2020-05-06T15:07:17.326" v="771" actId="1076"/>
          <ac:spMkLst>
            <pc:docMk/>
            <pc:sldMk cId="1127071138" sldId="797"/>
            <ac:spMk id="131" creationId="{C5F1808E-F8DF-4917-9EAA-FB70F8B1F96A}"/>
          </ac:spMkLst>
        </pc:spChg>
        <pc:spChg chg="mod topLvl">
          <ac:chgData name="reza kabir" userId="af3c95a13102d509" providerId="LiveId" clId="{E6F31DAE-9D3C-4AAD-88BE-DA8B71025CE7}" dt="2020-05-06T15:07:17.326" v="771" actId="1076"/>
          <ac:spMkLst>
            <pc:docMk/>
            <pc:sldMk cId="1127071138" sldId="797"/>
            <ac:spMk id="132" creationId="{2C58308C-40CB-4D52-80BE-B4F23419E3F0}"/>
          </ac:spMkLst>
        </pc:spChg>
        <pc:spChg chg="mod topLvl">
          <ac:chgData name="reza kabir" userId="af3c95a13102d509" providerId="LiveId" clId="{E6F31DAE-9D3C-4AAD-88BE-DA8B71025CE7}" dt="2020-05-06T15:07:17.326" v="771" actId="1076"/>
          <ac:spMkLst>
            <pc:docMk/>
            <pc:sldMk cId="1127071138" sldId="797"/>
            <ac:spMk id="133" creationId="{E91AFADD-0638-40BA-8E8C-787704EC983F}"/>
          </ac:spMkLst>
        </pc:spChg>
        <pc:spChg chg="mod topLvl">
          <ac:chgData name="reza kabir" userId="af3c95a13102d509" providerId="LiveId" clId="{E6F31DAE-9D3C-4AAD-88BE-DA8B71025CE7}" dt="2020-05-06T15:07:17.326" v="771" actId="1076"/>
          <ac:spMkLst>
            <pc:docMk/>
            <pc:sldMk cId="1127071138" sldId="797"/>
            <ac:spMk id="134" creationId="{DE908D11-0BD4-402E-B046-D2D968B3AFD7}"/>
          </ac:spMkLst>
        </pc:spChg>
        <pc:spChg chg="mod topLvl">
          <ac:chgData name="reza kabir" userId="af3c95a13102d509" providerId="LiveId" clId="{E6F31DAE-9D3C-4AAD-88BE-DA8B71025CE7}" dt="2020-05-06T15:07:17.326" v="771" actId="1076"/>
          <ac:spMkLst>
            <pc:docMk/>
            <pc:sldMk cId="1127071138" sldId="797"/>
            <ac:spMk id="135" creationId="{B98DE3A0-DDA6-4A39-8AA9-CE25D2672B76}"/>
          </ac:spMkLst>
        </pc:spChg>
        <pc:spChg chg="mod topLvl">
          <ac:chgData name="reza kabir" userId="af3c95a13102d509" providerId="LiveId" clId="{E6F31DAE-9D3C-4AAD-88BE-DA8B71025CE7}" dt="2020-05-06T15:07:17.326" v="771" actId="1076"/>
          <ac:spMkLst>
            <pc:docMk/>
            <pc:sldMk cId="1127071138" sldId="797"/>
            <ac:spMk id="136" creationId="{A72888AD-9C55-4114-8A2C-84BFF25047F5}"/>
          </ac:spMkLst>
        </pc:spChg>
        <pc:spChg chg="mod topLvl">
          <ac:chgData name="reza kabir" userId="af3c95a13102d509" providerId="LiveId" clId="{E6F31DAE-9D3C-4AAD-88BE-DA8B71025CE7}" dt="2020-05-06T15:07:17.326" v="771" actId="1076"/>
          <ac:spMkLst>
            <pc:docMk/>
            <pc:sldMk cId="1127071138" sldId="797"/>
            <ac:spMk id="137" creationId="{9A3EF25C-DE08-492E-9743-E1FE3E71B511}"/>
          </ac:spMkLst>
        </pc:spChg>
        <pc:spChg chg="mod topLvl">
          <ac:chgData name="reza kabir" userId="af3c95a13102d509" providerId="LiveId" clId="{E6F31DAE-9D3C-4AAD-88BE-DA8B71025CE7}" dt="2020-05-06T15:07:17.326" v="771" actId="1076"/>
          <ac:spMkLst>
            <pc:docMk/>
            <pc:sldMk cId="1127071138" sldId="797"/>
            <ac:spMk id="138" creationId="{CAF20445-C2D6-43A0-8AEE-7A029710DAE6}"/>
          </ac:spMkLst>
        </pc:spChg>
        <pc:spChg chg="mod topLvl">
          <ac:chgData name="reza kabir" userId="af3c95a13102d509" providerId="LiveId" clId="{E6F31DAE-9D3C-4AAD-88BE-DA8B71025CE7}" dt="2020-05-06T15:07:17.326" v="771" actId="1076"/>
          <ac:spMkLst>
            <pc:docMk/>
            <pc:sldMk cId="1127071138" sldId="797"/>
            <ac:spMk id="139" creationId="{F8A31A8E-D085-4104-9D72-D33400D3F696}"/>
          </ac:spMkLst>
        </pc:spChg>
        <pc:spChg chg="mod topLvl">
          <ac:chgData name="reza kabir" userId="af3c95a13102d509" providerId="LiveId" clId="{E6F31DAE-9D3C-4AAD-88BE-DA8B71025CE7}" dt="2020-05-06T15:07:17.326" v="771" actId="1076"/>
          <ac:spMkLst>
            <pc:docMk/>
            <pc:sldMk cId="1127071138" sldId="797"/>
            <ac:spMk id="140" creationId="{1653FCC9-5AB7-40F6-98B2-CBAE8EF2CFAF}"/>
          </ac:spMkLst>
        </pc:spChg>
        <pc:spChg chg="mod topLvl">
          <ac:chgData name="reza kabir" userId="af3c95a13102d509" providerId="LiveId" clId="{E6F31DAE-9D3C-4AAD-88BE-DA8B71025CE7}" dt="2020-05-06T15:07:17.326" v="771" actId="1076"/>
          <ac:spMkLst>
            <pc:docMk/>
            <pc:sldMk cId="1127071138" sldId="797"/>
            <ac:spMk id="141" creationId="{8BB7CA0C-00A6-4FBF-BA60-65CAA5C34137}"/>
          </ac:spMkLst>
        </pc:spChg>
        <pc:spChg chg="mod topLvl">
          <ac:chgData name="reza kabir" userId="af3c95a13102d509" providerId="LiveId" clId="{E6F31DAE-9D3C-4AAD-88BE-DA8B71025CE7}" dt="2020-05-06T15:07:17.326" v="771" actId="1076"/>
          <ac:spMkLst>
            <pc:docMk/>
            <pc:sldMk cId="1127071138" sldId="797"/>
            <ac:spMk id="142" creationId="{F4A9F9B7-3A78-4492-B001-A6DBE4A943C8}"/>
          </ac:spMkLst>
        </pc:spChg>
        <pc:spChg chg="mod topLvl">
          <ac:chgData name="reza kabir" userId="af3c95a13102d509" providerId="LiveId" clId="{E6F31DAE-9D3C-4AAD-88BE-DA8B71025CE7}" dt="2020-05-06T15:07:17.326" v="771" actId="1076"/>
          <ac:spMkLst>
            <pc:docMk/>
            <pc:sldMk cId="1127071138" sldId="797"/>
            <ac:spMk id="143" creationId="{0326B67F-7A3E-44A8-BFF1-4CD33870054A}"/>
          </ac:spMkLst>
        </pc:spChg>
        <pc:spChg chg="mod topLvl">
          <ac:chgData name="reza kabir" userId="af3c95a13102d509" providerId="LiveId" clId="{E6F31DAE-9D3C-4AAD-88BE-DA8B71025CE7}" dt="2020-05-06T15:07:17.326" v="771" actId="1076"/>
          <ac:spMkLst>
            <pc:docMk/>
            <pc:sldMk cId="1127071138" sldId="797"/>
            <ac:spMk id="144" creationId="{D96888DA-380E-4E6A-B3C8-0BDEC1D7F303}"/>
          </ac:spMkLst>
        </pc:spChg>
        <pc:spChg chg="mod topLvl">
          <ac:chgData name="reza kabir" userId="af3c95a13102d509" providerId="LiveId" clId="{E6F31DAE-9D3C-4AAD-88BE-DA8B71025CE7}" dt="2020-05-06T15:07:17.326" v="771" actId="1076"/>
          <ac:spMkLst>
            <pc:docMk/>
            <pc:sldMk cId="1127071138" sldId="797"/>
            <ac:spMk id="145" creationId="{66D600DF-2186-482F-964C-899CE6C3FA60}"/>
          </ac:spMkLst>
        </pc:spChg>
        <pc:spChg chg="mod topLvl">
          <ac:chgData name="reza kabir" userId="af3c95a13102d509" providerId="LiveId" clId="{E6F31DAE-9D3C-4AAD-88BE-DA8B71025CE7}" dt="2020-05-06T15:07:17.326" v="771" actId="1076"/>
          <ac:spMkLst>
            <pc:docMk/>
            <pc:sldMk cId="1127071138" sldId="797"/>
            <ac:spMk id="146" creationId="{CEBFD18A-3430-41EC-9350-CBC25AE5B81A}"/>
          </ac:spMkLst>
        </pc:spChg>
        <pc:spChg chg="mod topLvl">
          <ac:chgData name="reza kabir" userId="af3c95a13102d509" providerId="LiveId" clId="{E6F31DAE-9D3C-4AAD-88BE-DA8B71025CE7}" dt="2020-05-06T15:07:17.326" v="771" actId="1076"/>
          <ac:spMkLst>
            <pc:docMk/>
            <pc:sldMk cId="1127071138" sldId="797"/>
            <ac:spMk id="147" creationId="{A8C01274-5DFA-44CD-B737-34EC9D0F885E}"/>
          </ac:spMkLst>
        </pc:spChg>
        <pc:spChg chg="mod topLvl">
          <ac:chgData name="reza kabir" userId="af3c95a13102d509" providerId="LiveId" clId="{E6F31DAE-9D3C-4AAD-88BE-DA8B71025CE7}" dt="2020-05-06T15:07:17.326" v="771" actId="1076"/>
          <ac:spMkLst>
            <pc:docMk/>
            <pc:sldMk cId="1127071138" sldId="797"/>
            <ac:spMk id="148" creationId="{2C15065E-AA18-43D1-9FBE-2EA2AEA5BDEF}"/>
          </ac:spMkLst>
        </pc:spChg>
        <pc:spChg chg="mod topLvl">
          <ac:chgData name="reza kabir" userId="af3c95a13102d509" providerId="LiveId" clId="{E6F31DAE-9D3C-4AAD-88BE-DA8B71025CE7}" dt="2020-05-06T15:07:17.326" v="771" actId="1076"/>
          <ac:spMkLst>
            <pc:docMk/>
            <pc:sldMk cId="1127071138" sldId="797"/>
            <ac:spMk id="149" creationId="{BAA641BB-DEDF-4C3E-95FC-8BBFEAC6E06A}"/>
          </ac:spMkLst>
        </pc:spChg>
        <pc:spChg chg="mod topLvl">
          <ac:chgData name="reza kabir" userId="af3c95a13102d509" providerId="LiveId" clId="{E6F31DAE-9D3C-4AAD-88BE-DA8B71025CE7}" dt="2020-05-06T15:07:17.326" v="771" actId="1076"/>
          <ac:spMkLst>
            <pc:docMk/>
            <pc:sldMk cId="1127071138" sldId="797"/>
            <ac:spMk id="150" creationId="{98280BB8-79A0-4FB2-9D38-9B44CD1CA983}"/>
          </ac:spMkLst>
        </pc:spChg>
        <pc:spChg chg="mod topLvl">
          <ac:chgData name="reza kabir" userId="af3c95a13102d509" providerId="LiveId" clId="{E6F31DAE-9D3C-4AAD-88BE-DA8B71025CE7}" dt="2020-05-06T15:07:17.326" v="771" actId="1076"/>
          <ac:spMkLst>
            <pc:docMk/>
            <pc:sldMk cId="1127071138" sldId="797"/>
            <ac:spMk id="151" creationId="{16354C5D-2869-4A12-BFEC-7A4B86F39C8C}"/>
          </ac:spMkLst>
        </pc:spChg>
        <pc:spChg chg="mod topLvl">
          <ac:chgData name="reza kabir" userId="af3c95a13102d509" providerId="LiveId" clId="{E6F31DAE-9D3C-4AAD-88BE-DA8B71025CE7}" dt="2020-05-06T15:07:17.326" v="771" actId="1076"/>
          <ac:spMkLst>
            <pc:docMk/>
            <pc:sldMk cId="1127071138" sldId="797"/>
            <ac:spMk id="152" creationId="{21FC5229-1C34-43EC-9414-018FD465FD2A}"/>
          </ac:spMkLst>
        </pc:spChg>
        <pc:spChg chg="mod topLvl">
          <ac:chgData name="reza kabir" userId="af3c95a13102d509" providerId="LiveId" clId="{E6F31DAE-9D3C-4AAD-88BE-DA8B71025CE7}" dt="2020-05-06T15:07:17.326" v="771" actId="1076"/>
          <ac:spMkLst>
            <pc:docMk/>
            <pc:sldMk cId="1127071138" sldId="797"/>
            <ac:spMk id="153" creationId="{AD922CBA-D41D-45FA-A0C2-0307FCF5D7F8}"/>
          </ac:spMkLst>
        </pc:spChg>
        <pc:spChg chg="mod topLvl">
          <ac:chgData name="reza kabir" userId="af3c95a13102d509" providerId="LiveId" clId="{E6F31DAE-9D3C-4AAD-88BE-DA8B71025CE7}" dt="2020-05-06T15:07:17.326" v="771" actId="1076"/>
          <ac:spMkLst>
            <pc:docMk/>
            <pc:sldMk cId="1127071138" sldId="797"/>
            <ac:spMk id="154" creationId="{1426887C-7205-4C14-9C61-379E84C0572F}"/>
          </ac:spMkLst>
        </pc:spChg>
        <pc:spChg chg="mod topLvl">
          <ac:chgData name="reza kabir" userId="af3c95a13102d509" providerId="LiveId" clId="{E6F31DAE-9D3C-4AAD-88BE-DA8B71025CE7}" dt="2020-05-06T15:07:17.326" v="771" actId="1076"/>
          <ac:spMkLst>
            <pc:docMk/>
            <pc:sldMk cId="1127071138" sldId="797"/>
            <ac:spMk id="155" creationId="{6BC4E079-B421-4BCE-8B38-D5D62EE74E0F}"/>
          </ac:spMkLst>
        </pc:spChg>
        <pc:spChg chg="mod topLvl">
          <ac:chgData name="reza kabir" userId="af3c95a13102d509" providerId="LiveId" clId="{E6F31DAE-9D3C-4AAD-88BE-DA8B71025CE7}" dt="2020-05-06T15:07:17.326" v="771" actId="1076"/>
          <ac:spMkLst>
            <pc:docMk/>
            <pc:sldMk cId="1127071138" sldId="797"/>
            <ac:spMk id="156" creationId="{D35C7DDF-7C83-4B64-860E-C19BDBF5A76E}"/>
          </ac:spMkLst>
        </pc:spChg>
        <pc:spChg chg="mod topLvl">
          <ac:chgData name="reza kabir" userId="af3c95a13102d509" providerId="LiveId" clId="{E6F31DAE-9D3C-4AAD-88BE-DA8B71025CE7}" dt="2020-05-06T15:07:17.326" v="771" actId="1076"/>
          <ac:spMkLst>
            <pc:docMk/>
            <pc:sldMk cId="1127071138" sldId="797"/>
            <ac:spMk id="157" creationId="{F3A3A105-09CE-4F4D-982D-F38EF7E7AA2E}"/>
          </ac:spMkLst>
        </pc:spChg>
        <pc:spChg chg="mod topLvl">
          <ac:chgData name="reza kabir" userId="af3c95a13102d509" providerId="LiveId" clId="{E6F31DAE-9D3C-4AAD-88BE-DA8B71025CE7}" dt="2020-05-06T15:07:17.326" v="771" actId="1076"/>
          <ac:spMkLst>
            <pc:docMk/>
            <pc:sldMk cId="1127071138" sldId="797"/>
            <ac:spMk id="158" creationId="{6CDB1A72-2F3F-45C5-86F8-59E4F38080BD}"/>
          </ac:spMkLst>
        </pc:spChg>
        <pc:spChg chg="mod topLvl">
          <ac:chgData name="reza kabir" userId="af3c95a13102d509" providerId="LiveId" clId="{E6F31DAE-9D3C-4AAD-88BE-DA8B71025CE7}" dt="2020-05-06T15:07:17.326" v="771" actId="1076"/>
          <ac:spMkLst>
            <pc:docMk/>
            <pc:sldMk cId="1127071138" sldId="797"/>
            <ac:spMk id="159" creationId="{79D8DC48-F6D4-4F4B-A9C9-9BE1FC202BE7}"/>
          </ac:spMkLst>
        </pc:spChg>
        <pc:spChg chg="mod topLvl">
          <ac:chgData name="reza kabir" userId="af3c95a13102d509" providerId="LiveId" clId="{E6F31DAE-9D3C-4AAD-88BE-DA8B71025CE7}" dt="2020-05-06T15:07:17.326" v="771" actId="1076"/>
          <ac:spMkLst>
            <pc:docMk/>
            <pc:sldMk cId="1127071138" sldId="797"/>
            <ac:spMk id="160" creationId="{60465972-464F-4F60-995A-2CE827364B1A}"/>
          </ac:spMkLst>
        </pc:spChg>
        <pc:spChg chg="mod topLvl">
          <ac:chgData name="reza kabir" userId="af3c95a13102d509" providerId="LiveId" clId="{E6F31DAE-9D3C-4AAD-88BE-DA8B71025CE7}" dt="2020-05-06T15:07:17.326" v="771" actId="1076"/>
          <ac:spMkLst>
            <pc:docMk/>
            <pc:sldMk cId="1127071138" sldId="797"/>
            <ac:spMk id="161" creationId="{CCFF556B-7360-49A8-B09F-8E8116C1BC15}"/>
          </ac:spMkLst>
        </pc:spChg>
        <pc:spChg chg="mod topLvl">
          <ac:chgData name="reza kabir" userId="af3c95a13102d509" providerId="LiveId" clId="{E6F31DAE-9D3C-4AAD-88BE-DA8B71025CE7}" dt="2020-05-06T15:07:17.326" v="771" actId="1076"/>
          <ac:spMkLst>
            <pc:docMk/>
            <pc:sldMk cId="1127071138" sldId="797"/>
            <ac:spMk id="162" creationId="{556EFE56-0BAF-4D08-9885-10FF959C2A34}"/>
          </ac:spMkLst>
        </pc:spChg>
        <pc:spChg chg="mod topLvl">
          <ac:chgData name="reza kabir" userId="af3c95a13102d509" providerId="LiveId" clId="{E6F31DAE-9D3C-4AAD-88BE-DA8B71025CE7}" dt="2020-05-06T15:07:17.326" v="771" actId="1076"/>
          <ac:spMkLst>
            <pc:docMk/>
            <pc:sldMk cId="1127071138" sldId="797"/>
            <ac:spMk id="163" creationId="{F887F582-C2A5-459C-BFA8-2BE7BD1164E1}"/>
          </ac:spMkLst>
        </pc:spChg>
        <pc:spChg chg="mod topLvl">
          <ac:chgData name="reza kabir" userId="af3c95a13102d509" providerId="LiveId" clId="{E6F31DAE-9D3C-4AAD-88BE-DA8B71025CE7}" dt="2020-05-06T15:07:17.326" v="771" actId="1076"/>
          <ac:spMkLst>
            <pc:docMk/>
            <pc:sldMk cId="1127071138" sldId="797"/>
            <ac:spMk id="164" creationId="{52CCAA35-BEAD-4E23-B1BF-F14745FAEAB8}"/>
          </ac:spMkLst>
        </pc:spChg>
        <pc:spChg chg="mod topLvl">
          <ac:chgData name="reza kabir" userId="af3c95a13102d509" providerId="LiveId" clId="{E6F31DAE-9D3C-4AAD-88BE-DA8B71025CE7}" dt="2020-05-06T15:07:17.326" v="771" actId="1076"/>
          <ac:spMkLst>
            <pc:docMk/>
            <pc:sldMk cId="1127071138" sldId="797"/>
            <ac:spMk id="165" creationId="{6479E439-83C6-4B6E-9303-4448092FB8F1}"/>
          </ac:spMkLst>
        </pc:spChg>
        <pc:spChg chg="mod topLvl">
          <ac:chgData name="reza kabir" userId="af3c95a13102d509" providerId="LiveId" clId="{E6F31DAE-9D3C-4AAD-88BE-DA8B71025CE7}" dt="2020-05-06T15:07:17.326" v="771" actId="1076"/>
          <ac:spMkLst>
            <pc:docMk/>
            <pc:sldMk cId="1127071138" sldId="797"/>
            <ac:spMk id="166" creationId="{1033EDEC-7741-4543-B59C-9AA325DA8783}"/>
          </ac:spMkLst>
        </pc:spChg>
        <pc:spChg chg="mod topLvl">
          <ac:chgData name="reza kabir" userId="af3c95a13102d509" providerId="LiveId" clId="{E6F31DAE-9D3C-4AAD-88BE-DA8B71025CE7}" dt="2020-05-06T15:07:17.326" v="771" actId="1076"/>
          <ac:spMkLst>
            <pc:docMk/>
            <pc:sldMk cId="1127071138" sldId="797"/>
            <ac:spMk id="167" creationId="{9D4AEEBA-AB13-4C95-BC6F-0F3179FE7AD6}"/>
          </ac:spMkLst>
        </pc:spChg>
        <pc:spChg chg="mod topLvl">
          <ac:chgData name="reza kabir" userId="af3c95a13102d509" providerId="LiveId" clId="{E6F31DAE-9D3C-4AAD-88BE-DA8B71025CE7}" dt="2020-05-06T15:07:17.326" v="771" actId="1076"/>
          <ac:spMkLst>
            <pc:docMk/>
            <pc:sldMk cId="1127071138" sldId="797"/>
            <ac:spMk id="168" creationId="{D02795EC-832F-42C0-86CD-47E79F82AA8B}"/>
          </ac:spMkLst>
        </pc:spChg>
        <pc:spChg chg="mod topLvl">
          <ac:chgData name="reza kabir" userId="af3c95a13102d509" providerId="LiveId" clId="{E6F31DAE-9D3C-4AAD-88BE-DA8B71025CE7}" dt="2020-05-06T15:07:17.326" v="771" actId="1076"/>
          <ac:spMkLst>
            <pc:docMk/>
            <pc:sldMk cId="1127071138" sldId="797"/>
            <ac:spMk id="169" creationId="{71806B57-5327-461E-ABCA-05717B9B8BBC}"/>
          </ac:spMkLst>
        </pc:spChg>
        <pc:spChg chg="mod topLvl">
          <ac:chgData name="reza kabir" userId="af3c95a13102d509" providerId="LiveId" clId="{E6F31DAE-9D3C-4AAD-88BE-DA8B71025CE7}" dt="2020-05-06T15:07:17.326" v="771" actId="1076"/>
          <ac:spMkLst>
            <pc:docMk/>
            <pc:sldMk cId="1127071138" sldId="797"/>
            <ac:spMk id="170" creationId="{63EF45A0-2A85-4577-8D79-F1D39C11D455}"/>
          </ac:spMkLst>
        </pc:spChg>
        <pc:spChg chg="mod topLvl">
          <ac:chgData name="reza kabir" userId="af3c95a13102d509" providerId="LiveId" clId="{E6F31DAE-9D3C-4AAD-88BE-DA8B71025CE7}" dt="2020-05-06T15:07:17.326" v="771" actId="1076"/>
          <ac:spMkLst>
            <pc:docMk/>
            <pc:sldMk cId="1127071138" sldId="797"/>
            <ac:spMk id="171" creationId="{3B36726E-879D-4FEF-BF48-DCF2413E8AD4}"/>
          </ac:spMkLst>
        </pc:spChg>
        <pc:spChg chg="mod topLvl">
          <ac:chgData name="reza kabir" userId="af3c95a13102d509" providerId="LiveId" clId="{E6F31DAE-9D3C-4AAD-88BE-DA8B71025CE7}" dt="2020-05-06T15:07:17.326" v="771" actId="1076"/>
          <ac:spMkLst>
            <pc:docMk/>
            <pc:sldMk cId="1127071138" sldId="797"/>
            <ac:spMk id="173" creationId="{03727F17-8297-4AD6-AAE5-8D499868CC50}"/>
          </ac:spMkLst>
        </pc:spChg>
        <pc:spChg chg="mod topLvl">
          <ac:chgData name="reza kabir" userId="af3c95a13102d509" providerId="LiveId" clId="{E6F31DAE-9D3C-4AAD-88BE-DA8B71025CE7}" dt="2020-05-06T15:07:17.326" v="771" actId="1076"/>
          <ac:spMkLst>
            <pc:docMk/>
            <pc:sldMk cId="1127071138" sldId="797"/>
            <ac:spMk id="174" creationId="{714F8B5D-20E6-49E2-9CE6-DD85ABEC638D}"/>
          </ac:spMkLst>
        </pc:spChg>
        <pc:spChg chg="mod topLvl">
          <ac:chgData name="reza kabir" userId="af3c95a13102d509" providerId="LiveId" clId="{E6F31DAE-9D3C-4AAD-88BE-DA8B71025CE7}" dt="2020-05-06T15:07:17.326" v="771" actId="1076"/>
          <ac:spMkLst>
            <pc:docMk/>
            <pc:sldMk cId="1127071138" sldId="797"/>
            <ac:spMk id="175" creationId="{CB3E4AD3-1117-479C-936C-070DDCACB1E5}"/>
          </ac:spMkLst>
        </pc:spChg>
        <pc:spChg chg="mod topLvl">
          <ac:chgData name="reza kabir" userId="af3c95a13102d509" providerId="LiveId" clId="{E6F31DAE-9D3C-4AAD-88BE-DA8B71025CE7}" dt="2020-05-06T15:07:17.326" v="771" actId="1076"/>
          <ac:spMkLst>
            <pc:docMk/>
            <pc:sldMk cId="1127071138" sldId="797"/>
            <ac:spMk id="176" creationId="{D565F829-E945-4BBA-87EF-2A42C30D565D}"/>
          </ac:spMkLst>
        </pc:spChg>
        <pc:spChg chg="mod topLvl">
          <ac:chgData name="reza kabir" userId="af3c95a13102d509" providerId="LiveId" clId="{E6F31DAE-9D3C-4AAD-88BE-DA8B71025CE7}" dt="2020-05-06T15:07:17.326" v="771" actId="1076"/>
          <ac:spMkLst>
            <pc:docMk/>
            <pc:sldMk cId="1127071138" sldId="797"/>
            <ac:spMk id="177" creationId="{86FA2546-6867-458C-9B23-FC71E723D9C9}"/>
          </ac:spMkLst>
        </pc:spChg>
        <pc:spChg chg="mod topLvl">
          <ac:chgData name="reza kabir" userId="af3c95a13102d509" providerId="LiveId" clId="{E6F31DAE-9D3C-4AAD-88BE-DA8B71025CE7}" dt="2020-05-06T15:07:17.326" v="771" actId="1076"/>
          <ac:spMkLst>
            <pc:docMk/>
            <pc:sldMk cId="1127071138" sldId="797"/>
            <ac:spMk id="178" creationId="{80427851-D3F0-4E13-A415-60F0B8D76384}"/>
          </ac:spMkLst>
        </pc:spChg>
        <pc:spChg chg="mod topLvl">
          <ac:chgData name="reza kabir" userId="af3c95a13102d509" providerId="LiveId" clId="{E6F31DAE-9D3C-4AAD-88BE-DA8B71025CE7}" dt="2020-05-06T15:07:17.326" v="771" actId="1076"/>
          <ac:spMkLst>
            <pc:docMk/>
            <pc:sldMk cId="1127071138" sldId="797"/>
            <ac:spMk id="179" creationId="{7A8B4A5A-25D0-4626-96B7-881FCD380B99}"/>
          </ac:spMkLst>
        </pc:spChg>
        <pc:spChg chg="mod topLvl">
          <ac:chgData name="reza kabir" userId="af3c95a13102d509" providerId="LiveId" clId="{E6F31DAE-9D3C-4AAD-88BE-DA8B71025CE7}" dt="2020-05-06T15:07:17.326" v="771" actId="1076"/>
          <ac:spMkLst>
            <pc:docMk/>
            <pc:sldMk cId="1127071138" sldId="797"/>
            <ac:spMk id="180" creationId="{FFA8B0A4-0AD7-483F-AF93-2DBA5AF83A16}"/>
          </ac:spMkLst>
        </pc:spChg>
        <pc:spChg chg="mod topLvl">
          <ac:chgData name="reza kabir" userId="af3c95a13102d509" providerId="LiveId" clId="{E6F31DAE-9D3C-4AAD-88BE-DA8B71025CE7}" dt="2020-05-06T15:07:17.326" v="771" actId="1076"/>
          <ac:spMkLst>
            <pc:docMk/>
            <pc:sldMk cId="1127071138" sldId="797"/>
            <ac:spMk id="181" creationId="{A620000D-4836-4B82-8657-00BE91F5D73D}"/>
          </ac:spMkLst>
        </pc:spChg>
        <pc:spChg chg="mod topLvl">
          <ac:chgData name="reza kabir" userId="af3c95a13102d509" providerId="LiveId" clId="{E6F31DAE-9D3C-4AAD-88BE-DA8B71025CE7}" dt="2020-05-06T15:07:17.326" v="771" actId="1076"/>
          <ac:spMkLst>
            <pc:docMk/>
            <pc:sldMk cId="1127071138" sldId="797"/>
            <ac:spMk id="182" creationId="{AE884C50-ED3D-4656-841E-5EA4F563E4F3}"/>
          </ac:spMkLst>
        </pc:spChg>
        <pc:spChg chg="mod topLvl">
          <ac:chgData name="reza kabir" userId="af3c95a13102d509" providerId="LiveId" clId="{E6F31DAE-9D3C-4AAD-88BE-DA8B71025CE7}" dt="2020-05-06T15:07:17.326" v="771" actId="1076"/>
          <ac:spMkLst>
            <pc:docMk/>
            <pc:sldMk cId="1127071138" sldId="797"/>
            <ac:spMk id="183" creationId="{5A4A963B-B016-486D-B7CA-270AA5541DA6}"/>
          </ac:spMkLst>
        </pc:spChg>
        <pc:spChg chg="mod topLvl">
          <ac:chgData name="reza kabir" userId="af3c95a13102d509" providerId="LiveId" clId="{E6F31DAE-9D3C-4AAD-88BE-DA8B71025CE7}" dt="2020-05-06T15:07:17.326" v="771" actId="1076"/>
          <ac:spMkLst>
            <pc:docMk/>
            <pc:sldMk cId="1127071138" sldId="797"/>
            <ac:spMk id="184" creationId="{1C681A93-E4A0-412D-8AB6-CDB213413B70}"/>
          </ac:spMkLst>
        </pc:spChg>
        <pc:spChg chg="mod topLvl">
          <ac:chgData name="reza kabir" userId="af3c95a13102d509" providerId="LiveId" clId="{E6F31DAE-9D3C-4AAD-88BE-DA8B71025CE7}" dt="2020-05-06T15:07:17.326" v="771" actId="1076"/>
          <ac:spMkLst>
            <pc:docMk/>
            <pc:sldMk cId="1127071138" sldId="797"/>
            <ac:spMk id="185" creationId="{D4BCAB71-2E27-4F2B-8C1F-3AAE6FC8A606}"/>
          </ac:spMkLst>
        </pc:spChg>
        <pc:spChg chg="mod topLvl">
          <ac:chgData name="reza kabir" userId="af3c95a13102d509" providerId="LiveId" clId="{E6F31DAE-9D3C-4AAD-88BE-DA8B71025CE7}" dt="2020-05-06T15:07:17.326" v="771" actId="1076"/>
          <ac:spMkLst>
            <pc:docMk/>
            <pc:sldMk cId="1127071138" sldId="797"/>
            <ac:spMk id="186" creationId="{BB66A61A-3E5A-470B-94B6-376BCDA22E3F}"/>
          </ac:spMkLst>
        </pc:spChg>
        <pc:spChg chg="mod topLvl">
          <ac:chgData name="reza kabir" userId="af3c95a13102d509" providerId="LiveId" clId="{E6F31DAE-9D3C-4AAD-88BE-DA8B71025CE7}" dt="2020-05-06T15:07:17.326" v="771" actId="1076"/>
          <ac:spMkLst>
            <pc:docMk/>
            <pc:sldMk cId="1127071138" sldId="797"/>
            <ac:spMk id="187" creationId="{7EB03661-62FC-4B29-8D77-9F722AB061B0}"/>
          </ac:spMkLst>
        </pc:spChg>
        <pc:spChg chg="mod topLvl">
          <ac:chgData name="reza kabir" userId="af3c95a13102d509" providerId="LiveId" clId="{E6F31DAE-9D3C-4AAD-88BE-DA8B71025CE7}" dt="2020-05-06T15:07:17.326" v="771" actId="1076"/>
          <ac:spMkLst>
            <pc:docMk/>
            <pc:sldMk cId="1127071138" sldId="797"/>
            <ac:spMk id="188" creationId="{654826AA-1FC2-4276-802A-C0231BE07A5D}"/>
          </ac:spMkLst>
        </pc:spChg>
        <pc:spChg chg="mod topLvl">
          <ac:chgData name="reza kabir" userId="af3c95a13102d509" providerId="LiveId" clId="{E6F31DAE-9D3C-4AAD-88BE-DA8B71025CE7}" dt="2020-05-06T15:07:17.326" v="771" actId="1076"/>
          <ac:spMkLst>
            <pc:docMk/>
            <pc:sldMk cId="1127071138" sldId="797"/>
            <ac:spMk id="189" creationId="{BE2685B4-9134-4F88-8B3D-68CFB2D51D62}"/>
          </ac:spMkLst>
        </pc:spChg>
        <pc:spChg chg="mod topLvl">
          <ac:chgData name="reza kabir" userId="af3c95a13102d509" providerId="LiveId" clId="{E6F31DAE-9D3C-4AAD-88BE-DA8B71025CE7}" dt="2020-05-06T15:07:17.326" v="771" actId="1076"/>
          <ac:spMkLst>
            <pc:docMk/>
            <pc:sldMk cId="1127071138" sldId="797"/>
            <ac:spMk id="190" creationId="{C29E7032-A153-4EEB-9574-5D709D37C468}"/>
          </ac:spMkLst>
        </pc:spChg>
        <pc:spChg chg="mod topLvl">
          <ac:chgData name="reza kabir" userId="af3c95a13102d509" providerId="LiveId" clId="{E6F31DAE-9D3C-4AAD-88BE-DA8B71025CE7}" dt="2020-05-06T15:07:17.326" v="771" actId="1076"/>
          <ac:spMkLst>
            <pc:docMk/>
            <pc:sldMk cId="1127071138" sldId="797"/>
            <ac:spMk id="191" creationId="{0AF3633B-637D-4D98-89A2-65AAAC67D8B3}"/>
          </ac:spMkLst>
        </pc:spChg>
        <pc:spChg chg="mod topLvl">
          <ac:chgData name="reza kabir" userId="af3c95a13102d509" providerId="LiveId" clId="{E6F31DAE-9D3C-4AAD-88BE-DA8B71025CE7}" dt="2020-05-06T15:07:17.326" v="771" actId="1076"/>
          <ac:spMkLst>
            <pc:docMk/>
            <pc:sldMk cId="1127071138" sldId="797"/>
            <ac:spMk id="192" creationId="{CE43DAA4-BA60-4074-87A0-6E3A1DCBDA5A}"/>
          </ac:spMkLst>
        </pc:spChg>
        <pc:spChg chg="mod topLvl">
          <ac:chgData name="reza kabir" userId="af3c95a13102d509" providerId="LiveId" clId="{E6F31DAE-9D3C-4AAD-88BE-DA8B71025CE7}" dt="2020-05-06T15:07:17.326" v="771" actId="1076"/>
          <ac:spMkLst>
            <pc:docMk/>
            <pc:sldMk cId="1127071138" sldId="797"/>
            <ac:spMk id="193" creationId="{AD35E60A-97B1-4B42-A7F5-CF66E98D2CF7}"/>
          </ac:spMkLst>
        </pc:spChg>
        <pc:spChg chg="mod topLvl">
          <ac:chgData name="reza kabir" userId="af3c95a13102d509" providerId="LiveId" clId="{E6F31DAE-9D3C-4AAD-88BE-DA8B71025CE7}" dt="2020-05-06T15:07:17.326" v="771" actId="1076"/>
          <ac:spMkLst>
            <pc:docMk/>
            <pc:sldMk cId="1127071138" sldId="797"/>
            <ac:spMk id="194" creationId="{86695E6B-7416-4190-8090-AC3619A684C9}"/>
          </ac:spMkLst>
        </pc:spChg>
        <pc:spChg chg="mod topLvl">
          <ac:chgData name="reza kabir" userId="af3c95a13102d509" providerId="LiveId" clId="{E6F31DAE-9D3C-4AAD-88BE-DA8B71025CE7}" dt="2020-05-06T15:07:17.326" v="771" actId="1076"/>
          <ac:spMkLst>
            <pc:docMk/>
            <pc:sldMk cId="1127071138" sldId="797"/>
            <ac:spMk id="195" creationId="{66E6E111-6B42-4334-A6F7-8677E3FFFB5D}"/>
          </ac:spMkLst>
        </pc:spChg>
        <pc:spChg chg="mod topLvl">
          <ac:chgData name="reza kabir" userId="af3c95a13102d509" providerId="LiveId" clId="{E6F31DAE-9D3C-4AAD-88BE-DA8B71025CE7}" dt="2020-05-06T15:07:17.326" v="771" actId="1076"/>
          <ac:spMkLst>
            <pc:docMk/>
            <pc:sldMk cId="1127071138" sldId="797"/>
            <ac:spMk id="196" creationId="{0FD91427-DCC2-42A8-A875-49A8105A9F6F}"/>
          </ac:spMkLst>
        </pc:spChg>
        <pc:spChg chg="mod topLvl">
          <ac:chgData name="reza kabir" userId="af3c95a13102d509" providerId="LiveId" clId="{E6F31DAE-9D3C-4AAD-88BE-DA8B71025CE7}" dt="2020-05-06T15:07:17.326" v="771" actId="1076"/>
          <ac:spMkLst>
            <pc:docMk/>
            <pc:sldMk cId="1127071138" sldId="797"/>
            <ac:spMk id="197" creationId="{F692258D-5A55-4C3D-BFE2-1CFB686C7779}"/>
          </ac:spMkLst>
        </pc:spChg>
        <pc:spChg chg="mod topLvl">
          <ac:chgData name="reza kabir" userId="af3c95a13102d509" providerId="LiveId" clId="{E6F31DAE-9D3C-4AAD-88BE-DA8B71025CE7}" dt="2020-05-06T15:07:17.326" v="771" actId="1076"/>
          <ac:spMkLst>
            <pc:docMk/>
            <pc:sldMk cId="1127071138" sldId="797"/>
            <ac:spMk id="198" creationId="{E459E3C6-38B6-49A6-AD41-C55486849A68}"/>
          </ac:spMkLst>
        </pc:spChg>
        <pc:spChg chg="mod topLvl">
          <ac:chgData name="reza kabir" userId="af3c95a13102d509" providerId="LiveId" clId="{E6F31DAE-9D3C-4AAD-88BE-DA8B71025CE7}" dt="2020-05-06T15:07:17.326" v="771" actId="1076"/>
          <ac:spMkLst>
            <pc:docMk/>
            <pc:sldMk cId="1127071138" sldId="797"/>
            <ac:spMk id="199" creationId="{7EE27955-1A9C-479E-8F98-CA5E3A381C49}"/>
          </ac:spMkLst>
        </pc:spChg>
        <pc:spChg chg="mod topLvl">
          <ac:chgData name="reza kabir" userId="af3c95a13102d509" providerId="LiveId" clId="{E6F31DAE-9D3C-4AAD-88BE-DA8B71025CE7}" dt="2020-05-06T15:07:17.326" v="771" actId="1076"/>
          <ac:spMkLst>
            <pc:docMk/>
            <pc:sldMk cId="1127071138" sldId="797"/>
            <ac:spMk id="200" creationId="{A3820800-3B35-490D-81FC-65153EFF9C52}"/>
          </ac:spMkLst>
        </pc:spChg>
        <pc:spChg chg="mod topLvl">
          <ac:chgData name="reza kabir" userId="af3c95a13102d509" providerId="LiveId" clId="{E6F31DAE-9D3C-4AAD-88BE-DA8B71025CE7}" dt="2020-05-06T15:07:17.326" v="771" actId="1076"/>
          <ac:spMkLst>
            <pc:docMk/>
            <pc:sldMk cId="1127071138" sldId="797"/>
            <ac:spMk id="201" creationId="{3C1AC16B-3638-4728-BC54-BE1A49D342AD}"/>
          </ac:spMkLst>
        </pc:spChg>
        <pc:spChg chg="mod topLvl">
          <ac:chgData name="reza kabir" userId="af3c95a13102d509" providerId="LiveId" clId="{E6F31DAE-9D3C-4AAD-88BE-DA8B71025CE7}" dt="2020-05-06T15:07:17.326" v="771" actId="1076"/>
          <ac:spMkLst>
            <pc:docMk/>
            <pc:sldMk cId="1127071138" sldId="797"/>
            <ac:spMk id="202" creationId="{80554B50-B9E6-4E00-BAA6-356E977FF1BF}"/>
          </ac:spMkLst>
        </pc:spChg>
        <pc:spChg chg="mod topLvl">
          <ac:chgData name="reza kabir" userId="af3c95a13102d509" providerId="LiveId" clId="{E6F31DAE-9D3C-4AAD-88BE-DA8B71025CE7}" dt="2020-05-06T15:07:17.326" v="771" actId="1076"/>
          <ac:spMkLst>
            <pc:docMk/>
            <pc:sldMk cId="1127071138" sldId="797"/>
            <ac:spMk id="203" creationId="{B9E6C3BC-37B4-4C98-A923-91EA20EDCDD3}"/>
          </ac:spMkLst>
        </pc:spChg>
        <pc:spChg chg="mod topLvl">
          <ac:chgData name="reza kabir" userId="af3c95a13102d509" providerId="LiveId" clId="{E6F31DAE-9D3C-4AAD-88BE-DA8B71025CE7}" dt="2020-05-06T15:07:17.326" v="771" actId="1076"/>
          <ac:spMkLst>
            <pc:docMk/>
            <pc:sldMk cId="1127071138" sldId="797"/>
            <ac:spMk id="204" creationId="{1387AB21-844E-4406-B9FF-352AB3ABD5B9}"/>
          </ac:spMkLst>
        </pc:spChg>
        <pc:spChg chg="mod topLvl">
          <ac:chgData name="reza kabir" userId="af3c95a13102d509" providerId="LiveId" clId="{E6F31DAE-9D3C-4AAD-88BE-DA8B71025CE7}" dt="2020-05-06T15:07:17.326" v="771" actId="1076"/>
          <ac:spMkLst>
            <pc:docMk/>
            <pc:sldMk cId="1127071138" sldId="797"/>
            <ac:spMk id="205" creationId="{815D1FED-A9B9-43F7-9E55-CFC0B0A62A1B}"/>
          </ac:spMkLst>
        </pc:spChg>
        <pc:spChg chg="mod topLvl">
          <ac:chgData name="reza kabir" userId="af3c95a13102d509" providerId="LiveId" clId="{E6F31DAE-9D3C-4AAD-88BE-DA8B71025CE7}" dt="2020-05-06T15:07:17.326" v="771" actId="1076"/>
          <ac:spMkLst>
            <pc:docMk/>
            <pc:sldMk cId="1127071138" sldId="797"/>
            <ac:spMk id="206" creationId="{DEA5D1B2-B565-42CB-90E6-3D1D7449E896}"/>
          </ac:spMkLst>
        </pc:spChg>
        <pc:spChg chg="mod topLvl">
          <ac:chgData name="reza kabir" userId="af3c95a13102d509" providerId="LiveId" clId="{E6F31DAE-9D3C-4AAD-88BE-DA8B71025CE7}" dt="2020-05-06T15:07:17.326" v="771" actId="1076"/>
          <ac:spMkLst>
            <pc:docMk/>
            <pc:sldMk cId="1127071138" sldId="797"/>
            <ac:spMk id="207" creationId="{5A5CC8F5-C07F-489D-8D4D-DDC63AD67685}"/>
          </ac:spMkLst>
        </pc:spChg>
        <pc:spChg chg="mod topLvl">
          <ac:chgData name="reza kabir" userId="af3c95a13102d509" providerId="LiveId" clId="{E6F31DAE-9D3C-4AAD-88BE-DA8B71025CE7}" dt="2020-05-06T15:07:17.326" v="771" actId="1076"/>
          <ac:spMkLst>
            <pc:docMk/>
            <pc:sldMk cId="1127071138" sldId="797"/>
            <ac:spMk id="208" creationId="{885F02A3-329F-4F15-A978-D6B84BB1446D}"/>
          </ac:spMkLst>
        </pc:spChg>
        <pc:spChg chg="mod topLvl">
          <ac:chgData name="reza kabir" userId="af3c95a13102d509" providerId="LiveId" clId="{E6F31DAE-9D3C-4AAD-88BE-DA8B71025CE7}" dt="2020-05-06T15:07:17.326" v="771" actId="1076"/>
          <ac:spMkLst>
            <pc:docMk/>
            <pc:sldMk cId="1127071138" sldId="797"/>
            <ac:spMk id="209" creationId="{654255AC-C25D-4B0F-BFAA-C10408B63AFA}"/>
          </ac:spMkLst>
        </pc:spChg>
        <pc:spChg chg="mod topLvl">
          <ac:chgData name="reza kabir" userId="af3c95a13102d509" providerId="LiveId" clId="{E6F31DAE-9D3C-4AAD-88BE-DA8B71025CE7}" dt="2020-05-06T15:07:17.326" v="771" actId="1076"/>
          <ac:spMkLst>
            <pc:docMk/>
            <pc:sldMk cId="1127071138" sldId="797"/>
            <ac:spMk id="210" creationId="{D0A04477-3EDA-4ABA-9CA4-5DD1A6B1D281}"/>
          </ac:spMkLst>
        </pc:spChg>
        <pc:spChg chg="mod topLvl">
          <ac:chgData name="reza kabir" userId="af3c95a13102d509" providerId="LiveId" clId="{E6F31DAE-9D3C-4AAD-88BE-DA8B71025CE7}" dt="2020-05-06T15:07:17.326" v="771" actId="1076"/>
          <ac:spMkLst>
            <pc:docMk/>
            <pc:sldMk cId="1127071138" sldId="797"/>
            <ac:spMk id="219" creationId="{816392CA-6A1A-4DC2-968B-E9D115FBCA6F}"/>
          </ac:spMkLst>
        </pc:spChg>
        <pc:spChg chg="mod topLvl">
          <ac:chgData name="reza kabir" userId="af3c95a13102d509" providerId="LiveId" clId="{E6F31DAE-9D3C-4AAD-88BE-DA8B71025CE7}" dt="2020-05-06T15:07:17.326" v="771" actId="1076"/>
          <ac:spMkLst>
            <pc:docMk/>
            <pc:sldMk cId="1127071138" sldId="797"/>
            <ac:spMk id="220" creationId="{FA7A9B8C-58F7-41D9-AB36-706AD255B066}"/>
          </ac:spMkLst>
        </pc:spChg>
        <pc:spChg chg="mod topLvl">
          <ac:chgData name="reza kabir" userId="af3c95a13102d509" providerId="LiveId" clId="{E6F31DAE-9D3C-4AAD-88BE-DA8B71025CE7}" dt="2020-05-06T15:07:17.326" v="771" actId="1076"/>
          <ac:spMkLst>
            <pc:docMk/>
            <pc:sldMk cId="1127071138" sldId="797"/>
            <ac:spMk id="221" creationId="{A04279BF-3F0A-4924-8B34-D0E35870B50E}"/>
          </ac:spMkLst>
        </pc:spChg>
        <pc:spChg chg="mod topLvl">
          <ac:chgData name="reza kabir" userId="af3c95a13102d509" providerId="LiveId" clId="{E6F31DAE-9D3C-4AAD-88BE-DA8B71025CE7}" dt="2020-05-06T15:07:17.326" v="771" actId="1076"/>
          <ac:spMkLst>
            <pc:docMk/>
            <pc:sldMk cId="1127071138" sldId="797"/>
            <ac:spMk id="222" creationId="{7EFE9F31-3EA0-4F33-9D47-AE965E2AC445}"/>
          </ac:spMkLst>
        </pc:spChg>
        <pc:spChg chg="mod topLvl">
          <ac:chgData name="reza kabir" userId="af3c95a13102d509" providerId="LiveId" clId="{E6F31DAE-9D3C-4AAD-88BE-DA8B71025CE7}" dt="2020-05-06T15:07:17.326" v="771" actId="1076"/>
          <ac:spMkLst>
            <pc:docMk/>
            <pc:sldMk cId="1127071138" sldId="797"/>
            <ac:spMk id="223" creationId="{917F77A0-B095-47B6-BA86-8990AAB14EE2}"/>
          </ac:spMkLst>
        </pc:spChg>
        <pc:spChg chg="mod topLvl">
          <ac:chgData name="reza kabir" userId="af3c95a13102d509" providerId="LiveId" clId="{E6F31DAE-9D3C-4AAD-88BE-DA8B71025CE7}" dt="2020-05-06T15:07:17.326" v="771" actId="1076"/>
          <ac:spMkLst>
            <pc:docMk/>
            <pc:sldMk cId="1127071138" sldId="797"/>
            <ac:spMk id="224" creationId="{0D46F29D-291A-43FF-9E85-5074EEABCC73}"/>
          </ac:spMkLst>
        </pc:spChg>
        <pc:spChg chg="mod topLvl">
          <ac:chgData name="reza kabir" userId="af3c95a13102d509" providerId="LiveId" clId="{E6F31DAE-9D3C-4AAD-88BE-DA8B71025CE7}" dt="2020-05-06T15:07:17.326" v="771" actId="1076"/>
          <ac:spMkLst>
            <pc:docMk/>
            <pc:sldMk cId="1127071138" sldId="797"/>
            <ac:spMk id="225" creationId="{6EB973FF-7B23-4C45-AA2C-9CEACAC47A54}"/>
          </ac:spMkLst>
        </pc:spChg>
        <pc:spChg chg="mod topLvl">
          <ac:chgData name="reza kabir" userId="af3c95a13102d509" providerId="LiveId" clId="{E6F31DAE-9D3C-4AAD-88BE-DA8B71025CE7}" dt="2020-05-06T15:07:17.326" v="771" actId="1076"/>
          <ac:spMkLst>
            <pc:docMk/>
            <pc:sldMk cId="1127071138" sldId="797"/>
            <ac:spMk id="226" creationId="{A4291F72-773F-47EA-965E-3C5F935B2471}"/>
          </ac:spMkLst>
        </pc:spChg>
        <pc:spChg chg="mod topLvl">
          <ac:chgData name="reza kabir" userId="af3c95a13102d509" providerId="LiveId" clId="{E6F31DAE-9D3C-4AAD-88BE-DA8B71025CE7}" dt="2020-05-06T15:07:17.326" v="771" actId="1076"/>
          <ac:spMkLst>
            <pc:docMk/>
            <pc:sldMk cId="1127071138" sldId="797"/>
            <ac:spMk id="227" creationId="{6E17A0D2-59F1-49A9-9F11-A3B45C456954}"/>
          </ac:spMkLst>
        </pc:spChg>
        <pc:spChg chg="mod topLvl">
          <ac:chgData name="reza kabir" userId="af3c95a13102d509" providerId="LiveId" clId="{E6F31DAE-9D3C-4AAD-88BE-DA8B71025CE7}" dt="2020-05-06T15:07:17.326" v="771" actId="1076"/>
          <ac:spMkLst>
            <pc:docMk/>
            <pc:sldMk cId="1127071138" sldId="797"/>
            <ac:spMk id="228" creationId="{6B0F02EC-F5FA-48DA-A9F9-7E3DD498595B}"/>
          </ac:spMkLst>
        </pc:spChg>
        <pc:spChg chg="mod topLvl">
          <ac:chgData name="reza kabir" userId="af3c95a13102d509" providerId="LiveId" clId="{E6F31DAE-9D3C-4AAD-88BE-DA8B71025CE7}" dt="2020-05-06T15:07:17.326" v="771" actId="1076"/>
          <ac:spMkLst>
            <pc:docMk/>
            <pc:sldMk cId="1127071138" sldId="797"/>
            <ac:spMk id="229" creationId="{6EBF1728-EF8B-47D3-9D31-55973421F908}"/>
          </ac:spMkLst>
        </pc:spChg>
        <pc:spChg chg="mod topLvl">
          <ac:chgData name="reza kabir" userId="af3c95a13102d509" providerId="LiveId" clId="{E6F31DAE-9D3C-4AAD-88BE-DA8B71025CE7}" dt="2020-05-06T15:07:17.326" v="771" actId="1076"/>
          <ac:spMkLst>
            <pc:docMk/>
            <pc:sldMk cId="1127071138" sldId="797"/>
            <ac:spMk id="230" creationId="{15928DD5-F13F-4BBE-A4DF-069FBD3B5E73}"/>
          </ac:spMkLst>
        </pc:spChg>
        <pc:spChg chg="mod topLvl">
          <ac:chgData name="reza kabir" userId="af3c95a13102d509" providerId="LiveId" clId="{E6F31DAE-9D3C-4AAD-88BE-DA8B71025CE7}" dt="2020-05-06T15:07:17.326" v="771" actId="1076"/>
          <ac:spMkLst>
            <pc:docMk/>
            <pc:sldMk cId="1127071138" sldId="797"/>
            <ac:spMk id="231" creationId="{977D6A70-424B-4F70-BFED-CF7BE83DB83C}"/>
          </ac:spMkLst>
        </pc:spChg>
        <pc:spChg chg="mod topLvl">
          <ac:chgData name="reza kabir" userId="af3c95a13102d509" providerId="LiveId" clId="{E6F31DAE-9D3C-4AAD-88BE-DA8B71025CE7}" dt="2020-05-06T15:07:17.326" v="771" actId="1076"/>
          <ac:spMkLst>
            <pc:docMk/>
            <pc:sldMk cId="1127071138" sldId="797"/>
            <ac:spMk id="232" creationId="{F66057F6-DA1D-48BF-B0A9-F5E29B4A9A25}"/>
          </ac:spMkLst>
        </pc:spChg>
        <pc:spChg chg="mod topLvl">
          <ac:chgData name="reza kabir" userId="af3c95a13102d509" providerId="LiveId" clId="{E6F31DAE-9D3C-4AAD-88BE-DA8B71025CE7}" dt="2020-05-06T15:07:17.326" v="771" actId="1076"/>
          <ac:spMkLst>
            <pc:docMk/>
            <pc:sldMk cId="1127071138" sldId="797"/>
            <ac:spMk id="233" creationId="{22271958-C0FB-4027-96AB-8C989A8FF992}"/>
          </ac:spMkLst>
        </pc:spChg>
        <pc:spChg chg="mod topLvl">
          <ac:chgData name="reza kabir" userId="af3c95a13102d509" providerId="LiveId" clId="{E6F31DAE-9D3C-4AAD-88BE-DA8B71025CE7}" dt="2020-05-06T15:07:17.326" v="771" actId="1076"/>
          <ac:spMkLst>
            <pc:docMk/>
            <pc:sldMk cId="1127071138" sldId="797"/>
            <ac:spMk id="234" creationId="{C7580096-2778-457E-B721-B440991CEE91}"/>
          </ac:spMkLst>
        </pc:spChg>
        <pc:spChg chg="mod topLvl">
          <ac:chgData name="reza kabir" userId="af3c95a13102d509" providerId="LiveId" clId="{E6F31DAE-9D3C-4AAD-88BE-DA8B71025CE7}" dt="2020-05-06T15:07:17.326" v="771" actId="1076"/>
          <ac:spMkLst>
            <pc:docMk/>
            <pc:sldMk cId="1127071138" sldId="797"/>
            <ac:spMk id="235" creationId="{3C90810A-787F-4244-BAF8-A2D86EBCD25E}"/>
          </ac:spMkLst>
        </pc:spChg>
        <pc:spChg chg="mod topLvl">
          <ac:chgData name="reza kabir" userId="af3c95a13102d509" providerId="LiveId" clId="{E6F31DAE-9D3C-4AAD-88BE-DA8B71025CE7}" dt="2020-05-06T15:07:17.326" v="771" actId="1076"/>
          <ac:spMkLst>
            <pc:docMk/>
            <pc:sldMk cId="1127071138" sldId="797"/>
            <ac:spMk id="236" creationId="{FE953B46-1455-4778-AD3E-2AD010EA1A0B}"/>
          </ac:spMkLst>
        </pc:spChg>
        <pc:spChg chg="mod topLvl">
          <ac:chgData name="reza kabir" userId="af3c95a13102d509" providerId="LiveId" clId="{E6F31DAE-9D3C-4AAD-88BE-DA8B71025CE7}" dt="2020-05-06T15:07:17.326" v="771" actId="1076"/>
          <ac:spMkLst>
            <pc:docMk/>
            <pc:sldMk cId="1127071138" sldId="797"/>
            <ac:spMk id="237" creationId="{60418A30-90B2-4EC9-8BCA-8D6465C6DDC6}"/>
          </ac:spMkLst>
        </pc:spChg>
        <pc:spChg chg="mod topLvl">
          <ac:chgData name="reza kabir" userId="af3c95a13102d509" providerId="LiveId" clId="{E6F31DAE-9D3C-4AAD-88BE-DA8B71025CE7}" dt="2020-05-06T15:07:17.326" v="771" actId="1076"/>
          <ac:spMkLst>
            <pc:docMk/>
            <pc:sldMk cId="1127071138" sldId="797"/>
            <ac:spMk id="238" creationId="{14567426-B539-4674-9C14-507F376E12D9}"/>
          </ac:spMkLst>
        </pc:spChg>
        <pc:spChg chg="mod topLvl">
          <ac:chgData name="reza kabir" userId="af3c95a13102d509" providerId="LiveId" clId="{E6F31DAE-9D3C-4AAD-88BE-DA8B71025CE7}" dt="2020-05-06T15:07:17.326" v="771" actId="1076"/>
          <ac:spMkLst>
            <pc:docMk/>
            <pc:sldMk cId="1127071138" sldId="797"/>
            <ac:spMk id="239" creationId="{B653AA4C-E981-4457-BABD-A6C11ABDBF5B}"/>
          </ac:spMkLst>
        </pc:spChg>
        <pc:spChg chg="mod topLvl">
          <ac:chgData name="reza kabir" userId="af3c95a13102d509" providerId="LiveId" clId="{E6F31DAE-9D3C-4AAD-88BE-DA8B71025CE7}" dt="2020-05-06T15:07:17.326" v="771" actId="1076"/>
          <ac:spMkLst>
            <pc:docMk/>
            <pc:sldMk cId="1127071138" sldId="797"/>
            <ac:spMk id="243" creationId="{FFB4E542-A8E8-4716-98BF-41C540942D0F}"/>
          </ac:spMkLst>
        </pc:spChg>
        <pc:spChg chg="mod topLvl">
          <ac:chgData name="reza kabir" userId="af3c95a13102d509" providerId="LiveId" clId="{E6F31DAE-9D3C-4AAD-88BE-DA8B71025CE7}" dt="2020-05-06T15:07:17.326" v="771" actId="1076"/>
          <ac:spMkLst>
            <pc:docMk/>
            <pc:sldMk cId="1127071138" sldId="797"/>
            <ac:spMk id="244" creationId="{77F2A01A-A94E-4533-9AAB-E329E65DE66D}"/>
          </ac:spMkLst>
        </pc:spChg>
        <pc:spChg chg="mod topLvl">
          <ac:chgData name="reza kabir" userId="af3c95a13102d509" providerId="LiveId" clId="{E6F31DAE-9D3C-4AAD-88BE-DA8B71025CE7}" dt="2020-05-06T15:07:17.326" v="771" actId="1076"/>
          <ac:spMkLst>
            <pc:docMk/>
            <pc:sldMk cId="1127071138" sldId="797"/>
            <ac:spMk id="245" creationId="{51EAAB9D-0000-4AC3-AF50-2F027FEB8F03}"/>
          </ac:spMkLst>
        </pc:spChg>
        <pc:spChg chg="mod topLvl">
          <ac:chgData name="reza kabir" userId="af3c95a13102d509" providerId="LiveId" clId="{E6F31DAE-9D3C-4AAD-88BE-DA8B71025CE7}" dt="2020-05-06T15:07:17.326" v="771" actId="1076"/>
          <ac:spMkLst>
            <pc:docMk/>
            <pc:sldMk cId="1127071138" sldId="797"/>
            <ac:spMk id="246" creationId="{50B6C438-21C8-414C-A5FB-1AE269BF2CF9}"/>
          </ac:spMkLst>
        </pc:spChg>
        <pc:spChg chg="mod topLvl">
          <ac:chgData name="reza kabir" userId="af3c95a13102d509" providerId="LiveId" clId="{E6F31DAE-9D3C-4AAD-88BE-DA8B71025CE7}" dt="2020-05-06T15:07:17.326" v="771" actId="1076"/>
          <ac:spMkLst>
            <pc:docMk/>
            <pc:sldMk cId="1127071138" sldId="797"/>
            <ac:spMk id="247" creationId="{49BB1F9B-2FD8-4029-89F3-B5A68B0C2252}"/>
          </ac:spMkLst>
        </pc:spChg>
        <pc:spChg chg="mod topLvl">
          <ac:chgData name="reza kabir" userId="af3c95a13102d509" providerId="LiveId" clId="{E6F31DAE-9D3C-4AAD-88BE-DA8B71025CE7}" dt="2020-05-06T15:07:17.326" v="771" actId="1076"/>
          <ac:spMkLst>
            <pc:docMk/>
            <pc:sldMk cId="1127071138" sldId="797"/>
            <ac:spMk id="248" creationId="{2F01028A-D1C0-4894-B621-B11C2E22E1EB}"/>
          </ac:spMkLst>
        </pc:spChg>
        <pc:spChg chg="mod topLvl">
          <ac:chgData name="reza kabir" userId="af3c95a13102d509" providerId="LiveId" clId="{E6F31DAE-9D3C-4AAD-88BE-DA8B71025CE7}" dt="2020-05-06T15:07:17.326" v="771" actId="1076"/>
          <ac:spMkLst>
            <pc:docMk/>
            <pc:sldMk cId="1127071138" sldId="797"/>
            <ac:spMk id="249" creationId="{B5F324AA-1809-4C03-A40D-02011453C6F4}"/>
          </ac:spMkLst>
        </pc:spChg>
        <pc:spChg chg="mod topLvl">
          <ac:chgData name="reza kabir" userId="af3c95a13102d509" providerId="LiveId" clId="{E6F31DAE-9D3C-4AAD-88BE-DA8B71025CE7}" dt="2020-05-06T15:07:17.326" v="771" actId="1076"/>
          <ac:spMkLst>
            <pc:docMk/>
            <pc:sldMk cId="1127071138" sldId="797"/>
            <ac:spMk id="250" creationId="{E41D2882-F322-4CC6-AF4B-82920619A351}"/>
          </ac:spMkLst>
        </pc:spChg>
        <pc:spChg chg="mod topLvl">
          <ac:chgData name="reza kabir" userId="af3c95a13102d509" providerId="LiveId" clId="{E6F31DAE-9D3C-4AAD-88BE-DA8B71025CE7}" dt="2020-05-06T15:07:17.326" v="771" actId="1076"/>
          <ac:spMkLst>
            <pc:docMk/>
            <pc:sldMk cId="1127071138" sldId="797"/>
            <ac:spMk id="252" creationId="{8E0E92E2-C90F-494D-B4F9-2C9C73FD5EE7}"/>
          </ac:spMkLst>
        </pc:spChg>
        <pc:spChg chg="mod topLvl">
          <ac:chgData name="reza kabir" userId="af3c95a13102d509" providerId="LiveId" clId="{E6F31DAE-9D3C-4AAD-88BE-DA8B71025CE7}" dt="2020-05-06T15:07:17.326" v="771" actId="1076"/>
          <ac:spMkLst>
            <pc:docMk/>
            <pc:sldMk cId="1127071138" sldId="797"/>
            <ac:spMk id="253" creationId="{8777A0C5-A1D3-4780-A916-57F23DACF114}"/>
          </ac:spMkLst>
        </pc:spChg>
        <pc:spChg chg="mod topLvl">
          <ac:chgData name="reza kabir" userId="af3c95a13102d509" providerId="LiveId" clId="{E6F31DAE-9D3C-4AAD-88BE-DA8B71025CE7}" dt="2020-05-06T15:07:17.326" v="771" actId="1076"/>
          <ac:spMkLst>
            <pc:docMk/>
            <pc:sldMk cId="1127071138" sldId="797"/>
            <ac:spMk id="254" creationId="{8157D68A-A7ED-49A0-B7FB-E5F16BEA4D54}"/>
          </ac:spMkLst>
        </pc:spChg>
        <pc:spChg chg="mod topLvl">
          <ac:chgData name="reza kabir" userId="af3c95a13102d509" providerId="LiveId" clId="{E6F31DAE-9D3C-4AAD-88BE-DA8B71025CE7}" dt="2020-05-06T15:07:17.326" v="771" actId="1076"/>
          <ac:spMkLst>
            <pc:docMk/>
            <pc:sldMk cId="1127071138" sldId="797"/>
            <ac:spMk id="255" creationId="{D7ECA973-0E56-484D-A7EF-6EB1A43575CF}"/>
          </ac:spMkLst>
        </pc:spChg>
        <pc:spChg chg="mod topLvl">
          <ac:chgData name="reza kabir" userId="af3c95a13102d509" providerId="LiveId" clId="{E6F31DAE-9D3C-4AAD-88BE-DA8B71025CE7}" dt="2020-05-06T15:07:17.326" v="771" actId="1076"/>
          <ac:spMkLst>
            <pc:docMk/>
            <pc:sldMk cId="1127071138" sldId="797"/>
            <ac:spMk id="256" creationId="{B395A260-BF77-4200-8FF2-80D42BAB3679}"/>
          </ac:spMkLst>
        </pc:spChg>
        <pc:spChg chg="mod topLvl">
          <ac:chgData name="reza kabir" userId="af3c95a13102d509" providerId="LiveId" clId="{E6F31DAE-9D3C-4AAD-88BE-DA8B71025CE7}" dt="2020-05-06T15:07:17.326" v="771" actId="1076"/>
          <ac:spMkLst>
            <pc:docMk/>
            <pc:sldMk cId="1127071138" sldId="797"/>
            <ac:spMk id="257" creationId="{93F25D14-FADF-4F0F-8BF6-36709339AA8C}"/>
          </ac:spMkLst>
        </pc:spChg>
        <pc:spChg chg="mod topLvl">
          <ac:chgData name="reza kabir" userId="af3c95a13102d509" providerId="LiveId" clId="{E6F31DAE-9D3C-4AAD-88BE-DA8B71025CE7}" dt="2020-05-06T15:07:17.326" v="771" actId="1076"/>
          <ac:spMkLst>
            <pc:docMk/>
            <pc:sldMk cId="1127071138" sldId="797"/>
            <ac:spMk id="258" creationId="{1891BD7D-5668-4128-930C-FCBC35229F66}"/>
          </ac:spMkLst>
        </pc:spChg>
        <pc:spChg chg="mod topLvl">
          <ac:chgData name="reza kabir" userId="af3c95a13102d509" providerId="LiveId" clId="{E6F31DAE-9D3C-4AAD-88BE-DA8B71025CE7}" dt="2020-05-06T15:07:17.326" v="771" actId="1076"/>
          <ac:spMkLst>
            <pc:docMk/>
            <pc:sldMk cId="1127071138" sldId="797"/>
            <ac:spMk id="259" creationId="{0CA5BB4F-32B9-421F-8147-CA91AB35CE22}"/>
          </ac:spMkLst>
        </pc:spChg>
        <pc:spChg chg="add del mod">
          <ac:chgData name="reza kabir" userId="af3c95a13102d509" providerId="LiveId" clId="{E6F31DAE-9D3C-4AAD-88BE-DA8B71025CE7}" dt="2020-05-06T15:07:37.668" v="777" actId="21"/>
          <ac:spMkLst>
            <pc:docMk/>
            <pc:sldMk cId="1127071138" sldId="797"/>
            <ac:spMk id="261" creationId="{EB6A90F9-AE95-4778-9898-78543DC25927}"/>
          </ac:spMkLst>
        </pc:spChg>
        <pc:spChg chg="add del mod">
          <ac:chgData name="reza kabir" userId="af3c95a13102d509" providerId="LiveId" clId="{E6F31DAE-9D3C-4AAD-88BE-DA8B71025CE7}" dt="2020-05-06T15:07:37.668" v="777" actId="21"/>
          <ac:spMkLst>
            <pc:docMk/>
            <pc:sldMk cId="1127071138" sldId="797"/>
            <ac:spMk id="262" creationId="{6890E68A-645F-4A22-BC0C-485842F88008}"/>
          </ac:spMkLst>
        </pc:spChg>
        <pc:spChg chg="add del mod">
          <ac:chgData name="reza kabir" userId="af3c95a13102d509" providerId="LiveId" clId="{E6F31DAE-9D3C-4AAD-88BE-DA8B71025CE7}" dt="2020-05-06T15:07:37.668" v="777" actId="21"/>
          <ac:spMkLst>
            <pc:docMk/>
            <pc:sldMk cId="1127071138" sldId="797"/>
            <ac:spMk id="263" creationId="{D39141EF-58B3-4005-B314-7F7F8432FB6A}"/>
          </ac:spMkLst>
        </pc:spChg>
        <pc:spChg chg="add del mod">
          <ac:chgData name="reza kabir" userId="af3c95a13102d509" providerId="LiveId" clId="{E6F31DAE-9D3C-4AAD-88BE-DA8B71025CE7}" dt="2020-05-06T15:07:37.668" v="777" actId="21"/>
          <ac:spMkLst>
            <pc:docMk/>
            <pc:sldMk cId="1127071138" sldId="797"/>
            <ac:spMk id="264" creationId="{2AC9D025-BB18-4950-B0DF-5CAF0E4E6B38}"/>
          </ac:spMkLst>
        </pc:spChg>
        <pc:spChg chg="add del mod">
          <ac:chgData name="reza kabir" userId="af3c95a13102d509" providerId="LiveId" clId="{E6F31DAE-9D3C-4AAD-88BE-DA8B71025CE7}" dt="2020-05-06T15:07:37.668" v="777" actId="21"/>
          <ac:spMkLst>
            <pc:docMk/>
            <pc:sldMk cId="1127071138" sldId="797"/>
            <ac:spMk id="265" creationId="{0B9187E2-C591-4739-8DF7-6457E3D75F22}"/>
          </ac:spMkLst>
        </pc:spChg>
        <pc:spChg chg="add mod">
          <ac:chgData name="reza kabir" userId="af3c95a13102d509" providerId="LiveId" clId="{E6F31DAE-9D3C-4AAD-88BE-DA8B71025CE7}" dt="2020-05-06T15:07:32.564" v="776" actId="1076"/>
          <ac:spMkLst>
            <pc:docMk/>
            <pc:sldMk cId="1127071138" sldId="797"/>
            <ac:spMk id="266" creationId="{71F7A863-AB84-492D-9E94-2E8EC4331312}"/>
          </ac:spMkLst>
        </pc:spChg>
        <pc:grpChg chg="add mod">
          <ac:chgData name="reza kabir" userId="af3c95a13102d509" providerId="LiveId" clId="{E6F31DAE-9D3C-4AAD-88BE-DA8B71025CE7}" dt="2020-05-06T15:07:17.326" v="771" actId="1076"/>
          <ac:grpSpMkLst>
            <pc:docMk/>
            <pc:sldMk cId="1127071138" sldId="797"/>
            <ac:grpSpMk id="211" creationId="{EBA2C002-A4DB-4E93-ADEF-9CA4E8846B0F}"/>
          </ac:grpSpMkLst>
        </pc:grpChg>
        <pc:grpChg chg="del">
          <ac:chgData name="reza kabir" userId="af3c95a13102d509" providerId="LiveId" clId="{E6F31DAE-9D3C-4AAD-88BE-DA8B71025CE7}" dt="2020-05-06T15:06:13.155" v="760" actId="165"/>
          <ac:grpSpMkLst>
            <pc:docMk/>
            <pc:sldMk cId="1127071138" sldId="797"/>
            <ac:grpSpMk id="260" creationId="{86A41DAC-53B7-4B88-8A7D-A44C1D2F8420}"/>
          </ac:grpSpMkLst>
        </pc:grpChg>
        <pc:picChg chg="mod topLvl">
          <ac:chgData name="reza kabir" userId="af3c95a13102d509" providerId="LiveId" clId="{E6F31DAE-9D3C-4AAD-88BE-DA8B71025CE7}" dt="2020-05-06T15:07:17.326" v="771" actId="1076"/>
          <ac:picMkLst>
            <pc:docMk/>
            <pc:sldMk cId="1127071138" sldId="797"/>
            <ac:picMk id="172" creationId="{1CB06F5F-65C4-4866-88D3-0E34C55B2593}"/>
          </ac:picMkLst>
        </pc:picChg>
        <pc:picChg chg="mod topLvl">
          <ac:chgData name="reza kabir" userId="af3c95a13102d509" providerId="LiveId" clId="{E6F31DAE-9D3C-4AAD-88BE-DA8B71025CE7}" dt="2020-05-06T15:07:17.326" v="771" actId="1076"/>
          <ac:picMkLst>
            <pc:docMk/>
            <pc:sldMk cId="1127071138" sldId="797"/>
            <ac:picMk id="251" creationId="{D675E37A-1E65-4CA0-AAEF-9E8AC197CEDE}"/>
          </ac:picMkLst>
        </pc:picChg>
      </pc:sldChg>
      <pc:sldChg chg="add">
        <pc:chgData name="reza kabir" userId="af3c95a13102d509" providerId="LiveId" clId="{E6F31DAE-9D3C-4AAD-88BE-DA8B71025CE7}" dt="2020-05-06T15:29:18.898" v="987"/>
        <pc:sldMkLst>
          <pc:docMk/>
          <pc:sldMk cId="1243082861" sldId="797"/>
        </pc:sldMkLst>
      </pc:sldChg>
      <pc:sldChg chg="add del">
        <pc:chgData name="reza kabir" userId="af3c95a13102d509" providerId="LiveId" clId="{E6F31DAE-9D3C-4AAD-88BE-DA8B71025CE7}" dt="2020-05-06T15:29:11.393" v="986" actId="2696"/>
        <pc:sldMkLst>
          <pc:docMk/>
          <pc:sldMk cId="2000188120" sldId="797"/>
        </pc:sldMkLst>
      </pc:sldChg>
      <pc:sldChg chg="add del">
        <pc:chgData name="reza kabir" userId="af3c95a13102d509" providerId="LiveId" clId="{E6F31DAE-9D3C-4AAD-88BE-DA8B71025CE7}" dt="2020-05-06T15:29:02.497" v="984" actId="2696"/>
        <pc:sldMkLst>
          <pc:docMk/>
          <pc:sldMk cId="2591027639" sldId="797"/>
        </pc:sldMkLst>
      </pc:sldChg>
      <pc:sldChg chg="addSp delSp modSp add del">
        <pc:chgData name="reza kabir" userId="af3c95a13102d509" providerId="LiveId" clId="{E6F31DAE-9D3C-4AAD-88BE-DA8B71025CE7}" dt="2020-05-06T15:28:48.163" v="981" actId="2696"/>
        <pc:sldMkLst>
          <pc:docMk/>
          <pc:sldMk cId="145624722" sldId="798"/>
        </pc:sldMkLst>
        <pc:spChg chg="mod topLvl">
          <ac:chgData name="reza kabir" userId="af3c95a13102d509" providerId="LiveId" clId="{E6F31DAE-9D3C-4AAD-88BE-DA8B71025CE7}" dt="2020-05-06T15:07:45.749" v="779" actId="165"/>
          <ac:spMkLst>
            <pc:docMk/>
            <pc:sldMk cId="145624722" sldId="798"/>
            <ac:spMk id="4" creationId="{7609F289-ED76-4015-8C97-86A94100EF03}"/>
          </ac:spMkLst>
        </pc:spChg>
        <pc:spChg chg="add del mod topLvl">
          <ac:chgData name="reza kabir" userId="af3c95a13102d509" providerId="LiveId" clId="{E6F31DAE-9D3C-4AAD-88BE-DA8B71025CE7}" dt="2020-05-06T15:07:57.417" v="782" actId="478"/>
          <ac:spMkLst>
            <pc:docMk/>
            <pc:sldMk cId="145624722" sldId="798"/>
            <ac:spMk id="6" creationId="{07392160-0B33-4243-B49D-4216414574E1}"/>
          </ac:spMkLst>
        </pc:spChg>
        <pc:spChg chg="add del mod topLvl">
          <ac:chgData name="reza kabir" userId="af3c95a13102d509" providerId="LiveId" clId="{E6F31DAE-9D3C-4AAD-88BE-DA8B71025CE7}" dt="2020-05-06T15:07:57.417" v="782" actId="478"/>
          <ac:spMkLst>
            <pc:docMk/>
            <pc:sldMk cId="145624722" sldId="798"/>
            <ac:spMk id="7" creationId="{AAA20676-FC68-48EE-9328-A04B906D1FFB}"/>
          </ac:spMkLst>
        </pc:spChg>
        <pc:spChg chg="mod topLvl">
          <ac:chgData name="reza kabir" userId="af3c95a13102d509" providerId="LiveId" clId="{E6F31DAE-9D3C-4AAD-88BE-DA8B71025CE7}" dt="2020-05-06T15:07:48.887" v="780" actId="165"/>
          <ac:spMkLst>
            <pc:docMk/>
            <pc:sldMk cId="145624722" sldId="798"/>
            <ac:spMk id="8" creationId="{C8A8640B-0BFB-45F7-ADE0-36D9CA50DD71}"/>
          </ac:spMkLst>
        </pc:spChg>
        <pc:spChg chg="mod topLvl">
          <ac:chgData name="reza kabir" userId="af3c95a13102d509" providerId="LiveId" clId="{E6F31DAE-9D3C-4AAD-88BE-DA8B71025CE7}" dt="2020-05-06T15:07:48.887" v="780" actId="165"/>
          <ac:spMkLst>
            <pc:docMk/>
            <pc:sldMk cId="145624722" sldId="798"/>
            <ac:spMk id="9" creationId="{F1851B00-0735-47FC-8328-E8F7C7F7FF20}"/>
          </ac:spMkLst>
        </pc:spChg>
        <pc:spChg chg="mod topLvl">
          <ac:chgData name="reza kabir" userId="af3c95a13102d509" providerId="LiveId" clId="{E6F31DAE-9D3C-4AAD-88BE-DA8B71025CE7}" dt="2020-05-06T15:07:48.887" v="780" actId="165"/>
          <ac:spMkLst>
            <pc:docMk/>
            <pc:sldMk cId="145624722" sldId="798"/>
            <ac:spMk id="10" creationId="{28DBB2FA-528C-4EE3-B140-26B1D8038BD2}"/>
          </ac:spMkLst>
        </pc:spChg>
        <pc:spChg chg="mod topLvl">
          <ac:chgData name="reza kabir" userId="af3c95a13102d509" providerId="LiveId" clId="{E6F31DAE-9D3C-4AAD-88BE-DA8B71025CE7}" dt="2020-05-06T15:07:48.887" v="780" actId="165"/>
          <ac:spMkLst>
            <pc:docMk/>
            <pc:sldMk cId="145624722" sldId="798"/>
            <ac:spMk id="11" creationId="{F5551066-7C70-43C0-B4B3-F60A2D6B8EE1}"/>
          </ac:spMkLst>
        </pc:spChg>
        <pc:spChg chg="mod topLvl">
          <ac:chgData name="reza kabir" userId="af3c95a13102d509" providerId="LiveId" clId="{E6F31DAE-9D3C-4AAD-88BE-DA8B71025CE7}" dt="2020-05-06T15:07:48.887" v="780" actId="165"/>
          <ac:spMkLst>
            <pc:docMk/>
            <pc:sldMk cId="145624722" sldId="798"/>
            <ac:spMk id="12" creationId="{2A654ACD-E032-4484-BE1F-FF1B497FB74E}"/>
          </ac:spMkLst>
        </pc:spChg>
        <pc:spChg chg="mod topLvl">
          <ac:chgData name="reza kabir" userId="af3c95a13102d509" providerId="LiveId" clId="{E6F31DAE-9D3C-4AAD-88BE-DA8B71025CE7}" dt="2020-05-06T15:07:48.887" v="780" actId="165"/>
          <ac:spMkLst>
            <pc:docMk/>
            <pc:sldMk cId="145624722" sldId="798"/>
            <ac:spMk id="13" creationId="{F00619A6-D472-446B-80B5-BFA4A2D80F3B}"/>
          </ac:spMkLst>
        </pc:spChg>
        <pc:spChg chg="mod topLvl">
          <ac:chgData name="reza kabir" userId="af3c95a13102d509" providerId="LiveId" clId="{E6F31DAE-9D3C-4AAD-88BE-DA8B71025CE7}" dt="2020-05-06T15:07:48.887" v="780" actId="165"/>
          <ac:spMkLst>
            <pc:docMk/>
            <pc:sldMk cId="145624722" sldId="798"/>
            <ac:spMk id="14" creationId="{3045995A-65B8-4A61-A2F9-1E318991041B}"/>
          </ac:spMkLst>
        </pc:spChg>
        <pc:spChg chg="mod topLvl">
          <ac:chgData name="reza kabir" userId="af3c95a13102d509" providerId="LiveId" clId="{E6F31DAE-9D3C-4AAD-88BE-DA8B71025CE7}" dt="2020-05-06T15:07:48.887" v="780" actId="165"/>
          <ac:spMkLst>
            <pc:docMk/>
            <pc:sldMk cId="145624722" sldId="798"/>
            <ac:spMk id="15" creationId="{8CA3826B-E0EE-42BF-B9B3-51DB6779D3B7}"/>
          </ac:spMkLst>
        </pc:spChg>
        <pc:spChg chg="mod topLvl">
          <ac:chgData name="reza kabir" userId="af3c95a13102d509" providerId="LiveId" clId="{E6F31DAE-9D3C-4AAD-88BE-DA8B71025CE7}" dt="2020-05-06T15:07:48.887" v="780" actId="165"/>
          <ac:spMkLst>
            <pc:docMk/>
            <pc:sldMk cId="145624722" sldId="798"/>
            <ac:spMk id="16" creationId="{E5D64D43-1BA9-462D-850F-5461C89931E6}"/>
          </ac:spMkLst>
        </pc:spChg>
        <pc:spChg chg="mod topLvl">
          <ac:chgData name="reza kabir" userId="af3c95a13102d509" providerId="LiveId" clId="{E6F31DAE-9D3C-4AAD-88BE-DA8B71025CE7}" dt="2020-05-06T15:07:48.887" v="780" actId="165"/>
          <ac:spMkLst>
            <pc:docMk/>
            <pc:sldMk cId="145624722" sldId="798"/>
            <ac:spMk id="17" creationId="{9497899F-57F7-4CA2-B90E-8E02C0C8F3B1}"/>
          </ac:spMkLst>
        </pc:spChg>
        <pc:spChg chg="mod topLvl">
          <ac:chgData name="reza kabir" userId="af3c95a13102d509" providerId="LiveId" clId="{E6F31DAE-9D3C-4AAD-88BE-DA8B71025CE7}" dt="2020-05-06T15:07:48.887" v="780" actId="165"/>
          <ac:spMkLst>
            <pc:docMk/>
            <pc:sldMk cId="145624722" sldId="798"/>
            <ac:spMk id="18" creationId="{87A75308-724B-4082-8845-DF20AE568431}"/>
          </ac:spMkLst>
        </pc:spChg>
        <pc:spChg chg="mod topLvl">
          <ac:chgData name="reza kabir" userId="af3c95a13102d509" providerId="LiveId" clId="{E6F31DAE-9D3C-4AAD-88BE-DA8B71025CE7}" dt="2020-05-06T15:07:48.887" v="780" actId="165"/>
          <ac:spMkLst>
            <pc:docMk/>
            <pc:sldMk cId="145624722" sldId="798"/>
            <ac:spMk id="19" creationId="{77DA538D-9A41-49F3-9297-093F094089F6}"/>
          </ac:spMkLst>
        </pc:spChg>
        <pc:spChg chg="mod topLvl">
          <ac:chgData name="reza kabir" userId="af3c95a13102d509" providerId="LiveId" clId="{E6F31DAE-9D3C-4AAD-88BE-DA8B71025CE7}" dt="2020-05-06T15:07:48.887" v="780" actId="165"/>
          <ac:spMkLst>
            <pc:docMk/>
            <pc:sldMk cId="145624722" sldId="798"/>
            <ac:spMk id="20" creationId="{13C63194-64D3-4523-A918-1DB227A2E43D}"/>
          </ac:spMkLst>
        </pc:spChg>
        <pc:spChg chg="mod topLvl">
          <ac:chgData name="reza kabir" userId="af3c95a13102d509" providerId="LiveId" clId="{E6F31DAE-9D3C-4AAD-88BE-DA8B71025CE7}" dt="2020-05-06T15:07:48.887" v="780" actId="165"/>
          <ac:spMkLst>
            <pc:docMk/>
            <pc:sldMk cId="145624722" sldId="798"/>
            <ac:spMk id="21" creationId="{02661D40-6394-4D4B-953A-8520609EA9EE}"/>
          </ac:spMkLst>
        </pc:spChg>
        <pc:spChg chg="mod topLvl">
          <ac:chgData name="reza kabir" userId="af3c95a13102d509" providerId="LiveId" clId="{E6F31DAE-9D3C-4AAD-88BE-DA8B71025CE7}" dt="2020-05-06T15:07:48.887" v="780" actId="165"/>
          <ac:spMkLst>
            <pc:docMk/>
            <pc:sldMk cId="145624722" sldId="798"/>
            <ac:spMk id="22" creationId="{E24482E4-9B7A-4AAF-9960-8ECFF5B2F4BE}"/>
          </ac:spMkLst>
        </pc:spChg>
        <pc:spChg chg="mod topLvl">
          <ac:chgData name="reza kabir" userId="af3c95a13102d509" providerId="LiveId" clId="{E6F31DAE-9D3C-4AAD-88BE-DA8B71025CE7}" dt="2020-05-06T15:07:48.887" v="780" actId="165"/>
          <ac:spMkLst>
            <pc:docMk/>
            <pc:sldMk cId="145624722" sldId="798"/>
            <ac:spMk id="23" creationId="{F2B3E9CC-CFA5-4173-A192-AC5FA10E1AC7}"/>
          </ac:spMkLst>
        </pc:spChg>
        <pc:spChg chg="mod topLvl">
          <ac:chgData name="reza kabir" userId="af3c95a13102d509" providerId="LiveId" clId="{E6F31DAE-9D3C-4AAD-88BE-DA8B71025CE7}" dt="2020-05-06T15:07:48.887" v="780" actId="165"/>
          <ac:spMkLst>
            <pc:docMk/>
            <pc:sldMk cId="145624722" sldId="798"/>
            <ac:spMk id="24" creationId="{B242F840-8293-4280-B114-5FAC82189600}"/>
          </ac:spMkLst>
        </pc:spChg>
        <pc:spChg chg="mod topLvl">
          <ac:chgData name="reza kabir" userId="af3c95a13102d509" providerId="LiveId" clId="{E6F31DAE-9D3C-4AAD-88BE-DA8B71025CE7}" dt="2020-05-06T15:07:48.887" v="780" actId="165"/>
          <ac:spMkLst>
            <pc:docMk/>
            <pc:sldMk cId="145624722" sldId="798"/>
            <ac:spMk id="25" creationId="{41BD3800-65AF-47C0-B6B5-B1C2C3A364FF}"/>
          </ac:spMkLst>
        </pc:spChg>
        <pc:spChg chg="mod topLvl">
          <ac:chgData name="reza kabir" userId="af3c95a13102d509" providerId="LiveId" clId="{E6F31DAE-9D3C-4AAD-88BE-DA8B71025CE7}" dt="2020-05-06T15:07:48.887" v="780" actId="165"/>
          <ac:spMkLst>
            <pc:docMk/>
            <pc:sldMk cId="145624722" sldId="798"/>
            <ac:spMk id="26" creationId="{70BAB897-C08B-4799-91AB-8EF6421B4F67}"/>
          </ac:spMkLst>
        </pc:spChg>
        <pc:spChg chg="mod topLvl">
          <ac:chgData name="reza kabir" userId="af3c95a13102d509" providerId="LiveId" clId="{E6F31DAE-9D3C-4AAD-88BE-DA8B71025CE7}" dt="2020-05-06T15:07:48.887" v="780" actId="165"/>
          <ac:spMkLst>
            <pc:docMk/>
            <pc:sldMk cId="145624722" sldId="798"/>
            <ac:spMk id="27" creationId="{6076BFA4-E8B2-4ABA-8F63-4AF3ADB2AD83}"/>
          </ac:spMkLst>
        </pc:spChg>
        <pc:spChg chg="mod topLvl">
          <ac:chgData name="reza kabir" userId="af3c95a13102d509" providerId="LiveId" clId="{E6F31DAE-9D3C-4AAD-88BE-DA8B71025CE7}" dt="2020-05-06T15:07:48.887" v="780" actId="165"/>
          <ac:spMkLst>
            <pc:docMk/>
            <pc:sldMk cId="145624722" sldId="798"/>
            <ac:spMk id="28" creationId="{7C6B38DD-0C64-45DC-9EA1-71681EA08E9D}"/>
          </ac:spMkLst>
        </pc:spChg>
        <pc:spChg chg="mod topLvl">
          <ac:chgData name="reza kabir" userId="af3c95a13102d509" providerId="LiveId" clId="{E6F31DAE-9D3C-4AAD-88BE-DA8B71025CE7}" dt="2020-05-06T15:07:48.887" v="780" actId="165"/>
          <ac:spMkLst>
            <pc:docMk/>
            <pc:sldMk cId="145624722" sldId="798"/>
            <ac:spMk id="29" creationId="{A938CE46-0543-4B5A-87F7-4BBB9FE068B0}"/>
          </ac:spMkLst>
        </pc:spChg>
        <pc:spChg chg="mod topLvl">
          <ac:chgData name="reza kabir" userId="af3c95a13102d509" providerId="LiveId" clId="{E6F31DAE-9D3C-4AAD-88BE-DA8B71025CE7}" dt="2020-05-06T15:07:48.887" v="780" actId="165"/>
          <ac:spMkLst>
            <pc:docMk/>
            <pc:sldMk cId="145624722" sldId="798"/>
            <ac:spMk id="30" creationId="{CF234F65-82D7-4DC6-B6F1-41A2F34861B0}"/>
          </ac:spMkLst>
        </pc:spChg>
        <pc:spChg chg="mod topLvl">
          <ac:chgData name="reza kabir" userId="af3c95a13102d509" providerId="LiveId" clId="{E6F31DAE-9D3C-4AAD-88BE-DA8B71025CE7}" dt="2020-05-06T15:07:48.887" v="780" actId="165"/>
          <ac:spMkLst>
            <pc:docMk/>
            <pc:sldMk cId="145624722" sldId="798"/>
            <ac:spMk id="31" creationId="{AE7DD400-26E9-427C-8B0E-585B99D5B386}"/>
          </ac:spMkLst>
        </pc:spChg>
        <pc:spChg chg="mod topLvl">
          <ac:chgData name="reza kabir" userId="af3c95a13102d509" providerId="LiveId" clId="{E6F31DAE-9D3C-4AAD-88BE-DA8B71025CE7}" dt="2020-05-06T15:07:48.887" v="780" actId="165"/>
          <ac:spMkLst>
            <pc:docMk/>
            <pc:sldMk cId="145624722" sldId="798"/>
            <ac:spMk id="32" creationId="{2A1A9831-8AA8-419A-BC06-FD533A10A53B}"/>
          </ac:spMkLst>
        </pc:spChg>
        <pc:spChg chg="mod topLvl">
          <ac:chgData name="reza kabir" userId="af3c95a13102d509" providerId="LiveId" clId="{E6F31DAE-9D3C-4AAD-88BE-DA8B71025CE7}" dt="2020-05-06T15:07:48.887" v="780" actId="165"/>
          <ac:spMkLst>
            <pc:docMk/>
            <pc:sldMk cId="145624722" sldId="798"/>
            <ac:spMk id="33" creationId="{27BB69B9-EA04-4AFF-9652-5750924EA3A1}"/>
          </ac:spMkLst>
        </pc:spChg>
        <pc:spChg chg="mod topLvl">
          <ac:chgData name="reza kabir" userId="af3c95a13102d509" providerId="LiveId" clId="{E6F31DAE-9D3C-4AAD-88BE-DA8B71025CE7}" dt="2020-05-06T15:07:48.887" v="780" actId="165"/>
          <ac:spMkLst>
            <pc:docMk/>
            <pc:sldMk cId="145624722" sldId="798"/>
            <ac:spMk id="34" creationId="{FCFB7025-1BB1-4DCC-8E8D-FE14360F956E}"/>
          </ac:spMkLst>
        </pc:spChg>
        <pc:spChg chg="mod topLvl">
          <ac:chgData name="reza kabir" userId="af3c95a13102d509" providerId="LiveId" clId="{E6F31DAE-9D3C-4AAD-88BE-DA8B71025CE7}" dt="2020-05-06T15:07:48.887" v="780" actId="165"/>
          <ac:spMkLst>
            <pc:docMk/>
            <pc:sldMk cId="145624722" sldId="798"/>
            <ac:spMk id="35" creationId="{5A7668F0-A354-48CE-A684-3E76EE91B16F}"/>
          </ac:spMkLst>
        </pc:spChg>
        <pc:spChg chg="mod topLvl">
          <ac:chgData name="reza kabir" userId="af3c95a13102d509" providerId="LiveId" clId="{E6F31DAE-9D3C-4AAD-88BE-DA8B71025CE7}" dt="2020-05-06T15:07:48.887" v="780" actId="165"/>
          <ac:spMkLst>
            <pc:docMk/>
            <pc:sldMk cId="145624722" sldId="798"/>
            <ac:spMk id="36" creationId="{18A48EDC-8602-4874-9E03-A37AE32DCBA2}"/>
          </ac:spMkLst>
        </pc:spChg>
        <pc:spChg chg="mod topLvl">
          <ac:chgData name="reza kabir" userId="af3c95a13102d509" providerId="LiveId" clId="{E6F31DAE-9D3C-4AAD-88BE-DA8B71025CE7}" dt="2020-05-06T15:07:48.887" v="780" actId="165"/>
          <ac:spMkLst>
            <pc:docMk/>
            <pc:sldMk cId="145624722" sldId="798"/>
            <ac:spMk id="37" creationId="{2F7ED7E1-8A22-4D5D-A939-48D4417031AC}"/>
          </ac:spMkLst>
        </pc:spChg>
        <pc:spChg chg="mod topLvl">
          <ac:chgData name="reza kabir" userId="af3c95a13102d509" providerId="LiveId" clId="{E6F31DAE-9D3C-4AAD-88BE-DA8B71025CE7}" dt="2020-05-06T15:07:48.887" v="780" actId="165"/>
          <ac:spMkLst>
            <pc:docMk/>
            <pc:sldMk cId="145624722" sldId="798"/>
            <ac:spMk id="38" creationId="{DADC95F7-047A-40FF-9AA1-C6A35B3622B6}"/>
          </ac:spMkLst>
        </pc:spChg>
        <pc:spChg chg="mod topLvl">
          <ac:chgData name="reza kabir" userId="af3c95a13102d509" providerId="LiveId" clId="{E6F31DAE-9D3C-4AAD-88BE-DA8B71025CE7}" dt="2020-05-06T15:07:48.887" v="780" actId="165"/>
          <ac:spMkLst>
            <pc:docMk/>
            <pc:sldMk cId="145624722" sldId="798"/>
            <ac:spMk id="39" creationId="{103AA323-DF5A-4950-9B4C-DA6400F4C6E5}"/>
          </ac:spMkLst>
        </pc:spChg>
        <pc:spChg chg="mod topLvl">
          <ac:chgData name="reza kabir" userId="af3c95a13102d509" providerId="LiveId" clId="{E6F31DAE-9D3C-4AAD-88BE-DA8B71025CE7}" dt="2020-05-06T15:07:48.887" v="780" actId="165"/>
          <ac:spMkLst>
            <pc:docMk/>
            <pc:sldMk cId="145624722" sldId="798"/>
            <ac:spMk id="40" creationId="{1D6B3BFC-4D35-4DE2-9844-8EC3593AB2F9}"/>
          </ac:spMkLst>
        </pc:spChg>
        <pc:spChg chg="mod topLvl">
          <ac:chgData name="reza kabir" userId="af3c95a13102d509" providerId="LiveId" clId="{E6F31DAE-9D3C-4AAD-88BE-DA8B71025CE7}" dt="2020-05-06T15:07:48.887" v="780" actId="165"/>
          <ac:spMkLst>
            <pc:docMk/>
            <pc:sldMk cId="145624722" sldId="798"/>
            <ac:spMk id="41" creationId="{F373DF87-4EE2-4304-B798-8CDA1E379EE3}"/>
          </ac:spMkLst>
        </pc:spChg>
        <pc:spChg chg="mod topLvl">
          <ac:chgData name="reza kabir" userId="af3c95a13102d509" providerId="LiveId" clId="{E6F31DAE-9D3C-4AAD-88BE-DA8B71025CE7}" dt="2020-05-06T15:07:48.887" v="780" actId="165"/>
          <ac:spMkLst>
            <pc:docMk/>
            <pc:sldMk cId="145624722" sldId="798"/>
            <ac:spMk id="42" creationId="{6BC02C31-FEEC-423A-81A6-BDFA652033B1}"/>
          </ac:spMkLst>
        </pc:spChg>
        <pc:spChg chg="mod topLvl">
          <ac:chgData name="reza kabir" userId="af3c95a13102d509" providerId="LiveId" clId="{E6F31DAE-9D3C-4AAD-88BE-DA8B71025CE7}" dt="2020-05-06T15:07:48.887" v="780" actId="165"/>
          <ac:spMkLst>
            <pc:docMk/>
            <pc:sldMk cId="145624722" sldId="798"/>
            <ac:spMk id="43" creationId="{6A5EC21E-D3C7-4BB1-804B-3678E4BE675C}"/>
          </ac:spMkLst>
        </pc:spChg>
        <pc:spChg chg="mod topLvl">
          <ac:chgData name="reza kabir" userId="af3c95a13102d509" providerId="LiveId" clId="{E6F31DAE-9D3C-4AAD-88BE-DA8B71025CE7}" dt="2020-05-06T15:07:48.887" v="780" actId="165"/>
          <ac:spMkLst>
            <pc:docMk/>
            <pc:sldMk cId="145624722" sldId="798"/>
            <ac:spMk id="44" creationId="{B6B674D5-C138-4AFF-907A-CD5373CB7DDA}"/>
          </ac:spMkLst>
        </pc:spChg>
        <pc:spChg chg="mod topLvl">
          <ac:chgData name="reza kabir" userId="af3c95a13102d509" providerId="LiveId" clId="{E6F31DAE-9D3C-4AAD-88BE-DA8B71025CE7}" dt="2020-05-06T15:07:48.887" v="780" actId="165"/>
          <ac:spMkLst>
            <pc:docMk/>
            <pc:sldMk cId="145624722" sldId="798"/>
            <ac:spMk id="45" creationId="{750B1705-EAD5-4799-9B0C-3BF0179E803C}"/>
          </ac:spMkLst>
        </pc:spChg>
        <pc:spChg chg="mod topLvl">
          <ac:chgData name="reza kabir" userId="af3c95a13102d509" providerId="LiveId" clId="{E6F31DAE-9D3C-4AAD-88BE-DA8B71025CE7}" dt="2020-05-06T15:07:48.887" v="780" actId="165"/>
          <ac:spMkLst>
            <pc:docMk/>
            <pc:sldMk cId="145624722" sldId="798"/>
            <ac:spMk id="46" creationId="{FAC4DE6A-AA57-452F-AC93-895647C12873}"/>
          </ac:spMkLst>
        </pc:spChg>
        <pc:spChg chg="mod topLvl">
          <ac:chgData name="reza kabir" userId="af3c95a13102d509" providerId="LiveId" clId="{E6F31DAE-9D3C-4AAD-88BE-DA8B71025CE7}" dt="2020-05-06T15:07:48.887" v="780" actId="165"/>
          <ac:spMkLst>
            <pc:docMk/>
            <pc:sldMk cId="145624722" sldId="798"/>
            <ac:spMk id="47" creationId="{EAD3CA9C-E170-4925-BFAE-F0E9B9D5EDC1}"/>
          </ac:spMkLst>
        </pc:spChg>
        <pc:spChg chg="mod topLvl">
          <ac:chgData name="reza kabir" userId="af3c95a13102d509" providerId="LiveId" clId="{E6F31DAE-9D3C-4AAD-88BE-DA8B71025CE7}" dt="2020-05-06T15:07:48.887" v="780" actId="165"/>
          <ac:spMkLst>
            <pc:docMk/>
            <pc:sldMk cId="145624722" sldId="798"/>
            <ac:spMk id="48" creationId="{B8FAC272-1455-4B72-A909-9577CA2CE397}"/>
          </ac:spMkLst>
        </pc:spChg>
        <pc:spChg chg="mod topLvl">
          <ac:chgData name="reza kabir" userId="af3c95a13102d509" providerId="LiveId" clId="{E6F31DAE-9D3C-4AAD-88BE-DA8B71025CE7}" dt="2020-05-06T15:07:48.887" v="780" actId="165"/>
          <ac:spMkLst>
            <pc:docMk/>
            <pc:sldMk cId="145624722" sldId="798"/>
            <ac:spMk id="49" creationId="{A9B01BEB-654E-4054-9D35-B0CEA20F7679}"/>
          </ac:spMkLst>
        </pc:spChg>
        <pc:spChg chg="mod topLvl">
          <ac:chgData name="reza kabir" userId="af3c95a13102d509" providerId="LiveId" clId="{E6F31DAE-9D3C-4AAD-88BE-DA8B71025CE7}" dt="2020-05-06T15:07:48.887" v="780" actId="165"/>
          <ac:spMkLst>
            <pc:docMk/>
            <pc:sldMk cId="145624722" sldId="798"/>
            <ac:spMk id="50" creationId="{D548B377-4030-41B7-9361-8BD62DE2F939}"/>
          </ac:spMkLst>
        </pc:spChg>
        <pc:spChg chg="mod topLvl">
          <ac:chgData name="reza kabir" userId="af3c95a13102d509" providerId="LiveId" clId="{E6F31DAE-9D3C-4AAD-88BE-DA8B71025CE7}" dt="2020-05-06T15:07:48.887" v="780" actId="165"/>
          <ac:spMkLst>
            <pc:docMk/>
            <pc:sldMk cId="145624722" sldId="798"/>
            <ac:spMk id="51" creationId="{F4611327-A518-46BB-9649-13B9E8BABC00}"/>
          </ac:spMkLst>
        </pc:spChg>
        <pc:spChg chg="mod topLvl">
          <ac:chgData name="reza kabir" userId="af3c95a13102d509" providerId="LiveId" clId="{E6F31DAE-9D3C-4AAD-88BE-DA8B71025CE7}" dt="2020-05-06T15:07:48.887" v="780" actId="165"/>
          <ac:spMkLst>
            <pc:docMk/>
            <pc:sldMk cId="145624722" sldId="798"/>
            <ac:spMk id="52" creationId="{4C32855D-730E-4801-B882-7BECEFC603E0}"/>
          </ac:spMkLst>
        </pc:spChg>
        <pc:spChg chg="mod topLvl">
          <ac:chgData name="reza kabir" userId="af3c95a13102d509" providerId="LiveId" clId="{E6F31DAE-9D3C-4AAD-88BE-DA8B71025CE7}" dt="2020-05-06T15:07:48.887" v="780" actId="165"/>
          <ac:spMkLst>
            <pc:docMk/>
            <pc:sldMk cId="145624722" sldId="798"/>
            <ac:spMk id="53" creationId="{6F529E51-D294-4F20-9A1C-7B90F9BF59A1}"/>
          </ac:spMkLst>
        </pc:spChg>
        <pc:spChg chg="mod topLvl">
          <ac:chgData name="reza kabir" userId="af3c95a13102d509" providerId="LiveId" clId="{E6F31DAE-9D3C-4AAD-88BE-DA8B71025CE7}" dt="2020-05-06T15:07:48.887" v="780" actId="165"/>
          <ac:spMkLst>
            <pc:docMk/>
            <pc:sldMk cId="145624722" sldId="798"/>
            <ac:spMk id="54" creationId="{4516A384-5D29-426D-A340-63885735C440}"/>
          </ac:spMkLst>
        </pc:spChg>
        <pc:spChg chg="mod topLvl">
          <ac:chgData name="reza kabir" userId="af3c95a13102d509" providerId="LiveId" clId="{E6F31DAE-9D3C-4AAD-88BE-DA8B71025CE7}" dt="2020-05-06T15:07:48.887" v="780" actId="165"/>
          <ac:spMkLst>
            <pc:docMk/>
            <pc:sldMk cId="145624722" sldId="798"/>
            <ac:spMk id="55" creationId="{F19E0F3E-74F5-4DA2-92B3-723980B2C7AB}"/>
          </ac:spMkLst>
        </pc:spChg>
        <pc:spChg chg="mod topLvl">
          <ac:chgData name="reza kabir" userId="af3c95a13102d509" providerId="LiveId" clId="{E6F31DAE-9D3C-4AAD-88BE-DA8B71025CE7}" dt="2020-05-06T15:07:48.887" v="780" actId="165"/>
          <ac:spMkLst>
            <pc:docMk/>
            <pc:sldMk cId="145624722" sldId="798"/>
            <ac:spMk id="56" creationId="{DF342B06-52E3-4B89-8346-931388ACD631}"/>
          </ac:spMkLst>
        </pc:spChg>
        <pc:spChg chg="mod topLvl">
          <ac:chgData name="reza kabir" userId="af3c95a13102d509" providerId="LiveId" clId="{E6F31DAE-9D3C-4AAD-88BE-DA8B71025CE7}" dt="2020-05-06T15:07:48.887" v="780" actId="165"/>
          <ac:spMkLst>
            <pc:docMk/>
            <pc:sldMk cId="145624722" sldId="798"/>
            <ac:spMk id="57" creationId="{981BFE03-729A-47E7-BB16-866F342F7657}"/>
          </ac:spMkLst>
        </pc:spChg>
        <pc:spChg chg="mod topLvl">
          <ac:chgData name="reza kabir" userId="af3c95a13102d509" providerId="LiveId" clId="{E6F31DAE-9D3C-4AAD-88BE-DA8B71025CE7}" dt="2020-05-06T15:07:48.887" v="780" actId="165"/>
          <ac:spMkLst>
            <pc:docMk/>
            <pc:sldMk cId="145624722" sldId="798"/>
            <ac:spMk id="58" creationId="{5A03F9D3-16F4-4D6E-8B78-97C3A49A1868}"/>
          </ac:spMkLst>
        </pc:spChg>
        <pc:spChg chg="mod topLvl">
          <ac:chgData name="reza kabir" userId="af3c95a13102d509" providerId="LiveId" clId="{E6F31DAE-9D3C-4AAD-88BE-DA8B71025CE7}" dt="2020-05-06T15:07:48.887" v="780" actId="165"/>
          <ac:spMkLst>
            <pc:docMk/>
            <pc:sldMk cId="145624722" sldId="798"/>
            <ac:spMk id="59" creationId="{6B13265E-8E9E-490C-9693-6270FD40C260}"/>
          </ac:spMkLst>
        </pc:spChg>
        <pc:spChg chg="mod topLvl">
          <ac:chgData name="reza kabir" userId="af3c95a13102d509" providerId="LiveId" clId="{E6F31DAE-9D3C-4AAD-88BE-DA8B71025CE7}" dt="2020-05-06T15:07:48.887" v="780" actId="165"/>
          <ac:spMkLst>
            <pc:docMk/>
            <pc:sldMk cId="145624722" sldId="798"/>
            <ac:spMk id="60" creationId="{7738098E-F1A3-4EBF-9BA2-1EBD6B11AC84}"/>
          </ac:spMkLst>
        </pc:spChg>
        <pc:spChg chg="mod topLvl">
          <ac:chgData name="reza kabir" userId="af3c95a13102d509" providerId="LiveId" clId="{E6F31DAE-9D3C-4AAD-88BE-DA8B71025CE7}" dt="2020-05-06T15:07:48.887" v="780" actId="165"/>
          <ac:spMkLst>
            <pc:docMk/>
            <pc:sldMk cId="145624722" sldId="798"/>
            <ac:spMk id="61" creationId="{21E0A47F-2190-4660-BB5C-9AF57CCA4C37}"/>
          </ac:spMkLst>
        </pc:spChg>
        <pc:spChg chg="mod topLvl">
          <ac:chgData name="reza kabir" userId="af3c95a13102d509" providerId="LiveId" clId="{E6F31DAE-9D3C-4AAD-88BE-DA8B71025CE7}" dt="2020-05-06T15:07:48.887" v="780" actId="165"/>
          <ac:spMkLst>
            <pc:docMk/>
            <pc:sldMk cId="145624722" sldId="798"/>
            <ac:spMk id="62" creationId="{EA5B5881-9449-4EB7-83FB-4E3D0DDC8403}"/>
          </ac:spMkLst>
        </pc:spChg>
        <pc:spChg chg="mod topLvl">
          <ac:chgData name="reza kabir" userId="af3c95a13102d509" providerId="LiveId" clId="{E6F31DAE-9D3C-4AAD-88BE-DA8B71025CE7}" dt="2020-05-06T15:07:48.887" v="780" actId="165"/>
          <ac:spMkLst>
            <pc:docMk/>
            <pc:sldMk cId="145624722" sldId="798"/>
            <ac:spMk id="63" creationId="{818CC2B0-3D6C-4D8B-A450-1FF34418FB7D}"/>
          </ac:spMkLst>
        </pc:spChg>
        <pc:spChg chg="mod topLvl">
          <ac:chgData name="reza kabir" userId="af3c95a13102d509" providerId="LiveId" clId="{E6F31DAE-9D3C-4AAD-88BE-DA8B71025CE7}" dt="2020-05-06T15:07:48.887" v="780" actId="165"/>
          <ac:spMkLst>
            <pc:docMk/>
            <pc:sldMk cId="145624722" sldId="798"/>
            <ac:spMk id="64" creationId="{0D138DC9-33F1-45F5-8C0E-349F851BD7E1}"/>
          </ac:spMkLst>
        </pc:spChg>
        <pc:spChg chg="mod topLvl">
          <ac:chgData name="reza kabir" userId="af3c95a13102d509" providerId="LiveId" clId="{E6F31DAE-9D3C-4AAD-88BE-DA8B71025CE7}" dt="2020-05-06T15:07:48.887" v="780" actId="165"/>
          <ac:spMkLst>
            <pc:docMk/>
            <pc:sldMk cId="145624722" sldId="798"/>
            <ac:spMk id="65" creationId="{6082A0DC-0838-4C11-9C05-A173B916E9AE}"/>
          </ac:spMkLst>
        </pc:spChg>
        <pc:spChg chg="mod topLvl">
          <ac:chgData name="reza kabir" userId="af3c95a13102d509" providerId="LiveId" clId="{E6F31DAE-9D3C-4AAD-88BE-DA8B71025CE7}" dt="2020-05-06T15:07:48.887" v="780" actId="165"/>
          <ac:spMkLst>
            <pc:docMk/>
            <pc:sldMk cId="145624722" sldId="798"/>
            <ac:spMk id="66" creationId="{1D02794B-BD80-4985-828E-1959D3AD3C04}"/>
          </ac:spMkLst>
        </pc:spChg>
        <pc:spChg chg="mod topLvl">
          <ac:chgData name="reza kabir" userId="af3c95a13102d509" providerId="LiveId" clId="{E6F31DAE-9D3C-4AAD-88BE-DA8B71025CE7}" dt="2020-05-06T15:07:48.887" v="780" actId="165"/>
          <ac:spMkLst>
            <pc:docMk/>
            <pc:sldMk cId="145624722" sldId="798"/>
            <ac:spMk id="67" creationId="{57BA478E-2092-4447-86E4-84A033169B45}"/>
          </ac:spMkLst>
        </pc:spChg>
        <pc:spChg chg="mod topLvl">
          <ac:chgData name="reza kabir" userId="af3c95a13102d509" providerId="LiveId" clId="{E6F31DAE-9D3C-4AAD-88BE-DA8B71025CE7}" dt="2020-05-06T15:07:48.887" v="780" actId="165"/>
          <ac:spMkLst>
            <pc:docMk/>
            <pc:sldMk cId="145624722" sldId="798"/>
            <ac:spMk id="68" creationId="{87C415A0-E5D9-44E3-8919-3AF2EEAB8C24}"/>
          </ac:spMkLst>
        </pc:spChg>
        <pc:spChg chg="mod topLvl">
          <ac:chgData name="reza kabir" userId="af3c95a13102d509" providerId="LiveId" clId="{E6F31DAE-9D3C-4AAD-88BE-DA8B71025CE7}" dt="2020-05-06T15:07:48.887" v="780" actId="165"/>
          <ac:spMkLst>
            <pc:docMk/>
            <pc:sldMk cId="145624722" sldId="798"/>
            <ac:spMk id="69" creationId="{480037F7-2673-4E7C-ADB2-3321D0420250}"/>
          </ac:spMkLst>
        </pc:spChg>
        <pc:spChg chg="mod topLvl">
          <ac:chgData name="reza kabir" userId="af3c95a13102d509" providerId="LiveId" clId="{E6F31DAE-9D3C-4AAD-88BE-DA8B71025CE7}" dt="2020-05-06T15:07:48.887" v="780" actId="165"/>
          <ac:spMkLst>
            <pc:docMk/>
            <pc:sldMk cId="145624722" sldId="798"/>
            <ac:spMk id="70" creationId="{CF6CE600-8E33-4375-889B-C91B77A5C089}"/>
          </ac:spMkLst>
        </pc:spChg>
        <pc:spChg chg="mod topLvl">
          <ac:chgData name="reza kabir" userId="af3c95a13102d509" providerId="LiveId" clId="{E6F31DAE-9D3C-4AAD-88BE-DA8B71025CE7}" dt="2020-05-06T15:07:48.887" v="780" actId="165"/>
          <ac:spMkLst>
            <pc:docMk/>
            <pc:sldMk cId="145624722" sldId="798"/>
            <ac:spMk id="71" creationId="{7FA291B7-9C97-492F-B675-A688B45EF0B6}"/>
          </ac:spMkLst>
        </pc:spChg>
        <pc:spChg chg="mod topLvl">
          <ac:chgData name="reza kabir" userId="af3c95a13102d509" providerId="LiveId" clId="{E6F31DAE-9D3C-4AAD-88BE-DA8B71025CE7}" dt="2020-05-06T15:07:48.887" v="780" actId="165"/>
          <ac:spMkLst>
            <pc:docMk/>
            <pc:sldMk cId="145624722" sldId="798"/>
            <ac:spMk id="72" creationId="{980B62B8-E097-4B99-B06D-71168581E45D}"/>
          </ac:spMkLst>
        </pc:spChg>
        <pc:spChg chg="mod topLvl">
          <ac:chgData name="reza kabir" userId="af3c95a13102d509" providerId="LiveId" clId="{E6F31DAE-9D3C-4AAD-88BE-DA8B71025CE7}" dt="2020-05-06T15:07:48.887" v="780" actId="165"/>
          <ac:spMkLst>
            <pc:docMk/>
            <pc:sldMk cId="145624722" sldId="798"/>
            <ac:spMk id="73" creationId="{E8022609-E707-4B48-B295-A97F5D86F98C}"/>
          </ac:spMkLst>
        </pc:spChg>
        <pc:spChg chg="mod topLvl">
          <ac:chgData name="reza kabir" userId="af3c95a13102d509" providerId="LiveId" clId="{E6F31DAE-9D3C-4AAD-88BE-DA8B71025CE7}" dt="2020-05-06T15:07:48.887" v="780" actId="165"/>
          <ac:spMkLst>
            <pc:docMk/>
            <pc:sldMk cId="145624722" sldId="798"/>
            <ac:spMk id="74" creationId="{2A172BB7-8578-4FB8-BEEB-31C98F8CA1A1}"/>
          </ac:spMkLst>
        </pc:spChg>
        <pc:spChg chg="mod topLvl">
          <ac:chgData name="reza kabir" userId="af3c95a13102d509" providerId="LiveId" clId="{E6F31DAE-9D3C-4AAD-88BE-DA8B71025CE7}" dt="2020-05-06T15:07:48.887" v="780" actId="165"/>
          <ac:spMkLst>
            <pc:docMk/>
            <pc:sldMk cId="145624722" sldId="798"/>
            <ac:spMk id="75" creationId="{E5271F77-2B52-4165-B3BC-9C1AFA521E58}"/>
          </ac:spMkLst>
        </pc:spChg>
        <pc:spChg chg="mod topLvl">
          <ac:chgData name="reza kabir" userId="af3c95a13102d509" providerId="LiveId" clId="{E6F31DAE-9D3C-4AAD-88BE-DA8B71025CE7}" dt="2020-05-06T15:07:48.887" v="780" actId="165"/>
          <ac:spMkLst>
            <pc:docMk/>
            <pc:sldMk cId="145624722" sldId="798"/>
            <ac:spMk id="76" creationId="{B8C50D2F-5193-4D16-9E5B-35DE169A4617}"/>
          </ac:spMkLst>
        </pc:spChg>
        <pc:spChg chg="mod topLvl">
          <ac:chgData name="reza kabir" userId="af3c95a13102d509" providerId="LiveId" clId="{E6F31DAE-9D3C-4AAD-88BE-DA8B71025CE7}" dt="2020-05-06T15:07:48.887" v="780" actId="165"/>
          <ac:spMkLst>
            <pc:docMk/>
            <pc:sldMk cId="145624722" sldId="798"/>
            <ac:spMk id="77" creationId="{F860A8C1-84D8-4DAA-B1B5-46FC81A1BE9E}"/>
          </ac:spMkLst>
        </pc:spChg>
        <pc:spChg chg="mod topLvl">
          <ac:chgData name="reza kabir" userId="af3c95a13102d509" providerId="LiveId" clId="{E6F31DAE-9D3C-4AAD-88BE-DA8B71025CE7}" dt="2020-05-06T15:07:48.887" v="780" actId="165"/>
          <ac:spMkLst>
            <pc:docMk/>
            <pc:sldMk cId="145624722" sldId="798"/>
            <ac:spMk id="78" creationId="{F5185892-91D0-4263-9152-07B9528E58EE}"/>
          </ac:spMkLst>
        </pc:spChg>
        <pc:spChg chg="mod topLvl">
          <ac:chgData name="reza kabir" userId="af3c95a13102d509" providerId="LiveId" clId="{E6F31DAE-9D3C-4AAD-88BE-DA8B71025CE7}" dt="2020-05-06T15:07:48.887" v="780" actId="165"/>
          <ac:spMkLst>
            <pc:docMk/>
            <pc:sldMk cId="145624722" sldId="798"/>
            <ac:spMk id="79" creationId="{40113571-DC9E-4DB7-9A9B-AA7E08CD12FB}"/>
          </ac:spMkLst>
        </pc:spChg>
        <pc:spChg chg="mod topLvl">
          <ac:chgData name="reza kabir" userId="af3c95a13102d509" providerId="LiveId" clId="{E6F31DAE-9D3C-4AAD-88BE-DA8B71025CE7}" dt="2020-05-06T15:07:48.887" v="780" actId="165"/>
          <ac:spMkLst>
            <pc:docMk/>
            <pc:sldMk cId="145624722" sldId="798"/>
            <ac:spMk id="80" creationId="{A42C03E5-C0DC-48EA-B3F3-7280E910E9F2}"/>
          </ac:spMkLst>
        </pc:spChg>
        <pc:spChg chg="mod topLvl">
          <ac:chgData name="reza kabir" userId="af3c95a13102d509" providerId="LiveId" clId="{E6F31DAE-9D3C-4AAD-88BE-DA8B71025CE7}" dt="2020-05-06T15:07:48.887" v="780" actId="165"/>
          <ac:spMkLst>
            <pc:docMk/>
            <pc:sldMk cId="145624722" sldId="798"/>
            <ac:spMk id="81" creationId="{3796BE7E-5D0D-48EA-8522-77508317EDCC}"/>
          </ac:spMkLst>
        </pc:spChg>
        <pc:spChg chg="mod topLvl">
          <ac:chgData name="reza kabir" userId="af3c95a13102d509" providerId="LiveId" clId="{E6F31DAE-9D3C-4AAD-88BE-DA8B71025CE7}" dt="2020-05-06T15:07:48.887" v="780" actId="165"/>
          <ac:spMkLst>
            <pc:docMk/>
            <pc:sldMk cId="145624722" sldId="798"/>
            <ac:spMk id="82" creationId="{EF909D81-2A2A-47F7-ADAA-84CF08D57D23}"/>
          </ac:spMkLst>
        </pc:spChg>
        <pc:spChg chg="mod topLvl">
          <ac:chgData name="reza kabir" userId="af3c95a13102d509" providerId="LiveId" clId="{E6F31DAE-9D3C-4AAD-88BE-DA8B71025CE7}" dt="2020-05-06T15:07:48.887" v="780" actId="165"/>
          <ac:spMkLst>
            <pc:docMk/>
            <pc:sldMk cId="145624722" sldId="798"/>
            <ac:spMk id="83" creationId="{8C9A7BD8-9047-4A7C-8CED-DA1E8A0AAC17}"/>
          </ac:spMkLst>
        </pc:spChg>
        <pc:spChg chg="mod topLvl">
          <ac:chgData name="reza kabir" userId="af3c95a13102d509" providerId="LiveId" clId="{E6F31DAE-9D3C-4AAD-88BE-DA8B71025CE7}" dt="2020-05-06T15:07:48.887" v="780" actId="165"/>
          <ac:spMkLst>
            <pc:docMk/>
            <pc:sldMk cId="145624722" sldId="798"/>
            <ac:spMk id="84" creationId="{4346B886-AC19-4DFD-B653-9F51AAD8189D}"/>
          </ac:spMkLst>
        </pc:spChg>
        <pc:spChg chg="mod topLvl">
          <ac:chgData name="reza kabir" userId="af3c95a13102d509" providerId="LiveId" clId="{E6F31DAE-9D3C-4AAD-88BE-DA8B71025CE7}" dt="2020-05-06T15:07:48.887" v="780" actId="165"/>
          <ac:spMkLst>
            <pc:docMk/>
            <pc:sldMk cId="145624722" sldId="798"/>
            <ac:spMk id="85" creationId="{3D62C338-1D63-4C43-A6F8-F63BFA7A744D}"/>
          </ac:spMkLst>
        </pc:spChg>
        <pc:spChg chg="mod topLvl">
          <ac:chgData name="reza kabir" userId="af3c95a13102d509" providerId="LiveId" clId="{E6F31DAE-9D3C-4AAD-88BE-DA8B71025CE7}" dt="2020-05-06T15:07:48.887" v="780" actId="165"/>
          <ac:spMkLst>
            <pc:docMk/>
            <pc:sldMk cId="145624722" sldId="798"/>
            <ac:spMk id="86" creationId="{78ACDF60-9F2E-4B40-9542-3935269EFBF1}"/>
          </ac:spMkLst>
        </pc:spChg>
        <pc:spChg chg="mod topLvl">
          <ac:chgData name="reza kabir" userId="af3c95a13102d509" providerId="LiveId" clId="{E6F31DAE-9D3C-4AAD-88BE-DA8B71025CE7}" dt="2020-05-06T15:07:48.887" v="780" actId="165"/>
          <ac:spMkLst>
            <pc:docMk/>
            <pc:sldMk cId="145624722" sldId="798"/>
            <ac:spMk id="87" creationId="{D32BE817-1288-4816-92D4-0143915F1A40}"/>
          </ac:spMkLst>
        </pc:spChg>
        <pc:spChg chg="mod topLvl">
          <ac:chgData name="reza kabir" userId="af3c95a13102d509" providerId="LiveId" clId="{E6F31DAE-9D3C-4AAD-88BE-DA8B71025CE7}" dt="2020-05-06T15:07:48.887" v="780" actId="165"/>
          <ac:spMkLst>
            <pc:docMk/>
            <pc:sldMk cId="145624722" sldId="798"/>
            <ac:spMk id="88" creationId="{BA540A7F-9FC3-4783-A394-63A1F556009D}"/>
          </ac:spMkLst>
        </pc:spChg>
        <pc:spChg chg="mod topLvl">
          <ac:chgData name="reza kabir" userId="af3c95a13102d509" providerId="LiveId" clId="{E6F31DAE-9D3C-4AAD-88BE-DA8B71025CE7}" dt="2020-05-06T15:07:48.887" v="780" actId="165"/>
          <ac:spMkLst>
            <pc:docMk/>
            <pc:sldMk cId="145624722" sldId="798"/>
            <ac:spMk id="89" creationId="{430B4FCA-8BC3-42ED-AA8E-B5E78072F6D7}"/>
          </ac:spMkLst>
        </pc:spChg>
        <pc:spChg chg="mod topLvl">
          <ac:chgData name="reza kabir" userId="af3c95a13102d509" providerId="LiveId" clId="{E6F31DAE-9D3C-4AAD-88BE-DA8B71025CE7}" dt="2020-05-06T15:07:48.887" v="780" actId="165"/>
          <ac:spMkLst>
            <pc:docMk/>
            <pc:sldMk cId="145624722" sldId="798"/>
            <ac:spMk id="90" creationId="{4DAB116E-6B9D-4B4F-A3AC-E1643881C8EF}"/>
          </ac:spMkLst>
        </pc:spChg>
        <pc:spChg chg="mod topLvl">
          <ac:chgData name="reza kabir" userId="af3c95a13102d509" providerId="LiveId" clId="{E6F31DAE-9D3C-4AAD-88BE-DA8B71025CE7}" dt="2020-05-06T15:07:48.887" v="780" actId="165"/>
          <ac:spMkLst>
            <pc:docMk/>
            <pc:sldMk cId="145624722" sldId="798"/>
            <ac:spMk id="91" creationId="{543BDD0D-4860-46BF-B707-481738F394CC}"/>
          </ac:spMkLst>
        </pc:spChg>
        <pc:spChg chg="mod topLvl">
          <ac:chgData name="reza kabir" userId="af3c95a13102d509" providerId="LiveId" clId="{E6F31DAE-9D3C-4AAD-88BE-DA8B71025CE7}" dt="2020-05-06T15:07:48.887" v="780" actId="165"/>
          <ac:spMkLst>
            <pc:docMk/>
            <pc:sldMk cId="145624722" sldId="798"/>
            <ac:spMk id="92" creationId="{5F2AC234-50E9-4102-961B-30981C5ECD75}"/>
          </ac:spMkLst>
        </pc:spChg>
        <pc:spChg chg="mod topLvl">
          <ac:chgData name="reza kabir" userId="af3c95a13102d509" providerId="LiveId" clId="{E6F31DAE-9D3C-4AAD-88BE-DA8B71025CE7}" dt="2020-05-06T15:07:48.887" v="780" actId="165"/>
          <ac:spMkLst>
            <pc:docMk/>
            <pc:sldMk cId="145624722" sldId="798"/>
            <ac:spMk id="93" creationId="{FC952974-A4E0-43CC-8A89-73B82D64B5B2}"/>
          </ac:spMkLst>
        </pc:spChg>
        <pc:spChg chg="mod topLvl">
          <ac:chgData name="reza kabir" userId="af3c95a13102d509" providerId="LiveId" clId="{E6F31DAE-9D3C-4AAD-88BE-DA8B71025CE7}" dt="2020-05-06T15:07:48.887" v="780" actId="165"/>
          <ac:spMkLst>
            <pc:docMk/>
            <pc:sldMk cId="145624722" sldId="798"/>
            <ac:spMk id="94" creationId="{3B86E4B9-ED27-4B7D-81C0-D8EE0E832625}"/>
          </ac:spMkLst>
        </pc:spChg>
        <pc:spChg chg="mod topLvl">
          <ac:chgData name="reza kabir" userId="af3c95a13102d509" providerId="LiveId" clId="{E6F31DAE-9D3C-4AAD-88BE-DA8B71025CE7}" dt="2020-05-06T15:07:48.887" v="780" actId="165"/>
          <ac:spMkLst>
            <pc:docMk/>
            <pc:sldMk cId="145624722" sldId="798"/>
            <ac:spMk id="95" creationId="{E96D40C8-9B5E-4CE3-9628-11EF6D824EC0}"/>
          </ac:spMkLst>
        </pc:spChg>
        <pc:spChg chg="mod topLvl">
          <ac:chgData name="reza kabir" userId="af3c95a13102d509" providerId="LiveId" clId="{E6F31DAE-9D3C-4AAD-88BE-DA8B71025CE7}" dt="2020-05-06T15:07:48.887" v="780" actId="165"/>
          <ac:spMkLst>
            <pc:docMk/>
            <pc:sldMk cId="145624722" sldId="798"/>
            <ac:spMk id="96" creationId="{D9F50E4C-AEA9-429B-947D-61A9A24FE383}"/>
          </ac:spMkLst>
        </pc:spChg>
        <pc:spChg chg="mod topLvl">
          <ac:chgData name="reza kabir" userId="af3c95a13102d509" providerId="LiveId" clId="{E6F31DAE-9D3C-4AAD-88BE-DA8B71025CE7}" dt="2020-05-06T15:07:48.887" v="780" actId="165"/>
          <ac:spMkLst>
            <pc:docMk/>
            <pc:sldMk cId="145624722" sldId="798"/>
            <ac:spMk id="97" creationId="{87D149FE-61EC-43BC-BCBC-B45B5BB5D1EE}"/>
          </ac:spMkLst>
        </pc:spChg>
        <pc:spChg chg="mod topLvl">
          <ac:chgData name="reza kabir" userId="af3c95a13102d509" providerId="LiveId" clId="{E6F31DAE-9D3C-4AAD-88BE-DA8B71025CE7}" dt="2020-05-06T15:07:48.887" v="780" actId="165"/>
          <ac:spMkLst>
            <pc:docMk/>
            <pc:sldMk cId="145624722" sldId="798"/>
            <ac:spMk id="98" creationId="{4C8B7A4B-6396-4345-AE72-AF01A0B792F1}"/>
          </ac:spMkLst>
        </pc:spChg>
        <pc:spChg chg="mod topLvl">
          <ac:chgData name="reza kabir" userId="af3c95a13102d509" providerId="LiveId" clId="{E6F31DAE-9D3C-4AAD-88BE-DA8B71025CE7}" dt="2020-05-06T15:07:48.887" v="780" actId="165"/>
          <ac:spMkLst>
            <pc:docMk/>
            <pc:sldMk cId="145624722" sldId="798"/>
            <ac:spMk id="99" creationId="{49A2C0AF-6C62-4CD1-9BB4-18BC4ED73F4C}"/>
          </ac:spMkLst>
        </pc:spChg>
        <pc:spChg chg="mod topLvl">
          <ac:chgData name="reza kabir" userId="af3c95a13102d509" providerId="LiveId" clId="{E6F31DAE-9D3C-4AAD-88BE-DA8B71025CE7}" dt="2020-05-06T15:07:48.887" v="780" actId="165"/>
          <ac:spMkLst>
            <pc:docMk/>
            <pc:sldMk cId="145624722" sldId="798"/>
            <ac:spMk id="100" creationId="{5EEF2152-3A35-4AAE-9B41-1B8365BBE115}"/>
          </ac:spMkLst>
        </pc:spChg>
        <pc:spChg chg="mod topLvl">
          <ac:chgData name="reza kabir" userId="af3c95a13102d509" providerId="LiveId" clId="{E6F31DAE-9D3C-4AAD-88BE-DA8B71025CE7}" dt="2020-05-06T15:07:48.887" v="780" actId="165"/>
          <ac:spMkLst>
            <pc:docMk/>
            <pc:sldMk cId="145624722" sldId="798"/>
            <ac:spMk id="101" creationId="{990CF080-30BC-4788-AFFC-CBEC830B9040}"/>
          </ac:spMkLst>
        </pc:spChg>
        <pc:spChg chg="mod topLvl">
          <ac:chgData name="reza kabir" userId="af3c95a13102d509" providerId="LiveId" clId="{E6F31DAE-9D3C-4AAD-88BE-DA8B71025CE7}" dt="2020-05-06T15:07:48.887" v="780" actId="165"/>
          <ac:spMkLst>
            <pc:docMk/>
            <pc:sldMk cId="145624722" sldId="798"/>
            <ac:spMk id="102" creationId="{309114F0-0B62-4E2B-88F9-A3A67F963745}"/>
          </ac:spMkLst>
        </pc:spChg>
        <pc:spChg chg="mod topLvl">
          <ac:chgData name="reza kabir" userId="af3c95a13102d509" providerId="LiveId" clId="{E6F31DAE-9D3C-4AAD-88BE-DA8B71025CE7}" dt="2020-05-06T15:07:48.887" v="780" actId="165"/>
          <ac:spMkLst>
            <pc:docMk/>
            <pc:sldMk cId="145624722" sldId="798"/>
            <ac:spMk id="103" creationId="{5118A799-7DE0-491B-AA30-785C066D8DE6}"/>
          </ac:spMkLst>
        </pc:spChg>
        <pc:spChg chg="mod topLvl">
          <ac:chgData name="reza kabir" userId="af3c95a13102d509" providerId="LiveId" clId="{E6F31DAE-9D3C-4AAD-88BE-DA8B71025CE7}" dt="2020-05-06T15:07:48.887" v="780" actId="165"/>
          <ac:spMkLst>
            <pc:docMk/>
            <pc:sldMk cId="145624722" sldId="798"/>
            <ac:spMk id="104" creationId="{7FF0E7E5-E22A-4515-85D0-9BF0BC6FC6E8}"/>
          </ac:spMkLst>
        </pc:spChg>
        <pc:spChg chg="mod topLvl">
          <ac:chgData name="reza kabir" userId="af3c95a13102d509" providerId="LiveId" clId="{E6F31DAE-9D3C-4AAD-88BE-DA8B71025CE7}" dt="2020-05-06T15:07:48.887" v="780" actId="165"/>
          <ac:spMkLst>
            <pc:docMk/>
            <pc:sldMk cId="145624722" sldId="798"/>
            <ac:spMk id="105" creationId="{602C30E2-A3FA-4D94-9912-74CC2255F04E}"/>
          </ac:spMkLst>
        </pc:spChg>
        <pc:spChg chg="mod topLvl">
          <ac:chgData name="reza kabir" userId="af3c95a13102d509" providerId="LiveId" clId="{E6F31DAE-9D3C-4AAD-88BE-DA8B71025CE7}" dt="2020-05-06T15:07:48.887" v="780" actId="165"/>
          <ac:spMkLst>
            <pc:docMk/>
            <pc:sldMk cId="145624722" sldId="798"/>
            <ac:spMk id="106" creationId="{0DE57D7D-1EFF-47F4-AE8A-13E3F65052BE}"/>
          </ac:spMkLst>
        </pc:spChg>
        <pc:spChg chg="mod topLvl">
          <ac:chgData name="reza kabir" userId="af3c95a13102d509" providerId="LiveId" clId="{E6F31DAE-9D3C-4AAD-88BE-DA8B71025CE7}" dt="2020-05-06T15:07:48.887" v="780" actId="165"/>
          <ac:spMkLst>
            <pc:docMk/>
            <pc:sldMk cId="145624722" sldId="798"/>
            <ac:spMk id="107" creationId="{7707EFF2-E13E-4365-932C-70C8E2FA0E60}"/>
          </ac:spMkLst>
        </pc:spChg>
        <pc:spChg chg="mod topLvl">
          <ac:chgData name="reza kabir" userId="af3c95a13102d509" providerId="LiveId" clId="{E6F31DAE-9D3C-4AAD-88BE-DA8B71025CE7}" dt="2020-05-06T15:07:48.887" v="780" actId="165"/>
          <ac:spMkLst>
            <pc:docMk/>
            <pc:sldMk cId="145624722" sldId="798"/>
            <ac:spMk id="108" creationId="{4F391E42-C319-47C9-A316-98F835AD5A1A}"/>
          </ac:spMkLst>
        </pc:spChg>
        <pc:spChg chg="add del mod topLvl">
          <ac:chgData name="reza kabir" userId="af3c95a13102d509" providerId="LiveId" clId="{E6F31DAE-9D3C-4AAD-88BE-DA8B71025CE7}" dt="2020-05-06T15:07:57.417" v="782" actId="478"/>
          <ac:spMkLst>
            <pc:docMk/>
            <pc:sldMk cId="145624722" sldId="798"/>
            <ac:spMk id="109" creationId="{CE17A7D0-317B-47D4-9FD7-C64A728F6DB6}"/>
          </ac:spMkLst>
        </pc:spChg>
        <pc:spChg chg="add del mod topLvl">
          <ac:chgData name="reza kabir" userId="af3c95a13102d509" providerId="LiveId" clId="{E6F31DAE-9D3C-4AAD-88BE-DA8B71025CE7}" dt="2020-05-06T15:07:57.417" v="782" actId="478"/>
          <ac:spMkLst>
            <pc:docMk/>
            <pc:sldMk cId="145624722" sldId="798"/>
            <ac:spMk id="110" creationId="{5E40045F-9CB9-409E-BD10-1AE389DF5490}"/>
          </ac:spMkLst>
        </pc:spChg>
        <pc:spChg chg="add del mod topLvl">
          <ac:chgData name="reza kabir" userId="af3c95a13102d509" providerId="LiveId" clId="{E6F31DAE-9D3C-4AAD-88BE-DA8B71025CE7}" dt="2020-05-06T15:07:57.417" v="782" actId="478"/>
          <ac:spMkLst>
            <pc:docMk/>
            <pc:sldMk cId="145624722" sldId="798"/>
            <ac:spMk id="111" creationId="{6A5D047F-56D5-4CDB-8326-835F69EE8E85}"/>
          </ac:spMkLst>
        </pc:spChg>
        <pc:spChg chg="add del mod topLvl">
          <ac:chgData name="reza kabir" userId="af3c95a13102d509" providerId="LiveId" clId="{E6F31DAE-9D3C-4AAD-88BE-DA8B71025CE7}" dt="2020-05-06T15:07:57.417" v="782" actId="478"/>
          <ac:spMkLst>
            <pc:docMk/>
            <pc:sldMk cId="145624722" sldId="798"/>
            <ac:spMk id="112" creationId="{6152BFF5-BBB7-40B4-B297-0F5695EFA3D1}"/>
          </ac:spMkLst>
        </pc:spChg>
        <pc:spChg chg="add del mod topLvl">
          <ac:chgData name="reza kabir" userId="af3c95a13102d509" providerId="LiveId" clId="{E6F31DAE-9D3C-4AAD-88BE-DA8B71025CE7}" dt="2020-05-06T15:07:57.417" v="782" actId="478"/>
          <ac:spMkLst>
            <pc:docMk/>
            <pc:sldMk cId="145624722" sldId="798"/>
            <ac:spMk id="113" creationId="{463996E3-6089-4A42-9607-B5C97E5F35B0}"/>
          </ac:spMkLst>
        </pc:spChg>
        <pc:spChg chg="add del mod topLvl">
          <ac:chgData name="reza kabir" userId="af3c95a13102d509" providerId="LiveId" clId="{E6F31DAE-9D3C-4AAD-88BE-DA8B71025CE7}" dt="2020-05-06T15:07:57.417" v="782" actId="478"/>
          <ac:spMkLst>
            <pc:docMk/>
            <pc:sldMk cId="145624722" sldId="798"/>
            <ac:spMk id="114" creationId="{F65D97E4-E39E-4E30-8F63-64FC4C249960}"/>
          </ac:spMkLst>
        </pc:spChg>
        <pc:spChg chg="add del mod topLvl">
          <ac:chgData name="reza kabir" userId="af3c95a13102d509" providerId="LiveId" clId="{E6F31DAE-9D3C-4AAD-88BE-DA8B71025CE7}" dt="2020-05-06T15:07:57.417" v="782" actId="478"/>
          <ac:spMkLst>
            <pc:docMk/>
            <pc:sldMk cId="145624722" sldId="798"/>
            <ac:spMk id="115" creationId="{37B89D74-5466-40DA-9306-ECA15E2AC8DA}"/>
          </ac:spMkLst>
        </pc:spChg>
        <pc:spChg chg="add del mod topLvl">
          <ac:chgData name="reza kabir" userId="af3c95a13102d509" providerId="LiveId" clId="{E6F31DAE-9D3C-4AAD-88BE-DA8B71025CE7}" dt="2020-05-06T15:07:57.417" v="782" actId="478"/>
          <ac:spMkLst>
            <pc:docMk/>
            <pc:sldMk cId="145624722" sldId="798"/>
            <ac:spMk id="116" creationId="{466A4DFC-60FD-4D85-8FAD-144270CD35E4}"/>
          </ac:spMkLst>
        </pc:spChg>
        <pc:spChg chg="add del mod topLvl">
          <ac:chgData name="reza kabir" userId="af3c95a13102d509" providerId="LiveId" clId="{E6F31DAE-9D3C-4AAD-88BE-DA8B71025CE7}" dt="2020-05-06T15:07:57.417" v="782" actId="478"/>
          <ac:spMkLst>
            <pc:docMk/>
            <pc:sldMk cId="145624722" sldId="798"/>
            <ac:spMk id="117" creationId="{D9AAA285-797C-4EAF-8DE3-A20E59F94493}"/>
          </ac:spMkLst>
        </pc:spChg>
        <pc:spChg chg="add del mod topLvl">
          <ac:chgData name="reza kabir" userId="af3c95a13102d509" providerId="LiveId" clId="{E6F31DAE-9D3C-4AAD-88BE-DA8B71025CE7}" dt="2020-05-06T15:07:57.417" v="782" actId="478"/>
          <ac:spMkLst>
            <pc:docMk/>
            <pc:sldMk cId="145624722" sldId="798"/>
            <ac:spMk id="118" creationId="{A411784F-5C92-43D0-BE88-E90CCCC175BB}"/>
          </ac:spMkLst>
        </pc:spChg>
        <pc:spChg chg="add del mod topLvl">
          <ac:chgData name="reza kabir" userId="af3c95a13102d509" providerId="LiveId" clId="{E6F31DAE-9D3C-4AAD-88BE-DA8B71025CE7}" dt="2020-05-06T15:07:57.417" v="782" actId="478"/>
          <ac:spMkLst>
            <pc:docMk/>
            <pc:sldMk cId="145624722" sldId="798"/>
            <ac:spMk id="119" creationId="{5890CF80-4209-4756-9A72-4E7694762883}"/>
          </ac:spMkLst>
        </pc:spChg>
        <pc:spChg chg="add del mod topLvl">
          <ac:chgData name="reza kabir" userId="af3c95a13102d509" providerId="LiveId" clId="{E6F31DAE-9D3C-4AAD-88BE-DA8B71025CE7}" dt="2020-05-06T15:07:57.417" v="782" actId="478"/>
          <ac:spMkLst>
            <pc:docMk/>
            <pc:sldMk cId="145624722" sldId="798"/>
            <ac:spMk id="120" creationId="{17909C05-0BE6-4077-B80B-7C598E65BCFE}"/>
          </ac:spMkLst>
        </pc:spChg>
        <pc:spChg chg="add del mod topLvl">
          <ac:chgData name="reza kabir" userId="af3c95a13102d509" providerId="LiveId" clId="{E6F31DAE-9D3C-4AAD-88BE-DA8B71025CE7}" dt="2020-05-06T15:07:57.417" v="782" actId="478"/>
          <ac:spMkLst>
            <pc:docMk/>
            <pc:sldMk cId="145624722" sldId="798"/>
            <ac:spMk id="121" creationId="{873E5C43-7FD2-4CDB-B6EA-2956D552CB5E}"/>
          </ac:spMkLst>
        </pc:spChg>
        <pc:spChg chg="add del mod topLvl">
          <ac:chgData name="reza kabir" userId="af3c95a13102d509" providerId="LiveId" clId="{E6F31DAE-9D3C-4AAD-88BE-DA8B71025CE7}" dt="2020-05-06T15:07:57.417" v="782" actId="478"/>
          <ac:spMkLst>
            <pc:docMk/>
            <pc:sldMk cId="145624722" sldId="798"/>
            <ac:spMk id="122" creationId="{6D9FE3C6-22B3-48B7-9C4F-2090CB967F96}"/>
          </ac:spMkLst>
        </pc:spChg>
        <pc:spChg chg="add del mod topLvl">
          <ac:chgData name="reza kabir" userId="af3c95a13102d509" providerId="LiveId" clId="{E6F31DAE-9D3C-4AAD-88BE-DA8B71025CE7}" dt="2020-05-06T15:07:57.417" v="782" actId="478"/>
          <ac:spMkLst>
            <pc:docMk/>
            <pc:sldMk cId="145624722" sldId="798"/>
            <ac:spMk id="123" creationId="{E07ABA09-7A52-4051-B5CC-A6BC6FA69C18}"/>
          </ac:spMkLst>
        </pc:spChg>
        <pc:spChg chg="add del mod topLvl">
          <ac:chgData name="reza kabir" userId="af3c95a13102d509" providerId="LiveId" clId="{E6F31DAE-9D3C-4AAD-88BE-DA8B71025CE7}" dt="2020-05-06T15:07:57.417" v="782" actId="478"/>
          <ac:spMkLst>
            <pc:docMk/>
            <pc:sldMk cId="145624722" sldId="798"/>
            <ac:spMk id="124" creationId="{AC11B6FF-29AA-484D-B04A-9C20E4896C30}"/>
          </ac:spMkLst>
        </pc:spChg>
        <pc:spChg chg="add del mod topLvl">
          <ac:chgData name="reza kabir" userId="af3c95a13102d509" providerId="LiveId" clId="{E6F31DAE-9D3C-4AAD-88BE-DA8B71025CE7}" dt="2020-05-06T15:07:57.417" v="782" actId="478"/>
          <ac:spMkLst>
            <pc:docMk/>
            <pc:sldMk cId="145624722" sldId="798"/>
            <ac:spMk id="125" creationId="{5A0081AF-A693-4005-9B48-3BDC0A3A82CA}"/>
          </ac:spMkLst>
        </pc:spChg>
        <pc:spChg chg="add del mod topLvl">
          <ac:chgData name="reza kabir" userId="af3c95a13102d509" providerId="LiveId" clId="{E6F31DAE-9D3C-4AAD-88BE-DA8B71025CE7}" dt="2020-05-06T15:07:57.417" v="782" actId="478"/>
          <ac:spMkLst>
            <pc:docMk/>
            <pc:sldMk cId="145624722" sldId="798"/>
            <ac:spMk id="126" creationId="{284AD228-19B5-454E-98ED-F3E22A119F13}"/>
          </ac:spMkLst>
        </pc:spChg>
        <pc:spChg chg="add del mod topLvl">
          <ac:chgData name="reza kabir" userId="af3c95a13102d509" providerId="LiveId" clId="{E6F31DAE-9D3C-4AAD-88BE-DA8B71025CE7}" dt="2020-05-06T15:07:57.417" v="782" actId="478"/>
          <ac:spMkLst>
            <pc:docMk/>
            <pc:sldMk cId="145624722" sldId="798"/>
            <ac:spMk id="127" creationId="{6F18CBF2-97D1-49CF-BB67-B4B5DA82A59C}"/>
          </ac:spMkLst>
        </pc:spChg>
        <pc:spChg chg="add del mod topLvl">
          <ac:chgData name="reza kabir" userId="af3c95a13102d509" providerId="LiveId" clId="{E6F31DAE-9D3C-4AAD-88BE-DA8B71025CE7}" dt="2020-05-06T15:07:57.417" v="782" actId="478"/>
          <ac:spMkLst>
            <pc:docMk/>
            <pc:sldMk cId="145624722" sldId="798"/>
            <ac:spMk id="128" creationId="{F33378E9-DE29-42FC-890C-FB7878C990F9}"/>
          </ac:spMkLst>
        </pc:spChg>
        <pc:spChg chg="add del mod topLvl">
          <ac:chgData name="reza kabir" userId="af3c95a13102d509" providerId="LiveId" clId="{E6F31DAE-9D3C-4AAD-88BE-DA8B71025CE7}" dt="2020-05-06T15:07:57.417" v="782" actId="478"/>
          <ac:spMkLst>
            <pc:docMk/>
            <pc:sldMk cId="145624722" sldId="798"/>
            <ac:spMk id="129" creationId="{20FE233A-F264-4CCF-9E95-5EACE97E268A}"/>
          </ac:spMkLst>
        </pc:spChg>
        <pc:spChg chg="add del mod topLvl">
          <ac:chgData name="reza kabir" userId="af3c95a13102d509" providerId="LiveId" clId="{E6F31DAE-9D3C-4AAD-88BE-DA8B71025CE7}" dt="2020-05-06T15:07:57.417" v="782" actId="478"/>
          <ac:spMkLst>
            <pc:docMk/>
            <pc:sldMk cId="145624722" sldId="798"/>
            <ac:spMk id="130" creationId="{E3EF8DBE-EFD2-433B-9501-54697A61359A}"/>
          </ac:spMkLst>
        </pc:spChg>
        <pc:spChg chg="add del mod topLvl">
          <ac:chgData name="reza kabir" userId="af3c95a13102d509" providerId="LiveId" clId="{E6F31DAE-9D3C-4AAD-88BE-DA8B71025CE7}" dt="2020-05-06T15:07:57.417" v="782" actId="478"/>
          <ac:spMkLst>
            <pc:docMk/>
            <pc:sldMk cId="145624722" sldId="798"/>
            <ac:spMk id="131" creationId="{66B52B23-A62E-423C-B25D-27C7DF95B6CF}"/>
          </ac:spMkLst>
        </pc:spChg>
        <pc:spChg chg="add del mod topLvl">
          <ac:chgData name="reza kabir" userId="af3c95a13102d509" providerId="LiveId" clId="{E6F31DAE-9D3C-4AAD-88BE-DA8B71025CE7}" dt="2020-05-06T15:07:57.417" v="782" actId="478"/>
          <ac:spMkLst>
            <pc:docMk/>
            <pc:sldMk cId="145624722" sldId="798"/>
            <ac:spMk id="132" creationId="{8E66F360-5646-4A7F-9084-60AD9B57838A}"/>
          </ac:spMkLst>
        </pc:spChg>
        <pc:spChg chg="add del mod topLvl">
          <ac:chgData name="reza kabir" userId="af3c95a13102d509" providerId="LiveId" clId="{E6F31DAE-9D3C-4AAD-88BE-DA8B71025CE7}" dt="2020-05-06T15:07:57.417" v="782" actId="478"/>
          <ac:spMkLst>
            <pc:docMk/>
            <pc:sldMk cId="145624722" sldId="798"/>
            <ac:spMk id="133" creationId="{0EC2BCE8-6304-4255-BF15-A660359E506C}"/>
          </ac:spMkLst>
        </pc:spChg>
        <pc:spChg chg="add del mod topLvl">
          <ac:chgData name="reza kabir" userId="af3c95a13102d509" providerId="LiveId" clId="{E6F31DAE-9D3C-4AAD-88BE-DA8B71025CE7}" dt="2020-05-06T15:07:57.417" v="782" actId="478"/>
          <ac:spMkLst>
            <pc:docMk/>
            <pc:sldMk cId="145624722" sldId="798"/>
            <ac:spMk id="134" creationId="{892E2D2E-8B86-4479-A54E-26DE26D87472}"/>
          </ac:spMkLst>
        </pc:spChg>
        <pc:spChg chg="add del mod topLvl">
          <ac:chgData name="reza kabir" userId="af3c95a13102d509" providerId="LiveId" clId="{E6F31DAE-9D3C-4AAD-88BE-DA8B71025CE7}" dt="2020-05-06T15:07:57.417" v="782" actId="478"/>
          <ac:spMkLst>
            <pc:docMk/>
            <pc:sldMk cId="145624722" sldId="798"/>
            <ac:spMk id="135" creationId="{6BC642AF-021F-481D-BEB2-146E5AA7F462}"/>
          </ac:spMkLst>
        </pc:spChg>
        <pc:spChg chg="add del mod topLvl">
          <ac:chgData name="reza kabir" userId="af3c95a13102d509" providerId="LiveId" clId="{E6F31DAE-9D3C-4AAD-88BE-DA8B71025CE7}" dt="2020-05-06T15:07:57.417" v="782" actId="478"/>
          <ac:spMkLst>
            <pc:docMk/>
            <pc:sldMk cId="145624722" sldId="798"/>
            <ac:spMk id="136" creationId="{96ABAD66-DA1E-4BB1-A857-68BA5DA09CF3}"/>
          </ac:spMkLst>
        </pc:spChg>
        <pc:spChg chg="add del mod topLvl">
          <ac:chgData name="reza kabir" userId="af3c95a13102d509" providerId="LiveId" clId="{E6F31DAE-9D3C-4AAD-88BE-DA8B71025CE7}" dt="2020-05-06T15:07:57.417" v="782" actId="478"/>
          <ac:spMkLst>
            <pc:docMk/>
            <pc:sldMk cId="145624722" sldId="798"/>
            <ac:spMk id="137" creationId="{FDCB6001-EC8A-4DB9-91E8-531CA6A10ECA}"/>
          </ac:spMkLst>
        </pc:spChg>
        <pc:spChg chg="add del mod topLvl">
          <ac:chgData name="reza kabir" userId="af3c95a13102d509" providerId="LiveId" clId="{E6F31DAE-9D3C-4AAD-88BE-DA8B71025CE7}" dt="2020-05-06T15:07:57.417" v="782" actId="478"/>
          <ac:spMkLst>
            <pc:docMk/>
            <pc:sldMk cId="145624722" sldId="798"/>
            <ac:spMk id="138" creationId="{75423A93-EA5A-4C82-B32E-016800AF0A55}"/>
          </ac:spMkLst>
        </pc:spChg>
        <pc:spChg chg="add del mod topLvl">
          <ac:chgData name="reza kabir" userId="af3c95a13102d509" providerId="LiveId" clId="{E6F31DAE-9D3C-4AAD-88BE-DA8B71025CE7}" dt="2020-05-06T15:07:57.417" v="782" actId="478"/>
          <ac:spMkLst>
            <pc:docMk/>
            <pc:sldMk cId="145624722" sldId="798"/>
            <ac:spMk id="139" creationId="{BF3F41A2-6B4A-47D9-909B-FE964B9CAA02}"/>
          </ac:spMkLst>
        </pc:spChg>
        <pc:spChg chg="add del mod topLvl">
          <ac:chgData name="reza kabir" userId="af3c95a13102d509" providerId="LiveId" clId="{E6F31DAE-9D3C-4AAD-88BE-DA8B71025CE7}" dt="2020-05-06T15:07:57.417" v="782" actId="478"/>
          <ac:spMkLst>
            <pc:docMk/>
            <pc:sldMk cId="145624722" sldId="798"/>
            <ac:spMk id="140" creationId="{5E22E567-16B9-4149-9BD1-2F8032D92037}"/>
          </ac:spMkLst>
        </pc:spChg>
        <pc:spChg chg="add del mod topLvl">
          <ac:chgData name="reza kabir" userId="af3c95a13102d509" providerId="LiveId" clId="{E6F31DAE-9D3C-4AAD-88BE-DA8B71025CE7}" dt="2020-05-06T15:07:57.417" v="782" actId="478"/>
          <ac:spMkLst>
            <pc:docMk/>
            <pc:sldMk cId="145624722" sldId="798"/>
            <ac:spMk id="141" creationId="{B8D7392E-3420-4FDE-A5B6-C30A67528DCB}"/>
          </ac:spMkLst>
        </pc:spChg>
        <pc:spChg chg="add del mod topLvl">
          <ac:chgData name="reza kabir" userId="af3c95a13102d509" providerId="LiveId" clId="{E6F31DAE-9D3C-4AAD-88BE-DA8B71025CE7}" dt="2020-05-06T15:07:57.417" v="782" actId="478"/>
          <ac:spMkLst>
            <pc:docMk/>
            <pc:sldMk cId="145624722" sldId="798"/>
            <ac:spMk id="142" creationId="{AD054A75-F7DB-471E-BBD2-DD2E3A796161}"/>
          </ac:spMkLst>
        </pc:spChg>
        <pc:spChg chg="add del mod topLvl">
          <ac:chgData name="reza kabir" userId="af3c95a13102d509" providerId="LiveId" clId="{E6F31DAE-9D3C-4AAD-88BE-DA8B71025CE7}" dt="2020-05-06T15:07:57.417" v="782" actId="478"/>
          <ac:spMkLst>
            <pc:docMk/>
            <pc:sldMk cId="145624722" sldId="798"/>
            <ac:spMk id="143" creationId="{35F46198-AF90-40D6-8FB7-739EF6636F83}"/>
          </ac:spMkLst>
        </pc:spChg>
        <pc:spChg chg="add del mod topLvl">
          <ac:chgData name="reza kabir" userId="af3c95a13102d509" providerId="LiveId" clId="{E6F31DAE-9D3C-4AAD-88BE-DA8B71025CE7}" dt="2020-05-06T15:07:57.417" v="782" actId="478"/>
          <ac:spMkLst>
            <pc:docMk/>
            <pc:sldMk cId="145624722" sldId="798"/>
            <ac:spMk id="144" creationId="{449BBB0A-11F1-4175-AAAC-D37AB4D9E672}"/>
          </ac:spMkLst>
        </pc:spChg>
        <pc:spChg chg="add del mod topLvl">
          <ac:chgData name="reza kabir" userId="af3c95a13102d509" providerId="LiveId" clId="{E6F31DAE-9D3C-4AAD-88BE-DA8B71025CE7}" dt="2020-05-06T15:07:57.417" v="782" actId="478"/>
          <ac:spMkLst>
            <pc:docMk/>
            <pc:sldMk cId="145624722" sldId="798"/>
            <ac:spMk id="145" creationId="{A3A46212-F30A-4E97-A65B-CA68F09BB42E}"/>
          </ac:spMkLst>
        </pc:spChg>
        <pc:spChg chg="add del mod topLvl">
          <ac:chgData name="reza kabir" userId="af3c95a13102d509" providerId="LiveId" clId="{E6F31DAE-9D3C-4AAD-88BE-DA8B71025CE7}" dt="2020-05-06T15:07:57.417" v="782" actId="478"/>
          <ac:spMkLst>
            <pc:docMk/>
            <pc:sldMk cId="145624722" sldId="798"/>
            <ac:spMk id="146" creationId="{D51DFCD2-65A5-4EAD-8816-AB0909667559}"/>
          </ac:spMkLst>
        </pc:spChg>
        <pc:spChg chg="add del mod topLvl">
          <ac:chgData name="reza kabir" userId="af3c95a13102d509" providerId="LiveId" clId="{E6F31DAE-9D3C-4AAD-88BE-DA8B71025CE7}" dt="2020-05-06T15:07:57.417" v="782" actId="478"/>
          <ac:spMkLst>
            <pc:docMk/>
            <pc:sldMk cId="145624722" sldId="798"/>
            <ac:spMk id="147" creationId="{B53A840E-C2EE-4CF8-B5A7-9AA4A664D977}"/>
          </ac:spMkLst>
        </pc:spChg>
        <pc:spChg chg="add del mod topLvl">
          <ac:chgData name="reza kabir" userId="af3c95a13102d509" providerId="LiveId" clId="{E6F31DAE-9D3C-4AAD-88BE-DA8B71025CE7}" dt="2020-05-06T15:07:57.417" v="782" actId="478"/>
          <ac:spMkLst>
            <pc:docMk/>
            <pc:sldMk cId="145624722" sldId="798"/>
            <ac:spMk id="148" creationId="{7BB911DD-89BC-4575-9614-3DE4742B9A34}"/>
          </ac:spMkLst>
        </pc:spChg>
        <pc:spChg chg="add del mod topLvl">
          <ac:chgData name="reza kabir" userId="af3c95a13102d509" providerId="LiveId" clId="{E6F31DAE-9D3C-4AAD-88BE-DA8B71025CE7}" dt="2020-05-06T15:07:57.417" v="782" actId="478"/>
          <ac:spMkLst>
            <pc:docMk/>
            <pc:sldMk cId="145624722" sldId="798"/>
            <ac:spMk id="149" creationId="{8E32B532-5538-4EA1-8F23-22ABBD6935F6}"/>
          </ac:spMkLst>
        </pc:spChg>
        <pc:spChg chg="add del mod topLvl">
          <ac:chgData name="reza kabir" userId="af3c95a13102d509" providerId="LiveId" clId="{E6F31DAE-9D3C-4AAD-88BE-DA8B71025CE7}" dt="2020-05-06T15:07:57.417" v="782" actId="478"/>
          <ac:spMkLst>
            <pc:docMk/>
            <pc:sldMk cId="145624722" sldId="798"/>
            <ac:spMk id="150" creationId="{C608EBE1-A0FE-4041-BB32-C31340FB4228}"/>
          </ac:spMkLst>
        </pc:spChg>
        <pc:spChg chg="add del mod topLvl">
          <ac:chgData name="reza kabir" userId="af3c95a13102d509" providerId="LiveId" clId="{E6F31DAE-9D3C-4AAD-88BE-DA8B71025CE7}" dt="2020-05-06T15:07:57.417" v="782" actId="478"/>
          <ac:spMkLst>
            <pc:docMk/>
            <pc:sldMk cId="145624722" sldId="798"/>
            <ac:spMk id="151" creationId="{35CCE89E-BE6E-4EA4-832A-995AB0B44AEB}"/>
          </ac:spMkLst>
        </pc:spChg>
        <pc:spChg chg="add del mod topLvl">
          <ac:chgData name="reza kabir" userId="af3c95a13102d509" providerId="LiveId" clId="{E6F31DAE-9D3C-4AAD-88BE-DA8B71025CE7}" dt="2020-05-06T15:07:57.417" v="782" actId="478"/>
          <ac:spMkLst>
            <pc:docMk/>
            <pc:sldMk cId="145624722" sldId="798"/>
            <ac:spMk id="152" creationId="{C4EC7714-3C7B-44A2-BA65-F58E7B33AD87}"/>
          </ac:spMkLst>
        </pc:spChg>
        <pc:spChg chg="add del mod topLvl">
          <ac:chgData name="reza kabir" userId="af3c95a13102d509" providerId="LiveId" clId="{E6F31DAE-9D3C-4AAD-88BE-DA8B71025CE7}" dt="2020-05-06T15:07:57.417" v="782" actId="478"/>
          <ac:spMkLst>
            <pc:docMk/>
            <pc:sldMk cId="145624722" sldId="798"/>
            <ac:spMk id="153" creationId="{3CD9000F-26DC-4D0C-960F-3829EE298A8E}"/>
          </ac:spMkLst>
        </pc:spChg>
        <pc:spChg chg="add del mod topLvl">
          <ac:chgData name="reza kabir" userId="af3c95a13102d509" providerId="LiveId" clId="{E6F31DAE-9D3C-4AAD-88BE-DA8B71025CE7}" dt="2020-05-06T15:07:57.417" v="782" actId="478"/>
          <ac:spMkLst>
            <pc:docMk/>
            <pc:sldMk cId="145624722" sldId="798"/>
            <ac:spMk id="154" creationId="{8C935309-A3DF-4198-8B85-2D4B0C158EFF}"/>
          </ac:spMkLst>
        </pc:spChg>
        <pc:spChg chg="add del mod topLvl">
          <ac:chgData name="reza kabir" userId="af3c95a13102d509" providerId="LiveId" clId="{E6F31DAE-9D3C-4AAD-88BE-DA8B71025CE7}" dt="2020-05-06T15:07:57.417" v="782" actId="478"/>
          <ac:spMkLst>
            <pc:docMk/>
            <pc:sldMk cId="145624722" sldId="798"/>
            <ac:spMk id="155" creationId="{51CD242F-02FE-4DA7-A606-DCD200FFD75F}"/>
          </ac:spMkLst>
        </pc:spChg>
        <pc:spChg chg="add del mod topLvl">
          <ac:chgData name="reza kabir" userId="af3c95a13102d509" providerId="LiveId" clId="{E6F31DAE-9D3C-4AAD-88BE-DA8B71025CE7}" dt="2020-05-06T15:07:57.417" v="782" actId="478"/>
          <ac:spMkLst>
            <pc:docMk/>
            <pc:sldMk cId="145624722" sldId="798"/>
            <ac:spMk id="156" creationId="{FA2F9F57-BF05-4361-852D-038692937131}"/>
          </ac:spMkLst>
        </pc:spChg>
        <pc:spChg chg="add del mod topLvl">
          <ac:chgData name="reza kabir" userId="af3c95a13102d509" providerId="LiveId" clId="{E6F31DAE-9D3C-4AAD-88BE-DA8B71025CE7}" dt="2020-05-06T15:07:57.417" v="782" actId="478"/>
          <ac:spMkLst>
            <pc:docMk/>
            <pc:sldMk cId="145624722" sldId="798"/>
            <ac:spMk id="157" creationId="{39843548-DA76-4802-A421-4E9D9BEB41C6}"/>
          </ac:spMkLst>
        </pc:spChg>
        <pc:spChg chg="add del mod topLvl">
          <ac:chgData name="reza kabir" userId="af3c95a13102d509" providerId="LiveId" clId="{E6F31DAE-9D3C-4AAD-88BE-DA8B71025CE7}" dt="2020-05-06T15:07:57.417" v="782" actId="478"/>
          <ac:spMkLst>
            <pc:docMk/>
            <pc:sldMk cId="145624722" sldId="798"/>
            <ac:spMk id="158" creationId="{16254A50-F217-4B9F-B797-6C553CE655D8}"/>
          </ac:spMkLst>
        </pc:spChg>
        <pc:spChg chg="add del mod topLvl">
          <ac:chgData name="reza kabir" userId="af3c95a13102d509" providerId="LiveId" clId="{E6F31DAE-9D3C-4AAD-88BE-DA8B71025CE7}" dt="2020-05-06T15:07:57.417" v="782" actId="478"/>
          <ac:spMkLst>
            <pc:docMk/>
            <pc:sldMk cId="145624722" sldId="798"/>
            <ac:spMk id="159" creationId="{6B0D7DEF-C3FD-4B61-949A-71C670AB8990}"/>
          </ac:spMkLst>
        </pc:spChg>
        <pc:spChg chg="add del mod topLvl">
          <ac:chgData name="reza kabir" userId="af3c95a13102d509" providerId="LiveId" clId="{E6F31DAE-9D3C-4AAD-88BE-DA8B71025CE7}" dt="2020-05-06T15:07:57.417" v="782" actId="478"/>
          <ac:spMkLst>
            <pc:docMk/>
            <pc:sldMk cId="145624722" sldId="798"/>
            <ac:spMk id="160" creationId="{3474E528-170D-48A7-B75B-26EE3795CF72}"/>
          </ac:spMkLst>
        </pc:spChg>
        <pc:spChg chg="add del mod topLvl">
          <ac:chgData name="reza kabir" userId="af3c95a13102d509" providerId="LiveId" clId="{E6F31DAE-9D3C-4AAD-88BE-DA8B71025CE7}" dt="2020-05-06T15:07:57.417" v="782" actId="478"/>
          <ac:spMkLst>
            <pc:docMk/>
            <pc:sldMk cId="145624722" sldId="798"/>
            <ac:spMk id="161" creationId="{DDD578FF-D6A0-49F2-A07A-1F02CCC890D4}"/>
          </ac:spMkLst>
        </pc:spChg>
        <pc:spChg chg="add del mod topLvl">
          <ac:chgData name="reza kabir" userId="af3c95a13102d509" providerId="LiveId" clId="{E6F31DAE-9D3C-4AAD-88BE-DA8B71025CE7}" dt="2020-05-06T15:07:57.417" v="782" actId="478"/>
          <ac:spMkLst>
            <pc:docMk/>
            <pc:sldMk cId="145624722" sldId="798"/>
            <ac:spMk id="162" creationId="{F24AE211-CDD7-4EC8-A4AA-E403FA197769}"/>
          </ac:spMkLst>
        </pc:spChg>
        <pc:spChg chg="add del mod topLvl">
          <ac:chgData name="reza kabir" userId="af3c95a13102d509" providerId="LiveId" clId="{E6F31DAE-9D3C-4AAD-88BE-DA8B71025CE7}" dt="2020-05-06T15:07:57.417" v="782" actId="478"/>
          <ac:spMkLst>
            <pc:docMk/>
            <pc:sldMk cId="145624722" sldId="798"/>
            <ac:spMk id="163" creationId="{1CFCCD5B-2B1B-4A98-B1EF-E7794422E388}"/>
          </ac:spMkLst>
        </pc:spChg>
        <pc:spChg chg="add del mod topLvl">
          <ac:chgData name="reza kabir" userId="af3c95a13102d509" providerId="LiveId" clId="{E6F31DAE-9D3C-4AAD-88BE-DA8B71025CE7}" dt="2020-05-06T15:07:57.417" v="782" actId="478"/>
          <ac:spMkLst>
            <pc:docMk/>
            <pc:sldMk cId="145624722" sldId="798"/>
            <ac:spMk id="164" creationId="{A38816BF-E69C-4C44-AE0E-C3F148747B2F}"/>
          </ac:spMkLst>
        </pc:spChg>
        <pc:spChg chg="add del mod topLvl">
          <ac:chgData name="reza kabir" userId="af3c95a13102d509" providerId="LiveId" clId="{E6F31DAE-9D3C-4AAD-88BE-DA8B71025CE7}" dt="2020-05-06T15:07:57.417" v="782" actId="478"/>
          <ac:spMkLst>
            <pc:docMk/>
            <pc:sldMk cId="145624722" sldId="798"/>
            <ac:spMk id="165" creationId="{BDAB7EA1-9736-4881-8EC6-243FF53E016A}"/>
          </ac:spMkLst>
        </pc:spChg>
        <pc:spChg chg="add del mod topLvl">
          <ac:chgData name="reza kabir" userId="af3c95a13102d509" providerId="LiveId" clId="{E6F31DAE-9D3C-4AAD-88BE-DA8B71025CE7}" dt="2020-05-06T15:07:57.417" v="782" actId="478"/>
          <ac:spMkLst>
            <pc:docMk/>
            <pc:sldMk cId="145624722" sldId="798"/>
            <ac:spMk id="166" creationId="{384BAA77-4986-42EA-8D15-1407B3FA76F5}"/>
          </ac:spMkLst>
        </pc:spChg>
        <pc:spChg chg="add del mod topLvl">
          <ac:chgData name="reza kabir" userId="af3c95a13102d509" providerId="LiveId" clId="{E6F31DAE-9D3C-4AAD-88BE-DA8B71025CE7}" dt="2020-05-06T15:07:57.417" v="782" actId="478"/>
          <ac:spMkLst>
            <pc:docMk/>
            <pc:sldMk cId="145624722" sldId="798"/>
            <ac:spMk id="167" creationId="{64E00204-22A6-41CC-A232-AA55E9D9A043}"/>
          </ac:spMkLst>
        </pc:spChg>
        <pc:spChg chg="add del mod topLvl">
          <ac:chgData name="reza kabir" userId="af3c95a13102d509" providerId="LiveId" clId="{E6F31DAE-9D3C-4AAD-88BE-DA8B71025CE7}" dt="2020-05-06T15:07:57.417" v="782" actId="478"/>
          <ac:spMkLst>
            <pc:docMk/>
            <pc:sldMk cId="145624722" sldId="798"/>
            <ac:spMk id="168" creationId="{F3C05E35-20EA-4B63-BEB8-7FA194D7AA08}"/>
          </ac:spMkLst>
        </pc:spChg>
        <pc:spChg chg="add del mod topLvl">
          <ac:chgData name="reza kabir" userId="af3c95a13102d509" providerId="LiveId" clId="{E6F31DAE-9D3C-4AAD-88BE-DA8B71025CE7}" dt="2020-05-06T15:07:57.417" v="782" actId="478"/>
          <ac:spMkLst>
            <pc:docMk/>
            <pc:sldMk cId="145624722" sldId="798"/>
            <ac:spMk id="169" creationId="{ED275EDE-56BE-4096-9DC0-7BCC8E7B2093}"/>
          </ac:spMkLst>
        </pc:spChg>
        <pc:spChg chg="add del mod topLvl">
          <ac:chgData name="reza kabir" userId="af3c95a13102d509" providerId="LiveId" clId="{E6F31DAE-9D3C-4AAD-88BE-DA8B71025CE7}" dt="2020-05-06T15:07:57.417" v="782" actId="478"/>
          <ac:spMkLst>
            <pc:docMk/>
            <pc:sldMk cId="145624722" sldId="798"/>
            <ac:spMk id="170" creationId="{E2B13F5D-A2E1-433A-85F5-11AD6D21ED42}"/>
          </ac:spMkLst>
        </pc:spChg>
        <pc:spChg chg="add del mod topLvl">
          <ac:chgData name="reza kabir" userId="af3c95a13102d509" providerId="LiveId" clId="{E6F31DAE-9D3C-4AAD-88BE-DA8B71025CE7}" dt="2020-05-06T15:07:57.417" v="782" actId="478"/>
          <ac:spMkLst>
            <pc:docMk/>
            <pc:sldMk cId="145624722" sldId="798"/>
            <ac:spMk id="171" creationId="{5B241A21-2CFC-440E-B40E-D8734A18A50D}"/>
          </ac:spMkLst>
        </pc:spChg>
        <pc:spChg chg="add del mod topLvl">
          <ac:chgData name="reza kabir" userId="af3c95a13102d509" providerId="LiveId" clId="{E6F31DAE-9D3C-4AAD-88BE-DA8B71025CE7}" dt="2020-05-06T15:07:57.417" v="782" actId="478"/>
          <ac:spMkLst>
            <pc:docMk/>
            <pc:sldMk cId="145624722" sldId="798"/>
            <ac:spMk id="172" creationId="{0E68A53A-F4A9-4F8B-AB27-877028784AF1}"/>
          </ac:spMkLst>
        </pc:spChg>
        <pc:spChg chg="add del mod topLvl">
          <ac:chgData name="reza kabir" userId="af3c95a13102d509" providerId="LiveId" clId="{E6F31DAE-9D3C-4AAD-88BE-DA8B71025CE7}" dt="2020-05-06T15:07:57.417" v="782" actId="478"/>
          <ac:spMkLst>
            <pc:docMk/>
            <pc:sldMk cId="145624722" sldId="798"/>
            <ac:spMk id="173" creationId="{AF2EC682-8D10-4123-A58A-3F01D1181D27}"/>
          </ac:spMkLst>
        </pc:spChg>
        <pc:spChg chg="add del mod topLvl">
          <ac:chgData name="reza kabir" userId="af3c95a13102d509" providerId="LiveId" clId="{E6F31DAE-9D3C-4AAD-88BE-DA8B71025CE7}" dt="2020-05-06T15:07:57.417" v="782" actId="478"/>
          <ac:spMkLst>
            <pc:docMk/>
            <pc:sldMk cId="145624722" sldId="798"/>
            <ac:spMk id="174" creationId="{20B0FCE5-0DD8-4282-9D16-6DE12A4D9B51}"/>
          </ac:spMkLst>
        </pc:spChg>
        <pc:spChg chg="add del mod topLvl">
          <ac:chgData name="reza kabir" userId="af3c95a13102d509" providerId="LiveId" clId="{E6F31DAE-9D3C-4AAD-88BE-DA8B71025CE7}" dt="2020-05-06T15:07:57.417" v="782" actId="478"/>
          <ac:spMkLst>
            <pc:docMk/>
            <pc:sldMk cId="145624722" sldId="798"/>
            <ac:spMk id="175" creationId="{85B85F63-A89D-432B-9A84-461C7025B823}"/>
          </ac:spMkLst>
        </pc:spChg>
        <pc:spChg chg="add del mod topLvl">
          <ac:chgData name="reza kabir" userId="af3c95a13102d509" providerId="LiveId" clId="{E6F31DAE-9D3C-4AAD-88BE-DA8B71025CE7}" dt="2020-05-06T15:07:57.417" v="782" actId="478"/>
          <ac:spMkLst>
            <pc:docMk/>
            <pc:sldMk cId="145624722" sldId="798"/>
            <ac:spMk id="176" creationId="{ACF70530-54D5-4E9D-B1A6-2CCC4F1871F3}"/>
          </ac:spMkLst>
        </pc:spChg>
        <pc:spChg chg="add del mod topLvl">
          <ac:chgData name="reza kabir" userId="af3c95a13102d509" providerId="LiveId" clId="{E6F31DAE-9D3C-4AAD-88BE-DA8B71025CE7}" dt="2020-05-06T15:07:57.417" v="782" actId="478"/>
          <ac:spMkLst>
            <pc:docMk/>
            <pc:sldMk cId="145624722" sldId="798"/>
            <ac:spMk id="177" creationId="{1F88636C-3E69-4104-8840-7330579BB04B}"/>
          </ac:spMkLst>
        </pc:spChg>
        <pc:spChg chg="add del mod topLvl">
          <ac:chgData name="reza kabir" userId="af3c95a13102d509" providerId="LiveId" clId="{E6F31DAE-9D3C-4AAD-88BE-DA8B71025CE7}" dt="2020-05-06T15:07:57.417" v="782" actId="478"/>
          <ac:spMkLst>
            <pc:docMk/>
            <pc:sldMk cId="145624722" sldId="798"/>
            <ac:spMk id="178" creationId="{71763698-DFE2-44A9-98E6-6FF1C3C2B28B}"/>
          </ac:spMkLst>
        </pc:spChg>
        <pc:spChg chg="add del mod topLvl">
          <ac:chgData name="reza kabir" userId="af3c95a13102d509" providerId="LiveId" clId="{E6F31DAE-9D3C-4AAD-88BE-DA8B71025CE7}" dt="2020-05-06T15:07:57.417" v="782" actId="478"/>
          <ac:spMkLst>
            <pc:docMk/>
            <pc:sldMk cId="145624722" sldId="798"/>
            <ac:spMk id="179" creationId="{00FB7150-EAF6-4023-9878-87778795FE23}"/>
          </ac:spMkLst>
        </pc:spChg>
        <pc:spChg chg="add del mod topLvl">
          <ac:chgData name="reza kabir" userId="af3c95a13102d509" providerId="LiveId" clId="{E6F31DAE-9D3C-4AAD-88BE-DA8B71025CE7}" dt="2020-05-06T15:07:57.417" v="782" actId="478"/>
          <ac:spMkLst>
            <pc:docMk/>
            <pc:sldMk cId="145624722" sldId="798"/>
            <ac:spMk id="180" creationId="{8F403659-6B33-4B56-B96B-905B44380B35}"/>
          </ac:spMkLst>
        </pc:spChg>
        <pc:spChg chg="add del mod topLvl">
          <ac:chgData name="reza kabir" userId="af3c95a13102d509" providerId="LiveId" clId="{E6F31DAE-9D3C-4AAD-88BE-DA8B71025CE7}" dt="2020-05-06T15:07:57.417" v="782" actId="478"/>
          <ac:spMkLst>
            <pc:docMk/>
            <pc:sldMk cId="145624722" sldId="798"/>
            <ac:spMk id="181" creationId="{3683D8DD-24D0-4BC4-9AE6-2349BE1E6396}"/>
          </ac:spMkLst>
        </pc:spChg>
        <pc:spChg chg="add del mod topLvl">
          <ac:chgData name="reza kabir" userId="af3c95a13102d509" providerId="LiveId" clId="{E6F31DAE-9D3C-4AAD-88BE-DA8B71025CE7}" dt="2020-05-06T15:07:57.417" v="782" actId="478"/>
          <ac:spMkLst>
            <pc:docMk/>
            <pc:sldMk cId="145624722" sldId="798"/>
            <ac:spMk id="182" creationId="{9C3D45F9-7F39-403A-BF43-96ED910C9CB1}"/>
          </ac:spMkLst>
        </pc:spChg>
        <pc:spChg chg="mod topLvl">
          <ac:chgData name="reza kabir" userId="af3c95a13102d509" providerId="LiveId" clId="{E6F31DAE-9D3C-4AAD-88BE-DA8B71025CE7}" dt="2020-05-06T15:07:48.887" v="780" actId="165"/>
          <ac:spMkLst>
            <pc:docMk/>
            <pc:sldMk cId="145624722" sldId="798"/>
            <ac:spMk id="183" creationId="{3A8681B2-2F13-468A-B474-F241B71FEF39}"/>
          </ac:spMkLst>
        </pc:spChg>
        <pc:spChg chg="mod topLvl">
          <ac:chgData name="reza kabir" userId="af3c95a13102d509" providerId="LiveId" clId="{E6F31DAE-9D3C-4AAD-88BE-DA8B71025CE7}" dt="2020-05-06T15:07:48.887" v="780" actId="165"/>
          <ac:spMkLst>
            <pc:docMk/>
            <pc:sldMk cId="145624722" sldId="798"/>
            <ac:spMk id="184" creationId="{4D9A1905-FD0E-49D3-AD14-8EF838E7E92C}"/>
          </ac:spMkLst>
        </pc:spChg>
        <pc:spChg chg="mod topLvl">
          <ac:chgData name="reza kabir" userId="af3c95a13102d509" providerId="LiveId" clId="{E6F31DAE-9D3C-4AAD-88BE-DA8B71025CE7}" dt="2020-05-06T15:07:48.887" v="780" actId="165"/>
          <ac:spMkLst>
            <pc:docMk/>
            <pc:sldMk cId="145624722" sldId="798"/>
            <ac:spMk id="185" creationId="{C28FE01A-4DD5-4F45-8846-44954EF85BC2}"/>
          </ac:spMkLst>
        </pc:spChg>
        <pc:spChg chg="mod topLvl">
          <ac:chgData name="reza kabir" userId="af3c95a13102d509" providerId="LiveId" clId="{E6F31DAE-9D3C-4AAD-88BE-DA8B71025CE7}" dt="2020-05-06T15:07:48.887" v="780" actId="165"/>
          <ac:spMkLst>
            <pc:docMk/>
            <pc:sldMk cId="145624722" sldId="798"/>
            <ac:spMk id="186" creationId="{C5220C97-A361-4E5A-A733-E92B87D772A2}"/>
          </ac:spMkLst>
        </pc:spChg>
        <pc:spChg chg="mod topLvl">
          <ac:chgData name="reza kabir" userId="af3c95a13102d509" providerId="LiveId" clId="{E6F31DAE-9D3C-4AAD-88BE-DA8B71025CE7}" dt="2020-05-06T15:07:48.887" v="780" actId="165"/>
          <ac:spMkLst>
            <pc:docMk/>
            <pc:sldMk cId="145624722" sldId="798"/>
            <ac:spMk id="187" creationId="{AF3592AE-F161-4E2C-94D9-07E284914352}"/>
          </ac:spMkLst>
        </pc:spChg>
        <pc:spChg chg="mod topLvl">
          <ac:chgData name="reza kabir" userId="af3c95a13102d509" providerId="LiveId" clId="{E6F31DAE-9D3C-4AAD-88BE-DA8B71025CE7}" dt="2020-05-06T15:07:48.887" v="780" actId="165"/>
          <ac:spMkLst>
            <pc:docMk/>
            <pc:sldMk cId="145624722" sldId="798"/>
            <ac:spMk id="188" creationId="{C739EF7C-FE52-4DD3-84A1-46F1DBBCE431}"/>
          </ac:spMkLst>
        </pc:spChg>
        <pc:spChg chg="mod topLvl">
          <ac:chgData name="reza kabir" userId="af3c95a13102d509" providerId="LiveId" clId="{E6F31DAE-9D3C-4AAD-88BE-DA8B71025CE7}" dt="2020-05-06T15:07:48.887" v="780" actId="165"/>
          <ac:spMkLst>
            <pc:docMk/>
            <pc:sldMk cId="145624722" sldId="798"/>
            <ac:spMk id="189" creationId="{5012D659-FE7E-4671-AC4A-EA73546CF261}"/>
          </ac:spMkLst>
        </pc:spChg>
        <pc:spChg chg="mod topLvl">
          <ac:chgData name="reza kabir" userId="af3c95a13102d509" providerId="LiveId" clId="{E6F31DAE-9D3C-4AAD-88BE-DA8B71025CE7}" dt="2020-05-06T15:07:48.887" v="780" actId="165"/>
          <ac:spMkLst>
            <pc:docMk/>
            <pc:sldMk cId="145624722" sldId="798"/>
            <ac:spMk id="190" creationId="{F92D62B8-6679-4DB5-8E3C-E06AABFB3E00}"/>
          </ac:spMkLst>
        </pc:spChg>
        <pc:spChg chg="mod topLvl">
          <ac:chgData name="reza kabir" userId="af3c95a13102d509" providerId="LiveId" clId="{E6F31DAE-9D3C-4AAD-88BE-DA8B71025CE7}" dt="2020-05-06T15:07:48.887" v="780" actId="165"/>
          <ac:spMkLst>
            <pc:docMk/>
            <pc:sldMk cId="145624722" sldId="798"/>
            <ac:spMk id="191" creationId="{2B4409AF-F336-4814-9CE1-5DA0B1A8078D}"/>
          </ac:spMkLst>
        </pc:spChg>
        <pc:spChg chg="mod topLvl">
          <ac:chgData name="reza kabir" userId="af3c95a13102d509" providerId="LiveId" clId="{E6F31DAE-9D3C-4AAD-88BE-DA8B71025CE7}" dt="2020-05-06T15:07:48.887" v="780" actId="165"/>
          <ac:spMkLst>
            <pc:docMk/>
            <pc:sldMk cId="145624722" sldId="798"/>
            <ac:spMk id="192" creationId="{9CDF850D-8BAA-45D3-94F5-E9510D4D9AA5}"/>
          </ac:spMkLst>
        </pc:spChg>
        <pc:spChg chg="mod topLvl">
          <ac:chgData name="reza kabir" userId="af3c95a13102d509" providerId="LiveId" clId="{E6F31DAE-9D3C-4AAD-88BE-DA8B71025CE7}" dt="2020-05-06T15:07:48.887" v="780" actId="165"/>
          <ac:spMkLst>
            <pc:docMk/>
            <pc:sldMk cId="145624722" sldId="798"/>
            <ac:spMk id="193" creationId="{06F57535-8350-42DF-B5BB-C35E0A1D5F8F}"/>
          </ac:spMkLst>
        </pc:spChg>
        <pc:spChg chg="mod topLvl">
          <ac:chgData name="reza kabir" userId="af3c95a13102d509" providerId="LiveId" clId="{E6F31DAE-9D3C-4AAD-88BE-DA8B71025CE7}" dt="2020-05-06T15:07:48.887" v="780" actId="165"/>
          <ac:spMkLst>
            <pc:docMk/>
            <pc:sldMk cId="145624722" sldId="798"/>
            <ac:spMk id="194" creationId="{DF33F73E-7B3C-40ED-9771-1563D810A2D0}"/>
          </ac:spMkLst>
        </pc:spChg>
        <pc:spChg chg="mod topLvl">
          <ac:chgData name="reza kabir" userId="af3c95a13102d509" providerId="LiveId" clId="{E6F31DAE-9D3C-4AAD-88BE-DA8B71025CE7}" dt="2020-05-06T15:07:48.887" v="780" actId="165"/>
          <ac:spMkLst>
            <pc:docMk/>
            <pc:sldMk cId="145624722" sldId="798"/>
            <ac:spMk id="195" creationId="{8D66F453-958F-4F15-910D-EBE25C0C73D7}"/>
          </ac:spMkLst>
        </pc:spChg>
        <pc:spChg chg="add del mod topLvl">
          <ac:chgData name="reza kabir" userId="af3c95a13102d509" providerId="LiveId" clId="{E6F31DAE-9D3C-4AAD-88BE-DA8B71025CE7}" dt="2020-05-06T15:07:57.417" v="782" actId="478"/>
          <ac:spMkLst>
            <pc:docMk/>
            <pc:sldMk cId="145624722" sldId="798"/>
            <ac:spMk id="196" creationId="{D6B774AD-D3F6-4E55-A2BE-AF3FDB892216}"/>
          </ac:spMkLst>
        </pc:spChg>
        <pc:spChg chg="add del mod topLvl">
          <ac:chgData name="reza kabir" userId="af3c95a13102d509" providerId="LiveId" clId="{E6F31DAE-9D3C-4AAD-88BE-DA8B71025CE7}" dt="2020-05-06T15:07:57.417" v="782" actId="478"/>
          <ac:spMkLst>
            <pc:docMk/>
            <pc:sldMk cId="145624722" sldId="798"/>
            <ac:spMk id="197" creationId="{0D9C6DC0-78F5-4622-85F8-3FD1D4D1D833}"/>
          </ac:spMkLst>
        </pc:spChg>
        <pc:spChg chg="add del mod topLvl">
          <ac:chgData name="reza kabir" userId="af3c95a13102d509" providerId="LiveId" clId="{E6F31DAE-9D3C-4AAD-88BE-DA8B71025CE7}" dt="2020-05-06T15:07:57.417" v="782" actId="478"/>
          <ac:spMkLst>
            <pc:docMk/>
            <pc:sldMk cId="145624722" sldId="798"/>
            <ac:spMk id="198" creationId="{99672D4E-83D1-43CF-9A9F-D8B8E8A8DADF}"/>
          </ac:spMkLst>
        </pc:spChg>
        <pc:spChg chg="add del mod topLvl">
          <ac:chgData name="reza kabir" userId="af3c95a13102d509" providerId="LiveId" clId="{E6F31DAE-9D3C-4AAD-88BE-DA8B71025CE7}" dt="2020-05-06T15:07:57.417" v="782" actId="478"/>
          <ac:spMkLst>
            <pc:docMk/>
            <pc:sldMk cId="145624722" sldId="798"/>
            <ac:spMk id="199" creationId="{105B3E59-5D8B-4065-8653-4F5AF0A99380}"/>
          </ac:spMkLst>
        </pc:spChg>
        <pc:spChg chg="add del mod topLvl">
          <ac:chgData name="reza kabir" userId="af3c95a13102d509" providerId="LiveId" clId="{E6F31DAE-9D3C-4AAD-88BE-DA8B71025CE7}" dt="2020-05-06T15:07:57.417" v="782" actId="478"/>
          <ac:spMkLst>
            <pc:docMk/>
            <pc:sldMk cId="145624722" sldId="798"/>
            <ac:spMk id="200" creationId="{CD1A9F5B-8527-4CD2-9857-F37A30A40F8A}"/>
          </ac:spMkLst>
        </pc:spChg>
        <pc:spChg chg="add del mod topLvl">
          <ac:chgData name="reza kabir" userId="af3c95a13102d509" providerId="LiveId" clId="{E6F31DAE-9D3C-4AAD-88BE-DA8B71025CE7}" dt="2020-05-06T15:07:57.417" v="782" actId="478"/>
          <ac:spMkLst>
            <pc:docMk/>
            <pc:sldMk cId="145624722" sldId="798"/>
            <ac:spMk id="201" creationId="{B8217B88-B418-49B1-B909-24BD8967BC30}"/>
          </ac:spMkLst>
        </pc:spChg>
        <pc:spChg chg="add del mod topLvl">
          <ac:chgData name="reza kabir" userId="af3c95a13102d509" providerId="LiveId" clId="{E6F31DAE-9D3C-4AAD-88BE-DA8B71025CE7}" dt="2020-05-06T15:07:57.417" v="782" actId="478"/>
          <ac:spMkLst>
            <pc:docMk/>
            <pc:sldMk cId="145624722" sldId="798"/>
            <ac:spMk id="202" creationId="{47F01416-11F0-47AB-A33E-5751E2412339}"/>
          </ac:spMkLst>
        </pc:spChg>
        <pc:spChg chg="add del mod topLvl">
          <ac:chgData name="reza kabir" userId="af3c95a13102d509" providerId="LiveId" clId="{E6F31DAE-9D3C-4AAD-88BE-DA8B71025CE7}" dt="2020-05-06T15:07:57.417" v="782" actId="478"/>
          <ac:spMkLst>
            <pc:docMk/>
            <pc:sldMk cId="145624722" sldId="798"/>
            <ac:spMk id="203" creationId="{AAA4699D-353D-4A9F-9E80-5B12F6814983}"/>
          </ac:spMkLst>
        </pc:spChg>
        <pc:spChg chg="add del mod topLvl">
          <ac:chgData name="reza kabir" userId="af3c95a13102d509" providerId="LiveId" clId="{E6F31DAE-9D3C-4AAD-88BE-DA8B71025CE7}" dt="2020-05-06T15:07:57.417" v="782" actId="478"/>
          <ac:spMkLst>
            <pc:docMk/>
            <pc:sldMk cId="145624722" sldId="798"/>
            <ac:spMk id="204" creationId="{86CDD17E-7EE3-43DE-A25D-0A419667E497}"/>
          </ac:spMkLst>
        </pc:spChg>
        <pc:spChg chg="add del mod topLvl">
          <ac:chgData name="reza kabir" userId="af3c95a13102d509" providerId="LiveId" clId="{E6F31DAE-9D3C-4AAD-88BE-DA8B71025CE7}" dt="2020-05-06T15:07:57.417" v="782" actId="478"/>
          <ac:spMkLst>
            <pc:docMk/>
            <pc:sldMk cId="145624722" sldId="798"/>
            <ac:spMk id="205" creationId="{41EC0617-1018-42FB-92BF-C48942B16753}"/>
          </ac:spMkLst>
        </pc:spChg>
        <pc:spChg chg="add del mod topLvl">
          <ac:chgData name="reza kabir" userId="af3c95a13102d509" providerId="LiveId" clId="{E6F31DAE-9D3C-4AAD-88BE-DA8B71025CE7}" dt="2020-05-06T15:07:57.417" v="782" actId="478"/>
          <ac:spMkLst>
            <pc:docMk/>
            <pc:sldMk cId="145624722" sldId="798"/>
            <ac:spMk id="206" creationId="{D0D2DAD7-F476-4AC0-87EF-8E24E100F79D}"/>
          </ac:spMkLst>
        </pc:spChg>
        <pc:spChg chg="add del mod topLvl">
          <ac:chgData name="reza kabir" userId="af3c95a13102d509" providerId="LiveId" clId="{E6F31DAE-9D3C-4AAD-88BE-DA8B71025CE7}" dt="2020-05-06T15:07:57.417" v="782" actId="478"/>
          <ac:spMkLst>
            <pc:docMk/>
            <pc:sldMk cId="145624722" sldId="798"/>
            <ac:spMk id="207" creationId="{F5F16DE4-1197-4B4A-909C-FA2051E74D2C}"/>
          </ac:spMkLst>
        </pc:spChg>
        <pc:spChg chg="add mod">
          <ac:chgData name="reza kabir" userId="af3c95a13102d509" providerId="LiveId" clId="{E6F31DAE-9D3C-4AAD-88BE-DA8B71025CE7}" dt="2020-05-06T15:07:41.143" v="778"/>
          <ac:spMkLst>
            <pc:docMk/>
            <pc:sldMk cId="145624722" sldId="798"/>
            <ac:spMk id="208" creationId="{BB12611F-BE48-4E60-A5A3-BC7AC6E9A86D}"/>
          </ac:spMkLst>
        </pc:spChg>
        <pc:spChg chg="add mod">
          <ac:chgData name="reza kabir" userId="af3c95a13102d509" providerId="LiveId" clId="{E6F31DAE-9D3C-4AAD-88BE-DA8B71025CE7}" dt="2020-05-06T15:07:41.143" v="778"/>
          <ac:spMkLst>
            <pc:docMk/>
            <pc:sldMk cId="145624722" sldId="798"/>
            <ac:spMk id="209" creationId="{6E151F81-3FE5-425E-A5CE-9E3A3A3BE446}"/>
          </ac:spMkLst>
        </pc:spChg>
        <pc:spChg chg="add mod">
          <ac:chgData name="reza kabir" userId="af3c95a13102d509" providerId="LiveId" clId="{E6F31DAE-9D3C-4AAD-88BE-DA8B71025CE7}" dt="2020-05-06T15:07:41.143" v="778"/>
          <ac:spMkLst>
            <pc:docMk/>
            <pc:sldMk cId="145624722" sldId="798"/>
            <ac:spMk id="210" creationId="{617E09FE-4D87-49BB-86C5-E5855116D2E8}"/>
          </ac:spMkLst>
        </pc:spChg>
        <pc:spChg chg="add mod">
          <ac:chgData name="reza kabir" userId="af3c95a13102d509" providerId="LiveId" clId="{E6F31DAE-9D3C-4AAD-88BE-DA8B71025CE7}" dt="2020-05-06T15:07:41.143" v="778"/>
          <ac:spMkLst>
            <pc:docMk/>
            <pc:sldMk cId="145624722" sldId="798"/>
            <ac:spMk id="211" creationId="{9A5D6B6F-5B25-412F-ACC6-8A50FB08DE10}"/>
          </ac:spMkLst>
        </pc:spChg>
        <pc:spChg chg="add mod">
          <ac:chgData name="reza kabir" userId="af3c95a13102d509" providerId="LiveId" clId="{E6F31DAE-9D3C-4AAD-88BE-DA8B71025CE7}" dt="2020-05-06T15:07:41.143" v="778"/>
          <ac:spMkLst>
            <pc:docMk/>
            <pc:sldMk cId="145624722" sldId="798"/>
            <ac:spMk id="212" creationId="{415E49EB-60CF-4E07-9282-D49C697A402A}"/>
          </ac:spMkLst>
        </pc:spChg>
        <pc:grpChg chg="del">
          <ac:chgData name="reza kabir" userId="af3c95a13102d509" providerId="LiveId" clId="{E6F31DAE-9D3C-4AAD-88BE-DA8B71025CE7}" dt="2020-05-06T15:07:45.749" v="779" actId="165"/>
          <ac:grpSpMkLst>
            <pc:docMk/>
            <pc:sldMk cId="145624722" sldId="798"/>
            <ac:grpSpMk id="3" creationId="{CB175A44-EF99-4C51-A359-A9D2FBC9470A}"/>
          </ac:grpSpMkLst>
        </pc:grpChg>
        <pc:grpChg chg="del mod topLvl">
          <ac:chgData name="reza kabir" userId="af3c95a13102d509" providerId="LiveId" clId="{E6F31DAE-9D3C-4AAD-88BE-DA8B71025CE7}" dt="2020-05-06T15:07:48.887" v="780" actId="165"/>
          <ac:grpSpMkLst>
            <pc:docMk/>
            <pc:sldMk cId="145624722" sldId="798"/>
            <ac:grpSpMk id="5" creationId="{0EEAC8E7-998B-4394-85AF-796619ABAC30}"/>
          </ac:grpSpMkLst>
        </pc:grpChg>
      </pc:sldChg>
      <pc:sldChg chg="add del">
        <pc:chgData name="reza kabir" userId="af3c95a13102d509" providerId="LiveId" clId="{E6F31DAE-9D3C-4AAD-88BE-DA8B71025CE7}" dt="2020-05-06T15:28:58.054" v="983" actId="47"/>
        <pc:sldMkLst>
          <pc:docMk/>
          <pc:sldMk cId="1631167988" sldId="798"/>
        </pc:sldMkLst>
      </pc:sldChg>
      <pc:sldChg chg="add del">
        <pc:chgData name="reza kabir" userId="af3c95a13102d509" providerId="LiveId" clId="{E6F31DAE-9D3C-4AAD-88BE-DA8B71025CE7}" dt="2020-05-06T15:30:14.081" v="994"/>
        <pc:sldMkLst>
          <pc:docMk/>
          <pc:sldMk cId="575035496" sldId="1055"/>
        </pc:sldMkLst>
      </pc:sldChg>
      <pc:sldChg chg="modSp add del mod">
        <pc:chgData name="reza kabir" userId="af3c95a13102d509" providerId="LiveId" clId="{E6F31DAE-9D3C-4AAD-88BE-DA8B71025CE7}" dt="2020-05-06T15:30:19.019" v="995" actId="2696"/>
        <pc:sldMkLst>
          <pc:docMk/>
          <pc:sldMk cId="2300915075" sldId="1055"/>
        </pc:sldMkLst>
        <pc:grpChg chg="mod">
          <ac:chgData name="reza kabir" userId="af3c95a13102d509" providerId="LiveId" clId="{E6F31DAE-9D3C-4AAD-88BE-DA8B71025CE7}" dt="2020-03-31T10:26:14.902" v="46" actId="1076"/>
          <ac:grpSpMkLst>
            <pc:docMk/>
            <pc:sldMk cId="2300915075" sldId="1055"/>
            <ac:grpSpMk id="28" creationId="{5E1704A4-F091-4971-8890-5EEAD475B52A}"/>
          </ac:grpSpMkLst>
        </pc:grpChg>
      </pc:sldChg>
      <pc:sldChg chg="add">
        <pc:chgData name="reza kabir" userId="af3c95a13102d509" providerId="LiveId" clId="{E6F31DAE-9D3C-4AAD-88BE-DA8B71025CE7}" dt="2020-05-06T15:29:50.238" v="991"/>
        <pc:sldMkLst>
          <pc:docMk/>
          <pc:sldMk cId="5981014" sldId="1120"/>
        </pc:sldMkLst>
      </pc:sldChg>
      <pc:sldChg chg="addSp delSp modSp del mod">
        <pc:chgData name="reza kabir" userId="af3c95a13102d509" providerId="LiveId" clId="{E6F31DAE-9D3C-4AAD-88BE-DA8B71025CE7}" dt="2020-05-06T15:29:45.069" v="990" actId="2696"/>
        <pc:sldMkLst>
          <pc:docMk/>
          <pc:sldMk cId="1769756467" sldId="1120"/>
        </pc:sldMkLst>
        <pc:spChg chg="add mod">
          <ac:chgData name="reza kabir" userId="af3c95a13102d509" providerId="LiveId" clId="{E6F31DAE-9D3C-4AAD-88BE-DA8B71025CE7}" dt="2020-05-06T15:23:57.780" v="933"/>
          <ac:spMkLst>
            <pc:docMk/>
            <pc:sldMk cId="1769756467" sldId="1120"/>
            <ac:spMk id="2" creationId="{20B456A0-4767-41F4-A4ED-A6F3B2BB56E5}"/>
          </ac:spMkLst>
        </pc:spChg>
        <pc:spChg chg="mod">
          <ac:chgData name="reza kabir" userId="af3c95a13102d509" providerId="LiveId" clId="{E6F31DAE-9D3C-4AAD-88BE-DA8B71025CE7}" dt="2020-05-06T15:24:03.602" v="934" actId="1076"/>
          <ac:spMkLst>
            <pc:docMk/>
            <pc:sldMk cId="1769756467" sldId="1120"/>
            <ac:spMk id="3" creationId="{00000000-0000-0000-0000-000000000000}"/>
          </ac:spMkLst>
        </pc:spChg>
        <pc:spChg chg="mod">
          <ac:chgData name="reza kabir" userId="af3c95a13102d509" providerId="LiveId" clId="{E6F31DAE-9D3C-4AAD-88BE-DA8B71025CE7}" dt="2020-05-06T15:24:03.602" v="934" actId="1076"/>
          <ac:spMkLst>
            <pc:docMk/>
            <pc:sldMk cId="1769756467" sldId="1120"/>
            <ac:spMk id="15" creationId="{00000000-0000-0000-0000-000000000000}"/>
          </ac:spMkLst>
        </pc:spChg>
        <pc:spChg chg="mod">
          <ac:chgData name="reza kabir" userId="af3c95a13102d509" providerId="LiveId" clId="{E6F31DAE-9D3C-4AAD-88BE-DA8B71025CE7}" dt="2020-05-06T15:24:03.602" v="934" actId="1076"/>
          <ac:spMkLst>
            <pc:docMk/>
            <pc:sldMk cId="1769756467" sldId="1120"/>
            <ac:spMk id="16" creationId="{00000000-0000-0000-0000-000000000000}"/>
          </ac:spMkLst>
        </pc:spChg>
        <pc:spChg chg="mod">
          <ac:chgData name="reza kabir" userId="af3c95a13102d509" providerId="LiveId" clId="{E6F31DAE-9D3C-4AAD-88BE-DA8B71025CE7}" dt="2020-05-06T15:24:03.602" v="934" actId="1076"/>
          <ac:spMkLst>
            <pc:docMk/>
            <pc:sldMk cId="1769756467" sldId="1120"/>
            <ac:spMk id="17" creationId="{00000000-0000-0000-0000-000000000000}"/>
          </ac:spMkLst>
        </pc:spChg>
        <pc:spChg chg="mod">
          <ac:chgData name="reza kabir" userId="af3c95a13102d509" providerId="LiveId" clId="{E6F31DAE-9D3C-4AAD-88BE-DA8B71025CE7}" dt="2020-05-06T15:24:03.602" v="934" actId="1076"/>
          <ac:spMkLst>
            <pc:docMk/>
            <pc:sldMk cId="1769756467" sldId="1120"/>
            <ac:spMk id="18" creationId="{00000000-0000-0000-0000-000000000000}"/>
          </ac:spMkLst>
        </pc:spChg>
        <pc:spChg chg="mod">
          <ac:chgData name="reza kabir" userId="af3c95a13102d509" providerId="LiveId" clId="{E6F31DAE-9D3C-4AAD-88BE-DA8B71025CE7}" dt="2020-05-06T15:24:03.602" v="934" actId="1076"/>
          <ac:spMkLst>
            <pc:docMk/>
            <pc:sldMk cId="1769756467" sldId="1120"/>
            <ac:spMk id="19" creationId="{00000000-0000-0000-0000-000000000000}"/>
          </ac:spMkLst>
        </pc:spChg>
        <pc:spChg chg="mod">
          <ac:chgData name="reza kabir" userId="af3c95a13102d509" providerId="LiveId" clId="{E6F31DAE-9D3C-4AAD-88BE-DA8B71025CE7}" dt="2020-05-06T15:24:03.602" v="934" actId="1076"/>
          <ac:spMkLst>
            <pc:docMk/>
            <pc:sldMk cId="1769756467" sldId="1120"/>
            <ac:spMk id="20" creationId="{00000000-0000-0000-0000-000000000000}"/>
          </ac:spMkLst>
        </pc:spChg>
        <pc:spChg chg="mod">
          <ac:chgData name="reza kabir" userId="af3c95a13102d509" providerId="LiveId" clId="{E6F31DAE-9D3C-4AAD-88BE-DA8B71025CE7}" dt="2020-05-06T15:24:03.602" v="934" actId="1076"/>
          <ac:spMkLst>
            <pc:docMk/>
            <pc:sldMk cId="1769756467" sldId="1120"/>
            <ac:spMk id="21" creationId="{00000000-0000-0000-0000-000000000000}"/>
          </ac:spMkLst>
        </pc:spChg>
        <pc:spChg chg="mod">
          <ac:chgData name="reza kabir" userId="af3c95a13102d509" providerId="LiveId" clId="{E6F31DAE-9D3C-4AAD-88BE-DA8B71025CE7}" dt="2020-05-06T15:24:03.602" v="934" actId="1076"/>
          <ac:spMkLst>
            <pc:docMk/>
            <pc:sldMk cId="1769756467" sldId="1120"/>
            <ac:spMk id="23" creationId="{00000000-0000-0000-0000-000000000000}"/>
          </ac:spMkLst>
        </pc:spChg>
        <pc:spChg chg="mod">
          <ac:chgData name="reza kabir" userId="af3c95a13102d509" providerId="LiveId" clId="{E6F31DAE-9D3C-4AAD-88BE-DA8B71025CE7}" dt="2020-05-06T15:24:03.602" v="934" actId="1076"/>
          <ac:spMkLst>
            <pc:docMk/>
            <pc:sldMk cId="1769756467" sldId="1120"/>
            <ac:spMk id="24" creationId="{00000000-0000-0000-0000-000000000000}"/>
          </ac:spMkLst>
        </pc:spChg>
        <pc:spChg chg="mod">
          <ac:chgData name="reza kabir" userId="af3c95a13102d509" providerId="LiveId" clId="{E6F31DAE-9D3C-4AAD-88BE-DA8B71025CE7}" dt="2020-05-06T15:24:03.602" v="934" actId="1076"/>
          <ac:spMkLst>
            <pc:docMk/>
            <pc:sldMk cId="1769756467" sldId="1120"/>
            <ac:spMk id="25" creationId="{00000000-0000-0000-0000-000000000000}"/>
          </ac:spMkLst>
        </pc:spChg>
        <pc:spChg chg="mod">
          <ac:chgData name="reza kabir" userId="af3c95a13102d509" providerId="LiveId" clId="{E6F31DAE-9D3C-4AAD-88BE-DA8B71025CE7}" dt="2020-05-06T15:24:03.602" v="934" actId="1076"/>
          <ac:spMkLst>
            <pc:docMk/>
            <pc:sldMk cId="1769756467" sldId="1120"/>
            <ac:spMk id="26" creationId="{00000000-0000-0000-0000-000000000000}"/>
          </ac:spMkLst>
        </pc:spChg>
        <pc:spChg chg="mod">
          <ac:chgData name="reza kabir" userId="af3c95a13102d509" providerId="LiveId" clId="{E6F31DAE-9D3C-4AAD-88BE-DA8B71025CE7}" dt="2020-05-06T15:24:03.602" v="934" actId="1076"/>
          <ac:spMkLst>
            <pc:docMk/>
            <pc:sldMk cId="1769756467" sldId="1120"/>
            <ac:spMk id="29" creationId="{00000000-0000-0000-0000-000000000000}"/>
          </ac:spMkLst>
        </pc:spChg>
        <pc:spChg chg="mod">
          <ac:chgData name="reza kabir" userId="af3c95a13102d509" providerId="LiveId" clId="{E6F31DAE-9D3C-4AAD-88BE-DA8B71025CE7}" dt="2020-05-06T15:24:03.602" v="934" actId="1076"/>
          <ac:spMkLst>
            <pc:docMk/>
            <pc:sldMk cId="1769756467" sldId="1120"/>
            <ac:spMk id="30" creationId="{00000000-0000-0000-0000-000000000000}"/>
          </ac:spMkLst>
        </pc:spChg>
        <pc:spChg chg="mod">
          <ac:chgData name="reza kabir" userId="af3c95a13102d509" providerId="LiveId" clId="{E6F31DAE-9D3C-4AAD-88BE-DA8B71025CE7}" dt="2020-05-06T15:24:03.602" v="934" actId="1076"/>
          <ac:spMkLst>
            <pc:docMk/>
            <pc:sldMk cId="1769756467" sldId="1120"/>
            <ac:spMk id="31" creationId="{00000000-0000-0000-0000-000000000000}"/>
          </ac:spMkLst>
        </pc:spChg>
        <pc:spChg chg="mod">
          <ac:chgData name="reza kabir" userId="af3c95a13102d509" providerId="LiveId" clId="{E6F31DAE-9D3C-4AAD-88BE-DA8B71025CE7}" dt="2020-05-06T15:24:03.602" v="934" actId="1076"/>
          <ac:spMkLst>
            <pc:docMk/>
            <pc:sldMk cId="1769756467" sldId="1120"/>
            <ac:spMk id="32" creationId="{00000000-0000-0000-0000-000000000000}"/>
          </ac:spMkLst>
        </pc:spChg>
        <pc:spChg chg="del">
          <ac:chgData name="reza kabir" userId="af3c95a13102d509" providerId="LiveId" clId="{E6F31DAE-9D3C-4AAD-88BE-DA8B71025CE7}" dt="2020-05-06T15:23:13.798" v="903" actId="478"/>
          <ac:spMkLst>
            <pc:docMk/>
            <pc:sldMk cId="1769756467" sldId="1120"/>
            <ac:spMk id="33" creationId="{00000000-0000-0000-0000-000000000000}"/>
          </ac:spMkLst>
        </pc:spChg>
        <pc:spChg chg="del">
          <ac:chgData name="reza kabir" userId="af3c95a13102d509" providerId="LiveId" clId="{E6F31DAE-9D3C-4AAD-88BE-DA8B71025CE7}" dt="2020-05-06T15:23:25.820" v="904" actId="478"/>
          <ac:spMkLst>
            <pc:docMk/>
            <pc:sldMk cId="1769756467" sldId="1120"/>
            <ac:spMk id="40" creationId="{00000000-0000-0000-0000-000000000000}"/>
          </ac:spMkLst>
        </pc:spChg>
        <pc:grpChg chg="mod">
          <ac:chgData name="reza kabir" userId="af3c95a13102d509" providerId="LiveId" clId="{E6F31DAE-9D3C-4AAD-88BE-DA8B71025CE7}" dt="2020-05-06T15:24:03.602" v="934" actId="1076"/>
          <ac:grpSpMkLst>
            <pc:docMk/>
            <pc:sldMk cId="1769756467" sldId="1120"/>
            <ac:grpSpMk id="5" creationId="{00000000-0000-0000-0000-000000000000}"/>
          </ac:grpSpMkLst>
        </pc:grpChg>
        <pc:grpChg chg="del">
          <ac:chgData name="reza kabir" userId="af3c95a13102d509" providerId="LiveId" clId="{E6F31DAE-9D3C-4AAD-88BE-DA8B71025CE7}" dt="2020-05-06T15:23:12.179" v="902" actId="478"/>
          <ac:grpSpMkLst>
            <pc:docMk/>
            <pc:sldMk cId="1769756467" sldId="1120"/>
            <ac:grpSpMk id="34" creationId="{00000000-0000-0000-0000-000000000000}"/>
          </ac:grpSpMkLst>
        </pc:grpChg>
      </pc:sldChg>
      <pc:sldChg chg="addSp delSp modSp mod">
        <pc:chgData name="reza kabir" userId="af3c95a13102d509" providerId="LiveId" clId="{E6F31DAE-9D3C-4AAD-88BE-DA8B71025CE7}" dt="2020-05-06T15:24:39.034" v="942" actId="1076"/>
        <pc:sldMkLst>
          <pc:docMk/>
          <pc:sldMk cId="3041255260" sldId="1121"/>
        </pc:sldMkLst>
        <pc:spChg chg="add mod">
          <ac:chgData name="reza kabir" userId="af3c95a13102d509" providerId="LiveId" clId="{E6F31DAE-9D3C-4AAD-88BE-DA8B71025CE7}" dt="2020-05-06T15:24:34.637" v="941"/>
          <ac:spMkLst>
            <pc:docMk/>
            <pc:sldMk cId="3041255260" sldId="1121"/>
            <ac:spMk id="2" creationId="{E696E9F1-4AF9-403A-B361-D8E787BB5E34}"/>
          </ac:spMkLst>
        </pc:spChg>
        <pc:spChg chg="del">
          <ac:chgData name="reza kabir" userId="af3c95a13102d509" providerId="LiveId" clId="{E6F31DAE-9D3C-4AAD-88BE-DA8B71025CE7}" dt="2020-05-06T15:24:11.717" v="936" actId="478"/>
          <ac:spMkLst>
            <pc:docMk/>
            <pc:sldMk cId="3041255260" sldId="1121"/>
            <ac:spMk id="30" creationId="{00000000-0000-0000-0000-000000000000}"/>
          </ac:spMkLst>
        </pc:spChg>
        <pc:spChg chg="del">
          <ac:chgData name="reza kabir" userId="af3c95a13102d509" providerId="LiveId" clId="{E6F31DAE-9D3C-4AAD-88BE-DA8B71025CE7}" dt="2020-05-06T15:24:15.622" v="937" actId="478"/>
          <ac:spMkLst>
            <pc:docMk/>
            <pc:sldMk cId="3041255260" sldId="1121"/>
            <ac:spMk id="37" creationId="{00000000-0000-0000-0000-000000000000}"/>
          </ac:spMkLst>
        </pc:spChg>
        <pc:spChg chg="mod">
          <ac:chgData name="reza kabir" userId="af3c95a13102d509" providerId="LiveId" clId="{E6F31DAE-9D3C-4AAD-88BE-DA8B71025CE7}" dt="2020-05-06T15:24:39.034" v="942" actId="1076"/>
          <ac:spMkLst>
            <pc:docMk/>
            <pc:sldMk cId="3041255260" sldId="1121"/>
            <ac:spMk id="47" creationId="{00000000-0000-0000-0000-000000000000}"/>
          </ac:spMkLst>
        </pc:spChg>
        <pc:spChg chg="mod">
          <ac:chgData name="reza kabir" userId="af3c95a13102d509" providerId="LiveId" clId="{E6F31DAE-9D3C-4AAD-88BE-DA8B71025CE7}" dt="2020-05-06T15:24:39.034" v="942" actId="1076"/>
          <ac:spMkLst>
            <pc:docMk/>
            <pc:sldMk cId="3041255260" sldId="1121"/>
            <ac:spMk id="48" creationId="{00000000-0000-0000-0000-000000000000}"/>
          </ac:spMkLst>
        </pc:spChg>
        <pc:spChg chg="mod">
          <ac:chgData name="reza kabir" userId="af3c95a13102d509" providerId="LiveId" clId="{E6F31DAE-9D3C-4AAD-88BE-DA8B71025CE7}" dt="2020-05-06T15:24:39.034" v="942" actId="1076"/>
          <ac:spMkLst>
            <pc:docMk/>
            <pc:sldMk cId="3041255260" sldId="1121"/>
            <ac:spMk id="49" creationId="{00000000-0000-0000-0000-000000000000}"/>
          </ac:spMkLst>
        </pc:spChg>
        <pc:spChg chg="mod">
          <ac:chgData name="reza kabir" userId="af3c95a13102d509" providerId="LiveId" clId="{E6F31DAE-9D3C-4AAD-88BE-DA8B71025CE7}" dt="2020-05-06T15:24:39.034" v="942" actId="1076"/>
          <ac:spMkLst>
            <pc:docMk/>
            <pc:sldMk cId="3041255260" sldId="1121"/>
            <ac:spMk id="50" creationId="{00000000-0000-0000-0000-000000000000}"/>
          </ac:spMkLst>
        </pc:spChg>
        <pc:spChg chg="mod">
          <ac:chgData name="reza kabir" userId="af3c95a13102d509" providerId="LiveId" clId="{E6F31DAE-9D3C-4AAD-88BE-DA8B71025CE7}" dt="2020-05-06T15:24:39.034" v="942" actId="1076"/>
          <ac:spMkLst>
            <pc:docMk/>
            <pc:sldMk cId="3041255260" sldId="1121"/>
            <ac:spMk id="51" creationId="{00000000-0000-0000-0000-000000000000}"/>
          </ac:spMkLst>
        </pc:spChg>
        <pc:spChg chg="mod">
          <ac:chgData name="reza kabir" userId="af3c95a13102d509" providerId="LiveId" clId="{E6F31DAE-9D3C-4AAD-88BE-DA8B71025CE7}" dt="2020-05-06T15:24:39.034" v="942" actId="1076"/>
          <ac:spMkLst>
            <pc:docMk/>
            <pc:sldMk cId="3041255260" sldId="1121"/>
            <ac:spMk id="52" creationId="{00000000-0000-0000-0000-000000000000}"/>
          </ac:spMkLst>
        </pc:spChg>
        <pc:spChg chg="mod">
          <ac:chgData name="reza kabir" userId="af3c95a13102d509" providerId="LiveId" clId="{E6F31DAE-9D3C-4AAD-88BE-DA8B71025CE7}" dt="2020-05-06T15:24:39.034" v="942" actId="1076"/>
          <ac:spMkLst>
            <pc:docMk/>
            <pc:sldMk cId="3041255260" sldId="1121"/>
            <ac:spMk id="55" creationId="{00000000-0000-0000-0000-000000000000}"/>
          </ac:spMkLst>
        </pc:spChg>
        <pc:spChg chg="mod">
          <ac:chgData name="reza kabir" userId="af3c95a13102d509" providerId="LiveId" clId="{E6F31DAE-9D3C-4AAD-88BE-DA8B71025CE7}" dt="2020-05-06T15:24:39.034" v="942" actId="1076"/>
          <ac:spMkLst>
            <pc:docMk/>
            <pc:sldMk cId="3041255260" sldId="1121"/>
            <ac:spMk id="57" creationId="{00000000-0000-0000-0000-000000000000}"/>
          </ac:spMkLst>
        </pc:spChg>
        <pc:spChg chg="mod">
          <ac:chgData name="reza kabir" userId="af3c95a13102d509" providerId="LiveId" clId="{E6F31DAE-9D3C-4AAD-88BE-DA8B71025CE7}" dt="2020-05-06T15:24:39.034" v="942" actId="1076"/>
          <ac:spMkLst>
            <pc:docMk/>
            <pc:sldMk cId="3041255260" sldId="1121"/>
            <ac:spMk id="58" creationId="{00000000-0000-0000-0000-000000000000}"/>
          </ac:spMkLst>
        </pc:spChg>
        <pc:spChg chg="mod">
          <ac:chgData name="reza kabir" userId="af3c95a13102d509" providerId="LiveId" clId="{E6F31DAE-9D3C-4AAD-88BE-DA8B71025CE7}" dt="2020-05-06T15:24:39.034" v="942" actId="1076"/>
          <ac:spMkLst>
            <pc:docMk/>
            <pc:sldMk cId="3041255260" sldId="1121"/>
            <ac:spMk id="59" creationId="{00000000-0000-0000-0000-000000000000}"/>
          </ac:spMkLst>
        </pc:spChg>
        <pc:spChg chg="mod">
          <ac:chgData name="reza kabir" userId="af3c95a13102d509" providerId="LiveId" clId="{E6F31DAE-9D3C-4AAD-88BE-DA8B71025CE7}" dt="2020-05-06T15:24:39.034" v="942" actId="1076"/>
          <ac:spMkLst>
            <pc:docMk/>
            <pc:sldMk cId="3041255260" sldId="1121"/>
            <ac:spMk id="67" creationId="{00000000-0000-0000-0000-000000000000}"/>
          </ac:spMkLst>
        </pc:spChg>
        <pc:spChg chg="mod">
          <ac:chgData name="reza kabir" userId="af3c95a13102d509" providerId="LiveId" clId="{E6F31DAE-9D3C-4AAD-88BE-DA8B71025CE7}" dt="2020-05-06T15:24:39.034" v="942" actId="1076"/>
          <ac:spMkLst>
            <pc:docMk/>
            <pc:sldMk cId="3041255260" sldId="1121"/>
            <ac:spMk id="68" creationId="{00000000-0000-0000-0000-000000000000}"/>
          </ac:spMkLst>
        </pc:spChg>
        <pc:spChg chg="mod">
          <ac:chgData name="reza kabir" userId="af3c95a13102d509" providerId="LiveId" clId="{E6F31DAE-9D3C-4AAD-88BE-DA8B71025CE7}" dt="2020-05-06T15:24:39.034" v="942" actId="1076"/>
          <ac:spMkLst>
            <pc:docMk/>
            <pc:sldMk cId="3041255260" sldId="1121"/>
            <ac:spMk id="69" creationId="{00000000-0000-0000-0000-000000000000}"/>
          </ac:spMkLst>
        </pc:spChg>
        <pc:spChg chg="mod">
          <ac:chgData name="reza kabir" userId="af3c95a13102d509" providerId="LiveId" clId="{E6F31DAE-9D3C-4AAD-88BE-DA8B71025CE7}" dt="2020-05-06T15:24:39.034" v="942" actId="1076"/>
          <ac:spMkLst>
            <pc:docMk/>
            <pc:sldMk cId="3041255260" sldId="1121"/>
            <ac:spMk id="70" creationId="{00000000-0000-0000-0000-000000000000}"/>
          </ac:spMkLst>
        </pc:spChg>
        <pc:spChg chg="mod">
          <ac:chgData name="reza kabir" userId="af3c95a13102d509" providerId="LiveId" clId="{E6F31DAE-9D3C-4AAD-88BE-DA8B71025CE7}" dt="2020-05-06T15:24:39.034" v="942" actId="1076"/>
          <ac:spMkLst>
            <pc:docMk/>
            <pc:sldMk cId="3041255260" sldId="1121"/>
            <ac:spMk id="71" creationId="{00000000-0000-0000-0000-000000000000}"/>
          </ac:spMkLst>
        </pc:spChg>
        <pc:spChg chg="mod">
          <ac:chgData name="reza kabir" userId="af3c95a13102d509" providerId="LiveId" clId="{E6F31DAE-9D3C-4AAD-88BE-DA8B71025CE7}" dt="2020-05-06T15:24:39.034" v="942" actId="1076"/>
          <ac:spMkLst>
            <pc:docMk/>
            <pc:sldMk cId="3041255260" sldId="1121"/>
            <ac:spMk id="72" creationId="{00000000-0000-0000-0000-000000000000}"/>
          </ac:spMkLst>
        </pc:spChg>
        <pc:spChg chg="mod">
          <ac:chgData name="reza kabir" userId="af3c95a13102d509" providerId="LiveId" clId="{E6F31DAE-9D3C-4AAD-88BE-DA8B71025CE7}" dt="2020-05-06T15:24:39.034" v="942" actId="1076"/>
          <ac:spMkLst>
            <pc:docMk/>
            <pc:sldMk cId="3041255260" sldId="1121"/>
            <ac:spMk id="73" creationId="{00000000-0000-0000-0000-000000000000}"/>
          </ac:spMkLst>
        </pc:spChg>
        <pc:spChg chg="mod">
          <ac:chgData name="reza kabir" userId="af3c95a13102d509" providerId="LiveId" clId="{E6F31DAE-9D3C-4AAD-88BE-DA8B71025CE7}" dt="2020-05-06T15:24:39.034" v="942" actId="1076"/>
          <ac:spMkLst>
            <pc:docMk/>
            <pc:sldMk cId="3041255260" sldId="1121"/>
            <ac:spMk id="74" creationId="{00000000-0000-0000-0000-000000000000}"/>
          </ac:spMkLst>
        </pc:spChg>
        <pc:spChg chg="mod">
          <ac:chgData name="reza kabir" userId="af3c95a13102d509" providerId="LiveId" clId="{E6F31DAE-9D3C-4AAD-88BE-DA8B71025CE7}" dt="2020-05-06T15:24:39.034" v="942" actId="1076"/>
          <ac:spMkLst>
            <pc:docMk/>
            <pc:sldMk cId="3041255260" sldId="1121"/>
            <ac:spMk id="75" creationId="{00000000-0000-0000-0000-000000000000}"/>
          </ac:spMkLst>
        </pc:spChg>
        <pc:spChg chg="mod">
          <ac:chgData name="reza kabir" userId="af3c95a13102d509" providerId="LiveId" clId="{E6F31DAE-9D3C-4AAD-88BE-DA8B71025CE7}" dt="2020-05-06T15:24:39.034" v="942" actId="1076"/>
          <ac:spMkLst>
            <pc:docMk/>
            <pc:sldMk cId="3041255260" sldId="1121"/>
            <ac:spMk id="76" creationId="{00000000-0000-0000-0000-000000000000}"/>
          </ac:spMkLst>
        </pc:spChg>
        <pc:grpChg chg="del">
          <ac:chgData name="reza kabir" userId="af3c95a13102d509" providerId="LiveId" clId="{E6F31DAE-9D3C-4AAD-88BE-DA8B71025CE7}" dt="2020-05-06T15:24:09.918" v="935" actId="478"/>
          <ac:grpSpMkLst>
            <pc:docMk/>
            <pc:sldMk cId="3041255260" sldId="1121"/>
            <ac:grpSpMk id="31" creationId="{00000000-0000-0000-0000-000000000000}"/>
          </ac:grpSpMkLst>
        </pc:grpChg>
      </pc:sldChg>
      <pc:sldChg chg="modSp add del mod">
        <pc:chgData name="reza kabir" userId="af3c95a13102d509" providerId="LiveId" clId="{E6F31DAE-9D3C-4AAD-88BE-DA8B71025CE7}" dt="2020-03-31T11:09:48.004" v="479" actId="404"/>
        <pc:sldMkLst>
          <pc:docMk/>
          <pc:sldMk cId="1435988465" sldId="1140"/>
        </pc:sldMkLst>
        <pc:spChg chg="mod">
          <ac:chgData name="reza kabir" userId="af3c95a13102d509" providerId="LiveId" clId="{E6F31DAE-9D3C-4AAD-88BE-DA8B71025CE7}" dt="2020-03-31T10:50:57.736" v="314" actId="2711"/>
          <ac:spMkLst>
            <pc:docMk/>
            <pc:sldMk cId="1435988465" sldId="1140"/>
            <ac:spMk id="2" creationId="{00000000-0000-0000-0000-000000000000}"/>
          </ac:spMkLst>
        </pc:spChg>
        <pc:spChg chg="mod">
          <ac:chgData name="reza kabir" userId="af3c95a13102d509" providerId="LiveId" clId="{E6F31DAE-9D3C-4AAD-88BE-DA8B71025CE7}" dt="2020-03-31T11:09:48.004" v="479" actId="404"/>
          <ac:spMkLst>
            <pc:docMk/>
            <pc:sldMk cId="1435988465" sldId="1140"/>
            <ac:spMk id="5" creationId="{00000000-0000-0000-0000-000000000000}"/>
          </ac:spMkLst>
        </pc:spChg>
        <pc:spChg chg="mod">
          <ac:chgData name="reza kabir" userId="af3c95a13102d509" providerId="LiveId" clId="{E6F31DAE-9D3C-4AAD-88BE-DA8B71025CE7}" dt="2020-03-31T11:09:48.004" v="479" actId="404"/>
          <ac:spMkLst>
            <pc:docMk/>
            <pc:sldMk cId="1435988465" sldId="1140"/>
            <ac:spMk id="6" creationId="{00000000-0000-0000-0000-000000000000}"/>
          </ac:spMkLst>
        </pc:spChg>
        <pc:spChg chg="mod">
          <ac:chgData name="reza kabir" userId="af3c95a13102d509" providerId="LiveId" clId="{E6F31DAE-9D3C-4AAD-88BE-DA8B71025CE7}" dt="2020-03-31T11:09:48.004" v="479" actId="404"/>
          <ac:spMkLst>
            <pc:docMk/>
            <pc:sldMk cId="1435988465" sldId="1140"/>
            <ac:spMk id="9" creationId="{00000000-0000-0000-0000-000000000000}"/>
          </ac:spMkLst>
        </pc:spChg>
        <pc:spChg chg="mod">
          <ac:chgData name="reza kabir" userId="af3c95a13102d509" providerId="LiveId" clId="{E6F31DAE-9D3C-4AAD-88BE-DA8B71025CE7}" dt="2020-03-31T11:09:48.004" v="479" actId="404"/>
          <ac:spMkLst>
            <pc:docMk/>
            <pc:sldMk cId="1435988465" sldId="1140"/>
            <ac:spMk id="11" creationId="{00000000-0000-0000-0000-000000000000}"/>
          </ac:spMkLst>
        </pc:spChg>
        <pc:spChg chg="mod">
          <ac:chgData name="reza kabir" userId="af3c95a13102d509" providerId="LiveId" clId="{E6F31DAE-9D3C-4AAD-88BE-DA8B71025CE7}" dt="2020-03-31T11:09:48.004" v="479" actId="404"/>
          <ac:spMkLst>
            <pc:docMk/>
            <pc:sldMk cId="1435988465" sldId="1140"/>
            <ac:spMk id="12" creationId="{00000000-0000-0000-0000-000000000000}"/>
          </ac:spMkLst>
        </pc:spChg>
        <pc:spChg chg="mod">
          <ac:chgData name="reza kabir" userId="af3c95a13102d509" providerId="LiveId" clId="{E6F31DAE-9D3C-4AAD-88BE-DA8B71025CE7}" dt="2020-03-31T11:09:48.004" v="479" actId="404"/>
          <ac:spMkLst>
            <pc:docMk/>
            <pc:sldMk cId="1435988465" sldId="1140"/>
            <ac:spMk id="14" creationId="{00000000-0000-0000-0000-000000000000}"/>
          </ac:spMkLst>
        </pc:spChg>
        <pc:spChg chg="mod">
          <ac:chgData name="reza kabir" userId="af3c95a13102d509" providerId="LiveId" clId="{E6F31DAE-9D3C-4AAD-88BE-DA8B71025CE7}" dt="2020-03-31T11:09:48.004" v="479" actId="404"/>
          <ac:spMkLst>
            <pc:docMk/>
            <pc:sldMk cId="1435988465" sldId="1140"/>
            <ac:spMk id="15" creationId="{00000000-0000-0000-0000-000000000000}"/>
          </ac:spMkLst>
        </pc:spChg>
        <pc:spChg chg="mod">
          <ac:chgData name="reza kabir" userId="af3c95a13102d509" providerId="LiveId" clId="{E6F31DAE-9D3C-4AAD-88BE-DA8B71025CE7}" dt="2020-03-31T11:09:48.004" v="479" actId="404"/>
          <ac:spMkLst>
            <pc:docMk/>
            <pc:sldMk cId="1435988465" sldId="1140"/>
            <ac:spMk id="17" creationId="{00000000-0000-0000-0000-000000000000}"/>
          </ac:spMkLst>
        </pc:spChg>
        <pc:spChg chg="mod">
          <ac:chgData name="reza kabir" userId="af3c95a13102d509" providerId="LiveId" clId="{E6F31DAE-9D3C-4AAD-88BE-DA8B71025CE7}" dt="2020-03-31T11:09:48.004" v="479" actId="404"/>
          <ac:spMkLst>
            <pc:docMk/>
            <pc:sldMk cId="1435988465" sldId="1140"/>
            <ac:spMk id="18" creationId="{00000000-0000-0000-0000-000000000000}"/>
          </ac:spMkLst>
        </pc:spChg>
        <pc:spChg chg="mod">
          <ac:chgData name="reza kabir" userId="af3c95a13102d509" providerId="LiveId" clId="{E6F31DAE-9D3C-4AAD-88BE-DA8B71025CE7}" dt="2020-03-31T11:09:48.004" v="479" actId="404"/>
          <ac:spMkLst>
            <pc:docMk/>
            <pc:sldMk cId="1435988465" sldId="1140"/>
            <ac:spMk id="20" creationId="{00000000-0000-0000-0000-000000000000}"/>
          </ac:spMkLst>
        </pc:spChg>
        <pc:spChg chg="mod">
          <ac:chgData name="reza kabir" userId="af3c95a13102d509" providerId="LiveId" clId="{E6F31DAE-9D3C-4AAD-88BE-DA8B71025CE7}" dt="2020-03-31T11:09:48.004" v="479" actId="404"/>
          <ac:spMkLst>
            <pc:docMk/>
            <pc:sldMk cId="1435988465" sldId="1140"/>
            <ac:spMk id="21" creationId="{00000000-0000-0000-0000-000000000000}"/>
          </ac:spMkLst>
        </pc:spChg>
        <pc:spChg chg="mod">
          <ac:chgData name="reza kabir" userId="af3c95a13102d509" providerId="LiveId" clId="{E6F31DAE-9D3C-4AAD-88BE-DA8B71025CE7}" dt="2020-03-31T11:09:48.004" v="479" actId="404"/>
          <ac:spMkLst>
            <pc:docMk/>
            <pc:sldMk cId="1435988465" sldId="1140"/>
            <ac:spMk id="22" creationId="{00000000-0000-0000-0000-000000000000}"/>
          </ac:spMkLst>
        </pc:spChg>
        <pc:spChg chg="mod">
          <ac:chgData name="reza kabir" userId="af3c95a13102d509" providerId="LiveId" clId="{E6F31DAE-9D3C-4AAD-88BE-DA8B71025CE7}" dt="2020-03-31T11:09:48.004" v="479" actId="404"/>
          <ac:spMkLst>
            <pc:docMk/>
            <pc:sldMk cId="1435988465" sldId="1140"/>
            <ac:spMk id="24" creationId="{00000000-0000-0000-0000-000000000000}"/>
          </ac:spMkLst>
        </pc:spChg>
        <pc:spChg chg="mod">
          <ac:chgData name="reza kabir" userId="af3c95a13102d509" providerId="LiveId" clId="{E6F31DAE-9D3C-4AAD-88BE-DA8B71025CE7}" dt="2020-03-31T11:09:48.004" v="479" actId="404"/>
          <ac:spMkLst>
            <pc:docMk/>
            <pc:sldMk cId="1435988465" sldId="1140"/>
            <ac:spMk id="25" creationId="{00000000-0000-0000-0000-000000000000}"/>
          </ac:spMkLst>
        </pc:spChg>
        <pc:spChg chg="mod">
          <ac:chgData name="reza kabir" userId="af3c95a13102d509" providerId="LiveId" clId="{E6F31DAE-9D3C-4AAD-88BE-DA8B71025CE7}" dt="2020-03-31T11:09:48.004" v="479" actId="404"/>
          <ac:spMkLst>
            <pc:docMk/>
            <pc:sldMk cId="1435988465" sldId="1140"/>
            <ac:spMk id="26" creationId="{00000000-0000-0000-0000-000000000000}"/>
          </ac:spMkLst>
        </pc:spChg>
        <pc:spChg chg="mod">
          <ac:chgData name="reza kabir" userId="af3c95a13102d509" providerId="LiveId" clId="{E6F31DAE-9D3C-4AAD-88BE-DA8B71025CE7}" dt="2020-03-31T11:09:48.004" v="479" actId="404"/>
          <ac:spMkLst>
            <pc:docMk/>
            <pc:sldMk cId="1435988465" sldId="1140"/>
            <ac:spMk id="27" creationId="{00000000-0000-0000-0000-000000000000}"/>
          </ac:spMkLst>
        </pc:spChg>
        <pc:spChg chg="mod">
          <ac:chgData name="reza kabir" userId="af3c95a13102d509" providerId="LiveId" clId="{E6F31DAE-9D3C-4AAD-88BE-DA8B71025CE7}" dt="2020-03-31T11:09:48.004" v="479" actId="404"/>
          <ac:spMkLst>
            <pc:docMk/>
            <pc:sldMk cId="1435988465" sldId="1140"/>
            <ac:spMk id="28" creationId="{00000000-0000-0000-0000-000000000000}"/>
          </ac:spMkLst>
        </pc:spChg>
        <pc:spChg chg="mod">
          <ac:chgData name="reza kabir" userId="af3c95a13102d509" providerId="LiveId" clId="{E6F31DAE-9D3C-4AAD-88BE-DA8B71025CE7}" dt="2020-03-31T11:09:48.004" v="479" actId="404"/>
          <ac:spMkLst>
            <pc:docMk/>
            <pc:sldMk cId="1435988465" sldId="1140"/>
            <ac:spMk id="29" creationId="{00000000-0000-0000-0000-000000000000}"/>
          </ac:spMkLst>
        </pc:spChg>
        <pc:spChg chg="mod">
          <ac:chgData name="reza kabir" userId="af3c95a13102d509" providerId="LiveId" clId="{E6F31DAE-9D3C-4AAD-88BE-DA8B71025CE7}" dt="2020-03-31T11:09:48.004" v="479" actId="404"/>
          <ac:spMkLst>
            <pc:docMk/>
            <pc:sldMk cId="1435988465" sldId="1140"/>
            <ac:spMk id="32" creationId="{00000000-0000-0000-0000-000000000000}"/>
          </ac:spMkLst>
        </pc:spChg>
        <pc:spChg chg="mod">
          <ac:chgData name="reza kabir" userId="af3c95a13102d509" providerId="LiveId" clId="{E6F31DAE-9D3C-4AAD-88BE-DA8B71025CE7}" dt="2020-03-31T11:09:48.004" v="479" actId="404"/>
          <ac:spMkLst>
            <pc:docMk/>
            <pc:sldMk cId="1435988465" sldId="1140"/>
            <ac:spMk id="33" creationId="{00000000-0000-0000-0000-000000000000}"/>
          </ac:spMkLst>
        </pc:spChg>
        <pc:spChg chg="mod">
          <ac:chgData name="reza kabir" userId="af3c95a13102d509" providerId="LiveId" clId="{E6F31DAE-9D3C-4AAD-88BE-DA8B71025CE7}" dt="2020-03-31T11:09:48.004" v="479" actId="404"/>
          <ac:spMkLst>
            <pc:docMk/>
            <pc:sldMk cId="1435988465" sldId="1140"/>
            <ac:spMk id="43" creationId="{00000000-0000-0000-0000-000000000000}"/>
          </ac:spMkLst>
        </pc:spChg>
        <pc:spChg chg="mod">
          <ac:chgData name="reza kabir" userId="af3c95a13102d509" providerId="LiveId" clId="{E6F31DAE-9D3C-4AAD-88BE-DA8B71025CE7}" dt="2020-03-31T11:09:48.004" v="479" actId="404"/>
          <ac:spMkLst>
            <pc:docMk/>
            <pc:sldMk cId="1435988465" sldId="1140"/>
            <ac:spMk id="51" creationId="{00000000-0000-0000-0000-000000000000}"/>
          </ac:spMkLst>
        </pc:spChg>
        <pc:spChg chg="mod">
          <ac:chgData name="reza kabir" userId="af3c95a13102d509" providerId="LiveId" clId="{E6F31DAE-9D3C-4AAD-88BE-DA8B71025CE7}" dt="2020-03-31T11:09:48.004" v="479" actId="404"/>
          <ac:spMkLst>
            <pc:docMk/>
            <pc:sldMk cId="1435988465" sldId="1140"/>
            <ac:spMk id="53" creationId="{00000000-0000-0000-0000-000000000000}"/>
          </ac:spMkLst>
        </pc:spChg>
        <pc:spChg chg="mod">
          <ac:chgData name="reza kabir" userId="af3c95a13102d509" providerId="LiveId" clId="{E6F31DAE-9D3C-4AAD-88BE-DA8B71025CE7}" dt="2020-03-31T11:09:48.004" v="479" actId="404"/>
          <ac:spMkLst>
            <pc:docMk/>
            <pc:sldMk cId="1435988465" sldId="1140"/>
            <ac:spMk id="54" creationId="{00000000-0000-0000-0000-000000000000}"/>
          </ac:spMkLst>
        </pc:spChg>
        <pc:spChg chg="mod">
          <ac:chgData name="reza kabir" userId="af3c95a13102d509" providerId="LiveId" clId="{E6F31DAE-9D3C-4AAD-88BE-DA8B71025CE7}" dt="2020-03-31T11:09:48.004" v="479" actId="404"/>
          <ac:spMkLst>
            <pc:docMk/>
            <pc:sldMk cId="1435988465" sldId="1140"/>
            <ac:spMk id="55" creationId="{00000000-0000-0000-0000-000000000000}"/>
          </ac:spMkLst>
        </pc:spChg>
        <pc:spChg chg="mod">
          <ac:chgData name="reza kabir" userId="af3c95a13102d509" providerId="LiveId" clId="{E6F31DAE-9D3C-4AAD-88BE-DA8B71025CE7}" dt="2020-03-31T11:09:48.004" v="479" actId="404"/>
          <ac:spMkLst>
            <pc:docMk/>
            <pc:sldMk cId="1435988465" sldId="1140"/>
            <ac:spMk id="56" creationId="{00000000-0000-0000-0000-000000000000}"/>
          </ac:spMkLst>
        </pc:spChg>
        <pc:spChg chg="mod">
          <ac:chgData name="reza kabir" userId="af3c95a13102d509" providerId="LiveId" clId="{E6F31DAE-9D3C-4AAD-88BE-DA8B71025CE7}" dt="2020-03-31T11:09:48.004" v="479" actId="404"/>
          <ac:spMkLst>
            <pc:docMk/>
            <pc:sldMk cId="1435988465" sldId="1140"/>
            <ac:spMk id="62" creationId="{00000000-0000-0000-0000-000000000000}"/>
          </ac:spMkLst>
        </pc:spChg>
        <pc:spChg chg="mod">
          <ac:chgData name="reza kabir" userId="af3c95a13102d509" providerId="LiveId" clId="{E6F31DAE-9D3C-4AAD-88BE-DA8B71025CE7}" dt="2020-03-31T11:09:48.004" v="479" actId="404"/>
          <ac:spMkLst>
            <pc:docMk/>
            <pc:sldMk cId="1435988465" sldId="1140"/>
            <ac:spMk id="63" creationId="{00000000-0000-0000-0000-000000000000}"/>
          </ac:spMkLst>
        </pc:spChg>
        <pc:spChg chg="mod">
          <ac:chgData name="reza kabir" userId="af3c95a13102d509" providerId="LiveId" clId="{E6F31DAE-9D3C-4AAD-88BE-DA8B71025CE7}" dt="2020-03-31T11:09:48.004" v="479" actId="404"/>
          <ac:spMkLst>
            <pc:docMk/>
            <pc:sldMk cId="1435988465" sldId="1140"/>
            <ac:spMk id="64" creationId="{00000000-0000-0000-0000-000000000000}"/>
          </ac:spMkLst>
        </pc:spChg>
        <pc:spChg chg="mod">
          <ac:chgData name="reza kabir" userId="af3c95a13102d509" providerId="LiveId" clId="{E6F31DAE-9D3C-4AAD-88BE-DA8B71025CE7}" dt="2020-03-31T11:09:48.004" v="479" actId="404"/>
          <ac:spMkLst>
            <pc:docMk/>
            <pc:sldMk cId="1435988465" sldId="1140"/>
            <ac:spMk id="65" creationId="{00000000-0000-0000-0000-000000000000}"/>
          </ac:spMkLst>
        </pc:spChg>
        <pc:spChg chg="mod">
          <ac:chgData name="reza kabir" userId="af3c95a13102d509" providerId="LiveId" clId="{E6F31DAE-9D3C-4AAD-88BE-DA8B71025CE7}" dt="2020-03-31T11:09:48.004" v="479" actId="404"/>
          <ac:spMkLst>
            <pc:docMk/>
            <pc:sldMk cId="1435988465" sldId="1140"/>
            <ac:spMk id="66" creationId="{00000000-0000-0000-0000-000000000000}"/>
          </ac:spMkLst>
        </pc:spChg>
        <pc:spChg chg="mod">
          <ac:chgData name="reza kabir" userId="af3c95a13102d509" providerId="LiveId" clId="{E6F31DAE-9D3C-4AAD-88BE-DA8B71025CE7}" dt="2020-03-31T11:09:48.004" v="479" actId="404"/>
          <ac:spMkLst>
            <pc:docMk/>
            <pc:sldMk cId="1435988465" sldId="1140"/>
            <ac:spMk id="67" creationId="{00000000-0000-0000-0000-000000000000}"/>
          </ac:spMkLst>
        </pc:spChg>
        <pc:spChg chg="mod">
          <ac:chgData name="reza kabir" userId="af3c95a13102d509" providerId="LiveId" clId="{E6F31DAE-9D3C-4AAD-88BE-DA8B71025CE7}" dt="2020-03-31T11:09:48.004" v="479" actId="404"/>
          <ac:spMkLst>
            <pc:docMk/>
            <pc:sldMk cId="1435988465" sldId="1140"/>
            <ac:spMk id="68" creationId="{00000000-0000-0000-0000-000000000000}"/>
          </ac:spMkLst>
        </pc:spChg>
        <pc:spChg chg="mod">
          <ac:chgData name="reza kabir" userId="af3c95a13102d509" providerId="LiveId" clId="{E6F31DAE-9D3C-4AAD-88BE-DA8B71025CE7}" dt="2020-03-31T11:09:48.004" v="479" actId="404"/>
          <ac:spMkLst>
            <pc:docMk/>
            <pc:sldMk cId="1435988465" sldId="1140"/>
            <ac:spMk id="69" creationId="{00000000-0000-0000-0000-000000000000}"/>
          </ac:spMkLst>
        </pc:spChg>
        <pc:spChg chg="mod">
          <ac:chgData name="reza kabir" userId="af3c95a13102d509" providerId="LiveId" clId="{E6F31DAE-9D3C-4AAD-88BE-DA8B71025CE7}" dt="2020-03-31T11:09:48.004" v="479" actId="404"/>
          <ac:spMkLst>
            <pc:docMk/>
            <pc:sldMk cId="1435988465" sldId="1140"/>
            <ac:spMk id="70" creationId="{00000000-0000-0000-0000-000000000000}"/>
          </ac:spMkLst>
        </pc:spChg>
      </pc:sldChg>
      <pc:sldChg chg="addSp delSp modSp del mod">
        <pc:chgData name="reza kabir" userId="af3c95a13102d509" providerId="LiveId" clId="{E6F31DAE-9D3C-4AAD-88BE-DA8B71025CE7}" dt="2020-05-06T15:28:37.869" v="979" actId="2696"/>
        <pc:sldMkLst>
          <pc:docMk/>
          <pc:sldMk cId="515862183" sldId="1373"/>
        </pc:sldMkLst>
        <pc:spChg chg="add mod">
          <ac:chgData name="reza kabir" userId="af3c95a13102d509" providerId="LiveId" clId="{E6F31DAE-9D3C-4AAD-88BE-DA8B71025CE7}" dt="2020-05-06T15:24:58.299" v="947"/>
          <ac:spMkLst>
            <pc:docMk/>
            <pc:sldMk cId="515862183" sldId="1373"/>
            <ac:spMk id="2" creationId="{0AB41C3D-F3EC-46D9-B231-577CC0814F1E}"/>
          </ac:spMkLst>
        </pc:spChg>
        <pc:spChg chg="del">
          <ac:chgData name="reza kabir" userId="af3c95a13102d509" providerId="LiveId" clId="{E6F31DAE-9D3C-4AAD-88BE-DA8B71025CE7}" dt="2020-05-06T15:24:46.592" v="944" actId="478"/>
          <ac:spMkLst>
            <pc:docMk/>
            <pc:sldMk cId="515862183" sldId="1373"/>
            <ac:spMk id="31" creationId="{00000000-0000-0000-0000-000000000000}"/>
          </ac:spMkLst>
        </pc:spChg>
        <pc:spChg chg="del">
          <ac:chgData name="reza kabir" userId="af3c95a13102d509" providerId="LiveId" clId="{E6F31DAE-9D3C-4AAD-88BE-DA8B71025CE7}" dt="2020-05-06T15:24:52.532" v="945" actId="478"/>
          <ac:spMkLst>
            <pc:docMk/>
            <pc:sldMk cId="515862183" sldId="1373"/>
            <ac:spMk id="38" creationId="{00000000-0000-0000-0000-000000000000}"/>
          </ac:spMkLst>
        </pc:spChg>
        <pc:spChg chg="mod">
          <ac:chgData name="reza kabir" userId="af3c95a13102d509" providerId="LiveId" clId="{E6F31DAE-9D3C-4AAD-88BE-DA8B71025CE7}" dt="2020-05-06T15:25:03.701" v="948" actId="2711"/>
          <ac:spMkLst>
            <pc:docMk/>
            <pc:sldMk cId="515862183" sldId="1373"/>
            <ac:spMk id="156" creationId="{00000000-0000-0000-0000-000000000000}"/>
          </ac:spMkLst>
        </pc:spChg>
        <pc:spChg chg="mod">
          <ac:chgData name="reza kabir" userId="af3c95a13102d509" providerId="LiveId" clId="{E6F31DAE-9D3C-4AAD-88BE-DA8B71025CE7}" dt="2020-05-06T15:25:03.701" v="948" actId="2711"/>
          <ac:spMkLst>
            <pc:docMk/>
            <pc:sldMk cId="515862183" sldId="1373"/>
            <ac:spMk id="157" creationId="{00000000-0000-0000-0000-000000000000}"/>
          </ac:spMkLst>
        </pc:spChg>
        <pc:spChg chg="mod">
          <ac:chgData name="reza kabir" userId="af3c95a13102d509" providerId="LiveId" clId="{E6F31DAE-9D3C-4AAD-88BE-DA8B71025CE7}" dt="2020-05-06T15:25:07.205" v="950" actId="404"/>
          <ac:spMkLst>
            <pc:docMk/>
            <pc:sldMk cId="515862183" sldId="1373"/>
            <ac:spMk id="180" creationId="{00000000-0000-0000-0000-000000000000}"/>
          </ac:spMkLst>
        </pc:spChg>
        <pc:spChg chg="mod">
          <ac:chgData name="reza kabir" userId="af3c95a13102d509" providerId="LiveId" clId="{E6F31DAE-9D3C-4AAD-88BE-DA8B71025CE7}" dt="2020-05-06T15:25:07.205" v="950" actId="404"/>
          <ac:spMkLst>
            <pc:docMk/>
            <pc:sldMk cId="515862183" sldId="1373"/>
            <ac:spMk id="181" creationId="{00000000-0000-0000-0000-000000000000}"/>
          </ac:spMkLst>
        </pc:spChg>
        <pc:spChg chg="mod">
          <ac:chgData name="reza kabir" userId="af3c95a13102d509" providerId="LiveId" clId="{E6F31DAE-9D3C-4AAD-88BE-DA8B71025CE7}" dt="2020-05-06T15:25:12.980" v="951" actId="207"/>
          <ac:spMkLst>
            <pc:docMk/>
            <pc:sldMk cId="515862183" sldId="1373"/>
            <ac:spMk id="206" creationId="{00000000-0000-0000-0000-000000000000}"/>
          </ac:spMkLst>
        </pc:spChg>
        <pc:spChg chg="mod">
          <ac:chgData name="reza kabir" userId="af3c95a13102d509" providerId="LiveId" clId="{E6F31DAE-9D3C-4AAD-88BE-DA8B71025CE7}" dt="2020-05-06T15:25:12.980" v="951" actId="207"/>
          <ac:spMkLst>
            <pc:docMk/>
            <pc:sldMk cId="515862183" sldId="1373"/>
            <ac:spMk id="207" creationId="{00000000-0000-0000-0000-000000000000}"/>
          </ac:spMkLst>
        </pc:spChg>
        <pc:spChg chg="mod">
          <ac:chgData name="reza kabir" userId="af3c95a13102d509" providerId="LiveId" clId="{E6F31DAE-9D3C-4AAD-88BE-DA8B71025CE7}" dt="2020-05-06T15:26:35.281" v="958" actId="207"/>
          <ac:spMkLst>
            <pc:docMk/>
            <pc:sldMk cId="515862183" sldId="1373"/>
            <ac:spMk id="208" creationId="{00000000-0000-0000-0000-000000000000}"/>
          </ac:spMkLst>
        </pc:spChg>
        <pc:spChg chg="mod">
          <ac:chgData name="reza kabir" userId="af3c95a13102d509" providerId="LiveId" clId="{E6F31DAE-9D3C-4AAD-88BE-DA8B71025CE7}" dt="2020-05-06T15:25:12.980" v="951" actId="207"/>
          <ac:spMkLst>
            <pc:docMk/>
            <pc:sldMk cId="515862183" sldId="1373"/>
            <ac:spMk id="215" creationId="{00000000-0000-0000-0000-000000000000}"/>
          </ac:spMkLst>
        </pc:spChg>
        <pc:spChg chg="mod">
          <ac:chgData name="reza kabir" userId="af3c95a13102d509" providerId="LiveId" clId="{E6F31DAE-9D3C-4AAD-88BE-DA8B71025CE7}" dt="2020-05-06T15:25:12.980" v="951" actId="207"/>
          <ac:spMkLst>
            <pc:docMk/>
            <pc:sldMk cId="515862183" sldId="1373"/>
            <ac:spMk id="216" creationId="{00000000-0000-0000-0000-000000000000}"/>
          </ac:spMkLst>
        </pc:spChg>
        <pc:spChg chg="mod">
          <ac:chgData name="reza kabir" userId="af3c95a13102d509" providerId="LiveId" clId="{E6F31DAE-9D3C-4AAD-88BE-DA8B71025CE7}" dt="2020-05-06T15:25:58.762" v="956" actId="207"/>
          <ac:spMkLst>
            <pc:docMk/>
            <pc:sldMk cId="515862183" sldId="1373"/>
            <ac:spMk id="217" creationId="{00000000-0000-0000-0000-000000000000}"/>
          </ac:spMkLst>
        </pc:spChg>
        <pc:spChg chg="mod">
          <ac:chgData name="reza kabir" userId="af3c95a13102d509" providerId="LiveId" clId="{E6F31DAE-9D3C-4AAD-88BE-DA8B71025CE7}" dt="2020-05-06T15:25:12.980" v="951" actId="207"/>
          <ac:spMkLst>
            <pc:docMk/>
            <pc:sldMk cId="515862183" sldId="1373"/>
            <ac:spMk id="224" creationId="{00000000-0000-0000-0000-000000000000}"/>
          </ac:spMkLst>
        </pc:spChg>
        <pc:spChg chg="mod">
          <ac:chgData name="reza kabir" userId="af3c95a13102d509" providerId="LiveId" clId="{E6F31DAE-9D3C-4AAD-88BE-DA8B71025CE7}" dt="2020-05-06T15:25:12.980" v="951" actId="207"/>
          <ac:spMkLst>
            <pc:docMk/>
            <pc:sldMk cId="515862183" sldId="1373"/>
            <ac:spMk id="225" creationId="{00000000-0000-0000-0000-000000000000}"/>
          </ac:spMkLst>
        </pc:spChg>
        <pc:spChg chg="mod">
          <ac:chgData name="reza kabir" userId="af3c95a13102d509" providerId="LiveId" clId="{E6F31DAE-9D3C-4AAD-88BE-DA8B71025CE7}" dt="2020-05-06T15:25:33.266" v="953" actId="207"/>
          <ac:spMkLst>
            <pc:docMk/>
            <pc:sldMk cId="515862183" sldId="1373"/>
            <ac:spMk id="226" creationId="{00000000-0000-0000-0000-000000000000}"/>
          </ac:spMkLst>
        </pc:spChg>
        <pc:spChg chg="mod">
          <ac:chgData name="reza kabir" userId="af3c95a13102d509" providerId="LiveId" clId="{E6F31DAE-9D3C-4AAD-88BE-DA8B71025CE7}" dt="2020-05-06T15:25:12.980" v="951" actId="207"/>
          <ac:spMkLst>
            <pc:docMk/>
            <pc:sldMk cId="515862183" sldId="1373"/>
            <ac:spMk id="227" creationId="{00000000-0000-0000-0000-000000000000}"/>
          </ac:spMkLst>
        </pc:spChg>
        <pc:spChg chg="mod">
          <ac:chgData name="reza kabir" userId="af3c95a13102d509" providerId="LiveId" clId="{E6F31DAE-9D3C-4AAD-88BE-DA8B71025CE7}" dt="2020-05-06T15:25:12.980" v="951" actId="207"/>
          <ac:spMkLst>
            <pc:docMk/>
            <pc:sldMk cId="515862183" sldId="1373"/>
            <ac:spMk id="228" creationId="{00000000-0000-0000-0000-000000000000}"/>
          </ac:spMkLst>
        </pc:spChg>
        <pc:spChg chg="mod">
          <ac:chgData name="reza kabir" userId="af3c95a13102d509" providerId="LiveId" clId="{E6F31DAE-9D3C-4AAD-88BE-DA8B71025CE7}" dt="2020-05-06T15:25:29.337" v="952" actId="207"/>
          <ac:spMkLst>
            <pc:docMk/>
            <pc:sldMk cId="515862183" sldId="1373"/>
            <ac:spMk id="229" creationId="{00000000-0000-0000-0000-000000000000}"/>
          </ac:spMkLst>
        </pc:spChg>
        <pc:spChg chg="mod">
          <ac:chgData name="reza kabir" userId="af3c95a13102d509" providerId="LiveId" clId="{E6F31DAE-9D3C-4AAD-88BE-DA8B71025CE7}" dt="2020-05-06T15:25:12.980" v="951" actId="207"/>
          <ac:spMkLst>
            <pc:docMk/>
            <pc:sldMk cId="515862183" sldId="1373"/>
            <ac:spMk id="230" creationId="{00000000-0000-0000-0000-000000000000}"/>
          </ac:spMkLst>
        </pc:spChg>
        <pc:spChg chg="mod">
          <ac:chgData name="reza kabir" userId="af3c95a13102d509" providerId="LiveId" clId="{E6F31DAE-9D3C-4AAD-88BE-DA8B71025CE7}" dt="2020-05-06T15:25:12.980" v="951" actId="207"/>
          <ac:spMkLst>
            <pc:docMk/>
            <pc:sldMk cId="515862183" sldId="1373"/>
            <ac:spMk id="231" creationId="{00000000-0000-0000-0000-000000000000}"/>
          </ac:spMkLst>
        </pc:spChg>
        <pc:spChg chg="mod">
          <ac:chgData name="reza kabir" userId="af3c95a13102d509" providerId="LiveId" clId="{E6F31DAE-9D3C-4AAD-88BE-DA8B71025CE7}" dt="2020-05-06T15:25:37.145" v="954" actId="207"/>
          <ac:spMkLst>
            <pc:docMk/>
            <pc:sldMk cId="515862183" sldId="1373"/>
            <ac:spMk id="232" creationId="{00000000-0000-0000-0000-000000000000}"/>
          </ac:spMkLst>
        </pc:spChg>
        <pc:spChg chg="mod">
          <ac:chgData name="reza kabir" userId="af3c95a13102d509" providerId="LiveId" clId="{E6F31DAE-9D3C-4AAD-88BE-DA8B71025CE7}" dt="2020-05-06T15:25:12.980" v="951" actId="207"/>
          <ac:spMkLst>
            <pc:docMk/>
            <pc:sldMk cId="515862183" sldId="1373"/>
            <ac:spMk id="233" creationId="{00000000-0000-0000-0000-000000000000}"/>
          </ac:spMkLst>
        </pc:spChg>
        <pc:spChg chg="mod">
          <ac:chgData name="reza kabir" userId="af3c95a13102d509" providerId="LiveId" clId="{E6F31DAE-9D3C-4AAD-88BE-DA8B71025CE7}" dt="2020-05-06T15:25:12.980" v="951" actId="207"/>
          <ac:spMkLst>
            <pc:docMk/>
            <pc:sldMk cId="515862183" sldId="1373"/>
            <ac:spMk id="234" creationId="{00000000-0000-0000-0000-000000000000}"/>
          </ac:spMkLst>
        </pc:spChg>
        <pc:spChg chg="mod">
          <ac:chgData name="reza kabir" userId="af3c95a13102d509" providerId="LiveId" clId="{E6F31DAE-9D3C-4AAD-88BE-DA8B71025CE7}" dt="2020-05-06T15:26:43.201" v="959" actId="207"/>
          <ac:spMkLst>
            <pc:docMk/>
            <pc:sldMk cId="515862183" sldId="1373"/>
            <ac:spMk id="235" creationId="{00000000-0000-0000-0000-000000000000}"/>
          </ac:spMkLst>
        </pc:spChg>
        <pc:grpChg chg="del">
          <ac:chgData name="reza kabir" userId="af3c95a13102d509" providerId="LiveId" clId="{E6F31DAE-9D3C-4AAD-88BE-DA8B71025CE7}" dt="2020-05-06T15:24:45.376" v="943" actId="478"/>
          <ac:grpSpMkLst>
            <pc:docMk/>
            <pc:sldMk cId="515862183" sldId="1373"/>
            <ac:grpSpMk id="32" creationId="{00000000-0000-0000-0000-000000000000}"/>
          </ac:grpSpMkLst>
        </pc:grpChg>
      </pc:sldChg>
      <pc:sldChg chg="add">
        <pc:chgData name="reza kabir" userId="af3c95a13102d509" providerId="LiveId" clId="{E6F31DAE-9D3C-4AAD-88BE-DA8B71025CE7}" dt="2020-05-06T15:28:43.877" v="980"/>
        <pc:sldMkLst>
          <pc:docMk/>
          <pc:sldMk cId="2074136430" sldId="1373"/>
        </pc:sldMkLst>
      </pc:sldChg>
      <pc:sldChg chg="delSp add del mod">
        <pc:chgData name="reza kabir" userId="af3c95a13102d509" providerId="LiveId" clId="{E6F31DAE-9D3C-4AAD-88BE-DA8B71025CE7}" dt="2020-03-31T11:06:32.472" v="441" actId="2696"/>
        <pc:sldMkLst>
          <pc:docMk/>
          <pc:sldMk cId="1937927522" sldId="1387"/>
        </pc:sldMkLst>
        <pc:spChg chg="del">
          <ac:chgData name="reza kabir" userId="af3c95a13102d509" providerId="LiveId" clId="{E6F31DAE-9D3C-4AAD-88BE-DA8B71025CE7}" dt="2020-03-31T11:03:37.883" v="352" actId="478"/>
          <ac:spMkLst>
            <pc:docMk/>
            <pc:sldMk cId="1937927522" sldId="1387"/>
            <ac:spMk id="239" creationId="{00000000-0000-0000-0000-000000000000}"/>
          </ac:spMkLst>
        </pc:spChg>
        <pc:grpChg chg="del">
          <ac:chgData name="reza kabir" userId="af3c95a13102d509" providerId="LiveId" clId="{E6F31DAE-9D3C-4AAD-88BE-DA8B71025CE7}" dt="2020-03-31T11:03:37.883" v="352" actId="478"/>
          <ac:grpSpMkLst>
            <pc:docMk/>
            <pc:sldMk cId="1937927522" sldId="1387"/>
            <ac:grpSpMk id="240" creationId="{00000000-0000-0000-0000-000000000000}"/>
          </ac:grpSpMkLst>
        </pc:grpChg>
      </pc:sldChg>
      <pc:sldChg chg="addSp delSp modSp add mod">
        <pc:chgData name="reza kabir" userId="af3c95a13102d509" providerId="LiveId" clId="{E6F31DAE-9D3C-4AAD-88BE-DA8B71025CE7}" dt="2020-03-31T13:10:23.089" v="575"/>
        <pc:sldMkLst>
          <pc:docMk/>
          <pc:sldMk cId="2346857392" sldId="1387"/>
        </pc:sldMkLst>
        <pc:spChg chg="add mod">
          <ac:chgData name="reza kabir" userId="af3c95a13102d509" providerId="LiveId" clId="{E6F31DAE-9D3C-4AAD-88BE-DA8B71025CE7}" dt="2020-03-31T13:10:23.089" v="575"/>
          <ac:spMkLst>
            <pc:docMk/>
            <pc:sldMk cId="2346857392" sldId="1387"/>
            <ac:spMk id="2" creationId="{485376E9-172B-4E7E-9997-CC59D3A79D67}"/>
          </ac:spMkLst>
        </pc:spChg>
        <pc:spChg chg="del">
          <ac:chgData name="reza kabir" userId="af3c95a13102d509" providerId="LiveId" clId="{E6F31DAE-9D3C-4AAD-88BE-DA8B71025CE7}" dt="2020-03-31T13:10:18.099" v="574" actId="478"/>
          <ac:spMkLst>
            <pc:docMk/>
            <pc:sldMk cId="2346857392" sldId="1387"/>
            <ac:spMk id="246" creationId="{00000000-0000-0000-0000-000000000000}"/>
          </ac:spMkLst>
        </pc:spChg>
      </pc:sldChg>
      <pc:sldChg chg="addSp delSp modSp add mod">
        <pc:chgData name="reza kabir" userId="af3c95a13102d509" providerId="LiveId" clId="{E6F31DAE-9D3C-4AAD-88BE-DA8B71025CE7}" dt="2020-03-31T13:09:53.374" v="571" actId="2711"/>
        <pc:sldMkLst>
          <pc:docMk/>
          <pc:sldMk cId="556141041" sldId="1388"/>
        </pc:sldMkLst>
        <pc:spChg chg="add mod">
          <ac:chgData name="reza kabir" userId="af3c95a13102d509" providerId="LiveId" clId="{E6F31DAE-9D3C-4AAD-88BE-DA8B71025CE7}" dt="2020-03-31T13:09:53.374" v="571" actId="2711"/>
          <ac:spMkLst>
            <pc:docMk/>
            <pc:sldMk cId="556141041" sldId="1388"/>
            <ac:spMk id="2" creationId="{42E5BAC8-A820-45B9-A95F-5630417A0F28}"/>
          </ac:spMkLst>
        </pc:spChg>
        <pc:spChg chg="mod">
          <ac:chgData name="reza kabir" userId="af3c95a13102d509" providerId="LiveId" clId="{E6F31DAE-9D3C-4AAD-88BE-DA8B71025CE7}" dt="2020-03-31T13:09:24.118" v="570" actId="404"/>
          <ac:spMkLst>
            <pc:docMk/>
            <pc:sldMk cId="556141041" sldId="1388"/>
            <ac:spMk id="29" creationId="{00000000-0000-0000-0000-000000000000}"/>
          </ac:spMkLst>
        </pc:spChg>
        <pc:spChg chg="mod">
          <ac:chgData name="reza kabir" userId="af3c95a13102d509" providerId="LiveId" clId="{E6F31DAE-9D3C-4AAD-88BE-DA8B71025CE7}" dt="2020-03-31T13:09:24.118" v="570" actId="404"/>
          <ac:spMkLst>
            <pc:docMk/>
            <pc:sldMk cId="556141041" sldId="1388"/>
            <ac:spMk id="30" creationId="{00000000-0000-0000-0000-000000000000}"/>
          </ac:spMkLst>
        </pc:spChg>
        <pc:spChg chg="mod">
          <ac:chgData name="reza kabir" userId="af3c95a13102d509" providerId="LiveId" clId="{E6F31DAE-9D3C-4AAD-88BE-DA8B71025CE7}" dt="2020-03-31T13:09:24.118" v="570" actId="404"/>
          <ac:spMkLst>
            <pc:docMk/>
            <pc:sldMk cId="556141041" sldId="1388"/>
            <ac:spMk id="31" creationId="{00000000-0000-0000-0000-000000000000}"/>
          </ac:spMkLst>
        </pc:spChg>
        <pc:spChg chg="mod">
          <ac:chgData name="reza kabir" userId="af3c95a13102d509" providerId="LiveId" clId="{E6F31DAE-9D3C-4AAD-88BE-DA8B71025CE7}" dt="2020-03-31T13:09:24.118" v="570" actId="404"/>
          <ac:spMkLst>
            <pc:docMk/>
            <pc:sldMk cId="556141041" sldId="1388"/>
            <ac:spMk id="32" creationId="{00000000-0000-0000-0000-000000000000}"/>
          </ac:spMkLst>
        </pc:spChg>
        <pc:spChg chg="mod">
          <ac:chgData name="reza kabir" userId="af3c95a13102d509" providerId="LiveId" clId="{E6F31DAE-9D3C-4AAD-88BE-DA8B71025CE7}" dt="2020-03-31T13:09:24.118" v="570" actId="404"/>
          <ac:spMkLst>
            <pc:docMk/>
            <pc:sldMk cId="556141041" sldId="1388"/>
            <ac:spMk id="35" creationId="{00000000-0000-0000-0000-000000000000}"/>
          </ac:spMkLst>
        </pc:spChg>
        <pc:spChg chg="mod">
          <ac:chgData name="reza kabir" userId="af3c95a13102d509" providerId="LiveId" clId="{E6F31DAE-9D3C-4AAD-88BE-DA8B71025CE7}" dt="2020-03-31T13:09:24.118" v="570" actId="404"/>
          <ac:spMkLst>
            <pc:docMk/>
            <pc:sldMk cId="556141041" sldId="1388"/>
            <ac:spMk id="37" creationId="{00000000-0000-0000-0000-000000000000}"/>
          </ac:spMkLst>
        </pc:spChg>
        <pc:spChg chg="mod">
          <ac:chgData name="reza kabir" userId="af3c95a13102d509" providerId="LiveId" clId="{E6F31DAE-9D3C-4AAD-88BE-DA8B71025CE7}" dt="2020-03-31T13:09:24.118" v="570" actId="404"/>
          <ac:spMkLst>
            <pc:docMk/>
            <pc:sldMk cId="556141041" sldId="1388"/>
            <ac:spMk id="40" creationId="{00000000-0000-0000-0000-000000000000}"/>
          </ac:spMkLst>
        </pc:spChg>
        <pc:spChg chg="mod">
          <ac:chgData name="reza kabir" userId="af3c95a13102d509" providerId="LiveId" clId="{E6F31DAE-9D3C-4AAD-88BE-DA8B71025CE7}" dt="2020-03-31T13:09:24.118" v="570" actId="404"/>
          <ac:spMkLst>
            <pc:docMk/>
            <pc:sldMk cId="556141041" sldId="1388"/>
            <ac:spMk id="41" creationId="{00000000-0000-0000-0000-000000000000}"/>
          </ac:spMkLst>
        </pc:spChg>
        <pc:spChg chg="mod">
          <ac:chgData name="reza kabir" userId="af3c95a13102d509" providerId="LiveId" clId="{E6F31DAE-9D3C-4AAD-88BE-DA8B71025CE7}" dt="2020-03-31T13:09:24.118" v="570" actId="404"/>
          <ac:spMkLst>
            <pc:docMk/>
            <pc:sldMk cId="556141041" sldId="1388"/>
            <ac:spMk id="42" creationId="{00000000-0000-0000-0000-000000000000}"/>
          </ac:spMkLst>
        </pc:spChg>
        <pc:spChg chg="mod">
          <ac:chgData name="reza kabir" userId="af3c95a13102d509" providerId="LiveId" clId="{E6F31DAE-9D3C-4AAD-88BE-DA8B71025CE7}" dt="2020-03-31T13:09:24.118" v="570" actId="404"/>
          <ac:spMkLst>
            <pc:docMk/>
            <pc:sldMk cId="556141041" sldId="1388"/>
            <ac:spMk id="43" creationId="{00000000-0000-0000-0000-000000000000}"/>
          </ac:spMkLst>
        </pc:spChg>
        <pc:spChg chg="mod">
          <ac:chgData name="reza kabir" userId="af3c95a13102d509" providerId="LiveId" clId="{E6F31DAE-9D3C-4AAD-88BE-DA8B71025CE7}" dt="2020-03-31T13:09:24.118" v="570" actId="404"/>
          <ac:spMkLst>
            <pc:docMk/>
            <pc:sldMk cId="556141041" sldId="1388"/>
            <ac:spMk id="47" creationId="{00000000-0000-0000-0000-000000000000}"/>
          </ac:spMkLst>
        </pc:spChg>
        <pc:spChg chg="mod">
          <ac:chgData name="reza kabir" userId="af3c95a13102d509" providerId="LiveId" clId="{E6F31DAE-9D3C-4AAD-88BE-DA8B71025CE7}" dt="2020-03-31T13:09:24.118" v="570" actId="404"/>
          <ac:spMkLst>
            <pc:docMk/>
            <pc:sldMk cId="556141041" sldId="1388"/>
            <ac:spMk id="48" creationId="{00000000-0000-0000-0000-000000000000}"/>
          </ac:spMkLst>
        </pc:spChg>
        <pc:spChg chg="mod">
          <ac:chgData name="reza kabir" userId="af3c95a13102d509" providerId="LiveId" clId="{E6F31DAE-9D3C-4AAD-88BE-DA8B71025CE7}" dt="2020-03-31T13:09:24.118" v="570" actId="404"/>
          <ac:spMkLst>
            <pc:docMk/>
            <pc:sldMk cId="556141041" sldId="1388"/>
            <ac:spMk id="58" creationId="{00000000-0000-0000-0000-000000000000}"/>
          </ac:spMkLst>
        </pc:spChg>
        <pc:spChg chg="del">
          <ac:chgData name="reza kabir" userId="af3c95a13102d509" providerId="LiveId" clId="{E6F31DAE-9D3C-4AAD-88BE-DA8B71025CE7}" dt="2020-03-31T13:08:48.707" v="562" actId="478"/>
          <ac:spMkLst>
            <pc:docMk/>
            <pc:sldMk cId="556141041" sldId="1388"/>
            <ac:spMk id="98" creationId="{00000000-0000-0000-0000-000000000000}"/>
          </ac:spMkLst>
        </pc:spChg>
      </pc:sldChg>
      <pc:sldChg chg="delSp add del mod">
        <pc:chgData name="reza kabir" userId="af3c95a13102d509" providerId="LiveId" clId="{E6F31DAE-9D3C-4AAD-88BE-DA8B71025CE7}" dt="2020-03-31T11:06:32.472" v="441" actId="2696"/>
        <pc:sldMkLst>
          <pc:docMk/>
          <pc:sldMk cId="1428355676" sldId="1388"/>
        </pc:sldMkLst>
        <pc:spChg chg="del">
          <ac:chgData name="reza kabir" userId="af3c95a13102d509" providerId="LiveId" clId="{E6F31DAE-9D3C-4AAD-88BE-DA8B71025CE7}" dt="2020-03-31T11:06:23.828" v="439" actId="478"/>
          <ac:spMkLst>
            <pc:docMk/>
            <pc:sldMk cId="1428355676" sldId="1388"/>
            <ac:spMk id="66" creationId="{00000000-0000-0000-0000-000000000000}"/>
          </ac:spMkLst>
        </pc:spChg>
        <pc:grpChg chg="del">
          <ac:chgData name="reza kabir" userId="af3c95a13102d509" providerId="LiveId" clId="{E6F31DAE-9D3C-4AAD-88BE-DA8B71025CE7}" dt="2020-03-31T11:06:23.828" v="439" actId="478"/>
          <ac:grpSpMkLst>
            <pc:docMk/>
            <pc:sldMk cId="1428355676" sldId="1388"/>
            <ac:grpSpMk id="92" creationId="{00000000-0000-0000-0000-000000000000}"/>
          </ac:grpSpMkLst>
        </pc:grpChg>
      </pc:sldChg>
      <pc:sldChg chg="addSp delSp modSp add mod">
        <pc:chgData name="reza kabir" userId="af3c95a13102d509" providerId="LiveId" clId="{E6F31DAE-9D3C-4AAD-88BE-DA8B71025CE7}" dt="2020-04-06T04:51:27.521" v="591" actId="1036"/>
        <pc:sldMkLst>
          <pc:docMk/>
          <pc:sldMk cId="215244197" sldId="1389"/>
        </pc:sldMkLst>
        <pc:spChg chg="add mod">
          <ac:chgData name="reza kabir" userId="af3c95a13102d509" providerId="LiveId" clId="{E6F31DAE-9D3C-4AAD-88BE-DA8B71025CE7}" dt="2020-03-31T11:09:16.373" v="473"/>
          <ac:spMkLst>
            <pc:docMk/>
            <pc:sldMk cId="215244197" sldId="1389"/>
            <ac:spMk id="2" creationId="{1B97205D-8B79-47FA-AEBC-386EC24629CC}"/>
          </ac:spMkLst>
        </pc:spChg>
        <pc:spChg chg="add">
          <ac:chgData name="reza kabir" userId="af3c95a13102d509" providerId="LiveId" clId="{E6F31DAE-9D3C-4AAD-88BE-DA8B71025CE7}" dt="2020-03-31T11:07:54.032" v="459"/>
          <ac:spMkLst>
            <pc:docMk/>
            <pc:sldMk cId="215244197" sldId="1389"/>
            <ac:spMk id="39" creationId="{41B226D2-8953-4B44-A517-FE68838BF48F}"/>
          </ac:spMkLst>
        </pc:spChg>
        <pc:spChg chg="add">
          <ac:chgData name="reza kabir" userId="af3c95a13102d509" providerId="LiveId" clId="{E6F31DAE-9D3C-4AAD-88BE-DA8B71025CE7}" dt="2020-03-31T11:07:54.032" v="459"/>
          <ac:spMkLst>
            <pc:docMk/>
            <pc:sldMk cId="215244197" sldId="1389"/>
            <ac:spMk id="40" creationId="{952E5D1F-2681-4AF7-AFA2-4A69580F0CC8}"/>
          </ac:spMkLst>
        </pc:spChg>
        <pc:spChg chg="add">
          <ac:chgData name="reza kabir" userId="af3c95a13102d509" providerId="LiveId" clId="{E6F31DAE-9D3C-4AAD-88BE-DA8B71025CE7}" dt="2020-03-31T11:07:54.032" v="459"/>
          <ac:spMkLst>
            <pc:docMk/>
            <pc:sldMk cId="215244197" sldId="1389"/>
            <ac:spMk id="41" creationId="{664C3D6C-3570-4B70-B32C-0BD4BE01CB09}"/>
          </ac:spMkLst>
        </pc:spChg>
        <pc:spChg chg="add">
          <ac:chgData name="reza kabir" userId="af3c95a13102d509" providerId="LiveId" clId="{E6F31DAE-9D3C-4AAD-88BE-DA8B71025CE7}" dt="2020-03-31T11:07:54.032" v="459"/>
          <ac:spMkLst>
            <pc:docMk/>
            <pc:sldMk cId="215244197" sldId="1389"/>
            <ac:spMk id="42" creationId="{3607DC3B-62ED-4703-ACB5-061130F019EA}"/>
          </ac:spMkLst>
        </pc:spChg>
        <pc:spChg chg="add">
          <ac:chgData name="reza kabir" userId="af3c95a13102d509" providerId="LiveId" clId="{E6F31DAE-9D3C-4AAD-88BE-DA8B71025CE7}" dt="2020-03-31T11:07:54.032" v="459"/>
          <ac:spMkLst>
            <pc:docMk/>
            <pc:sldMk cId="215244197" sldId="1389"/>
            <ac:spMk id="43" creationId="{B6F089F3-D1A0-4221-B98F-B9733CB2E0F9}"/>
          </ac:spMkLst>
        </pc:spChg>
        <pc:spChg chg="mod">
          <ac:chgData name="reza kabir" userId="af3c95a13102d509" providerId="LiveId" clId="{E6F31DAE-9D3C-4AAD-88BE-DA8B71025CE7}" dt="2020-04-06T04:51:27.521" v="591" actId="1036"/>
          <ac:spMkLst>
            <pc:docMk/>
            <pc:sldMk cId="215244197" sldId="1389"/>
            <ac:spMk id="45" creationId="{00000000-0000-0000-0000-000000000000}"/>
          </ac:spMkLst>
        </pc:spChg>
        <pc:spChg chg="del">
          <ac:chgData name="reza kabir" userId="af3c95a13102d509" providerId="LiveId" clId="{E6F31DAE-9D3C-4AAD-88BE-DA8B71025CE7}" dt="2020-03-31T11:09:07.756" v="472" actId="478"/>
          <ac:spMkLst>
            <pc:docMk/>
            <pc:sldMk cId="215244197" sldId="1389"/>
            <ac:spMk id="50" creationId="{00000000-0000-0000-0000-000000000000}"/>
          </ac:spMkLst>
        </pc:spChg>
        <pc:spChg chg="mod">
          <ac:chgData name="reza kabir" userId="af3c95a13102d509" providerId="LiveId" clId="{E6F31DAE-9D3C-4AAD-88BE-DA8B71025CE7}" dt="2020-03-31T11:08:01.654" v="460" actId="207"/>
          <ac:spMkLst>
            <pc:docMk/>
            <pc:sldMk cId="215244197" sldId="1389"/>
            <ac:spMk id="52" creationId="{00000000-0000-0000-0000-000000000000}"/>
          </ac:spMkLst>
        </pc:spChg>
        <pc:spChg chg="mod">
          <ac:chgData name="reza kabir" userId="af3c95a13102d509" providerId="LiveId" clId="{E6F31DAE-9D3C-4AAD-88BE-DA8B71025CE7}" dt="2020-03-31T11:08:01.654" v="460" actId="207"/>
          <ac:spMkLst>
            <pc:docMk/>
            <pc:sldMk cId="215244197" sldId="1389"/>
            <ac:spMk id="53" creationId="{00000000-0000-0000-0000-000000000000}"/>
          </ac:spMkLst>
        </pc:spChg>
        <pc:spChg chg="mod">
          <ac:chgData name="reza kabir" userId="af3c95a13102d509" providerId="LiveId" clId="{E6F31DAE-9D3C-4AAD-88BE-DA8B71025CE7}" dt="2020-03-31T11:08:07.139" v="461" actId="207"/>
          <ac:spMkLst>
            <pc:docMk/>
            <pc:sldMk cId="215244197" sldId="1389"/>
            <ac:spMk id="54" creationId="{00000000-0000-0000-0000-000000000000}"/>
          </ac:spMkLst>
        </pc:spChg>
        <pc:spChg chg="mod">
          <ac:chgData name="reza kabir" userId="af3c95a13102d509" providerId="LiveId" clId="{E6F31DAE-9D3C-4AAD-88BE-DA8B71025CE7}" dt="2020-03-31T11:08:07.139" v="461" actId="207"/>
          <ac:spMkLst>
            <pc:docMk/>
            <pc:sldMk cId="215244197" sldId="1389"/>
            <ac:spMk id="55" creationId="{00000000-0000-0000-0000-000000000000}"/>
          </ac:spMkLst>
        </pc:spChg>
        <pc:spChg chg="mod">
          <ac:chgData name="reza kabir" userId="af3c95a13102d509" providerId="LiveId" clId="{E6F31DAE-9D3C-4AAD-88BE-DA8B71025CE7}" dt="2020-03-31T11:08:13.650" v="462" actId="207"/>
          <ac:spMkLst>
            <pc:docMk/>
            <pc:sldMk cId="215244197" sldId="1389"/>
            <ac:spMk id="56" creationId="{00000000-0000-0000-0000-000000000000}"/>
          </ac:spMkLst>
        </pc:spChg>
        <pc:spChg chg="mod">
          <ac:chgData name="reza kabir" userId="af3c95a13102d509" providerId="LiveId" clId="{E6F31DAE-9D3C-4AAD-88BE-DA8B71025CE7}" dt="2020-03-31T11:08:13.650" v="462" actId="207"/>
          <ac:spMkLst>
            <pc:docMk/>
            <pc:sldMk cId="215244197" sldId="1389"/>
            <ac:spMk id="57" creationId="{00000000-0000-0000-0000-000000000000}"/>
          </ac:spMkLst>
        </pc:spChg>
        <pc:spChg chg="mod">
          <ac:chgData name="reza kabir" userId="af3c95a13102d509" providerId="LiveId" clId="{E6F31DAE-9D3C-4AAD-88BE-DA8B71025CE7}" dt="2020-03-31T11:08:22.739" v="464" actId="207"/>
          <ac:spMkLst>
            <pc:docMk/>
            <pc:sldMk cId="215244197" sldId="1389"/>
            <ac:spMk id="58" creationId="{00000000-0000-0000-0000-000000000000}"/>
          </ac:spMkLst>
        </pc:spChg>
        <pc:spChg chg="mod">
          <ac:chgData name="reza kabir" userId="af3c95a13102d509" providerId="LiveId" clId="{E6F31DAE-9D3C-4AAD-88BE-DA8B71025CE7}" dt="2020-03-31T11:08:22.739" v="464" actId="207"/>
          <ac:spMkLst>
            <pc:docMk/>
            <pc:sldMk cId="215244197" sldId="1389"/>
            <ac:spMk id="59" creationId="{00000000-0000-0000-0000-000000000000}"/>
          </ac:spMkLst>
        </pc:spChg>
        <pc:spChg chg="mod">
          <ac:chgData name="reza kabir" userId="af3c95a13102d509" providerId="LiveId" clId="{E6F31DAE-9D3C-4AAD-88BE-DA8B71025CE7}" dt="2020-03-31T11:08:28.335" v="465" actId="207"/>
          <ac:spMkLst>
            <pc:docMk/>
            <pc:sldMk cId="215244197" sldId="1389"/>
            <ac:spMk id="60" creationId="{00000000-0000-0000-0000-000000000000}"/>
          </ac:spMkLst>
        </pc:spChg>
        <pc:spChg chg="mod">
          <ac:chgData name="reza kabir" userId="af3c95a13102d509" providerId="LiveId" clId="{E6F31DAE-9D3C-4AAD-88BE-DA8B71025CE7}" dt="2020-03-31T11:08:28.335" v="465" actId="207"/>
          <ac:spMkLst>
            <pc:docMk/>
            <pc:sldMk cId="215244197" sldId="1389"/>
            <ac:spMk id="61" creationId="{00000000-0000-0000-0000-000000000000}"/>
          </ac:spMkLst>
        </pc:spChg>
        <pc:spChg chg="mod">
          <ac:chgData name="reza kabir" userId="af3c95a13102d509" providerId="LiveId" clId="{E6F31DAE-9D3C-4AAD-88BE-DA8B71025CE7}" dt="2020-03-31T11:08:32.074" v="466" actId="207"/>
          <ac:spMkLst>
            <pc:docMk/>
            <pc:sldMk cId="215244197" sldId="1389"/>
            <ac:spMk id="62" creationId="{00000000-0000-0000-0000-000000000000}"/>
          </ac:spMkLst>
        </pc:spChg>
        <pc:spChg chg="mod">
          <ac:chgData name="reza kabir" userId="af3c95a13102d509" providerId="LiveId" clId="{E6F31DAE-9D3C-4AAD-88BE-DA8B71025CE7}" dt="2020-03-31T11:08:32.074" v="466" actId="207"/>
          <ac:spMkLst>
            <pc:docMk/>
            <pc:sldMk cId="215244197" sldId="1389"/>
            <ac:spMk id="63" creationId="{00000000-0000-0000-0000-000000000000}"/>
          </ac:spMkLst>
        </pc:spChg>
        <pc:spChg chg="mod">
          <ac:chgData name="reza kabir" userId="af3c95a13102d509" providerId="LiveId" clId="{E6F31DAE-9D3C-4AAD-88BE-DA8B71025CE7}" dt="2020-03-31T11:08:01.654" v="460" actId="207"/>
          <ac:spMkLst>
            <pc:docMk/>
            <pc:sldMk cId="215244197" sldId="1389"/>
            <ac:spMk id="64" creationId="{00000000-0000-0000-0000-000000000000}"/>
          </ac:spMkLst>
        </pc:spChg>
        <pc:spChg chg="mod">
          <ac:chgData name="reza kabir" userId="af3c95a13102d509" providerId="LiveId" clId="{E6F31DAE-9D3C-4AAD-88BE-DA8B71025CE7}" dt="2020-03-31T11:08:07.139" v="461" actId="207"/>
          <ac:spMkLst>
            <pc:docMk/>
            <pc:sldMk cId="215244197" sldId="1389"/>
            <ac:spMk id="65" creationId="{00000000-0000-0000-0000-000000000000}"/>
          </ac:spMkLst>
        </pc:spChg>
        <pc:spChg chg="mod">
          <ac:chgData name="reza kabir" userId="af3c95a13102d509" providerId="LiveId" clId="{E6F31DAE-9D3C-4AAD-88BE-DA8B71025CE7}" dt="2020-03-31T11:08:13.650" v="462" actId="207"/>
          <ac:spMkLst>
            <pc:docMk/>
            <pc:sldMk cId="215244197" sldId="1389"/>
            <ac:spMk id="66" creationId="{00000000-0000-0000-0000-000000000000}"/>
          </ac:spMkLst>
        </pc:spChg>
        <pc:spChg chg="mod">
          <ac:chgData name="reza kabir" userId="af3c95a13102d509" providerId="LiveId" clId="{E6F31DAE-9D3C-4AAD-88BE-DA8B71025CE7}" dt="2020-03-31T11:08:28.335" v="465" actId="207"/>
          <ac:spMkLst>
            <pc:docMk/>
            <pc:sldMk cId="215244197" sldId="1389"/>
            <ac:spMk id="67" creationId="{00000000-0000-0000-0000-000000000000}"/>
          </ac:spMkLst>
        </pc:spChg>
        <pc:spChg chg="mod">
          <ac:chgData name="reza kabir" userId="af3c95a13102d509" providerId="LiveId" clId="{E6F31DAE-9D3C-4AAD-88BE-DA8B71025CE7}" dt="2020-03-31T11:08:32.074" v="466" actId="207"/>
          <ac:spMkLst>
            <pc:docMk/>
            <pc:sldMk cId="215244197" sldId="1389"/>
            <ac:spMk id="80" creationId="{00000000-0000-0000-0000-000000000000}"/>
          </ac:spMkLst>
        </pc:spChg>
        <pc:spChg chg="mod">
          <ac:chgData name="reza kabir" userId="af3c95a13102d509" providerId="LiveId" clId="{E6F31DAE-9D3C-4AAD-88BE-DA8B71025CE7}" dt="2020-03-31T11:08:22.739" v="464" actId="207"/>
          <ac:spMkLst>
            <pc:docMk/>
            <pc:sldMk cId="215244197" sldId="1389"/>
            <ac:spMk id="81" creationId="{00000000-0000-0000-0000-000000000000}"/>
          </ac:spMkLst>
        </pc:spChg>
        <pc:spChg chg="mod">
          <ac:chgData name="reza kabir" userId="af3c95a13102d509" providerId="LiveId" clId="{E6F31DAE-9D3C-4AAD-88BE-DA8B71025CE7}" dt="2020-04-06T04:51:27.521" v="591" actId="1036"/>
          <ac:spMkLst>
            <pc:docMk/>
            <pc:sldMk cId="215244197" sldId="1389"/>
            <ac:spMk id="82" creationId="{00000000-0000-0000-0000-000000000000}"/>
          </ac:spMkLst>
        </pc:spChg>
        <pc:spChg chg="mod">
          <ac:chgData name="reza kabir" userId="af3c95a13102d509" providerId="LiveId" clId="{E6F31DAE-9D3C-4AAD-88BE-DA8B71025CE7}" dt="2020-04-06T04:51:27.521" v="591" actId="1036"/>
          <ac:spMkLst>
            <pc:docMk/>
            <pc:sldMk cId="215244197" sldId="1389"/>
            <ac:spMk id="83" creationId="{00000000-0000-0000-0000-000000000000}"/>
          </ac:spMkLst>
        </pc:spChg>
        <pc:spChg chg="mod">
          <ac:chgData name="reza kabir" userId="af3c95a13102d509" providerId="LiveId" clId="{E6F31DAE-9D3C-4AAD-88BE-DA8B71025CE7}" dt="2020-04-06T04:51:27.521" v="591" actId="1036"/>
          <ac:spMkLst>
            <pc:docMk/>
            <pc:sldMk cId="215244197" sldId="1389"/>
            <ac:spMk id="84" creationId="{00000000-0000-0000-0000-000000000000}"/>
          </ac:spMkLst>
        </pc:spChg>
        <pc:spChg chg="mod">
          <ac:chgData name="reza kabir" userId="af3c95a13102d509" providerId="LiveId" clId="{E6F31DAE-9D3C-4AAD-88BE-DA8B71025CE7}" dt="2020-04-06T04:51:27.521" v="591" actId="1036"/>
          <ac:spMkLst>
            <pc:docMk/>
            <pc:sldMk cId="215244197" sldId="1389"/>
            <ac:spMk id="85" creationId="{00000000-0000-0000-0000-000000000000}"/>
          </ac:spMkLst>
        </pc:spChg>
        <pc:spChg chg="mod">
          <ac:chgData name="reza kabir" userId="af3c95a13102d509" providerId="LiveId" clId="{E6F31DAE-9D3C-4AAD-88BE-DA8B71025CE7}" dt="2020-04-06T04:51:27.521" v="591" actId="1036"/>
          <ac:spMkLst>
            <pc:docMk/>
            <pc:sldMk cId="215244197" sldId="1389"/>
            <ac:spMk id="86" creationId="{00000000-0000-0000-0000-000000000000}"/>
          </ac:spMkLst>
        </pc:spChg>
      </pc:sldChg>
      <pc:sldChg chg="delSp add del mod">
        <pc:chgData name="reza kabir" userId="af3c95a13102d509" providerId="LiveId" clId="{E6F31DAE-9D3C-4AAD-88BE-DA8B71025CE7}" dt="2020-03-31T11:06:32.472" v="441" actId="2696"/>
        <pc:sldMkLst>
          <pc:docMk/>
          <pc:sldMk cId="1155062770" sldId="1389"/>
        </pc:sldMkLst>
        <pc:spChg chg="del">
          <ac:chgData name="reza kabir" userId="af3c95a13102d509" providerId="LiveId" clId="{E6F31DAE-9D3C-4AAD-88BE-DA8B71025CE7}" dt="2020-03-31T11:06:06.370" v="436" actId="478"/>
          <ac:spMkLst>
            <pc:docMk/>
            <pc:sldMk cId="1155062770" sldId="1389"/>
            <ac:spMk id="40" creationId="{00000000-0000-0000-0000-000000000000}"/>
          </ac:spMkLst>
        </pc:spChg>
        <pc:grpChg chg="del">
          <ac:chgData name="reza kabir" userId="af3c95a13102d509" providerId="LiveId" clId="{E6F31DAE-9D3C-4AAD-88BE-DA8B71025CE7}" dt="2020-03-31T11:06:06.370" v="436" actId="478"/>
          <ac:grpSpMkLst>
            <pc:docMk/>
            <pc:sldMk cId="1155062770" sldId="1389"/>
            <ac:grpSpMk id="41" creationId="{00000000-0000-0000-0000-000000000000}"/>
          </ac:grpSpMkLst>
        </pc:grpChg>
      </pc:sldChg>
      <pc:sldChg chg="add del">
        <pc:chgData name="reza kabir" userId="af3c95a13102d509" providerId="LiveId" clId="{E6F31DAE-9D3C-4AAD-88BE-DA8B71025CE7}" dt="2020-03-31T11:07:14.808" v="445"/>
        <pc:sldMkLst>
          <pc:docMk/>
          <pc:sldMk cId="1961026102" sldId="1389"/>
        </pc:sldMkLst>
      </pc:sldChg>
      <pc:sldChg chg="add del">
        <pc:chgData name="reza kabir" userId="af3c95a13102d509" providerId="LiveId" clId="{E6F31DAE-9D3C-4AAD-88BE-DA8B71025CE7}" dt="2020-03-31T11:07:01.412" v="443" actId="2696"/>
        <pc:sldMkLst>
          <pc:docMk/>
          <pc:sldMk cId="2840915454" sldId="1389"/>
        </pc:sldMkLst>
      </pc:sldChg>
      <pc:sldChg chg="addSp delSp modSp add mod">
        <pc:chgData name="reza kabir" userId="af3c95a13102d509" providerId="LiveId" clId="{E6F31DAE-9D3C-4AAD-88BE-DA8B71025CE7}" dt="2020-03-31T13:12:12.760" v="577" actId="207"/>
        <pc:sldMkLst>
          <pc:docMk/>
          <pc:sldMk cId="1899692165" sldId="1390"/>
        </pc:sldMkLst>
        <pc:spChg chg="add mod">
          <ac:chgData name="reza kabir" userId="af3c95a13102d509" providerId="LiveId" clId="{E6F31DAE-9D3C-4AAD-88BE-DA8B71025CE7}" dt="2020-03-31T13:06:39.749" v="549" actId="2711"/>
          <ac:spMkLst>
            <pc:docMk/>
            <pc:sldMk cId="1899692165" sldId="1390"/>
            <ac:spMk id="3" creationId="{EE3E7DDE-AF79-400E-BB2B-634E7CF916BB}"/>
          </ac:spMkLst>
        </pc:spChg>
        <pc:spChg chg="mod">
          <ac:chgData name="reza kabir" userId="af3c95a13102d509" providerId="LiveId" clId="{E6F31DAE-9D3C-4AAD-88BE-DA8B71025CE7}" dt="2020-03-31T13:06:18.148" v="543" actId="404"/>
          <ac:spMkLst>
            <pc:docMk/>
            <pc:sldMk cId="1899692165" sldId="1390"/>
            <ac:spMk id="30" creationId="{00000000-0000-0000-0000-000000000000}"/>
          </ac:spMkLst>
        </pc:spChg>
        <pc:spChg chg="mod">
          <ac:chgData name="reza kabir" userId="af3c95a13102d509" providerId="LiveId" clId="{E6F31DAE-9D3C-4AAD-88BE-DA8B71025CE7}" dt="2020-03-31T13:06:18.148" v="543" actId="404"/>
          <ac:spMkLst>
            <pc:docMk/>
            <pc:sldMk cId="1899692165" sldId="1390"/>
            <ac:spMk id="31" creationId="{00000000-0000-0000-0000-000000000000}"/>
          </ac:spMkLst>
        </pc:spChg>
        <pc:spChg chg="mod">
          <ac:chgData name="reza kabir" userId="af3c95a13102d509" providerId="LiveId" clId="{E6F31DAE-9D3C-4AAD-88BE-DA8B71025CE7}" dt="2020-03-31T13:12:12.760" v="577" actId="207"/>
          <ac:spMkLst>
            <pc:docMk/>
            <pc:sldMk cId="1899692165" sldId="1390"/>
            <ac:spMk id="32" creationId="{00000000-0000-0000-0000-000000000000}"/>
          </ac:spMkLst>
        </pc:spChg>
        <pc:spChg chg="mod">
          <ac:chgData name="reza kabir" userId="af3c95a13102d509" providerId="LiveId" clId="{E6F31DAE-9D3C-4AAD-88BE-DA8B71025CE7}" dt="2020-03-31T13:12:12.760" v="577" actId="207"/>
          <ac:spMkLst>
            <pc:docMk/>
            <pc:sldMk cId="1899692165" sldId="1390"/>
            <ac:spMk id="33" creationId="{00000000-0000-0000-0000-000000000000}"/>
          </ac:spMkLst>
        </pc:spChg>
        <pc:spChg chg="mod">
          <ac:chgData name="reza kabir" userId="af3c95a13102d509" providerId="LiveId" clId="{E6F31DAE-9D3C-4AAD-88BE-DA8B71025CE7}" dt="2020-03-31T13:06:23.665" v="544" actId="207"/>
          <ac:spMkLst>
            <pc:docMk/>
            <pc:sldMk cId="1899692165" sldId="1390"/>
            <ac:spMk id="34" creationId="{00000000-0000-0000-0000-000000000000}"/>
          </ac:spMkLst>
        </pc:spChg>
        <pc:spChg chg="mod">
          <ac:chgData name="reza kabir" userId="af3c95a13102d509" providerId="LiveId" clId="{E6F31DAE-9D3C-4AAD-88BE-DA8B71025CE7}" dt="2020-03-31T13:06:23.665" v="544" actId="207"/>
          <ac:spMkLst>
            <pc:docMk/>
            <pc:sldMk cId="1899692165" sldId="1390"/>
            <ac:spMk id="35" creationId="{00000000-0000-0000-0000-000000000000}"/>
          </ac:spMkLst>
        </pc:spChg>
        <pc:spChg chg="del mod">
          <ac:chgData name="reza kabir" userId="af3c95a13102d509" providerId="LiveId" clId="{E6F31DAE-9D3C-4AAD-88BE-DA8B71025CE7}" dt="2020-03-31T13:06:42.415" v="550" actId="478"/>
          <ac:spMkLst>
            <pc:docMk/>
            <pc:sldMk cId="1899692165" sldId="1390"/>
            <ac:spMk id="40" creationId="{00000000-0000-0000-0000-000000000000}"/>
          </ac:spMkLst>
        </pc:spChg>
      </pc:sldChg>
      <pc:sldChg chg="delSp add del mod">
        <pc:chgData name="reza kabir" userId="af3c95a13102d509" providerId="LiveId" clId="{E6F31DAE-9D3C-4AAD-88BE-DA8B71025CE7}" dt="2020-03-31T11:06:32.472" v="441" actId="2696"/>
        <pc:sldMkLst>
          <pc:docMk/>
          <pc:sldMk cId="2882370712" sldId="1390"/>
        </pc:sldMkLst>
        <pc:spChg chg="del">
          <ac:chgData name="reza kabir" userId="af3c95a13102d509" providerId="LiveId" clId="{E6F31DAE-9D3C-4AAD-88BE-DA8B71025CE7}" dt="2020-03-31T11:06:02.140" v="435" actId="478"/>
          <ac:spMkLst>
            <pc:docMk/>
            <pc:sldMk cId="2882370712" sldId="1390"/>
            <ac:spMk id="20" creationId="{00000000-0000-0000-0000-000000000000}"/>
          </ac:spMkLst>
        </pc:spChg>
        <pc:grpChg chg="del">
          <ac:chgData name="reza kabir" userId="af3c95a13102d509" providerId="LiveId" clId="{E6F31DAE-9D3C-4AAD-88BE-DA8B71025CE7}" dt="2020-03-31T11:06:02.140" v="435" actId="478"/>
          <ac:grpSpMkLst>
            <pc:docMk/>
            <pc:sldMk cId="2882370712" sldId="1390"/>
            <ac:grpSpMk id="21" creationId="{00000000-0000-0000-0000-000000000000}"/>
          </ac:grpSpMkLst>
        </pc:grpChg>
      </pc:sldChg>
      <pc:sldChg chg="addSp delSp modSp add mod">
        <pc:chgData name="reza kabir" userId="af3c95a13102d509" providerId="LiveId" clId="{E6F31DAE-9D3C-4AAD-88BE-DA8B71025CE7}" dt="2020-05-06T14:58:28.487" v="631" actId="21"/>
        <pc:sldMkLst>
          <pc:docMk/>
          <pc:sldMk cId="3042199834" sldId="1391"/>
        </pc:sldMkLst>
        <pc:spChg chg="add mod">
          <ac:chgData name="reza kabir" userId="af3c95a13102d509" providerId="LiveId" clId="{E6F31DAE-9D3C-4AAD-88BE-DA8B71025CE7}" dt="2020-03-31T13:05:17.162" v="532" actId="27636"/>
          <ac:spMkLst>
            <pc:docMk/>
            <pc:sldMk cId="3042199834" sldId="1391"/>
            <ac:spMk id="2" creationId="{3A05B9F8-FB7D-44A9-A51D-D211621516AF}"/>
          </ac:spMkLst>
        </pc:spChg>
        <pc:spChg chg="add del mod">
          <ac:chgData name="reza kabir" userId="af3c95a13102d509" providerId="LiveId" clId="{E6F31DAE-9D3C-4AAD-88BE-DA8B71025CE7}" dt="2020-05-06T14:58:28.487" v="631" actId="21"/>
          <ac:spMkLst>
            <pc:docMk/>
            <pc:sldMk cId="3042199834" sldId="1391"/>
            <ac:spMk id="3" creationId="{DFF85887-8EF9-4734-9129-C37ED6D1F876}"/>
          </ac:spMkLst>
        </pc:spChg>
        <pc:spChg chg="add del mod">
          <ac:chgData name="reza kabir" userId="af3c95a13102d509" providerId="LiveId" clId="{E6F31DAE-9D3C-4AAD-88BE-DA8B71025CE7}" dt="2020-05-06T14:58:28.487" v="631" actId="21"/>
          <ac:spMkLst>
            <pc:docMk/>
            <pc:sldMk cId="3042199834" sldId="1391"/>
            <ac:spMk id="52" creationId="{4D8A31ED-BABC-45D3-A8FF-CA22B03D8953}"/>
          </ac:spMkLst>
        </pc:spChg>
        <pc:spChg chg="add del mod">
          <ac:chgData name="reza kabir" userId="af3c95a13102d509" providerId="LiveId" clId="{E6F31DAE-9D3C-4AAD-88BE-DA8B71025CE7}" dt="2020-05-06T14:58:28.487" v="631" actId="21"/>
          <ac:spMkLst>
            <pc:docMk/>
            <pc:sldMk cId="3042199834" sldId="1391"/>
            <ac:spMk id="53" creationId="{AE677D0C-A997-4C43-A31F-08DA2EC62DFC}"/>
          </ac:spMkLst>
        </pc:spChg>
        <pc:spChg chg="add del mod">
          <ac:chgData name="reza kabir" userId="af3c95a13102d509" providerId="LiveId" clId="{E6F31DAE-9D3C-4AAD-88BE-DA8B71025CE7}" dt="2020-05-06T14:58:28.487" v="631" actId="21"/>
          <ac:spMkLst>
            <pc:docMk/>
            <pc:sldMk cId="3042199834" sldId="1391"/>
            <ac:spMk id="54" creationId="{5E7BD724-4891-4518-B8DA-20BFB511B0E8}"/>
          </ac:spMkLst>
        </pc:spChg>
        <pc:spChg chg="mod">
          <ac:chgData name="reza kabir" userId="af3c95a13102d509" providerId="LiveId" clId="{E6F31DAE-9D3C-4AAD-88BE-DA8B71025CE7}" dt="2020-03-31T13:05:30.640" v="535" actId="1076"/>
          <ac:spMkLst>
            <pc:docMk/>
            <pc:sldMk cId="3042199834" sldId="1391"/>
            <ac:spMk id="55" creationId="{00000000-0000-0000-0000-000000000000}"/>
          </ac:spMkLst>
        </pc:spChg>
        <pc:spChg chg="mod">
          <ac:chgData name="reza kabir" userId="af3c95a13102d509" providerId="LiveId" clId="{E6F31DAE-9D3C-4AAD-88BE-DA8B71025CE7}" dt="2020-03-31T13:05:30.640" v="535" actId="1076"/>
          <ac:spMkLst>
            <pc:docMk/>
            <pc:sldMk cId="3042199834" sldId="1391"/>
            <ac:spMk id="56" creationId="{00000000-0000-0000-0000-000000000000}"/>
          </ac:spMkLst>
        </pc:spChg>
        <pc:spChg chg="add del mod">
          <ac:chgData name="reza kabir" userId="af3c95a13102d509" providerId="LiveId" clId="{E6F31DAE-9D3C-4AAD-88BE-DA8B71025CE7}" dt="2020-05-06T14:58:28.487" v="631" actId="21"/>
          <ac:spMkLst>
            <pc:docMk/>
            <pc:sldMk cId="3042199834" sldId="1391"/>
            <ac:spMk id="61" creationId="{7795B3EC-5A50-471A-9390-FE0B5A7FBF75}"/>
          </ac:spMkLst>
        </pc:spChg>
        <pc:spChg chg="mod">
          <ac:chgData name="reza kabir" userId="af3c95a13102d509" providerId="LiveId" clId="{E6F31DAE-9D3C-4AAD-88BE-DA8B71025CE7}" dt="2020-03-31T13:05:30.640" v="535" actId="1076"/>
          <ac:spMkLst>
            <pc:docMk/>
            <pc:sldMk cId="3042199834" sldId="1391"/>
            <ac:spMk id="65" creationId="{00000000-0000-0000-0000-000000000000}"/>
          </ac:spMkLst>
        </pc:spChg>
        <pc:spChg chg="mod">
          <ac:chgData name="reza kabir" userId="af3c95a13102d509" providerId="LiveId" clId="{E6F31DAE-9D3C-4AAD-88BE-DA8B71025CE7}" dt="2020-03-31T13:05:48.174" v="537" actId="20577"/>
          <ac:spMkLst>
            <pc:docMk/>
            <pc:sldMk cId="3042199834" sldId="1391"/>
            <ac:spMk id="66" creationId="{00000000-0000-0000-0000-000000000000}"/>
          </ac:spMkLst>
        </pc:spChg>
        <pc:spChg chg="mod">
          <ac:chgData name="reza kabir" userId="af3c95a13102d509" providerId="LiveId" clId="{E6F31DAE-9D3C-4AAD-88BE-DA8B71025CE7}" dt="2020-03-31T13:05:30.640" v="535" actId="1076"/>
          <ac:spMkLst>
            <pc:docMk/>
            <pc:sldMk cId="3042199834" sldId="1391"/>
            <ac:spMk id="67" creationId="{00000000-0000-0000-0000-000000000000}"/>
          </ac:spMkLst>
        </pc:spChg>
        <pc:spChg chg="mod">
          <ac:chgData name="reza kabir" userId="af3c95a13102d509" providerId="LiveId" clId="{E6F31DAE-9D3C-4AAD-88BE-DA8B71025CE7}" dt="2020-03-31T13:05:30.640" v="535" actId="1076"/>
          <ac:spMkLst>
            <pc:docMk/>
            <pc:sldMk cId="3042199834" sldId="1391"/>
            <ac:spMk id="68" creationId="{00000000-0000-0000-0000-000000000000}"/>
          </ac:spMkLst>
        </pc:spChg>
        <pc:spChg chg="mod">
          <ac:chgData name="reza kabir" userId="af3c95a13102d509" providerId="LiveId" clId="{E6F31DAE-9D3C-4AAD-88BE-DA8B71025CE7}" dt="2020-03-31T13:05:52.601" v="539" actId="20577"/>
          <ac:spMkLst>
            <pc:docMk/>
            <pc:sldMk cId="3042199834" sldId="1391"/>
            <ac:spMk id="69" creationId="{00000000-0000-0000-0000-000000000000}"/>
          </ac:spMkLst>
        </pc:spChg>
        <pc:spChg chg="mod">
          <ac:chgData name="reza kabir" userId="af3c95a13102d509" providerId="LiveId" clId="{E6F31DAE-9D3C-4AAD-88BE-DA8B71025CE7}" dt="2020-03-31T13:05:30.640" v="535" actId="1076"/>
          <ac:spMkLst>
            <pc:docMk/>
            <pc:sldMk cId="3042199834" sldId="1391"/>
            <ac:spMk id="70" creationId="{00000000-0000-0000-0000-000000000000}"/>
          </ac:spMkLst>
        </pc:spChg>
        <pc:spChg chg="mod">
          <ac:chgData name="reza kabir" userId="af3c95a13102d509" providerId="LiveId" clId="{E6F31DAE-9D3C-4AAD-88BE-DA8B71025CE7}" dt="2020-03-31T13:05:30.640" v="535" actId="1076"/>
          <ac:spMkLst>
            <pc:docMk/>
            <pc:sldMk cId="3042199834" sldId="1391"/>
            <ac:spMk id="72" creationId="{00000000-0000-0000-0000-000000000000}"/>
          </ac:spMkLst>
        </pc:spChg>
        <pc:spChg chg="del mod">
          <ac:chgData name="reza kabir" userId="af3c95a13102d509" providerId="LiveId" clId="{E6F31DAE-9D3C-4AAD-88BE-DA8B71025CE7}" dt="2020-03-31T13:05:19.030" v="533" actId="478"/>
          <ac:spMkLst>
            <pc:docMk/>
            <pc:sldMk cId="3042199834" sldId="1391"/>
            <ac:spMk id="77" creationId="{00000000-0000-0000-0000-000000000000}"/>
          </ac:spMkLst>
        </pc:spChg>
        <pc:spChg chg="mod">
          <ac:chgData name="reza kabir" userId="af3c95a13102d509" providerId="LiveId" clId="{E6F31DAE-9D3C-4AAD-88BE-DA8B71025CE7}" dt="2020-03-31T13:05:30.640" v="535" actId="1076"/>
          <ac:spMkLst>
            <pc:docMk/>
            <pc:sldMk cId="3042199834" sldId="1391"/>
            <ac:spMk id="78" creationId="{00000000-0000-0000-0000-000000000000}"/>
          </ac:spMkLst>
        </pc:spChg>
        <pc:spChg chg="mod">
          <ac:chgData name="reza kabir" userId="af3c95a13102d509" providerId="LiveId" clId="{E6F31DAE-9D3C-4AAD-88BE-DA8B71025CE7}" dt="2020-03-31T13:05:30.640" v="535" actId="1076"/>
          <ac:spMkLst>
            <pc:docMk/>
            <pc:sldMk cId="3042199834" sldId="1391"/>
            <ac:spMk id="80" creationId="{00000000-0000-0000-0000-000000000000}"/>
          </ac:spMkLst>
        </pc:spChg>
        <pc:spChg chg="mod">
          <ac:chgData name="reza kabir" userId="af3c95a13102d509" providerId="LiveId" clId="{E6F31DAE-9D3C-4AAD-88BE-DA8B71025CE7}" dt="2020-03-31T13:05:30.640" v="535" actId="1076"/>
          <ac:spMkLst>
            <pc:docMk/>
            <pc:sldMk cId="3042199834" sldId="1391"/>
            <ac:spMk id="85" creationId="{00000000-0000-0000-0000-000000000000}"/>
          </ac:spMkLst>
        </pc:spChg>
        <pc:spChg chg="mod">
          <ac:chgData name="reza kabir" userId="af3c95a13102d509" providerId="LiveId" clId="{E6F31DAE-9D3C-4AAD-88BE-DA8B71025CE7}" dt="2020-03-31T13:05:30.640" v="535" actId="1076"/>
          <ac:spMkLst>
            <pc:docMk/>
            <pc:sldMk cId="3042199834" sldId="1391"/>
            <ac:spMk id="87" creationId="{00000000-0000-0000-0000-000000000000}"/>
          </ac:spMkLst>
        </pc:spChg>
        <pc:spChg chg="mod">
          <ac:chgData name="reza kabir" userId="af3c95a13102d509" providerId="LiveId" clId="{E6F31DAE-9D3C-4AAD-88BE-DA8B71025CE7}" dt="2020-03-31T13:05:30.640" v="535" actId="1076"/>
          <ac:spMkLst>
            <pc:docMk/>
            <pc:sldMk cId="3042199834" sldId="1391"/>
            <ac:spMk id="88" creationId="{00000000-0000-0000-0000-000000000000}"/>
          </ac:spMkLst>
        </pc:spChg>
        <pc:spChg chg="mod">
          <ac:chgData name="reza kabir" userId="af3c95a13102d509" providerId="LiveId" clId="{E6F31DAE-9D3C-4AAD-88BE-DA8B71025CE7}" dt="2020-03-31T13:05:30.640" v="535" actId="1076"/>
          <ac:spMkLst>
            <pc:docMk/>
            <pc:sldMk cId="3042199834" sldId="1391"/>
            <ac:spMk id="89" creationId="{00000000-0000-0000-0000-000000000000}"/>
          </ac:spMkLst>
        </pc:spChg>
        <pc:spChg chg="mod">
          <ac:chgData name="reza kabir" userId="af3c95a13102d509" providerId="LiveId" clId="{E6F31DAE-9D3C-4AAD-88BE-DA8B71025CE7}" dt="2020-03-31T13:05:30.640" v="535" actId="1076"/>
          <ac:spMkLst>
            <pc:docMk/>
            <pc:sldMk cId="3042199834" sldId="1391"/>
            <ac:spMk id="90" creationId="{00000000-0000-0000-0000-000000000000}"/>
          </ac:spMkLst>
        </pc:spChg>
        <pc:spChg chg="mod">
          <ac:chgData name="reza kabir" userId="af3c95a13102d509" providerId="LiveId" clId="{E6F31DAE-9D3C-4AAD-88BE-DA8B71025CE7}" dt="2020-03-31T13:05:30.640" v="535" actId="1076"/>
          <ac:spMkLst>
            <pc:docMk/>
            <pc:sldMk cId="3042199834" sldId="1391"/>
            <ac:spMk id="92" creationId="{00000000-0000-0000-0000-000000000000}"/>
          </ac:spMkLst>
        </pc:spChg>
        <pc:spChg chg="mod">
          <ac:chgData name="reza kabir" userId="af3c95a13102d509" providerId="LiveId" clId="{E6F31DAE-9D3C-4AAD-88BE-DA8B71025CE7}" dt="2020-03-31T13:05:30.640" v="535" actId="1076"/>
          <ac:spMkLst>
            <pc:docMk/>
            <pc:sldMk cId="3042199834" sldId="1391"/>
            <ac:spMk id="107" creationId="{00000000-0000-0000-0000-000000000000}"/>
          </ac:spMkLst>
        </pc:spChg>
        <pc:spChg chg="mod">
          <ac:chgData name="reza kabir" userId="af3c95a13102d509" providerId="LiveId" clId="{E6F31DAE-9D3C-4AAD-88BE-DA8B71025CE7}" dt="2020-03-31T13:05:30.640" v="535" actId="1076"/>
          <ac:spMkLst>
            <pc:docMk/>
            <pc:sldMk cId="3042199834" sldId="1391"/>
            <ac:spMk id="108" creationId="{00000000-0000-0000-0000-000000000000}"/>
          </ac:spMkLst>
        </pc:spChg>
        <pc:spChg chg="mod">
          <ac:chgData name="reza kabir" userId="af3c95a13102d509" providerId="LiveId" clId="{E6F31DAE-9D3C-4AAD-88BE-DA8B71025CE7}" dt="2020-03-31T13:05:30.640" v="535" actId="1076"/>
          <ac:spMkLst>
            <pc:docMk/>
            <pc:sldMk cId="3042199834" sldId="1391"/>
            <ac:spMk id="112" creationId="{00000000-0000-0000-0000-000000000000}"/>
          </ac:spMkLst>
        </pc:spChg>
        <pc:spChg chg="mod">
          <ac:chgData name="reza kabir" userId="af3c95a13102d509" providerId="LiveId" clId="{E6F31DAE-9D3C-4AAD-88BE-DA8B71025CE7}" dt="2020-03-31T13:11:23.792" v="576" actId="2711"/>
          <ac:spMkLst>
            <pc:docMk/>
            <pc:sldMk cId="3042199834" sldId="1391"/>
            <ac:spMk id="113" creationId="{00000000-0000-0000-0000-000000000000}"/>
          </ac:spMkLst>
        </pc:spChg>
        <pc:spChg chg="mod">
          <ac:chgData name="reza kabir" userId="af3c95a13102d509" providerId="LiveId" clId="{E6F31DAE-9D3C-4AAD-88BE-DA8B71025CE7}" dt="2020-03-31T13:05:30.640" v="535" actId="1076"/>
          <ac:spMkLst>
            <pc:docMk/>
            <pc:sldMk cId="3042199834" sldId="1391"/>
            <ac:spMk id="298" creationId="{00000000-0000-0000-0000-000000000000}"/>
          </ac:spMkLst>
        </pc:spChg>
        <pc:spChg chg="mod">
          <ac:chgData name="reza kabir" userId="af3c95a13102d509" providerId="LiveId" clId="{E6F31DAE-9D3C-4AAD-88BE-DA8B71025CE7}" dt="2020-03-31T13:05:30.640" v="535" actId="1076"/>
          <ac:spMkLst>
            <pc:docMk/>
            <pc:sldMk cId="3042199834" sldId="1391"/>
            <ac:spMk id="302" creationId="{00000000-0000-0000-0000-000000000000}"/>
          </ac:spMkLst>
        </pc:spChg>
        <pc:grpChg chg="mod">
          <ac:chgData name="reza kabir" userId="af3c95a13102d509" providerId="LiveId" clId="{E6F31DAE-9D3C-4AAD-88BE-DA8B71025CE7}" dt="2020-03-31T13:05:30.640" v="535" actId="1076"/>
          <ac:grpSpMkLst>
            <pc:docMk/>
            <pc:sldMk cId="3042199834" sldId="1391"/>
            <ac:grpSpMk id="57" creationId="{00000000-0000-0000-0000-000000000000}"/>
          </ac:grpSpMkLst>
        </pc:grpChg>
        <pc:grpChg chg="mod">
          <ac:chgData name="reza kabir" userId="af3c95a13102d509" providerId="LiveId" clId="{E6F31DAE-9D3C-4AAD-88BE-DA8B71025CE7}" dt="2020-03-31T13:05:30.640" v="535" actId="1076"/>
          <ac:grpSpMkLst>
            <pc:docMk/>
            <pc:sldMk cId="3042199834" sldId="1391"/>
            <ac:grpSpMk id="71" creationId="{00000000-0000-0000-0000-000000000000}"/>
          </ac:grpSpMkLst>
        </pc:grpChg>
        <pc:grpChg chg="mod">
          <ac:chgData name="reza kabir" userId="af3c95a13102d509" providerId="LiveId" clId="{E6F31DAE-9D3C-4AAD-88BE-DA8B71025CE7}" dt="2020-03-31T13:05:30.640" v="535" actId="1076"/>
          <ac:grpSpMkLst>
            <pc:docMk/>
            <pc:sldMk cId="3042199834" sldId="1391"/>
            <ac:grpSpMk id="97" creationId="{00000000-0000-0000-0000-000000000000}"/>
          </ac:grpSpMkLst>
        </pc:grpChg>
        <pc:grpChg chg="mod">
          <ac:chgData name="reza kabir" userId="af3c95a13102d509" providerId="LiveId" clId="{E6F31DAE-9D3C-4AAD-88BE-DA8B71025CE7}" dt="2020-03-31T13:05:30.640" v="535" actId="1076"/>
          <ac:grpSpMkLst>
            <pc:docMk/>
            <pc:sldMk cId="3042199834" sldId="1391"/>
            <ac:grpSpMk id="117" creationId="{00000000-0000-0000-0000-000000000000}"/>
          </ac:grpSpMkLst>
        </pc:grpChg>
        <pc:grpChg chg="mod">
          <ac:chgData name="reza kabir" userId="af3c95a13102d509" providerId="LiveId" clId="{E6F31DAE-9D3C-4AAD-88BE-DA8B71025CE7}" dt="2020-03-31T13:05:30.640" v="535" actId="1076"/>
          <ac:grpSpMkLst>
            <pc:docMk/>
            <pc:sldMk cId="3042199834" sldId="1391"/>
            <ac:grpSpMk id="121" creationId="{00000000-0000-0000-0000-000000000000}"/>
          </ac:grpSpMkLst>
        </pc:grpChg>
        <pc:cxnChg chg="mod">
          <ac:chgData name="reza kabir" userId="af3c95a13102d509" providerId="LiveId" clId="{E6F31DAE-9D3C-4AAD-88BE-DA8B71025CE7}" dt="2020-03-31T13:05:30.640" v="535" actId="1076"/>
          <ac:cxnSpMkLst>
            <pc:docMk/>
            <pc:sldMk cId="3042199834" sldId="1391"/>
            <ac:cxnSpMk id="73" creationId="{00000000-0000-0000-0000-000000000000}"/>
          </ac:cxnSpMkLst>
        </pc:cxnChg>
        <pc:cxnChg chg="mod">
          <ac:chgData name="reza kabir" userId="af3c95a13102d509" providerId="LiveId" clId="{E6F31DAE-9D3C-4AAD-88BE-DA8B71025CE7}" dt="2020-03-31T13:05:30.640" v="535" actId="1076"/>
          <ac:cxnSpMkLst>
            <pc:docMk/>
            <pc:sldMk cId="3042199834" sldId="1391"/>
            <ac:cxnSpMk id="74" creationId="{00000000-0000-0000-0000-000000000000}"/>
          </ac:cxnSpMkLst>
        </pc:cxnChg>
        <pc:cxnChg chg="mod">
          <ac:chgData name="reza kabir" userId="af3c95a13102d509" providerId="LiveId" clId="{E6F31DAE-9D3C-4AAD-88BE-DA8B71025CE7}" dt="2020-03-31T13:05:30.640" v="535" actId="1076"/>
          <ac:cxnSpMkLst>
            <pc:docMk/>
            <pc:sldMk cId="3042199834" sldId="1391"/>
            <ac:cxnSpMk id="75" creationId="{00000000-0000-0000-0000-000000000000}"/>
          </ac:cxnSpMkLst>
        </pc:cxnChg>
        <pc:cxnChg chg="mod">
          <ac:chgData name="reza kabir" userId="af3c95a13102d509" providerId="LiveId" clId="{E6F31DAE-9D3C-4AAD-88BE-DA8B71025CE7}" dt="2020-03-31T13:05:30.640" v="535" actId="1076"/>
          <ac:cxnSpMkLst>
            <pc:docMk/>
            <pc:sldMk cId="3042199834" sldId="1391"/>
            <ac:cxnSpMk id="76" creationId="{00000000-0000-0000-0000-000000000000}"/>
          </ac:cxnSpMkLst>
        </pc:cxnChg>
      </pc:sldChg>
      <pc:sldChg chg="delSp add del mod">
        <pc:chgData name="reza kabir" userId="af3c95a13102d509" providerId="LiveId" clId="{E6F31DAE-9D3C-4AAD-88BE-DA8B71025CE7}" dt="2020-03-31T11:06:32.472" v="441" actId="2696"/>
        <pc:sldMkLst>
          <pc:docMk/>
          <pc:sldMk cId="3404401001" sldId="1391"/>
        </pc:sldMkLst>
        <pc:spChg chg="del">
          <ac:chgData name="reza kabir" userId="af3c95a13102d509" providerId="LiveId" clId="{E6F31DAE-9D3C-4AAD-88BE-DA8B71025CE7}" dt="2020-03-31T11:06:13.451" v="437" actId="478"/>
          <ac:spMkLst>
            <pc:docMk/>
            <pc:sldMk cId="3404401001" sldId="1391"/>
            <ac:spMk id="52" creationId="{00000000-0000-0000-0000-000000000000}"/>
          </ac:spMkLst>
        </pc:spChg>
        <pc:grpChg chg="del">
          <ac:chgData name="reza kabir" userId="af3c95a13102d509" providerId="LiveId" clId="{E6F31DAE-9D3C-4AAD-88BE-DA8B71025CE7}" dt="2020-03-31T11:06:13.451" v="437" actId="478"/>
          <ac:grpSpMkLst>
            <pc:docMk/>
            <pc:sldMk cId="3404401001" sldId="1391"/>
            <ac:grpSpMk id="53" creationId="{00000000-0000-0000-0000-000000000000}"/>
          </ac:grpSpMkLst>
        </pc:grpChg>
      </pc:sldChg>
      <pc:sldChg chg="addSp delSp modSp add mod">
        <pc:chgData name="reza kabir" userId="af3c95a13102d509" providerId="LiveId" clId="{E6F31DAE-9D3C-4AAD-88BE-DA8B71025CE7}" dt="2020-03-31T13:04:46.650" v="525" actId="478"/>
        <pc:sldMkLst>
          <pc:docMk/>
          <pc:sldMk cId="1749963586" sldId="1392"/>
        </pc:sldMkLst>
        <pc:spChg chg="add mod">
          <ac:chgData name="reza kabir" userId="af3c95a13102d509" providerId="LiveId" clId="{E6F31DAE-9D3C-4AAD-88BE-DA8B71025CE7}" dt="2020-03-31T13:04:27.290" v="518"/>
          <ac:spMkLst>
            <pc:docMk/>
            <pc:sldMk cId="1749963586" sldId="1392"/>
            <ac:spMk id="2" creationId="{C608E896-BB49-4CF6-A25A-E275E050F12E}"/>
          </ac:spMkLst>
        </pc:spChg>
        <pc:spChg chg="del mod">
          <ac:chgData name="reza kabir" userId="af3c95a13102d509" providerId="LiveId" clId="{E6F31DAE-9D3C-4AAD-88BE-DA8B71025CE7}" dt="2020-03-31T13:04:46.650" v="525" actId="478"/>
          <ac:spMkLst>
            <pc:docMk/>
            <pc:sldMk cId="1749963586" sldId="1392"/>
            <ac:spMk id="6" creationId="{00000000-0000-0000-0000-000000000000}"/>
          </ac:spMkLst>
        </pc:spChg>
        <pc:spChg chg="mod">
          <ac:chgData name="reza kabir" userId="af3c95a13102d509" providerId="LiveId" clId="{E6F31DAE-9D3C-4AAD-88BE-DA8B71025CE7}" dt="2020-03-31T13:04:43.992" v="524" actId="1076"/>
          <ac:spMkLst>
            <pc:docMk/>
            <pc:sldMk cId="1749963586" sldId="1392"/>
            <ac:spMk id="7" creationId="{00000000-0000-0000-0000-000000000000}"/>
          </ac:spMkLst>
        </pc:spChg>
        <pc:spChg chg="mod">
          <ac:chgData name="reza kabir" userId="af3c95a13102d509" providerId="LiveId" clId="{E6F31DAE-9D3C-4AAD-88BE-DA8B71025CE7}" dt="2020-03-31T13:04:43.992" v="524" actId="1076"/>
          <ac:spMkLst>
            <pc:docMk/>
            <pc:sldMk cId="1749963586" sldId="1392"/>
            <ac:spMk id="8" creationId="{00000000-0000-0000-0000-000000000000}"/>
          </ac:spMkLst>
        </pc:spChg>
        <pc:spChg chg="mod">
          <ac:chgData name="reza kabir" userId="af3c95a13102d509" providerId="LiveId" clId="{E6F31DAE-9D3C-4AAD-88BE-DA8B71025CE7}" dt="2020-03-31T13:04:43.992" v="524" actId="1076"/>
          <ac:spMkLst>
            <pc:docMk/>
            <pc:sldMk cId="1749963586" sldId="1392"/>
            <ac:spMk id="9" creationId="{00000000-0000-0000-0000-000000000000}"/>
          </ac:spMkLst>
        </pc:spChg>
        <pc:spChg chg="mod">
          <ac:chgData name="reza kabir" userId="af3c95a13102d509" providerId="LiveId" clId="{E6F31DAE-9D3C-4AAD-88BE-DA8B71025CE7}" dt="2020-03-31T13:04:43.992" v="524" actId="1076"/>
          <ac:spMkLst>
            <pc:docMk/>
            <pc:sldMk cId="1749963586" sldId="1392"/>
            <ac:spMk id="10" creationId="{00000000-0000-0000-0000-000000000000}"/>
          </ac:spMkLst>
        </pc:spChg>
        <pc:spChg chg="mod">
          <ac:chgData name="reza kabir" userId="af3c95a13102d509" providerId="LiveId" clId="{E6F31DAE-9D3C-4AAD-88BE-DA8B71025CE7}" dt="2020-03-31T13:04:43.992" v="524" actId="1076"/>
          <ac:spMkLst>
            <pc:docMk/>
            <pc:sldMk cId="1749963586" sldId="1392"/>
            <ac:spMk id="11" creationId="{00000000-0000-0000-0000-000000000000}"/>
          </ac:spMkLst>
        </pc:spChg>
        <pc:spChg chg="mod">
          <ac:chgData name="reza kabir" userId="af3c95a13102d509" providerId="LiveId" clId="{E6F31DAE-9D3C-4AAD-88BE-DA8B71025CE7}" dt="2020-03-31T13:04:43.992" v="524" actId="1076"/>
          <ac:spMkLst>
            <pc:docMk/>
            <pc:sldMk cId="1749963586" sldId="1392"/>
            <ac:spMk id="12" creationId="{00000000-0000-0000-0000-000000000000}"/>
          </ac:spMkLst>
        </pc:spChg>
        <pc:spChg chg="mod">
          <ac:chgData name="reza kabir" userId="af3c95a13102d509" providerId="LiveId" clId="{E6F31DAE-9D3C-4AAD-88BE-DA8B71025CE7}" dt="2020-03-31T13:04:43.992" v="524" actId="1076"/>
          <ac:spMkLst>
            <pc:docMk/>
            <pc:sldMk cId="1749963586" sldId="1392"/>
            <ac:spMk id="13" creationId="{00000000-0000-0000-0000-000000000000}"/>
          </ac:spMkLst>
        </pc:spChg>
        <pc:spChg chg="mod">
          <ac:chgData name="reza kabir" userId="af3c95a13102d509" providerId="LiveId" clId="{E6F31DAE-9D3C-4AAD-88BE-DA8B71025CE7}" dt="2020-03-31T13:04:43.992" v="524" actId="1076"/>
          <ac:spMkLst>
            <pc:docMk/>
            <pc:sldMk cId="1749963586" sldId="1392"/>
            <ac:spMk id="14" creationId="{00000000-0000-0000-0000-000000000000}"/>
          </ac:spMkLst>
        </pc:spChg>
        <pc:spChg chg="mod">
          <ac:chgData name="reza kabir" userId="af3c95a13102d509" providerId="LiveId" clId="{E6F31DAE-9D3C-4AAD-88BE-DA8B71025CE7}" dt="2020-03-31T13:04:43.992" v="524" actId="1076"/>
          <ac:spMkLst>
            <pc:docMk/>
            <pc:sldMk cId="1749963586" sldId="1392"/>
            <ac:spMk id="15" creationId="{00000000-0000-0000-0000-000000000000}"/>
          </ac:spMkLst>
        </pc:spChg>
        <pc:spChg chg="mod">
          <ac:chgData name="reza kabir" userId="af3c95a13102d509" providerId="LiveId" clId="{E6F31DAE-9D3C-4AAD-88BE-DA8B71025CE7}" dt="2020-03-31T13:04:43.992" v="524" actId="1076"/>
          <ac:spMkLst>
            <pc:docMk/>
            <pc:sldMk cId="1749963586" sldId="1392"/>
            <ac:spMk id="16" creationId="{00000000-0000-0000-0000-000000000000}"/>
          </ac:spMkLst>
        </pc:spChg>
        <pc:spChg chg="mod">
          <ac:chgData name="reza kabir" userId="af3c95a13102d509" providerId="LiveId" clId="{E6F31DAE-9D3C-4AAD-88BE-DA8B71025CE7}" dt="2020-03-31T13:04:43.992" v="524" actId="1076"/>
          <ac:spMkLst>
            <pc:docMk/>
            <pc:sldMk cId="1749963586" sldId="1392"/>
            <ac:spMk id="17" creationId="{00000000-0000-0000-0000-000000000000}"/>
          </ac:spMkLst>
        </pc:spChg>
        <pc:spChg chg="mod">
          <ac:chgData name="reza kabir" userId="af3c95a13102d509" providerId="LiveId" clId="{E6F31DAE-9D3C-4AAD-88BE-DA8B71025CE7}" dt="2020-03-31T13:04:43.992" v="524" actId="1076"/>
          <ac:spMkLst>
            <pc:docMk/>
            <pc:sldMk cId="1749963586" sldId="1392"/>
            <ac:spMk id="18" creationId="{00000000-0000-0000-0000-000000000000}"/>
          </ac:spMkLst>
        </pc:spChg>
        <pc:spChg chg="del mod">
          <ac:chgData name="reza kabir" userId="af3c95a13102d509" providerId="LiveId" clId="{E6F31DAE-9D3C-4AAD-88BE-DA8B71025CE7}" dt="2020-03-31T13:04:21.929" v="516" actId="478"/>
          <ac:spMkLst>
            <pc:docMk/>
            <pc:sldMk cId="1749963586" sldId="1392"/>
            <ac:spMk id="28" creationId="{00000000-0000-0000-0000-000000000000}"/>
          </ac:spMkLst>
        </pc:spChg>
      </pc:sldChg>
      <pc:sldChg chg="add del">
        <pc:chgData name="reza kabir" userId="af3c95a13102d509" providerId="LiveId" clId="{E6F31DAE-9D3C-4AAD-88BE-DA8B71025CE7}" dt="2020-03-31T13:03:23.037" v="506" actId="2696"/>
        <pc:sldMkLst>
          <pc:docMk/>
          <pc:sldMk cId="2258785291" sldId="1392"/>
        </pc:sldMkLst>
      </pc:sldChg>
      <pc:sldChg chg="delSp add del mod">
        <pc:chgData name="reza kabir" userId="af3c95a13102d509" providerId="LiveId" clId="{E6F31DAE-9D3C-4AAD-88BE-DA8B71025CE7}" dt="2020-03-31T11:06:32.472" v="441" actId="2696"/>
        <pc:sldMkLst>
          <pc:docMk/>
          <pc:sldMk cId="3543148262" sldId="1392"/>
        </pc:sldMkLst>
        <pc:spChg chg="del">
          <ac:chgData name="reza kabir" userId="af3c95a13102d509" providerId="LiveId" clId="{E6F31DAE-9D3C-4AAD-88BE-DA8B71025CE7}" dt="2020-03-31T11:06:16.788" v="438" actId="478"/>
          <ac:spMkLst>
            <pc:docMk/>
            <pc:sldMk cId="3543148262" sldId="1392"/>
            <ac:spMk id="21" creationId="{00000000-0000-0000-0000-000000000000}"/>
          </ac:spMkLst>
        </pc:spChg>
        <pc:grpChg chg="del">
          <ac:chgData name="reza kabir" userId="af3c95a13102d509" providerId="LiveId" clId="{E6F31DAE-9D3C-4AAD-88BE-DA8B71025CE7}" dt="2020-03-31T11:06:16.788" v="438" actId="478"/>
          <ac:grpSpMkLst>
            <pc:docMk/>
            <pc:sldMk cId="3543148262" sldId="1392"/>
            <ac:grpSpMk id="22" creationId="{00000000-0000-0000-0000-000000000000}"/>
          </ac:grpSpMkLst>
        </pc:grpChg>
      </pc:sldChg>
      <pc:sldChg chg="addSp delSp modSp del mod">
        <pc:chgData name="reza kabir" userId="af3c95a13102d509" providerId="LiveId" clId="{E6F31DAE-9D3C-4AAD-88BE-DA8B71025CE7}" dt="2020-05-06T15:31:01.825" v="1000" actId="2696"/>
        <pc:sldMkLst>
          <pc:docMk/>
          <pc:sldMk cId="1394618867" sldId="1396"/>
        </pc:sldMkLst>
        <pc:spChg chg="add del mod">
          <ac:chgData name="reza kabir" userId="af3c95a13102d509" providerId="LiveId" clId="{E6F31DAE-9D3C-4AAD-88BE-DA8B71025CE7}" dt="2020-05-06T15:15:35.736" v="833"/>
          <ac:spMkLst>
            <pc:docMk/>
            <pc:sldMk cId="1394618867" sldId="1396"/>
            <ac:spMk id="2" creationId="{67E93DAA-FBE9-4FEB-B7FF-6277CF0B7CE6}"/>
          </ac:spMkLst>
        </pc:spChg>
        <pc:spChg chg="add mod">
          <ac:chgData name="reza kabir" userId="af3c95a13102d509" providerId="LiveId" clId="{E6F31DAE-9D3C-4AAD-88BE-DA8B71025CE7}" dt="2020-05-06T15:16:28.784" v="853"/>
          <ac:spMkLst>
            <pc:docMk/>
            <pc:sldMk cId="1394618867" sldId="1396"/>
            <ac:spMk id="3" creationId="{D7EDDE92-6AE4-4733-A9F9-7BCABD29783E}"/>
          </ac:spMkLst>
        </pc:spChg>
        <pc:spChg chg="mod">
          <ac:chgData name="reza kabir" userId="af3c95a13102d509" providerId="LiveId" clId="{E6F31DAE-9D3C-4AAD-88BE-DA8B71025CE7}" dt="2020-05-06T15:16:01.118" v="838" actId="1076"/>
          <ac:spMkLst>
            <pc:docMk/>
            <pc:sldMk cId="1394618867" sldId="1396"/>
            <ac:spMk id="63" creationId="{00000000-0000-0000-0000-000000000000}"/>
          </ac:spMkLst>
        </pc:spChg>
        <pc:spChg chg="del">
          <ac:chgData name="reza kabir" userId="af3c95a13102d509" providerId="LiveId" clId="{E6F31DAE-9D3C-4AAD-88BE-DA8B71025CE7}" dt="2020-05-06T15:15:43.700" v="834" actId="478"/>
          <ac:spMkLst>
            <pc:docMk/>
            <pc:sldMk cId="1394618867" sldId="1396"/>
            <ac:spMk id="65" creationId="{00000000-0000-0000-0000-000000000000}"/>
          </ac:spMkLst>
        </pc:spChg>
        <pc:spChg chg="mod">
          <ac:chgData name="reza kabir" userId="af3c95a13102d509" providerId="LiveId" clId="{E6F31DAE-9D3C-4AAD-88BE-DA8B71025CE7}" dt="2020-05-06T15:16:01.118" v="838" actId="1076"/>
          <ac:spMkLst>
            <pc:docMk/>
            <pc:sldMk cId="1394618867" sldId="1396"/>
            <ac:spMk id="70" creationId="{00000000-0000-0000-0000-000000000000}"/>
          </ac:spMkLst>
        </pc:spChg>
        <pc:spChg chg="mod">
          <ac:chgData name="reza kabir" userId="af3c95a13102d509" providerId="LiveId" clId="{E6F31DAE-9D3C-4AAD-88BE-DA8B71025CE7}" dt="2020-05-06T15:16:01.118" v="838" actId="1076"/>
          <ac:spMkLst>
            <pc:docMk/>
            <pc:sldMk cId="1394618867" sldId="1396"/>
            <ac:spMk id="71" creationId="{00000000-0000-0000-0000-000000000000}"/>
          </ac:spMkLst>
        </pc:spChg>
        <pc:spChg chg="del">
          <ac:chgData name="reza kabir" userId="af3c95a13102d509" providerId="LiveId" clId="{E6F31DAE-9D3C-4AAD-88BE-DA8B71025CE7}" dt="2020-05-06T15:15:43.700" v="834" actId="478"/>
          <ac:spMkLst>
            <pc:docMk/>
            <pc:sldMk cId="1394618867" sldId="1396"/>
            <ac:spMk id="74" creationId="{00000000-0000-0000-0000-000000000000}"/>
          </ac:spMkLst>
        </pc:spChg>
        <pc:spChg chg="mod">
          <ac:chgData name="reza kabir" userId="af3c95a13102d509" providerId="LiveId" clId="{E6F31DAE-9D3C-4AAD-88BE-DA8B71025CE7}" dt="2020-05-06T15:16:14.296" v="839" actId="2711"/>
          <ac:spMkLst>
            <pc:docMk/>
            <pc:sldMk cId="1394618867" sldId="1396"/>
            <ac:spMk id="115" creationId="{00000000-0000-0000-0000-000000000000}"/>
          </ac:spMkLst>
        </pc:spChg>
        <pc:spChg chg="mod">
          <ac:chgData name="reza kabir" userId="af3c95a13102d509" providerId="LiveId" clId="{E6F31DAE-9D3C-4AAD-88BE-DA8B71025CE7}" dt="2020-05-06T15:16:14.296" v="839" actId="2711"/>
          <ac:spMkLst>
            <pc:docMk/>
            <pc:sldMk cId="1394618867" sldId="1396"/>
            <ac:spMk id="116" creationId="{00000000-0000-0000-0000-000000000000}"/>
          </ac:spMkLst>
        </pc:spChg>
        <pc:spChg chg="mod">
          <ac:chgData name="reza kabir" userId="af3c95a13102d509" providerId="LiveId" clId="{E6F31DAE-9D3C-4AAD-88BE-DA8B71025CE7}" dt="2020-05-06T15:16:55.215" v="861" actId="164"/>
          <ac:spMkLst>
            <pc:docMk/>
            <pc:sldMk cId="1394618867" sldId="1396"/>
            <ac:spMk id="161" creationId="{00000000-0000-0000-0000-000000000000}"/>
          </ac:spMkLst>
        </pc:spChg>
        <pc:spChg chg="mod">
          <ac:chgData name="reza kabir" userId="af3c95a13102d509" providerId="LiveId" clId="{E6F31DAE-9D3C-4AAD-88BE-DA8B71025CE7}" dt="2020-05-06T15:16:55.215" v="861" actId="164"/>
          <ac:spMkLst>
            <pc:docMk/>
            <pc:sldMk cId="1394618867" sldId="1396"/>
            <ac:spMk id="166" creationId="{00000000-0000-0000-0000-000000000000}"/>
          </ac:spMkLst>
        </pc:spChg>
        <pc:spChg chg="mod">
          <ac:chgData name="reza kabir" userId="af3c95a13102d509" providerId="LiveId" clId="{E6F31DAE-9D3C-4AAD-88BE-DA8B71025CE7}" dt="2020-05-06T15:16:55.215" v="861" actId="164"/>
          <ac:spMkLst>
            <pc:docMk/>
            <pc:sldMk cId="1394618867" sldId="1396"/>
            <ac:spMk id="167" creationId="{00000000-0000-0000-0000-000000000000}"/>
          </ac:spMkLst>
        </pc:spChg>
        <pc:spChg chg="mod">
          <ac:chgData name="reza kabir" userId="af3c95a13102d509" providerId="LiveId" clId="{E6F31DAE-9D3C-4AAD-88BE-DA8B71025CE7}" dt="2020-05-06T15:16:55.215" v="861" actId="164"/>
          <ac:spMkLst>
            <pc:docMk/>
            <pc:sldMk cId="1394618867" sldId="1396"/>
            <ac:spMk id="168" creationId="{00000000-0000-0000-0000-000000000000}"/>
          </ac:spMkLst>
        </pc:spChg>
        <pc:spChg chg="mod">
          <ac:chgData name="reza kabir" userId="af3c95a13102d509" providerId="LiveId" clId="{E6F31DAE-9D3C-4AAD-88BE-DA8B71025CE7}" dt="2020-05-06T15:16:55.215" v="861" actId="164"/>
          <ac:spMkLst>
            <pc:docMk/>
            <pc:sldMk cId="1394618867" sldId="1396"/>
            <ac:spMk id="169" creationId="{00000000-0000-0000-0000-000000000000}"/>
          </ac:spMkLst>
        </pc:spChg>
        <pc:spChg chg="mod">
          <ac:chgData name="reza kabir" userId="af3c95a13102d509" providerId="LiveId" clId="{E6F31DAE-9D3C-4AAD-88BE-DA8B71025CE7}" dt="2020-05-06T15:16:55.215" v="861" actId="164"/>
          <ac:spMkLst>
            <pc:docMk/>
            <pc:sldMk cId="1394618867" sldId="1396"/>
            <ac:spMk id="170" creationId="{00000000-0000-0000-0000-000000000000}"/>
          </ac:spMkLst>
        </pc:spChg>
        <pc:spChg chg="mod">
          <ac:chgData name="reza kabir" userId="af3c95a13102d509" providerId="LiveId" clId="{E6F31DAE-9D3C-4AAD-88BE-DA8B71025CE7}" dt="2020-05-06T15:16:55.215" v="861" actId="164"/>
          <ac:spMkLst>
            <pc:docMk/>
            <pc:sldMk cId="1394618867" sldId="1396"/>
            <ac:spMk id="171" creationId="{00000000-0000-0000-0000-000000000000}"/>
          </ac:spMkLst>
        </pc:spChg>
        <pc:spChg chg="mod">
          <ac:chgData name="reza kabir" userId="af3c95a13102d509" providerId="LiveId" clId="{E6F31DAE-9D3C-4AAD-88BE-DA8B71025CE7}" dt="2020-05-06T15:16:55.215" v="861" actId="164"/>
          <ac:spMkLst>
            <pc:docMk/>
            <pc:sldMk cId="1394618867" sldId="1396"/>
            <ac:spMk id="172" creationId="{00000000-0000-0000-0000-000000000000}"/>
          </ac:spMkLst>
        </pc:spChg>
        <pc:spChg chg="mod">
          <ac:chgData name="reza kabir" userId="af3c95a13102d509" providerId="LiveId" clId="{E6F31DAE-9D3C-4AAD-88BE-DA8B71025CE7}" dt="2020-05-06T15:16:55.215" v="861" actId="164"/>
          <ac:spMkLst>
            <pc:docMk/>
            <pc:sldMk cId="1394618867" sldId="1396"/>
            <ac:spMk id="173" creationId="{00000000-0000-0000-0000-000000000000}"/>
          </ac:spMkLst>
        </pc:spChg>
        <pc:spChg chg="mod">
          <ac:chgData name="reza kabir" userId="af3c95a13102d509" providerId="LiveId" clId="{E6F31DAE-9D3C-4AAD-88BE-DA8B71025CE7}" dt="2020-05-06T15:16:55.215" v="861" actId="164"/>
          <ac:spMkLst>
            <pc:docMk/>
            <pc:sldMk cId="1394618867" sldId="1396"/>
            <ac:spMk id="180" creationId="{00000000-0000-0000-0000-000000000000}"/>
          </ac:spMkLst>
        </pc:spChg>
        <pc:spChg chg="mod">
          <ac:chgData name="reza kabir" userId="af3c95a13102d509" providerId="LiveId" clId="{E6F31DAE-9D3C-4AAD-88BE-DA8B71025CE7}" dt="2020-05-06T15:16:55.215" v="861" actId="164"/>
          <ac:spMkLst>
            <pc:docMk/>
            <pc:sldMk cId="1394618867" sldId="1396"/>
            <ac:spMk id="181" creationId="{00000000-0000-0000-0000-000000000000}"/>
          </ac:spMkLst>
        </pc:spChg>
        <pc:spChg chg="mod">
          <ac:chgData name="reza kabir" userId="af3c95a13102d509" providerId="LiveId" clId="{E6F31DAE-9D3C-4AAD-88BE-DA8B71025CE7}" dt="2020-05-06T15:16:55.215" v="861" actId="164"/>
          <ac:spMkLst>
            <pc:docMk/>
            <pc:sldMk cId="1394618867" sldId="1396"/>
            <ac:spMk id="182" creationId="{00000000-0000-0000-0000-000000000000}"/>
          </ac:spMkLst>
        </pc:spChg>
        <pc:spChg chg="mod">
          <ac:chgData name="reza kabir" userId="af3c95a13102d509" providerId="LiveId" clId="{E6F31DAE-9D3C-4AAD-88BE-DA8B71025CE7}" dt="2020-05-06T15:16:55.215" v="861" actId="164"/>
          <ac:spMkLst>
            <pc:docMk/>
            <pc:sldMk cId="1394618867" sldId="1396"/>
            <ac:spMk id="183" creationId="{00000000-0000-0000-0000-000000000000}"/>
          </ac:spMkLst>
        </pc:spChg>
        <pc:spChg chg="mod">
          <ac:chgData name="reza kabir" userId="af3c95a13102d509" providerId="LiveId" clId="{E6F31DAE-9D3C-4AAD-88BE-DA8B71025CE7}" dt="2020-05-06T15:16:55.215" v="861" actId="164"/>
          <ac:spMkLst>
            <pc:docMk/>
            <pc:sldMk cId="1394618867" sldId="1396"/>
            <ac:spMk id="184" creationId="{00000000-0000-0000-0000-000000000000}"/>
          </ac:spMkLst>
        </pc:spChg>
        <pc:spChg chg="mod">
          <ac:chgData name="reza kabir" userId="af3c95a13102d509" providerId="LiveId" clId="{E6F31DAE-9D3C-4AAD-88BE-DA8B71025CE7}" dt="2020-05-06T15:16:55.215" v="861" actId="164"/>
          <ac:spMkLst>
            <pc:docMk/>
            <pc:sldMk cId="1394618867" sldId="1396"/>
            <ac:spMk id="185" creationId="{00000000-0000-0000-0000-000000000000}"/>
          </ac:spMkLst>
        </pc:spChg>
        <pc:spChg chg="mod">
          <ac:chgData name="reza kabir" userId="af3c95a13102d509" providerId="LiveId" clId="{E6F31DAE-9D3C-4AAD-88BE-DA8B71025CE7}" dt="2020-05-06T15:16:55.215" v="861" actId="164"/>
          <ac:spMkLst>
            <pc:docMk/>
            <pc:sldMk cId="1394618867" sldId="1396"/>
            <ac:spMk id="190" creationId="{00000000-0000-0000-0000-000000000000}"/>
          </ac:spMkLst>
        </pc:spChg>
        <pc:spChg chg="mod">
          <ac:chgData name="reza kabir" userId="af3c95a13102d509" providerId="LiveId" clId="{E6F31DAE-9D3C-4AAD-88BE-DA8B71025CE7}" dt="2020-05-06T15:16:55.215" v="861" actId="164"/>
          <ac:spMkLst>
            <pc:docMk/>
            <pc:sldMk cId="1394618867" sldId="1396"/>
            <ac:spMk id="191" creationId="{00000000-0000-0000-0000-000000000000}"/>
          </ac:spMkLst>
        </pc:spChg>
        <pc:spChg chg="mod">
          <ac:chgData name="reza kabir" userId="af3c95a13102d509" providerId="LiveId" clId="{E6F31DAE-9D3C-4AAD-88BE-DA8B71025CE7}" dt="2020-05-06T15:16:36.335" v="856" actId="404"/>
          <ac:spMkLst>
            <pc:docMk/>
            <pc:sldMk cId="1394618867" sldId="1396"/>
            <ac:spMk id="312" creationId="{00000000-0000-0000-0000-000000000000}"/>
          </ac:spMkLst>
        </pc:spChg>
        <pc:spChg chg="mod">
          <ac:chgData name="reza kabir" userId="af3c95a13102d509" providerId="LiveId" clId="{E6F31DAE-9D3C-4AAD-88BE-DA8B71025CE7}" dt="2020-05-06T15:16:46.554" v="859" actId="1076"/>
          <ac:spMkLst>
            <pc:docMk/>
            <pc:sldMk cId="1394618867" sldId="1396"/>
            <ac:spMk id="313" creationId="{00000000-0000-0000-0000-000000000000}"/>
          </ac:spMkLst>
        </pc:spChg>
        <pc:spChg chg="mod">
          <ac:chgData name="reza kabir" userId="af3c95a13102d509" providerId="LiveId" clId="{E6F31DAE-9D3C-4AAD-88BE-DA8B71025CE7}" dt="2020-05-06T15:16:36.335" v="856" actId="404"/>
          <ac:spMkLst>
            <pc:docMk/>
            <pc:sldMk cId="1394618867" sldId="1396"/>
            <ac:spMk id="314" creationId="{00000000-0000-0000-0000-000000000000}"/>
          </ac:spMkLst>
        </pc:spChg>
        <pc:spChg chg="mod">
          <ac:chgData name="reza kabir" userId="af3c95a13102d509" providerId="LiveId" clId="{E6F31DAE-9D3C-4AAD-88BE-DA8B71025CE7}" dt="2020-05-06T15:16:43.737" v="858" actId="1076"/>
          <ac:spMkLst>
            <pc:docMk/>
            <pc:sldMk cId="1394618867" sldId="1396"/>
            <ac:spMk id="315" creationId="{00000000-0000-0000-0000-000000000000}"/>
          </ac:spMkLst>
        </pc:spChg>
        <pc:spChg chg="mod">
          <ac:chgData name="reza kabir" userId="af3c95a13102d509" providerId="LiveId" clId="{E6F31DAE-9D3C-4AAD-88BE-DA8B71025CE7}" dt="2020-05-06T15:16:36.335" v="856" actId="404"/>
          <ac:spMkLst>
            <pc:docMk/>
            <pc:sldMk cId="1394618867" sldId="1396"/>
            <ac:spMk id="316" creationId="{00000000-0000-0000-0000-000000000000}"/>
          </ac:spMkLst>
        </pc:spChg>
        <pc:spChg chg="mod">
          <ac:chgData name="reza kabir" userId="af3c95a13102d509" providerId="LiveId" clId="{E6F31DAE-9D3C-4AAD-88BE-DA8B71025CE7}" dt="2020-05-06T15:16:41.178" v="857" actId="1076"/>
          <ac:spMkLst>
            <pc:docMk/>
            <pc:sldMk cId="1394618867" sldId="1396"/>
            <ac:spMk id="317" creationId="{00000000-0000-0000-0000-000000000000}"/>
          </ac:spMkLst>
        </pc:spChg>
        <pc:spChg chg="mod">
          <ac:chgData name="reza kabir" userId="af3c95a13102d509" providerId="LiveId" clId="{E6F31DAE-9D3C-4AAD-88BE-DA8B71025CE7}" dt="2020-05-06T15:16:36.335" v="856" actId="404"/>
          <ac:spMkLst>
            <pc:docMk/>
            <pc:sldMk cId="1394618867" sldId="1396"/>
            <ac:spMk id="319" creationId="{00000000-0000-0000-0000-000000000000}"/>
          </ac:spMkLst>
        </pc:spChg>
        <pc:spChg chg="mod">
          <ac:chgData name="reza kabir" userId="af3c95a13102d509" providerId="LiveId" clId="{E6F31DAE-9D3C-4AAD-88BE-DA8B71025CE7}" dt="2020-05-06T15:16:48.713" v="860" actId="1076"/>
          <ac:spMkLst>
            <pc:docMk/>
            <pc:sldMk cId="1394618867" sldId="1396"/>
            <ac:spMk id="320" creationId="{00000000-0000-0000-0000-000000000000}"/>
          </ac:spMkLst>
        </pc:spChg>
        <pc:grpChg chg="add mod">
          <ac:chgData name="reza kabir" userId="af3c95a13102d509" providerId="LiveId" clId="{E6F31DAE-9D3C-4AAD-88BE-DA8B71025CE7}" dt="2020-05-06T15:16:59.451" v="862" actId="1076"/>
          <ac:grpSpMkLst>
            <pc:docMk/>
            <pc:sldMk cId="1394618867" sldId="1396"/>
            <ac:grpSpMk id="4" creationId="{7845FF0E-13D6-4FC3-928E-71753C351620}"/>
          </ac:grpSpMkLst>
        </pc:grpChg>
        <pc:grpChg chg="del">
          <ac:chgData name="reza kabir" userId="af3c95a13102d509" providerId="LiveId" clId="{E6F31DAE-9D3C-4AAD-88BE-DA8B71025CE7}" dt="2020-05-06T15:15:43.700" v="834" actId="478"/>
          <ac:grpSpMkLst>
            <pc:docMk/>
            <pc:sldMk cId="1394618867" sldId="1396"/>
            <ac:grpSpMk id="66" creationId="{00000000-0000-0000-0000-000000000000}"/>
          </ac:grpSpMkLst>
        </pc:grpChg>
        <pc:grpChg chg="mod">
          <ac:chgData name="reza kabir" userId="af3c95a13102d509" providerId="LiveId" clId="{E6F31DAE-9D3C-4AAD-88BE-DA8B71025CE7}" dt="2020-05-06T15:16:55.215" v="861" actId="164"/>
          <ac:grpSpMkLst>
            <pc:docMk/>
            <pc:sldMk cId="1394618867" sldId="1396"/>
            <ac:grpSpMk id="174" creationId="{00000000-0000-0000-0000-000000000000}"/>
          </ac:grpSpMkLst>
        </pc:grpChg>
        <pc:grpChg chg="mod">
          <ac:chgData name="reza kabir" userId="af3c95a13102d509" providerId="LiveId" clId="{E6F31DAE-9D3C-4AAD-88BE-DA8B71025CE7}" dt="2020-05-06T15:16:55.215" v="861" actId="164"/>
          <ac:grpSpMkLst>
            <pc:docMk/>
            <pc:sldMk cId="1394618867" sldId="1396"/>
            <ac:grpSpMk id="186" creationId="{00000000-0000-0000-0000-000000000000}"/>
          </ac:grpSpMkLst>
        </pc:grpChg>
        <pc:grpChg chg="mod">
          <ac:chgData name="reza kabir" userId="af3c95a13102d509" providerId="LiveId" clId="{E6F31DAE-9D3C-4AAD-88BE-DA8B71025CE7}" dt="2020-05-06T15:16:55.215" v="861" actId="164"/>
          <ac:grpSpMkLst>
            <pc:docMk/>
            <pc:sldMk cId="1394618867" sldId="1396"/>
            <ac:grpSpMk id="192" creationId="{00000000-0000-0000-0000-000000000000}"/>
          </ac:grpSpMkLst>
        </pc:grpChg>
        <pc:grpChg chg="mod">
          <ac:chgData name="reza kabir" userId="af3c95a13102d509" providerId="LiveId" clId="{E6F31DAE-9D3C-4AAD-88BE-DA8B71025CE7}" dt="2020-05-06T15:16:55.215" v="861" actId="164"/>
          <ac:grpSpMkLst>
            <pc:docMk/>
            <pc:sldMk cId="1394618867" sldId="1396"/>
            <ac:grpSpMk id="196" creationId="{00000000-0000-0000-0000-000000000000}"/>
          </ac:grpSpMkLst>
        </pc:grpChg>
        <pc:grpChg chg="mod">
          <ac:chgData name="reza kabir" userId="af3c95a13102d509" providerId="LiveId" clId="{E6F31DAE-9D3C-4AAD-88BE-DA8B71025CE7}" dt="2020-05-06T15:16:55.215" v="861" actId="164"/>
          <ac:grpSpMkLst>
            <pc:docMk/>
            <pc:sldMk cId="1394618867" sldId="1396"/>
            <ac:grpSpMk id="200" creationId="{00000000-0000-0000-0000-000000000000}"/>
          </ac:grpSpMkLst>
        </pc:grpChg>
        <pc:grpChg chg="mod">
          <ac:chgData name="reza kabir" userId="af3c95a13102d509" providerId="LiveId" clId="{E6F31DAE-9D3C-4AAD-88BE-DA8B71025CE7}" dt="2020-05-06T15:16:01.118" v="838" actId="1076"/>
          <ac:grpSpMkLst>
            <pc:docMk/>
            <pc:sldMk cId="1394618867" sldId="1396"/>
            <ac:grpSpMk id="309" creationId="{00000000-0000-0000-0000-000000000000}"/>
          </ac:grpSpMkLst>
        </pc:grpChg>
        <pc:grpChg chg="mod">
          <ac:chgData name="reza kabir" userId="af3c95a13102d509" providerId="LiveId" clId="{E6F31DAE-9D3C-4AAD-88BE-DA8B71025CE7}" dt="2020-05-06T15:16:01.118" v="838" actId="1076"/>
          <ac:grpSpMkLst>
            <pc:docMk/>
            <pc:sldMk cId="1394618867" sldId="1396"/>
            <ac:grpSpMk id="310" creationId="{00000000-0000-0000-0000-000000000000}"/>
          </ac:grpSpMkLst>
        </pc:grpChg>
        <pc:grpChg chg="mod">
          <ac:chgData name="reza kabir" userId="af3c95a13102d509" providerId="LiveId" clId="{E6F31DAE-9D3C-4AAD-88BE-DA8B71025CE7}" dt="2020-05-06T15:16:01.118" v="838" actId="1076"/>
          <ac:grpSpMkLst>
            <pc:docMk/>
            <pc:sldMk cId="1394618867" sldId="1396"/>
            <ac:grpSpMk id="311" creationId="{00000000-0000-0000-0000-000000000000}"/>
          </ac:grpSpMkLst>
        </pc:grpChg>
        <pc:grpChg chg="mod">
          <ac:chgData name="reza kabir" userId="af3c95a13102d509" providerId="LiveId" clId="{E6F31DAE-9D3C-4AAD-88BE-DA8B71025CE7}" dt="2020-05-06T15:16:01.118" v="838" actId="1076"/>
          <ac:grpSpMkLst>
            <pc:docMk/>
            <pc:sldMk cId="1394618867" sldId="1396"/>
            <ac:grpSpMk id="318" creationId="{00000000-0000-0000-0000-000000000000}"/>
          </ac:grpSpMkLst>
        </pc:grpChg>
        <pc:graphicFrameChg chg="mod">
          <ac:chgData name="reza kabir" userId="af3c95a13102d509" providerId="LiveId" clId="{E6F31DAE-9D3C-4AAD-88BE-DA8B71025CE7}" dt="2020-05-06T15:16:01.118" v="838" actId="1076"/>
          <ac:graphicFrameMkLst>
            <pc:docMk/>
            <pc:sldMk cId="1394618867" sldId="1396"/>
            <ac:graphicFrameMk id="307" creationId="{00000000-0000-0000-0000-000000000000}"/>
          </ac:graphicFrameMkLst>
        </pc:graphicFrameChg>
        <pc:cxnChg chg="mod">
          <ac:chgData name="reza kabir" userId="af3c95a13102d509" providerId="LiveId" clId="{E6F31DAE-9D3C-4AAD-88BE-DA8B71025CE7}" dt="2020-05-06T15:16:01.118" v="838" actId="1076"/>
          <ac:cxnSpMkLst>
            <pc:docMk/>
            <pc:sldMk cId="1394618867" sldId="1396"/>
            <ac:cxnSpMk id="114" creationId="{00000000-0000-0000-0000-000000000000}"/>
          </ac:cxnSpMkLst>
        </pc:cxnChg>
        <pc:cxnChg chg="mod">
          <ac:chgData name="reza kabir" userId="af3c95a13102d509" providerId="LiveId" clId="{E6F31DAE-9D3C-4AAD-88BE-DA8B71025CE7}" dt="2020-05-06T15:16:55.215" v="861" actId="164"/>
          <ac:cxnSpMkLst>
            <pc:docMk/>
            <pc:sldMk cId="1394618867" sldId="1396"/>
            <ac:cxnSpMk id="162" creationId="{00000000-0000-0000-0000-000000000000}"/>
          </ac:cxnSpMkLst>
        </pc:cxnChg>
        <pc:cxnChg chg="mod">
          <ac:chgData name="reza kabir" userId="af3c95a13102d509" providerId="LiveId" clId="{E6F31DAE-9D3C-4AAD-88BE-DA8B71025CE7}" dt="2020-05-06T15:16:55.215" v="861" actId="164"/>
          <ac:cxnSpMkLst>
            <pc:docMk/>
            <pc:sldMk cId="1394618867" sldId="1396"/>
            <ac:cxnSpMk id="163" creationId="{00000000-0000-0000-0000-000000000000}"/>
          </ac:cxnSpMkLst>
        </pc:cxnChg>
        <pc:cxnChg chg="mod">
          <ac:chgData name="reza kabir" userId="af3c95a13102d509" providerId="LiveId" clId="{E6F31DAE-9D3C-4AAD-88BE-DA8B71025CE7}" dt="2020-05-06T15:16:55.215" v="861" actId="164"/>
          <ac:cxnSpMkLst>
            <pc:docMk/>
            <pc:sldMk cId="1394618867" sldId="1396"/>
            <ac:cxnSpMk id="164" creationId="{00000000-0000-0000-0000-000000000000}"/>
          </ac:cxnSpMkLst>
        </pc:cxnChg>
        <pc:cxnChg chg="mod">
          <ac:chgData name="reza kabir" userId="af3c95a13102d509" providerId="LiveId" clId="{E6F31DAE-9D3C-4AAD-88BE-DA8B71025CE7}" dt="2020-05-06T15:16:55.215" v="861" actId="164"/>
          <ac:cxnSpMkLst>
            <pc:docMk/>
            <pc:sldMk cId="1394618867" sldId="1396"/>
            <ac:cxnSpMk id="165" creationId="{00000000-0000-0000-0000-000000000000}"/>
          </ac:cxnSpMkLst>
        </pc:cxnChg>
      </pc:sldChg>
      <pc:sldChg chg="add">
        <pc:chgData name="reza kabir" userId="af3c95a13102d509" providerId="LiveId" clId="{E6F31DAE-9D3C-4AAD-88BE-DA8B71025CE7}" dt="2020-05-06T15:31:09.880" v="1001"/>
        <pc:sldMkLst>
          <pc:docMk/>
          <pc:sldMk cId="2030610118" sldId="1396"/>
        </pc:sldMkLst>
      </pc:sldChg>
      <pc:sldChg chg="add">
        <pc:chgData name="reza kabir" userId="af3c95a13102d509" providerId="LiveId" clId="{E6F31DAE-9D3C-4AAD-88BE-DA8B71025CE7}" dt="2020-05-06T15:30:51.665" v="999"/>
        <pc:sldMkLst>
          <pc:docMk/>
          <pc:sldMk cId="1326432540" sldId="1397"/>
        </pc:sldMkLst>
      </pc:sldChg>
      <pc:sldChg chg="addSp delSp modSp del mod">
        <pc:chgData name="reza kabir" userId="af3c95a13102d509" providerId="LiveId" clId="{E6F31DAE-9D3C-4AAD-88BE-DA8B71025CE7}" dt="2020-05-06T15:30:41.293" v="998" actId="2696"/>
        <pc:sldMkLst>
          <pc:docMk/>
          <pc:sldMk cId="3671189675" sldId="1397"/>
        </pc:sldMkLst>
        <pc:spChg chg="add mod">
          <ac:chgData name="reza kabir" userId="af3c95a13102d509" providerId="LiveId" clId="{E6F31DAE-9D3C-4AAD-88BE-DA8B71025CE7}" dt="2020-05-06T15:18:03.661" v="883" actId="2711"/>
          <ac:spMkLst>
            <pc:docMk/>
            <pc:sldMk cId="3671189675" sldId="1397"/>
            <ac:spMk id="2" creationId="{4058C1C5-55D9-4195-974C-D6DA4CD6EA1F}"/>
          </ac:spMkLst>
        </pc:spChg>
        <pc:spChg chg="del">
          <ac:chgData name="reza kabir" userId="af3c95a13102d509" providerId="LiveId" clId="{E6F31DAE-9D3C-4AAD-88BE-DA8B71025CE7}" dt="2020-05-06T15:17:09.617" v="864" actId="478"/>
          <ac:spMkLst>
            <pc:docMk/>
            <pc:sldMk cId="3671189675" sldId="1397"/>
            <ac:spMk id="35" creationId="{00000000-0000-0000-0000-000000000000}"/>
          </ac:spMkLst>
        </pc:spChg>
        <pc:spChg chg="del">
          <ac:chgData name="reza kabir" userId="af3c95a13102d509" providerId="LiveId" clId="{E6F31DAE-9D3C-4AAD-88BE-DA8B71025CE7}" dt="2020-05-06T15:17:09.617" v="864" actId="478"/>
          <ac:spMkLst>
            <pc:docMk/>
            <pc:sldMk cId="3671189675" sldId="1397"/>
            <ac:spMk id="42" creationId="{00000000-0000-0000-0000-000000000000}"/>
          </ac:spMkLst>
        </pc:spChg>
        <pc:spChg chg="mod">
          <ac:chgData name="reza kabir" userId="af3c95a13102d509" providerId="LiveId" clId="{E6F31DAE-9D3C-4AAD-88BE-DA8B71025CE7}" dt="2020-05-06T15:17:57.476" v="882" actId="2711"/>
          <ac:spMkLst>
            <pc:docMk/>
            <pc:sldMk cId="3671189675" sldId="1397"/>
            <ac:spMk id="240" creationId="{00000000-0000-0000-0000-000000000000}"/>
          </ac:spMkLst>
        </pc:spChg>
        <pc:spChg chg="mod">
          <ac:chgData name="reza kabir" userId="af3c95a13102d509" providerId="LiveId" clId="{E6F31DAE-9D3C-4AAD-88BE-DA8B71025CE7}" dt="2020-05-06T15:17:57.476" v="882" actId="2711"/>
          <ac:spMkLst>
            <pc:docMk/>
            <pc:sldMk cId="3671189675" sldId="1397"/>
            <ac:spMk id="242" creationId="{00000000-0000-0000-0000-000000000000}"/>
          </ac:spMkLst>
        </pc:spChg>
        <pc:spChg chg="mod">
          <ac:chgData name="reza kabir" userId="af3c95a13102d509" providerId="LiveId" clId="{E6F31DAE-9D3C-4AAD-88BE-DA8B71025CE7}" dt="2020-05-06T15:17:57.476" v="882" actId="2711"/>
          <ac:spMkLst>
            <pc:docMk/>
            <pc:sldMk cId="3671189675" sldId="1397"/>
            <ac:spMk id="244" creationId="{00000000-0000-0000-0000-000000000000}"/>
          </ac:spMkLst>
        </pc:spChg>
        <pc:spChg chg="mod">
          <ac:chgData name="reza kabir" userId="af3c95a13102d509" providerId="LiveId" clId="{E6F31DAE-9D3C-4AAD-88BE-DA8B71025CE7}" dt="2020-05-06T15:17:57.476" v="882" actId="2711"/>
          <ac:spMkLst>
            <pc:docMk/>
            <pc:sldMk cId="3671189675" sldId="1397"/>
            <ac:spMk id="252" creationId="{00000000-0000-0000-0000-000000000000}"/>
          </ac:spMkLst>
        </pc:spChg>
        <pc:spChg chg="mod">
          <ac:chgData name="reza kabir" userId="af3c95a13102d509" providerId="LiveId" clId="{E6F31DAE-9D3C-4AAD-88BE-DA8B71025CE7}" dt="2020-05-06T15:17:57.476" v="882" actId="2711"/>
          <ac:spMkLst>
            <pc:docMk/>
            <pc:sldMk cId="3671189675" sldId="1397"/>
            <ac:spMk id="254" creationId="{00000000-0000-0000-0000-000000000000}"/>
          </ac:spMkLst>
        </pc:spChg>
        <pc:spChg chg="mod">
          <ac:chgData name="reza kabir" userId="af3c95a13102d509" providerId="LiveId" clId="{E6F31DAE-9D3C-4AAD-88BE-DA8B71025CE7}" dt="2020-05-06T15:17:57.476" v="882" actId="2711"/>
          <ac:spMkLst>
            <pc:docMk/>
            <pc:sldMk cId="3671189675" sldId="1397"/>
            <ac:spMk id="256" creationId="{00000000-0000-0000-0000-000000000000}"/>
          </ac:spMkLst>
        </pc:spChg>
        <pc:spChg chg="mod">
          <ac:chgData name="reza kabir" userId="af3c95a13102d509" providerId="LiveId" clId="{E6F31DAE-9D3C-4AAD-88BE-DA8B71025CE7}" dt="2020-05-06T15:17:57.476" v="882" actId="2711"/>
          <ac:spMkLst>
            <pc:docMk/>
            <pc:sldMk cId="3671189675" sldId="1397"/>
            <ac:spMk id="258" creationId="{00000000-0000-0000-0000-000000000000}"/>
          </ac:spMkLst>
        </pc:spChg>
        <pc:spChg chg="mod">
          <ac:chgData name="reza kabir" userId="af3c95a13102d509" providerId="LiveId" clId="{E6F31DAE-9D3C-4AAD-88BE-DA8B71025CE7}" dt="2020-05-06T15:17:57.476" v="882" actId="2711"/>
          <ac:spMkLst>
            <pc:docMk/>
            <pc:sldMk cId="3671189675" sldId="1397"/>
            <ac:spMk id="260" creationId="{00000000-0000-0000-0000-000000000000}"/>
          </ac:spMkLst>
        </pc:spChg>
        <pc:spChg chg="mod">
          <ac:chgData name="reza kabir" userId="af3c95a13102d509" providerId="LiveId" clId="{E6F31DAE-9D3C-4AAD-88BE-DA8B71025CE7}" dt="2020-05-06T15:17:57.476" v="882" actId="2711"/>
          <ac:spMkLst>
            <pc:docMk/>
            <pc:sldMk cId="3671189675" sldId="1397"/>
            <ac:spMk id="262" creationId="{00000000-0000-0000-0000-000000000000}"/>
          </ac:spMkLst>
        </pc:spChg>
        <pc:spChg chg="mod">
          <ac:chgData name="reza kabir" userId="af3c95a13102d509" providerId="LiveId" clId="{E6F31DAE-9D3C-4AAD-88BE-DA8B71025CE7}" dt="2020-05-06T15:17:57.476" v="882" actId="2711"/>
          <ac:spMkLst>
            <pc:docMk/>
            <pc:sldMk cId="3671189675" sldId="1397"/>
            <ac:spMk id="263" creationId="{00000000-0000-0000-0000-000000000000}"/>
          </ac:spMkLst>
        </pc:spChg>
        <pc:spChg chg="mod">
          <ac:chgData name="reza kabir" userId="af3c95a13102d509" providerId="LiveId" clId="{E6F31DAE-9D3C-4AAD-88BE-DA8B71025CE7}" dt="2020-05-06T15:17:57.476" v="882" actId="2711"/>
          <ac:spMkLst>
            <pc:docMk/>
            <pc:sldMk cId="3671189675" sldId="1397"/>
            <ac:spMk id="264" creationId="{00000000-0000-0000-0000-000000000000}"/>
          </ac:spMkLst>
        </pc:spChg>
        <pc:spChg chg="mod">
          <ac:chgData name="reza kabir" userId="af3c95a13102d509" providerId="LiveId" clId="{E6F31DAE-9D3C-4AAD-88BE-DA8B71025CE7}" dt="2020-05-06T15:17:57.476" v="882" actId="2711"/>
          <ac:spMkLst>
            <pc:docMk/>
            <pc:sldMk cId="3671189675" sldId="1397"/>
            <ac:spMk id="265" creationId="{00000000-0000-0000-0000-000000000000}"/>
          </ac:spMkLst>
        </pc:spChg>
        <pc:spChg chg="mod">
          <ac:chgData name="reza kabir" userId="af3c95a13102d509" providerId="LiveId" clId="{E6F31DAE-9D3C-4AAD-88BE-DA8B71025CE7}" dt="2020-05-06T15:17:57.476" v="882" actId="2711"/>
          <ac:spMkLst>
            <pc:docMk/>
            <pc:sldMk cId="3671189675" sldId="1397"/>
            <ac:spMk id="266" creationId="{00000000-0000-0000-0000-000000000000}"/>
          </ac:spMkLst>
        </pc:spChg>
        <pc:spChg chg="mod">
          <ac:chgData name="reza kabir" userId="af3c95a13102d509" providerId="LiveId" clId="{E6F31DAE-9D3C-4AAD-88BE-DA8B71025CE7}" dt="2020-05-06T15:17:57.476" v="882" actId="2711"/>
          <ac:spMkLst>
            <pc:docMk/>
            <pc:sldMk cId="3671189675" sldId="1397"/>
            <ac:spMk id="267" creationId="{00000000-0000-0000-0000-000000000000}"/>
          </ac:spMkLst>
        </pc:spChg>
        <pc:spChg chg="mod">
          <ac:chgData name="reza kabir" userId="af3c95a13102d509" providerId="LiveId" clId="{E6F31DAE-9D3C-4AAD-88BE-DA8B71025CE7}" dt="2020-05-06T15:17:57.476" v="882" actId="2711"/>
          <ac:spMkLst>
            <pc:docMk/>
            <pc:sldMk cId="3671189675" sldId="1397"/>
            <ac:spMk id="268" creationId="{00000000-0000-0000-0000-000000000000}"/>
          </ac:spMkLst>
        </pc:spChg>
        <pc:spChg chg="mod">
          <ac:chgData name="reza kabir" userId="af3c95a13102d509" providerId="LiveId" clId="{E6F31DAE-9D3C-4AAD-88BE-DA8B71025CE7}" dt="2020-05-06T15:17:57.476" v="882" actId="2711"/>
          <ac:spMkLst>
            <pc:docMk/>
            <pc:sldMk cId="3671189675" sldId="1397"/>
            <ac:spMk id="270" creationId="{00000000-0000-0000-0000-000000000000}"/>
          </ac:spMkLst>
        </pc:spChg>
        <pc:spChg chg="mod">
          <ac:chgData name="reza kabir" userId="af3c95a13102d509" providerId="LiveId" clId="{E6F31DAE-9D3C-4AAD-88BE-DA8B71025CE7}" dt="2020-05-06T15:17:57.476" v="882" actId="2711"/>
          <ac:spMkLst>
            <pc:docMk/>
            <pc:sldMk cId="3671189675" sldId="1397"/>
            <ac:spMk id="271" creationId="{00000000-0000-0000-0000-000000000000}"/>
          </ac:spMkLst>
        </pc:spChg>
        <pc:grpChg chg="del">
          <ac:chgData name="reza kabir" userId="af3c95a13102d509" providerId="LiveId" clId="{E6F31DAE-9D3C-4AAD-88BE-DA8B71025CE7}" dt="2020-05-06T15:17:05.524" v="863" actId="478"/>
          <ac:grpSpMkLst>
            <pc:docMk/>
            <pc:sldMk cId="3671189675" sldId="1397"/>
            <ac:grpSpMk id="36" creationId="{00000000-0000-0000-0000-000000000000}"/>
          </ac:grpSpMkLst>
        </pc:grpChg>
      </pc:sldChg>
      <pc:sldChg chg="addSp delSp modSp mod">
        <pc:chgData name="reza kabir" userId="af3c95a13102d509" providerId="LiveId" clId="{E6F31DAE-9D3C-4AAD-88BE-DA8B71025CE7}" dt="2020-05-06T15:21:29.574" v="894" actId="403"/>
        <pc:sldMkLst>
          <pc:docMk/>
          <pc:sldMk cId="838912336" sldId="1398"/>
        </pc:sldMkLst>
        <pc:spChg chg="add mod">
          <ac:chgData name="reza kabir" userId="af3c95a13102d509" providerId="LiveId" clId="{E6F31DAE-9D3C-4AAD-88BE-DA8B71025CE7}" dt="2020-05-06T15:18:28.983" v="888"/>
          <ac:spMkLst>
            <pc:docMk/>
            <pc:sldMk cId="838912336" sldId="1398"/>
            <ac:spMk id="2" creationId="{3C5B456C-7865-48E0-B593-50BB192CB713}"/>
          </ac:spMkLst>
        </pc:spChg>
        <pc:spChg chg="mod">
          <ac:chgData name="reza kabir" userId="af3c95a13102d509" providerId="LiveId" clId="{E6F31DAE-9D3C-4AAD-88BE-DA8B71025CE7}" dt="2020-05-06T15:18:44.650" v="891" actId="1076"/>
          <ac:spMkLst>
            <pc:docMk/>
            <pc:sldMk cId="838912336" sldId="1398"/>
            <ac:spMk id="4" creationId="{00000000-0000-0000-0000-000000000000}"/>
          </ac:spMkLst>
        </pc:spChg>
        <pc:spChg chg="mod">
          <ac:chgData name="reza kabir" userId="af3c95a13102d509" providerId="LiveId" clId="{E6F31DAE-9D3C-4AAD-88BE-DA8B71025CE7}" dt="2020-05-06T15:18:44.650" v="891" actId="1076"/>
          <ac:spMkLst>
            <pc:docMk/>
            <pc:sldMk cId="838912336" sldId="1398"/>
            <ac:spMk id="5" creationId="{00000000-0000-0000-0000-000000000000}"/>
          </ac:spMkLst>
        </pc:spChg>
        <pc:spChg chg="mod">
          <ac:chgData name="reza kabir" userId="af3c95a13102d509" providerId="LiveId" clId="{E6F31DAE-9D3C-4AAD-88BE-DA8B71025CE7}" dt="2020-05-06T15:18:44.650" v="891" actId="1076"/>
          <ac:spMkLst>
            <pc:docMk/>
            <pc:sldMk cId="838912336" sldId="1398"/>
            <ac:spMk id="6" creationId="{00000000-0000-0000-0000-000000000000}"/>
          </ac:spMkLst>
        </pc:spChg>
        <pc:spChg chg="mod">
          <ac:chgData name="reza kabir" userId="af3c95a13102d509" providerId="LiveId" clId="{E6F31DAE-9D3C-4AAD-88BE-DA8B71025CE7}" dt="2020-05-06T15:18:44.650" v="891" actId="1076"/>
          <ac:spMkLst>
            <pc:docMk/>
            <pc:sldMk cId="838912336" sldId="1398"/>
            <ac:spMk id="7" creationId="{00000000-0000-0000-0000-000000000000}"/>
          </ac:spMkLst>
        </pc:spChg>
        <pc:spChg chg="mod">
          <ac:chgData name="reza kabir" userId="af3c95a13102d509" providerId="LiveId" clId="{E6F31DAE-9D3C-4AAD-88BE-DA8B71025CE7}" dt="2020-05-06T15:18:44.650" v="891" actId="1076"/>
          <ac:spMkLst>
            <pc:docMk/>
            <pc:sldMk cId="838912336" sldId="1398"/>
            <ac:spMk id="8" creationId="{00000000-0000-0000-0000-000000000000}"/>
          </ac:spMkLst>
        </pc:spChg>
        <pc:spChg chg="mod">
          <ac:chgData name="reza kabir" userId="af3c95a13102d509" providerId="LiveId" clId="{E6F31DAE-9D3C-4AAD-88BE-DA8B71025CE7}" dt="2020-05-06T15:18:44.650" v="891" actId="1076"/>
          <ac:spMkLst>
            <pc:docMk/>
            <pc:sldMk cId="838912336" sldId="1398"/>
            <ac:spMk id="9" creationId="{00000000-0000-0000-0000-000000000000}"/>
          </ac:spMkLst>
        </pc:spChg>
        <pc:spChg chg="mod">
          <ac:chgData name="reza kabir" userId="af3c95a13102d509" providerId="LiveId" clId="{E6F31DAE-9D3C-4AAD-88BE-DA8B71025CE7}" dt="2020-05-06T15:18:44.650" v="891" actId="1076"/>
          <ac:spMkLst>
            <pc:docMk/>
            <pc:sldMk cId="838912336" sldId="1398"/>
            <ac:spMk id="10" creationId="{00000000-0000-0000-0000-000000000000}"/>
          </ac:spMkLst>
        </pc:spChg>
        <pc:spChg chg="mod">
          <ac:chgData name="reza kabir" userId="af3c95a13102d509" providerId="LiveId" clId="{E6F31DAE-9D3C-4AAD-88BE-DA8B71025CE7}" dt="2020-05-06T15:18:44.650" v="891" actId="1076"/>
          <ac:spMkLst>
            <pc:docMk/>
            <pc:sldMk cId="838912336" sldId="1398"/>
            <ac:spMk id="11" creationId="{00000000-0000-0000-0000-000000000000}"/>
          </ac:spMkLst>
        </pc:spChg>
        <pc:spChg chg="mod">
          <ac:chgData name="reza kabir" userId="af3c95a13102d509" providerId="LiveId" clId="{E6F31DAE-9D3C-4AAD-88BE-DA8B71025CE7}" dt="2020-05-06T15:18:44.650" v="891" actId="1076"/>
          <ac:spMkLst>
            <pc:docMk/>
            <pc:sldMk cId="838912336" sldId="1398"/>
            <ac:spMk id="12" creationId="{00000000-0000-0000-0000-000000000000}"/>
          </ac:spMkLst>
        </pc:spChg>
        <pc:spChg chg="mod">
          <ac:chgData name="reza kabir" userId="af3c95a13102d509" providerId="LiveId" clId="{E6F31DAE-9D3C-4AAD-88BE-DA8B71025CE7}" dt="2020-05-06T15:21:29.574" v="894" actId="403"/>
          <ac:spMkLst>
            <pc:docMk/>
            <pc:sldMk cId="838912336" sldId="1398"/>
            <ac:spMk id="13" creationId="{00000000-0000-0000-0000-000000000000}"/>
          </ac:spMkLst>
        </pc:spChg>
        <pc:spChg chg="mod">
          <ac:chgData name="reza kabir" userId="af3c95a13102d509" providerId="LiveId" clId="{E6F31DAE-9D3C-4AAD-88BE-DA8B71025CE7}" dt="2020-05-06T15:21:29.574" v="894" actId="403"/>
          <ac:spMkLst>
            <pc:docMk/>
            <pc:sldMk cId="838912336" sldId="1398"/>
            <ac:spMk id="14" creationId="{00000000-0000-0000-0000-000000000000}"/>
          </ac:spMkLst>
        </pc:spChg>
        <pc:spChg chg="mod">
          <ac:chgData name="reza kabir" userId="af3c95a13102d509" providerId="LiveId" clId="{E6F31DAE-9D3C-4AAD-88BE-DA8B71025CE7}" dt="2020-05-06T15:21:29.574" v="894" actId="403"/>
          <ac:spMkLst>
            <pc:docMk/>
            <pc:sldMk cId="838912336" sldId="1398"/>
            <ac:spMk id="15" creationId="{00000000-0000-0000-0000-000000000000}"/>
          </ac:spMkLst>
        </pc:spChg>
        <pc:spChg chg="mod">
          <ac:chgData name="reza kabir" userId="af3c95a13102d509" providerId="LiveId" clId="{E6F31DAE-9D3C-4AAD-88BE-DA8B71025CE7}" dt="2020-05-06T15:21:29.574" v="894" actId="403"/>
          <ac:spMkLst>
            <pc:docMk/>
            <pc:sldMk cId="838912336" sldId="1398"/>
            <ac:spMk id="16" creationId="{00000000-0000-0000-0000-000000000000}"/>
          </ac:spMkLst>
        </pc:spChg>
        <pc:spChg chg="mod">
          <ac:chgData name="reza kabir" userId="af3c95a13102d509" providerId="LiveId" clId="{E6F31DAE-9D3C-4AAD-88BE-DA8B71025CE7}" dt="2020-05-06T15:21:29.574" v="894" actId="403"/>
          <ac:spMkLst>
            <pc:docMk/>
            <pc:sldMk cId="838912336" sldId="1398"/>
            <ac:spMk id="17" creationId="{00000000-0000-0000-0000-000000000000}"/>
          </ac:spMkLst>
        </pc:spChg>
        <pc:spChg chg="mod">
          <ac:chgData name="reza kabir" userId="af3c95a13102d509" providerId="LiveId" clId="{E6F31DAE-9D3C-4AAD-88BE-DA8B71025CE7}" dt="2020-05-06T15:21:29.574" v="894" actId="403"/>
          <ac:spMkLst>
            <pc:docMk/>
            <pc:sldMk cId="838912336" sldId="1398"/>
            <ac:spMk id="18" creationId="{00000000-0000-0000-0000-000000000000}"/>
          </ac:spMkLst>
        </pc:spChg>
        <pc:spChg chg="mod">
          <ac:chgData name="reza kabir" userId="af3c95a13102d509" providerId="LiveId" clId="{E6F31DAE-9D3C-4AAD-88BE-DA8B71025CE7}" dt="2020-05-06T15:21:29.574" v="894" actId="403"/>
          <ac:spMkLst>
            <pc:docMk/>
            <pc:sldMk cId="838912336" sldId="1398"/>
            <ac:spMk id="19" creationId="{00000000-0000-0000-0000-000000000000}"/>
          </ac:spMkLst>
        </pc:spChg>
        <pc:spChg chg="mod">
          <ac:chgData name="reza kabir" userId="af3c95a13102d509" providerId="LiveId" clId="{E6F31DAE-9D3C-4AAD-88BE-DA8B71025CE7}" dt="2020-05-06T15:21:29.574" v="894" actId="403"/>
          <ac:spMkLst>
            <pc:docMk/>
            <pc:sldMk cId="838912336" sldId="1398"/>
            <ac:spMk id="20" creationId="{00000000-0000-0000-0000-000000000000}"/>
          </ac:spMkLst>
        </pc:spChg>
        <pc:spChg chg="mod">
          <ac:chgData name="reza kabir" userId="af3c95a13102d509" providerId="LiveId" clId="{E6F31DAE-9D3C-4AAD-88BE-DA8B71025CE7}" dt="2020-05-06T15:18:44.650" v="891" actId="1076"/>
          <ac:spMkLst>
            <pc:docMk/>
            <pc:sldMk cId="838912336" sldId="1398"/>
            <ac:spMk id="21" creationId="{00000000-0000-0000-0000-000000000000}"/>
          </ac:spMkLst>
        </pc:spChg>
        <pc:spChg chg="mod">
          <ac:chgData name="reza kabir" userId="af3c95a13102d509" providerId="LiveId" clId="{E6F31DAE-9D3C-4AAD-88BE-DA8B71025CE7}" dt="2020-05-06T15:18:44.650" v="891" actId="1076"/>
          <ac:spMkLst>
            <pc:docMk/>
            <pc:sldMk cId="838912336" sldId="1398"/>
            <ac:spMk id="22" creationId="{00000000-0000-0000-0000-000000000000}"/>
          </ac:spMkLst>
        </pc:spChg>
        <pc:spChg chg="mod">
          <ac:chgData name="reza kabir" userId="af3c95a13102d509" providerId="LiveId" clId="{E6F31DAE-9D3C-4AAD-88BE-DA8B71025CE7}" dt="2020-05-06T15:18:44.650" v="891" actId="1076"/>
          <ac:spMkLst>
            <pc:docMk/>
            <pc:sldMk cId="838912336" sldId="1398"/>
            <ac:spMk id="23" creationId="{00000000-0000-0000-0000-000000000000}"/>
          </ac:spMkLst>
        </pc:spChg>
        <pc:spChg chg="mod">
          <ac:chgData name="reza kabir" userId="af3c95a13102d509" providerId="LiveId" clId="{E6F31DAE-9D3C-4AAD-88BE-DA8B71025CE7}" dt="2020-05-06T15:18:44.650" v="891" actId="1076"/>
          <ac:spMkLst>
            <pc:docMk/>
            <pc:sldMk cId="838912336" sldId="1398"/>
            <ac:spMk id="24" creationId="{00000000-0000-0000-0000-000000000000}"/>
          </ac:spMkLst>
        </pc:spChg>
        <pc:spChg chg="mod">
          <ac:chgData name="reza kabir" userId="af3c95a13102d509" providerId="LiveId" clId="{E6F31DAE-9D3C-4AAD-88BE-DA8B71025CE7}" dt="2020-05-06T15:18:44.650" v="891" actId="1076"/>
          <ac:spMkLst>
            <pc:docMk/>
            <pc:sldMk cId="838912336" sldId="1398"/>
            <ac:spMk id="26" creationId="{00000000-0000-0000-0000-000000000000}"/>
          </ac:spMkLst>
        </pc:spChg>
        <pc:spChg chg="del">
          <ac:chgData name="reza kabir" userId="af3c95a13102d509" providerId="LiveId" clId="{E6F31DAE-9D3C-4AAD-88BE-DA8B71025CE7}" dt="2020-05-06T15:18:11.581" v="884" actId="478"/>
          <ac:spMkLst>
            <pc:docMk/>
            <pc:sldMk cId="838912336" sldId="1398"/>
            <ac:spMk id="27" creationId="{00000000-0000-0000-0000-000000000000}"/>
          </ac:spMkLst>
        </pc:spChg>
        <pc:spChg chg="del">
          <ac:chgData name="reza kabir" userId="af3c95a13102d509" providerId="LiveId" clId="{E6F31DAE-9D3C-4AAD-88BE-DA8B71025CE7}" dt="2020-05-06T15:18:11.581" v="884" actId="478"/>
          <ac:spMkLst>
            <pc:docMk/>
            <pc:sldMk cId="838912336" sldId="1398"/>
            <ac:spMk id="34" creationId="{00000000-0000-0000-0000-000000000000}"/>
          </ac:spMkLst>
        </pc:spChg>
        <pc:grpChg chg="del">
          <ac:chgData name="reza kabir" userId="af3c95a13102d509" providerId="LiveId" clId="{E6F31DAE-9D3C-4AAD-88BE-DA8B71025CE7}" dt="2020-05-06T15:18:11.581" v="884" actId="478"/>
          <ac:grpSpMkLst>
            <pc:docMk/>
            <pc:sldMk cId="838912336" sldId="1398"/>
            <ac:grpSpMk id="28" creationId="{00000000-0000-0000-0000-000000000000}"/>
          </ac:grpSpMkLst>
        </pc:grpChg>
      </pc:sldChg>
      <pc:sldChg chg="addSp delSp modSp del mod">
        <pc:chgData name="reza kabir" userId="af3c95a13102d509" providerId="LiveId" clId="{E6F31DAE-9D3C-4AAD-88BE-DA8B71025CE7}" dt="2020-05-06T15:29:45.069" v="990" actId="2696"/>
        <pc:sldMkLst>
          <pc:docMk/>
          <pc:sldMk cId="891711198" sldId="1399"/>
        </pc:sldMkLst>
        <pc:spChg chg="add mod">
          <ac:chgData name="reza kabir" userId="af3c95a13102d509" providerId="LiveId" clId="{E6F31DAE-9D3C-4AAD-88BE-DA8B71025CE7}" dt="2020-05-06T15:22:55.808" v="901" actId="20577"/>
          <ac:spMkLst>
            <pc:docMk/>
            <pc:sldMk cId="891711198" sldId="1399"/>
            <ac:spMk id="2" creationId="{F2AE8A63-DB17-463E-BCE6-55CE95D7DE54}"/>
          </ac:spMkLst>
        </pc:spChg>
        <pc:spChg chg="del">
          <ac:chgData name="reza kabir" userId="af3c95a13102d509" providerId="LiveId" clId="{E6F31DAE-9D3C-4AAD-88BE-DA8B71025CE7}" dt="2020-05-06T15:22:33.523" v="897" actId="478"/>
          <ac:spMkLst>
            <pc:docMk/>
            <pc:sldMk cId="891711198" sldId="1399"/>
            <ac:spMk id="16" creationId="{00000000-0000-0000-0000-000000000000}"/>
          </ac:spMkLst>
        </pc:spChg>
        <pc:spChg chg="del">
          <ac:chgData name="reza kabir" userId="af3c95a13102d509" providerId="LiveId" clId="{E6F31DAE-9D3C-4AAD-88BE-DA8B71025CE7}" dt="2020-05-06T15:22:52.113" v="899" actId="478"/>
          <ac:spMkLst>
            <pc:docMk/>
            <pc:sldMk cId="891711198" sldId="1399"/>
            <ac:spMk id="29" creationId="{00000000-0000-0000-0000-000000000000}"/>
          </ac:spMkLst>
        </pc:spChg>
        <pc:grpChg chg="del mod">
          <ac:chgData name="reza kabir" userId="af3c95a13102d509" providerId="LiveId" clId="{E6F31DAE-9D3C-4AAD-88BE-DA8B71025CE7}" dt="2020-05-06T15:22:29.654" v="896" actId="478"/>
          <ac:grpSpMkLst>
            <pc:docMk/>
            <pc:sldMk cId="891711198" sldId="1399"/>
            <ac:grpSpMk id="17" creationId="{00000000-0000-0000-0000-000000000000}"/>
          </ac:grpSpMkLst>
        </pc:grpChg>
      </pc:sldChg>
      <pc:sldChg chg="add">
        <pc:chgData name="reza kabir" userId="af3c95a13102d509" providerId="LiveId" clId="{E6F31DAE-9D3C-4AAD-88BE-DA8B71025CE7}" dt="2020-05-06T15:29:50.238" v="991"/>
        <pc:sldMkLst>
          <pc:docMk/>
          <pc:sldMk cId="2636303902" sldId="1399"/>
        </pc:sldMkLst>
      </pc:sldChg>
      <pc:sldChg chg="del">
        <pc:chgData name="reza kabir" userId="af3c95a13102d509" providerId="LiveId" clId="{E6F31DAE-9D3C-4AAD-88BE-DA8B71025CE7}" dt="2020-03-31T09:36:01.999" v="0" actId="47"/>
        <pc:sldMkLst>
          <pc:docMk/>
          <pc:sldMk cId="3080086682" sldId="1422"/>
        </pc:sldMkLst>
      </pc:sldChg>
      <pc:sldChg chg="del">
        <pc:chgData name="reza kabir" userId="af3c95a13102d509" providerId="LiveId" clId="{E6F31DAE-9D3C-4AAD-88BE-DA8B71025CE7}" dt="2020-03-31T09:36:01.999" v="0" actId="47"/>
        <pc:sldMkLst>
          <pc:docMk/>
          <pc:sldMk cId="2981364428" sldId="1497"/>
        </pc:sldMkLst>
      </pc:sldChg>
      <pc:sldChg chg="del">
        <pc:chgData name="reza kabir" userId="af3c95a13102d509" providerId="LiveId" clId="{E6F31DAE-9D3C-4AAD-88BE-DA8B71025CE7}" dt="2020-03-31T09:36:01.999" v="0" actId="47"/>
        <pc:sldMkLst>
          <pc:docMk/>
          <pc:sldMk cId="3377555364" sldId="1498"/>
        </pc:sldMkLst>
      </pc:sldChg>
      <pc:sldChg chg="del">
        <pc:chgData name="reza kabir" userId="af3c95a13102d509" providerId="LiveId" clId="{E6F31DAE-9D3C-4AAD-88BE-DA8B71025CE7}" dt="2020-03-31T09:36:01.999" v="0" actId="47"/>
        <pc:sldMkLst>
          <pc:docMk/>
          <pc:sldMk cId="3889138667" sldId="1534"/>
        </pc:sldMkLst>
      </pc:sldChg>
      <pc:sldChg chg="delSp add del mod">
        <pc:chgData name="reza kabir" userId="af3c95a13102d509" providerId="LiveId" clId="{E6F31DAE-9D3C-4AAD-88BE-DA8B71025CE7}" dt="2020-03-31T11:06:32.472" v="441" actId="2696"/>
        <pc:sldMkLst>
          <pc:docMk/>
          <pc:sldMk cId="1279227433" sldId="1553"/>
        </pc:sldMkLst>
        <pc:spChg chg="del">
          <ac:chgData name="reza kabir" userId="af3c95a13102d509" providerId="LiveId" clId="{E6F31DAE-9D3C-4AAD-88BE-DA8B71025CE7}" dt="2020-03-31T11:06:27.477" v="440" actId="478"/>
          <ac:spMkLst>
            <pc:docMk/>
            <pc:sldMk cId="1279227433" sldId="1553"/>
            <ac:spMk id="32" creationId="{00000000-0000-0000-0000-000000000000}"/>
          </ac:spMkLst>
        </pc:spChg>
        <pc:grpChg chg="del">
          <ac:chgData name="reza kabir" userId="af3c95a13102d509" providerId="LiveId" clId="{E6F31DAE-9D3C-4AAD-88BE-DA8B71025CE7}" dt="2020-03-31T11:06:27.477" v="440" actId="478"/>
          <ac:grpSpMkLst>
            <pc:docMk/>
            <pc:sldMk cId="1279227433" sldId="1553"/>
            <ac:grpSpMk id="33" creationId="{00000000-0000-0000-0000-000000000000}"/>
          </ac:grpSpMkLst>
        </pc:grpChg>
      </pc:sldChg>
      <pc:sldChg chg="addSp delSp modSp add mod">
        <pc:chgData name="reza kabir" userId="af3c95a13102d509" providerId="LiveId" clId="{E6F31DAE-9D3C-4AAD-88BE-DA8B71025CE7}" dt="2020-03-31T13:10:06.135" v="572" actId="2711"/>
        <pc:sldMkLst>
          <pc:docMk/>
          <pc:sldMk cId="2171102615" sldId="1553"/>
        </pc:sldMkLst>
        <pc:spChg chg="add mod">
          <ac:chgData name="reza kabir" userId="af3c95a13102d509" providerId="LiveId" clId="{E6F31DAE-9D3C-4AAD-88BE-DA8B71025CE7}" dt="2020-03-31T13:10:06.135" v="572" actId="2711"/>
          <ac:spMkLst>
            <pc:docMk/>
            <pc:sldMk cId="2171102615" sldId="1553"/>
            <ac:spMk id="3" creationId="{10675BF4-EF7B-48BA-BB25-2B268488B0CE}"/>
          </ac:spMkLst>
        </pc:spChg>
        <pc:spChg chg="del">
          <ac:chgData name="reza kabir" userId="af3c95a13102d509" providerId="LiveId" clId="{E6F31DAE-9D3C-4AAD-88BE-DA8B71025CE7}" dt="2020-03-31T13:08:26.977" v="558" actId="478"/>
          <ac:spMkLst>
            <pc:docMk/>
            <pc:sldMk cId="2171102615" sldId="1553"/>
            <ac:spMk id="39" creationId="{00000000-0000-0000-0000-000000000000}"/>
          </ac:spMkLst>
        </pc:spChg>
        <pc:spChg chg="mod">
          <ac:chgData name="reza kabir" userId="af3c95a13102d509" providerId="LiveId" clId="{E6F31DAE-9D3C-4AAD-88BE-DA8B71025CE7}" dt="2020-03-31T13:08:41.855" v="561" actId="1076"/>
          <ac:spMkLst>
            <pc:docMk/>
            <pc:sldMk cId="2171102615" sldId="1553"/>
            <ac:spMk id="54" creationId="{00000000-0000-0000-0000-000000000000}"/>
          </ac:spMkLst>
        </pc:spChg>
        <pc:spChg chg="mod">
          <ac:chgData name="reza kabir" userId="af3c95a13102d509" providerId="LiveId" clId="{E6F31DAE-9D3C-4AAD-88BE-DA8B71025CE7}" dt="2020-03-31T13:08:41.855" v="561" actId="1076"/>
          <ac:spMkLst>
            <pc:docMk/>
            <pc:sldMk cId="2171102615" sldId="1553"/>
            <ac:spMk id="67" creationId="{00000000-0000-0000-0000-000000000000}"/>
          </ac:spMkLst>
        </pc:spChg>
        <pc:spChg chg="mod">
          <ac:chgData name="reza kabir" userId="af3c95a13102d509" providerId="LiveId" clId="{E6F31DAE-9D3C-4AAD-88BE-DA8B71025CE7}" dt="2020-03-31T13:08:41.855" v="561" actId="1076"/>
          <ac:spMkLst>
            <pc:docMk/>
            <pc:sldMk cId="2171102615" sldId="1553"/>
            <ac:spMk id="71" creationId="{00000000-0000-0000-0000-000000000000}"/>
          </ac:spMkLst>
        </pc:spChg>
        <pc:spChg chg="mod">
          <ac:chgData name="reza kabir" userId="af3c95a13102d509" providerId="LiveId" clId="{E6F31DAE-9D3C-4AAD-88BE-DA8B71025CE7}" dt="2020-03-31T13:08:41.855" v="561" actId="1076"/>
          <ac:spMkLst>
            <pc:docMk/>
            <pc:sldMk cId="2171102615" sldId="1553"/>
            <ac:spMk id="90" creationId="{00000000-0000-0000-0000-000000000000}"/>
          </ac:spMkLst>
        </pc:spChg>
        <pc:spChg chg="mod">
          <ac:chgData name="reza kabir" userId="af3c95a13102d509" providerId="LiveId" clId="{E6F31DAE-9D3C-4AAD-88BE-DA8B71025CE7}" dt="2020-03-31T13:08:41.855" v="561" actId="1076"/>
          <ac:spMkLst>
            <pc:docMk/>
            <pc:sldMk cId="2171102615" sldId="1553"/>
            <ac:spMk id="99" creationId="{00000000-0000-0000-0000-000000000000}"/>
          </ac:spMkLst>
        </pc:spChg>
        <pc:spChg chg="mod">
          <ac:chgData name="reza kabir" userId="af3c95a13102d509" providerId="LiveId" clId="{E6F31DAE-9D3C-4AAD-88BE-DA8B71025CE7}" dt="2020-03-31T13:08:41.855" v="561" actId="1076"/>
          <ac:spMkLst>
            <pc:docMk/>
            <pc:sldMk cId="2171102615" sldId="1553"/>
            <ac:spMk id="119" creationId="{00000000-0000-0000-0000-000000000000}"/>
          </ac:spMkLst>
        </pc:spChg>
        <pc:grpChg chg="mod">
          <ac:chgData name="reza kabir" userId="af3c95a13102d509" providerId="LiveId" clId="{E6F31DAE-9D3C-4AAD-88BE-DA8B71025CE7}" dt="2020-03-31T13:08:41.855" v="561" actId="1076"/>
          <ac:grpSpMkLst>
            <pc:docMk/>
            <pc:sldMk cId="2171102615" sldId="1553"/>
            <ac:grpSpMk id="2" creationId="{00000000-0000-0000-0000-000000000000}"/>
          </ac:grpSpMkLst>
        </pc:grpChg>
        <pc:grpChg chg="mod">
          <ac:chgData name="reza kabir" userId="af3c95a13102d509" providerId="LiveId" clId="{E6F31DAE-9D3C-4AAD-88BE-DA8B71025CE7}" dt="2020-03-31T13:08:41.855" v="561" actId="1076"/>
          <ac:grpSpMkLst>
            <pc:docMk/>
            <pc:sldMk cId="2171102615" sldId="1553"/>
            <ac:grpSpMk id="4" creationId="{00000000-0000-0000-0000-000000000000}"/>
          </ac:grpSpMkLst>
        </pc:grpChg>
        <pc:grpChg chg="mod">
          <ac:chgData name="reza kabir" userId="af3c95a13102d509" providerId="LiveId" clId="{E6F31DAE-9D3C-4AAD-88BE-DA8B71025CE7}" dt="2020-03-31T13:08:41.855" v="561" actId="1076"/>
          <ac:grpSpMkLst>
            <pc:docMk/>
            <pc:sldMk cId="2171102615" sldId="1553"/>
            <ac:grpSpMk id="5" creationId="{00000000-0000-0000-0000-000000000000}"/>
          </ac:grpSpMkLst>
        </pc:grpChg>
        <pc:grpChg chg="mod">
          <ac:chgData name="reza kabir" userId="af3c95a13102d509" providerId="LiveId" clId="{E6F31DAE-9D3C-4AAD-88BE-DA8B71025CE7}" dt="2020-03-31T13:08:41.855" v="561" actId="1076"/>
          <ac:grpSpMkLst>
            <pc:docMk/>
            <pc:sldMk cId="2171102615" sldId="1553"/>
            <ac:grpSpMk id="6" creationId="{00000000-0000-0000-0000-000000000000}"/>
          </ac:grpSpMkLst>
        </pc:grpChg>
        <pc:grpChg chg="mod">
          <ac:chgData name="reza kabir" userId="af3c95a13102d509" providerId="LiveId" clId="{E6F31DAE-9D3C-4AAD-88BE-DA8B71025CE7}" dt="2020-03-31T13:08:41.855" v="561" actId="1076"/>
          <ac:grpSpMkLst>
            <pc:docMk/>
            <pc:sldMk cId="2171102615" sldId="1553"/>
            <ac:grpSpMk id="7" creationId="{00000000-0000-0000-0000-000000000000}"/>
          </ac:grpSpMkLst>
        </pc:grpChg>
      </pc:sldChg>
      <pc:sldChg chg="del">
        <pc:chgData name="reza kabir" userId="af3c95a13102d509" providerId="LiveId" clId="{E6F31DAE-9D3C-4AAD-88BE-DA8B71025CE7}" dt="2020-05-06T15:26:47.877" v="960" actId="47"/>
        <pc:sldMkLst>
          <pc:docMk/>
          <pc:sldMk cId="1763674480" sldId="1587"/>
        </pc:sldMkLst>
      </pc:sldChg>
      <pc:sldChg chg="add">
        <pc:chgData name="reza kabir" userId="af3c95a13102d509" providerId="LiveId" clId="{E6F31DAE-9D3C-4AAD-88BE-DA8B71025CE7}" dt="2020-05-06T15:28:43.877" v="980"/>
        <pc:sldMkLst>
          <pc:docMk/>
          <pc:sldMk cId="178470256" sldId="1588"/>
        </pc:sldMkLst>
      </pc:sldChg>
      <pc:sldChg chg="addSp delSp modSp del mod">
        <pc:chgData name="reza kabir" userId="af3c95a13102d509" providerId="LiveId" clId="{E6F31DAE-9D3C-4AAD-88BE-DA8B71025CE7}" dt="2020-05-06T15:28:37.869" v="979" actId="2696"/>
        <pc:sldMkLst>
          <pc:docMk/>
          <pc:sldMk cId="750525427" sldId="1588"/>
        </pc:sldMkLst>
        <pc:spChg chg="add mod">
          <ac:chgData name="reza kabir" userId="af3c95a13102d509" providerId="LiveId" clId="{E6F31DAE-9D3C-4AAD-88BE-DA8B71025CE7}" dt="2020-05-06T15:27:21.444" v="965"/>
          <ac:spMkLst>
            <pc:docMk/>
            <pc:sldMk cId="750525427" sldId="1588"/>
            <ac:spMk id="2" creationId="{47806C5C-77E8-4CD6-A079-75C0B57FF062}"/>
          </ac:spMkLst>
        </pc:spChg>
        <pc:spChg chg="del">
          <ac:chgData name="reza kabir" userId="af3c95a13102d509" providerId="LiveId" clId="{E6F31DAE-9D3C-4AAD-88BE-DA8B71025CE7}" dt="2020-05-06T15:27:02.987" v="962" actId="478"/>
          <ac:spMkLst>
            <pc:docMk/>
            <pc:sldMk cId="750525427" sldId="1588"/>
            <ac:spMk id="227" creationId="{00000000-0000-0000-0000-000000000000}"/>
          </ac:spMkLst>
        </pc:spChg>
        <pc:spChg chg="del">
          <ac:chgData name="reza kabir" userId="af3c95a13102d509" providerId="LiveId" clId="{E6F31DAE-9D3C-4AAD-88BE-DA8B71025CE7}" dt="2020-05-06T15:27:14.419" v="963" actId="478"/>
          <ac:spMkLst>
            <pc:docMk/>
            <pc:sldMk cId="750525427" sldId="1588"/>
            <ac:spMk id="246" creationId="{00000000-0000-0000-0000-000000000000}"/>
          </ac:spMkLst>
        </pc:spChg>
        <pc:spChg chg="mod">
          <ac:chgData name="reza kabir" userId="af3c95a13102d509" providerId="LiveId" clId="{E6F31DAE-9D3C-4AAD-88BE-DA8B71025CE7}" dt="2020-05-06T15:27:40.694" v="968" actId="404"/>
          <ac:spMkLst>
            <pc:docMk/>
            <pc:sldMk cId="750525427" sldId="1588"/>
            <ac:spMk id="402" creationId="{00000000-0000-0000-0000-000000000000}"/>
          </ac:spMkLst>
        </pc:spChg>
        <pc:spChg chg="mod">
          <ac:chgData name="reza kabir" userId="af3c95a13102d509" providerId="LiveId" clId="{E6F31DAE-9D3C-4AAD-88BE-DA8B71025CE7}" dt="2020-05-06T15:27:40.694" v="968" actId="404"/>
          <ac:spMkLst>
            <pc:docMk/>
            <pc:sldMk cId="750525427" sldId="1588"/>
            <ac:spMk id="403" creationId="{00000000-0000-0000-0000-000000000000}"/>
          </ac:spMkLst>
        </pc:spChg>
        <pc:spChg chg="mod">
          <ac:chgData name="reza kabir" userId="af3c95a13102d509" providerId="LiveId" clId="{E6F31DAE-9D3C-4AAD-88BE-DA8B71025CE7}" dt="2020-05-06T15:27:40.694" v="968" actId="404"/>
          <ac:spMkLst>
            <pc:docMk/>
            <pc:sldMk cId="750525427" sldId="1588"/>
            <ac:spMk id="404" creationId="{00000000-0000-0000-0000-000000000000}"/>
          </ac:spMkLst>
        </pc:spChg>
        <pc:spChg chg="mod">
          <ac:chgData name="reza kabir" userId="af3c95a13102d509" providerId="LiveId" clId="{E6F31DAE-9D3C-4AAD-88BE-DA8B71025CE7}" dt="2020-05-06T15:27:40.694" v="968" actId="404"/>
          <ac:spMkLst>
            <pc:docMk/>
            <pc:sldMk cId="750525427" sldId="1588"/>
            <ac:spMk id="406" creationId="{00000000-0000-0000-0000-000000000000}"/>
          </ac:spMkLst>
        </pc:spChg>
        <pc:spChg chg="mod">
          <ac:chgData name="reza kabir" userId="af3c95a13102d509" providerId="LiveId" clId="{E6F31DAE-9D3C-4AAD-88BE-DA8B71025CE7}" dt="2020-05-06T15:27:40.694" v="968" actId="404"/>
          <ac:spMkLst>
            <pc:docMk/>
            <pc:sldMk cId="750525427" sldId="1588"/>
            <ac:spMk id="407" creationId="{00000000-0000-0000-0000-000000000000}"/>
          </ac:spMkLst>
        </pc:spChg>
        <pc:spChg chg="mod">
          <ac:chgData name="reza kabir" userId="af3c95a13102d509" providerId="LiveId" clId="{E6F31DAE-9D3C-4AAD-88BE-DA8B71025CE7}" dt="2020-05-06T15:27:54.785" v="972" actId="1076"/>
          <ac:spMkLst>
            <pc:docMk/>
            <pc:sldMk cId="750525427" sldId="1588"/>
            <ac:spMk id="420" creationId="{00000000-0000-0000-0000-000000000000}"/>
          </ac:spMkLst>
        </pc:spChg>
        <pc:grpChg chg="del">
          <ac:chgData name="reza kabir" userId="af3c95a13102d509" providerId="LiveId" clId="{E6F31DAE-9D3C-4AAD-88BE-DA8B71025CE7}" dt="2020-05-06T15:27:02.089" v="961" actId="478"/>
          <ac:grpSpMkLst>
            <pc:docMk/>
            <pc:sldMk cId="750525427" sldId="1588"/>
            <ac:grpSpMk id="228" creationId="{00000000-0000-0000-0000-000000000000}"/>
          </ac:grpSpMkLst>
        </pc:grpChg>
        <pc:grpChg chg="mod">
          <ac:chgData name="reza kabir" userId="af3c95a13102d509" providerId="LiveId" clId="{E6F31DAE-9D3C-4AAD-88BE-DA8B71025CE7}" dt="2020-05-06T15:27:40.694" v="968" actId="404"/>
          <ac:grpSpMkLst>
            <pc:docMk/>
            <pc:sldMk cId="750525427" sldId="1588"/>
            <ac:grpSpMk id="409" creationId="{00000000-0000-0000-0000-000000000000}"/>
          </ac:grpSpMkLst>
        </pc:grpChg>
        <pc:grpChg chg="mod">
          <ac:chgData name="reza kabir" userId="af3c95a13102d509" providerId="LiveId" clId="{E6F31DAE-9D3C-4AAD-88BE-DA8B71025CE7}" dt="2020-05-06T15:27:40.694" v="968" actId="404"/>
          <ac:grpSpMkLst>
            <pc:docMk/>
            <pc:sldMk cId="750525427" sldId="1588"/>
            <ac:grpSpMk id="412" creationId="{00000000-0000-0000-0000-000000000000}"/>
          </ac:grpSpMkLst>
        </pc:grpChg>
        <pc:grpChg chg="mod">
          <ac:chgData name="reza kabir" userId="af3c95a13102d509" providerId="LiveId" clId="{E6F31DAE-9D3C-4AAD-88BE-DA8B71025CE7}" dt="2020-05-06T15:27:40.694" v="968" actId="404"/>
          <ac:grpSpMkLst>
            <pc:docMk/>
            <pc:sldMk cId="750525427" sldId="1588"/>
            <ac:grpSpMk id="415" creationId="{00000000-0000-0000-0000-000000000000}"/>
          </ac:grpSpMkLst>
        </pc:grpChg>
        <pc:grpChg chg="mod">
          <ac:chgData name="reza kabir" userId="af3c95a13102d509" providerId="LiveId" clId="{E6F31DAE-9D3C-4AAD-88BE-DA8B71025CE7}" dt="2020-05-06T15:27:40.694" v="968" actId="404"/>
          <ac:grpSpMkLst>
            <pc:docMk/>
            <pc:sldMk cId="750525427" sldId="1588"/>
            <ac:grpSpMk id="418" creationId="{00000000-0000-0000-0000-000000000000}"/>
          </ac:grpSpMkLst>
        </pc:grpChg>
        <pc:graphicFrameChg chg="mod">
          <ac:chgData name="reza kabir" userId="af3c95a13102d509" providerId="LiveId" clId="{E6F31DAE-9D3C-4AAD-88BE-DA8B71025CE7}" dt="2020-05-06T15:27:40.694" v="968" actId="404"/>
          <ac:graphicFrameMkLst>
            <pc:docMk/>
            <pc:sldMk cId="750525427" sldId="1588"/>
            <ac:graphicFrameMk id="408" creationId="{00000000-0000-0000-0000-000000000000}"/>
          </ac:graphicFrameMkLst>
        </pc:graphicFrameChg>
      </pc:sldChg>
      <pc:sldChg chg="add">
        <pc:chgData name="reza kabir" userId="af3c95a13102d509" providerId="LiveId" clId="{E6F31DAE-9D3C-4AAD-88BE-DA8B71025CE7}" dt="2020-05-06T15:28:43.877" v="980"/>
        <pc:sldMkLst>
          <pc:docMk/>
          <pc:sldMk cId="487507250" sldId="1592"/>
        </pc:sldMkLst>
      </pc:sldChg>
      <pc:sldChg chg="addSp delSp modSp del mod">
        <pc:chgData name="reza kabir" userId="af3c95a13102d509" providerId="LiveId" clId="{E6F31DAE-9D3C-4AAD-88BE-DA8B71025CE7}" dt="2020-05-06T15:28:37.869" v="979" actId="2696"/>
        <pc:sldMkLst>
          <pc:docMk/>
          <pc:sldMk cId="2237909685" sldId="1592"/>
        </pc:sldMkLst>
        <pc:spChg chg="add mod">
          <ac:chgData name="reza kabir" userId="af3c95a13102d509" providerId="LiveId" clId="{E6F31DAE-9D3C-4AAD-88BE-DA8B71025CE7}" dt="2020-05-06T15:28:12.519" v="975"/>
          <ac:spMkLst>
            <pc:docMk/>
            <pc:sldMk cId="2237909685" sldId="1592"/>
            <ac:spMk id="2" creationId="{5FA3E4E1-A493-4077-BD29-6BE2BCEB3993}"/>
          </ac:spMkLst>
        </pc:spChg>
        <pc:spChg chg="del">
          <ac:chgData name="reza kabir" userId="af3c95a13102d509" providerId="LiveId" clId="{E6F31DAE-9D3C-4AAD-88BE-DA8B71025CE7}" dt="2020-05-06T15:28:05.444" v="973" actId="478"/>
          <ac:spMkLst>
            <pc:docMk/>
            <pc:sldMk cId="2237909685" sldId="1592"/>
            <ac:spMk id="66" creationId="{00000000-0000-0000-0000-000000000000}"/>
          </ac:spMkLst>
        </pc:spChg>
        <pc:spChg chg="del">
          <ac:chgData name="reza kabir" userId="af3c95a13102d509" providerId="LiveId" clId="{E6F31DAE-9D3C-4AAD-88BE-DA8B71025CE7}" dt="2020-05-06T15:28:05.444" v="973" actId="478"/>
          <ac:spMkLst>
            <pc:docMk/>
            <pc:sldMk cId="2237909685" sldId="1592"/>
            <ac:spMk id="73" creationId="{00000000-0000-0000-0000-000000000000}"/>
          </ac:spMkLst>
        </pc:spChg>
        <pc:grpChg chg="del">
          <ac:chgData name="reza kabir" userId="af3c95a13102d509" providerId="LiveId" clId="{E6F31DAE-9D3C-4AAD-88BE-DA8B71025CE7}" dt="2020-05-06T15:28:05.444" v="973" actId="478"/>
          <ac:grpSpMkLst>
            <pc:docMk/>
            <pc:sldMk cId="2237909685" sldId="1592"/>
            <ac:grpSpMk id="67" creationId="{00000000-0000-0000-0000-000000000000}"/>
          </ac:grpSpMkLst>
        </pc:grpChg>
      </pc:sldChg>
      <pc:sldChg chg="add">
        <pc:chgData name="reza kabir" userId="af3c95a13102d509" providerId="LiveId" clId="{E6F31DAE-9D3C-4AAD-88BE-DA8B71025CE7}" dt="2020-05-06T15:28:43.877" v="980"/>
        <pc:sldMkLst>
          <pc:docMk/>
          <pc:sldMk cId="606475393" sldId="1594"/>
        </pc:sldMkLst>
      </pc:sldChg>
      <pc:sldChg chg="addSp delSp modSp del mod">
        <pc:chgData name="reza kabir" userId="af3c95a13102d509" providerId="LiveId" clId="{E6F31DAE-9D3C-4AAD-88BE-DA8B71025CE7}" dt="2020-05-06T15:28:37.869" v="979" actId="2696"/>
        <pc:sldMkLst>
          <pc:docMk/>
          <pc:sldMk cId="1279783177" sldId="1594"/>
        </pc:sldMkLst>
        <pc:spChg chg="add mod">
          <ac:chgData name="reza kabir" userId="af3c95a13102d509" providerId="LiveId" clId="{E6F31DAE-9D3C-4AAD-88BE-DA8B71025CE7}" dt="2020-05-06T15:28:30.520" v="978"/>
          <ac:spMkLst>
            <pc:docMk/>
            <pc:sldMk cId="1279783177" sldId="1594"/>
            <ac:spMk id="2" creationId="{8C00BCBA-CCE7-4D6A-B370-52D5090ADDDE}"/>
          </ac:spMkLst>
        </pc:spChg>
        <pc:spChg chg="del">
          <ac:chgData name="reza kabir" userId="af3c95a13102d509" providerId="LiveId" clId="{E6F31DAE-9D3C-4AAD-88BE-DA8B71025CE7}" dt="2020-05-06T15:28:21.510" v="976" actId="478"/>
          <ac:spMkLst>
            <pc:docMk/>
            <pc:sldMk cId="1279783177" sldId="1594"/>
            <ac:spMk id="55" creationId="{00000000-0000-0000-0000-000000000000}"/>
          </ac:spMkLst>
        </pc:spChg>
        <pc:spChg chg="del">
          <ac:chgData name="reza kabir" userId="af3c95a13102d509" providerId="LiveId" clId="{E6F31DAE-9D3C-4AAD-88BE-DA8B71025CE7}" dt="2020-05-06T15:28:21.510" v="976" actId="478"/>
          <ac:spMkLst>
            <pc:docMk/>
            <pc:sldMk cId="1279783177" sldId="1594"/>
            <ac:spMk id="62" creationId="{00000000-0000-0000-0000-000000000000}"/>
          </ac:spMkLst>
        </pc:spChg>
        <pc:grpChg chg="del">
          <ac:chgData name="reza kabir" userId="af3c95a13102d509" providerId="LiveId" clId="{E6F31DAE-9D3C-4AAD-88BE-DA8B71025CE7}" dt="2020-05-06T15:28:21.510" v="976" actId="478"/>
          <ac:grpSpMkLst>
            <pc:docMk/>
            <pc:sldMk cId="1279783177" sldId="1594"/>
            <ac:grpSpMk id="56" creationId="{00000000-0000-0000-0000-000000000000}"/>
          </ac:grpSpMkLst>
        </pc:grpChg>
      </pc:sldChg>
      <pc:sldChg chg="del">
        <pc:chgData name="reza kabir" userId="af3c95a13102d509" providerId="LiveId" clId="{E6F31DAE-9D3C-4AAD-88BE-DA8B71025CE7}" dt="2020-03-31T09:36:01.999" v="0" actId="47"/>
        <pc:sldMkLst>
          <pc:docMk/>
          <pc:sldMk cId="1979047117" sldId="1604"/>
        </pc:sldMkLst>
      </pc:sldChg>
      <pc:sldChg chg="del">
        <pc:chgData name="reza kabir" userId="af3c95a13102d509" providerId="LiveId" clId="{E6F31DAE-9D3C-4AAD-88BE-DA8B71025CE7}" dt="2020-03-31T09:36:01.999" v="0" actId="47"/>
        <pc:sldMkLst>
          <pc:docMk/>
          <pc:sldMk cId="2567175492" sldId="1605"/>
        </pc:sldMkLst>
      </pc:sldChg>
      <pc:sldChg chg="del">
        <pc:chgData name="reza kabir" userId="af3c95a13102d509" providerId="LiveId" clId="{E6F31DAE-9D3C-4AAD-88BE-DA8B71025CE7}" dt="2020-03-31T09:36:01.999" v="0" actId="47"/>
        <pc:sldMkLst>
          <pc:docMk/>
          <pc:sldMk cId="233731288" sldId="1610"/>
        </pc:sldMkLst>
      </pc:sldChg>
      <pc:sldChg chg="del">
        <pc:chgData name="reza kabir" userId="af3c95a13102d509" providerId="LiveId" clId="{E6F31DAE-9D3C-4AAD-88BE-DA8B71025CE7}" dt="2020-03-31T09:36:01.999" v="0" actId="47"/>
        <pc:sldMkLst>
          <pc:docMk/>
          <pc:sldMk cId="3350738860" sldId="1741"/>
        </pc:sldMkLst>
      </pc:sldChg>
      <pc:sldChg chg="del">
        <pc:chgData name="reza kabir" userId="af3c95a13102d509" providerId="LiveId" clId="{E6F31DAE-9D3C-4AAD-88BE-DA8B71025CE7}" dt="2020-03-31T09:36:01.999" v="0" actId="47"/>
        <pc:sldMkLst>
          <pc:docMk/>
          <pc:sldMk cId="1978990528" sldId="1897"/>
        </pc:sldMkLst>
      </pc:sldChg>
      <pc:sldChg chg="del">
        <pc:chgData name="reza kabir" userId="af3c95a13102d509" providerId="LiveId" clId="{E6F31DAE-9D3C-4AAD-88BE-DA8B71025CE7}" dt="2020-03-31T09:36:01.999" v="0" actId="47"/>
        <pc:sldMkLst>
          <pc:docMk/>
          <pc:sldMk cId="915414237" sldId="1907"/>
        </pc:sldMkLst>
      </pc:sldChg>
      <pc:sldChg chg="del">
        <pc:chgData name="reza kabir" userId="af3c95a13102d509" providerId="LiveId" clId="{E6F31DAE-9D3C-4AAD-88BE-DA8B71025CE7}" dt="2020-03-31T09:36:01.999" v="0" actId="47"/>
        <pc:sldMkLst>
          <pc:docMk/>
          <pc:sldMk cId="3359474293" sldId="1908"/>
        </pc:sldMkLst>
      </pc:sldChg>
      <pc:sldChg chg="del">
        <pc:chgData name="reza kabir" userId="af3c95a13102d509" providerId="LiveId" clId="{E6F31DAE-9D3C-4AAD-88BE-DA8B71025CE7}" dt="2020-03-31T09:36:01.999" v="0" actId="47"/>
        <pc:sldMkLst>
          <pc:docMk/>
          <pc:sldMk cId="3693216738" sldId="1913"/>
        </pc:sldMkLst>
      </pc:sldChg>
      <pc:sldChg chg="del">
        <pc:chgData name="reza kabir" userId="af3c95a13102d509" providerId="LiveId" clId="{E6F31DAE-9D3C-4AAD-88BE-DA8B71025CE7}" dt="2020-03-31T09:36:01.999" v="0" actId="47"/>
        <pc:sldMkLst>
          <pc:docMk/>
          <pc:sldMk cId="1967080673" sldId="1914"/>
        </pc:sldMkLst>
      </pc:sldChg>
      <pc:sldChg chg="del">
        <pc:chgData name="reza kabir" userId="af3c95a13102d509" providerId="LiveId" clId="{E6F31DAE-9D3C-4AAD-88BE-DA8B71025CE7}" dt="2020-03-31T09:36:01.999" v="0" actId="47"/>
        <pc:sldMkLst>
          <pc:docMk/>
          <pc:sldMk cId="1832500539" sldId="1916"/>
        </pc:sldMkLst>
      </pc:sldChg>
      <pc:sldChg chg="del">
        <pc:chgData name="reza kabir" userId="af3c95a13102d509" providerId="LiveId" clId="{E6F31DAE-9D3C-4AAD-88BE-DA8B71025CE7}" dt="2020-03-31T09:36:01.999" v="0" actId="47"/>
        <pc:sldMkLst>
          <pc:docMk/>
          <pc:sldMk cId="434843360" sldId="1917"/>
        </pc:sldMkLst>
      </pc:sldChg>
      <pc:sldChg chg="del">
        <pc:chgData name="reza kabir" userId="af3c95a13102d509" providerId="LiveId" clId="{E6F31DAE-9D3C-4AAD-88BE-DA8B71025CE7}" dt="2020-03-31T09:36:01.999" v="0" actId="47"/>
        <pc:sldMkLst>
          <pc:docMk/>
          <pc:sldMk cId="1409100553" sldId="1918"/>
        </pc:sldMkLst>
      </pc:sldChg>
      <pc:sldChg chg="del">
        <pc:chgData name="reza kabir" userId="af3c95a13102d509" providerId="LiveId" clId="{E6F31DAE-9D3C-4AAD-88BE-DA8B71025CE7}" dt="2020-03-31T09:36:01.999" v="0" actId="47"/>
        <pc:sldMkLst>
          <pc:docMk/>
          <pc:sldMk cId="1105539863" sldId="1919"/>
        </pc:sldMkLst>
      </pc:sldChg>
      <pc:sldChg chg="modSp add del">
        <pc:chgData name="reza kabir" userId="af3c95a13102d509" providerId="LiveId" clId="{E6F31DAE-9D3C-4AAD-88BE-DA8B71025CE7}" dt="2020-03-31T10:49:02.705" v="296" actId="47"/>
        <pc:sldMkLst>
          <pc:docMk/>
          <pc:sldMk cId="4158082910" sldId="2496"/>
        </pc:sldMkLst>
        <pc:spChg chg="mod">
          <ac:chgData name="reza kabir" userId="af3c95a13102d509" providerId="LiveId" clId="{E6F31DAE-9D3C-4AAD-88BE-DA8B71025CE7}" dt="2020-03-31T10:48:56.869" v="295" actId="1076"/>
          <ac:spMkLst>
            <pc:docMk/>
            <pc:sldMk cId="4158082910" sldId="2496"/>
            <ac:spMk id="67" creationId="{F7BCA8C3-6527-4B6D-BB0C-250DE48A6CED}"/>
          </ac:spMkLst>
        </pc:spChg>
        <pc:spChg chg="mod">
          <ac:chgData name="reza kabir" userId="af3c95a13102d509" providerId="LiveId" clId="{E6F31DAE-9D3C-4AAD-88BE-DA8B71025CE7}" dt="2020-03-31T10:48:56.869" v="295" actId="1076"/>
          <ac:spMkLst>
            <pc:docMk/>
            <pc:sldMk cId="4158082910" sldId="2496"/>
            <ac:spMk id="68" creationId="{51EE7BE2-0670-4217-9D6B-8488CA537F86}"/>
          </ac:spMkLst>
        </pc:spChg>
        <pc:spChg chg="mod">
          <ac:chgData name="reza kabir" userId="af3c95a13102d509" providerId="LiveId" clId="{E6F31DAE-9D3C-4AAD-88BE-DA8B71025CE7}" dt="2020-03-31T10:48:56.869" v="295" actId="1076"/>
          <ac:spMkLst>
            <pc:docMk/>
            <pc:sldMk cId="4158082910" sldId="2496"/>
            <ac:spMk id="69" creationId="{D701E19A-4C02-4492-9951-FFA0B61235E9}"/>
          </ac:spMkLst>
        </pc:spChg>
        <pc:spChg chg="mod">
          <ac:chgData name="reza kabir" userId="af3c95a13102d509" providerId="LiveId" clId="{E6F31DAE-9D3C-4AAD-88BE-DA8B71025CE7}" dt="2020-03-31T10:48:56.869" v="295" actId="1076"/>
          <ac:spMkLst>
            <pc:docMk/>
            <pc:sldMk cId="4158082910" sldId="2496"/>
            <ac:spMk id="70" creationId="{4D11D18B-422A-44EF-AEE8-89C7B98F4FA3}"/>
          </ac:spMkLst>
        </pc:spChg>
        <pc:spChg chg="mod">
          <ac:chgData name="reza kabir" userId="af3c95a13102d509" providerId="LiveId" clId="{E6F31DAE-9D3C-4AAD-88BE-DA8B71025CE7}" dt="2020-03-31T10:48:56.869" v="295" actId="1076"/>
          <ac:spMkLst>
            <pc:docMk/>
            <pc:sldMk cId="4158082910" sldId="2496"/>
            <ac:spMk id="71" creationId="{563E2163-C4A2-4276-86AD-6D6B7FB7D87A}"/>
          </ac:spMkLst>
        </pc:spChg>
        <pc:spChg chg="mod">
          <ac:chgData name="reza kabir" userId="af3c95a13102d509" providerId="LiveId" clId="{E6F31DAE-9D3C-4AAD-88BE-DA8B71025CE7}" dt="2020-03-31T10:48:56.869" v="295" actId="1076"/>
          <ac:spMkLst>
            <pc:docMk/>
            <pc:sldMk cId="4158082910" sldId="2496"/>
            <ac:spMk id="72" creationId="{4614A37A-56F9-4839-ACD1-DE1C30937FEB}"/>
          </ac:spMkLst>
        </pc:spChg>
        <pc:spChg chg="mod">
          <ac:chgData name="reza kabir" userId="af3c95a13102d509" providerId="LiveId" clId="{E6F31DAE-9D3C-4AAD-88BE-DA8B71025CE7}" dt="2020-03-31T10:48:56.869" v="295" actId="1076"/>
          <ac:spMkLst>
            <pc:docMk/>
            <pc:sldMk cId="4158082910" sldId="2496"/>
            <ac:spMk id="73" creationId="{2E213CD8-4AAA-4379-AFC0-122B4DAB5FCA}"/>
          </ac:spMkLst>
        </pc:spChg>
        <pc:spChg chg="mod">
          <ac:chgData name="reza kabir" userId="af3c95a13102d509" providerId="LiveId" clId="{E6F31DAE-9D3C-4AAD-88BE-DA8B71025CE7}" dt="2020-03-31T10:48:56.869" v="295" actId="1076"/>
          <ac:spMkLst>
            <pc:docMk/>
            <pc:sldMk cId="4158082910" sldId="2496"/>
            <ac:spMk id="74" creationId="{D2B39CB6-BC65-47D3-8352-9F23842AD66F}"/>
          </ac:spMkLst>
        </pc:spChg>
        <pc:grpChg chg="mod">
          <ac:chgData name="reza kabir" userId="af3c95a13102d509" providerId="LiveId" clId="{E6F31DAE-9D3C-4AAD-88BE-DA8B71025CE7}" dt="2020-03-31T10:48:56.869" v="295" actId="1076"/>
          <ac:grpSpMkLst>
            <pc:docMk/>
            <pc:sldMk cId="4158082910" sldId="2496"/>
            <ac:grpSpMk id="2" creationId="{5E6734D7-E298-4217-BDEA-F1B0AB3B8FF4}"/>
          </ac:grpSpMkLst>
        </pc:grpChg>
      </pc:sldChg>
      <pc:sldChg chg="modSp add del mod">
        <pc:chgData name="reza kabir" userId="af3c95a13102d509" providerId="LiveId" clId="{E6F31DAE-9D3C-4AAD-88BE-DA8B71025CE7}" dt="2020-03-31T10:50:32.380" v="310" actId="1076"/>
        <pc:sldMkLst>
          <pc:docMk/>
          <pc:sldMk cId="2608731402" sldId="2497"/>
        </pc:sldMkLst>
        <pc:spChg chg="mod">
          <ac:chgData name="reza kabir" userId="af3c95a13102d509" providerId="LiveId" clId="{E6F31DAE-9D3C-4AAD-88BE-DA8B71025CE7}" dt="2020-03-31T10:50:22.436" v="308" actId="2711"/>
          <ac:spMkLst>
            <pc:docMk/>
            <pc:sldMk cId="2608731402" sldId="2497"/>
            <ac:spMk id="3" creationId="{C0F1BC3B-85D7-4281-A884-2934420016C6}"/>
          </ac:spMkLst>
        </pc:spChg>
        <pc:grpChg chg="mod">
          <ac:chgData name="reza kabir" userId="af3c95a13102d509" providerId="LiveId" clId="{E6F31DAE-9D3C-4AAD-88BE-DA8B71025CE7}" dt="2020-03-31T10:50:32.380" v="310" actId="1076"/>
          <ac:grpSpMkLst>
            <pc:docMk/>
            <pc:sldMk cId="2608731402" sldId="2497"/>
            <ac:grpSpMk id="2" creationId="{D4D77052-647B-4F10-B9E4-A4910CFBE7FA}"/>
          </ac:grpSpMkLst>
        </pc:grpChg>
      </pc:sldChg>
      <pc:sldChg chg="add">
        <pc:chgData name="reza kabir" userId="af3c95a13102d509" providerId="LiveId" clId="{E6F31DAE-9D3C-4AAD-88BE-DA8B71025CE7}" dt="2020-05-06T15:29:27.937" v="989"/>
        <pc:sldMkLst>
          <pc:docMk/>
          <pc:sldMk cId="1276385090" sldId="2498"/>
        </pc:sldMkLst>
      </pc:sldChg>
      <pc:sldChg chg="add del">
        <pc:chgData name="reza kabir" userId="af3c95a13102d509" providerId="LiveId" clId="{E6F31DAE-9D3C-4AAD-88BE-DA8B71025CE7}" dt="2020-03-31T10:51:19.624" v="321"/>
        <pc:sldMkLst>
          <pc:docMk/>
          <pc:sldMk cId="1869094189" sldId="2498"/>
        </pc:sldMkLst>
      </pc:sldChg>
      <pc:sldChg chg="add del">
        <pc:chgData name="reza kabir" userId="af3c95a13102d509" providerId="LiveId" clId="{E6F31DAE-9D3C-4AAD-88BE-DA8B71025CE7}" dt="2020-05-06T15:29:21.303" v="988" actId="2696"/>
        <pc:sldMkLst>
          <pc:docMk/>
          <pc:sldMk cId="2003256391" sldId="2498"/>
        </pc:sldMkLst>
      </pc:sldChg>
      <pc:sldChg chg="add del">
        <pc:chgData name="reza kabir" userId="af3c95a13102d509" providerId="LiveId" clId="{E6F31DAE-9D3C-4AAD-88BE-DA8B71025CE7}" dt="2020-05-06T15:29:02.497" v="984" actId="2696"/>
        <pc:sldMkLst>
          <pc:docMk/>
          <pc:sldMk cId="2449665059" sldId="2498"/>
        </pc:sldMkLst>
      </pc:sldChg>
      <pc:sldChg chg="add del">
        <pc:chgData name="reza kabir" userId="af3c95a13102d509" providerId="LiveId" clId="{E6F31DAE-9D3C-4AAD-88BE-DA8B71025CE7}" dt="2020-03-31T10:51:15.806" v="319"/>
        <pc:sldMkLst>
          <pc:docMk/>
          <pc:sldMk cId="2783866322" sldId="2498"/>
        </pc:sldMkLst>
      </pc:sldChg>
      <pc:sldChg chg="add del">
        <pc:chgData name="reza kabir" userId="af3c95a13102d509" providerId="LiveId" clId="{E6F31DAE-9D3C-4AAD-88BE-DA8B71025CE7}" dt="2020-05-06T15:29:11.393" v="986" actId="2696"/>
        <pc:sldMkLst>
          <pc:docMk/>
          <pc:sldMk cId="2912400509" sldId="2498"/>
        </pc:sldMkLst>
      </pc:sldChg>
      <pc:sldChg chg="addSp delSp modSp add del mod">
        <pc:chgData name="reza kabir" userId="af3c95a13102d509" providerId="LiveId" clId="{E6F31DAE-9D3C-4AAD-88BE-DA8B71025CE7}" dt="2020-05-06T15:28:48.163" v="981" actId="2696"/>
        <pc:sldMkLst>
          <pc:docMk/>
          <pc:sldMk cId="4221485427" sldId="2498"/>
        </pc:sldMkLst>
        <pc:spChg chg="add mod">
          <ac:chgData name="reza kabir" userId="af3c95a13102d509" providerId="LiveId" clId="{E6F31DAE-9D3C-4AAD-88BE-DA8B71025CE7}" dt="2020-05-06T15:08:45.208" v="806" actId="207"/>
          <ac:spMkLst>
            <pc:docMk/>
            <pc:sldMk cId="4221485427" sldId="2498"/>
            <ac:spMk id="2" creationId="{F67CAAE7-2DD5-4EC9-813A-F73BEEEB806E}"/>
          </ac:spMkLst>
        </pc:spChg>
        <pc:spChg chg="del mod">
          <ac:chgData name="reza kabir" userId="af3c95a13102d509" providerId="LiveId" clId="{E6F31DAE-9D3C-4AAD-88BE-DA8B71025CE7}" dt="2020-05-06T15:08:27.797" v="790" actId="478"/>
          <ac:spMkLst>
            <pc:docMk/>
            <pc:sldMk cId="4221485427" sldId="2498"/>
            <ac:spMk id="4" creationId="{7609F289-ED76-4015-8C97-86A94100EF03}"/>
          </ac:spMkLst>
        </pc:spChg>
        <pc:spChg chg="del">
          <ac:chgData name="reza kabir" userId="af3c95a13102d509" providerId="LiveId" clId="{E6F31DAE-9D3C-4AAD-88BE-DA8B71025CE7}" dt="2020-05-06T15:08:02.194" v="784" actId="478"/>
          <ac:spMkLst>
            <pc:docMk/>
            <pc:sldMk cId="4221485427" sldId="2498"/>
            <ac:spMk id="6" creationId="{07392160-0B33-4243-B49D-4216414574E1}"/>
          </ac:spMkLst>
        </pc:spChg>
        <pc:spChg chg="del">
          <ac:chgData name="reza kabir" userId="af3c95a13102d509" providerId="LiveId" clId="{E6F31DAE-9D3C-4AAD-88BE-DA8B71025CE7}" dt="2020-05-06T15:08:02.194" v="784" actId="478"/>
          <ac:spMkLst>
            <pc:docMk/>
            <pc:sldMk cId="4221485427" sldId="2498"/>
            <ac:spMk id="7" creationId="{AAA20676-FC68-48EE-9328-A04B906D1FFB}"/>
          </ac:spMkLst>
        </pc:spChg>
        <pc:spChg chg="mod">
          <ac:chgData name="reza kabir" userId="af3c95a13102d509" providerId="LiveId" clId="{E6F31DAE-9D3C-4AAD-88BE-DA8B71025CE7}" dt="2020-05-06T15:09:35.862" v="830" actId="208"/>
          <ac:spMkLst>
            <pc:docMk/>
            <pc:sldMk cId="4221485427" sldId="2498"/>
            <ac:spMk id="8" creationId="{C8A8640B-0BFB-45F7-ADE0-36D9CA50DD71}"/>
          </ac:spMkLst>
        </pc:spChg>
        <pc:spChg chg="mod">
          <ac:chgData name="reza kabir" userId="af3c95a13102d509" providerId="LiveId" clId="{E6F31DAE-9D3C-4AAD-88BE-DA8B71025CE7}" dt="2020-05-06T15:09:35.862" v="830" actId="208"/>
          <ac:spMkLst>
            <pc:docMk/>
            <pc:sldMk cId="4221485427" sldId="2498"/>
            <ac:spMk id="9" creationId="{F1851B00-0735-47FC-8328-E8F7C7F7FF20}"/>
          </ac:spMkLst>
        </pc:spChg>
        <pc:spChg chg="mod">
          <ac:chgData name="reza kabir" userId="af3c95a13102d509" providerId="LiveId" clId="{E6F31DAE-9D3C-4AAD-88BE-DA8B71025CE7}" dt="2020-05-06T15:09:41.644" v="831" actId="208"/>
          <ac:spMkLst>
            <pc:docMk/>
            <pc:sldMk cId="4221485427" sldId="2498"/>
            <ac:spMk id="10" creationId="{28DBB2FA-528C-4EE3-B140-26B1D8038BD2}"/>
          </ac:spMkLst>
        </pc:spChg>
        <pc:spChg chg="mod">
          <ac:chgData name="reza kabir" userId="af3c95a13102d509" providerId="LiveId" clId="{E6F31DAE-9D3C-4AAD-88BE-DA8B71025CE7}" dt="2020-05-06T15:09:35.862" v="830" actId="208"/>
          <ac:spMkLst>
            <pc:docMk/>
            <pc:sldMk cId="4221485427" sldId="2498"/>
            <ac:spMk id="11" creationId="{F5551066-7C70-43C0-B4B3-F60A2D6B8EE1}"/>
          </ac:spMkLst>
        </pc:spChg>
        <pc:spChg chg="mod">
          <ac:chgData name="reza kabir" userId="af3c95a13102d509" providerId="LiveId" clId="{E6F31DAE-9D3C-4AAD-88BE-DA8B71025CE7}" dt="2020-05-06T15:09:35.862" v="830" actId="208"/>
          <ac:spMkLst>
            <pc:docMk/>
            <pc:sldMk cId="4221485427" sldId="2498"/>
            <ac:spMk id="12" creationId="{2A654ACD-E032-4484-BE1F-FF1B497FB74E}"/>
          </ac:spMkLst>
        </pc:spChg>
        <pc:spChg chg="mod">
          <ac:chgData name="reza kabir" userId="af3c95a13102d509" providerId="LiveId" clId="{E6F31DAE-9D3C-4AAD-88BE-DA8B71025CE7}" dt="2020-05-06T15:09:35.862" v="830" actId="208"/>
          <ac:spMkLst>
            <pc:docMk/>
            <pc:sldMk cId="4221485427" sldId="2498"/>
            <ac:spMk id="13" creationId="{F00619A6-D472-446B-80B5-BFA4A2D80F3B}"/>
          </ac:spMkLst>
        </pc:spChg>
        <pc:spChg chg="mod">
          <ac:chgData name="reza kabir" userId="af3c95a13102d509" providerId="LiveId" clId="{E6F31DAE-9D3C-4AAD-88BE-DA8B71025CE7}" dt="2020-05-06T15:09:35.862" v="830" actId="208"/>
          <ac:spMkLst>
            <pc:docMk/>
            <pc:sldMk cId="4221485427" sldId="2498"/>
            <ac:spMk id="14" creationId="{3045995A-65B8-4A61-A2F9-1E318991041B}"/>
          </ac:spMkLst>
        </pc:spChg>
        <pc:spChg chg="mod">
          <ac:chgData name="reza kabir" userId="af3c95a13102d509" providerId="LiveId" clId="{E6F31DAE-9D3C-4AAD-88BE-DA8B71025CE7}" dt="2020-05-06T15:09:35.862" v="830" actId="208"/>
          <ac:spMkLst>
            <pc:docMk/>
            <pc:sldMk cId="4221485427" sldId="2498"/>
            <ac:spMk id="15" creationId="{8CA3826B-E0EE-42BF-B9B3-51DB6779D3B7}"/>
          </ac:spMkLst>
        </pc:spChg>
        <pc:spChg chg="mod">
          <ac:chgData name="reza kabir" userId="af3c95a13102d509" providerId="LiveId" clId="{E6F31DAE-9D3C-4AAD-88BE-DA8B71025CE7}" dt="2020-05-06T15:09:35.862" v="830" actId="208"/>
          <ac:spMkLst>
            <pc:docMk/>
            <pc:sldMk cId="4221485427" sldId="2498"/>
            <ac:spMk id="16" creationId="{E5D64D43-1BA9-462D-850F-5461C89931E6}"/>
          </ac:spMkLst>
        </pc:spChg>
        <pc:spChg chg="mod">
          <ac:chgData name="reza kabir" userId="af3c95a13102d509" providerId="LiveId" clId="{E6F31DAE-9D3C-4AAD-88BE-DA8B71025CE7}" dt="2020-05-06T15:09:35.862" v="830" actId="208"/>
          <ac:spMkLst>
            <pc:docMk/>
            <pc:sldMk cId="4221485427" sldId="2498"/>
            <ac:spMk id="17" creationId="{9497899F-57F7-4CA2-B90E-8E02C0C8F3B1}"/>
          </ac:spMkLst>
        </pc:spChg>
        <pc:spChg chg="mod">
          <ac:chgData name="reza kabir" userId="af3c95a13102d509" providerId="LiveId" clId="{E6F31DAE-9D3C-4AAD-88BE-DA8B71025CE7}" dt="2020-05-06T15:09:35.862" v="830" actId="208"/>
          <ac:spMkLst>
            <pc:docMk/>
            <pc:sldMk cId="4221485427" sldId="2498"/>
            <ac:spMk id="18" creationId="{87A75308-724B-4082-8845-DF20AE568431}"/>
          </ac:spMkLst>
        </pc:spChg>
        <pc:spChg chg="mod">
          <ac:chgData name="reza kabir" userId="af3c95a13102d509" providerId="LiveId" clId="{E6F31DAE-9D3C-4AAD-88BE-DA8B71025CE7}" dt="2020-05-06T15:09:35.862" v="830" actId="208"/>
          <ac:spMkLst>
            <pc:docMk/>
            <pc:sldMk cId="4221485427" sldId="2498"/>
            <ac:spMk id="19" creationId="{77DA538D-9A41-49F3-9297-093F094089F6}"/>
          </ac:spMkLst>
        </pc:spChg>
        <pc:spChg chg="mod">
          <ac:chgData name="reza kabir" userId="af3c95a13102d509" providerId="LiveId" clId="{E6F31DAE-9D3C-4AAD-88BE-DA8B71025CE7}" dt="2020-05-06T15:09:35.862" v="830" actId="208"/>
          <ac:spMkLst>
            <pc:docMk/>
            <pc:sldMk cId="4221485427" sldId="2498"/>
            <ac:spMk id="20" creationId="{13C63194-64D3-4523-A918-1DB227A2E43D}"/>
          </ac:spMkLst>
        </pc:spChg>
        <pc:spChg chg="mod">
          <ac:chgData name="reza kabir" userId="af3c95a13102d509" providerId="LiveId" clId="{E6F31DAE-9D3C-4AAD-88BE-DA8B71025CE7}" dt="2020-05-06T15:09:35.862" v="830" actId="208"/>
          <ac:spMkLst>
            <pc:docMk/>
            <pc:sldMk cId="4221485427" sldId="2498"/>
            <ac:spMk id="21" creationId="{02661D40-6394-4D4B-953A-8520609EA9EE}"/>
          </ac:spMkLst>
        </pc:spChg>
        <pc:spChg chg="mod">
          <ac:chgData name="reza kabir" userId="af3c95a13102d509" providerId="LiveId" clId="{E6F31DAE-9D3C-4AAD-88BE-DA8B71025CE7}" dt="2020-05-06T15:09:35.862" v="830" actId="208"/>
          <ac:spMkLst>
            <pc:docMk/>
            <pc:sldMk cId="4221485427" sldId="2498"/>
            <ac:spMk id="22" creationId="{E24482E4-9B7A-4AAF-9960-8ECFF5B2F4BE}"/>
          </ac:spMkLst>
        </pc:spChg>
        <pc:spChg chg="mod">
          <ac:chgData name="reza kabir" userId="af3c95a13102d509" providerId="LiveId" clId="{E6F31DAE-9D3C-4AAD-88BE-DA8B71025CE7}" dt="2020-05-06T15:09:35.862" v="830" actId="208"/>
          <ac:spMkLst>
            <pc:docMk/>
            <pc:sldMk cId="4221485427" sldId="2498"/>
            <ac:spMk id="23" creationId="{F2B3E9CC-CFA5-4173-A192-AC5FA10E1AC7}"/>
          </ac:spMkLst>
        </pc:spChg>
        <pc:spChg chg="mod">
          <ac:chgData name="reza kabir" userId="af3c95a13102d509" providerId="LiveId" clId="{E6F31DAE-9D3C-4AAD-88BE-DA8B71025CE7}" dt="2020-05-06T15:09:35.862" v="830" actId="208"/>
          <ac:spMkLst>
            <pc:docMk/>
            <pc:sldMk cId="4221485427" sldId="2498"/>
            <ac:spMk id="24" creationId="{B242F840-8293-4280-B114-5FAC82189600}"/>
          </ac:spMkLst>
        </pc:spChg>
        <pc:spChg chg="mod">
          <ac:chgData name="reza kabir" userId="af3c95a13102d509" providerId="LiveId" clId="{E6F31DAE-9D3C-4AAD-88BE-DA8B71025CE7}" dt="2020-05-06T15:09:35.862" v="830" actId="208"/>
          <ac:spMkLst>
            <pc:docMk/>
            <pc:sldMk cId="4221485427" sldId="2498"/>
            <ac:spMk id="25" creationId="{41BD3800-65AF-47C0-B6B5-B1C2C3A364FF}"/>
          </ac:spMkLst>
        </pc:spChg>
        <pc:spChg chg="mod">
          <ac:chgData name="reza kabir" userId="af3c95a13102d509" providerId="LiveId" clId="{E6F31DAE-9D3C-4AAD-88BE-DA8B71025CE7}" dt="2020-05-06T15:09:35.862" v="830" actId="208"/>
          <ac:spMkLst>
            <pc:docMk/>
            <pc:sldMk cId="4221485427" sldId="2498"/>
            <ac:spMk id="26" creationId="{70BAB897-C08B-4799-91AB-8EF6421B4F67}"/>
          </ac:spMkLst>
        </pc:spChg>
        <pc:spChg chg="mod">
          <ac:chgData name="reza kabir" userId="af3c95a13102d509" providerId="LiveId" clId="{E6F31DAE-9D3C-4AAD-88BE-DA8B71025CE7}" dt="2020-05-06T15:09:35.862" v="830" actId="208"/>
          <ac:spMkLst>
            <pc:docMk/>
            <pc:sldMk cId="4221485427" sldId="2498"/>
            <ac:spMk id="27" creationId="{6076BFA4-E8B2-4ABA-8F63-4AF3ADB2AD83}"/>
          </ac:spMkLst>
        </pc:spChg>
        <pc:spChg chg="mod">
          <ac:chgData name="reza kabir" userId="af3c95a13102d509" providerId="LiveId" clId="{E6F31DAE-9D3C-4AAD-88BE-DA8B71025CE7}" dt="2020-05-06T15:09:35.862" v="830" actId="208"/>
          <ac:spMkLst>
            <pc:docMk/>
            <pc:sldMk cId="4221485427" sldId="2498"/>
            <ac:spMk id="28" creationId="{7C6B38DD-0C64-45DC-9EA1-71681EA08E9D}"/>
          </ac:spMkLst>
        </pc:spChg>
        <pc:spChg chg="mod">
          <ac:chgData name="reza kabir" userId="af3c95a13102d509" providerId="LiveId" clId="{E6F31DAE-9D3C-4AAD-88BE-DA8B71025CE7}" dt="2020-05-06T15:09:35.862" v="830" actId="208"/>
          <ac:spMkLst>
            <pc:docMk/>
            <pc:sldMk cId="4221485427" sldId="2498"/>
            <ac:spMk id="29" creationId="{A938CE46-0543-4B5A-87F7-4BBB9FE068B0}"/>
          </ac:spMkLst>
        </pc:spChg>
        <pc:spChg chg="mod">
          <ac:chgData name="reza kabir" userId="af3c95a13102d509" providerId="LiveId" clId="{E6F31DAE-9D3C-4AAD-88BE-DA8B71025CE7}" dt="2020-05-06T15:09:35.862" v="830" actId="208"/>
          <ac:spMkLst>
            <pc:docMk/>
            <pc:sldMk cId="4221485427" sldId="2498"/>
            <ac:spMk id="30" creationId="{CF234F65-82D7-4DC6-B6F1-41A2F34861B0}"/>
          </ac:spMkLst>
        </pc:spChg>
        <pc:spChg chg="mod">
          <ac:chgData name="reza kabir" userId="af3c95a13102d509" providerId="LiveId" clId="{E6F31DAE-9D3C-4AAD-88BE-DA8B71025CE7}" dt="2020-05-06T15:09:35.862" v="830" actId="208"/>
          <ac:spMkLst>
            <pc:docMk/>
            <pc:sldMk cId="4221485427" sldId="2498"/>
            <ac:spMk id="31" creationId="{AE7DD400-26E9-427C-8B0E-585B99D5B386}"/>
          </ac:spMkLst>
        </pc:spChg>
        <pc:spChg chg="mod">
          <ac:chgData name="reza kabir" userId="af3c95a13102d509" providerId="LiveId" clId="{E6F31DAE-9D3C-4AAD-88BE-DA8B71025CE7}" dt="2020-05-06T15:09:35.862" v="830" actId="208"/>
          <ac:spMkLst>
            <pc:docMk/>
            <pc:sldMk cId="4221485427" sldId="2498"/>
            <ac:spMk id="32" creationId="{2A1A9831-8AA8-419A-BC06-FD533A10A53B}"/>
          </ac:spMkLst>
        </pc:spChg>
        <pc:spChg chg="mod">
          <ac:chgData name="reza kabir" userId="af3c95a13102d509" providerId="LiveId" clId="{E6F31DAE-9D3C-4AAD-88BE-DA8B71025CE7}" dt="2020-05-06T15:09:35.862" v="830" actId="208"/>
          <ac:spMkLst>
            <pc:docMk/>
            <pc:sldMk cId="4221485427" sldId="2498"/>
            <ac:spMk id="33" creationId="{27BB69B9-EA04-4AFF-9652-5750924EA3A1}"/>
          </ac:spMkLst>
        </pc:spChg>
        <pc:spChg chg="mod">
          <ac:chgData name="reza kabir" userId="af3c95a13102d509" providerId="LiveId" clId="{E6F31DAE-9D3C-4AAD-88BE-DA8B71025CE7}" dt="2020-05-06T15:09:35.862" v="830" actId="208"/>
          <ac:spMkLst>
            <pc:docMk/>
            <pc:sldMk cId="4221485427" sldId="2498"/>
            <ac:spMk id="34" creationId="{FCFB7025-1BB1-4DCC-8E8D-FE14360F956E}"/>
          </ac:spMkLst>
        </pc:spChg>
        <pc:spChg chg="mod">
          <ac:chgData name="reza kabir" userId="af3c95a13102d509" providerId="LiveId" clId="{E6F31DAE-9D3C-4AAD-88BE-DA8B71025CE7}" dt="2020-05-06T15:09:35.862" v="830" actId="208"/>
          <ac:spMkLst>
            <pc:docMk/>
            <pc:sldMk cId="4221485427" sldId="2498"/>
            <ac:spMk id="35" creationId="{5A7668F0-A354-48CE-A684-3E76EE91B16F}"/>
          </ac:spMkLst>
        </pc:spChg>
        <pc:spChg chg="mod">
          <ac:chgData name="reza kabir" userId="af3c95a13102d509" providerId="LiveId" clId="{E6F31DAE-9D3C-4AAD-88BE-DA8B71025CE7}" dt="2020-05-06T15:09:35.862" v="830" actId="208"/>
          <ac:spMkLst>
            <pc:docMk/>
            <pc:sldMk cId="4221485427" sldId="2498"/>
            <ac:spMk id="36" creationId="{18A48EDC-8602-4874-9E03-A37AE32DCBA2}"/>
          </ac:spMkLst>
        </pc:spChg>
        <pc:spChg chg="mod">
          <ac:chgData name="reza kabir" userId="af3c95a13102d509" providerId="LiveId" clId="{E6F31DAE-9D3C-4AAD-88BE-DA8B71025CE7}" dt="2020-05-06T15:09:35.862" v="830" actId="208"/>
          <ac:spMkLst>
            <pc:docMk/>
            <pc:sldMk cId="4221485427" sldId="2498"/>
            <ac:spMk id="37" creationId="{2F7ED7E1-8A22-4D5D-A939-48D4417031AC}"/>
          </ac:spMkLst>
        </pc:spChg>
        <pc:spChg chg="mod">
          <ac:chgData name="reza kabir" userId="af3c95a13102d509" providerId="LiveId" clId="{E6F31DAE-9D3C-4AAD-88BE-DA8B71025CE7}" dt="2020-05-06T15:09:35.862" v="830" actId="208"/>
          <ac:spMkLst>
            <pc:docMk/>
            <pc:sldMk cId="4221485427" sldId="2498"/>
            <ac:spMk id="38" creationId="{DADC95F7-047A-40FF-9AA1-C6A35B3622B6}"/>
          </ac:spMkLst>
        </pc:spChg>
        <pc:spChg chg="mod">
          <ac:chgData name="reza kabir" userId="af3c95a13102d509" providerId="LiveId" clId="{E6F31DAE-9D3C-4AAD-88BE-DA8B71025CE7}" dt="2020-05-06T15:09:35.862" v="830" actId="208"/>
          <ac:spMkLst>
            <pc:docMk/>
            <pc:sldMk cId="4221485427" sldId="2498"/>
            <ac:spMk id="39" creationId="{103AA323-DF5A-4950-9B4C-DA6400F4C6E5}"/>
          </ac:spMkLst>
        </pc:spChg>
        <pc:spChg chg="mod">
          <ac:chgData name="reza kabir" userId="af3c95a13102d509" providerId="LiveId" clId="{E6F31DAE-9D3C-4AAD-88BE-DA8B71025CE7}" dt="2020-05-06T15:09:35.862" v="830" actId="208"/>
          <ac:spMkLst>
            <pc:docMk/>
            <pc:sldMk cId="4221485427" sldId="2498"/>
            <ac:spMk id="40" creationId="{1D6B3BFC-4D35-4DE2-9844-8EC3593AB2F9}"/>
          </ac:spMkLst>
        </pc:spChg>
        <pc:spChg chg="mod">
          <ac:chgData name="reza kabir" userId="af3c95a13102d509" providerId="LiveId" clId="{E6F31DAE-9D3C-4AAD-88BE-DA8B71025CE7}" dt="2020-05-06T15:09:35.862" v="830" actId="208"/>
          <ac:spMkLst>
            <pc:docMk/>
            <pc:sldMk cId="4221485427" sldId="2498"/>
            <ac:spMk id="41" creationId="{F373DF87-4EE2-4304-B798-8CDA1E379EE3}"/>
          </ac:spMkLst>
        </pc:spChg>
        <pc:spChg chg="mod">
          <ac:chgData name="reza kabir" userId="af3c95a13102d509" providerId="LiveId" clId="{E6F31DAE-9D3C-4AAD-88BE-DA8B71025CE7}" dt="2020-05-06T15:09:35.862" v="830" actId="208"/>
          <ac:spMkLst>
            <pc:docMk/>
            <pc:sldMk cId="4221485427" sldId="2498"/>
            <ac:spMk id="42" creationId="{6BC02C31-FEEC-423A-81A6-BDFA652033B1}"/>
          </ac:spMkLst>
        </pc:spChg>
        <pc:spChg chg="mod">
          <ac:chgData name="reza kabir" userId="af3c95a13102d509" providerId="LiveId" clId="{E6F31DAE-9D3C-4AAD-88BE-DA8B71025CE7}" dt="2020-05-06T15:09:35.862" v="830" actId="208"/>
          <ac:spMkLst>
            <pc:docMk/>
            <pc:sldMk cId="4221485427" sldId="2498"/>
            <ac:spMk id="43" creationId="{6A5EC21E-D3C7-4BB1-804B-3678E4BE675C}"/>
          </ac:spMkLst>
        </pc:spChg>
        <pc:spChg chg="mod">
          <ac:chgData name="reza kabir" userId="af3c95a13102d509" providerId="LiveId" clId="{E6F31DAE-9D3C-4AAD-88BE-DA8B71025CE7}" dt="2020-05-06T15:09:35.862" v="830" actId="208"/>
          <ac:spMkLst>
            <pc:docMk/>
            <pc:sldMk cId="4221485427" sldId="2498"/>
            <ac:spMk id="44" creationId="{B6B674D5-C138-4AFF-907A-CD5373CB7DDA}"/>
          </ac:spMkLst>
        </pc:spChg>
        <pc:spChg chg="mod">
          <ac:chgData name="reza kabir" userId="af3c95a13102d509" providerId="LiveId" clId="{E6F31DAE-9D3C-4AAD-88BE-DA8B71025CE7}" dt="2020-05-06T15:09:35.862" v="830" actId="208"/>
          <ac:spMkLst>
            <pc:docMk/>
            <pc:sldMk cId="4221485427" sldId="2498"/>
            <ac:spMk id="45" creationId="{750B1705-EAD5-4799-9B0C-3BF0179E803C}"/>
          </ac:spMkLst>
        </pc:spChg>
        <pc:spChg chg="mod">
          <ac:chgData name="reza kabir" userId="af3c95a13102d509" providerId="LiveId" clId="{E6F31DAE-9D3C-4AAD-88BE-DA8B71025CE7}" dt="2020-05-06T15:09:35.862" v="830" actId="208"/>
          <ac:spMkLst>
            <pc:docMk/>
            <pc:sldMk cId="4221485427" sldId="2498"/>
            <ac:spMk id="46" creationId="{FAC4DE6A-AA57-452F-AC93-895647C12873}"/>
          </ac:spMkLst>
        </pc:spChg>
        <pc:spChg chg="mod">
          <ac:chgData name="reza kabir" userId="af3c95a13102d509" providerId="LiveId" clId="{E6F31DAE-9D3C-4AAD-88BE-DA8B71025CE7}" dt="2020-05-06T15:09:35.862" v="830" actId="208"/>
          <ac:spMkLst>
            <pc:docMk/>
            <pc:sldMk cId="4221485427" sldId="2498"/>
            <ac:spMk id="47" creationId="{EAD3CA9C-E170-4925-BFAE-F0E9B9D5EDC1}"/>
          </ac:spMkLst>
        </pc:spChg>
        <pc:spChg chg="mod">
          <ac:chgData name="reza kabir" userId="af3c95a13102d509" providerId="LiveId" clId="{E6F31DAE-9D3C-4AAD-88BE-DA8B71025CE7}" dt="2020-05-06T15:09:35.862" v="830" actId="208"/>
          <ac:spMkLst>
            <pc:docMk/>
            <pc:sldMk cId="4221485427" sldId="2498"/>
            <ac:spMk id="48" creationId="{B8FAC272-1455-4B72-A909-9577CA2CE397}"/>
          </ac:spMkLst>
        </pc:spChg>
        <pc:spChg chg="mod">
          <ac:chgData name="reza kabir" userId="af3c95a13102d509" providerId="LiveId" clId="{E6F31DAE-9D3C-4AAD-88BE-DA8B71025CE7}" dt="2020-05-06T15:09:35.862" v="830" actId="208"/>
          <ac:spMkLst>
            <pc:docMk/>
            <pc:sldMk cId="4221485427" sldId="2498"/>
            <ac:spMk id="49" creationId="{A9B01BEB-654E-4054-9D35-B0CEA20F7679}"/>
          </ac:spMkLst>
        </pc:spChg>
        <pc:spChg chg="mod">
          <ac:chgData name="reza kabir" userId="af3c95a13102d509" providerId="LiveId" clId="{E6F31DAE-9D3C-4AAD-88BE-DA8B71025CE7}" dt="2020-05-06T15:09:35.862" v="830" actId="208"/>
          <ac:spMkLst>
            <pc:docMk/>
            <pc:sldMk cId="4221485427" sldId="2498"/>
            <ac:spMk id="50" creationId="{D548B377-4030-41B7-9361-8BD62DE2F939}"/>
          </ac:spMkLst>
        </pc:spChg>
        <pc:spChg chg="mod">
          <ac:chgData name="reza kabir" userId="af3c95a13102d509" providerId="LiveId" clId="{E6F31DAE-9D3C-4AAD-88BE-DA8B71025CE7}" dt="2020-05-06T15:09:35.862" v="830" actId="208"/>
          <ac:spMkLst>
            <pc:docMk/>
            <pc:sldMk cId="4221485427" sldId="2498"/>
            <ac:spMk id="51" creationId="{F4611327-A518-46BB-9649-13B9E8BABC00}"/>
          </ac:spMkLst>
        </pc:spChg>
        <pc:spChg chg="mod">
          <ac:chgData name="reza kabir" userId="af3c95a13102d509" providerId="LiveId" clId="{E6F31DAE-9D3C-4AAD-88BE-DA8B71025CE7}" dt="2020-05-06T15:09:35.862" v="830" actId="208"/>
          <ac:spMkLst>
            <pc:docMk/>
            <pc:sldMk cId="4221485427" sldId="2498"/>
            <ac:spMk id="52" creationId="{4C32855D-730E-4801-B882-7BECEFC603E0}"/>
          </ac:spMkLst>
        </pc:spChg>
        <pc:spChg chg="mod">
          <ac:chgData name="reza kabir" userId="af3c95a13102d509" providerId="LiveId" clId="{E6F31DAE-9D3C-4AAD-88BE-DA8B71025CE7}" dt="2020-05-06T15:09:35.862" v="830" actId="208"/>
          <ac:spMkLst>
            <pc:docMk/>
            <pc:sldMk cId="4221485427" sldId="2498"/>
            <ac:spMk id="53" creationId="{6F529E51-D294-4F20-9A1C-7B90F9BF59A1}"/>
          </ac:spMkLst>
        </pc:spChg>
        <pc:spChg chg="mod">
          <ac:chgData name="reza kabir" userId="af3c95a13102d509" providerId="LiveId" clId="{E6F31DAE-9D3C-4AAD-88BE-DA8B71025CE7}" dt="2020-05-06T15:09:35.862" v="830" actId="208"/>
          <ac:spMkLst>
            <pc:docMk/>
            <pc:sldMk cId="4221485427" sldId="2498"/>
            <ac:spMk id="54" creationId="{4516A384-5D29-426D-A340-63885735C440}"/>
          </ac:spMkLst>
        </pc:spChg>
        <pc:spChg chg="mod">
          <ac:chgData name="reza kabir" userId="af3c95a13102d509" providerId="LiveId" clId="{E6F31DAE-9D3C-4AAD-88BE-DA8B71025CE7}" dt="2020-05-06T15:09:35.862" v="830" actId="208"/>
          <ac:spMkLst>
            <pc:docMk/>
            <pc:sldMk cId="4221485427" sldId="2498"/>
            <ac:spMk id="55" creationId="{F19E0F3E-74F5-4DA2-92B3-723980B2C7AB}"/>
          </ac:spMkLst>
        </pc:spChg>
        <pc:spChg chg="mod">
          <ac:chgData name="reza kabir" userId="af3c95a13102d509" providerId="LiveId" clId="{E6F31DAE-9D3C-4AAD-88BE-DA8B71025CE7}" dt="2020-05-06T15:09:35.862" v="830" actId="208"/>
          <ac:spMkLst>
            <pc:docMk/>
            <pc:sldMk cId="4221485427" sldId="2498"/>
            <ac:spMk id="56" creationId="{DF342B06-52E3-4B89-8346-931388ACD631}"/>
          </ac:spMkLst>
        </pc:spChg>
        <pc:spChg chg="mod">
          <ac:chgData name="reza kabir" userId="af3c95a13102d509" providerId="LiveId" clId="{E6F31DAE-9D3C-4AAD-88BE-DA8B71025CE7}" dt="2020-05-06T15:09:35.862" v="830" actId="208"/>
          <ac:spMkLst>
            <pc:docMk/>
            <pc:sldMk cId="4221485427" sldId="2498"/>
            <ac:spMk id="57" creationId="{981BFE03-729A-47E7-BB16-866F342F7657}"/>
          </ac:spMkLst>
        </pc:spChg>
        <pc:spChg chg="mod">
          <ac:chgData name="reza kabir" userId="af3c95a13102d509" providerId="LiveId" clId="{E6F31DAE-9D3C-4AAD-88BE-DA8B71025CE7}" dt="2020-05-06T15:09:35.862" v="830" actId="208"/>
          <ac:spMkLst>
            <pc:docMk/>
            <pc:sldMk cId="4221485427" sldId="2498"/>
            <ac:spMk id="58" creationId="{5A03F9D3-16F4-4D6E-8B78-97C3A49A1868}"/>
          </ac:spMkLst>
        </pc:spChg>
        <pc:spChg chg="mod">
          <ac:chgData name="reza kabir" userId="af3c95a13102d509" providerId="LiveId" clId="{E6F31DAE-9D3C-4AAD-88BE-DA8B71025CE7}" dt="2020-05-06T15:09:35.862" v="830" actId="208"/>
          <ac:spMkLst>
            <pc:docMk/>
            <pc:sldMk cId="4221485427" sldId="2498"/>
            <ac:spMk id="59" creationId="{6B13265E-8E9E-490C-9693-6270FD40C260}"/>
          </ac:spMkLst>
        </pc:spChg>
        <pc:spChg chg="mod">
          <ac:chgData name="reza kabir" userId="af3c95a13102d509" providerId="LiveId" clId="{E6F31DAE-9D3C-4AAD-88BE-DA8B71025CE7}" dt="2020-05-06T15:09:35.862" v="830" actId="208"/>
          <ac:spMkLst>
            <pc:docMk/>
            <pc:sldMk cId="4221485427" sldId="2498"/>
            <ac:spMk id="60" creationId="{7738098E-F1A3-4EBF-9BA2-1EBD6B11AC84}"/>
          </ac:spMkLst>
        </pc:spChg>
        <pc:spChg chg="mod">
          <ac:chgData name="reza kabir" userId="af3c95a13102d509" providerId="LiveId" clId="{E6F31DAE-9D3C-4AAD-88BE-DA8B71025CE7}" dt="2020-05-06T15:09:35.862" v="830" actId="208"/>
          <ac:spMkLst>
            <pc:docMk/>
            <pc:sldMk cId="4221485427" sldId="2498"/>
            <ac:spMk id="61" creationId="{21E0A47F-2190-4660-BB5C-9AF57CCA4C37}"/>
          </ac:spMkLst>
        </pc:spChg>
        <pc:spChg chg="mod">
          <ac:chgData name="reza kabir" userId="af3c95a13102d509" providerId="LiveId" clId="{E6F31DAE-9D3C-4AAD-88BE-DA8B71025CE7}" dt="2020-05-06T15:09:35.862" v="830" actId="208"/>
          <ac:spMkLst>
            <pc:docMk/>
            <pc:sldMk cId="4221485427" sldId="2498"/>
            <ac:spMk id="62" creationId="{EA5B5881-9449-4EB7-83FB-4E3D0DDC8403}"/>
          </ac:spMkLst>
        </pc:spChg>
        <pc:spChg chg="mod">
          <ac:chgData name="reza kabir" userId="af3c95a13102d509" providerId="LiveId" clId="{E6F31DAE-9D3C-4AAD-88BE-DA8B71025CE7}" dt="2020-05-06T15:09:35.862" v="830" actId="208"/>
          <ac:spMkLst>
            <pc:docMk/>
            <pc:sldMk cId="4221485427" sldId="2498"/>
            <ac:spMk id="63" creationId="{818CC2B0-3D6C-4D8B-A450-1FF34418FB7D}"/>
          </ac:spMkLst>
        </pc:spChg>
        <pc:spChg chg="mod">
          <ac:chgData name="reza kabir" userId="af3c95a13102d509" providerId="LiveId" clId="{E6F31DAE-9D3C-4AAD-88BE-DA8B71025CE7}" dt="2020-05-06T15:09:35.862" v="830" actId="208"/>
          <ac:spMkLst>
            <pc:docMk/>
            <pc:sldMk cId="4221485427" sldId="2498"/>
            <ac:spMk id="64" creationId="{0D138DC9-33F1-45F5-8C0E-349F851BD7E1}"/>
          </ac:spMkLst>
        </pc:spChg>
        <pc:spChg chg="mod">
          <ac:chgData name="reza kabir" userId="af3c95a13102d509" providerId="LiveId" clId="{E6F31DAE-9D3C-4AAD-88BE-DA8B71025CE7}" dt="2020-05-06T15:09:35.862" v="830" actId="208"/>
          <ac:spMkLst>
            <pc:docMk/>
            <pc:sldMk cId="4221485427" sldId="2498"/>
            <ac:spMk id="65" creationId="{6082A0DC-0838-4C11-9C05-A173B916E9AE}"/>
          </ac:spMkLst>
        </pc:spChg>
        <pc:spChg chg="mod">
          <ac:chgData name="reza kabir" userId="af3c95a13102d509" providerId="LiveId" clId="{E6F31DAE-9D3C-4AAD-88BE-DA8B71025CE7}" dt="2020-05-06T15:09:35.862" v="830" actId="208"/>
          <ac:spMkLst>
            <pc:docMk/>
            <pc:sldMk cId="4221485427" sldId="2498"/>
            <ac:spMk id="66" creationId="{1D02794B-BD80-4985-828E-1959D3AD3C04}"/>
          </ac:spMkLst>
        </pc:spChg>
        <pc:spChg chg="mod">
          <ac:chgData name="reza kabir" userId="af3c95a13102d509" providerId="LiveId" clId="{E6F31DAE-9D3C-4AAD-88BE-DA8B71025CE7}" dt="2020-05-06T15:09:35.862" v="830" actId="208"/>
          <ac:spMkLst>
            <pc:docMk/>
            <pc:sldMk cId="4221485427" sldId="2498"/>
            <ac:spMk id="67" creationId="{57BA478E-2092-4447-86E4-84A033169B45}"/>
          </ac:spMkLst>
        </pc:spChg>
        <pc:spChg chg="mod">
          <ac:chgData name="reza kabir" userId="af3c95a13102d509" providerId="LiveId" clId="{E6F31DAE-9D3C-4AAD-88BE-DA8B71025CE7}" dt="2020-05-06T15:09:35.862" v="830" actId="208"/>
          <ac:spMkLst>
            <pc:docMk/>
            <pc:sldMk cId="4221485427" sldId="2498"/>
            <ac:spMk id="68" creationId="{87C415A0-E5D9-44E3-8919-3AF2EEAB8C24}"/>
          </ac:spMkLst>
        </pc:spChg>
        <pc:spChg chg="mod">
          <ac:chgData name="reza kabir" userId="af3c95a13102d509" providerId="LiveId" clId="{E6F31DAE-9D3C-4AAD-88BE-DA8B71025CE7}" dt="2020-05-06T15:09:35.862" v="830" actId="208"/>
          <ac:spMkLst>
            <pc:docMk/>
            <pc:sldMk cId="4221485427" sldId="2498"/>
            <ac:spMk id="69" creationId="{480037F7-2673-4E7C-ADB2-3321D0420250}"/>
          </ac:spMkLst>
        </pc:spChg>
        <pc:spChg chg="mod">
          <ac:chgData name="reza kabir" userId="af3c95a13102d509" providerId="LiveId" clId="{E6F31DAE-9D3C-4AAD-88BE-DA8B71025CE7}" dt="2020-05-06T15:09:35.862" v="830" actId="208"/>
          <ac:spMkLst>
            <pc:docMk/>
            <pc:sldMk cId="4221485427" sldId="2498"/>
            <ac:spMk id="70" creationId="{CF6CE600-8E33-4375-889B-C91B77A5C089}"/>
          </ac:spMkLst>
        </pc:spChg>
        <pc:spChg chg="mod">
          <ac:chgData name="reza kabir" userId="af3c95a13102d509" providerId="LiveId" clId="{E6F31DAE-9D3C-4AAD-88BE-DA8B71025CE7}" dt="2020-05-06T15:09:35.862" v="830" actId="208"/>
          <ac:spMkLst>
            <pc:docMk/>
            <pc:sldMk cId="4221485427" sldId="2498"/>
            <ac:spMk id="71" creationId="{7FA291B7-9C97-492F-B675-A688B45EF0B6}"/>
          </ac:spMkLst>
        </pc:spChg>
        <pc:spChg chg="mod">
          <ac:chgData name="reza kabir" userId="af3c95a13102d509" providerId="LiveId" clId="{E6F31DAE-9D3C-4AAD-88BE-DA8B71025CE7}" dt="2020-05-06T15:09:35.862" v="830" actId="208"/>
          <ac:spMkLst>
            <pc:docMk/>
            <pc:sldMk cId="4221485427" sldId="2498"/>
            <ac:spMk id="72" creationId="{980B62B8-E097-4B99-B06D-71168581E45D}"/>
          </ac:spMkLst>
        </pc:spChg>
        <pc:spChg chg="mod">
          <ac:chgData name="reza kabir" userId="af3c95a13102d509" providerId="LiveId" clId="{E6F31DAE-9D3C-4AAD-88BE-DA8B71025CE7}" dt="2020-05-06T15:09:35.862" v="830" actId="208"/>
          <ac:spMkLst>
            <pc:docMk/>
            <pc:sldMk cId="4221485427" sldId="2498"/>
            <ac:spMk id="73" creationId="{E8022609-E707-4B48-B295-A97F5D86F98C}"/>
          </ac:spMkLst>
        </pc:spChg>
        <pc:spChg chg="mod">
          <ac:chgData name="reza kabir" userId="af3c95a13102d509" providerId="LiveId" clId="{E6F31DAE-9D3C-4AAD-88BE-DA8B71025CE7}" dt="2020-05-06T15:09:35.862" v="830" actId="208"/>
          <ac:spMkLst>
            <pc:docMk/>
            <pc:sldMk cId="4221485427" sldId="2498"/>
            <ac:spMk id="74" creationId="{2A172BB7-8578-4FB8-BEEB-31C98F8CA1A1}"/>
          </ac:spMkLst>
        </pc:spChg>
        <pc:spChg chg="mod">
          <ac:chgData name="reza kabir" userId="af3c95a13102d509" providerId="LiveId" clId="{E6F31DAE-9D3C-4AAD-88BE-DA8B71025CE7}" dt="2020-05-06T15:09:35.862" v="830" actId="208"/>
          <ac:spMkLst>
            <pc:docMk/>
            <pc:sldMk cId="4221485427" sldId="2498"/>
            <ac:spMk id="75" creationId="{E5271F77-2B52-4165-B3BC-9C1AFA521E58}"/>
          </ac:spMkLst>
        </pc:spChg>
        <pc:spChg chg="mod">
          <ac:chgData name="reza kabir" userId="af3c95a13102d509" providerId="LiveId" clId="{E6F31DAE-9D3C-4AAD-88BE-DA8B71025CE7}" dt="2020-05-06T15:09:35.862" v="830" actId="208"/>
          <ac:spMkLst>
            <pc:docMk/>
            <pc:sldMk cId="4221485427" sldId="2498"/>
            <ac:spMk id="76" creationId="{B8C50D2F-5193-4D16-9E5B-35DE169A4617}"/>
          </ac:spMkLst>
        </pc:spChg>
        <pc:spChg chg="mod">
          <ac:chgData name="reza kabir" userId="af3c95a13102d509" providerId="LiveId" clId="{E6F31DAE-9D3C-4AAD-88BE-DA8B71025CE7}" dt="2020-05-06T15:09:35.862" v="830" actId="208"/>
          <ac:spMkLst>
            <pc:docMk/>
            <pc:sldMk cId="4221485427" sldId="2498"/>
            <ac:spMk id="77" creationId="{F860A8C1-84D8-4DAA-B1B5-46FC81A1BE9E}"/>
          </ac:spMkLst>
        </pc:spChg>
        <pc:spChg chg="mod">
          <ac:chgData name="reza kabir" userId="af3c95a13102d509" providerId="LiveId" clId="{E6F31DAE-9D3C-4AAD-88BE-DA8B71025CE7}" dt="2020-05-06T15:09:35.862" v="830" actId="208"/>
          <ac:spMkLst>
            <pc:docMk/>
            <pc:sldMk cId="4221485427" sldId="2498"/>
            <ac:spMk id="78" creationId="{F5185892-91D0-4263-9152-07B9528E58EE}"/>
          </ac:spMkLst>
        </pc:spChg>
        <pc:spChg chg="mod">
          <ac:chgData name="reza kabir" userId="af3c95a13102d509" providerId="LiveId" clId="{E6F31DAE-9D3C-4AAD-88BE-DA8B71025CE7}" dt="2020-05-06T15:09:35.862" v="830" actId="208"/>
          <ac:spMkLst>
            <pc:docMk/>
            <pc:sldMk cId="4221485427" sldId="2498"/>
            <ac:spMk id="79" creationId="{40113571-DC9E-4DB7-9A9B-AA7E08CD12FB}"/>
          </ac:spMkLst>
        </pc:spChg>
        <pc:spChg chg="mod">
          <ac:chgData name="reza kabir" userId="af3c95a13102d509" providerId="LiveId" clId="{E6F31DAE-9D3C-4AAD-88BE-DA8B71025CE7}" dt="2020-05-06T15:09:35.862" v="830" actId="208"/>
          <ac:spMkLst>
            <pc:docMk/>
            <pc:sldMk cId="4221485427" sldId="2498"/>
            <ac:spMk id="80" creationId="{A42C03E5-C0DC-48EA-B3F3-7280E910E9F2}"/>
          </ac:spMkLst>
        </pc:spChg>
        <pc:spChg chg="mod">
          <ac:chgData name="reza kabir" userId="af3c95a13102d509" providerId="LiveId" clId="{E6F31DAE-9D3C-4AAD-88BE-DA8B71025CE7}" dt="2020-05-06T15:09:35.862" v="830" actId="208"/>
          <ac:spMkLst>
            <pc:docMk/>
            <pc:sldMk cId="4221485427" sldId="2498"/>
            <ac:spMk id="81" creationId="{3796BE7E-5D0D-48EA-8522-77508317EDCC}"/>
          </ac:spMkLst>
        </pc:spChg>
        <pc:spChg chg="mod">
          <ac:chgData name="reza kabir" userId="af3c95a13102d509" providerId="LiveId" clId="{E6F31DAE-9D3C-4AAD-88BE-DA8B71025CE7}" dt="2020-05-06T15:09:35.862" v="830" actId="208"/>
          <ac:spMkLst>
            <pc:docMk/>
            <pc:sldMk cId="4221485427" sldId="2498"/>
            <ac:spMk id="82" creationId="{EF909D81-2A2A-47F7-ADAA-84CF08D57D23}"/>
          </ac:spMkLst>
        </pc:spChg>
        <pc:spChg chg="mod">
          <ac:chgData name="reza kabir" userId="af3c95a13102d509" providerId="LiveId" clId="{E6F31DAE-9D3C-4AAD-88BE-DA8B71025CE7}" dt="2020-05-06T15:09:35.862" v="830" actId="208"/>
          <ac:spMkLst>
            <pc:docMk/>
            <pc:sldMk cId="4221485427" sldId="2498"/>
            <ac:spMk id="83" creationId="{8C9A7BD8-9047-4A7C-8CED-DA1E8A0AAC17}"/>
          </ac:spMkLst>
        </pc:spChg>
        <pc:spChg chg="mod">
          <ac:chgData name="reza kabir" userId="af3c95a13102d509" providerId="LiveId" clId="{E6F31DAE-9D3C-4AAD-88BE-DA8B71025CE7}" dt="2020-05-06T15:09:35.862" v="830" actId="208"/>
          <ac:spMkLst>
            <pc:docMk/>
            <pc:sldMk cId="4221485427" sldId="2498"/>
            <ac:spMk id="84" creationId="{4346B886-AC19-4DFD-B653-9F51AAD8189D}"/>
          </ac:spMkLst>
        </pc:spChg>
        <pc:spChg chg="mod">
          <ac:chgData name="reza kabir" userId="af3c95a13102d509" providerId="LiveId" clId="{E6F31DAE-9D3C-4AAD-88BE-DA8B71025CE7}" dt="2020-05-06T15:09:35.862" v="830" actId="208"/>
          <ac:spMkLst>
            <pc:docMk/>
            <pc:sldMk cId="4221485427" sldId="2498"/>
            <ac:spMk id="85" creationId="{3D62C338-1D63-4C43-A6F8-F63BFA7A744D}"/>
          </ac:spMkLst>
        </pc:spChg>
        <pc:spChg chg="mod">
          <ac:chgData name="reza kabir" userId="af3c95a13102d509" providerId="LiveId" clId="{E6F31DAE-9D3C-4AAD-88BE-DA8B71025CE7}" dt="2020-05-06T15:09:35.862" v="830" actId="208"/>
          <ac:spMkLst>
            <pc:docMk/>
            <pc:sldMk cId="4221485427" sldId="2498"/>
            <ac:spMk id="86" creationId="{78ACDF60-9F2E-4B40-9542-3935269EFBF1}"/>
          </ac:spMkLst>
        </pc:spChg>
        <pc:spChg chg="mod">
          <ac:chgData name="reza kabir" userId="af3c95a13102d509" providerId="LiveId" clId="{E6F31DAE-9D3C-4AAD-88BE-DA8B71025CE7}" dt="2020-05-06T15:09:35.862" v="830" actId="208"/>
          <ac:spMkLst>
            <pc:docMk/>
            <pc:sldMk cId="4221485427" sldId="2498"/>
            <ac:spMk id="87" creationId="{D32BE817-1288-4816-92D4-0143915F1A40}"/>
          </ac:spMkLst>
        </pc:spChg>
        <pc:spChg chg="mod">
          <ac:chgData name="reza kabir" userId="af3c95a13102d509" providerId="LiveId" clId="{E6F31DAE-9D3C-4AAD-88BE-DA8B71025CE7}" dt="2020-05-06T15:09:35.862" v="830" actId="208"/>
          <ac:spMkLst>
            <pc:docMk/>
            <pc:sldMk cId="4221485427" sldId="2498"/>
            <ac:spMk id="88" creationId="{BA540A7F-9FC3-4783-A394-63A1F556009D}"/>
          </ac:spMkLst>
        </pc:spChg>
        <pc:spChg chg="mod">
          <ac:chgData name="reza kabir" userId="af3c95a13102d509" providerId="LiveId" clId="{E6F31DAE-9D3C-4AAD-88BE-DA8B71025CE7}" dt="2020-05-06T15:09:35.862" v="830" actId="208"/>
          <ac:spMkLst>
            <pc:docMk/>
            <pc:sldMk cId="4221485427" sldId="2498"/>
            <ac:spMk id="89" creationId="{430B4FCA-8BC3-42ED-AA8E-B5E78072F6D7}"/>
          </ac:spMkLst>
        </pc:spChg>
        <pc:spChg chg="mod">
          <ac:chgData name="reza kabir" userId="af3c95a13102d509" providerId="LiveId" clId="{E6F31DAE-9D3C-4AAD-88BE-DA8B71025CE7}" dt="2020-05-06T15:09:35.862" v="830" actId="208"/>
          <ac:spMkLst>
            <pc:docMk/>
            <pc:sldMk cId="4221485427" sldId="2498"/>
            <ac:spMk id="90" creationId="{4DAB116E-6B9D-4B4F-A3AC-E1643881C8EF}"/>
          </ac:spMkLst>
        </pc:spChg>
        <pc:spChg chg="mod">
          <ac:chgData name="reza kabir" userId="af3c95a13102d509" providerId="LiveId" clId="{E6F31DAE-9D3C-4AAD-88BE-DA8B71025CE7}" dt="2020-05-06T15:09:35.862" v="830" actId="208"/>
          <ac:spMkLst>
            <pc:docMk/>
            <pc:sldMk cId="4221485427" sldId="2498"/>
            <ac:spMk id="91" creationId="{543BDD0D-4860-46BF-B707-481738F394CC}"/>
          </ac:spMkLst>
        </pc:spChg>
        <pc:spChg chg="mod">
          <ac:chgData name="reza kabir" userId="af3c95a13102d509" providerId="LiveId" clId="{E6F31DAE-9D3C-4AAD-88BE-DA8B71025CE7}" dt="2020-05-06T15:09:35.862" v="830" actId="208"/>
          <ac:spMkLst>
            <pc:docMk/>
            <pc:sldMk cId="4221485427" sldId="2498"/>
            <ac:spMk id="92" creationId="{5F2AC234-50E9-4102-961B-30981C5ECD75}"/>
          </ac:spMkLst>
        </pc:spChg>
        <pc:spChg chg="mod">
          <ac:chgData name="reza kabir" userId="af3c95a13102d509" providerId="LiveId" clId="{E6F31DAE-9D3C-4AAD-88BE-DA8B71025CE7}" dt="2020-05-06T15:09:35.862" v="830" actId="208"/>
          <ac:spMkLst>
            <pc:docMk/>
            <pc:sldMk cId="4221485427" sldId="2498"/>
            <ac:spMk id="93" creationId="{FC952974-A4E0-43CC-8A89-73B82D64B5B2}"/>
          </ac:spMkLst>
        </pc:spChg>
        <pc:spChg chg="mod">
          <ac:chgData name="reza kabir" userId="af3c95a13102d509" providerId="LiveId" clId="{E6F31DAE-9D3C-4AAD-88BE-DA8B71025CE7}" dt="2020-05-06T15:09:35.862" v="830" actId="208"/>
          <ac:spMkLst>
            <pc:docMk/>
            <pc:sldMk cId="4221485427" sldId="2498"/>
            <ac:spMk id="94" creationId="{3B86E4B9-ED27-4B7D-81C0-D8EE0E832625}"/>
          </ac:spMkLst>
        </pc:spChg>
        <pc:spChg chg="mod">
          <ac:chgData name="reza kabir" userId="af3c95a13102d509" providerId="LiveId" clId="{E6F31DAE-9D3C-4AAD-88BE-DA8B71025CE7}" dt="2020-05-06T15:09:35.862" v="830" actId="208"/>
          <ac:spMkLst>
            <pc:docMk/>
            <pc:sldMk cId="4221485427" sldId="2498"/>
            <ac:spMk id="95" creationId="{E96D40C8-9B5E-4CE3-9628-11EF6D824EC0}"/>
          </ac:spMkLst>
        </pc:spChg>
        <pc:spChg chg="mod">
          <ac:chgData name="reza kabir" userId="af3c95a13102d509" providerId="LiveId" clId="{E6F31DAE-9D3C-4AAD-88BE-DA8B71025CE7}" dt="2020-05-06T15:09:35.862" v="830" actId="208"/>
          <ac:spMkLst>
            <pc:docMk/>
            <pc:sldMk cId="4221485427" sldId="2498"/>
            <ac:spMk id="96" creationId="{D9F50E4C-AEA9-429B-947D-61A9A24FE383}"/>
          </ac:spMkLst>
        </pc:spChg>
        <pc:spChg chg="mod">
          <ac:chgData name="reza kabir" userId="af3c95a13102d509" providerId="LiveId" clId="{E6F31DAE-9D3C-4AAD-88BE-DA8B71025CE7}" dt="2020-05-06T15:09:35.862" v="830" actId="208"/>
          <ac:spMkLst>
            <pc:docMk/>
            <pc:sldMk cId="4221485427" sldId="2498"/>
            <ac:spMk id="97" creationId="{87D149FE-61EC-43BC-BCBC-B45B5BB5D1EE}"/>
          </ac:spMkLst>
        </pc:spChg>
        <pc:spChg chg="mod">
          <ac:chgData name="reza kabir" userId="af3c95a13102d509" providerId="LiveId" clId="{E6F31DAE-9D3C-4AAD-88BE-DA8B71025CE7}" dt="2020-05-06T15:09:35.862" v="830" actId="208"/>
          <ac:spMkLst>
            <pc:docMk/>
            <pc:sldMk cId="4221485427" sldId="2498"/>
            <ac:spMk id="98" creationId="{4C8B7A4B-6396-4345-AE72-AF01A0B792F1}"/>
          </ac:spMkLst>
        </pc:spChg>
        <pc:spChg chg="mod">
          <ac:chgData name="reza kabir" userId="af3c95a13102d509" providerId="LiveId" clId="{E6F31DAE-9D3C-4AAD-88BE-DA8B71025CE7}" dt="2020-05-06T15:09:35.862" v="830" actId="208"/>
          <ac:spMkLst>
            <pc:docMk/>
            <pc:sldMk cId="4221485427" sldId="2498"/>
            <ac:spMk id="99" creationId="{49A2C0AF-6C62-4CD1-9BB4-18BC4ED73F4C}"/>
          </ac:spMkLst>
        </pc:spChg>
        <pc:spChg chg="mod">
          <ac:chgData name="reza kabir" userId="af3c95a13102d509" providerId="LiveId" clId="{E6F31DAE-9D3C-4AAD-88BE-DA8B71025CE7}" dt="2020-05-06T15:09:35.862" v="830" actId="208"/>
          <ac:spMkLst>
            <pc:docMk/>
            <pc:sldMk cId="4221485427" sldId="2498"/>
            <ac:spMk id="100" creationId="{5EEF2152-3A35-4AAE-9B41-1B8365BBE115}"/>
          </ac:spMkLst>
        </pc:spChg>
        <pc:spChg chg="mod">
          <ac:chgData name="reza kabir" userId="af3c95a13102d509" providerId="LiveId" clId="{E6F31DAE-9D3C-4AAD-88BE-DA8B71025CE7}" dt="2020-05-06T15:09:35.862" v="830" actId="208"/>
          <ac:spMkLst>
            <pc:docMk/>
            <pc:sldMk cId="4221485427" sldId="2498"/>
            <ac:spMk id="101" creationId="{990CF080-30BC-4788-AFFC-CBEC830B9040}"/>
          </ac:spMkLst>
        </pc:spChg>
        <pc:spChg chg="mod">
          <ac:chgData name="reza kabir" userId="af3c95a13102d509" providerId="LiveId" clId="{E6F31DAE-9D3C-4AAD-88BE-DA8B71025CE7}" dt="2020-05-06T15:09:35.862" v="830" actId="208"/>
          <ac:spMkLst>
            <pc:docMk/>
            <pc:sldMk cId="4221485427" sldId="2498"/>
            <ac:spMk id="102" creationId="{309114F0-0B62-4E2B-88F9-A3A67F963745}"/>
          </ac:spMkLst>
        </pc:spChg>
        <pc:spChg chg="mod">
          <ac:chgData name="reza kabir" userId="af3c95a13102d509" providerId="LiveId" clId="{E6F31DAE-9D3C-4AAD-88BE-DA8B71025CE7}" dt="2020-05-06T15:09:35.862" v="830" actId="208"/>
          <ac:spMkLst>
            <pc:docMk/>
            <pc:sldMk cId="4221485427" sldId="2498"/>
            <ac:spMk id="103" creationId="{5118A799-7DE0-491B-AA30-785C066D8DE6}"/>
          </ac:spMkLst>
        </pc:spChg>
        <pc:spChg chg="mod">
          <ac:chgData name="reza kabir" userId="af3c95a13102d509" providerId="LiveId" clId="{E6F31DAE-9D3C-4AAD-88BE-DA8B71025CE7}" dt="2020-05-06T15:09:35.862" v="830" actId="208"/>
          <ac:spMkLst>
            <pc:docMk/>
            <pc:sldMk cId="4221485427" sldId="2498"/>
            <ac:spMk id="104" creationId="{7FF0E7E5-E22A-4515-85D0-9BF0BC6FC6E8}"/>
          </ac:spMkLst>
        </pc:spChg>
        <pc:spChg chg="mod">
          <ac:chgData name="reza kabir" userId="af3c95a13102d509" providerId="LiveId" clId="{E6F31DAE-9D3C-4AAD-88BE-DA8B71025CE7}" dt="2020-05-06T15:09:35.862" v="830" actId="208"/>
          <ac:spMkLst>
            <pc:docMk/>
            <pc:sldMk cId="4221485427" sldId="2498"/>
            <ac:spMk id="105" creationId="{602C30E2-A3FA-4D94-9912-74CC2255F04E}"/>
          </ac:spMkLst>
        </pc:spChg>
        <pc:spChg chg="mod">
          <ac:chgData name="reza kabir" userId="af3c95a13102d509" providerId="LiveId" clId="{E6F31DAE-9D3C-4AAD-88BE-DA8B71025CE7}" dt="2020-05-06T15:09:35.862" v="830" actId="208"/>
          <ac:spMkLst>
            <pc:docMk/>
            <pc:sldMk cId="4221485427" sldId="2498"/>
            <ac:spMk id="106" creationId="{0DE57D7D-1EFF-47F4-AE8A-13E3F65052BE}"/>
          </ac:spMkLst>
        </pc:spChg>
        <pc:spChg chg="mod">
          <ac:chgData name="reza kabir" userId="af3c95a13102d509" providerId="LiveId" clId="{E6F31DAE-9D3C-4AAD-88BE-DA8B71025CE7}" dt="2020-05-06T15:09:35.862" v="830" actId="208"/>
          <ac:spMkLst>
            <pc:docMk/>
            <pc:sldMk cId="4221485427" sldId="2498"/>
            <ac:spMk id="107" creationId="{7707EFF2-E13E-4365-932C-70C8E2FA0E60}"/>
          </ac:spMkLst>
        </pc:spChg>
        <pc:spChg chg="mod">
          <ac:chgData name="reza kabir" userId="af3c95a13102d509" providerId="LiveId" clId="{E6F31DAE-9D3C-4AAD-88BE-DA8B71025CE7}" dt="2020-05-06T15:09:35.862" v="830" actId="208"/>
          <ac:spMkLst>
            <pc:docMk/>
            <pc:sldMk cId="4221485427" sldId="2498"/>
            <ac:spMk id="108" creationId="{4F391E42-C319-47C9-A316-98F835AD5A1A}"/>
          </ac:spMkLst>
        </pc:spChg>
        <pc:spChg chg="del">
          <ac:chgData name="reza kabir" userId="af3c95a13102d509" providerId="LiveId" clId="{E6F31DAE-9D3C-4AAD-88BE-DA8B71025CE7}" dt="2020-05-06T15:08:02.194" v="784" actId="478"/>
          <ac:spMkLst>
            <pc:docMk/>
            <pc:sldMk cId="4221485427" sldId="2498"/>
            <ac:spMk id="109" creationId="{CE17A7D0-317B-47D4-9FD7-C64A728F6DB6}"/>
          </ac:spMkLst>
        </pc:spChg>
        <pc:spChg chg="del">
          <ac:chgData name="reza kabir" userId="af3c95a13102d509" providerId="LiveId" clId="{E6F31DAE-9D3C-4AAD-88BE-DA8B71025CE7}" dt="2020-05-06T15:08:02.194" v="784" actId="478"/>
          <ac:spMkLst>
            <pc:docMk/>
            <pc:sldMk cId="4221485427" sldId="2498"/>
            <ac:spMk id="110" creationId="{5E40045F-9CB9-409E-BD10-1AE389DF5490}"/>
          </ac:spMkLst>
        </pc:spChg>
        <pc:spChg chg="del">
          <ac:chgData name="reza kabir" userId="af3c95a13102d509" providerId="LiveId" clId="{E6F31DAE-9D3C-4AAD-88BE-DA8B71025CE7}" dt="2020-05-06T15:08:02.194" v="784" actId="478"/>
          <ac:spMkLst>
            <pc:docMk/>
            <pc:sldMk cId="4221485427" sldId="2498"/>
            <ac:spMk id="111" creationId="{6A5D047F-56D5-4CDB-8326-835F69EE8E85}"/>
          </ac:spMkLst>
        </pc:spChg>
        <pc:spChg chg="del">
          <ac:chgData name="reza kabir" userId="af3c95a13102d509" providerId="LiveId" clId="{E6F31DAE-9D3C-4AAD-88BE-DA8B71025CE7}" dt="2020-05-06T15:08:02.194" v="784" actId="478"/>
          <ac:spMkLst>
            <pc:docMk/>
            <pc:sldMk cId="4221485427" sldId="2498"/>
            <ac:spMk id="112" creationId="{6152BFF5-BBB7-40B4-B297-0F5695EFA3D1}"/>
          </ac:spMkLst>
        </pc:spChg>
        <pc:spChg chg="del">
          <ac:chgData name="reza kabir" userId="af3c95a13102d509" providerId="LiveId" clId="{E6F31DAE-9D3C-4AAD-88BE-DA8B71025CE7}" dt="2020-05-06T15:08:02.194" v="784" actId="478"/>
          <ac:spMkLst>
            <pc:docMk/>
            <pc:sldMk cId="4221485427" sldId="2498"/>
            <ac:spMk id="113" creationId="{463996E3-6089-4A42-9607-B5C97E5F35B0}"/>
          </ac:spMkLst>
        </pc:spChg>
        <pc:spChg chg="del">
          <ac:chgData name="reza kabir" userId="af3c95a13102d509" providerId="LiveId" clId="{E6F31DAE-9D3C-4AAD-88BE-DA8B71025CE7}" dt="2020-05-06T15:08:02.194" v="784" actId="478"/>
          <ac:spMkLst>
            <pc:docMk/>
            <pc:sldMk cId="4221485427" sldId="2498"/>
            <ac:spMk id="114" creationId="{F65D97E4-E39E-4E30-8F63-64FC4C249960}"/>
          </ac:spMkLst>
        </pc:spChg>
        <pc:spChg chg="del">
          <ac:chgData name="reza kabir" userId="af3c95a13102d509" providerId="LiveId" clId="{E6F31DAE-9D3C-4AAD-88BE-DA8B71025CE7}" dt="2020-05-06T15:08:02.194" v="784" actId="478"/>
          <ac:spMkLst>
            <pc:docMk/>
            <pc:sldMk cId="4221485427" sldId="2498"/>
            <ac:spMk id="115" creationId="{37B89D74-5466-40DA-9306-ECA15E2AC8DA}"/>
          </ac:spMkLst>
        </pc:spChg>
        <pc:spChg chg="del">
          <ac:chgData name="reza kabir" userId="af3c95a13102d509" providerId="LiveId" clId="{E6F31DAE-9D3C-4AAD-88BE-DA8B71025CE7}" dt="2020-05-06T15:08:02.194" v="784" actId="478"/>
          <ac:spMkLst>
            <pc:docMk/>
            <pc:sldMk cId="4221485427" sldId="2498"/>
            <ac:spMk id="116" creationId="{466A4DFC-60FD-4D85-8FAD-144270CD35E4}"/>
          </ac:spMkLst>
        </pc:spChg>
        <pc:spChg chg="del">
          <ac:chgData name="reza kabir" userId="af3c95a13102d509" providerId="LiveId" clId="{E6F31DAE-9D3C-4AAD-88BE-DA8B71025CE7}" dt="2020-05-06T15:08:02.194" v="784" actId="478"/>
          <ac:spMkLst>
            <pc:docMk/>
            <pc:sldMk cId="4221485427" sldId="2498"/>
            <ac:spMk id="117" creationId="{D9AAA285-797C-4EAF-8DE3-A20E59F94493}"/>
          </ac:spMkLst>
        </pc:spChg>
        <pc:spChg chg="del">
          <ac:chgData name="reza kabir" userId="af3c95a13102d509" providerId="LiveId" clId="{E6F31DAE-9D3C-4AAD-88BE-DA8B71025CE7}" dt="2020-05-06T15:08:02.194" v="784" actId="478"/>
          <ac:spMkLst>
            <pc:docMk/>
            <pc:sldMk cId="4221485427" sldId="2498"/>
            <ac:spMk id="118" creationId="{A411784F-5C92-43D0-BE88-E90CCCC175BB}"/>
          </ac:spMkLst>
        </pc:spChg>
        <pc:spChg chg="del">
          <ac:chgData name="reza kabir" userId="af3c95a13102d509" providerId="LiveId" clId="{E6F31DAE-9D3C-4AAD-88BE-DA8B71025CE7}" dt="2020-05-06T15:08:02.194" v="784" actId="478"/>
          <ac:spMkLst>
            <pc:docMk/>
            <pc:sldMk cId="4221485427" sldId="2498"/>
            <ac:spMk id="119" creationId="{5890CF80-4209-4756-9A72-4E7694762883}"/>
          </ac:spMkLst>
        </pc:spChg>
        <pc:spChg chg="del">
          <ac:chgData name="reza kabir" userId="af3c95a13102d509" providerId="LiveId" clId="{E6F31DAE-9D3C-4AAD-88BE-DA8B71025CE7}" dt="2020-05-06T15:08:02.194" v="784" actId="478"/>
          <ac:spMkLst>
            <pc:docMk/>
            <pc:sldMk cId="4221485427" sldId="2498"/>
            <ac:spMk id="120" creationId="{17909C05-0BE6-4077-B80B-7C598E65BCFE}"/>
          </ac:spMkLst>
        </pc:spChg>
        <pc:spChg chg="del">
          <ac:chgData name="reza kabir" userId="af3c95a13102d509" providerId="LiveId" clId="{E6F31DAE-9D3C-4AAD-88BE-DA8B71025CE7}" dt="2020-05-06T15:08:02.194" v="784" actId="478"/>
          <ac:spMkLst>
            <pc:docMk/>
            <pc:sldMk cId="4221485427" sldId="2498"/>
            <ac:spMk id="121" creationId="{873E5C43-7FD2-4CDB-B6EA-2956D552CB5E}"/>
          </ac:spMkLst>
        </pc:spChg>
        <pc:spChg chg="del">
          <ac:chgData name="reza kabir" userId="af3c95a13102d509" providerId="LiveId" clId="{E6F31DAE-9D3C-4AAD-88BE-DA8B71025CE7}" dt="2020-05-06T15:08:02.194" v="784" actId="478"/>
          <ac:spMkLst>
            <pc:docMk/>
            <pc:sldMk cId="4221485427" sldId="2498"/>
            <ac:spMk id="122" creationId="{6D9FE3C6-22B3-48B7-9C4F-2090CB967F96}"/>
          </ac:spMkLst>
        </pc:spChg>
        <pc:spChg chg="del">
          <ac:chgData name="reza kabir" userId="af3c95a13102d509" providerId="LiveId" clId="{E6F31DAE-9D3C-4AAD-88BE-DA8B71025CE7}" dt="2020-05-06T15:08:02.194" v="784" actId="478"/>
          <ac:spMkLst>
            <pc:docMk/>
            <pc:sldMk cId="4221485427" sldId="2498"/>
            <ac:spMk id="123" creationId="{E07ABA09-7A52-4051-B5CC-A6BC6FA69C18}"/>
          </ac:spMkLst>
        </pc:spChg>
        <pc:spChg chg="del">
          <ac:chgData name="reza kabir" userId="af3c95a13102d509" providerId="LiveId" clId="{E6F31DAE-9D3C-4AAD-88BE-DA8B71025CE7}" dt="2020-05-06T15:08:02.194" v="784" actId="478"/>
          <ac:spMkLst>
            <pc:docMk/>
            <pc:sldMk cId="4221485427" sldId="2498"/>
            <ac:spMk id="124" creationId="{AC11B6FF-29AA-484D-B04A-9C20E4896C30}"/>
          </ac:spMkLst>
        </pc:spChg>
        <pc:spChg chg="del">
          <ac:chgData name="reza kabir" userId="af3c95a13102d509" providerId="LiveId" clId="{E6F31DAE-9D3C-4AAD-88BE-DA8B71025CE7}" dt="2020-05-06T15:08:02.194" v="784" actId="478"/>
          <ac:spMkLst>
            <pc:docMk/>
            <pc:sldMk cId="4221485427" sldId="2498"/>
            <ac:spMk id="125" creationId="{5A0081AF-A693-4005-9B48-3BDC0A3A82CA}"/>
          </ac:spMkLst>
        </pc:spChg>
        <pc:spChg chg="del">
          <ac:chgData name="reza kabir" userId="af3c95a13102d509" providerId="LiveId" clId="{E6F31DAE-9D3C-4AAD-88BE-DA8B71025CE7}" dt="2020-05-06T15:08:02.194" v="784" actId="478"/>
          <ac:spMkLst>
            <pc:docMk/>
            <pc:sldMk cId="4221485427" sldId="2498"/>
            <ac:spMk id="126" creationId="{284AD228-19B5-454E-98ED-F3E22A119F13}"/>
          </ac:spMkLst>
        </pc:spChg>
        <pc:spChg chg="del">
          <ac:chgData name="reza kabir" userId="af3c95a13102d509" providerId="LiveId" clId="{E6F31DAE-9D3C-4AAD-88BE-DA8B71025CE7}" dt="2020-05-06T15:08:02.194" v="784" actId="478"/>
          <ac:spMkLst>
            <pc:docMk/>
            <pc:sldMk cId="4221485427" sldId="2498"/>
            <ac:spMk id="127" creationId="{6F18CBF2-97D1-49CF-BB67-B4B5DA82A59C}"/>
          </ac:spMkLst>
        </pc:spChg>
        <pc:spChg chg="del">
          <ac:chgData name="reza kabir" userId="af3c95a13102d509" providerId="LiveId" clId="{E6F31DAE-9D3C-4AAD-88BE-DA8B71025CE7}" dt="2020-05-06T15:08:02.194" v="784" actId="478"/>
          <ac:spMkLst>
            <pc:docMk/>
            <pc:sldMk cId="4221485427" sldId="2498"/>
            <ac:spMk id="128" creationId="{F33378E9-DE29-42FC-890C-FB7878C990F9}"/>
          </ac:spMkLst>
        </pc:spChg>
        <pc:spChg chg="del">
          <ac:chgData name="reza kabir" userId="af3c95a13102d509" providerId="LiveId" clId="{E6F31DAE-9D3C-4AAD-88BE-DA8B71025CE7}" dt="2020-05-06T15:08:02.194" v="784" actId="478"/>
          <ac:spMkLst>
            <pc:docMk/>
            <pc:sldMk cId="4221485427" sldId="2498"/>
            <ac:spMk id="129" creationId="{20FE233A-F264-4CCF-9E95-5EACE97E268A}"/>
          </ac:spMkLst>
        </pc:spChg>
        <pc:spChg chg="del">
          <ac:chgData name="reza kabir" userId="af3c95a13102d509" providerId="LiveId" clId="{E6F31DAE-9D3C-4AAD-88BE-DA8B71025CE7}" dt="2020-05-06T15:08:02.194" v="784" actId="478"/>
          <ac:spMkLst>
            <pc:docMk/>
            <pc:sldMk cId="4221485427" sldId="2498"/>
            <ac:spMk id="130" creationId="{E3EF8DBE-EFD2-433B-9501-54697A61359A}"/>
          </ac:spMkLst>
        </pc:spChg>
        <pc:spChg chg="del">
          <ac:chgData name="reza kabir" userId="af3c95a13102d509" providerId="LiveId" clId="{E6F31DAE-9D3C-4AAD-88BE-DA8B71025CE7}" dt="2020-05-06T15:08:02.194" v="784" actId="478"/>
          <ac:spMkLst>
            <pc:docMk/>
            <pc:sldMk cId="4221485427" sldId="2498"/>
            <ac:spMk id="131" creationId="{66B52B23-A62E-423C-B25D-27C7DF95B6CF}"/>
          </ac:spMkLst>
        </pc:spChg>
        <pc:spChg chg="del">
          <ac:chgData name="reza kabir" userId="af3c95a13102d509" providerId="LiveId" clId="{E6F31DAE-9D3C-4AAD-88BE-DA8B71025CE7}" dt="2020-05-06T15:08:02.194" v="784" actId="478"/>
          <ac:spMkLst>
            <pc:docMk/>
            <pc:sldMk cId="4221485427" sldId="2498"/>
            <ac:spMk id="132" creationId="{8E66F360-5646-4A7F-9084-60AD9B57838A}"/>
          </ac:spMkLst>
        </pc:spChg>
        <pc:spChg chg="del">
          <ac:chgData name="reza kabir" userId="af3c95a13102d509" providerId="LiveId" clId="{E6F31DAE-9D3C-4AAD-88BE-DA8B71025CE7}" dt="2020-05-06T15:08:02.194" v="784" actId="478"/>
          <ac:spMkLst>
            <pc:docMk/>
            <pc:sldMk cId="4221485427" sldId="2498"/>
            <ac:spMk id="133" creationId="{0EC2BCE8-6304-4255-BF15-A660359E506C}"/>
          </ac:spMkLst>
        </pc:spChg>
        <pc:spChg chg="del">
          <ac:chgData name="reza kabir" userId="af3c95a13102d509" providerId="LiveId" clId="{E6F31DAE-9D3C-4AAD-88BE-DA8B71025CE7}" dt="2020-05-06T15:08:02.194" v="784" actId="478"/>
          <ac:spMkLst>
            <pc:docMk/>
            <pc:sldMk cId="4221485427" sldId="2498"/>
            <ac:spMk id="134" creationId="{892E2D2E-8B86-4479-A54E-26DE26D87472}"/>
          </ac:spMkLst>
        </pc:spChg>
        <pc:spChg chg="del">
          <ac:chgData name="reza kabir" userId="af3c95a13102d509" providerId="LiveId" clId="{E6F31DAE-9D3C-4AAD-88BE-DA8B71025CE7}" dt="2020-05-06T15:08:02.194" v="784" actId="478"/>
          <ac:spMkLst>
            <pc:docMk/>
            <pc:sldMk cId="4221485427" sldId="2498"/>
            <ac:spMk id="135" creationId="{6BC642AF-021F-481D-BEB2-146E5AA7F462}"/>
          </ac:spMkLst>
        </pc:spChg>
        <pc:spChg chg="del">
          <ac:chgData name="reza kabir" userId="af3c95a13102d509" providerId="LiveId" clId="{E6F31DAE-9D3C-4AAD-88BE-DA8B71025CE7}" dt="2020-05-06T15:08:02.194" v="784" actId="478"/>
          <ac:spMkLst>
            <pc:docMk/>
            <pc:sldMk cId="4221485427" sldId="2498"/>
            <ac:spMk id="136" creationId="{96ABAD66-DA1E-4BB1-A857-68BA5DA09CF3}"/>
          </ac:spMkLst>
        </pc:spChg>
        <pc:spChg chg="del">
          <ac:chgData name="reza kabir" userId="af3c95a13102d509" providerId="LiveId" clId="{E6F31DAE-9D3C-4AAD-88BE-DA8B71025CE7}" dt="2020-05-06T15:08:02.194" v="784" actId="478"/>
          <ac:spMkLst>
            <pc:docMk/>
            <pc:sldMk cId="4221485427" sldId="2498"/>
            <ac:spMk id="137" creationId="{FDCB6001-EC8A-4DB9-91E8-531CA6A10ECA}"/>
          </ac:spMkLst>
        </pc:spChg>
        <pc:spChg chg="del">
          <ac:chgData name="reza kabir" userId="af3c95a13102d509" providerId="LiveId" clId="{E6F31DAE-9D3C-4AAD-88BE-DA8B71025CE7}" dt="2020-05-06T15:08:02.194" v="784" actId="478"/>
          <ac:spMkLst>
            <pc:docMk/>
            <pc:sldMk cId="4221485427" sldId="2498"/>
            <ac:spMk id="138" creationId="{75423A93-EA5A-4C82-B32E-016800AF0A55}"/>
          </ac:spMkLst>
        </pc:spChg>
        <pc:spChg chg="del">
          <ac:chgData name="reza kabir" userId="af3c95a13102d509" providerId="LiveId" clId="{E6F31DAE-9D3C-4AAD-88BE-DA8B71025CE7}" dt="2020-05-06T15:08:02.194" v="784" actId="478"/>
          <ac:spMkLst>
            <pc:docMk/>
            <pc:sldMk cId="4221485427" sldId="2498"/>
            <ac:spMk id="139" creationId="{BF3F41A2-6B4A-47D9-909B-FE964B9CAA02}"/>
          </ac:spMkLst>
        </pc:spChg>
        <pc:spChg chg="del">
          <ac:chgData name="reza kabir" userId="af3c95a13102d509" providerId="LiveId" clId="{E6F31DAE-9D3C-4AAD-88BE-DA8B71025CE7}" dt="2020-05-06T15:08:02.194" v="784" actId="478"/>
          <ac:spMkLst>
            <pc:docMk/>
            <pc:sldMk cId="4221485427" sldId="2498"/>
            <ac:spMk id="140" creationId="{5E22E567-16B9-4149-9BD1-2F8032D92037}"/>
          </ac:spMkLst>
        </pc:spChg>
        <pc:spChg chg="del">
          <ac:chgData name="reza kabir" userId="af3c95a13102d509" providerId="LiveId" clId="{E6F31DAE-9D3C-4AAD-88BE-DA8B71025CE7}" dt="2020-05-06T15:08:02.194" v="784" actId="478"/>
          <ac:spMkLst>
            <pc:docMk/>
            <pc:sldMk cId="4221485427" sldId="2498"/>
            <ac:spMk id="141" creationId="{B8D7392E-3420-4FDE-A5B6-C30A67528DCB}"/>
          </ac:spMkLst>
        </pc:spChg>
        <pc:spChg chg="del">
          <ac:chgData name="reza kabir" userId="af3c95a13102d509" providerId="LiveId" clId="{E6F31DAE-9D3C-4AAD-88BE-DA8B71025CE7}" dt="2020-05-06T15:08:02.194" v="784" actId="478"/>
          <ac:spMkLst>
            <pc:docMk/>
            <pc:sldMk cId="4221485427" sldId="2498"/>
            <ac:spMk id="142" creationId="{AD054A75-F7DB-471E-BBD2-DD2E3A796161}"/>
          </ac:spMkLst>
        </pc:spChg>
        <pc:spChg chg="del">
          <ac:chgData name="reza kabir" userId="af3c95a13102d509" providerId="LiveId" clId="{E6F31DAE-9D3C-4AAD-88BE-DA8B71025CE7}" dt="2020-05-06T15:08:02.194" v="784" actId="478"/>
          <ac:spMkLst>
            <pc:docMk/>
            <pc:sldMk cId="4221485427" sldId="2498"/>
            <ac:spMk id="143" creationId="{35F46198-AF90-40D6-8FB7-739EF6636F83}"/>
          </ac:spMkLst>
        </pc:spChg>
        <pc:spChg chg="del">
          <ac:chgData name="reza kabir" userId="af3c95a13102d509" providerId="LiveId" clId="{E6F31DAE-9D3C-4AAD-88BE-DA8B71025CE7}" dt="2020-05-06T15:08:02.194" v="784" actId="478"/>
          <ac:spMkLst>
            <pc:docMk/>
            <pc:sldMk cId="4221485427" sldId="2498"/>
            <ac:spMk id="144" creationId="{449BBB0A-11F1-4175-AAAC-D37AB4D9E672}"/>
          </ac:spMkLst>
        </pc:spChg>
        <pc:spChg chg="del">
          <ac:chgData name="reza kabir" userId="af3c95a13102d509" providerId="LiveId" clId="{E6F31DAE-9D3C-4AAD-88BE-DA8B71025CE7}" dt="2020-05-06T15:08:02.194" v="784" actId="478"/>
          <ac:spMkLst>
            <pc:docMk/>
            <pc:sldMk cId="4221485427" sldId="2498"/>
            <ac:spMk id="145" creationId="{A3A46212-F30A-4E97-A65B-CA68F09BB42E}"/>
          </ac:spMkLst>
        </pc:spChg>
        <pc:spChg chg="del">
          <ac:chgData name="reza kabir" userId="af3c95a13102d509" providerId="LiveId" clId="{E6F31DAE-9D3C-4AAD-88BE-DA8B71025CE7}" dt="2020-05-06T15:08:02.194" v="784" actId="478"/>
          <ac:spMkLst>
            <pc:docMk/>
            <pc:sldMk cId="4221485427" sldId="2498"/>
            <ac:spMk id="146" creationId="{D51DFCD2-65A5-4EAD-8816-AB0909667559}"/>
          </ac:spMkLst>
        </pc:spChg>
        <pc:spChg chg="del">
          <ac:chgData name="reza kabir" userId="af3c95a13102d509" providerId="LiveId" clId="{E6F31DAE-9D3C-4AAD-88BE-DA8B71025CE7}" dt="2020-05-06T15:08:02.194" v="784" actId="478"/>
          <ac:spMkLst>
            <pc:docMk/>
            <pc:sldMk cId="4221485427" sldId="2498"/>
            <ac:spMk id="147" creationId="{B53A840E-C2EE-4CF8-B5A7-9AA4A664D977}"/>
          </ac:spMkLst>
        </pc:spChg>
        <pc:spChg chg="del">
          <ac:chgData name="reza kabir" userId="af3c95a13102d509" providerId="LiveId" clId="{E6F31DAE-9D3C-4AAD-88BE-DA8B71025CE7}" dt="2020-05-06T15:08:02.194" v="784" actId="478"/>
          <ac:spMkLst>
            <pc:docMk/>
            <pc:sldMk cId="4221485427" sldId="2498"/>
            <ac:spMk id="148" creationId="{7BB911DD-89BC-4575-9614-3DE4742B9A34}"/>
          </ac:spMkLst>
        </pc:spChg>
        <pc:spChg chg="del">
          <ac:chgData name="reza kabir" userId="af3c95a13102d509" providerId="LiveId" clId="{E6F31DAE-9D3C-4AAD-88BE-DA8B71025CE7}" dt="2020-05-06T15:08:02.194" v="784" actId="478"/>
          <ac:spMkLst>
            <pc:docMk/>
            <pc:sldMk cId="4221485427" sldId="2498"/>
            <ac:spMk id="149" creationId="{8E32B532-5538-4EA1-8F23-22ABBD6935F6}"/>
          </ac:spMkLst>
        </pc:spChg>
        <pc:spChg chg="del">
          <ac:chgData name="reza kabir" userId="af3c95a13102d509" providerId="LiveId" clId="{E6F31DAE-9D3C-4AAD-88BE-DA8B71025CE7}" dt="2020-05-06T15:08:02.194" v="784" actId="478"/>
          <ac:spMkLst>
            <pc:docMk/>
            <pc:sldMk cId="4221485427" sldId="2498"/>
            <ac:spMk id="150" creationId="{C608EBE1-A0FE-4041-BB32-C31340FB4228}"/>
          </ac:spMkLst>
        </pc:spChg>
        <pc:spChg chg="del">
          <ac:chgData name="reza kabir" userId="af3c95a13102d509" providerId="LiveId" clId="{E6F31DAE-9D3C-4AAD-88BE-DA8B71025CE7}" dt="2020-05-06T15:08:02.194" v="784" actId="478"/>
          <ac:spMkLst>
            <pc:docMk/>
            <pc:sldMk cId="4221485427" sldId="2498"/>
            <ac:spMk id="151" creationId="{35CCE89E-BE6E-4EA4-832A-995AB0B44AEB}"/>
          </ac:spMkLst>
        </pc:spChg>
        <pc:spChg chg="del">
          <ac:chgData name="reza kabir" userId="af3c95a13102d509" providerId="LiveId" clId="{E6F31DAE-9D3C-4AAD-88BE-DA8B71025CE7}" dt="2020-05-06T15:08:02.194" v="784" actId="478"/>
          <ac:spMkLst>
            <pc:docMk/>
            <pc:sldMk cId="4221485427" sldId="2498"/>
            <ac:spMk id="152" creationId="{C4EC7714-3C7B-44A2-BA65-F58E7B33AD87}"/>
          </ac:spMkLst>
        </pc:spChg>
        <pc:spChg chg="del">
          <ac:chgData name="reza kabir" userId="af3c95a13102d509" providerId="LiveId" clId="{E6F31DAE-9D3C-4AAD-88BE-DA8B71025CE7}" dt="2020-05-06T15:08:02.194" v="784" actId="478"/>
          <ac:spMkLst>
            <pc:docMk/>
            <pc:sldMk cId="4221485427" sldId="2498"/>
            <ac:spMk id="153" creationId="{3CD9000F-26DC-4D0C-960F-3829EE298A8E}"/>
          </ac:spMkLst>
        </pc:spChg>
        <pc:spChg chg="del">
          <ac:chgData name="reza kabir" userId="af3c95a13102d509" providerId="LiveId" clId="{E6F31DAE-9D3C-4AAD-88BE-DA8B71025CE7}" dt="2020-05-06T15:08:02.194" v="784" actId="478"/>
          <ac:spMkLst>
            <pc:docMk/>
            <pc:sldMk cId="4221485427" sldId="2498"/>
            <ac:spMk id="154" creationId="{8C935309-A3DF-4198-8B85-2D4B0C158EFF}"/>
          </ac:spMkLst>
        </pc:spChg>
        <pc:spChg chg="del">
          <ac:chgData name="reza kabir" userId="af3c95a13102d509" providerId="LiveId" clId="{E6F31DAE-9D3C-4AAD-88BE-DA8B71025CE7}" dt="2020-05-06T15:08:02.194" v="784" actId="478"/>
          <ac:spMkLst>
            <pc:docMk/>
            <pc:sldMk cId="4221485427" sldId="2498"/>
            <ac:spMk id="155" creationId="{51CD242F-02FE-4DA7-A606-DCD200FFD75F}"/>
          </ac:spMkLst>
        </pc:spChg>
        <pc:spChg chg="del">
          <ac:chgData name="reza kabir" userId="af3c95a13102d509" providerId="LiveId" clId="{E6F31DAE-9D3C-4AAD-88BE-DA8B71025CE7}" dt="2020-05-06T15:08:02.194" v="784" actId="478"/>
          <ac:spMkLst>
            <pc:docMk/>
            <pc:sldMk cId="4221485427" sldId="2498"/>
            <ac:spMk id="156" creationId="{FA2F9F57-BF05-4361-852D-038692937131}"/>
          </ac:spMkLst>
        </pc:spChg>
        <pc:spChg chg="del">
          <ac:chgData name="reza kabir" userId="af3c95a13102d509" providerId="LiveId" clId="{E6F31DAE-9D3C-4AAD-88BE-DA8B71025CE7}" dt="2020-05-06T15:08:02.194" v="784" actId="478"/>
          <ac:spMkLst>
            <pc:docMk/>
            <pc:sldMk cId="4221485427" sldId="2498"/>
            <ac:spMk id="157" creationId="{39843548-DA76-4802-A421-4E9D9BEB41C6}"/>
          </ac:spMkLst>
        </pc:spChg>
        <pc:spChg chg="del">
          <ac:chgData name="reza kabir" userId="af3c95a13102d509" providerId="LiveId" clId="{E6F31DAE-9D3C-4AAD-88BE-DA8B71025CE7}" dt="2020-05-06T15:08:02.194" v="784" actId="478"/>
          <ac:spMkLst>
            <pc:docMk/>
            <pc:sldMk cId="4221485427" sldId="2498"/>
            <ac:spMk id="158" creationId="{16254A50-F217-4B9F-B797-6C553CE655D8}"/>
          </ac:spMkLst>
        </pc:spChg>
        <pc:spChg chg="del">
          <ac:chgData name="reza kabir" userId="af3c95a13102d509" providerId="LiveId" clId="{E6F31DAE-9D3C-4AAD-88BE-DA8B71025CE7}" dt="2020-05-06T15:08:02.194" v="784" actId="478"/>
          <ac:spMkLst>
            <pc:docMk/>
            <pc:sldMk cId="4221485427" sldId="2498"/>
            <ac:spMk id="159" creationId="{6B0D7DEF-C3FD-4B61-949A-71C670AB8990}"/>
          </ac:spMkLst>
        </pc:spChg>
        <pc:spChg chg="del">
          <ac:chgData name="reza kabir" userId="af3c95a13102d509" providerId="LiveId" clId="{E6F31DAE-9D3C-4AAD-88BE-DA8B71025CE7}" dt="2020-05-06T15:08:02.194" v="784" actId="478"/>
          <ac:spMkLst>
            <pc:docMk/>
            <pc:sldMk cId="4221485427" sldId="2498"/>
            <ac:spMk id="160" creationId="{3474E528-170D-48A7-B75B-26EE3795CF72}"/>
          </ac:spMkLst>
        </pc:spChg>
        <pc:spChg chg="del">
          <ac:chgData name="reza kabir" userId="af3c95a13102d509" providerId="LiveId" clId="{E6F31DAE-9D3C-4AAD-88BE-DA8B71025CE7}" dt="2020-05-06T15:08:02.194" v="784" actId="478"/>
          <ac:spMkLst>
            <pc:docMk/>
            <pc:sldMk cId="4221485427" sldId="2498"/>
            <ac:spMk id="161" creationId="{DDD578FF-D6A0-49F2-A07A-1F02CCC890D4}"/>
          </ac:spMkLst>
        </pc:spChg>
        <pc:spChg chg="del">
          <ac:chgData name="reza kabir" userId="af3c95a13102d509" providerId="LiveId" clId="{E6F31DAE-9D3C-4AAD-88BE-DA8B71025CE7}" dt="2020-05-06T15:08:02.194" v="784" actId="478"/>
          <ac:spMkLst>
            <pc:docMk/>
            <pc:sldMk cId="4221485427" sldId="2498"/>
            <ac:spMk id="162" creationId="{F24AE211-CDD7-4EC8-A4AA-E403FA197769}"/>
          </ac:spMkLst>
        </pc:spChg>
        <pc:spChg chg="del">
          <ac:chgData name="reza kabir" userId="af3c95a13102d509" providerId="LiveId" clId="{E6F31DAE-9D3C-4AAD-88BE-DA8B71025CE7}" dt="2020-05-06T15:08:02.194" v="784" actId="478"/>
          <ac:spMkLst>
            <pc:docMk/>
            <pc:sldMk cId="4221485427" sldId="2498"/>
            <ac:spMk id="163" creationId="{1CFCCD5B-2B1B-4A98-B1EF-E7794422E388}"/>
          </ac:spMkLst>
        </pc:spChg>
        <pc:spChg chg="del">
          <ac:chgData name="reza kabir" userId="af3c95a13102d509" providerId="LiveId" clId="{E6F31DAE-9D3C-4AAD-88BE-DA8B71025CE7}" dt="2020-05-06T15:08:02.194" v="784" actId="478"/>
          <ac:spMkLst>
            <pc:docMk/>
            <pc:sldMk cId="4221485427" sldId="2498"/>
            <ac:spMk id="164" creationId="{A38816BF-E69C-4C44-AE0E-C3F148747B2F}"/>
          </ac:spMkLst>
        </pc:spChg>
        <pc:spChg chg="del">
          <ac:chgData name="reza kabir" userId="af3c95a13102d509" providerId="LiveId" clId="{E6F31DAE-9D3C-4AAD-88BE-DA8B71025CE7}" dt="2020-05-06T15:08:02.194" v="784" actId="478"/>
          <ac:spMkLst>
            <pc:docMk/>
            <pc:sldMk cId="4221485427" sldId="2498"/>
            <ac:spMk id="165" creationId="{BDAB7EA1-9736-4881-8EC6-243FF53E016A}"/>
          </ac:spMkLst>
        </pc:spChg>
        <pc:spChg chg="del">
          <ac:chgData name="reza kabir" userId="af3c95a13102d509" providerId="LiveId" clId="{E6F31DAE-9D3C-4AAD-88BE-DA8B71025CE7}" dt="2020-05-06T15:08:02.194" v="784" actId="478"/>
          <ac:spMkLst>
            <pc:docMk/>
            <pc:sldMk cId="4221485427" sldId="2498"/>
            <ac:spMk id="166" creationId="{384BAA77-4986-42EA-8D15-1407B3FA76F5}"/>
          </ac:spMkLst>
        </pc:spChg>
        <pc:spChg chg="del">
          <ac:chgData name="reza kabir" userId="af3c95a13102d509" providerId="LiveId" clId="{E6F31DAE-9D3C-4AAD-88BE-DA8B71025CE7}" dt="2020-05-06T15:08:02.194" v="784" actId="478"/>
          <ac:spMkLst>
            <pc:docMk/>
            <pc:sldMk cId="4221485427" sldId="2498"/>
            <ac:spMk id="167" creationId="{64E00204-22A6-41CC-A232-AA55E9D9A043}"/>
          </ac:spMkLst>
        </pc:spChg>
        <pc:spChg chg="del">
          <ac:chgData name="reza kabir" userId="af3c95a13102d509" providerId="LiveId" clId="{E6F31DAE-9D3C-4AAD-88BE-DA8B71025CE7}" dt="2020-05-06T15:08:02.194" v="784" actId="478"/>
          <ac:spMkLst>
            <pc:docMk/>
            <pc:sldMk cId="4221485427" sldId="2498"/>
            <ac:spMk id="168" creationId="{F3C05E35-20EA-4B63-BEB8-7FA194D7AA08}"/>
          </ac:spMkLst>
        </pc:spChg>
        <pc:spChg chg="del">
          <ac:chgData name="reza kabir" userId="af3c95a13102d509" providerId="LiveId" clId="{E6F31DAE-9D3C-4AAD-88BE-DA8B71025CE7}" dt="2020-05-06T15:08:02.194" v="784" actId="478"/>
          <ac:spMkLst>
            <pc:docMk/>
            <pc:sldMk cId="4221485427" sldId="2498"/>
            <ac:spMk id="169" creationId="{ED275EDE-56BE-4096-9DC0-7BCC8E7B2093}"/>
          </ac:spMkLst>
        </pc:spChg>
        <pc:spChg chg="del">
          <ac:chgData name="reza kabir" userId="af3c95a13102d509" providerId="LiveId" clId="{E6F31DAE-9D3C-4AAD-88BE-DA8B71025CE7}" dt="2020-05-06T15:08:02.194" v="784" actId="478"/>
          <ac:spMkLst>
            <pc:docMk/>
            <pc:sldMk cId="4221485427" sldId="2498"/>
            <ac:spMk id="170" creationId="{E2B13F5D-A2E1-433A-85F5-11AD6D21ED42}"/>
          </ac:spMkLst>
        </pc:spChg>
        <pc:spChg chg="del">
          <ac:chgData name="reza kabir" userId="af3c95a13102d509" providerId="LiveId" clId="{E6F31DAE-9D3C-4AAD-88BE-DA8B71025CE7}" dt="2020-05-06T15:08:02.194" v="784" actId="478"/>
          <ac:spMkLst>
            <pc:docMk/>
            <pc:sldMk cId="4221485427" sldId="2498"/>
            <ac:spMk id="171" creationId="{5B241A21-2CFC-440E-B40E-D8734A18A50D}"/>
          </ac:spMkLst>
        </pc:spChg>
        <pc:spChg chg="del">
          <ac:chgData name="reza kabir" userId="af3c95a13102d509" providerId="LiveId" clId="{E6F31DAE-9D3C-4AAD-88BE-DA8B71025CE7}" dt="2020-05-06T15:08:02.194" v="784" actId="478"/>
          <ac:spMkLst>
            <pc:docMk/>
            <pc:sldMk cId="4221485427" sldId="2498"/>
            <ac:spMk id="172" creationId="{0E68A53A-F4A9-4F8B-AB27-877028784AF1}"/>
          </ac:spMkLst>
        </pc:spChg>
        <pc:spChg chg="del">
          <ac:chgData name="reza kabir" userId="af3c95a13102d509" providerId="LiveId" clId="{E6F31DAE-9D3C-4AAD-88BE-DA8B71025CE7}" dt="2020-05-06T15:08:02.194" v="784" actId="478"/>
          <ac:spMkLst>
            <pc:docMk/>
            <pc:sldMk cId="4221485427" sldId="2498"/>
            <ac:spMk id="173" creationId="{AF2EC682-8D10-4123-A58A-3F01D1181D27}"/>
          </ac:spMkLst>
        </pc:spChg>
        <pc:spChg chg="del">
          <ac:chgData name="reza kabir" userId="af3c95a13102d509" providerId="LiveId" clId="{E6F31DAE-9D3C-4AAD-88BE-DA8B71025CE7}" dt="2020-05-06T15:08:02.194" v="784" actId="478"/>
          <ac:spMkLst>
            <pc:docMk/>
            <pc:sldMk cId="4221485427" sldId="2498"/>
            <ac:spMk id="174" creationId="{20B0FCE5-0DD8-4282-9D16-6DE12A4D9B51}"/>
          </ac:spMkLst>
        </pc:spChg>
        <pc:spChg chg="del">
          <ac:chgData name="reza kabir" userId="af3c95a13102d509" providerId="LiveId" clId="{E6F31DAE-9D3C-4AAD-88BE-DA8B71025CE7}" dt="2020-05-06T15:08:02.194" v="784" actId="478"/>
          <ac:spMkLst>
            <pc:docMk/>
            <pc:sldMk cId="4221485427" sldId="2498"/>
            <ac:spMk id="175" creationId="{85B85F63-A89D-432B-9A84-461C7025B823}"/>
          </ac:spMkLst>
        </pc:spChg>
        <pc:spChg chg="del">
          <ac:chgData name="reza kabir" userId="af3c95a13102d509" providerId="LiveId" clId="{E6F31DAE-9D3C-4AAD-88BE-DA8B71025CE7}" dt="2020-05-06T15:08:02.194" v="784" actId="478"/>
          <ac:spMkLst>
            <pc:docMk/>
            <pc:sldMk cId="4221485427" sldId="2498"/>
            <ac:spMk id="176" creationId="{ACF70530-54D5-4E9D-B1A6-2CCC4F1871F3}"/>
          </ac:spMkLst>
        </pc:spChg>
        <pc:spChg chg="del">
          <ac:chgData name="reza kabir" userId="af3c95a13102d509" providerId="LiveId" clId="{E6F31DAE-9D3C-4AAD-88BE-DA8B71025CE7}" dt="2020-05-06T15:08:02.194" v="784" actId="478"/>
          <ac:spMkLst>
            <pc:docMk/>
            <pc:sldMk cId="4221485427" sldId="2498"/>
            <ac:spMk id="177" creationId="{1F88636C-3E69-4104-8840-7330579BB04B}"/>
          </ac:spMkLst>
        </pc:spChg>
        <pc:spChg chg="del">
          <ac:chgData name="reza kabir" userId="af3c95a13102d509" providerId="LiveId" clId="{E6F31DAE-9D3C-4AAD-88BE-DA8B71025CE7}" dt="2020-05-06T15:08:02.194" v="784" actId="478"/>
          <ac:spMkLst>
            <pc:docMk/>
            <pc:sldMk cId="4221485427" sldId="2498"/>
            <ac:spMk id="178" creationId="{71763698-DFE2-44A9-98E6-6FF1C3C2B28B}"/>
          </ac:spMkLst>
        </pc:spChg>
        <pc:spChg chg="del">
          <ac:chgData name="reza kabir" userId="af3c95a13102d509" providerId="LiveId" clId="{E6F31DAE-9D3C-4AAD-88BE-DA8B71025CE7}" dt="2020-05-06T15:08:02.194" v="784" actId="478"/>
          <ac:spMkLst>
            <pc:docMk/>
            <pc:sldMk cId="4221485427" sldId="2498"/>
            <ac:spMk id="179" creationId="{00FB7150-EAF6-4023-9878-87778795FE23}"/>
          </ac:spMkLst>
        </pc:spChg>
        <pc:spChg chg="del">
          <ac:chgData name="reza kabir" userId="af3c95a13102d509" providerId="LiveId" clId="{E6F31DAE-9D3C-4AAD-88BE-DA8B71025CE7}" dt="2020-05-06T15:08:02.194" v="784" actId="478"/>
          <ac:spMkLst>
            <pc:docMk/>
            <pc:sldMk cId="4221485427" sldId="2498"/>
            <ac:spMk id="180" creationId="{8F403659-6B33-4B56-B96B-905B44380B35}"/>
          </ac:spMkLst>
        </pc:spChg>
        <pc:spChg chg="del">
          <ac:chgData name="reza kabir" userId="af3c95a13102d509" providerId="LiveId" clId="{E6F31DAE-9D3C-4AAD-88BE-DA8B71025CE7}" dt="2020-05-06T15:08:02.194" v="784" actId="478"/>
          <ac:spMkLst>
            <pc:docMk/>
            <pc:sldMk cId="4221485427" sldId="2498"/>
            <ac:spMk id="181" creationId="{3683D8DD-24D0-4BC4-9AE6-2349BE1E6396}"/>
          </ac:spMkLst>
        </pc:spChg>
        <pc:spChg chg="del">
          <ac:chgData name="reza kabir" userId="af3c95a13102d509" providerId="LiveId" clId="{E6F31DAE-9D3C-4AAD-88BE-DA8B71025CE7}" dt="2020-05-06T15:08:02.194" v="784" actId="478"/>
          <ac:spMkLst>
            <pc:docMk/>
            <pc:sldMk cId="4221485427" sldId="2498"/>
            <ac:spMk id="182" creationId="{9C3D45F9-7F39-403A-BF43-96ED910C9CB1}"/>
          </ac:spMkLst>
        </pc:spChg>
        <pc:spChg chg="add del mod">
          <ac:chgData name="reza kabir" userId="af3c95a13102d509" providerId="LiveId" clId="{E6F31DAE-9D3C-4AAD-88BE-DA8B71025CE7}" dt="2020-05-06T15:09:18.493" v="827" actId="403"/>
          <ac:spMkLst>
            <pc:docMk/>
            <pc:sldMk cId="4221485427" sldId="2498"/>
            <ac:spMk id="183" creationId="{3A8681B2-2F13-468A-B474-F241B71FEF39}"/>
          </ac:spMkLst>
        </pc:spChg>
        <pc:spChg chg="add del">
          <ac:chgData name="reza kabir" userId="af3c95a13102d509" providerId="LiveId" clId="{E6F31DAE-9D3C-4AAD-88BE-DA8B71025CE7}" dt="2020-05-06T15:08:08.310" v="787" actId="478"/>
          <ac:spMkLst>
            <pc:docMk/>
            <pc:sldMk cId="4221485427" sldId="2498"/>
            <ac:spMk id="184" creationId="{4D9A1905-FD0E-49D3-AD14-8EF838E7E92C}"/>
          </ac:spMkLst>
        </pc:spChg>
        <pc:spChg chg="add del">
          <ac:chgData name="reza kabir" userId="af3c95a13102d509" providerId="LiveId" clId="{E6F31DAE-9D3C-4AAD-88BE-DA8B71025CE7}" dt="2020-05-06T15:08:08.310" v="787" actId="478"/>
          <ac:spMkLst>
            <pc:docMk/>
            <pc:sldMk cId="4221485427" sldId="2498"/>
            <ac:spMk id="185" creationId="{C28FE01A-4DD5-4F45-8846-44954EF85BC2}"/>
          </ac:spMkLst>
        </pc:spChg>
        <pc:spChg chg="add del">
          <ac:chgData name="reza kabir" userId="af3c95a13102d509" providerId="LiveId" clId="{E6F31DAE-9D3C-4AAD-88BE-DA8B71025CE7}" dt="2020-05-06T15:08:08.310" v="787" actId="478"/>
          <ac:spMkLst>
            <pc:docMk/>
            <pc:sldMk cId="4221485427" sldId="2498"/>
            <ac:spMk id="186" creationId="{C5220C97-A361-4E5A-A733-E92B87D772A2}"/>
          </ac:spMkLst>
        </pc:spChg>
        <pc:spChg chg="add del">
          <ac:chgData name="reza kabir" userId="af3c95a13102d509" providerId="LiveId" clId="{E6F31DAE-9D3C-4AAD-88BE-DA8B71025CE7}" dt="2020-05-06T15:08:08.310" v="787" actId="478"/>
          <ac:spMkLst>
            <pc:docMk/>
            <pc:sldMk cId="4221485427" sldId="2498"/>
            <ac:spMk id="187" creationId="{AF3592AE-F161-4E2C-94D9-07E284914352}"/>
          </ac:spMkLst>
        </pc:spChg>
        <pc:spChg chg="add del">
          <ac:chgData name="reza kabir" userId="af3c95a13102d509" providerId="LiveId" clId="{E6F31DAE-9D3C-4AAD-88BE-DA8B71025CE7}" dt="2020-05-06T15:08:08.310" v="787" actId="478"/>
          <ac:spMkLst>
            <pc:docMk/>
            <pc:sldMk cId="4221485427" sldId="2498"/>
            <ac:spMk id="188" creationId="{C739EF7C-FE52-4DD3-84A1-46F1DBBCE431}"/>
          </ac:spMkLst>
        </pc:spChg>
        <pc:spChg chg="add del">
          <ac:chgData name="reza kabir" userId="af3c95a13102d509" providerId="LiveId" clId="{E6F31DAE-9D3C-4AAD-88BE-DA8B71025CE7}" dt="2020-05-06T15:08:08.310" v="787" actId="478"/>
          <ac:spMkLst>
            <pc:docMk/>
            <pc:sldMk cId="4221485427" sldId="2498"/>
            <ac:spMk id="189" creationId="{5012D659-FE7E-4671-AC4A-EA73546CF261}"/>
          </ac:spMkLst>
        </pc:spChg>
        <pc:spChg chg="add del">
          <ac:chgData name="reza kabir" userId="af3c95a13102d509" providerId="LiveId" clId="{E6F31DAE-9D3C-4AAD-88BE-DA8B71025CE7}" dt="2020-05-06T15:08:08.310" v="787" actId="478"/>
          <ac:spMkLst>
            <pc:docMk/>
            <pc:sldMk cId="4221485427" sldId="2498"/>
            <ac:spMk id="190" creationId="{F92D62B8-6679-4DB5-8E3C-E06AABFB3E00}"/>
          </ac:spMkLst>
        </pc:spChg>
        <pc:spChg chg="mod">
          <ac:chgData name="reza kabir" userId="af3c95a13102d509" providerId="LiveId" clId="{E6F31DAE-9D3C-4AAD-88BE-DA8B71025CE7}" dt="2020-05-06T15:09:41.644" v="831" actId="208"/>
          <ac:spMkLst>
            <pc:docMk/>
            <pc:sldMk cId="4221485427" sldId="2498"/>
            <ac:spMk id="191" creationId="{2B4409AF-F336-4814-9CE1-5DA0B1A8078D}"/>
          </ac:spMkLst>
        </pc:spChg>
        <pc:spChg chg="mod">
          <ac:chgData name="reza kabir" userId="af3c95a13102d509" providerId="LiveId" clId="{E6F31DAE-9D3C-4AAD-88BE-DA8B71025CE7}" dt="2020-05-06T15:09:35.862" v="830" actId="208"/>
          <ac:spMkLst>
            <pc:docMk/>
            <pc:sldMk cId="4221485427" sldId="2498"/>
            <ac:spMk id="192" creationId="{9CDF850D-8BAA-45D3-94F5-E9510D4D9AA5}"/>
          </ac:spMkLst>
        </pc:spChg>
        <pc:spChg chg="mod">
          <ac:chgData name="reza kabir" userId="af3c95a13102d509" providerId="LiveId" clId="{E6F31DAE-9D3C-4AAD-88BE-DA8B71025CE7}" dt="2020-05-06T15:09:41.644" v="831" actId="208"/>
          <ac:spMkLst>
            <pc:docMk/>
            <pc:sldMk cId="4221485427" sldId="2498"/>
            <ac:spMk id="193" creationId="{06F57535-8350-42DF-B5BB-C35E0A1D5F8F}"/>
          </ac:spMkLst>
        </pc:spChg>
        <pc:spChg chg="mod">
          <ac:chgData name="reza kabir" userId="af3c95a13102d509" providerId="LiveId" clId="{E6F31DAE-9D3C-4AAD-88BE-DA8B71025CE7}" dt="2020-05-06T15:09:41.644" v="831" actId="208"/>
          <ac:spMkLst>
            <pc:docMk/>
            <pc:sldMk cId="4221485427" sldId="2498"/>
            <ac:spMk id="194" creationId="{DF33F73E-7B3C-40ED-9771-1563D810A2D0}"/>
          </ac:spMkLst>
        </pc:spChg>
        <pc:spChg chg="mod">
          <ac:chgData name="reza kabir" userId="af3c95a13102d509" providerId="LiveId" clId="{E6F31DAE-9D3C-4AAD-88BE-DA8B71025CE7}" dt="2020-05-06T15:09:41.644" v="831" actId="208"/>
          <ac:spMkLst>
            <pc:docMk/>
            <pc:sldMk cId="4221485427" sldId="2498"/>
            <ac:spMk id="195" creationId="{8D66F453-958F-4F15-910D-EBE25C0C73D7}"/>
          </ac:spMkLst>
        </pc:spChg>
        <pc:spChg chg="del">
          <ac:chgData name="reza kabir" userId="af3c95a13102d509" providerId="LiveId" clId="{E6F31DAE-9D3C-4AAD-88BE-DA8B71025CE7}" dt="2020-05-06T15:08:02.194" v="784" actId="478"/>
          <ac:spMkLst>
            <pc:docMk/>
            <pc:sldMk cId="4221485427" sldId="2498"/>
            <ac:spMk id="196" creationId="{D6B774AD-D3F6-4E55-A2BE-AF3FDB892216}"/>
          </ac:spMkLst>
        </pc:spChg>
        <pc:spChg chg="del">
          <ac:chgData name="reza kabir" userId="af3c95a13102d509" providerId="LiveId" clId="{E6F31DAE-9D3C-4AAD-88BE-DA8B71025CE7}" dt="2020-05-06T15:08:02.194" v="784" actId="478"/>
          <ac:spMkLst>
            <pc:docMk/>
            <pc:sldMk cId="4221485427" sldId="2498"/>
            <ac:spMk id="197" creationId="{0D9C6DC0-78F5-4622-85F8-3FD1D4D1D833}"/>
          </ac:spMkLst>
        </pc:spChg>
        <pc:spChg chg="del">
          <ac:chgData name="reza kabir" userId="af3c95a13102d509" providerId="LiveId" clId="{E6F31DAE-9D3C-4AAD-88BE-DA8B71025CE7}" dt="2020-05-06T15:08:02.194" v="784" actId="478"/>
          <ac:spMkLst>
            <pc:docMk/>
            <pc:sldMk cId="4221485427" sldId="2498"/>
            <ac:spMk id="198" creationId="{99672D4E-83D1-43CF-9A9F-D8B8E8A8DADF}"/>
          </ac:spMkLst>
        </pc:spChg>
        <pc:spChg chg="del">
          <ac:chgData name="reza kabir" userId="af3c95a13102d509" providerId="LiveId" clId="{E6F31DAE-9D3C-4AAD-88BE-DA8B71025CE7}" dt="2020-05-06T15:08:02.194" v="784" actId="478"/>
          <ac:spMkLst>
            <pc:docMk/>
            <pc:sldMk cId="4221485427" sldId="2498"/>
            <ac:spMk id="199" creationId="{105B3E59-5D8B-4065-8653-4F5AF0A99380}"/>
          </ac:spMkLst>
        </pc:spChg>
        <pc:spChg chg="del mod">
          <ac:chgData name="reza kabir" userId="af3c95a13102d509" providerId="LiveId" clId="{E6F31DAE-9D3C-4AAD-88BE-DA8B71025CE7}" dt="2020-05-06T15:08:40.442" v="804" actId="478"/>
          <ac:spMkLst>
            <pc:docMk/>
            <pc:sldMk cId="4221485427" sldId="2498"/>
            <ac:spMk id="200" creationId="{CD1A9F5B-8527-4CD2-9857-F37A30A40F8A}"/>
          </ac:spMkLst>
        </pc:spChg>
        <pc:spChg chg="del">
          <ac:chgData name="reza kabir" userId="af3c95a13102d509" providerId="LiveId" clId="{E6F31DAE-9D3C-4AAD-88BE-DA8B71025CE7}" dt="2020-05-06T15:08:02.194" v="784" actId="478"/>
          <ac:spMkLst>
            <pc:docMk/>
            <pc:sldMk cId="4221485427" sldId="2498"/>
            <ac:spMk id="201" creationId="{B8217B88-B418-49B1-B909-24BD8967BC30}"/>
          </ac:spMkLst>
        </pc:spChg>
        <pc:spChg chg="del">
          <ac:chgData name="reza kabir" userId="af3c95a13102d509" providerId="LiveId" clId="{E6F31DAE-9D3C-4AAD-88BE-DA8B71025CE7}" dt="2020-05-06T15:08:02.194" v="784" actId="478"/>
          <ac:spMkLst>
            <pc:docMk/>
            <pc:sldMk cId="4221485427" sldId="2498"/>
            <ac:spMk id="202" creationId="{47F01416-11F0-47AB-A33E-5751E2412339}"/>
          </ac:spMkLst>
        </pc:spChg>
        <pc:spChg chg="del">
          <ac:chgData name="reza kabir" userId="af3c95a13102d509" providerId="LiveId" clId="{E6F31DAE-9D3C-4AAD-88BE-DA8B71025CE7}" dt="2020-05-06T15:08:02.194" v="784" actId="478"/>
          <ac:spMkLst>
            <pc:docMk/>
            <pc:sldMk cId="4221485427" sldId="2498"/>
            <ac:spMk id="203" creationId="{AAA4699D-353D-4A9F-9E80-5B12F6814983}"/>
          </ac:spMkLst>
        </pc:spChg>
        <pc:spChg chg="del">
          <ac:chgData name="reza kabir" userId="af3c95a13102d509" providerId="LiveId" clId="{E6F31DAE-9D3C-4AAD-88BE-DA8B71025CE7}" dt="2020-05-06T15:08:02.194" v="784" actId="478"/>
          <ac:spMkLst>
            <pc:docMk/>
            <pc:sldMk cId="4221485427" sldId="2498"/>
            <ac:spMk id="204" creationId="{86CDD17E-7EE3-43DE-A25D-0A419667E497}"/>
          </ac:spMkLst>
        </pc:spChg>
        <pc:spChg chg="del">
          <ac:chgData name="reza kabir" userId="af3c95a13102d509" providerId="LiveId" clId="{E6F31DAE-9D3C-4AAD-88BE-DA8B71025CE7}" dt="2020-05-06T15:08:02.194" v="784" actId="478"/>
          <ac:spMkLst>
            <pc:docMk/>
            <pc:sldMk cId="4221485427" sldId="2498"/>
            <ac:spMk id="205" creationId="{41EC0617-1018-42FB-92BF-C48942B16753}"/>
          </ac:spMkLst>
        </pc:spChg>
        <pc:spChg chg="del">
          <ac:chgData name="reza kabir" userId="af3c95a13102d509" providerId="LiveId" clId="{E6F31DAE-9D3C-4AAD-88BE-DA8B71025CE7}" dt="2020-05-06T15:08:02.194" v="784" actId="478"/>
          <ac:spMkLst>
            <pc:docMk/>
            <pc:sldMk cId="4221485427" sldId="2498"/>
            <ac:spMk id="206" creationId="{D0D2DAD7-F476-4AC0-87EF-8E24E100F79D}"/>
          </ac:spMkLst>
        </pc:spChg>
        <pc:spChg chg="del">
          <ac:chgData name="reza kabir" userId="af3c95a13102d509" providerId="LiveId" clId="{E6F31DAE-9D3C-4AAD-88BE-DA8B71025CE7}" dt="2020-05-06T15:08:02.194" v="784" actId="478"/>
          <ac:spMkLst>
            <pc:docMk/>
            <pc:sldMk cId="4221485427" sldId="2498"/>
            <ac:spMk id="207" creationId="{F5F16DE4-1197-4B4A-909C-FA2051E74D2C}"/>
          </ac:spMkLst>
        </pc:spChg>
        <pc:spChg chg="add mod">
          <ac:chgData name="reza kabir" userId="af3c95a13102d509" providerId="LiveId" clId="{E6F31DAE-9D3C-4AAD-88BE-DA8B71025CE7}" dt="2020-05-06T15:09:23.959" v="828" actId="207"/>
          <ac:spMkLst>
            <pc:docMk/>
            <pc:sldMk cId="4221485427" sldId="2498"/>
            <ac:spMk id="213" creationId="{34F9A767-130B-49D8-92D3-EF72EA50ADB1}"/>
          </ac:spMkLst>
        </pc:spChg>
      </pc:sldChg>
      <pc:sldMasterChg chg="delSldLayout">
        <pc:chgData name="reza kabir" userId="af3c95a13102d509" providerId="LiveId" clId="{E6F31DAE-9D3C-4AAD-88BE-DA8B71025CE7}" dt="2020-05-06T15:29:02.497" v="984" actId="2696"/>
        <pc:sldMasterMkLst>
          <pc:docMk/>
          <pc:sldMasterMk cId="612793706" sldId="2147483660"/>
        </pc:sldMasterMkLst>
        <pc:sldLayoutChg chg="del">
          <pc:chgData name="reza kabir" userId="af3c95a13102d509" providerId="LiveId" clId="{E6F31DAE-9D3C-4AAD-88BE-DA8B71025CE7}" dt="2020-03-31T09:36:01.999" v="0" actId="47"/>
          <pc:sldLayoutMkLst>
            <pc:docMk/>
            <pc:sldMasterMk cId="612793706" sldId="2147483660"/>
            <pc:sldLayoutMk cId="68326741" sldId="2147483692"/>
          </pc:sldLayoutMkLst>
        </pc:sldLayoutChg>
        <pc:sldLayoutChg chg="del">
          <pc:chgData name="reza kabir" userId="af3c95a13102d509" providerId="LiveId" clId="{E6F31DAE-9D3C-4AAD-88BE-DA8B71025CE7}" dt="2020-03-31T09:36:01.999" v="0" actId="47"/>
          <pc:sldLayoutMkLst>
            <pc:docMk/>
            <pc:sldMasterMk cId="612793706" sldId="2147483660"/>
            <pc:sldLayoutMk cId="419871830" sldId="2147483693"/>
          </pc:sldLayoutMkLst>
        </pc:sldLayoutChg>
        <pc:sldLayoutChg chg="del">
          <pc:chgData name="reza kabir" userId="af3c95a13102d509" providerId="LiveId" clId="{E6F31DAE-9D3C-4AAD-88BE-DA8B71025CE7}" dt="2020-03-31T09:36:01.999" v="0" actId="47"/>
          <pc:sldLayoutMkLst>
            <pc:docMk/>
            <pc:sldMasterMk cId="612793706" sldId="2147483660"/>
            <pc:sldLayoutMk cId="2624174867" sldId="2147483694"/>
          </pc:sldLayoutMkLst>
        </pc:sldLayoutChg>
        <pc:sldLayoutChg chg="del">
          <pc:chgData name="reza kabir" userId="af3c95a13102d509" providerId="LiveId" clId="{E6F31DAE-9D3C-4AAD-88BE-DA8B71025CE7}" dt="2020-05-06T15:29:02.497" v="984" actId="2696"/>
          <pc:sldLayoutMkLst>
            <pc:docMk/>
            <pc:sldMasterMk cId="612793706" sldId="2147483660"/>
            <pc:sldLayoutMk cId="4130892477" sldId="2147483775"/>
          </pc:sldLayoutMkLst>
        </pc:sldLayoutChg>
      </pc:sldMasterChg>
      <pc:sldMasterChg chg="delSldLayout">
        <pc:chgData name="reza kabir" userId="af3c95a13102d509" providerId="LiveId" clId="{E6F31DAE-9D3C-4AAD-88BE-DA8B71025CE7}" dt="2020-03-31T09:36:01.999" v="0" actId="47"/>
        <pc:sldMasterMkLst>
          <pc:docMk/>
          <pc:sldMasterMk cId="425798916" sldId="2147483669"/>
        </pc:sldMasterMkLst>
        <pc:sldLayoutChg chg="del">
          <pc:chgData name="reza kabir" userId="af3c95a13102d509" providerId="LiveId" clId="{E6F31DAE-9D3C-4AAD-88BE-DA8B71025CE7}" dt="2020-03-31T09:36:01.999" v="0" actId="47"/>
          <pc:sldLayoutMkLst>
            <pc:docMk/>
            <pc:sldMasterMk cId="425798916" sldId="2147483669"/>
            <pc:sldLayoutMk cId="3755370803" sldId="2147483688"/>
          </pc:sldLayoutMkLst>
        </pc:sldLayoutChg>
        <pc:sldLayoutChg chg="del">
          <pc:chgData name="reza kabir" userId="af3c95a13102d509" providerId="LiveId" clId="{E6F31DAE-9D3C-4AAD-88BE-DA8B71025CE7}" dt="2020-03-31T09:36:01.999" v="0" actId="47"/>
          <pc:sldLayoutMkLst>
            <pc:docMk/>
            <pc:sldMasterMk cId="425798916" sldId="2147483669"/>
            <pc:sldLayoutMk cId="1832215746" sldId="2147483691"/>
          </pc:sldLayoutMkLst>
        </pc:sldLayoutChg>
      </pc:sldMasterChg>
      <pc:sldMasterChg chg="delSldLayout modSldLayout">
        <pc:chgData name="reza kabir" userId="af3c95a13102d509" providerId="LiveId" clId="{E6F31DAE-9D3C-4AAD-88BE-DA8B71025CE7}" dt="2020-03-31T11:03:16.917" v="346" actId="47"/>
        <pc:sldMasterMkLst>
          <pc:docMk/>
          <pc:sldMasterMk cId="403940174" sldId="2147483691"/>
        </pc:sldMasterMkLst>
        <pc:sldLayoutChg chg="modSp">
          <pc:chgData name="reza kabir" userId="af3c95a13102d509" providerId="LiveId" clId="{E6F31DAE-9D3C-4AAD-88BE-DA8B71025CE7}" dt="2020-03-31T10:28:47.272" v="65" actId="255"/>
          <pc:sldLayoutMkLst>
            <pc:docMk/>
            <pc:sldMasterMk cId="403940174" sldId="2147483691"/>
            <pc:sldLayoutMk cId="1141527324" sldId="2147483693"/>
          </pc:sldLayoutMkLst>
          <pc:spChg chg="mod">
            <ac:chgData name="reza kabir" userId="af3c95a13102d509" providerId="LiveId" clId="{E6F31DAE-9D3C-4AAD-88BE-DA8B71025CE7}" dt="2020-03-31T10:28:47.272" v="65" actId="255"/>
            <ac:spMkLst>
              <pc:docMk/>
              <pc:sldMasterMk cId="403940174" sldId="2147483691"/>
              <pc:sldLayoutMk cId="1141527324" sldId="2147483693"/>
              <ac:spMk id="2" creationId="{00000000-0000-0000-0000-000000000000}"/>
            </ac:spMkLst>
          </pc:spChg>
        </pc:sldLayoutChg>
        <pc:sldLayoutChg chg="delSp modSp mod">
          <pc:chgData name="reza kabir" userId="af3c95a13102d509" providerId="LiveId" clId="{E6F31DAE-9D3C-4AAD-88BE-DA8B71025CE7}" dt="2020-03-31T10:28:58.458" v="70" actId="478"/>
          <pc:sldLayoutMkLst>
            <pc:docMk/>
            <pc:sldMasterMk cId="403940174" sldId="2147483691"/>
            <pc:sldLayoutMk cId="733645612" sldId="2147483694"/>
          </pc:sldLayoutMkLst>
          <pc:spChg chg="mod">
            <ac:chgData name="reza kabir" userId="af3c95a13102d509" providerId="LiveId" clId="{E6F31DAE-9D3C-4AAD-88BE-DA8B71025CE7}" dt="2020-03-31T10:28:55.346" v="68" actId="255"/>
            <ac:spMkLst>
              <pc:docMk/>
              <pc:sldMasterMk cId="403940174" sldId="2147483691"/>
              <pc:sldLayoutMk cId="733645612" sldId="2147483694"/>
              <ac:spMk id="2" creationId="{00000000-0000-0000-0000-000000000000}"/>
            </ac:spMkLst>
          </pc:spChg>
          <pc:spChg chg="del mod">
            <ac:chgData name="reza kabir" userId="af3c95a13102d509" providerId="LiveId" clId="{E6F31DAE-9D3C-4AAD-88BE-DA8B71025CE7}" dt="2020-03-31T10:28:58.458" v="70" actId="478"/>
            <ac:spMkLst>
              <pc:docMk/>
              <pc:sldMasterMk cId="403940174" sldId="2147483691"/>
              <pc:sldLayoutMk cId="733645612" sldId="2147483694"/>
              <ac:spMk id="3" creationId="{00000000-0000-0000-0000-000000000000}"/>
            </ac:spMkLst>
          </pc:spChg>
        </pc:sldLayoutChg>
        <pc:sldLayoutChg chg="del">
          <pc:chgData name="reza kabir" userId="af3c95a13102d509" providerId="LiveId" clId="{E6F31DAE-9D3C-4AAD-88BE-DA8B71025CE7}" dt="2020-03-31T11:03:16.917" v="346" actId="47"/>
          <pc:sldLayoutMkLst>
            <pc:docMk/>
            <pc:sldMasterMk cId="403940174" sldId="2147483691"/>
            <pc:sldLayoutMk cId="775231863" sldId="2147483697"/>
          </pc:sldLayoutMkLst>
        </pc:sldLayoutChg>
      </pc:sldMasterChg>
      <pc:sldMasterChg chg="delSp modSp del mod delSldLayout modSldLayout">
        <pc:chgData name="reza kabir" userId="af3c95a13102d509" providerId="LiveId" clId="{E6F31DAE-9D3C-4AAD-88BE-DA8B71025CE7}" dt="2020-03-31T11:06:32.472" v="441" actId="2696"/>
        <pc:sldMasterMkLst>
          <pc:docMk/>
          <pc:sldMasterMk cId="944003977" sldId="2147483697"/>
        </pc:sldMasterMkLst>
        <pc:spChg chg="mod">
          <ac:chgData name="reza kabir" userId="af3c95a13102d509" providerId="LiveId" clId="{E6F31DAE-9D3C-4AAD-88BE-DA8B71025CE7}" dt="2020-03-31T11:05:51.114" v="434" actId="2711"/>
          <ac:spMkLst>
            <pc:docMk/>
            <pc:sldMasterMk cId="944003977" sldId="2147483697"/>
            <ac:spMk id="2" creationId="{00000000-0000-0000-0000-000000000000}"/>
          </ac:spMkLst>
        </pc:spChg>
        <pc:spChg chg="mod">
          <ac:chgData name="reza kabir" userId="af3c95a13102d509" providerId="LiveId" clId="{E6F31DAE-9D3C-4AAD-88BE-DA8B71025CE7}" dt="2020-03-31T11:05:46.299" v="433" actId="2711"/>
          <ac:spMkLst>
            <pc:docMk/>
            <pc:sldMasterMk cId="944003977" sldId="2147483697"/>
            <ac:spMk id="3" creationId="{00000000-0000-0000-0000-000000000000}"/>
          </ac:spMkLst>
        </pc:spChg>
        <pc:spChg chg="del">
          <ac:chgData name="reza kabir" userId="af3c95a13102d509" providerId="LiveId" clId="{E6F31DAE-9D3C-4AAD-88BE-DA8B71025CE7}" dt="2020-03-31T11:03:57.958" v="353" actId="478"/>
          <ac:spMkLst>
            <pc:docMk/>
            <pc:sldMasterMk cId="944003977" sldId="2147483697"/>
            <ac:spMk id="4" creationId="{00000000-0000-0000-0000-000000000000}"/>
          </ac:spMkLst>
        </pc:spChg>
        <pc:spChg chg="del">
          <ac:chgData name="reza kabir" userId="af3c95a13102d509" providerId="LiveId" clId="{E6F31DAE-9D3C-4AAD-88BE-DA8B71025CE7}" dt="2020-03-31T11:03:57.958" v="353" actId="478"/>
          <ac:spMkLst>
            <pc:docMk/>
            <pc:sldMasterMk cId="944003977" sldId="2147483697"/>
            <ac:spMk id="17" creationId="{00000000-0000-0000-0000-000000000000}"/>
          </ac:spMkLst>
        </pc:spChg>
        <pc:spChg chg="del">
          <ac:chgData name="reza kabir" userId="af3c95a13102d509" providerId="LiveId" clId="{E6F31DAE-9D3C-4AAD-88BE-DA8B71025CE7}" dt="2020-03-31T11:03:57.958" v="353" actId="478"/>
          <ac:spMkLst>
            <pc:docMk/>
            <pc:sldMasterMk cId="944003977" sldId="2147483697"/>
            <ac:spMk id="22" creationId="{00000000-0000-0000-0000-000000000000}"/>
          </ac:spMkLst>
        </pc:spChg>
        <pc:spChg chg="del">
          <ac:chgData name="reza kabir" userId="af3c95a13102d509" providerId="LiveId" clId="{E6F31DAE-9D3C-4AAD-88BE-DA8B71025CE7}" dt="2020-03-31T11:04:00.403" v="354" actId="478"/>
          <ac:spMkLst>
            <pc:docMk/>
            <pc:sldMasterMk cId="944003977" sldId="2147483697"/>
            <ac:spMk id="23" creationId="{00000000-0000-0000-0000-000000000000}"/>
          </ac:spMkLst>
        </pc:spChg>
        <pc:spChg chg="del">
          <ac:chgData name="reza kabir" userId="af3c95a13102d509" providerId="LiveId" clId="{E6F31DAE-9D3C-4AAD-88BE-DA8B71025CE7}" dt="2020-03-31T11:04:00.403" v="354" actId="478"/>
          <ac:spMkLst>
            <pc:docMk/>
            <pc:sldMasterMk cId="944003977" sldId="2147483697"/>
            <ac:spMk id="24" creationId="{00000000-0000-0000-0000-000000000000}"/>
          </ac:spMkLst>
        </pc:spChg>
        <pc:spChg chg="del">
          <ac:chgData name="reza kabir" userId="af3c95a13102d509" providerId="LiveId" clId="{E6F31DAE-9D3C-4AAD-88BE-DA8B71025CE7}" dt="2020-03-31T11:04:02.340" v="355" actId="478"/>
          <ac:spMkLst>
            <pc:docMk/>
            <pc:sldMasterMk cId="944003977" sldId="2147483697"/>
            <ac:spMk id="25" creationId="{00000000-0000-0000-0000-000000000000}"/>
          </ac:spMkLst>
        </pc:spChg>
        <pc:spChg chg="del">
          <ac:chgData name="reza kabir" userId="af3c95a13102d509" providerId="LiveId" clId="{E6F31DAE-9D3C-4AAD-88BE-DA8B71025CE7}" dt="2020-03-31T11:04:02.340" v="355" actId="478"/>
          <ac:spMkLst>
            <pc:docMk/>
            <pc:sldMasterMk cId="944003977" sldId="2147483697"/>
            <ac:spMk id="26" creationId="{00000000-0000-0000-0000-000000000000}"/>
          </ac:spMkLst>
        </pc:spChg>
        <pc:spChg chg="del">
          <ac:chgData name="reza kabir" userId="af3c95a13102d509" providerId="LiveId" clId="{E6F31DAE-9D3C-4AAD-88BE-DA8B71025CE7}" dt="2020-03-31T11:04:02.340" v="355" actId="478"/>
          <ac:spMkLst>
            <pc:docMk/>
            <pc:sldMasterMk cId="944003977" sldId="2147483697"/>
            <ac:spMk id="27" creationId="{00000000-0000-0000-0000-000000000000}"/>
          </ac:spMkLst>
        </pc:spChg>
        <pc:sldLayoutChg chg="del">
          <pc:chgData name="reza kabir" userId="af3c95a13102d509" providerId="LiveId" clId="{E6F31DAE-9D3C-4AAD-88BE-DA8B71025CE7}" dt="2020-03-31T11:04:05.321" v="356" actId="2696"/>
          <pc:sldLayoutMkLst>
            <pc:docMk/>
            <pc:sldMasterMk cId="944003977" sldId="2147483697"/>
            <pc:sldLayoutMk cId="81338431" sldId="2147483698"/>
          </pc:sldLayoutMkLst>
        </pc:sldLayoutChg>
        <pc:sldLayoutChg chg="addSp modSp del">
          <pc:chgData name="reza kabir" userId="af3c95a13102d509" providerId="LiveId" clId="{E6F31DAE-9D3C-4AAD-88BE-DA8B71025CE7}" dt="2020-03-31T11:06:32.472" v="441" actId="2696"/>
          <pc:sldLayoutMkLst>
            <pc:docMk/>
            <pc:sldMasterMk cId="944003977" sldId="2147483697"/>
            <pc:sldLayoutMk cId="476421572" sldId="2147483699"/>
          </pc:sldLayoutMkLst>
          <pc:spChg chg="add mod">
            <ac:chgData name="reza kabir" userId="af3c95a13102d509" providerId="LiveId" clId="{E6F31DAE-9D3C-4AAD-88BE-DA8B71025CE7}" dt="2020-03-31T11:05:34.856" v="432" actId="2711"/>
            <ac:spMkLst>
              <pc:docMk/>
              <pc:sldMasterMk cId="944003977" sldId="2147483697"/>
              <pc:sldLayoutMk cId="476421572" sldId="2147483699"/>
              <ac:spMk id="2" creationId="{57488132-5B14-49F1-8F03-275569C5D86F}"/>
            </ac:spMkLst>
          </pc:spChg>
        </pc:sldLayoutChg>
        <pc:sldLayoutChg chg="del">
          <pc:chgData name="reza kabir" userId="af3c95a13102d509" providerId="LiveId" clId="{E6F31DAE-9D3C-4AAD-88BE-DA8B71025CE7}" dt="2020-03-31T11:04:07.517" v="357" actId="2696"/>
          <pc:sldLayoutMkLst>
            <pc:docMk/>
            <pc:sldMasterMk cId="944003977" sldId="2147483697"/>
            <pc:sldLayoutMk cId="600796149" sldId="2147483700"/>
          </pc:sldLayoutMkLst>
        </pc:sldLayoutChg>
        <pc:sldLayoutChg chg="del">
          <pc:chgData name="reza kabir" userId="af3c95a13102d509" providerId="LiveId" clId="{E6F31DAE-9D3C-4AAD-88BE-DA8B71025CE7}" dt="2020-03-31T11:04:08.164" v="358" actId="2696"/>
          <pc:sldLayoutMkLst>
            <pc:docMk/>
            <pc:sldMasterMk cId="944003977" sldId="2147483697"/>
            <pc:sldLayoutMk cId="1607925183" sldId="2147483701"/>
          </pc:sldLayoutMkLst>
        </pc:sldLayoutChg>
        <pc:sldLayoutChg chg="del">
          <pc:chgData name="reza kabir" userId="af3c95a13102d509" providerId="LiveId" clId="{E6F31DAE-9D3C-4AAD-88BE-DA8B71025CE7}" dt="2020-03-31T11:04:08.608" v="359" actId="2696"/>
          <pc:sldLayoutMkLst>
            <pc:docMk/>
            <pc:sldMasterMk cId="944003977" sldId="2147483697"/>
            <pc:sldLayoutMk cId="3387747591" sldId="2147483702"/>
          </pc:sldLayoutMkLst>
        </pc:sldLayoutChg>
        <pc:sldLayoutChg chg="del">
          <pc:chgData name="reza kabir" userId="af3c95a13102d509" providerId="LiveId" clId="{E6F31DAE-9D3C-4AAD-88BE-DA8B71025CE7}" dt="2020-03-31T11:04:08.950" v="360" actId="2696"/>
          <pc:sldLayoutMkLst>
            <pc:docMk/>
            <pc:sldMasterMk cId="944003977" sldId="2147483697"/>
            <pc:sldLayoutMk cId="2794816882" sldId="2147483703"/>
          </pc:sldLayoutMkLst>
        </pc:sldLayoutChg>
        <pc:sldLayoutChg chg="del">
          <pc:chgData name="reza kabir" userId="af3c95a13102d509" providerId="LiveId" clId="{E6F31DAE-9D3C-4AAD-88BE-DA8B71025CE7}" dt="2020-03-31T11:04:09.239" v="361" actId="2696"/>
          <pc:sldLayoutMkLst>
            <pc:docMk/>
            <pc:sldMasterMk cId="944003977" sldId="2147483697"/>
            <pc:sldLayoutMk cId="3010541404" sldId="2147483704"/>
          </pc:sldLayoutMkLst>
        </pc:sldLayoutChg>
        <pc:sldLayoutChg chg="del">
          <pc:chgData name="reza kabir" userId="af3c95a13102d509" providerId="LiveId" clId="{E6F31DAE-9D3C-4AAD-88BE-DA8B71025CE7}" dt="2020-03-31T11:04:09.483" v="362" actId="2696"/>
          <pc:sldLayoutMkLst>
            <pc:docMk/>
            <pc:sldMasterMk cId="944003977" sldId="2147483697"/>
            <pc:sldLayoutMk cId="1962523110" sldId="2147483705"/>
          </pc:sldLayoutMkLst>
        </pc:sldLayoutChg>
        <pc:sldLayoutChg chg="del">
          <pc:chgData name="reza kabir" userId="af3c95a13102d509" providerId="LiveId" clId="{E6F31DAE-9D3C-4AAD-88BE-DA8B71025CE7}" dt="2020-03-31T11:04:09.805" v="363" actId="2696"/>
          <pc:sldLayoutMkLst>
            <pc:docMk/>
            <pc:sldMasterMk cId="944003977" sldId="2147483697"/>
            <pc:sldLayoutMk cId="1748726803" sldId="2147483706"/>
          </pc:sldLayoutMkLst>
        </pc:sldLayoutChg>
        <pc:sldLayoutChg chg="del">
          <pc:chgData name="reza kabir" userId="af3c95a13102d509" providerId="LiveId" clId="{E6F31DAE-9D3C-4AAD-88BE-DA8B71025CE7}" dt="2020-03-31T11:04:10.206" v="364" actId="2696"/>
          <pc:sldLayoutMkLst>
            <pc:docMk/>
            <pc:sldMasterMk cId="944003977" sldId="2147483697"/>
            <pc:sldLayoutMk cId="2539527396" sldId="2147483707"/>
          </pc:sldLayoutMkLst>
        </pc:sldLayoutChg>
        <pc:sldLayoutChg chg="del">
          <pc:chgData name="reza kabir" userId="af3c95a13102d509" providerId="LiveId" clId="{E6F31DAE-9D3C-4AAD-88BE-DA8B71025CE7}" dt="2020-03-31T11:04:10.506" v="365" actId="2696"/>
          <pc:sldLayoutMkLst>
            <pc:docMk/>
            <pc:sldMasterMk cId="944003977" sldId="2147483697"/>
            <pc:sldLayoutMk cId="684409117" sldId="2147483708"/>
          </pc:sldLayoutMkLst>
        </pc:sldLayoutChg>
        <pc:sldLayoutChg chg="del">
          <pc:chgData name="reza kabir" userId="af3c95a13102d509" providerId="LiveId" clId="{E6F31DAE-9D3C-4AAD-88BE-DA8B71025CE7}" dt="2020-03-31T11:04:10.797" v="366" actId="2696"/>
          <pc:sldLayoutMkLst>
            <pc:docMk/>
            <pc:sldMasterMk cId="944003977" sldId="2147483697"/>
            <pc:sldLayoutMk cId="1791779579" sldId="2147483709"/>
          </pc:sldLayoutMkLst>
        </pc:sldLayoutChg>
        <pc:sldLayoutChg chg="del">
          <pc:chgData name="reza kabir" userId="af3c95a13102d509" providerId="LiveId" clId="{E6F31DAE-9D3C-4AAD-88BE-DA8B71025CE7}" dt="2020-03-31T11:04:11.018" v="367" actId="2696"/>
          <pc:sldLayoutMkLst>
            <pc:docMk/>
            <pc:sldMasterMk cId="944003977" sldId="2147483697"/>
            <pc:sldLayoutMk cId="2803484350" sldId="2147483710"/>
          </pc:sldLayoutMkLst>
        </pc:sldLayoutChg>
        <pc:sldLayoutChg chg="del">
          <pc:chgData name="reza kabir" userId="af3c95a13102d509" providerId="LiveId" clId="{E6F31DAE-9D3C-4AAD-88BE-DA8B71025CE7}" dt="2020-03-31T11:04:11.213" v="368" actId="2696"/>
          <pc:sldLayoutMkLst>
            <pc:docMk/>
            <pc:sldMasterMk cId="944003977" sldId="2147483697"/>
            <pc:sldLayoutMk cId="2856577967" sldId="2147483711"/>
          </pc:sldLayoutMkLst>
        </pc:sldLayoutChg>
        <pc:sldLayoutChg chg="del">
          <pc:chgData name="reza kabir" userId="af3c95a13102d509" providerId="LiveId" clId="{E6F31DAE-9D3C-4AAD-88BE-DA8B71025CE7}" dt="2020-03-31T11:04:11.399" v="369" actId="2696"/>
          <pc:sldLayoutMkLst>
            <pc:docMk/>
            <pc:sldMasterMk cId="944003977" sldId="2147483697"/>
            <pc:sldLayoutMk cId="3292386661" sldId="2147483712"/>
          </pc:sldLayoutMkLst>
        </pc:sldLayoutChg>
        <pc:sldLayoutChg chg="del">
          <pc:chgData name="reza kabir" userId="af3c95a13102d509" providerId="LiveId" clId="{E6F31DAE-9D3C-4AAD-88BE-DA8B71025CE7}" dt="2020-03-31T11:04:11.570" v="370" actId="2696"/>
          <pc:sldLayoutMkLst>
            <pc:docMk/>
            <pc:sldMasterMk cId="944003977" sldId="2147483697"/>
            <pc:sldLayoutMk cId="142503350" sldId="2147483713"/>
          </pc:sldLayoutMkLst>
        </pc:sldLayoutChg>
        <pc:sldLayoutChg chg="del">
          <pc:chgData name="reza kabir" userId="af3c95a13102d509" providerId="LiveId" clId="{E6F31DAE-9D3C-4AAD-88BE-DA8B71025CE7}" dt="2020-03-31T11:04:11.754" v="371" actId="2696"/>
          <pc:sldLayoutMkLst>
            <pc:docMk/>
            <pc:sldMasterMk cId="944003977" sldId="2147483697"/>
            <pc:sldLayoutMk cId="2934714727" sldId="2147483714"/>
          </pc:sldLayoutMkLst>
        </pc:sldLayoutChg>
        <pc:sldLayoutChg chg="del">
          <pc:chgData name="reza kabir" userId="af3c95a13102d509" providerId="LiveId" clId="{E6F31DAE-9D3C-4AAD-88BE-DA8B71025CE7}" dt="2020-03-31T11:04:11.916" v="372" actId="2696"/>
          <pc:sldLayoutMkLst>
            <pc:docMk/>
            <pc:sldMasterMk cId="944003977" sldId="2147483697"/>
            <pc:sldLayoutMk cId="2293578981" sldId="2147483715"/>
          </pc:sldLayoutMkLst>
        </pc:sldLayoutChg>
        <pc:sldLayoutChg chg="del">
          <pc:chgData name="reza kabir" userId="af3c95a13102d509" providerId="LiveId" clId="{E6F31DAE-9D3C-4AAD-88BE-DA8B71025CE7}" dt="2020-03-31T11:04:12.086" v="373" actId="2696"/>
          <pc:sldLayoutMkLst>
            <pc:docMk/>
            <pc:sldMasterMk cId="944003977" sldId="2147483697"/>
            <pc:sldLayoutMk cId="3439783292" sldId="2147483716"/>
          </pc:sldLayoutMkLst>
        </pc:sldLayoutChg>
        <pc:sldLayoutChg chg="del">
          <pc:chgData name="reza kabir" userId="af3c95a13102d509" providerId="LiveId" clId="{E6F31DAE-9D3C-4AAD-88BE-DA8B71025CE7}" dt="2020-03-31T11:04:12.301" v="374" actId="2696"/>
          <pc:sldLayoutMkLst>
            <pc:docMk/>
            <pc:sldMasterMk cId="944003977" sldId="2147483697"/>
            <pc:sldLayoutMk cId="1490353493" sldId="2147483717"/>
          </pc:sldLayoutMkLst>
        </pc:sldLayoutChg>
        <pc:sldLayoutChg chg="del">
          <pc:chgData name="reza kabir" userId="af3c95a13102d509" providerId="LiveId" clId="{E6F31DAE-9D3C-4AAD-88BE-DA8B71025CE7}" dt="2020-03-31T11:04:12.482" v="375" actId="2696"/>
          <pc:sldLayoutMkLst>
            <pc:docMk/>
            <pc:sldMasterMk cId="944003977" sldId="2147483697"/>
            <pc:sldLayoutMk cId="3960955104" sldId="2147483718"/>
          </pc:sldLayoutMkLst>
        </pc:sldLayoutChg>
        <pc:sldLayoutChg chg="del">
          <pc:chgData name="reza kabir" userId="af3c95a13102d509" providerId="LiveId" clId="{E6F31DAE-9D3C-4AAD-88BE-DA8B71025CE7}" dt="2020-03-31T11:04:12.671" v="376" actId="2696"/>
          <pc:sldLayoutMkLst>
            <pc:docMk/>
            <pc:sldMasterMk cId="944003977" sldId="2147483697"/>
            <pc:sldLayoutMk cId="1698414590" sldId="2147483719"/>
          </pc:sldLayoutMkLst>
        </pc:sldLayoutChg>
        <pc:sldLayoutChg chg="del">
          <pc:chgData name="reza kabir" userId="af3c95a13102d509" providerId="LiveId" clId="{E6F31DAE-9D3C-4AAD-88BE-DA8B71025CE7}" dt="2020-03-31T11:04:12.839" v="377" actId="2696"/>
          <pc:sldLayoutMkLst>
            <pc:docMk/>
            <pc:sldMasterMk cId="944003977" sldId="2147483697"/>
            <pc:sldLayoutMk cId="455218509" sldId="2147483720"/>
          </pc:sldLayoutMkLst>
        </pc:sldLayoutChg>
        <pc:sldLayoutChg chg="del">
          <pc:chgData name="reza kabir" userId="af3c95a13102d509" providerId="LiveId" clId="{E6F31DAE-9D3C-4AAD-88BE-DA8B71025CE7}" dt="2020-03-31T11:04:13.054" v="378" actId="2696"/>
          <pc:sldLayoutMkLst>
            <pc:docMk/>
            <pc:sldMasterMk cId="944003977" sldId="2147483697"/>
            <pc:sldLayoutMk cId="464385761" sldId="2147483721"/>
          </pc:sldLayoutMkLst>
        </pc:sldLayoutChg>
        <pc:sldLayoutChg chg="del">
          <pc:chgData name="reza kabir" userId="af3c95a13102d509" providerId="LiveId" clId="{E6F31DAE-9D3C-4AAD-88BE-DA8B71025CE7}" dt="2020-03-31T11:04:13.254" v="379" actId="2696"/>
          <pc:sldLayoutMkLst>
            <pc:docMk/>
            <pc:sldMasterMk cId="944003977" sldId="2147483697"/>
            <pc:sldLayoutMk cId="2364595460" sldId="2147483722"/>
          </pc:sldLayoutMkLst>
        </pc:sldLayoutChg>
        <pc:sldLayoutChg chg="del">
          <pc:chgData name="reza kabir" userId="af3c95a13102d509" providerId="LiveId" clId="{E6F31DAE-9D3C-4AAD-88BE-DA8B71025CE7}" dt="2020-03-31T11:04:13.433" v="380" actId="2696"/>
          <pc:sldLayoutMkLst>
            <pc:docMk/>
            <pc:sldMasterMk cId="944003977" sldId="2147483697"/>
            <pc:sldLayoutMk cId="4251517435" sldId="2147483723"/>
          </pc:sldLayoutMkLst>
        </pc:sldLayoutChg>
        <pc:sldLayoutChg chg="del">
          <pc:chgData name="reza kabir" userId="af3c95a13102d509" providerId="LiveId" clId="{E6F31DAE-9D3C-4AAD-88BE-DA8B71025CE7}" dt="2020-03-31T11:04:13.617" v="381" actId="2696"/>
          <pc:sldLayoutMkLst>
            <pc:docMk/>
            <pc:sldMasterMk cId="944003977" sldId="2147483697"/>
            <pc:sldLayoutMk cId="3639549708" sldId="2147483724"/>
          </pc:sldLayoutMkLst>
        </pc:sldLayoutChg>
        <pc:sldLayoutChg chg="del">
          <pc:chgData name="reza kabir" userId="af3c95a13102d509" providerId="LiveId" clId="{E6F31DAE-9D3C-4AAD-88BE-DA8B71025CE7}" dt="2020-03-31T11:04:13.798" v="382" actId="2696"/>
          <pc:sldLayoutMkLst>
            <pc:docMk/>
            <pc:sldMasterMk cId="944003977" sldId="2147483697"/>
            <pc:sldLayoutMk cId="1839771683" sldId="2147483725"/>
          </pc:sldLayoutMkLst>
        </pc:sldLayoutChg>
        <pc:sldLayoutChg chg="del">
          <pc:chgData name="reza kabir" userId="af3c95a13102d509" providerId="LiveId" clId="{E6F31DAE-9D3C-4AAD-88BE-DA8B71025CE7}" dt="2020-03-31T11:04:13.968" v="383" actId="2696"/>
          <pc:sldLayoutMkLst>
            <pc:docMk/>
            <pc:sldMasterMk cId="944003977" sldId="2147483697"/>
            <pc:sldLayoutMk cId="3914427000" sldId="2147483726"/>
          </pc:sldLayoutMkLst>
        </pc:sldLayoutChg>
        <pc:sldLayoutChg chg="del">
          <pc:chgData name="reza kabir" userId="af3c95a13102d509" providerId="LiveId" clId="{E6F31DAE-9D3C-4AAD-88BE-DA8B71025CE7}" dt="2020-03-31T11:04:14.201" v="384" actId="2696"/>
          <pc:sldLayoutMkLst>
            <pc:docMk/>
            <pc:sldMasterMk cId="944003977" sldId="2147483697"/>
            <pc:sldLayoutMk cId="1439423489" sldId="2147483727"/>
          </pc:sldLayoutMkLst>
        </pc:sldLayoutChg>
        <pc:sldLayoutChg chg="del">
          <pc:chgData name="reza kabir" userId="af3c95a13102d509" providerId="LiveId" clId="{E6F31DAE-9D3C-4AAD-88BE-DA8B71025CE7}" dt="2020-03-31T11:04:14.419" v="385" actId="2696"/>
          <pc:sldLayoutMkLst>
            <pc:docMk/>
            <pc:sldMasterMk cId="944003977" sldId="2147483697"/>
            <pc:sldLayoutMk cId="2464739486" sldId="2147483728"/>
          </pc:sldLayoutMkLst>
        </pc:sldLayoutChg>
        <pc:sldLayoutChg chg="del">
          <pc:chgData name="reza kabir" userId="af3c95a13102d509" providerId="LiveId" clId="{E6F31DAE-9D3C-4AAD-88BE-DA8B71025CE7}" dt="2020-03-31T11:04:14.615" v="386" actId="2696"/>
          <pc:sldLayoutMkLst>
            <pc:docMk/>
            <pc:sldMasterMk cId="944003977" sldId="2147483697"/>
            <pc:sldLayoutMk cId="2251064259" sldId="2147483729"/>
          </pc:sldLayoutMkLst>
        </pc:sldLayoutChg>
        <pc:sldLayoutChg chg="del">
          <pc:chgData name="reza kabir" userId="af3c95a13102d509" providerId="LiveId" clId="{E6F31DAE-9D3C-4AAD-88BE-DA8B71025CE7}" dt="2020-03-31T11:04:14.783" v="387" actId="2696"/>
          <pc:sldLayoutMkLst>
            <pc:docMk/>
            <pc:sldMasterMk cId="944003977" sldId="2147483697"/>
            <pc:sldLayoutMk cId="2430977804" sldId="2147483730"/>
          </pc:sldLayoutMkLst>
        </pc:sldLayoutChg>
        <pc:sldLayoutChg chg="del">
          <pc:chgData name="reza kabir" userId="af3c95a13102d509" providerId="LiveId" clId="{E6F31DAE-9D3C-4AAD-88BE-DA8B71025CE7}" dt="2020-03-31T11:04:14.963" v="388" actId="2696"/>
          <pc:sldLayoutMkLst>
            <pc:docMk/>
            <pc:sldMasterMk cId="944003977" sldId="2147483697"/>
            <pc:sldLayoutMk cId="3195384708" sldId="2147483731"/>
          </pc:sldLayoutMkLst>
        </pc:sldLayoutChg>
        <pc:sldLayoutChg chg="del">
          <pc:chgData name="reza kabir" userId="af3c95a13102d509" providerId="LiveId" clId="{E6F31DAE-9D3C-4AAD-88BE-DA8B71025CE7}" dt="2020-03-31T11:04:15.126" v="389" actId="2696"/>
          <pc:sldLayoutMkLst>
            <pc:docMk/>
            <pc:sldMasterMk cId="944003977" sldId="2147483697"/>
            <pc:sldLayoutMk cId="2033123688" sldId="2147483732"/>
          </pc:sldLayoutMkLst>
        </pc:sldLayoutChg>
        <pc:sldLayoutChg chg="del">
          <pc:chgData name="reza kabir" userId="af3c95a13102d509" providerId="LiveId" clId="{E6F31DAE-9D3C-4AAD-88BE-DA8B71025CE7}" dt="2020-03-31T11:04:15.326" v="390" actId="2696"/>
          <pc:sldLayoutMkLst>
            <pc:docMk/>
            <pc:sldMasterMk cId="944003977" sldId="2147483697"/>
            <pc:sldLayoutMk cId="1857540036" sldId="2147483733"/>
          </pc:sldLayoutMkLst>
        </pc:sldLayoutChg>
        <pc:sldLayoutChg chg="del">
          <pc:chgData name="reza kabir" userId="af3c95a13102d509" providerId="LiveId" clId="{E6F31DAE-9D3C-4AAD-88BE-DA8B71025CE7}" dt="2020-03-31T11:04:15.511" v="391" actId="2696"/>
          <pc:sldLayoutMkLst>
            <pc:docMk/>
            <pc:sldMasterMk cId="944003977" sldId="2147483697"/>
            <pc:sldLayoutMk cId="2309959207" sldId="2147483734"/>
          </pc:sldLayoutMkLst>
        </pc:sldLayoutChg>
        <pc:sldLayoutChg chg="del">
          <pc:chgData name="reza kabir" userId="af3c95a13102d509" providerId="LiveId" clId="{E6F31DAE-9D3C-4AAD-88BE-DA8B71025CE7}" dt="2020-03-31T11:04:15.765" v="392" actId="2696"/>
          <pc:sldLayoutMkLst>
            <pc:docMk/>
            <pc:sldMasterMk cId="944003977" sldId="2147483697"/>
            <pc:sldLayoutMk cId="3577478613" sldId="2147483735"/>
          </pc:sldLayoutMkLst>
        </pc:sldLayoutChg>
        <pc:sldLayoutChg chg="del">
          <pc:chgData name="reza kabir" userId="af3c95a13102d509" providerId="LiveId" clId="{E6F31DAE-9D3C-4AAD-88BE-DA8B71025CE7}" dt="2020-03-31T11:04:16.031" v="393" actId="2696"/>
          <pc:sldLayoutMkLst>
            <pc:docMk/>
            <pc:sldMasterMk cId="944003977" sldId="2147483697"/>
            <pc:sldLayoutMk cId="167083509" sldId="2147483736"/>
          </pc:sldLayoutMkLst>
        </pc:sldLayoutChg>
        <pc:sldLayoutChg chg="del">
          <pc:chgData name="reza kabir" userId="af3c95a13102d509" providerId="LiveId" clId="{E6F31DAE-9D3C-4AAD-88BE-DA8B71025CE7}" dt="2020-03-31T11:04:16.248" v="394" actId="2696"/>
          <pc:sldLayoutMkLst>
            <pc:docMk/>
            <pc:sldMasterMk cId="944003977" sldId="2147483697"/>
            <pc:sldLayoutMk cId="1332901192" sldId="2147483737"/>
          </pc:sldLayoutMkLst>
        </pc:sldLayoutChg>
        <pc:sldLayoutChg chg="del">
          <pc:chgData name="reza kabir" userId="af3c95a13102d509" providerId="LiveId" clId="{E6F31DAE-9D3C-4AAD-88BE-DA8B71025CE7}" dt="2020-03-31T11:04:16.429" v="395" actId="2696"/>
          <pc:sldLayoutMkLst>
            <pc:docMk/>
            <pc:sldMasterMk cId="944003977" sldId="2147483697"/>
            <pc:sldLayoutMk cId="3936165152" sldId="2147483738"/>
          </pc:sldLayoutMkLst>
        </pc:sldLayoutChg>
        <pc:sldLayoutChg chg="del">
          <pc:chgData name="reza kabir" userId="af3c95a13102d509" providerId="LiveId" clId="{E6F31DAE-9D3C-4AAD-88BE-DA8B71025CE7}" dt="2020-03-31T11:04:16.645" v="396" actId="2696"/>
          <pc:sldLayoutMkLst>
            <pc:docMk/>
            <pc:sldMasterMk cId="944003977" sldId="2147483697"/>
            <pc:sldLayoutMk cId="3937220588" sldId="2147483739"/>
          </pc:sldLayoutMkLst>
        </pc:sldLayoutChg>
        <pc:sldLayoutChg chg="del">
          <pc:chgData name="reza kabir" userId="af3c95a13102d509" providerId="LiveId" clId="{E6F31DAE-9D3C-4AAD-88BE-DA8B71025CE7}" dt="2020-03-31T11:04:16.890" v="397" actId="2696"/>
          <pc:sldLayoutMkLst>
            <pc:docMk/>
            <pc:sldMasterMk cId="944003977" sldId="2147483697"/>
            <pc:sldLayoutMk cId="426390040" sldId="2147483740"/>
          </pc:sldLayoutMkLst>
        </pc:sldLayoutChg>
        <pc:sldLayoutChg chg="del">
          <pc:chgData name="reza kabir" userId="af3c95a13102d509" providerId="LiveId" clId="{E6F31DAE-9D3C-4AAD-88BE-DA8B71025CE7}" dt="2020-03-31T11:04:17.189" v="398" actId="2696"/>
          <pc:sldLayoutMkLst>
            <pc:docMk/>
            <pc:sldMasterMk cId="944003977" sldId="2147483697"/>
            <pc:sldLayoutMk cId="709437407" sldId="2147483741"/>
          </pc:sldLayoutMkLst>
        </pc:sldLayoutChg>
        <pc:sldLayoutChg chg="del">
          <pc:chgData name="reza kabir" userId="af3c95a13102d509" providerId="LiveId" clId="{E6F31DAE-9D3C-4AAD-88BE-DA8B71025CE7}" dt="2020-03-31T11:04:17.497" v="399" actId="2696"/>
          <pc:sldLayoutMkLst>
            <pc:docMk/>
            <pc:sldMasterMk cId="944003977" sldId="2147483697"/>
            <pc:sldLayoutMk cId="4224405747" sldId="2147483742"/>
          </pc:sldLayoutMkLst>
        </pc:sldLayoutChg>
        <pc:sldLayoutChg chg="del">
          <pc:chgData name="reza kabir" userId="af3c95a13102d509" providerId="LiveId" clId="{E6F31DAE-9D3C-4AAD-88BE-DA8B71025CE7}" dt="2020-03-31T11:04:18.156" v="400" actId="2696"/>
          <pc:sldLayoutMkLst>
            <pc:docMk/>
            <pc:sldMasterMk cId="944003977" sldId="2147483697"/>
            <pc:sldLayoutMk cId="2617080909" sldId="2147483743"/>
          </pc:sldLayoutMkLst>
        </pc:sldLayoutChg>
        <pc:sldLayoutChg chg="del">
          <pc:chgData name="reza kabir" userId="af3c95a13102d509" providerId="LiveId" clId="{E6F31DAE-9D3C-4AAD-88BE-DA8B71025CE7}" dt="2020-03-31T11:04:18.549" v="401" actId="2696"/>
          <pc:sldLayoutMkLst>
            <pc:docMk/>
            <pc:sldMasterMk cId="944003977" sldId="2147483697"/>
            <pc:sldLayoutMk cId="2521939381" sldId="2147483744"/>
          </pc:sldLayoutMkLst>
        </pc:sldLayoutChg>
        <pc:sldLayoutChg chg="del">
          <pc:chgData name="reza kabir" userId="af3c95a13102d509" providerId="LiveId" clId="{E6F31DAE-9D3C-4AAD-88BE-DA8B71025CE7}" dt="2020-03-31T11:04:18.974" v="402" actId="2696"/>
          <pc:sldLayoutMkLst>
            <pc:docMk/>
            <pc:sldMasterMk cId="944003977" sldId="2147483697"/>
            <pc:sldLayoutMk cId="794886983" sldId="2147483745"/>
          </pc:sldLayoutMkLst>
        </pc:sldLayoutChg>
        <pc:sldLayoutChg chg="del">
          <pc:chgData name="reza kabir" userId="af3c95a13102d509" providerId="LiveId" clId="{E6F31DAE-9D3C-4AAD-88BE-DA8B71025CE7}" dt="2020-03-31T11:04:19.298" v="403" actId="2696"/>
          <pc:sldLayoutMkLst>
            <pc:docMk/>
            <pc:sldMasterMk cId="944003977" sldId="2147483697"/>
            <pc:sldLayoutMk cId="1825924757" sldId="2147483746"/>
          </pc:sldLayoutMkLst>
        </pc:sldLayoutChg>
        <pc:sldLayoutChg chg="del">
          <pc:chgData name="reza kabir" userId="af3c95a13102d509" providerId="LiveId" clId="{E6F31DAE-9D3C-4AAD-88BE-DA8B71025CE7}" dt="2020-03-31T11:04:19.540" v="404" actId="2696"/>
          <pc:sldLayoutMkLst>
            <pc:docMk/>
            <pc:sldMasterMk cId="944003977" sldId="2147483697"/>
            <pc:sldLayoutMk cId="4287009181" sldId="2147483747"/>
          </pc:sldLayoutMkLst>
        </pc:sldLayoutChg>
        <pc:sldLayoutChg chg="del">
          <pc:chgData name="reza kabir" userId="af3c95a13102d509" providerId="LiveId" clId="{E6F31DAE-9D3C-4AAD-88BE-DA8B71025CE7}" dt="2020-03-31T11:04:19.735" v="405" actId="2696"/>
          <pc:sldLayoutMkLst>
            <pc:docMk/>
            <pc:sldMasterMk cId="944003977" sldId="2147483697"/>
            <pc:sldLayoutMk cId="927823424" sldId="2147483748"/>
          </pc:sldLayoutMkLst>
        </pc:sldLayoutChg>
        <pc:sldLayoutChg chg="del">
          <pc:chgData name="reza kabir" userId="af3c95a13102d509" providerId="LiveId" clId="{E6F31DAE-9D3C-4AAD-88BE-DA8B71025CE7}" dt="2020-03-31T11:04:19.908" v="406" actId="2696"/>
          <pc:sldLayoutMkLst>
            <pc:docMk/>
            <pc:sldMasterMk cId="944003977" sldId="2147483697"/>
            <pc:sldLayoutMk cId="3884039460" sldId="2147483749"/>
          </pc:sldLayoutMkLst>
        </pc:sldLayoutChg>
        <pc:sldLayoutChg chg="del">
          <pc:chgData name="reza kabir" userId="af3c95a13102d509" providerId="LiveId" clId="{E6F31DAE-9D3C-4AAD-88BE-DA8B71025CE7}" dt="2020-03-31T11:04:20.100" v="407" actId="2696"/>
          <pc:sldLayoutMkLst>
            <pc:docMk/>
            <pc:sldMasterMk cId="944003977" sldId="2147483697"/>
            <pc:sldLayoutMk cId="4114628001" sldId="2147483750"/>
          </pc:sldLayoutMkLst>
        </pc:sldLayoutChg>
        <pc:sldLayoutChg chg="del">
          <pc:chgData name="reza kabir" userId="af3c95a13102d509" providerId="LiveId" clId="{E6F31DAE-9D3C-4AAD-88BE-DA8B71025CE7}" dt="2020-03-31T11:04:20.339" v="408" actId="2696"/>
          <pc:sldLayoutMkLst>
            <pc:docMk/>
            <pc:sldMasterMk cId="944003977" sldId="2147483697"/>
            <pc:sldLayoutMk cId="3386195248" sldId="2147483751"/>
          </pc:sldLayoutMkLst>
        </pc:sldLayoutChg>
        <pc:sldLayoutChg chg="del">
          <pc:chgData name="reza kabir" userId="af3c95a13102d509" providerId="LiveId" clId="{E6F31DAE-9D3C-4AAD-88BE-DA8B71025CE7}" dt="2020-03-31T11:04:20.619" v="409" actId="2696"/>
          <pc:sldLayoutMkLst>
            <pc:docMk/>
            <pc:sldMasterMk cId="944003977" sldId="2147483697"/>
            <pc:sldLayoutMk cId="3816506380" sldId="2147483752"/>
          </pc:sldLayoutMkLst>
        </pc:sldLayoutChg>
        <pc:sldLayoutChg chg="del">
          <pc:chgData name="reza kabir" userId="af3c95a13102d509" providerId="LiveId" clId="{E6F31DAE-9D3C-4AAD-88BE-DA8B71025CE7}" dt="2020-03-31T11:04:20.921" v="410" actId="2696"/>
          <pc:sldLayoutMkLst>
            <pc:docMk/>
            <pc:sldMasterMk cId="944003977" sldId="2147483697"/>
            <pc:sldLayoutMk cId="1968707300" sldId="2147483753"/>
          </pc:sldLayoutMkLst>
        </pc:sldLayoutChg>
        <pc:sldLayoutChg chg="del">
          <pc:chgData name="reza kabir" userId="af3c95a13102d509" providerId="LiveId" clId="{E6F31DAE-9D3C-4AAD-88BE-DA8B71025CE7}" dt="2020-03-31T11:04:21.253" v="411" actId="2696"/>
          <pc:sldLayoutMkLst>
            <pc:docMk/>
            <pc:sldMasterMk cId="944003977" sldId="2147483697"/>
            <pc:sldLayoutMk cId="2885085057" sldId="2147483754"/>
          </pc:sldLayoutMkLst>
        </pc:sldLayoutChg>
        <pc:sldLayoutChg chg="del">
          <pc:chgData name="reza kabir" userId="af3c95a13102d509" providerId="LiveId" clId="{E6F31DAE-9D3C-4AAD-88BE-DA8B71025CE7}" dt="2020-03-31T11:04:21.554" v="412" actId="2696"/>
          <pc:sldLayoutMkLst>
            <pc:docMk/>
            <pc:sldMasterMk cId="944003977" sldId="2147483697"/>
            <pc:sldLayoutMk cId="4061992683" sldId="2147483755"/>
          </pc:sldLayoutMkLst>
        </pc:sldLayoutChg>
        <pc:sldLayoutChg chg="del">
          <pc:chgData name="reza kabir" userId="af3c95a13102d509" providerId="LiveId" clId="{E6F31DAE-9D3C-4AAD-88BE-DA8B71025CE7}" dt="2020-03-31T11:04:21.765" v="413" actId="2696"/>
          <pc:sldLayoutMkLst>
            <pc:docMk/>
            <pc:sldMasterMk cId="944003977" sldId="2147483697"/>
            <pc:sldLayoutMk cId="4073870256" sldId="2147483756"/>
          </pc:sldLayoutMkLst>
        </pc:sldLayoutChg>
        <pc:sldLayoutChg chg="del">
          <pc:chgData name="reza kabir" userId="af3c95a13102d509" providerId="LiveId" clId="{E6F31DAE-9D3C-4AAD-88BE-DA8B71025CE7}" dt="2020-03-31T11:04:21.965" v="414" actId="2696"/>
          <pc:sldLayoutMkLst>
            <pc:docMk/>
            <pc:sldMasterMk cId="944003977" sldId="2147483697"/>
            <pc:sldLayoutMk cId="3913786052" sldId="2147483757"/>
          </pc:sldLayoutMkLst>
        </pc:sldLayoutChg>
        <pc:sldLayoutChg chg="del">
          <pc:chgData name="reza kabir" userId="af3c95a13102d509" providerId="LiveId" clId="{E6F31DAE-9D3C-4AAD-88BE-DA8B71025CE7}" dt="2020-03-31T11:04:22.148" v="415" actId="2696"/>
          <pc:sldLayoutMkLst>
            <pc:docMk/>
            <pc:sldMasterMk cId="944003977" sldId="2147483697"/>
            <pc:sldLayoutMk cId="59535245" sldId="2147483758"/>
          </pc:sldLayoutMkLst>
        </pc:sldLayoutChg>
        <pc:sldLayoutChg chg="del">
          <pc:chgData name="reza kabir" userId="af3c95a13102d509" providerId="LiveId" clId="{E6F31DAE-9D3C-4AAD-88BE-DA8B71025CE7}" dt="2020-03-31T11:04:22.333" v="416" actId="2696"/>
          <pc:sldLayoutMkLst>
            <pc:docMk/>
            <pc:sldMasterMk cId="944003977" sldId="2147483697"/>
            <pc:sldLayoutMk cId="765709163" sldId="2147483759"/>
          </pc:sldLayoutMkLst>
        </pc:sldLayoutChg>
        <pc:sldLayoutChg chg="del">
          <pc:chgData name="reza kabir" userId="af3c95a13102d509" providerId="LiveId" clId="{E6F31DAE-9D3C-4AAD-88BE-DA8B71025CE7}" dt="2020-03-31T11:04:22.495" v="417" actId="2696"/>
          <pc:sldLayoutMkLst>
            <pc:docMk/>
            <pc:sldMasterMk cId="944003977" sldId="2147483697"/>
            <pc:sldLayoutMk cId="828832619" sldId="2147483760"/>
          </pc:sldLayoutMkLst>
        </pc:sldLayoutChg>
        <pc:sldLayoutChg chg="del">
          <pc:chgData name="reza kabir" userId="af3c95a13102d509" providerId="LiveId" clId="{E6F31DAE-9D3C-4AAD-88BE-DA8B71025CE7}" dt="2020-03-31T11:04:22.653" v="418" actId="2696"/>
          <pc:sldLayoutMkLst>
            <pc:docMk/>
            <pc:sldMasterMk cId="944003977" sldId="2147483697"/>
            <pc:sldLayoutMk cId="739001017" sldId="2147483761"/>
          </pc:sldLayoutMkLst>
        </pc:sldLayoutChg>
        <pc:sldLayoutChg chg="del">
          <pc:chgData name="reza kabir" userId="af3c95a13102d509" providerId="LiveId" clId="{E6F31DAE-9D3C-4AAD-88BE-DA8B71025CE7}" dt="2020-03-31T11:04:23.161" v="419" actId="2696"/>
          <pc:sldLayoutMkLst>
            <pc:docMk/>
            <pc:sldMasterMk cId="944003977" sldId="2147483697"/>
            <pc:sldLayoutMk cId="1711539412" sldId="2147483762"/>
          </pc:sldLayoutMkLst>
        </pc:sldLayoutChg>
        <pc:sldLayoutChg chg="del">
          <pc:chgData name="reza kabir" userId="af3c95a13102d509" providerId="LiveId" clId="{E6F31DAE-9D3C-4AAD-88BE-DA8B71025CE7}" dt="2020-03-31T11:04:23.215" v="420" actId="2696"/>
          <pc:sldLayoutMkLst>
            <pc:docMk/>
            <pc:sldMasterMk cId="944003977" sldId="2147483697"/>
            <pc:sldLayoutMk cId="276196440" sldId="2147483763"/>
          </pc:sldLayoutMkLst>
        </pc:sldLayoutChg>
        <pc:sldLayoutChg chg="del">
          <pc:chgData name="reza kabir" userId="af3c95a13102d509" providerId="LiveId" clId="{E6F31DAE-9D3C-4AAD-88BE-DA8B71025CE7}" dt="2020-03-31T11:04:23.246" v="421" actId="2696"/>
          <pc:sldLayoutMkLst>
            <pc:docMk/>
            <pc:sldMasterMk cId="944003977" sldId="2147483697"/>
            <pc:sldLayoutMk cId="2203948924" sldId="2147483764"/>
          </pc:sldLayoutMkLst>
        </pc:sldLayoutChg>
        <pc:sldLayoutChg chg="del">
          <pc:chgData name="reza kabir" userId="af3c95a13102d509" providerId="LiveId" clId="{E6F31DAE-9D3C-4AAD-88BE-DA8B71025CE7}" dt="2020-03-31T11:04:23.277" v="422" actId="2696"/>
          <pc:sldLayoutMkLst>
            <pc:docMk/>
            <pc:sldMasterMk cId="944003977" sldId="2147483697"/>
            <pc:sldLayoutMk cId="2956657446" sldId="2147483765"/>
          </pc:sldLayoutMkLst>
        </pc:sldLayoutChg>
        <pc:sldLayoutChg chg="del">
          <pc:chgData name="reza kabir" userId="af3c95a13102d509" providerId="LiveId" clId="{E6F31DAE-9D3C-4AAD-88BE-DA8B71025CE7}" dt="2020-03-31T11:04:23.315" v="423" actId="2696"/>
          <pc:sldLayoutMkLst>
            <pc:docMk/>
            <pc:sldMasterMk cId="944003977" sldId="2147483697"/>
            <pc:sldLayoutMk cId="3283651871" sldId="2147483766"/>
          </pc:sldLayoutMkLst>
        </pc:sldLayoutChg>
        <pc:sldLayoutChg chg="del">
          <pc:chgData name="reza kabir" userId="af3c95a13102d509" providerId="LiveId" clId="{E6F31DAE-9D3C-4AAD-88BE-DA8B71025CE7}" dt="2020-03-31T11:04:23.346" v="424" actId="2696"/>
          <pc:sldLayoutMkLst>
            <pc:docMk/>
            <pc:sldMasterMk cId="944003977" sldId="2147483697"/>
            <pc:sldLayoutMk cId="212377705" sldId="2147483767"/>
          </pc:sldLayoutMkLst>
        </pc:sldLayoutChg>
        <pc:sldLayoutChg chg="del">
          <pc:chgData name="reza kabir" userId="af3c95a13102d509" providerId="LiveId" clId="{E6F31DAE-9D3C-4AAD-88BE-DA8B71025CE7}" dt="2020-03-31T11:04:23.400" v="425" actId="2696"/>
          <pc:sldLayoutMkLst>
            <pc:docMk/>
            <pc:sldMasterMk cId="944003977" sldId="2147483697"/>
            <pc:sldLayoutMk cId="3583919257" sldId="2147483768"/>
          </pc:sldLayoutMkLst>
        </pc:sldLayoutChg>
        <pc:sldLayoutChg chg="del">
          <pc:chgData name="reza kabir" userId="af3c95a13102d509" providerId="LiveId" clId="{E6F31DAE-9D3C-4AAD-88BE-DA8B71025CE7}" dt="2020-03-31T11:04:23.446" v="426" actId="2696"/>
          <pc:sldLayoutMkLst>
            <pc:docMk/>
            <pc:sldMasterMk cId="944003977" sldId="2147483697"/>
            <pc:sldLayoutMk cId="2408769719" sldId="2147483769"/>
          </pc:sldLayoutMkLst>
        </pc:sldLayoutChg>
        <pc:sldLayoutChg chg="del">
          <pc:chgData name="reza kabir" userId="af3c95a13102d509" providerId="LiveId" clId="{E6F31DAE-9D3C-4AAD-88BE-DA8B71025CE7}" dt="2020-03-31T11:04:24.299" v="427" actId="2696"/>
          <pc:sldLayoutMkLst>
            <pc:docMk/>
            <pc:sldMasterMk cId="944003977" sldId="2147483697"/>
            <pc:sldLayoutMk cId="3830969260" sldId="2147483770"/>
          </pc:sldLayoutMkLst>
        </pc:sldLayoutChg>
        <pc:sldLayoutChg chg="del">
          <pc:chgData name="reza kabir" userId="af3c95a13102d509" providerId="LiveId" clId="{E6F31DAE-9D3C-4AAD-88BE-DA8B71025CE7}" dt="2020-03-31T11:04:25.009" v="428" actId="2696"/>
          <pc:sldLayoutMkLst>
            <pc:docMk/>
            <pc:sldMasterMk cId="944003977" sldId="2147483697"/>
            <pc:sldLayoutMk cId="2153198773" sldId="2147483771"/>
          </pc:sldLayoutMkLst>
        </pc:sldLayoutChg>
      </pc:sldMasterChg>
      <pc:sldMasterChg chg="delSldLayout">
        <pc:chgData name="reza kabir" userId="af3c95a13102d509" providerId="LiveId" clId="{E6F31DAE-9D3C-4AAD-88BE-DA8B71025CE7}" dt="2020-05-06T15:26:47.877" v="960" actId="47"/>
        <pc:sldMasterMkLst>
          <pc:docMk/>
          <pc:sldMasterMk cId="2762678974" sldId="2147483699"/>
        </pc:sldMasterMkLst>
        <pc:sldLayoutChg chg="del">
          <pc:chgData name="reza kabir" userId="af3c95a13102d509" providerId="LiveId" clId="{E6F31DAE-9D3C-4AAD-88BE-DA8B71025CE7}" dt="2020-05-06T15:26:47.877" v="960" actId="47"/>
          <pc:sldLayoutMkLst>
            <pc:docMk/>
            <pc:sldMasterMk cId="2762678974" sldId="2147483699"/>
            <pc:sldLayoutMk cId="4289467319" sldId="2147483719"/>
          </pc:sldLayoutMkLst>
        </pc:sldLayoutChg>
      </pc:sldMasterChg>
    </pc:docChg>
  </pc:docChgLst>
  <pc:docChgLst>
    <pc:chgData name="reza kabir" userId="af3c95a13102d509" providerId="LiveId" clId="{5A74ED84-868F-4FE3-970A-FC413148B188}"/>
    <pc:docChg chg="custSel addSld delSld modSld modMainMaster">
      <pc:chgData name="reza kabir" userId="af3c95a13102d509" providerId="LiveId" clId="{5A74ED84-868F-4FE3-970A-FC413148B188}" dt="2020-06-12T05:06:59.952" v="24" actId="2696"/>
      <pc:docMkLst>
        <pc:docMk/>
      </pc:docMkLst>
      <pc:sldChg chg="delSp mod">
        <pc:chgData name="reza kabir" userId="af3c95a13102d509" providerId="LiveId" clId="{5A74ED84-868F-4FE3-970A-FC413148B188}" dt="2020-06-09T11:12:13.050" v="10" actId="478"/>
        <pc:sldMkLst>
          <pc:docMk/>
          <pc:sldMk cId="2472497183" sldId="257"/>
        </pc:sldMkLst>
        <pc:grpChg chg="del">
          <ac:chgData name="reza kabir" userId="af3c95a13102d509" providerId="LiveId" clId="{5A74ED84-868F-4FE3-970A-FC413148B188}" dt="2020-06-09T11:12:13.050" v="10" actId="478"/>
          <ac:grpSpMkLst>
            <pc:docMk/>
            <pc:sldMk cId="2472497183" sldId="257"/>
            <ac:grpSpMk id="26" creationId="{189467EA-253F-4AAD-ABB7-22FFDDF025E7}"/>
          </ac:grpSpMkLst>
        </pc:grpChg>
      </pc:sldChg>
      <pc:sldChg chg="add del">
        <pc:chgData name="reza kabir" userId="af3c95a13102d509" providerId="LiveId" clId="{5A74ED84-868F-4FE3-970A-FC413148B188}" dt="2020-05-23T18:43:36.388" v="7" actId="2696"/>
        <pc:sldMkLst>
          <pc:docMk/>
          <pc:sldMk cId="1844298231" sldId="574"/>
        </pc:sldMkLst>
      </pc:sldChg>
      <pc:sldChg chg="add">
        <pc:chgData name="reza kabir" userId="af3c95a13102d509" providerId="LiveId" clId="{5A74ED84-868F-4FE3-970A-FC413148B188}" dt="2020-05-23T18:43:42.417" v="8"/>
        <pc:sldMkLst>
          <pc:docMk/>
          <pc:sldMk cId="3953698967" sldId="574"/>
        </pc:sldMkLst>
      </pc:sldChg>
      <pc:sldChg chg="modSp mod">
        <pc:chgData name="reza kabir" userId="af3c95a13102d509" providerId="LiveId" clId="{5A74ED84-868F-4FE3-970A-FC413148B188}" dt="2020-06-09T11:13:34.811" v="13" actId="1076"/>
        <pc:sldMkLst>
          <pc:docMk/>
          <pc:sldMk cId="2491802988" sldId="729"/>
        </pc:sldMkLst>
        <pc:grpChg chg="mod">
          <ac:chgData name="reza kabir" userId="af3c95a13102d509" providerId="LiveId" clId="{5A74ED84-868F-4FE3-970A-FC413148B188}" dt="2020-06-09T11:13:34.811" v="13" actId="1076"/>
          <ac:grpSpMkLst>
            <pc:docMk/>
            <pc:sldMk cId="2491802988" sldId="729"/>
            <ac:grpSpMk id="2" creationId="{00000000-0000-0000-0000-000000000000}"/>
          </ac:grpSpMkLst>
        </pc:grpChg>
      </pc:sldChg>
      <pc:sldChg chg="del">
        <pc:chgData name="reza kabir" userId="af3c95a13102d509" providerId="LiveId" clId="{5A74ED84-868F-4FE3-970A-FC413148B188}" dt="2020-06-09T11:11:40.322" v="9" actId="47"/>
        <pc:sldMkLst>
          <pc:docMk/>
          <pc:sldMk cId="575035496" sldId="1055"/>
        </pc:sldMkLst>
      </pc:sldChg>
      <pc:sldChg chg="delSp mod">
        <pc:chgData name="reza kabir" userId="af3c95a13102d509" providerId="LiveId" clId="{5A74ED84-868F-4FE3-970A-FC413148B188}" dt="2020-06-09T11:12:44.931" v="11" actId="478"/>
        <pc:sldMkLst>
          <pc:docMk/>
          <pc:sldMk cId="215244197" sldId="1389"/>
        </pc:sldMkLst>
        <pc:spChg chg="del">
          <ac:chgData name="reza kabir" userId="af3c95a13102d509" providerId="LiveId" clId="{5A74ED84-868F-4FE3-970A-FC413148B188}" dt="2020-06-09T11:12:44.931" v="11" actId="478"/>
          <ac:spMkLst>
            <pc:docMk/>
            <pc:sldMk cId="215244197" sldId="1389"/>
            <ac:spMk id="39" creationId="{41B226D2-8953-4B44-A517-FE68838BF48F}"/>
          </ac:spMkLst>
        </pc:spChg>
        <pc:spChg chg="del">
          <ac:chgData name="reza kabir" userId="af3c95a13102d509" providerId="LiveId" clId="{5A74ED84-868F-4FE3-970A-FC413148B188}" dt="2020-06-09T11:12:44.931" v="11" actId="478"/>
          <ac:spMkLst>
            <pc:docMk/>
            <pc:sldMk cId="215244197" sldId="1389"/>
            <ac:spMk id="40" creationId="{952E5D1F-2681-4AF7-AFA2-4A69580F0CC8}"/>
          </ac:spMkLst>
        </pc:spChg>
        <pc:spChg chg="del">
          <ac:chgData name="reza kabir" userId="af3c95a13102d509" providerId="LiveId" clId="{5A74ED84-868F-4FE3-970A-FC413148B188}" dt="2020-06-09T11:12:44.931" v="11" actId="478"/>
          <ac:spMkLst>
            <pc:docMk/>
            <pc:sldMk cId="215244197" sldId="1389"/>
            <ac:spMk id="41" creationId="{664C3D6C-3570-4B70-B32C-0BD4BE01CB09}"/>
          </ac:spMkLst>
        </pc:spChg>
        <pc:spChg chg="del">
          <ac:chgData name="reza kabir" userId="af3c95a13102d509" providerId="LiveId" clId="{5A74ED84-868F-4FE3-970A-FC413148B188}" dt="2020-06-09T11:12:44.931" v="11" actId="478"/>
          <ac:spMkLst>
            <pc:docMk/>
            <pc:sldMk cId="215244197" sldId="1389"/>
            <ac:spMk id="42" creationId="{3607DC3B-62ED-4703-ACB5-061130F019EA}"/>
          </ac:spMkLst>
        </pc:spChg>
        <pc:spChg chg="del">
          <ac:chgData name="reza kabir" userId="af3c95a13102d509" providerId="LiveId" clId="{5A74ED84-868F-4FE3-970A-FC413148B188}" dt="2020-06-09T11:12:44.931" v="11" actId="478"/>
          <ac:spMkLst>
            <pc:docMk/>
            <pc:sldMk cId="215244197" sldId="1389"/>
            <ac:spMk id="43" creationId="{B6F089F3-D1A0-4221-B98F-B9733CB2E0F9}"/>
          </ac:spMkLst>
        </pc:spChg>
      </pc:sldChg>
      <pc:sldChg chg="add">
        <pc:chgData name="reza kabir" userId="af3c95a13102d509" providerId="LiveId" clId="{5A74ED84-868F-4FE3-970A-FC413148B188}" dt="2020-05-23T18:43:05.701" v="5"/>
        <pc:sldMkLst>
          <pc:docMk/>
          <pc:sldMk cId="1672719073" sldId="1598"/>
        </pc:sldMkLst>
      </pc:sldChg>
      <pc:sldChg chg="delSp mod">
        <pc:chgData name="reza kabir" userId="af3c95a13102d509" providerId="LiveId" clId="{5A74ED84-868F-4FE3-970A-FC413148B188}" dt="2020-06-09T11:13:13.415" v="12" actId="478"/>
        <pc:sldMkLst>
          <pc:docMk/>
          <pc:sldMk cId="2300915075" sldId="2499"/>
        </pc:sldMkLst>
        <pc:grpChg chg="del">
          <ac:chgData name="reza kabir" userId="af3c95a13102d509" providerId="LiveId" clId="{5A74ED84-868F-4FE3-970A-FC413148B188}" dt="2020-06-09T11:13:13.415" v="12" actId="478"/>
          <ac:grpSpMkLst>
            <pc:docMk/>
            <pc:sldMk cId="2300915075" sldId="2499"/>
            <ac:grpSpMk id="28" creationId="{5E1704A4-F091-4971-8890-5EEAD475B52A}"/>
          </ac:grpSpMkLst>
        </pc:grpChg>
      </pc:sldChg>
      <pc:sldMasterChg chg="delSldLayout modSldLayout">
        <pc:chgData name="reza kabir" userId="af3c95a13102d509" providerId="LiveId" clId="{5A74ED84-868F-4FE3-970A-FC413148B188}" dt="2020-06-12T05:06:59.952" v="24" actId="2696"/>
        <pc:sldMasterMkLst>
          <pc:docMk/>
          <pc:sldMasterMk cId="612793706" sldId="2147483660"/>
        </pc:sldMasterMkLst>
        <pc:sldLayoutChg chg="del">
          <pc:chgData name="reza kabir" userId="af3c95a13102d509" providerId="LiveId" clId="{5A74ED84-868F-4FE3-970A-FC413148B188}" dt="2020-06-12T05:06:59.952" v="24" actId="2696"/>
          <pc:sldLayoutMkLst>
            <pc:docMk/>
            <pc:sldMasterMk cId="612793706" sldId="2147483660"/>
            <pc:sldLayoutMk cId="1421940771" sldId="2147483661"/>
          </pc:sldLayoutMkLst>
        </pc:sldLayoutChg>
        <pc:sldLayoutChg chg="del">
          <pc:chgData name="reza kabir" userId="af3c95a13102d509" providerId="LiveId" clId="{5A74ED84-868F-4FE3-970A-FC413148B188}" dt="2020-06-12T05:06:58.468" v="23" actId="2696"/>
          <pc:sldLayoutMkLst>
            <pc:docMk/>
            <pc:sldMasterMk cId="612793706" sldId="2147483660"/>
            <pc:sldLayoutMk cId="1794652083" sldId="2147483667"/>
          </pc:sldLayoutMkLst>
        </pc:sldLayoutChg>
        <pc:sldLayoutChg chg="del">
          <pc:chgData name="reza kabir" userId="af3c95a13102d509" providerId="LiveId" clId="{5A74ED84-868F-4FE3-970A-FC413148B188}" dt="2020-06-12T05:06:57.662" v="22" actId="2696"/>
          <pc:sldLayoutMkLst>
            <pc:docMk/>
            <pc:sldMasterMk cId="612793706" sldId="2147483660"/>
            <pc:sldLayoutMk cId="2636851804" sldId="2147483668"/>
          </pc:sldLayoutMkLst>
        </pc:sldLayoutChg>
        <pc:sldLayoutChg chg="del">
          <pc:chgData name="reza kabir" userId="af3c95a13102d509" providerId="LiveId" clId="{5A74ED84-868F-4FE3-970A-FC413148B188}" dt="2020-06-12T05:06:56.848" v="21" actId="2696"/>
          <pc:sldLayoutMkLst>
            <pc:docMk/>
            <pc:sldMasterMk cId="612793706" sldId="2147483660"/>
            <pc:sldLayoutMk cId="903784088" sldId="2147483698"/>
          </pc:sldLayoutMkLst>
        </pc:sldLayoutChg>
        <pc:sldLayoutChg chg="modSp del">
          <pc:chgData name="reza kabir" userId="af3c95a13102d509" providerId="LiveId" clId="{5A74ED84-868F-4FE3-970A-FC413148B188}" dt="2020-05-23T18:43:36.388" v="7" actId="2696"/>
          <pc:sldLayoutMkLst>
            <pc:docMk/>
            <pc:sldMasterMk cId="612793706" sldId="2147483660"/>
            <pc:sldLayoutMk cId="4164779764" sldId="2147483775"/>
          </pc:sldLayoutMkLst>
          <pc:spChg chg="mod">
            <ac:chgData name="reza kabir" userId="af3c95a13102d509" providerId="LiveId" clId="{5A74ED84-868F-4FE3-970A-FC413148B188}" dt="2020-05-23T18:43:21.913" v="6" actId="207"/>
            <ac:spMkLst>
              <pc:docMk/>
              <pc:sldMasterMk cId="612793706" sldId="2147483660"/>
              <pc:sldLayoutMk cId="4164779764" sldId="2147483775"/>
              <ac:spMk id="2" creationId="{88756CB8-4DBA-466F-8019-AE61C4880CE0}"/>
            </ac:spMkLst>
          </pc:spChg>
        </pc:sldLayoutChg>
      </pc:sldMasterChg>
      <pc:sldMasterChg chg="delSldLayout">
        <pc:chgData name="reza kabir" userId="af3c95a13102d509" providerId="LiveId" clId="{5A74ED84-868F-4FE3-970A-FC413148B188}" dt="2020-06-12T05:06:54.012" v="20" actId="2696"/>
        <pc:sldMasterMkLst>
          <pc:docMk/>
          <pc:sldMasterMk cId="425798916" sldId="2147483669"/>
        </pc:sldMasterMkLst>
        <pc:sldLayoutChg chg="del">
          <pc:chgData name="reza kabir" userId="af3c95a13102d509" providerId="LiveId" clId="{5A74ED84-868F-4FE3-970A-FC413148B188}" dt="2020-06-12T05:06:54.012" v="20" actId="2696"/>
          <pc:sldLayoutMkLst>
            <pc:docMk/>
            <pc:sldMasterMk cId="425798916" sldId="2147483669"/>
            <pc:sldLayoutMk cId="3916407720" sldId="2147483690"/>
          </pc:sldLayoutMkLst>
        </pc:sldLayoutChg>
      </pc:sldMasterChg>
      <pc:sldMasterChg chg="delSldLayout">
        <pc:chgData name="reza kabir" userId="af3c95a13102d509" providerId="LiveId" clId="{5A74ED84-868F-4FE3-970A-FC413148B188}" dt="2020-06-12T05:06:53.159" v="19" actId="2696"/>
        <pc:sldMasterMkLst>
          <pc:docMk/>
          <pc:sldMasterMk cId="403940174" sldId="2147483691"/>
        </pc:sldMasterMkLst>
        <pc:sldLayoutChg chg="del">
          <pc:chgData name="reza kabir" userId="af3c95a13102d509" providerId="LiveId" clId="{5A74ED84-868F-4FE3-970A-FC413148B188}" dt="2020-06-12T05:06:53.159" v="19" actId="2696"/>
          <pc:sldLayoutMkLst>
            <pc:docMk/>
            <pc:sldMasterMk cId="403940174" sldId="2147483691"/>
            <pc:sldLayoutMk cId="1007447772" sldId="2147483692"/>
          </pc:sldLayoutMkLst>
        </pc:sldLayoutChg>
        <pc:sldLayoutChg chg="del">
          <pc:chgData name="reza kabir" userId="af3c95a13102d509" providerId="LiveId" clId="{5A74ED84-868F-4FE3-970A-FC413148B188}" dt="2020-06-12T05:06:51.674" v="18" actId="2696"/>
          <pc:sldLayoutMkLst>
            <pc:docMk/>
            <pc:sldMasterMk cId="403940174" sldId="2147483691"/>
            <pc:sldLayoutMk cId="733645612" sldId="2147483694"/>
          </pc:sldLayoutMkLst>
        </pc:sldLayoutChg>
        <pc:sldLayoutChg chg="del">
          <pc:chgData name="reza kabir" userId="af3c95a13102d509" providerId="LiveId" clId="{5A74ED84-868F-4FE3-970A-FC413148B188}" dt="2020-06-12T05:06:50.995" v="17" actId="2696"/>
          <pc:sldLayoutMkLst>
            <pc:docMk/>
            <pc:sldMasterMk cId="403940174" sldId="2147483691"/>
            <pc:sldLayoutMk cId="406089863" sldId="2147483695"/>
          </pc:sldLayoutMkLst>
        </pc:sldLayoutChg>
        <pc:sldLayoutChg chg="del">
          <pc:chgData name="reza kabir" userId="af3c95a13102d509" providerId="LiveId" clId="{5A74ED84-868F-4FE3-970A-FC413148B188}" dt="2020-06-12T05:06:50.276" v="16" actId="2696"/>
          <pc:sldLayoutMkLst>
            <pc:docMk/>
            <pc:sldMasterMk cId="403940174" sldId="2147483691"/>
            <pc:sldLayoutMk cId="1899931108" sldId="2147483696"/>
          </pc:sldLayoutMkLst>
        </pc:sldLayoutChg>
        <pc:sldLayoutChg chg="del">
          <pc:chgData name="reza kabir" userId="af3c95a13102d509" providerId="LiveId" clId="{5A74ED84-868F-4FE3-970A-FC413148B188}" dt="2020-06-12T05:06:49.331" v="15" actId="2696"/>
          <pc:sldLayoutMkLst>
            <pc:docMk/>
            <pc:sldMasterMk cId="403940174" sldId="2147483691"/>
            <pc:sldLayoutMk cId="2689501122" sldId="2147483697"/>
          </pc:sldLayoutMkLst>
        </pc:sldLayoutChg>
        <pc:sldLayoutChg chg="del">
          <pc:chgData name="reza kabir" userId="af3c95a13102d509" providerId="LiveId" clId="{5A74ED84-868F-4FE3-970A-FC413148B188}" dt="2020-06-12T05:06:48.297" v="14" actId="2696"/>
          <pc:sldLayoutMkLst>
            <pc:docMk/>
            <pc:sldMasterMk cId="403940174" sldId="2147483691"/>
            <pc:sldLayoutMk cId="1559396372" sldId="2147483774"/>
          </pc:sldLayoutMkLst>
        </pc:sldLayoutChg>
      </pc:sldMasterChg>
    </pc:docChg>
  </pc:docChgLst>
  <pc:docChgLst>
    <pc:chgData name="Purnendu Biswas" userId="bfdbf960b5fc32c3" providerId="LiveId" clId="{3F1E4383-0E5B-4CBB-9708-CA18AAEC91C6}"/>
    <pc:docChg chg="addSection modSection">
      <pc:chgData name="Purnendu Biswas" userId="bfdbf960b5fc32c3" providerId="LiveId" clId="{3F1E4383-0E5B-4CBB-9708-CA18AAEC91C6}" dt="2020-05-02T08:25:11.071" v="1" actId="17846"/>
      <pc:docMkLst>
        <pc:docMk/>
      </pc:docMkLst>
    </pc:docChg>
  </pc:docChgLst>
  <pc:docChgLst>
    <pc:chgData name="reza kabir" userId="af3c95a13102d509" providerId="LiveId" clId="{88C0DC0E-EF2C-4A8E-831A-DE6434E041D6}"/>
    <pc:docChg chg="undo custSel addSld delSld modSld modMainMaster modSection">
      <pc:chgData name="reza kabir" userId="af3c95a13102d509" providerId="LiveId" clId="{88C0DC0E-EF2C-4A8E-831A-DE6434E041D6}" dt="2020-03-30T13:51:27.223" v="674"/>
      <pc:docMkLst>
        <pc:docMk/>
      </pc:docMkLst>
      <pc:sldChg chg="del">
        <pc:chgData name="reza kabir" userId="af3c95a13102d509" providerId="LiveId" clId="{88C0DC0E-EF2C-4A8E-831A-DE6434E041D6}" dt="2020-03-30T12:09:15.017" v="0" actId="47"/>
        <pc:sldMkLst>
          <pc:docMk/>
          <pc:sldMk cId="0" sldId="256"/>
        </pc:sldMkLst>
      </pc:sldChg>
      <pc:sldChg chg="del">
        <pc:chgData name="reza kabir" userId="af3c95a13102d509" providerId="LiveId" clId="{88C0DC0E-EF2C-4A8E-831A-DE6434E041D6}" dt="2020-03-30T12:09:15.017" v="0" actId="47"/>
        <pc:sldMkLst>
          <pc:docMk/>
          <pc:sldMk cId="2472497183" sldId="257"/>
        </pc:sldMkLst>
      </pc:sldChg>
      <pc:sldChg chg="del">
        <pc:chgData name="reza kabir" userId="af3c95a13102d509" providerId="LiveId" clId="{88C0DC0E-EF2C-4A8E-831A-DE6434E041D6}" dt="2020-03-30T12:09:15.017" v="0" actId="47"/>
        <pc:sldMkLst>
          <pc:docMk/>
          <pc:sldMk cId="2722534165" sldId="258"/>
        </pc:sldMkLst>
      </pc:sldChg>
      <pc:sldChg chg="del">
        <pc:chgData name="reza kabir" userId="af3c95a13102d509" providerId="LiveId" clId="{88C0DC0E-EF2C-4A8E-831A-DE6434E041D6}" dt="2020-03-30T12:09:15.017" v="0" actId="47"/>
        <pc:sldMkLst>
          <pc:docMk/>
          <pc:sldMk cId="1954838111" sldId="259"/>
        </pc:sldMkLst>
      </pc:sldChg>
      <pc:sldChg chg="del">
        <pc:chgData name="reza kabir" userId="af3c95a13102d509" providerId="LiveId" clId="{88C0DC0E-EF2C-4A8E-831A-DE6434E041D6}" dt="2020-03-30T12:09:15.017" v="0" actId="47"/>
        <pc:sldMkLst>
          <pc:docMk/>
          <pc:sldMk cId="1541156236" sldId="260"/>
        </pc:sldMkLst>
      </pc:sldChg>
      <pc:sldChg chg="del">
        <pc:chgData name="reza kabir" userId="af3c95a13102d509" providerId="LiveId" clId="{88C0DC0E-EF2C-4A8E-831A-DE6434E041D6}" dt="2020-03-30T12:09:15.017" v="0" actId="47"/>
        <pc:sldMkLst>
          <pc:docMk/>
          <pc:sldMk cId="1579667571" sldId="261"/>
        </pc:sldMkLst>
      </pc:sldChg>
      <pc:sldChg chg="del">
        <pc:chgData name="reza kabir" userId="af3c95a13102d509" providerId="LiveId" clId="{88C0DC0E-EF2C-4A8E-831A-DE6434E041D6}" dt="2020-03-30T12:09:15.017" v="0" actId="47"/>
        <pc:sldMkLst>
          <pc:docMk/>
          <pc:sldMk cId="3179081432" sldId="262"/>
        </pc:sldMkLst>
      </pc:sldChg>
      <pc:sldChg chg="del">
        <pc:chgData name="reza kabir" userId="af3c95a13102d509" providerId="LiveId" clId="{88C0DC0E-EF2C-4A8E-831A-DE6434E041D6}" dt="2020-03-30T12:09:15.017" v="0" actId="47"/>
        <pc:sldMkLst>
          <pc:docMk/>
          <pc:sldMk cId="3498521115" sldId="263"/>
        </pc:sldMkLst>
      </pc:sldChg>
      <pc:sldChg chg="del">
        <pc:chgData name="reza kabir" userId="af3c95a13102d509" providerId="LiveId" clId="{88C0DC0E-EF2C-4A8E-831A-DE6434E041D6}" dt="2020-03-30T12:09:15.017" v="0" actId="47"/>
        <pc:sldMkLst>
          <pc:docMk/>
          <pc:sldMk cId="1028977431" sldId="264"/>
        </pc:sldMkLst>
      </pc:sldChg>
      <pc:sldChg chg="del">
        <pc:chgData name="reza kabir" userId="af3c95a13102d509" providerId="LiveId" clId="{88C0DC0E-EF2C-4A8E-831A-DE6434E041D6}" dt="2020-03-30T12:09:15.017" v="0" actId="47"/>
        <pc:sldMkLst>
          <pc:docMk/>
          <pc:sldMk cId="2591138848" sldId="265"/>
        </pc:sldMkLst>
      </pc:sldChg>
      <pc:sldChg chg="del">
        <pc:chgData name="reza kabir" userId="af3c95a13102d509" providerId="LiveId" clId="{88C0DC0E-EF2C-4A8E-831A-DE6434E041D6}" dt="2020-03-30T12:09:15.017" v="0" actId="47"/>
        <pc:sldMkLst>
          <pc:docMk/>
          <pc:sldMk cId="2284233821" sldId="266"/>
        </pc:sldMkLst>
      </pc:sldChg>
      <pc:sldChg chg="del">
        <pc:chgData name="reza kabir" userId="af3c95a13102d509" providerId="LiveId" clId="{88C0DC0E-EF2C-4A8E-831A-DE6434E041D6}" dt="2020-03-30T12:09:15.017" v="0" actId="47"/>
        <pc:sldMkLst>
          <pc:docMk/>
          <pc:sldMk cId="0" sldId="267"/>
        </pc:sldMkLst>
      </pc:sldChg>
      <pc:sldChg chg="del">
        <pc:chgData name="reza kabir" userId="af3c95a13102d509" providerId="LiveId" clId="{88C0DC0E-EF2C-4A8E-831A-DE6434E041D6}" dt="2020-03-30T12:09:15.017" v="0" actId="47"/>
        <pc:sldMkLst>
          <pc:docMk/>
          <pc:sldMk cId="1286644269" sldId="268"/>
        </pc:sldMkLst>
      </pc:sldChg>
      <pc:sldChg chg="del">
        <pc:chgData name="reza kabir" userId="af3c95a13102d509" providerId="LiveId" clId="{88C0DC0E-EF2C-4A8E-831A-DE6434E041D6}" dt="2020-03-30T12:09:15.017" v="0" actId="47"/>
        <pc:sldMkLst>
          <pc:docMk/>
          <pc:sldMk cId="2935242386" sldId="269"/>
        </pc:sldMkLst>
      </pc:sldChg>
      <pc:sldChg chg="del">
        <pc:chgData name="reza kabir" userId="af3c95a13102d509" providerId="LiveId" clId="{88C0DC0E-EF2C-4A8E-831A-DE6434E041D6}" dt="2020-03-30T12:09:15.017" v="0" actId="47"/>
        <pc:sldMkLst>
          <pc:docMk/>
          <pc:sldMk cId="589162283" sldId="270"/>
        </pc:sldMkLst>
      </pc:sldChg>
      <pc:sldChg chg="modSp mod">
        <pc:chgData name="reza kabir" userId="af3c95a13102d509" providerId="LiveId" clId="{88C0DC0E-EF2C-4A8E-831A-DE6434E041D6}" dt="2020-03-30T12:55:26.370" v="342" actId="122"/>
        <pc:sldMkLst>
          <pc:docMk/>
          <pc:sldMk cId="729668861" sldId="271"/>
        </pc:sldMkLst>
        <pc:spChg chg="mod">
          <ac:chgData name="reza kabir" userId="af3c95a13102d509" providerId="LiveId" clId="{88C0DC0E-EF2C-4A8E-831A-DE6434E041D6}" dt="2020-03-30T12:53:43.391" v="327" actId="2711"/>
          <ac:spMkLst>
            <pc:docMk/>
            <pc:sldMk cId="729668861" sldId="271"/>
            <ac:spMk id="749" creationId="{00000000-0000-0000-0000-000000000000}"/>
          </ac:spMkLst>
        </pc:spChg>
        <pc:spChg chg="mod">
          <ac:chgData name="reza kabir" userId="af3c95a13102d509" providerId="LiveId" clId="{88C0DC0E-EF2C-4A8E-831A-DE6434E041D6}" dt="2020-03-30T12:54:44.508" v="338" actId="2711"/>
          <ac:spMkLst>
            <pc:docMk/>
            <pc:sldMk cId="729668861" sldId="271"/>
            <ac:spMk id="754" creationId="{00000000-0000-0000-0000-000000000000}"/>
          </ac:spMkLst>
        </pc:spChg>
        <pc:spChg chg="mod">
          <ac:chgData name="reza kabir" userId="af3c95a13102d509" providerId="LiveId" clId="{88C0DC0E-EF2C-4A8E-831A-DE6434E041D6}" dt="2020-03-30T12:55:03.654" v="340" actId="1076"/>
          <ac:spMkLst>
            <pc:docMk/>
            <pc:sldMk cId="729668861" sldId="271"/>
            <ac:spMk id="755" creationId="{00000000-0000-0000-0000-000000000000}"/>
          </ac:spMkLst>
        </pc:spChg>
        <pc:spChg chg="mod">
          <ac:chgData name="reza kabir" userId="af3c95a13102d509" providerId="LiveId" clId="{88C0DC0E-EF2C-4A8E-831A-DE6434E041D6}" dt="2020-03-30T12:54:44.508" v="338" actId="2711"/>
          <ac:spMkLst>
            <pc:docMk/>
            <pc:sldMk cId="729668861" sldId="271"/>
            <ac:spMk id="756" creationId="{00000000-0000-0000-0000-000000000000}"/>
          </ac:spMkLst>
        </pc:spChg>
        <pc:spChg chg="mod">
          <ac:chgData name="reza kabir" userId="af3c95a13102d509" providerId="LiveId" clId="{88C0DC0E-EF2C-4A8E-831A-DE6434E041D6}" dt="2020-03-30T12:55:00.791" v="339" actId="1076"/>
          <ac:spMkLst>
            <pc:docMk/>
            <pc:sldMk cId="729668861" sldId="271"/>
            <ac:spMk id="757" creationId="{00000000-0000-0000-0000-000000000000}"/>
          </ac:spMkLst>
        </pc:spChg>
        <pc:spChg chg="mod">
          <ac:chgData name="reza kabir" userId="af3c95a13102d509" providerId="LiveId" clId="{88C0DC0E-EF2C-4A8E-831A-DE6434E041D6}" dt="2020-03-30T12:55:26.370" v="342" actId="122"/>
          <ac:spMkLst>
            <pc:docMk/>
            <pc:sldMk cId="729668861" sldId="271"/>
            <ac:spMk id="766" creationId="{00000000-0000-0000-0000-000000000000}"/>
          </ac:spMkLst>
        </pc:spChg>
        <pc:spChg chg="mod">
          <ac:chgData name="reza kabir" userId="af3c95a13102d509" providerId="LiveId" clId="{88C0DC0E-EF2C-4A8E-831A-DE6434E041D6}" dt="2020-03-30T12:53:43.391" v="327" actId="2711"/>
          <ac:spMkLst>
            <pc:docMk/>
            <pc:sldMk cId="729668861" sldId="271"/>
            <ac:spMk id="767" creationId="{00000000-0000-0000-0000-000000000000}"/>
          </ac:spMkLst>
        </pc:spChg>
        <pc:spChg chg="mod">
          <ac:chgData name="reza kabir" userId="af3c95a13102d509" providerId="LiveId" clId="{88C0DC0E-EF2C-4A8E-831A-DE6434E041D6}" dt="2020-03-30T12:53:43.391" v="327" actId="2711"/>
          <ac:spMkLst>
            <pc:docMk/>
            <pc:sldMk cId="729668861" sldId="271"/>
            <ac:spMk id="768" creationId="{00000000-0000-0000-0000-000000000000}"/>
          </ac:spMkLst>
        </pc:spChg>
        <pc:spChg chg="mod">
          <ac:chgData name="reza kabir" userId="af3c95a13102d509" providerId="LiveId" clId="{88C0DC0E-EF2C-4A8E-831A-DE6434E041D6}" dt="2020-03-30T12:53:43.391" v="327" actId="2711"/>
          <ac:spMkLst>
            <pc:docMk/>
            <pc:sldMk cId="729668861" sldId="271"/>
            <ac:spMk id="769" creationId="{00000000-0000-0000-0000-000000000000}"/>
          </ac:spMkLst>
        </pc:spChg>
      </pc:sldChg>
      <pc:sldChg chg="add del">
        <pc:chgData name="reza kabir" userId="af3c95a13102d509" providerId="LiveId" clId="{88C0DC0E-EF2C-4A8E-831A-DE6434E041D6}" dt="2020-03-30T12:13:03.989" v="14" actId="2696"/>
        <pc:sldMkLst>
          <pc:docMk/>
          <pc:sldMk cId="965992135" sldId="272"/>
        </pc:sldMkLst>
      </pc:sldChg>
      <pc:sldChg chg="add del">
        <pc:chgData name="reza kabir" userId="af3c95a13102d509" providerId="LiveId" clId="{88C0DC0E-EF2C-4A8E-831A-DE6434E041D6}" dt="2020-03-30T12:10:24.481" v="10"/>
        <pc:sldMkLst>
          <pc:docMk/>
          <pc:sldMk cId="1754049528" sldId="272"/>
        </pc:sldMkLst>
      </pc:sldChg>
      <pc:sldChg chg="del">
        <pc:chgData name="reza kabir" userId="af3c95a13102d509" providerId="LiveId" clId="{88C0DC0E-EF2C-4A8E-831A-DE6434E041D6}" dt="2020-03-30T12:09:15.017" v="0" actId="47"/>
        <pc:sldMkLst>
          <pc:docMk/>
          <pc:sldMk cId="0" sldId="273"/>
        </pc:sldMkLst>
      </pc:sldChg>
      <pc:sldChg chg="del">
        <pc:chgData name="reza kabir" userId="af3c95a13102d509" providerId="LiveId" clId="{88C0DC0E-EF2C-4A8E-831A-DE6434E041D6}" dt="2020-03-30T12:09:15.017" v="0" actId="47"/>
        <pc:sldMkLst>
          <pc:docMk/>
          <pc:sldMk cId="0" sldId="274"/>
        </pc:sldMkLst>
      </pc:sldChg>
      <pc:sldChg chg="del">
        <pc:chgData name="reza kabir" userId="af3c95a13102d509" providerId="LiveId" clId="{88C0DC0E-EF2C-4A8E-831A-DE6434E041D6}" dt="2020-03-30T12:09:15.017" v="0" actId="47"/>
        <pc:sldMkLst>
          <pc:docMk/>
          <pc:sldMk cId="0" sldId="275"/>
        </pc:sldMkLst>
      </pc:sldChg>
      <pc:sldChg chg="del">
        <pc:chgData name="reza kabir" userId="af3c95a13102d509" providerId="LiveId" clId="{88C0DC0E-EF2C-4A8E-831A-DE6434E041D6}" dt="2020-03-30T12:09:15.017" v="0" actId="47"/>
        <pc:sldMkLst>
          <pc:docMk/>
          <pc:sldMk cId="0" sldId="276"/>
        </pc:sldMkLst>
      </pc:sldChg>
      <pc:sldChg chg="del">
        <pc:chgData name="reza kabir" userId="af3c95a13102d509" providerId="LiveId" clId="{88C0DC0E-EF2C-4A8E-831A-DE6434E041D6}" dt="2020-03-30T12:09:15.017" v="0" actId="47"/>
        <pc:sldMkLst>
          <pc:docMk/>
          <pc:sldMk cId="0" sldId="277"/>
        </pc:sldMkLst>
      </pc:sldChg>
      <pc:sldChg chg="del">
        <pc:chgData name="reza kabir" userId="af3c95a13102d509" providerId="LiveId" clId="{88C0DC0E-EF2C-4A8E-831A-DE6434E041D6}" dt="2020-03-30T12:09:15.017" v="0" actId="47"/>
        <pc:sldMkLst>
          <pc:docMk/>
          <pc:sldMk cId="0" sldId="278"/>
        </pc:sldMkLst>
      </pc:sldChg>
      <pc:sldChg chg="del">
        <pc:chgData name="reza kabir" userId="af3c95a13102d509" providerId="LiveId" clId="{88C0DC0E-EF2C-4A8E-831A-DE6434E041D6}" dt="2020-03-30T12:09:15.017" v="0" actId="47"/>
        <pc:sldMkLst>
          <pc:docMk/>
          <pc:sldMk cId="0" sldId="279"/>
        </pc:sldMkLst>
      </pc:sldChg>
      <pc:sldChg chg="del">
        <pc:chgData name="reza kabir" userId="af3c95a13102d509" providerId="LiveId" clId="{88C0DC0E-EF2C-4A8E-831A-DE6434E041D6}" dt="2020-03-30T12:09:15.017" v="0" actId="47"/>
        <pc:sldMkLst>
          <pc:docMk/>
          <pc:sldMk cId="0" sldId="280"/>
        </pc:sldMkLst>
      </pc:sldChg>
      <pc:sldChg chg="del">
        <pc:chgData name="reza kabir" userId="af3c95a13102d509" providerId="LiveId" clId="{88C0DC0E-EF2C-4A8E-831A-DE6434E041D6}" dt="2020-03-30T12:09:15.017" v="0" actId="47"/>
        <pc:sldMkLst>
          <pc:docMk/>
          <pc:sldMk cId="0" sldId="281"/>
        </pc:sldMkLst>
      </pc:sldChg>
      <pc:sldChg chg="del">
        <pc:chgData name="reza kabir" userId="af3c95a13102d509" providerId="LiveId" clId="{88C0DC0E-EF2C-4A8E-831A-DE6434E041D6}" dt="2020-03-30T12:09:15.017" v="0" actId="47"/>
        <pc:sldMkLst>
          <pc:docMk/>
          <pc:sldMk cId="0" sldId="282"/>
        </pc:sldMkLst>
      </pc:sldChg>
      <pc:sldChg chg="del">
        <pc:chgData name="reza kabir" userId="af3c95a13102d509" providerId="LiveId" clId="{88C0DC0E-EF2C-4A8E-831A-DE6434E041D6}" dt="2020-03-30T12:09:15.017" v="0" actId="47"/>
        <pc:sldMkLst>
          <pc:docMk/>
          <pc:sldMk cId="0" sldId="283"/>
        </pc:sldMkLst>
      </pc:sldChg>
      <pc:sldChg chg="del">
        <pc:chgData name="reza kabir" userId="af3c95a13102d509" providerId="LiveId" clId="{88C0DC0E-EF2C-4A8E-831A-DE6434E041D6}" dt="2020-03-30T12:09:15.017" v="0" actId="47"/>
        <pc:sldMkLst>
          <pc:docMk/>
          <pc:sldMk cId="0" sldId="284"/>
        </pc:sldMkLst>
      </pc:sldChg>
      <pc:sldChg chg="del">
        <pc:chgData name="reza kabir" userId="af3c95a13102d509" providerId="LiveId" clId="{88C0DC0E-EF2C-4A8E-831A-DE6434E041D6}" dt="2020-03-30T12:09:15.017" v="0" actId="47"/>
        <pc:sldMkLst>
          <pc:docMk/>
          <pc:sldMk cId="0" sldId="285"/>
        </pc:sldMkLst>
      </pc:sldChg>
      <pc:sldChg chg="del">
        <pc:chgData name="reza kabir" userId="af3c95a13102d509" providerId="LiveId" clId="{88C0DC0E-EF2C-4A8E-831A-DE6434E041D6}" dt="2020-03-30T12:09:15.017" v="0" actId="47"/>
        <pc:sldMkLst>
          <pc:docMk/>
          <pc:sldMk cId="0" sldId="286"/>
        </pc:sldMkLst>
      </pc:sldChg>
      <pc:sldChg chg="del">
        <pc:chgData name="reza kabir" userId="af3c95a13102d509" providerId="LiveId" clId="{88C0DC0E-EF2C-4A8E-831A-DE6434E041D6}" dt="2020-03-30T12:09:15.017" v="0" actId="47"/>
        <pc:sldMkLst>
          <pc:docMk/>
          <pc:sldMk cId="0" sldId="287"/>
        </pc:sldMkLst>
      </pc:sldChg>
      <pc:sldChg chg="del">
        <pc:chgData name="reza kabir" userId="af3c95a13102d509" providerId="LiveId" clId="{88C0DC0E-EF2C-4A8E-831A-DE6434E041D6}" dt="2020-03-30T12:09:15.017" v="0" actId="47"/>
        <pc:sldMkLst>
          <pc:docMk/>
          <pc:sldMk cId="0" sldId="288"/>
        </pc:sldMkLst>
      </pc:sldChg>
      <pc:sldChg chg="del">
        <pc:chgData name="reza kabir" userId="af3c95a13102d509" providerId="LiveId" clId="{88C0DC0E-EF2C-4A8E-831A-DE6434E041D6}" dt="2020-03-30T12:09:15.017" v="0" actId="47"/>
        <pc:sldMkLst>
          <pc:docMk/>
          <pc:sldMk cId="0" sldId="289"/>
        </pc:sldMkLst>
      </pc:sldChg>
      <pc:sldChg chg="del">
        <pc:chgData name="reza kabir" userId="af3c95a13102d509" providerId="LiveId" clId="{88C0DC0E-EF2C-4A8E-831A-DE6434E041D6}" dt="2020-03-30T12:09:15.017" v="0" actId="47"/>
        <pc:sldMkLst>
          <pc:docMk/>
          <pc:sldMk cId="0" sldId="290"/>
        </pc:sldMkLst>
      </pc:sldChg>
      <pc:sldChg chg="add del">
        <pc:chgData name="reza kabir" userId="af3c95a13102d509" providerId="LiveId" clId="{88C0DC0E-EF2C-4A8E-831A-DE6434E041D6}" dt="2020-03-30T13:21:41.399" v="555" actId="47"/>
        <pc:sldMkLst>
          <pc:docMk/>
          <pc:sldMk cId="426883707" sldId="291"/>
        </pc:sldMkLst>
      </pc:sldChg>
      <pc:sldChg chg="add del">
        <pc:chgData name="reza kabir" userId="af3c95a13102d509" providerId="LiveId" clId="{88C0DC0E-EF2C-4A8E-831A-DE6434E041D6}" dt="2020-03-30T13:21:41.399" v="555" actId="47"/>
        <pc:sldMkLst>
          <pc:docMk/>
          <pc:sldMk cId="3131347712" sldId="292"/>
        </pc:sldMkLst>
      </pc:sldChg>
      <pc:sldChg chg="add del">
        <pc:chgData name="reza kabir" userId="af3c95a13102d509" providerId="LiveId" clId="{88C0DC0E-EF2C-4A8E-831A-DE6434E041D6}" dt="2020-03-30T13:21:41.399" v="555" actId="47"/>
        <pc:sldMkLst>
          <pc:docMk/>
          <pc:sldMk cId="1516699256" sldId="293"/>
        </pc:sldMkLst>
      </pc:sldChg>
      <pc:sldChg chg="add del">
        <pc:chgData name="reza kabir" userId="af3c95a13102d509" providerId="LiveId" clId="{88C0DC0E-EF2C-4A8E-831A-DE6434E041D6}" dt="2020-03-30T13:21:41.399" v="555" actId="47"/>
        <pc:sldMkLst>
          <pc:docMk/>
          <pc:sldMk cId="2296381342" sldId="294"/>
        </pc:sldMkLst>
      </pc:sldChg>
      <pc:sldChg chg="add del">
        <pc:chgData name="reza kabir" userId="af3c95a13102d509" providerId="LiveId" clId="{88C0DC0E-EF2C-4A8E-831A-DE6434E041D6}" dt="2020-03-30T13:21:41.399" v="555" actId="47"/>
        <pc:sldMkLst>
          <pc:docMk/>
          <pc:sldMk cId="4050255114" sldId="295"/>
        </pc:sldMkLst>
      </pc:sldChg>
      <pc:sldChg chg="add del">
        <pc:chgData name="reza kabir" userId="af3c95a13102d509" providerId="LiveId" clId="{88C0DC0E-EF2C-4A8E-831A-DE6434E041D6}" dt="2020-03-30T13:21:41.399" v="555" actId="47"/>
        <pc:sldMkLst>
          <pc:docMk/>
          <pc:sldMk cId="882324756" sldId="296"/>
        </pc:sldMkLst>
      </pc:sldChg>
      <pc:sldChg chg="add del">
        <pc:chgData name="reza kabir" userId="af3c95a13102d509" providerId="LiveId" clId="{88C0DC0E-EF2C-4A8E-831A-DE6434E041D6}" dt="2020-03-30T13:21:41.399" v="555" actId="47"/>
        <pc:sldMkLst>
          <pc:docMk/>
          <pc:sldMk cId="586055395" sldId="297"/>
        </pc:sldMkLst>
      </pc:sldChg>
      <pc:sldChg chg="add del">
        <pc:chgData name="reza kabir" userId="af3c95a13102d509" providerId="LiveId" clId="{88C0DC0E-EF2C-4A8E-831A-DE6434E041D6}" dt="2020-03-30T13:21:41.399" v="555" actId="47"/>
        <pc:sldMkLst>
          <pc:docMk/>
          <pc:sldMk cId="51156374" sldId="298"/>
        </pc:sldMkLst>
      </pc:sldChg>
      <pc:sldChg chg="add del">
        <pc:chgData name="reza kabir" userId="af3c95a13102d509" providerId="LiveId" clId="{88C0DC0E-EF2C-4A8E-831A-DE6434E041D6}" dt="2020-03-30T13:21:41.399" v="555" actId="47"/>
        <pc:sldMkLst>
          <pc:docMk/>
          <pc:sldMk cId="836776264" sldId="299"/>
        </pc:sldMkLst>
      </pc:sldChg>
      <pc:sldChg chg="add del">
        <pc:chgData name="reza kabir" userId="af3c95a13102d509" providerId="LiveId" clId="{88C0DC0E-EF2C-4A8E-831A-DE6434E041D6}" dt="2020-03-30T13:21:41.399" v="555" actId="47"/>
        <pc:sldMkLst>
          <pc:docMk/>
          <pc:sldMk cId="4083841611" sldId="300"/>
        </pc:sldMkLst>
      </pc:sldChg>
      <pc:sldChg chg="add del">
        <pc:chgData name="reza kabir" userId="af3c95a13102d509" providerId="LiveId" clId="{88C0DC0E-EF2C-4A8E-831A-DE6434E041D6}" dt="2020-03-30T13:21:41.399" v="555" actId="47"/>
        <pc:sldMkLst>
          <pc:docMk/>
          <pc:sldMk cId="397415419" sldId="301"/>
        </pc:sldMkLst>
      </pc:sldChg>
      <pc:sldChg chg="add del">
        <pc:chgData name="reza kabir" userId="af3c95a13102d509" providerId="LiveId" clId="{88C0DC0E-EF2C-4A8E-831A-DE6434E041D6}" dt="2020-03-30T13:21:41.399" v="555" actId="47"/>
        <pc:sldMkLst>
          <pc:docMk/>
          <pc:sldMk cId="1127494754" sldId="302"/>
        </pc:sldMkLst>
      </pc:sldChg>
      <pc:sldChg chg="add del">
        <pc:chgData name="reza kabir" userId="af3c95a13102d509" providerId="LiveId" clId="{88C0DC0E-EF2C-4A8E-831A-DE6434E041D6}" dt="2020-03-30T13:21:41.399" v="555" actId="47"/>
        <pc:sldMkLst>
          <pc:docMk/>
          <pc:sldMk cId="416612525" sldId="303"/>
        </pc:sldMkLst>
      </pc:sldChg>
      <pc:sldChg chg="add del">
        <pc:chgData name="reza kabir" userId="af3c95a13102d509" providerId="LiveId" clId="{88C0DC0E-EF2C-4A8E-831A-DE6434E041D6}" dt="2020-03-30T13:21:41.399" v="555" actId="47"/>
        <pc:sldMkLst>
          <pc:docMk/>
          <pc:sldMk cId="2824498169" sldId="304"/>
        </pc:sldMkLst>
      </pc:sldChg>
      <pc:sldChg chg="add del">
        <pc:chgData name="reza kabir" userId="af3c95a13102d509" providerId="LiveId" clId="{88C0DC0E-EF2C-4A8E-831A-DE6434E041D6}" dt="2020-03-30T13:21:41.399" v="555" actId="47"/>
        <pc:sldMkLst>
          <pc:docMk/>
          <pc:sldMk cId="3445199377" sldId="305"/>
        </pc:sldMkLst>
      </pc:sldChg>
      <pc:sldChg chg="addSp delSp modSp mod">
        <pc:chgData name="reza kabir" userId="af3c95a13102d509" providerId="LiveId" clId="{88C0DC0E-EF2C-4A8E-831A-DE6434E041D6}" dt="2020-03-30T12:16:49.779" v="56" actId="404"/>
        <pc:sldMkLst>
          <pc:docMk/>
          <pc:sldMk cId="0" sldId="306"/>
        </pc:sldMkLst>
        <pc:spChg chg="mod">
          <ac:chgData name="reza kabir" userId="af3c95a13102d509" providerId="LiveId" clId="{88C0DC0E-EF2C-4A8E-831A-DE6434E041D6}" dt="2020-03-30T12:16:49.779" v="56" actId="404"/>
          <ac:spMkLst>
            <pc:docMk/>
            <pc:sldMk cId="0" sldId="306"/>
            <ac:spMk id="85" creationId="{00000000-0000-0000-0000-000000000000}"/>
          </ac:spMkLst>
        </pc:spChg>
        <pc:spChg chg="mod">
          <ac:chgData name="reza kabir" userId="af3c95a13102d509" providerId="LiveId" clId="{88C0DC0E-EF2C-4A8E-831A-DE6434E041D6}" dt="2020-03-30T12:14:42.002" v="26" actId="1076"/>
          <ac:spMkLst>
            <pc:docMk/>
            <pc:sldMk cId="0" sldId="306"/>
            <ac:spMk id="92" creationId="{00000000-0000-0000-0000-000000000000}"/>
          </ac:spMkLst>
        </pc:spChg>
        <pc:spChg chg="mod">
          <ac:chgData name="reza kabir" userId="af3c95a13102d509" providerId="LiveId" clId="{88C0DC0E-EF2C-4A8E-831A-DE6434E041D6}" dt="2020-03-30T12:14:39.556" v="24" actId="1076"/>
          <ac:spMkLst>
            <pc:docMk/>
            <pc:sldMk cId="0" sldId="306"/>
            <ac:spMk id="96" creationId="{00000000-0000-0000-0000-000000000000}"/>
          </ac:spMkLst>
        </pc:spChg>
        <pc:spChg chg="mod">
          <ac:chgData name="reza kabir" userId="af3c95a13102d509" providerId="LiveId" clId="{88C0DC0E-EF2C-4A8E-831A-DE6434E041D6}" dt="2020-03-30T12:14:28.744" v="22" actId="255"/>
          <ac:spMkLst>
            <pc:docMk/>
            <pc:sldMk cId="0" sldId="306"/>
            <ac:spMk id="112" creationId="{00000000-0000-0000-0000-000000000000}"/>
          </ac:spMkLst>
        </pc:spChg>
        <pc:spChg chg="mod">
          <ac:chgData name="reza kabir" userId="af3c95a13102d509" providerId="LiveId" clId="{88C0DC0E-EF2C-4A8E-831A-DE6434E041D6}" dt="2020-03-30T12:14:28.744" v="22" actId="255"/>
          <ac:spMkLst>
            <pc:docMk/>
            <pc:sldMk cId="0" sldId="306"/>
            <ac:spMk id="113" creationId="{00000000-0000-0000-0000-000000000000}"/>
          </ac:spMkLst>
        </pc:spChg>
        <pc:spChg chg="mod">
          <ac:chgData name="reza kabir" userId="af3c95a13102d509" providerId="LiveId" clId="{88C0DC0E-EF2C-4A8E-831A-DE6434E041D6}" dt="2020-03-30T12:15:01.145" v="36" actId="1037"/>
          <ac:spMkLst>
            <pc:docMk/>
            <pc:sldMk cId="0" sldId="306"/>
            <ac:spMk id="114" creationId="{00000000-0000-0000-0000-000000000000}"/>
          </ac:spMkLst>
        </pc:spChg>
        <pc:spChg chg="mod">
          <ac:chgData name="reza kabir" userId="af3c95a13102d509" providerId="LiveId" clId="{88C0DC0E-EF2C-4A8E-831A-DE6434E041D6}" dt="2020-03-30T12:15:01.145" v="36" actId="1037"/>
          <ac:spMkLst>
            <pc:docMk/>
            <pc:sldMk cId="0" sldId="306"/>
            <ac:spMk id="115" creationId="{00000000-0000-0000-0000-000000000000}"/>
          </ac:spMkLst>
        </pc:spChg>
        <pc:spChg chg="mod">
          <ac:chgData name="reza kabir" userId="af3c95a13102d509" providerId="LiveId" clId="{88C0DC0E-EF2C-4A8E-831A-DE6434E041D6}" dt="2020-03-30T12:15:01.145" v="36" actId="1037"/>
          <ac:spMkLst>
            <pc:docMk/>
            <pc:sldMk cId="0" sldId="306"/>
            <ac:spMk id="116" creationId="{00000000-0000-0000-0000-000000000000}"/>
          </ac:spMkLst>
        </pc:spChg>
        <pc:spChg chg="mod">
          <ac:chgData name="reza kabir" userId="af3c95a13102d509" providerId="LiveId" clId="{88C0DC0E-EF2C-4A8E-831A-DE6434E041D6}" dt="2020-03-30T12:14:28.744" v="22" actId="255"/>
          <ac:spMkLst>
            <pc:docMk/>
            <pc:sldMk cId="0" sldId="306"/>
            <ac:spMk id="117" creationId="{00000000-0000-0000-0000-000000000000}"/>
          </ac:spMkLst>
        </pc:spChg>
        <pc:spChg chg="mod">
          <ac:chgData name="reza kabir" userId="af3c95a13102d509" providerId="LiveId" clId="{88C0DC0E-EF2C-4A8E-831A-DE6434E041D6}" dt="2020-03-30T12:16:49.779" v="56" actId="404"/>
          <ac:spMkLst>
            <pc:docMk/>
            <pc:sldMk cId="0" sldId="306"/>
            <ac:spMk id="124" creationId="{00000000-0000-0000-0000-000000000000}"/>
          </ac:spMkLst>
        </pc:spChg>
        <pc:spChg chg="mod">
          <ac:chgData name="reza kabir" userId="af3c95a13102d509" providerId="LiveId" clId="{88C0DC0E-EF2C-4A8E-831A-DE6434E041D6}" dt="2020-03-30T12:16:49.779" v="56" actId="404"/>
          <ac:spMkLst>
            <pc:docMk/>
            <pc:sldMk cId="0" sldId="306"/>
            <ac:spMk id="125" creationId="{00000000-0000-0000-0000-000000000000}"/>
          </ac:spMkLst>
        </pc:spChg>
        <pc:spChg chg="mod">
          <ac:chgData name="reza kabir" userId="af3c95a13102d509" providerId="LiveId" clId="{88C0DC0E-EF2C-4A8E-831A-DE6434E041D6}" dt="2020-03-30T12:16:49.779" v="56" actId="404"/>
          <ac:spMkLst>
            <pc:docMk/>
            <pc:sldMk cId="0" sldId="306"/>
            <ac:spMk id="126" creationId="{00000000-0000-0000-0000-000000000000}"/>
          </ac:spMkLst>
        </pc:spChg>
        <pc:spChg chg="mod">
          <ac:chgData name="reza kabir" userId="af3c95a13102d509" providerId="LiveId" clId="{88C0DC0E-EF2C-4A8E-831A-DE6434E041D6}" dt="2020-03-30T12:16:49.779" v="56" actId="404"/>
          <ac:spMkLst>
            <pc:docMk/>
            <pc:sldMk cId="0" sldId="306"/>
            <ac:spMk id="127" creationId="{00000000-0000-0000-0000-000000000000}"/>
          </ac:spMkLst>
        </pc:spChg>
        <pc:spChg chg="mod">
          <ac:chgData name="reza kabir" userId="af3c95a13102d509" providerId="LiveId" clId="{88C0DC0E-EF2C-4A8E-831A-DE6434E041D6}" dt="2020-03-30T12:16:49.779" v="56" actId="404"/>
          <ac:spMkLst>
            <pc:docMk/>
            <pc:sldMk cId="0" sldId="306"/>
            <ac:spMk id="128" creationId="{00000000-0000-0000-0000-000000000000}"/>
          </ac:spMkLst>
        </pc:spChg>
        <pc:grpChg chg="add del">
          <ac:chgData name="reza kabir" userId="af3c95a13102d509" providerId="LiveId" clId="{88C0DC0E-EF2C-4A8E-831A-DE6434E041D6}" dt="2020-03-30T12:14:07.518" v="20" actId="21"/>
          <ac:grpSpMkLst>
            <pc:docMk/>
            <pc:sldMk cId="0" sldId="306"/>
            <ac:grpSpMk id="48" creationId="{794CACF3-2FB5-4CE9-B74F-838AB4D2A975}"/>
          </ac:grpSpMkLst>
        </pc:grpChg>
        <pc:picChg chg="del">
          <ac:chgData name="reza kabir" userId="af3c95a13102d509" providerId="LiveId" clId="{88C0DC0E-EF2C-4A8E-831A-DE6434E041D6}" dt="2020-03-30T12:13:13.504" v="15" actId="478"/>
          <ac:picMkLst>
            <pc:docMk/>
            <pc:sldMk cId="0" sldId="306"/>
            <ac:picMk id="2" creationId="{0EA674F7-AD03-460F-92B0-18E66D19A066}"/>
          </ac:picMkLst>
        </pc:picChg>
      </pc:sldChg>
      <pc:sldChg chg="addSp delSp modSp mod">
        <pc:chgData name="reza kabir" userId="af3c95a13102d509" providerId="LiveId" clId="{88C0DC0E-EF2C-4A8E-831A-DE6434E041D6}" dt="2020-03-30T12:15:44.969" v="39" actId="21"/>
        <pc:sldMkLst>
          <pc:docMk/>
          <pc:sldMk cId="0" sldId="307"/>
        </pc:sldMkLst>
        <pc:spChg chg="mod">
          <ac:chgData name="reza kabir" userId="af3c95a13102d509" providerId="LiveId" clId="{88C0DC0E-EF2C-4A8E-831A-DE6434E041D6}" dt="2020-03-30T12:15:30.782" v="38" actId="255"/>
          <ac:spMkLst>
            <pc:docMk/>
            <pc:sldMk cId="0" sldId="307"/>
            <ac:spMk id="133" creationId="{00000000-0000-0000-0000-000000000000}"/>
          </ac:spMkLst>
        </pc:spChg>
        <pc:spChg chg="mod">
          <ac:chgData name="reza kabir" userId="af3c95a13102d509" providerId="LiveId" clId="{88C0DC0E-EF2C-4A8E-831A-DE6434E041D6}" dt="2020-03-30T12:15:18.474" v="37" actId="255"/>
          <ac:spMkLst>
            <pc:docMk/>
            <pc:sldMk cId="0" sldId="307"/>
            <ac:spMk id="146" creationId="{00000000-0000-0000-0000-000000000000}"/>
          </ac:spMkLst>
        </pc:spChg>
        <pc:spChg chg="mod">
          <ac:chgData name="reza kabir" userId="af3c95a13102d509" providerId="LiveId" clId="{88C0DC0E-EF2C-4A8E-831A-DE6434E041D6}" dt="2020-03-30T12:15:18.474" v="37" actId="255"/>
          <ac:spMkLst>
            <pc:docMk/>
            <pc:sldMk cId="0" sldId="307"/>
            <ac:spMk id="147" creationId="{00000000-0000-0000-0000-000000000000}"/>
          </ac:spMkLst>
        </pc:spChg>
        <pc:spChg chg="mod">
          <ac:chgData name="reza kabir" userId="af3c95a13102d509" providerId="LiveId" clId="{88C0DC0E-EF2C-4A8E-831A-DE6434E041D6}" dt="2020-03-30T12:15:18.474" v="37" actId="255"/>
          <ac:spMkLst>
            <pc:docMk/>
            <pc:sldMk cId="0" sldId="307"/>
            <ac:spMk id="148" creationId="{00000000-0000-0000-0000-000000000000}"/>
          </ac:spMkLst>
        </pc:spChg>
        <pc:spChg chg="mod">
          <ac:chgData name="reza kabir" userId="af3c95a13102d509" providerId="LiveId" clId="{88C0DC0E-EF2C-4A8E-831A-DE6434E041D6}" dt="2020-03-30T12:15:18.474" v="37" actId="255"/>
          <ac:spMkLst>
            <pc:docMk/>
            <pc:sldMk cId="0" sldId="307"/>
            <ac:spMk id="149" creationId="{00000000-0000-0000-0000-000000000000}"/>
          </ac:spMkLst>
        </pc:spChg>
        <pc:spChg chg="mod">
          <ac:chgData name="reza kabir" userId="af3c95a13102d509" providerId="LiveId" clId="{88C0DC0E-EF2C-4A8E-831A-DE6434E041D6}" dt="2020-03-30T12:15:18.474" v="37" actId="255"/>
          <ac:spMkLst>
            <pc:docMk/>
            <pc:sldMk cId="0" sldId="307"/>
            <ac:spMk id="150" creationId="{00000000-0000-0000-0000-000000000000}"/>
          </ac:spMkLst>
        </pc:spChg>
        <pc:spChg chg="mod">
          <ac:chgData name="reza kabir" userId="af3c95a13102d509" providerId="LiveId" clId="{88C0DC0E-EF2C-4A8E-831A-DE6434E041D6}" dt="2020-03-30T12:15:18.474" v="37" actId="255"/>
          <ac:spMkLst>
            <pc:docMk/>
            <pc:sldMk cId="0" sldId="307"/>
            <ac:spMk id="151" creationId="{00000000-0000-0000-0000-000000000000}"/>
          </ac:spMkLst>
        </pc:spChg>
        <pc:spChg chg="mod">
          <ac:chgData name="reza kabir" userId="af3c95a13102d509" providerId="LiveId" clId="{88C0DC0E-EF2C-4A8E-831A-DE6434E041D6}" dt="2020-03-30T12:15:30.782" v="38" actId="255"/>
          <ac:spMkLst>
            <pc:docMk/>
            <pc:sldMk cId="0" sldId="307"/>
            <ac:spMk id="152" creationId="{00000000-0000-0000-0000-000000000000}"/>
          </ac:spMkLst>
        </pc:spChg>
        <pc:spChg chg="mod">
          <ac:chgData name="reza kabir" userId="af3c95a13102d509" providerId="LiveId" clId="{88C0DC0E-EF2C-4A8E-831A-DE6434E041D6}" dt="2020-03-30T12:15:30.782" v="38" actId="255"/>
          <ac:spMkLst>
            <pc:docMk/>
            <pc:sldMk cId="0" sldId="307"/>
            <ac:spMk id="153" creationId="{00000000-0000-0000-0000-000000000000}"/>
          </ac:spMkLst>
        </pc:spChg>
        <pc:spChg chg="mod">
          <ac:chgData name="reza kabir" userId="af3c95a13102d509" providerId="LiveId" clId="{88C0DC0E-EF2C-4A8E-831A-DE6434E041D6}" dt="2020-03-30T12:15:30.782" v="38" actId="255"/>
          <ac:spMkLst>
            <pc:docMk/>
            <pc:sldMk cId="0" sldId="307"/>
            <ac:spMk id="154" creationId="{00000000-0000-0000-0000-000000000000}"/>
          </ac:spMkLst>
        </pc:spChg>
        <pc:spChg chg="mod">
          <ac:chgData name="reza kabir" userId="af3c95a13102d509" providerId="LiveId" clId="{88C0DC0E-EF2C-4A8E-831A-DE6434E041D6}" dt="2020-03-30T12:15:30.782" v="38" actId="255"/>
          <ac:spMkLst>
            <pc:docMk/>
            <pc:sldMk cId="0" sldId="307"/>
            <ac:spMk id="155" creationId="{00000000-0000-0000-0000-000000000000}"/>
          </ac:spMkLst>
        </pc:spChg>
        <pc:spChg chg="mod">
          <ac:chgData name="reza kabir" userId="af3c95a13102d509" providerId="LiveId" clId="{88C0DC0E-EF2C-4A8E-831A-DE6434E041D6}" dt="2020-03-30T12:15:30.782" v="38" actId="255"/>
          <ac:spMkLst>
            <pc:docMk/>
            <pc:sldMk cId="0" sldId="307"/>
            <ac:spMk id="156" creationId="{00000000-0000-0000-0000-000000000000}"/>
          </ac:spMkLst>
        </pc:spChg>
        <pc:grpChg chg="add del">
          <ac:chgData name="reza kabir" userId="af3c95a13102d509" providerId="LiveId" clId="{88C0DC0E-EF2C-4A8E-831A-DE6434E041D6}" dt="2020-03-30T12:15:44.969" v="39" actId="21"/>
          <ac:grpSpMkLst>
            <pc:docMk/>
            <pc:sldMk cId="0" sldId="307"/>
            <ac:grpSpMk id="33" creationId="{72159C1F-3D4A-4FFD-A0C1-1D3BC2647399}"/>
          </ac:grpSpMkLst>
        </pc:grpChg>
      </pc:sldChg>
      <pc:sldChg chg="addSp delSp modSp mod">
        <pc:chgData name="reza kabir" userId="af3c95a13102d509" providerId="LiveId" clId="{88C0DC0E-EF2C-4A8E-831A-DE6434E041D6}" dt="2020-03-30T12:16:55.171" v="57" actId="21"/>
        <pc:sldMkLst>
          <pc:docMk/>
          <pc:sldMk cId="0" sldId="308"/>
        </pc:sldMkLst>
        <pc:spChg chg="mod">
          <ac:chgData name="reza kabir" userId="af3c95a13102d509" providerId="LiveId" clId="{88C0DC0E-EF2C-4A8E-831A-DE6434E041D6}" dt="2020-03-30T12:16:05.006" v="42" actId="207"/>
          <ac:spMkLst>
            <pc:docMk/>
            <pc:sldMk cId="0" sldId="308"/>
            <ac:spMk id="168" creationId="{00000000-0000-0000-0000-000000000000}"/>
          </ac:spMkLst>
        </pc:spChg>
        <pc:spChg chg="mod">
          <ac:chgData name="reza kabir" userId="af3c95a13102d509" providerId="LiveId" clId="{88C0DC0E-EF2C-4A8E-831A-DE6434E041D6}" dt="2020-03-30T12:16:17.560" v="43" actId="255"/>
          <ac:spMkLst>
            <pc:docMk/>
            <pc:sldMk cId="0" sldId="308"/>
            <ac:spMk id="170" creationId="{00000000-0000-0000-0000-000000000000}"/>
          </ac:spMkLst>
        </pc:spChg>
        <pc:spChg chg="mod">
          <ac:chgData name="reza kabir" userId="af3c95a13102d509" providerId="LiveId" clId="{88C0DC0E-EF2C-4A8E-831A-DE6434E041D6}" dt="2020-03-30T12:16:17.560" v="43" actId="255"/>
          <ac:spMkLst>
            <pc:docMk/>
            <pc:sldMk cId="0" sldId="308"/>
            <ac:spMk id="171" creationId="{00000000-0000-0000-0000-000000000000}"/>
          </ac:spMkLst>
        </pc:spChg>
        <pc:spChg chg="mod">
          <ac:chgData name="reza kabir" userId="af3c95a13102d509" providerId="LiveId" clId="{88C0DC0E-EF2C-4A8E-831A-DE6434E041D6}" dt="2020-03-30T12:16:24.100" v="54" actId="1037"/>
          <ac:spMkLst>
            <pc:docMk/>
            <pc:sldMk cId="0" sldId="308"/>
            <ac:spMk id="172" creationId="{00000000-0000-0000-0000-000000000000}"/>
          </ac:spMkLst>
        </pc:spChg>
        <pc:spChg chg="mod">
          <ac:chgData name="reza kabir" userId="af3c95a13102d509" providerId="LiveId" clId="{88C0DC0E-EF2C-4A8E-831A-DE6434E041D6}" dt="2020-03-30T12:16:24.100" v="54" actId="1037"/>
          <ac:spMkLst>
            <pc:docMk/>
            <pc:sldMk cId="0" sldId="308"/>
            <ac:spMk id="173" creationId="{00000000-0000-0000-0000-000000000000}"/>
          </ac:spMkLst>
        </pc:spChg>
        <pc:spChg chg="mod">
          <ac:chgData name="reza kabir" userId="af3c95a13102d509" providerId="LiveId" clId="{88C0DC0E-EF2C-4A8E-831A-DE6434E041D6}" dt="2020-03-30T12:16:36.832" v="55" actId="2711"/>
          <ac:spMkLst>
            <pc:docMk/>
            <pc:sldMk cId="0" sldId="308"/>
            <ac:spMk id="178" creationId="{00000000-0000-0000-0000-000000000000}"/>
          </ac:spMkLst>
        </pc:spChg>
        <pc:spChg chg="mod">
          <ac:chgData name="reza kabir" userId="af3c95a13102d509" providerId="LiveId" clId="{88C0DC0E-EF2C-4A8E-831A-DE6434E041D6}" dt="2020-03-30T12:16:36.832" v="55" actId="2711"/>
          <ac:spMkLst>
            <pc:docMk/>
            <pc:sldMk cId="0" sldId="308"/>
            <ac:spMk id="179" creationId="{00000000-0000-0000-0000-000000000000}"/>
          </ac:spMkLst>
        </pc:spChg>
        <pc:spChg chg="mod">
          <ac:chgData name="reza kabir" userId="af3c95a13102d509" providerId="LiveId" clId="{88C0DC0E-EF2C-4A8E-831A-DE6434E041D6}" dt="2020-03-30T12:16:36.832" v="55" actId="2711"/>
          <ac:spMkLst>
            <pc:docMk/>
            <pc:sldMk cId="0" sldId="308"/>
            <ac:spMk id="180" creationId="{00000000-0000-0000-0000-000000000000}"/>
          </ac:spMkLst>
        </pc:spChg>
        <pc:spChg chg="mod">
          <ac:chgData name="reza kabir" userId="af3c95a13102d509" providerId="LiveId" clId="{88C0DC0E-EF2C-4A8E-831A-DE6434E041D6}" dt="2020-03-30T12:16:36.832" v="55" actId="2711"/>
          <ac:spMkLst>
            <pc:docMk/>
            <pc:sldMk cId="0" sldId="308"/>
            <ac:spMk id="181" creationId="{00000000-0000-0000-0000-000000000000}"/>
          </ac:spMkLst>
        </pc:spChg>
        <pc:spChg chg="mod">
          <ac:chgData name="reza kabir" userId="af3c95a13102d509" providerId="LiveId" clId="{88C0DC0E-EF2C-4A8E-831A-DE6434E041D6}" dt="2020-03-30T12:16:36.832" v="55" actId="2711"/>
          <ac:spMkLst>
            <pc:docMk/>
            <pc:sldMk cId="0" sldId="308"/>
            <ac:spMk id="182" creationId="{00000000-0000-0000-0000-000000000000}"/>
          </ac:spMkLst>
        </pc:spChg>
        <pc:spChg chg="mod">
          <ac:chgData name="reza kabir" userId="af3c95a13102d509" providerId="LiveId" clId="{88C0DC0E-EF2C-4A8E-831A-DE6434E041D6}" dt="2020-03-30T12:16:05.006" v="42" actId="207"/>
          <ac:spMkLst>
            <pc:docMk/>
            <pc:sldMk cId="0" sldId="308"/>
            <ac:spMk id="183" creationId="{00000000-0000-0000-0000-000000000000}"/>
          </ac:spMkLst>
        </pc:spChg>
        <pc:spChg chg="mod">
          <ac:chgData name="reza kabir" userId="af3c95a13102d509" providerId="LiveId" clId="{88C0DC0E-EF2C-4A8E-831A-DE6434E041D6}" dt="2020-03-30T12:16:05.006" v="42" actId="207"/>
          <ac:spMkLst>
            <pc:docMk/>
            <pc:sldMk cId="0" sldId="308"/>
            <ac:spMk id="184" creationId="{00000000-0000-0000-0000-000000000000}"/>
          </ac:spMkLst>
        </pc:spChg>
        <pc:spChg chg="mod">
          <ac:chgData name="reza kabir" userId="af3c95a13102d509" providerId="LiveId" clId="{88C0DC0E-EF2C-4A8E-831A-DE6434E041D6}" dt="2020-03-30T12:16:05.006" v="42" actId="207"/>
          <ac:spMkLst>
            <pc:docMk/>
            <pc:sldMk cId="0" sldId="308"/>
            <ac:spMk id="185" creationId="{00000000-0000-0000-0000-000000000000}"/>
          </ac:spMkLst>
        </pc:spChg>
        <pc:grpChg chg="add del">
          <ac:chgData name="reza kabir" userId="af3c95a13102d509" providerId="LiveId" clId="{88C0DC0E-EF2C-4A8E-831A-DE6434E041D6}" dt="2020-03-30T12:16:55.171" v="57" actId="21"/>
          <ac:grpSpMkLst>
            <pc:docMk/>
            <pc:sldMk cId="0" sldId="308"/>
            <ac:grpSpMk id="20" creationId="{9ACC27E0-7AB5-4AFF-A599-828C674C28A7}"/>
          </ac:grpSpMkLst>
        </pc:grpChg>
      </pc:sldChg>
      <pc:sldChg chg="addSp delSp modSp mod">
        <pc:chgData name="reza kabir" userId="af3c95a13102d509" providerId="LiveId" clId="{88C0DC0E-EF2C-4A8E-831A-DE6434E041D6}" dt="2020-03-30T12:36:06.375" v="136" actId="21"/>
        <pc:sldMkLst>
          <pc:docMk/>
          <pc:sldMk cId="0" sldId="309"/>
        </pc:sldMkLst>
        <pc:spChg chg="mod">
          <ac:chgData name="reza kabir" userId="af3c95a13102d509" providerId="LiveId" clId="{88C0DC0E-EF2C-4A8E-831A-DE6434E041D6}" dt="2020-03-30T12:17:45.045" v="65" actId="2711"/>
          <ac:spMkLst>
            <pc:docMk/>
            <pc:sldMk cId="0" sldId="309"/>
            <ac:spMk id="191" creationId="{00000000-0000-0000-0000-000000000000}"/>
          </ac:spMkLst>
        </pc:spChg>
        <pc:spChg chg="mod">
          <ac:chgData name="reza kabir" userId="af3c95a13102d509" providerId="LiveId" clId="{88C0DC0E-EF2C-4A8E-831A-DE6434E041D6}" dt="2020-03-30T12:19:30.630" v="70" actId="2711"/>
          <ac:spMkLst>
            <pc:docMk/>
            <pc:sldMk cId="0" sldId="309"/>
            <ac:spMk id="192" creationId="{00000000-0000-0000-0000-000000000000}"/>
          </ac:spMkLst>
        </pc:spChg>
        <pc:spChg chg="mod">
          <ac:chgData name="reza kabir" userId="af3c95a13102d509" providerId="LiveId" clId="{88C0DC0E-EF2C-4A8E-831A-DE6434E041D6}" dt="2020-03-30T12:19:30.630" v="70" actId="2711"/>
          <ac:spMkLst>
            <pc:docMk/>
            <pc:sldMk cId="0" sldId="309"/>
            <ac:spMk id="193" creationId="{00000000-0000-0000-0000-000000000000}"/>
          </ac:spMkLst>
        </pc:spChg>
        <pc:spChg chg="mod">
          <ac:chgData name="reza kabir" userId="af3c95a13102d509" providerId="LiveId" clId="{88C0DC0E-EF2C-4A8E-831A-DE6434E041D6}" dt="2020-03-30T12:19:30.630" v="70" actId="2711"/>
          <ac:spMkLst>
            <pc:docMk/>
            <pc:sldMk cId="0" sldId="309"/>
            <ac:spMk id="194" creationId="{00000000-0000-0000-0000-000000000000}"/>
          </ac:spMkLst>
        </pc:spChg>
        <pc:spChg chg="mod">
          <ac:chgData name="reza kabir" userId="af3c95a13102d509" providerId="LiveId" clId="{88C0DC0E-EF2C-4A8E-831A-DE6434E041D6}" dt="2020-03-30T12:19:30.630" v="70" actId="2711"/>
          <ac:spMkLst>
            <pc:docMk/>
            <pc:sldMk cId="0" sldId="309"/>
            <ac:spMk id="195" creationId="{00000000-0000-0000-0000-000000000000}"/>
          </ac:spMkLst>
        </pc:spChg>
        <pc:spChg chg="mod">
          <ac:chgData name="reza kabir" userId="af3c95a13102d509" providerId="LiveId" clId="{88C0DC0E-EF2C-4A8E-831A-DE6434E041D6}" dt="2020-03-30T12:17:45.045" v="65" actId="2711"/>
          <ac:spMkLst>
            <pc:docMk/>
            <pc:sldMk cId="0" sldId="309"/>
            <ac:spMk id="196" creationId="{00000000-0000-0000-0000-000000000000}"/>
          </ac:spMkLst>
        </pc:spChg>
        <pc:spChg chg="mod">
          <ac:chgData name="reza kabir" userId="af3c95a13102d509" providerId="LiveId" clId="{88C0DC0E-EF2C-4A8E-831A-DE6434E041D6}" dt="2020-03-30T12:17:45.045" v="65" actId="2711"/>
          <ac:spMkLst>
            <pc:docMk/>
            <pc:sldMk cId="0" sldId="309"/>
            <ac:spMk id="197" creationId="{00000000-0000-0000-0000-000000000000}"/>
          </ac:spMkLst>
        </pc:spChg>
        <pc:spChg chg="mod">
          <ac:chgData name="reza kabir" userId="af3c95a13102d509" providerId="LiveId" clId="{88C0DC0E-EF2C-4A8E-831A-DE6434E041D6}" dt="2020-03-30T12:17:45.045" v="65" actId="2711"/>
          <ac:spMkLst>
            <pc:docMk/>
            <pc:sldMk cId="0" sldId="309"/>
            <ac:spMk id="198" creationId="{00000000-0000-0000-0000-000000000000}"/>
          </ac:spMkLst>
        </pc:spChg>
        <pc:spChg chg="mod">
          <ac:chgData name="reza kabir" userId="af3c95a13102d509" providerId="LiveId" clId="{88C0DC0E-EF2C-4A8E-831A-DE6434E041D6}" dt="2020-03-30T12:17:45.045" v="65" actId="2711"/>
          <ac:spMkLst>
            <pc:docMk/>
            <pc:sldMk cId="0" sldId="309"/>
            <ac:spMk id="199" creationId="{00000000-0000-0000-0000-000000000000}"/>
          </ac:spMkLst>
        </pc:spChg>
        <pc:spChg chg="mod">
          <ac:chgData name="reza kabir" userId="af3c95a13102d509" providerId="LiveId" clId="{88C0DC0E-EF2C-4A8E-831A-DE6434E041D6}" dt="2020-03-30T12:17:52.372" v="66" actId="2711"/>
          <ac:spMkLst>
            <pc:docMk/>
            <pc:sldMk cId="0" sldId="309"/>
            <ac:spMk id="200" creationId="{00000000-0000-0000-0000-000000000000}"/>
          </ac:spMkLst>
        </pc:spChg>
        <pc:spChg chg="mod">
          <ac:chgData name="reza kabir" userId="af3c95a13102d509" providerId="LiveId" clId="{88C0DC0E-EF2C-4A8E-831A-DE6434E041D6}" dt="2020-03-30T12:17:45.045" v="65" actId="2711"/>
          <ac:spMkLst>
            <pc:docMk/>
            <pc:sldMk cId="0" sldId="309"/>
            <ac:spMk id="201" creationId="{00000000-0000-0000-0000-000000000000}"/>
          </ac:spMkLst>
        </pc:spChg>
        <pc:spChg chg="mod">
          <ac:chgData name="reza kabir" userId="af3c95a13102d509" providerId="LiveId" clId="{88C0DC0E-EF2C-4A8E-831A-DE6434E041D6}" dt="2020-03-30T12:17:45.045" v="65" actId="2711"/>
          <ac:spMkLst>
            <pc:docMk/>
            <pc:sldMk cId="0" sldId="309"/>
            <ac:spMk id="202" creationId="{00000000-0000-0000-0000-000000000000}"/>
          </ac:spMkLst>
        </pc:spChg>
        <pc:spChg chg="mod">
          <ac:chgData name="reza kabir" userId="af3c95a13102d509" providerId="LiveId" clId="{88C0DC0E-EF2C-4A8E-831A-DE6434E041D6}" dt="2020-03-30T12:17:45.045" v="65" actId="2711"/>
          <ac:spMkLst>
            <pc:docMk/>
            <pc:sldMk cId="0" sldId="309"/>
            <ac:spMk id="203" creationId="{00000000-0000-0000-0000-000000000000}"/>
          </ac:spMkLst>
        </pc:spChg>
        <pc:grpChg chg="add del">
          <ac:chgData name="reza kabir" userId="af3c95a13102d509" providerId="LiveId" clId="{88C0DC0E-EF2C-4A8E-831A-DE6434E041D6}" dt="2020-03-30T12:36:06.375" v="136" actId="21"/>
          <ac:grpSpMkLst>
            <pc:docMk/>
            <pc:sldMk cId="0" sldId="309"/>
            <ac:grpSpMk id="16" creationId="{20BCC903-773E-4EB0-A9AE-D25FCC5A4D68}"/>
          </ac:grpSpMkLst>
        </pc:grpChg>
      </pc:sldChg>
      <pc:sldChg chg="modSp mod">
        <pc:chgData name="reza kabir" userId="af3c95a13102d509" providerId="LiveId" clId="{88C0DC0E-EF2C-4A8E-831A-DE6434E041D6}" dt="2020-03-30T12:20:38.078" v="91" actId="1037"/>
        <pc:sldMkLst>
          <pc:docMk/>
          <pc:sldMk cId="496771901" sldId="310"/>
        </pc:sldMkLst>
        <pc:spChg chg="mod">
          <ac:chgData name="reza kabir" userId="af3c95a13102d509" providerId="LiveId" clId="{88C0DC0E-EF2C-4A8E-831A-DE6434E041D6}" dt="2020-03-30T12:20:21.755" v="74" actId="404"/>
          <ac:spMkLst>
            <pc:docMk/>
            <pc:sldMk cId="496771901" sldId="310"/>
            <ac:spMk id="64" creationId="{E3D6D664-AB99-6547-984A-599FF09EC417}"/>
          </ac:spMkLst>
        </pc:spChg>
        <pc:spChg chg="mod">
          <ac:chgData name="reza kabir" userId="af3c95a13102d509" providerId="LiveId" clId="{88C0DC0E-EF2C-4A8E-831A-DE6434E041D6}" dt="2020-03-30T12:19:59.389" v="71" actId="2711"/>
          <ac:spMkLst>
            <pc:docMk/>
            <pc:sldMk cId="496771901" sldId="310"/>
            <ac:spMk id="65" creationId="{4D4D8879-95F8-A946-8213-1265F519D081}"/>
          </ac:spMkLst>
        </pc:spChg>
        <pc:spChg chg="mod">
          <ac:chgData name="reza kabir" userId="af3c95a13102d509" providerId="LiveId" clId="{88C0DC0E-EF2C-4A8E-831A-DE6434E041D6}" dt="2020-03-30T12:19:59.389" v="71" actId="2711"/>
          <ac:spMkLst>
            <pc:docMk/>
            <pc:sldMk cId="496771901" sldId="310"/>
            <ac:spMk id="66" creationId="{27F22450-2D4E-9A4D-8779-DFC9B9702BD2}"/>
          </ac:spMkLst>
        </pc:spChg>
        <pc:spChg chg="mod">
          <ac:chgData name="reza kabir" userId="af3c95a13102d509" providerId="LiveId" clId="{88C0DC0E-EF2C-4A8E-831A-DE6434E041D6}" dt="2020-03-30T12:19:59.389" v="71" actId="2711"/>
          <ac:spMkLst>
            <pc:docMk/>
            <pc:sldMk cId="496771901" sldId="310"/>
            <ac:spMk id="67" creationId="{A177B691-8F35-2D4F-94C7-BC27F35F492C}"/>
          </ac:spMkLst>
        </pc:spChg>
        <pc:spChg chg="mod">
          <ac:chgData name="reza kabir" userId="af3c95a13102d509" providerId="LiveId" clId="{88C0DC0E-EF2C-4A8E-831A-DE6434E041D6}" dt="2020-03-30T12:19:59.389" v="71" actId="2711"/>
          <ac:spMkLst>
            <pc:docMk/>
            <pc:sldMk cId="496771901" sldId="310"/>
            <ac:spMk id="68" creationId="{F787AB9B-5E6E-2D4C-9197-9185033EB287}"/>
          </ac:spMkLst>
        </pc:spChg>
        <pc:spChg chg="mod">
          <ac:chgData name="reza kabir" userId="af3c95a13102d509" providerId="LiveId" clId="{88C0DC0E-EF2C-4A8E-831A-DE6434E041D6}" dt="2020-03-30T12:20:27.751" v="78" actId="404"/>
          <ac:spMkLst>
            <pc:docMk/>
            <pc:sldMk cId="496771901" sldId="310"/>
            <ac:spMk id="69" creationId="{17A8D87D-3B82-CE45-B638-63838590284C}"/>
          </ac:spMkLst>
        </pc:spChg>
        <pc:spChg chg="mod">
          <ac:chgData name="reza kabir" userId="af3c95a13102d509" providerId="LiveId" clId="{88C0DC0E-EF2C-4A8E-831A-DE6434E041D6}" dt="2020-03-30T12:20:27.751" v="78" actId="404"/>
          <ac:spMkLst>
            <pc:docMk/>
            <pc:sldMk cId="496771901" sldId="310"/>
            <ac:spMk id="70" creationId="{6EA062F0-99E0-5D40-A87E-CE57FCAC7563}"/>
          </ac:spMkLst>
        </pc:spChg>
        <pc:spChg chg="mod">
          <ac:chgData name="reza kabir" userId="af3c95a13102d509" providerId="LiveId" clId="{88C0DC0E-EF2C-4A8E-831A-DE6434E041D6}" dt="2020-03-30T12:20:38.078" v="91" actId="1037"/>
          <ac:spMkLst>
            <pc:docMk/>
            <pc:sldMk cId="496771901" sldId="310"/>
            <ac:spMk id="71" creationId="{3B0A629D-2C9C-AB4D-A294-51730E0E9A3F}"/>
          </ac:spMkLst>
        </pc:spChg>
        <pc:spChg chg="mod">
          <ac:chgData name="reza kabir" userId="af3c95a13102d509" providerId="LiveId" clId="{88C0DC0E-EF2C-4A8E-831A-DE6434E041D6}" dt="2020-03-30T12:20:38.078" v="91" actId="1037"/>
          <ac:spMkLst>
            <pc:docMk/>
            <pc:sldMk cId="496771901" sldId="310"/>
            <ac:spMk id="72" creationId="{3D9757F2-1308-8947-81A2-87F63FD4B069}"/>
          </ac:spMkLst>
        </pc:spChg>
        <pc:spChg chg="mod">
          <ac:chgData name="reza kabir" userId="af3c95a13102d509" providerId="LiveId" clId="{88C0DC0E-EF2C-4A8E-831A-DE6434E041D6}" dt="2020-03-30T12:20:06.093" v="72" actId="2711"/>
          <ac:spMkLst>
            <pc:docMk/>
            <pc:sldMk cId="496771901" sldId="310"/>
            <ac:spMk id="73" creationId="{E2F36E14-C4F3-EE48-BCF5-93937B5F0A1A}"/>
          </ac:spMkLst>
        </pc:spChg>
        <pc:spChg chg="mod">
          <ac:chgData name="reza kabir" userId="af3c95a13102d509" providerId="LiveId" clId="{88C0DC0E-EF2C-4A8E-831A-DE6434E041D6}" dt="2020-03-30T12:20:21.755" v="74" actId="404"/>
          <ac:spMkLst>
            <pc:docMk/>
            <pc:sldMk cId="496771901" sldId="310"/>
            <ac:spMk id="74" creationId="{EB98D2F5-17F5-C14A-9499-451ADCF04261}"/>
          </ac:spMkLst>
        </pc:spChg>
        <pc:spChg chg="mod">
          <ac:chgData name="reza kabir" userId="af3c95a13102d509" providerId="LiveId" clId="{88C0DC0E-EF2C-4A8E-831A-DE6434E041D6}" dt="2020-03-30T12:20:21.755" v="74" actId="404"/>
          <ac:spMkLst>
            <pc:docMk/>
            <pc:sldMk cId="496771901" sldId="310"/>
            <ac:spMk id="75" creationId="{F841F62F-2AFA-9849-BE15-ACB2CF3215D1}"/>
          </ac:spMkLst>
        </pc:spChg>
        <pc:spChg chg="mod">
          <ac:chgData name="reza kabir" userId="af3c95a13102d509" providerId="LiveId" clId="{88C0DC0E-EF2C-4A8E-831A-DE6434E041D6}" dt="2020-03-30T12:20:21.755" v="74" actId="404"/>
          <ac:spMkLst>
            <pc:docMk/>
            <pc:sldMk cId="496771901" sldId="310"/>
            <ac:spMk id="76" creationId="{A928996E-0B56-8F42-810D-B5394A9F2F6B}"/>
          </ac:spMkLst>
        </pc:spChg>
      </pc:sldChg>
      <pc:sldChg chg="modSp mod">
        <pc:chgData name="reza kabir" userId="af3c95a13102d509" providerId="LiveId" clId="{88C0DC0E-EF2C-4A8E-831A-DE6434E041D6}" dt="2020-03-30T12:22:55.964" v="135" actId="404"/>
        <pc:sldMkLst>
          <pc:docMk/>
          <pc:sldMk cId="0" sldId="311"/>
        </pc:sldMkLst>
        <pc:spChg chg="mod">
          <ac:chgData name="reza kabir" userId="af3c95a13102d509" providerId="LiveId" clId="{88C0DC0E-EF2C-4A8E-831A-DE6434E041D6}" dt="2020-03-30T12:22:55.964" v="135" actId="404"/>
          <ac:spMkLst>
            <pc:docMk/>
            <pc:sldMk cId="0" sldId="311"/>
            <ac:spMk id="208" creationId="{00000000-0000-0000-0000-000000000000}"/>
          </ac:spMkLst>
        </pc:spChg>
        <pc:spChg chg="mod">
          <ac:chgData name="reza kabir" userId="af3c95a13102d509" providerId="LiveId" clId="{88C0DC0E-EF2C-4A8E-831A-DE6434E041D6}" dt="2020-03-30T12:21:46.811" v="133" actId="1038"/>
          <ac:spMkLst>
            <pc:docMk/>
            <pc:sldMk cId="0" sldId="311"/>
            <ac:spMk id="210" creationId="{00000000-0000-0000-0000-000000000000}"/>
          </ac:spMkLst>
        </pc:spChg>
        <pc:spChg chg="mod">
          <ac:chgData name="reza kabir" userId="af3c95a13102d509" providerId="LiveId" clId="{88C0DC0E-EF2C-4A8E-831A-DE6434E041D6}" dt="2020-03-30T12:21:46.811" v="133" actId="1038"/>
          <ac:spMkLst>
            <pc:docMk/>
            <pc:sldMk cId="0" sldId="311"/>
            <ac:spMk id="211" creationId="{00000000-0000-0000-0000-000000000000}"/>
          </ac:spMkLst>
        </pc:spChg>
        <pc:spChg chg="mod">
          <ac:chgData name="reza kabir" userId="af3c95a13102d509" providerId="LiveId" clId="{88C0DC0E-EF2C-4A8E-831A-DE6434E041D6}" dt="2020-03-30T12:21:37.086" v="116" actId="1037"/>
          <ac:spMkLst>
            <pc:docMk/>
            <pc:sldMk cId="0" sldId="311"/>
            <ac:spMk id="212" creationId="{00000000-0000-0000-0000-000000000000}"/>
          </ac:spMkLst>
        </pc:spChg>
        <pc:spChg chg="mod">
          <ac:chgData name="reza kabir" userId="af3c95a13102d509" providerId="LiveId" clId="{88C0DC0E-EF2C-4A8E-831A-DE6434E041D6}" dt="2020-03-30T12:21:37.086" v="116" actId="1037"/>
          <ac:spMkLst>
            <pc:docMk/>
            <pc:sldMk cId="0" sldId="311"/>
            <ac:spMk id="213" creationId="{00000000-0000-0000-0000-000000000000}"/>
          </ac:spMkLst>
        </pc:spChg>
        <pc:spChg chg="mod">
          <ac:chgData name="reza kabir" userId="af3c95a13102d509" providerId="LiveId" clId="{88C0DC0E-EF2C-4A8E-831A-DE6434E041D6}" dt="2020-03-30T12:21:37.086" v="116" actId="1037"/>
          <ac:spMkLst>
            <pc:docMk/>
            <pc:sldMk cId="0" sldId="311"/>
            <ac:spMk id="214" creationId="{00000000-0000-0000-0000-000000000000}"/>
          </ac:spMkLst>
        </pc:spChg>
        <pc:spChg chg="mod">
          <ac:chgData name="reza kabir" userId="af3c95a13102d509" providerId="LiveId" clId="{88C0DC0E-EF2C-4A8E-831A-DE6434E041D6}" dt="2020-03-30T12:21:01.473" v="93" actId="2711"/>
          <ac:spMkLst>
            <pc:docMk/>
            <pc:sldMk cId="0" sldId="311"/>
            <ac:spMk id="220" creationId="{00000000-0000-0000-0000-000000000000}"/>
          </ac:spMkLst>
        </pc:spChg>
        <pc:spChg chg="mod">
          <ac:chgData name="reza kabir" userId="af3c95a13102d509" providerId="LiveId" clId="{88C0DC0E-EF2C-4A8E-831A-DE6434E041D6}" dt="2020-03-30T12:21:05.082" v="94" actId="14100"/>
          <ac:spMkLst>
            <pc:docMk/>
            <pc:sldMk cId="0" sldId="311"/>
            <ac:spMk id="221" creationId="{00000000-0000-0000-0000-000000000000}"/>
          </ac:spMkLst>
        </pc:spChg>
        <pc:spChg chg="mod">
          <ac:chgData name="reza kabir" userId="af3c95a13102d509" providerId="LiveId" clId="{88C0DC0E-EF2C-4A8E-831A-DE6434E041D6}" dt="2020-03-30T12:21:01.473" v="93" actId="2711"/>
          <ac:spMkLst>
            <pc:docMk/>
            <pc:sldMk cId="0" sldId="311"/>
            <ac:spMk id="222" creationId="{00000000-0000-0000-0000-000000000000}"/>
          </ac:spMkLst>
        </pc:spChg>
        <pc:spChg chg="mod">
          <ac:chgData name="reza kabir" userId="af3c95a13102d509" providerId="LiveId" clId="{88C0DC0E-EF2C-4A8E-831A-DE6434E041D6}" dt="2020-03-30T12:21:10.066" v="96" actId="14100"/>
          <ac:spMkLst>
            <pc:docMk/>
            <pc:sldMk cId="0" sldId="311"/>
            <ac:spMk id="223" creationId="{00000000-0000-0000-0000-000000000000}"/>
          </ac:spMkLst>
        </pc:spChg>
        <pc:spChg chg="mod">
          <ac:chgData name="reza kabir" userId="af3c95a13102d509" providerId="LiveId" clId="{88C0DC0E-EF2C-4A8E-831A-DE6434E041D6}" dt="2020-03-30T12:21:11.915" v="97" actId="14100"/>
          <ac:spMkLst>
            <pc:docMk/>
            <pc:sldMk cId="0" sldId="311"/>
            <ac:spMk id="224" creationId="{00000000-0000-0000-0000-000000000000}"/>
          </ac:spMkLst>
        </pc:spChg>
        <pc:spChg chg="mod">
          <ac:chgData name="reza kabir" userId="af3c95a13102d509" providerId="LiveId" clId="{88C0DC0E-EF2C-4A8E-831A-DE6434E041D6}" dt="2020-03-30T12:22:55.964" v="135" actId="404"/>
          <ac:spMkLst>
            <pc:docMk/>
            <pc:sldMk cId="0" sldId="311"/>
            <ac:spMk id="225" creationId="{00000000-0000-0000-0000-000000000000}"/>
          </ac:spMkLst>
        </pc:spChg>
        <pc:spChg chg="mod">
          <ac:chgData name="reza kabir" userId="af3c95a13102d509" providerId="LiveId" clId="{88C0DC0E-EF2C-4A8E-831A-DE6434E041D6}" dt="2020-03-30T12:22:55.964" v="135" actId="404"/>
          <ac:spMkLst>
            <pc:docMk/>
            <pc:sldMk cId="0" sldId="311"/>
            <ac:spMk id="226" creationId="{00000000-0000-0000-0000-000000000000}"/>
          </ac:spMkLst>
        </pc:spChg>
        <pc:spChg chg="mod">
          <ac:chgData name="reza kabir" userId="af3c95a13102d509" providerId="LiveId" clId="{88C0DC0E-EF2C-4A8E-831A-DE6434E041D6}" dt="2020-03-30T12:22:55.964" v="135" actId="404"/>
          <ac:spMkLst>
            <pc:docMk/>
            <pc:sldMk cId="0" sldId="311"/>
            <ac:spMk id="227" creationId="{00000000-0000-0000-0000-000000000000}"/>
          </ac:spMkLst>
        </pc:spChg>
        <pc:spChg chg="mod">
          <ac:chgData name="reza kabir" userId="af3c95a13102d509" providerId="LiveId" clId="{88C0DC0E-EF2C-4A8E-831A-DE6434E041D6}" dt="2020-03-30T12:22:55.964" v="135" actId="404"/>
          <ac:spMkLst>
            <pc:docMk/>
            <pc:sldMk cId="0" sldId="311"/>
            <ac:spMk id="228" creationId="{00000000-0000-0000-0000-000000000000}"/>
          </ac:spMkLst>
        </pc:spChg>
      </pc:sldChg>
      <pc:sldChg chg="addSp delSp modSp mod">
        <pc:chgData name="reza kabir" userId="af3c95a13102d509" providerId="LiveId" clId="{88C0DC0E-EF2C-4A8E-831A-DE6434E041D6}" dt="2020-03-30T12:37:43.113" v="162" actId="21"/>
        <pc:sldMkLst>
          <pc:docMk/>
          <pc:sldMk cId="0" sldId="312"/>
        </pc:sldMkLst>
        <pc:spChg chg="mod">
          <ac:chgData name="reza kabir" userId="af3c95a13102d509" providerId="LiveId" clId="{88C0DC0E-EF2C-4A8E-831A-DE6434E041D6}" dt="2020-03-30T12:37:36.267" v="161" actId="2711"/>
          <ac:spMkLst>
            <pc:docMk/>
            <pc:sldMk cId="0" sldId="312"/>
            <ac:spMk id="233" creationId="{00000000-0000-0000-0000-000000000000}"/>
          </ac:spMkLst>
        </pc:spChg>
        <pc:spChg chg="mod">
          <ac:chgData name="reza kabir" userId="af3c95a13102d509" providerId="LiveId" clId="{88C0DC0E-EF2C-4A8E-831A-DE6434E041D6}" dt="2020-03-30T12:37:36.267" v="161" actId="2711"/>
          <ac:spMkLst>
            <pc:docMk/>
            <pc:sldMk cId="0" sldId="312"/>
            <ac:spMk id="366" creationId="{00000000-0000-0000-0000-000000000000}"/>
          </ac:spMkLst>
        </pc:spChg>
        <pc:spChg chg="mod">
          <ac:chgData name="reza kabir" userId="af3c95a13102d509" providerId="LiveId" clId="{88C0DC0E-EF2C-4A8E-831A-DE6434E041D6}" dt="2020-03-30T12:37:36.267" v="161" actId="2711"/>
          <ac:spMkLst>
            <pc:docMk/>
            <pc:sldMk cId="0" sldId="312"/>
            <ac:spMk id="367" creationId="{00000000-0000-0000-0000-000000000000}"/>
          </ac:spMkLst>
        </pc:spChg>
        <pc:spChg chg="mod">
          <ac:chgData name="reza kabir" userId="af3c95a13102d509" providerId="LiveId" clId="{88C0DC0E-EF2C-4A8E-831A-DE6434E041D6}" dt="2020-03-30T12:37:36.267" v="161" actId="2711"/>
          <ac:spMkLst>
            <pc:docMk/>
            <pc:sldMk cId="0" sldId="312"/>
            <ac:spMk id="368" creationId="{00000000-0000-0000-0000-000000000000}"/>
          </ac:spMkLst>
        </pc:spChg>
        <pc:spChg chg="mod">
          <ac:chgData name="reza kabir" userId="af3c95a13102d509" providerId="LiveId" clId="{88C0DC0E-EF2C-4A8E-831A-DE6434E041D6}" dt="2020-03-30T12:37:36.267" v="161" actId="2711"/>
          <ac:spMkLst>
            <pc:docMk/>
            <pc:sldMk cId="0" sldId="312"/>
            <ac:spMk id="369" creationId="{00000000-0000-0000-0000-000000000000}"/>
          </ac:spMkLst>
        </pc:spChg>
        <pc:spChg chg="mod">
          <ac:chgData name="reza kabir" userId="af3c95a13102d509" providerId="LiveId" clId="{88C0DC0E-EF2C-4A8E-831A-DE6434E041D6}" dt="2020-03-30T12:37:36.267" v="161" actId="2711"/>
          <ac:spMkLst>
            <pc:docMk/>
            <pc:sldMk cId="0" sldId="312"/>
            <ac:spMk id="370" creationId="{00000000-0000-0000-0000-000000000000}"/>
          </ac:spMkLst>
        </pc:spChg>
        <pc:spChg chg="mod">
          <ac:chgData name="reza kabir" userId="af3c95a13102d509" providerId="LiveId" clId="{88C0DC0E-EF2C-4A8E-831A-DE6434E041D6}" dt="2020-03-30T12:37:36.267" v="161" actId="2711"/>
          <ac:spMkLst>
            <pc:docMk/>
            <pc:sldMk cId="0" sldId="312"/>
            <ac:spMk id="371" creationId="{00000000-0000-0000-0000-000000000000}"/>
          </ac:spMkLst>
        </pc:spChg>
        <pc:spChg chg="mod">
          <ac:chgData name="reza kabir" userId="af3c95a13102d509" providerId="LiveId" clId="{88C0DC0E-EF2C-4A8E-831A-DE6434E041D6}" dt="2020-03-30T12:36:30.993" v="141" actId="207"/>
          <ac:spMkLst>
            <pc:docMk/>
            <pc:sldMk cId="0" sldId="312"/>
            <ac:spMk id="378" creationId="{00000000-0000-0000-0000-000000000000}"/>
          </ac:spMkLst>
        </pc:spChg>
        <pc:spChg chg="mod">
          <ac:chgData name="reza kabir" userId="af3c95a13102d509" providerId="LiveId" clId="{88C0DC0E-EF2C-4A8E-831A-DE6434E041D6}" dt="2020-03-30T12:37:36.267" v="161" actId="2711"/>
          <ac:spMkLst>
            <pc:docMk/>
            <pc:sldMk cId="0" sldId="312"/>
            <ac:spMk id="379" creationId="{00000000-0000-0000-0000-000000000000}"/>
          </ac:spMkLst>
        </pc:spChg>
        <pc:spChg chg="mod">
          <ac:chgData name="reza kabir" userId="af3c95a13102d509" providerId="LiveId" clId="{88C0DC0E-EF2C-4A8E-831A-DE6434E041D6}" dt="2020-03-30T12:37:36.267" v="161" actId="2711"/>
          <ac:spMkLst>
            <pc:docMk/>
            <pc:sldMk cId="0" sldId="312"/>
            <ac:spMk id="380" creationId="{00000000-0000-0000-0000-000000000000}"/>
          </ac:spMkLst>
        </pc:spChg>
        <pc:spChg chg="mod">
          <ac:chgData name="reza kabir" userId="af3c95a13102d509" providerId="LiveId" clId="{88C0DC0E-EF2C-4A8E-831A-DE6434E041D6}" dt="2020-03-30T12:37:36.267" v="161" actId="2711"/>
          <ac:spMkLst>
            <pc:docMk/>
            <pc:sldMk cId="0" sldId="312"/>
            <ac:spMk id="381" creationId="{00000000-0000-0000-0000-000000000000}"/>
          </ac:spMkLst>
        </pc:spChg>
        <pc:spChg chg="mod">
          <ac:chgData name="reza kabir" userId="af3c95a13102d509" providerId="LiveId" clId="{88C0DC0E-EF2C-4A8E-831A-DE6434E041D6}" dt="2020-03-30T12:37:36.267" v="161" actId="2711"/>
          <ac:spMkLst>
            <pc:docMk/>
            <pc:sldMk cId="0" sldId="312"/>
            <ac:spMk id="382" creationId="{00000000-0000-0000-0000-000000000000}"/>
          </ac:spMkLst>
        </pc:spChg>
        <pc:spChg chg="mod">
          <ac:chgData name="reza kabir" userId="af3c95a13102d509" providerId="LiveId" clId="{88C0DC0E-EF2C-4A8E-831A-DE6434E041D6}" dt="2020-03-30T12:37:36.267" v="161" actId="2711"/>
          <ac:spMkLst>
            <pc:docMk/>
            <pc:sldMk cId="0" sldId="312"/>
            <ac:spMk id="383" creationId="{00000000-0000-0000-0000-000000000000}"/>
          </ac:spMkLst>
        </pc:spChg>
        <pc:grpChg chg="add del">
          <ac:chgData name="reza kabir" userId="af3c95a13102d509" providerId="LiveId" clId="{88C0DC0E-EF2C-4A8E-831A-DE6434E041D6}" dt="2020-03-30T12:37:43.113" v="162" actId="21"/>
          <ac:grpSpMkLst>
            <pc:docMk/>
            <pc:sldMk cId="0" sldId="312"/>
            <ac:grpSpMk id="153" creationId="{A612C270-C4B8-4201-869F-8190DF559C5E}"/>
          </ac:grpSpMkLst>
        </pc:grpChg>
      </pc:sldChg>
      <pc:sldChg chg="addSp delSp modSp mod">
        <pc:chgData name="reza kabir" userId="af3c95a13102d509" providerId="LiveId" clId="{88C0DC0E-EF2C-4A8E-831A-DE6434E041D6}" dt="2020-03-30T12:40:57.151" v="209" actId="21"/>
        <pc:sldMkLst>
          <pc:docMk/>
          <pc:sldMk cId="0" sldId="313"/>
        </pc:sldMkLst>
        <pc:spChg chg="mod">
          <ac:chgData name="reza kabir" userId="af3c95a13102d509" providerId="LiveId" clId="{88C0DC0E-EF2C-4A8E-831A-DE6434E041D6}" dt="2020-03-30T12:38:07.408" v="166" actId="255"/>
          <ac:spMkLst>
            <pc:docMk/>
            <pc:sldMk cId="0" sldId="313"/>
            <ac:spMk id="388" creationId="{00000000-0000-0000-0000-000000000000}"/>
          </ac:spMkLst>
        </pc:spChg>
        <pc:spChg chg="mod">
          <ac:chgData name="reza kabir" userId="af3c95a13102d509" providerId="LiveId" clId="{88C0DC0E-EF2C-4A8E-831A-DE6434E041D6}" dt="2020-03-30T12:37:58.948" v="164" actId="255"/>
          <ac:spMkLst>
            <pc:docMk/>
            <pc:sldMk cId="0" sldId="313"/>
            <ac:spMk id="402" creationId="{00000000-0000-0000-0000-000000000000}"/>
          </ac:spMkLst>
        </pc:spChg>
        <pc:spChg chg="mod">
          <ac:chgData name="reza kabir" userId="af3c95a13102d509" providerId="LiveId" clId="{88C0DC0E-EF2C-4A8E-831A-DE6434E041D6}" dt="2020-03-30T12:37:58.948" v="164" actId="255"/>
          <ac:spMkLst>
            <pc:docMk/>
            <pc:sldMk cId="0" sldId="313"/>
            <ac:spMk id="403" creationId="{00000000-0000-0000-0000-000000000000}"/>
          </ac:spMkLst>
        </pc:spChg>
        <pc:spChg chg="mod">
          <ac:chgData name="reza kabir" userId="af3c95a13102d509" providerId="LiveId" clId="{88C0DC0E-EF2C-4A8E-831A-DE6434E041D6}" dt="2020-03-30T12:37:58.948" v="164" actId="255"/>
          <ac:spMkLst>
            <pc:docMk/>
            <pc:sldMk cId="0" sldId="313"/>
            <ac:spMk id="404" creationId="{00000000-0000-0000-0000-000000000000}"/>
          </ac:spMkLst>
        </pc:spChg>
        <pc:spChg chg="mod">
          <ac:chgData name="reza kabir" userId="af3c95a13102d509" providerId="LiveId" clId="{88C0DC0E-EF2C-4A8E-831A-DE6434E041D6}" dt="2020-03-30T12:37:58.948" v="164" actId="255"/>
          <ac:spMkLst>
            <pc:docMk/>
            <pc:sldMk cId="0" sldId="313"/>
            <ac:spMk id="405" creationId="{00000000-0000-0000-0000-000000000000}"/>
          </ac:spMkLst>
        </pc:spChg>
        <pc:spChg chg="mod">
          <ac:chgData name="reza kabir" userId="af3c95a13102d509" providerId="LiveId" clId="{88C0DC0E-EF2C-4A8E-831A-DE6434E041D6}" dt="2020-03-30T12:37:58.948" v="164" actId="255"/>
          <ac:spMkLst>
            <pc:docMk/>
            <pc:sldMk cId="0" sldId="313"/>
            <ac:spMk id="406" creationId="{00000000-0000-0000-0000-000000000000}"/>
          </ac:spMkLst>
        </pc:spChg>
        <pc:spChg chg="mod">
          <ac:chgData name="reza kabir" userId="af3c95a13102d509" providerId="LiveId" clId="{88C0DC0E-EF2C-4A8E-831A-DE6434E041D6}" dt="2020-03-30T12:38:07.408" v="166" actId="255"/>
          <ac:spMkLst>
            <pc:docMk/>
            <pc:sldMk cId="0" sldId="313"/>
            <ac:spMk id="412" creationId="{00000000-0000-0000-0000-000000000000}"/>
          </ac:spMkLst>
        </pc:spChg>
        <pc:spChg chg="mod">
          <ac:chgData name="reza kabir" userId="af3c95a13102d509" providerId="LiveId" clId="{88C0DC0E-EF2C-4A8E-831A-DE6434E041D6}" dt="2020-03-30T12:38:07.408" v="166" actId="255"/>
          <ac:spMkLst>
            <pc:docMk/>
            <pc:sldMk cId="0" sldId="313"/>
            <ac:spMk id="413" creationId="{00000000-0000-0000-0000-000000000000}"/>
          </ac:spMkLst>
        </pc:spChg>
        <pc:spChg chg="mod">
          <ac:chgData name="reza kabir" userId="af3c95a13102d509" providerId="LiveId" clId="{88C0DC0E-EF2C-4A8E-831A-DE6434E041D6}" dt="2020-03-30T12:38:07.408" v="166" actId="255"/>
          <ac:spMkLst>
            <pc:docMk/>
            <pc:sldMk cId="0" sldId="313"/>
            <ac:spMk id="414" creationId="{00000000-0000-0000-0000-000000000000}"/>
          </ac:spMkLst>
        </pc:spChg>
        <pc:spChg chg="mod">
          <ac:chgData name="reza kabir" userId="af3c95a13102d509" providerId="LiveId" clId="{88C0DC0E-EF2C-4A8E-831A-DE6434E041D6}" dt="2020-03-30T12:38:07.408" v="166" actId="255"/>
          <ac:spMkLst>
            <pc:docMk/>
            <pc:sldMk cId="0" sldId="313"/>
            <ac:spMk id="415" creationId="{00000000-0000-0000-0000-000000000000}"/>
          </ac:spMkLst>
        </pc:spChg>
        <pc:grpChg chg="add del">
          <ac:chgData name="reza kabir" userId="af3c95a13102d509" providerId="LiveId" clId="{88C0DC0E-EF2C-4A8E-831A-DE6434E041D6}" dt="2020-03-30T12:40:57.151" v="209" actId="21"/>
          <ac:grpSpMkLst>
            <pc:docMk/>
            <pc:sldMk cId="0" sldId="313"/>
            <ac:grpSpMk id="30" creationId="{DA55F47F-A470-4137-8727-2409E4BEAE0D}"/>
          </ac:grpSpMkLst>
        </pc:grpChg>
      </pc:sldChg>
      <pc:sldChg chg="delSp modSp mod">
        <pc:chgData name="reza kabir" userId="af3c95a13102d509" providerId="LiveId" clId="{88C0DC0E-EF2C-4A8E-831A-DE6434E041D6}" dt="2020-03-30T12:40:07.957" v="199" actId="2711"/>
        <pc:sldMkLst>
          <pc:docMk/>
          <pc:sldMk cId="0" sldId="314"/>
        </pc:sldMkLst>
        <pc:spChg chg="mod">
          <ac:chgData name="reza kabir" userId="af3c95a13102d509" providerId="LiveId" clId="{88C0DC0E-EF2C-4A8E-831A-DE6434E041D6}" dt="2020-03-30T12:39:23" v="198" actId="2711"/>
          <ac:spMkLst>
            <pc:docMk/>
            <pc:sldMk cId="0" sldId="314"/>
            <ac:spMk id="420" creationId="{00000000-0000-0000-0000-000000000000}"/>
          </ac:spMkLst>
        </pc:spChg>
        <pc:spChg chg="del mod">
          <ac:chgData name="reza kabir" userId="af3c95a13102d509" providerId="LiveId" clId="{88C0DC0E-EF2C-4A8E-831A-DE6434E041D6}" dt="2020-03-30T12:39:07.328" v="195" actId="478"/>
          <ac:spMkLst>
            <pc:docMk/>
            <pc:sldMk cId="0" sldId="314"/>
            <ac:spMk id="421" creationId="{00000000-0000-0000-0000-000000000000}"/>
          </ac:spMkLst>
        </pc:spChg>
        <pc:spChg chg="mod">
          <ac:chgData name="reza kabir" userId="af3c95a13102d509" providerId="LiveId" clId="{88C0DC0E-EF2C-4A8E-831A-DE6434E041D6}" dt="2020-03-30T12:40:07.957" v="199" actId="2711"/>
          <ac:spMkLst>
            <pc:docMk/>
            <pc:sldMk cId="0" sldId="314"/>
            <ac:spMk id="422" creationId="{00000000-0000-0000-0000-000000000000}"/>
          </ac:spMkLst>
        </pc:spChg>
        <pc:spChg chg="mod">
          <ac:chgData name="reza kabir" userId="af3c95a13102d509" providerId="LiveId" clId="{88C0DC0E-EF2C-4A8E-831A-DE6434E041D6}" dt="2020-03-30T12:40:07.957" v="199" actId="2711"/>
          <ac:spMkLst>
            <pc:docMk/>
            <pc:sldMk cId="0" sldId="314"/>
            <ac:spMk id="423" creationId="{00000000-0000-0000-0000-000000000000}"/>
          </ac:spMkLst>
        </pc:spChg>
        <pc:spChg chg="mod">
          <ac:chgData name="reza kabir" userId="af3c95a13102d509" providerId="LiveId" clId="{88C0DC0E-EF2C-4A8E-831A-DE6434E041D6}" dt="2020-03-30T12:40:07.957" v="199" actId="2711"/>
          <ac:spMkLst>
            <pc:docMk/>
            <pc:sldMk cId="0" sldId="314"/>
            <ac:spMk id="424" creationId="{00000000-0000-0000-0000-000000000000}"/>
          </ac:spMkLst>
        </pc:spChg>
        <pc:spChg chg="mod">
          <ac:chgData name="reza kabir" userId="af3c95a13102d509" providerId="LiveId" clId="{88C0DC0E-EF2C-4A8E-831A-DE6434E041D6}" dt="2020-03-30T12:40:07.957" v="199" actId="2711"/>
          <ac:spMkLst>
            <pc:docMk/>
            <pc:sldMk cId="0" sldId="314"/>
            <ac:spMk id="425" creationId="{00000000-0000-0000-0000-000000000000}"/>
          </ac:spMkLst>
        </pc:spChg>
        <pc:spChg chg="mod">
          <ac:chgData name="reza kabir" userId="af3c95a13102d509" providerId="LiveId" clId="{88C0DC0E-EF2C-4A8E-831A-DE6434E041D6}" dt="2020-03-30T12:40:07.957" v="199" actId="2711"/>
          <ac:spMkLst>
            <pc:docMk/>
            <pc:sldMk cId="0" sldId="314"/>
            <ac:spMk id="426" creationId="{00000000-0000-0000-0000-000000000000}"/>
          </ac:spMkLst>
        </pc:spChg>
        <pc:spChg chg="mod">
          <ac:chgData name="reza kabir" userId="af3c95a13102d509" providerId="LiveId" clId="{88C0DC0E-EF2C-4A8E-831A-DE6434E041D6}" dt="2020-03-30T12:40:07.957" v="199" actId="2711"/>
          <ac:spMkLst>
            <pc:docMk/>
            <pc:sldMk cId="0" sldId="314"/>
            <ac:spMk id="427" creationId="{00000000-0000-0000-0000-000000000000}"/>
          </ac:spMkLst>
        </pc:spChg>
        <pc:spChg chg="mod">
          <ac:chgData name="reza kabir" userId="af3c95a13102d509" providerId="LiveId" clId="{88C0DC0E-EF2C-4A8E-831A-DE6434E041D6}" dt="2020-03-30T12:39:23" v="198" actId="2711"/>
          <ac:spMkLst>
            <pc:docMk/>
            <pc:sldMk cId="0" sldId="314"/>
            <ac:spMk id="463" creationId="{00000000-0000-0000-0000-000000000000}"/>
          </ac:spMkLst>
        </pc:spChg>
        <pc:spChg chg="mod">
          <ac:chgData name="reza kabir" userId="af3c95a13102d509" providerId="LiveId" clId="{88C0DC0E-EF2C-4A8E-831A-DE6434E041D6}" dt="2020-03-30T12:39:23" v="198" actId="2711"/>
          <ac:spMkLst>
            <pc:docMk/>
            <pc:sldMk cId="0" sldId="314"/>
            <ac:spMk id="464" creationId="{00000000-0000-0000-0000-000000000000}"/>
          </ac:spMkLst>
        </pc:spChg>
        <pc:spChg chg="mod">
          <ac:chgData name="reza kabir" userId="af3c95a13102d509" providerId="LiveId" clId="{88C0DC0E-EF2C-4A8E-831A-DE6434E041D6}" dt="2020-03-30T12:39:23" v="198" actId="2711"/>
          <ac:spMkLst>
            <pc:docMk/>
            <pc:sldMk cId="0" sldId="314"/>
            <ac:spMk id="465" creationId="{00000000-0000-0000-0000-000000000000}"/>
          </ac:spMkLst>
        </pc:spChg>
        <pc:spChg chg="mod">
          <ac:chgData name="reza kabir" userId="af3c95a13102d509" providerId="LiveId" clId="{88C0DC0E-EF2C-4A8E-831A-DE6434E041D6}" dt="2020-03-30T12:39:23" v="198" actId="2711"/>
          <ac:spMkLst>
            <pc:docMk/>
            <pc:sldMk cId="0" sldId="314"/>
            <ac:spMk id="466" creationId="{00000000-0000-0000-0000-000000000000}"/>
          </ac:spMkLst>
        </pc:spChg>
        <pc:spChg chg="mod">
          <ac:chgData name="reza kabir" userId="af3c95a13102d509" providerId="LiveId" clId="{88C0DC0E-EF2C-4A8E-831A-DE6434E041D6}" dt="2020-03-30T12:39:23" v="198" actId="2711"/>
          <ac:spMkLst>
            <pc:docMk/>
            <pc:sldMk cId="0" sldId="314"/>
            <ac:spMk id="467" creationId="{00000000-0000-0000-0000-000000000000}"/>
          </ac:spMkLst>
        </pc:spChg>
      </pc:sldChg>
      <pc:sldChg chg="modSp mod">
        <pc:chgData name="reza kabir" userId="af3c95a13102d509" providerId="LiveId" clId="{88C0DC0E-EF2C-4A8E-831A-DE6434E041D6}" dt="2020-03-30T12:41:18.185" v="213" actId="1076"/>
        <pc:sldMkLst>
          <pc:docMk/>
          <pc:sldMk cId="0" sldId="315"/>
        </pc:sldMkLst>
        <pc:spChg chg="mod">
          <ac:chgData name="reza kabir" userId="af3c95a13102d509" providerId="LiveId" clId="{88C0DC0E-EF2C-4A8E-831A-DE6434E041D6}" dt="2020-03-30T12:41:18.185" v="213" actId="1076"/>
          <ac:spMkLst>
            <pc:docMk/>
            <pc:sldMk cId="0" sldId="315"/>
            <ac:spMk id="472" creationId="{00000000-0000-0000-0000-000000000000}"/>
          </ac:spMkLst>
        </pc:spChg>
        <pc:spChg chg="mod">
          <ac:chgData name="reza kabir" userId="af3c95a13102d509" providerId="LiveId" clId="{88C0DC0E-EF2C-4A8E-831A-DE6434E041D6}" dt="2020-03-30T12:41:18.185" v="213" actId="1076"/>
          <ac:spMkLst>
            <pc:docMk/>
            <pc:sldMk cId="0" sldId="315"/>
            <ac:spMk id="473" creationId="{00000000-0000-0000-0000-000000000000}"/>
          </ac:spMkLst>
        </pc:spChg>
        <pc:spChg chg="mod">
          <ac:chgData name="reza kabir" userId="af3c95a13102d509" providerId="LiveId" clId="{88C0DC0E-EF2C-4A8E-831A-DE6434E041D6}" dt="2020-03-30T12:41:18.185" v="213" actId="1076"/>
          <ac:spMkLst>
            <pc:docMk/>
            <pc:sldMk cId="0" sldId="315"/>
            <ac:spMk id="474" creationId="{00000000-0000-0000-0000-000000000000}"/>
          </ac:spMkLst>
        </pc:spChg>
        <pc:spChg chg="mod">
          <ac:chgData name="reza kabir" userId="af3c95a13102d509" providerId="LiveId" clId="{88C0DC0E-EF2C-4A8E-831A-DE6434E041D6}" dt="2020-03-30T12:41:18.185" v="213" actId="1076"/>
          <ac:spMkLst>
            <pc:docMk/>
            <pc:sldMk cId="0" sldId="315"/>
            <ac:spMk id="475" creationId="{00000000-0000-0000-0000-000000000000}"/>
          </ac:spMkLst>
        </pc:spChg>
        <pc:spChg chg="mod">
          <ac:chgData name="reza kabir" userId="af3c95a13102d509" providerId="LiveId" clId="{88C0DC0E-EF2C-4A8E-831A-DE6434E041D6}" dt="2020-03-30T12:41:18.185" v="213" actId="1076"/>
          <ac:spMkLst>
            <pc:docMk/>
            <pc:sldMk cId="0" sldId="315"/>
            <ac:spMk id="476" creationId="{00000000-0000-0000-0000-000000000000}"/>
          </ac:spMkLst>
        </pc:spChg>
        <pc:spChg chg="mod">
          <ac:chgData name="reza kabir" userId="af3c95a13102d509" providerId="LiveId" clId="{88C0DC0E-EF2C-4A8E-831A-DE6434E041D6}" dt="2020-03-30T12:41:18.185" v="213" actId="1076"/>
          <ac:spMkLst>
            <pc:docMk/>
            <pc:sldMk cId="0" sldId="315"/>
            <ac:spMk id="477" creationId="{00000000-0000-0000-0000-000000000000}"/>
          </ac:spMkLst>
        </pc:spChg>
        <pc:spChg chg="mod">
          <ac:chgData name="reza kabir" userId="af3c95a13102d509" providerId="LiveId" clId="{88C0DC0E-EF2C-4A8E-831A-DE6434E041D6}" dt="2020-03-30T12:41:18.185" v="213" actId="1076"/>
          <ac:spMkLst>
            <pc:docMk/>
            <pc:sldMk cId="0" sldId="315"/>
            <ac:spMk id="478" creationId="{00000000-0000-0000-0000-000000000000}"/>
          </ac:spMkLst>
        </pc:spChg>
        <pc:spChg chg="mod">
          <ac:chgData name="reza kabir" userId="af3c95a13102d509" providerId="LiveId" clId="{88C0DC0E-EF2C-4A8E-831A-DE6434E041D6}" dt="2020-03-30T12:41:18.185" v="213" actId="1076"/>
          <ac:spMkLst>
            <pc:docMk/>
            <pc:sldMk cId="0" sldId="315"/>
            <ac:spMk id="479" creationId="{00000000-0000-0000-0000-000000000000}"/>
          </ac:spMkLst>
        </pc:spChg>
        <pc:spChg chg="mod">
          <ac:chgData name="reza kabir" userId="af3c95a13102d509" providerId="LiveId" clId="{88C0DC0E-EF2C-4A8E-831A-DE6434E041D6}" dt="2020-03-30T12:41:18.185" v="213" actId="1076"/>
          <ac:spMkLst>
            <pc:docMk/>
            <pc:sldMk cId="0" sldId="315"/>
            <ac:spMk id="480" creationId="{00000000-0000-0000-0000-000000000000}"/>
          </ac:spMkLst>
        </pc:spChg>
        <pc:spChg chg="mod">
          <ac:chgData name="reza kabir" userId="af3c95a13102d509" providerId="LiveId" clId="{88C0DC0E-EF2C-4A8E-831A-DE6434E041D6}" dt="2020-03-30T12:41:18.185" v="213" actId="1076"/>
          <ac:spMkLst>
            <pc:docMk/>
            <pc:sldMk cId="0" sldId="315"/>
            <ac:spMk id="481" creationId="{00000000-0000-0000-0000-000000000000}"/>
          </ac:spMkLst>
        </pc:spChg>
        <pc:spChg chg="mod">
          <ac:chgData name="reza kabir" userId="af3c95a13102d509" providerId="LiveId" clId="{88C0DC0E-EF2C-4A8E-831A-DE6434E041D6}" dt="2020-03-30T12:41:18.185" v="213" actId="1076"/>
          <ac:spMkLst>
            <pc:docMk/>
            <pc:sldMk cId="0" sldId="315"/>
            <ac:spMk id="482" creationId="{00000000-0000-0000-0000-000000000000}"/>
          </ac:spMkLst>
        </pc:spChg>
        <pc:spChg chg="mod">
          <ac:chgData name="reza kabir" userId="af3c95a13102d509" providerId="LiveId" clId="{88C0DC0E-EF2C-4A8E-831A-DE6434E041D6}" dt="2020-03-30T12:41:18.185" v="213" actId="1076"/>
          <ac:spMkLst>
            <pc:docMk/>
            <pc:sldMk cId="0" sldId="315"/>
            <ac:spMk id="483" creationId="{00000000-0000-0000-0000-000000000000}"/>
          </ac:spMkLst>
        </pc:spChg>
        <pc:spChg chg="mod">
          <ac:chgData name="reza kabir" userId="af3c95a13102d509" providerId="LiveId" clId="{88C0DC0E-EF2C-4A8E-831A-DE6434E041D6}" dt="2020-03-30T12:41:18.185" v="213" actId="1076"/>
          <ac:spMkLst>
            <pc:docMk/>
            <pc:sldMk cId="0" sldId="315"/>
            <ac:spMk id="484" creationId="{00000000-0000-0000-0000-000000000000}"/>
          </ac:spMkLst>
        </pc:spChg>
        <pc:spChg chg="mod">
          <ac:chgData name="reza kabir" userId="af3c95a13102d509" providerId="LiveId" clId="{88C0DC0E-EF2C-4A8E-831A-DE6434E041D6}" dt="2020-03-30T12:40:53.517" v="208" actId="207"/>
          <ac:spMkLst>
            <pc:docMk/>
            <pc:sldMk cId="0" sldId="315"/>
            <ac:spMk id="485" creationId="{00000000-0000-0000-0000-000000000000}"/>
          </ac:spMkLst>
        </pc:spChg>
        <pc:spChg chg="mod">
          <ac:chgData name="reza kabir" userId="af3c95a13102d509" providerId="LiveId" clId="{88C0DC0E-EF2C-4A8E-831A-DE6434E041D6}" dt="2020-03-30T12:41:18.185" v="213" actId="1076"/>
          <ac:spMkLst>
            <pc:docMk/>
            <pc:sldMk cId="0" sldId="315"/>
            <ac:spMk id="486" creationId="{00000000-0000-0000-0000-000000000000}"/>
          </ac:spMkLst>
        </pc:spChg>
        <pc:spChg chg="mod">
          <ac:chgData name="reza kabir" userId="af3c95a13102d509" providerId="LiveId" clId="{88C0DC0E-EF2C-4A8E-831A-DE6434E041D6}" dt="2020-03-30T12:41:18.185" v="213" actId="1076"/>
          <ac:spMkLst>
            <pc:docMk/>
            <pc:sldMk cId="0" sldId="315"/>
            <ac:spMk id="487" creationId="{00000000-0000-0000-0000-000000000000}"/>
          </ac:spMkLst>
        </pc:spChg>
        <pc:spChg chg="mod">
          <ac:chgData name="reza kabir" userId="af3c95a13102d509" providerId="LiveId" clId="{88C0DC0E-EF2C-4A8E-831A-DE6434E041D6}" dt="2020-03-30T12:41:18.185" v="213" actId="1076"/>
          <ac:spMkLst>
            <pc:docMk/>
            <pc:sldMk cId="0" sldId="315"/>
            <ac:spMk id="488" creationId="{00000000-0000-0000-0000-000000000000}"/>
          </ac:spMkLst>
        </pc:spChg>
        <pc:spChg chg="mod">
          <ac:chgData name="reza kabir" userId="af3c95a13102d509" providerId="LiveId" clId="{88C0DC0E-EF2C-4A8E-831A-DE6434E041D6}" dt="2020-03-30T12:41:18.185" v="213" actId="1076"/>
          <ac:spMkLst>
            <pc:docMk/>
            <pc:sldMk cId="0" sldId="315"/>
            <ac:spMk id="489" creationId="{00000000-0000-0000-0000-000000000000}"/>
          </ac:spMkLst>
        </pc:spChg>
        <pc:spChg chg="mod">
          <ac:chgData name="reza kabir" userId="af3c95a13102d509" providerId="LiveId" clId="{88C0DC0E-EF2C-4A8E-831A-DE6434E041D6}" dt="2020-03-30T12:41:18.185" v="213" actId="1076"/>
          <ac:spMkLst>
            <pc:docMk/>
            <pc:sldMk cId="0" sldId="315"/>
            <ac:spMk id="490" creationId="{00000000-0000-0000-0000-000000000000}"/>
          </ac:spMkLst>
        </pc:spChg>
        <pc:spChg chg="mod">
          <ac:chgData name="reza kabir" userId="af3c95a13102d509" providerId="LiveId" clId="{88C0DC0E-EF2C-4A8E-831A-DE6434E041D6}" dt="2020-03-30T12:41:18.185" v="213" actId="1076"/>
          <ac:spMkLst>
            <pc:docMk/>
            <pc:sldMk cId="0" sldId="315"/>
            <ac:spMk id="491" creationId="{00000000-0000-0000-0000-000000000000}"/>
          </ac:spMkLst>
        </pc:spChg>
        <pc:spChg chg="mod">
          <ac:chgData name="reza kabir" userId="af3c95a13102d509" providerId="LiveId" clId="{88C0DC0E-EF2C-4A8E-831A-DE6434E041D6}" dt="2020-03-30T12:41:18.185" v="213" actId="1076"/>
          <ac:spMkLst>
            <pc:docMk/>
            <pc:sldMk cId="0" sldId="315"/>
            <ac:spMk id="492" creationId="{00000000-0000-0000-0000-000000000000}"/>
          </ac:spMkLst>
        </pc:spChg>
        <pc:spChg chg="mod">
          <ac:chgData name="reza kabir" userId="af3c95a13102d509" providerId="LiveId" clId="{88C0DC0E-EF2C-4A8E-831A-DE6434E041D6}" dt="2020-03-30T12:41:18.185" v="213" actId="1076"/>
          <ac:spMkLst>
            <pc:docMk/>
            <pc:sldMk cId="0" sldId="315"/>
            <ac:spMk id="493" creationId="{00000000-0000-0000-0000-000000000000}"/>
          </ac:spMkLst>
        </pc:spChg>
        <pc:spChg chg="mod">
          <ac:chgData name="reza kabir" userId="af3c95a13102d509" providerId="LiveId" clId="{88C0DC0E-EF2C-4A8E-831A-DE6434E041D6}" dt="2020-03-30T12:41:18.185" v="213" actId="1076"/>
          <ac:spMkLst>
            <pc:docMk/>
            <pc:sldMk cId="0" sldId="315"/>
            <ac:spMk id="494" creationId="{00000000-0000-0000-0000-000000000000}"/>
          </ac:spMkLst>
        </pc:spChg>
        <pc:spChg chg="mod">
          <ac:chgData name="reza kabir" userId="af3c95a13102d509" providerId="LiveId" clId="{88C0DC0E-EF2C-4A8E-831A-DE6434E041D6}" dt="2020-03-30T12:41:18.185" v="213" actId="1076"/>
          <ac:spMkLst>
            <pc:docMk/>
            <pc:sldMk cId="0" sldId="315"/>
            <ac:spMk id="495" creationId="{00000000-0000-0000-0000-000000000000}"/>
          </ac:spMkLst>
        </pc:spChg>
        <pc:spChg chg="mod">
          <ac:chgData name="reza kabir" userId="af3c95a13102d509" providerId="LiveId" clId="{88C0DC0E-EF2C-4A8E-831A-DE6434E041D6}" dt="2020-03-30T12:41:18.185" v="213" actId="1076"/>
          <ac:spMkLst>
            <pc:docMk/>
            <pc:sldMk cId="0" sldId="315"/>
            <ac:spMk id="496" creationId="{00000000-0000-0000-0000-000000000000}"/>
          </ac:spMkLst>
        </pc:spChg>
        <pc:spChg chg="mod">
          <ac:chgData name="reza kabir" userId="af3c95a13102d509" providerId="LiveId" clId="{88C0DC0E-EF2C-4A8E-831A-DE6434E041D6}" dt="2020-03-30T12:41:18.185" v="213" actId="1076"/>
          <ac:spMkLst>
            <pc:docMk/>
            <pc:sldMk cId="0" sldId="315"/>
            <ac:spMk id="497" creationId="{00000000-0000-0000-0000-000000000000}"/>
          </ac:spMkLst>
        </pc:spChg>
        <pc:spChg chg="mod">
          <ac:chgData name="reza kabir" userId="af3c95a13102d509" providerId="LiveId" clId="{88C0DC0E-EF2C-4A8E-831A-DE6434E041D6}" dt="2020-03-30T12:41:18.185" v="213" actId="1076"/>
          <ac:spMkLst>
            <pc:docMk/>
            <pc:sldMk cId="0" sldId="315"/>
            <ac:spMk id="498" creationId="{00000000-0000-0000-0000-000000000000}"/>
          </ac:spMkLst>
        </pc:spChg>
        <pc:spChg chg="mod">
          <ac:chgData name="reza kabir" userId="af3c95a13102d509" providerId="LiveId" clId="{88C0DC0E-EF2C-4A8E-831A-DE6434E041D6}" dt="2020-03-30T12:41:18.185" v="213" actId="1076"/>
          <ac:spMkLst>
            <pc:docMk/>
            <pc:sldMk cId="0" sldId="315"/>
            <ac:spMk id="499" creationId="{00000000-0000-0000-0000-000000000000}"/>
          </ac:spMkLst>
        </pc:spChg>
        <pc:spChg chg="mod">
          <ac:chgData name="reza kabir" userId="af3c95a13102d509" providerId="LiveId" clId="{88C0DC0E-EF2C-4A8E-831A-DE6434E041D6}" dt="2020-03-30T12:41:18.185" v="213" actId="1076"/>
          <ac:spMkLst>
            <pc:docMk/>
            <pc:sldMk cId="0" sldId="315"/>
            <ac:spMk id="500" creationId="{00000000-0000-0000-0000-000000000000}"/>
          </ac:spMkLst>
        </pc:spChg>
        <pc:spChg chg="mod">
          <ac:chgData name="reza kabir" userId="af3c95a13102d509" providerId="LiveId" clId="{88C0DC0E-EF2C-4A8E-831A-DE6434E041D6}" dt="2020-03-30T12:41:18.185" v="213" actId="1076"/>
          <ac:spMkLst>
            <pc:docMk/>
            <pc:sldMk cId="0" sldId="315"/>
            <ac:spMk id="501" creationId="{00000000-0000-0000-0000-000000000000}"/>
          </ac:spMkLst>
        </pc:spChg>
        <pc:spChg chg="mod">
          <ac:chgData name="reza kabir" userId="af3c95a13102d509" providerId="LiveId" clId="{88C0DC0E-EF2C-4A8E-831A-DE6434E041D6}" dt="2020-03-30T12:41:18.185" v="213" actId="1076"/>
          <ac:spMkLst>
            <pc:docMk/>
            <pc:sldMk cId="0" sldId="315"/>
            <ac:spMk id="502" creationId="{00000000-0000-0000-0000-000000000000}"/>
          </ac:spMkLst>
        </pc:spChg>
        <pc:spChg chg="mod">
          <ac:chgData name="reza kabir" userId="af3c95a13102d509" providerId="LiveId" clId="{88C0DC0E-EF2C-4A8E-831A-DE6434E041D6}" dt="2020-03-30T12:41:18.185" v="213" actId="1076"/>
          <ac:spMkLst>
            <pc:docMk/>
            <pc:sldMk cId="0" sldId="315"/>
            <ac:spMk id="503" creationId="{00000000-0000-0000-0000-000000000000}"/>
          </ac:spMkLst>
        </pc:spChg>
        <pc:spChg chg="mod">
          <ac:chgData name="reza kabir" userId="af3c95a13102d509" providerId="LiveId" clId="{88C0DC0E-EF2C-4A8E-831A-DE6434E041D6}" dt="2020-03-30T12:41:18.185" v="213" actId="1076"/>
          <ac:spMkLst>
            <pc:docMk/>
            <pc:sldMk cId="0" sldId="315"/>
            <ac:spMk id="504" creationId="{00000000-0000-0000-0000-000000000000}"/>
          </ac:spMkLst>
        </pc:spChg>
        <pc:spChg chg="mod">
          <ac:chgData name="reza kabir" userId="af3c95a13102d509" providerId="LiveId" clId="{88C0DC0E-EF2C-4A8E-831A-DE6434E041D6}" dt="2020-03-30T12:41:18.185" v="213" actId="1076"/>
          <ac:spMkLst>
            <pc:docMk/>
            <pc:sldMk cId="0" sldId="315"/>
            <ac:spMk id="505" creationId="{00000000-0000-0000-0000-000000000000}"/>
          </ac:spMkLst>
        </pc:spChg>
        <pc:spChg chg="mod">
          <ac:chgData name="reza kabir" userId="af3c95a13102d509" providerId="LiveId" clId="{88C0DC0E-EF2C-4A8E-831A-DE6434E041D6}" dt="2020-03-30T12:41:18.185" v="213" actId="1076"/>
          <ac:spMkLst>
            <pc:docMk/>
            <pc:sldMk cId="0" sldId="315"/>
            <ac:spMk id="506" creationId="{00000000-0000-0000-0000-000000000000}"/>
          </ac:spMkLst>
        </pc:spChg>
      </pc:sldChg>
      <pc:sldChg chg="addSp delSp modSp mod">
        <pc:chgData name="reza kabir" userId="af3c95a13102d509" providerId="LiveId" clId="{88C0DC0E-EF2C-4A8E-831A-DE6434E041D6}" dt="2020-03-30T12:50:15.236" v="283" actId="21"/>
        <pc:sldMkLst>
          <pc:docMk/>
          <pc:sldMk cId="0" sldId="316"/>
        </pc:sldMkLst>
        <pc:spChg chg="mod">
          <ac:chgData name="reza kabir" userId="af3c95a13102d509" providerId="LiveId" clId="{88C0DC0E-EF2C-4A8E-831A-DE6434E041D6}" dt="2020-03-30T12:41:51.180" v="230" actId="1037"/>
          <ac:spMkLst>
            <pc:docMk/>
            <pc:sldMk cId="0" sldId="316"/>
            <ac:spMk id="512" creationId="{00000000-0000-0000-0000-000000000000}"/>
          </ac:spMkLst>
        </pc:spChg>
        <pc:spChg chg="mod">
          <ac:chgData name="reza kabir" userId="af3c95a13102d509" providerId="LiveId" clId="{88C0DC0E-EF2C-4A8E-831A-DE6434E041D6}" dt="2020-03-30T12:41:34.958" v="216" actId="404"/>
          <ac:spMkLst>
            <pc:docMk/>
            <pc:sldMk cId="0" sldId="316"/>
            <ac:spMk id="513" creationId="{00000000-0000-0000-0000-000000000000}"/>
          </ac:spMkLst>
        </pc:spChg>
        <pc:spChg chg="mod">
          <ac:chgData name="reza kabir" userId="af3c95a13102d509" providerId="LiveId" clId="{88C0DC0E-EF2C-4A8E-831A-DE6434E041D6}" dt="2020-03-30T12:41:34.958" v="216" actId="404"/>
          <ac:spMkLst>
            <pc:docMk/>
            <pc:sldMk cId="0" sldId="316"/>
            <ac:spMk id="514" creationId="{00000000-0000-0000-0000-000000000000}"/>
          </ac:spMkLst>
        </pc:spChg>
        <pc:spChg chg="mod">
          <ac:chgData name="reza kabir" userId="af3c95a13102d509" providerId="LiveId" clId="{88C0DC0E-EF2C-4A8E-831A-DE6434E041D6}" dt="2020-03-30T12:41:51.180" v="230" actId="1037"/>
          <ac:spMkLst>
            <pc:docMk/>
            <pc:sldMk cId="0" sldId="316"/>
            <ac:spMk id="515" creationId="{00000000-0000-0000-0000-000000000000}"/>
          </ac:spMkLst>
        </pc:spChg>
        <pc:spChg chg="mod">
          <ac:chgData name="reza kabir" userId="af3c95a13102d509" providerId="LiveId" clId="{88C0DC0E-EF2C-4A8E-831A-DE6434E041D6}" dt="2020-03-30T12:41:34.958" v="216" actId="404"/>
          <ac:spMkLst>
            <pc:docMk/>
            <pc:sldMk cId="0" sldId="316"/>
            <ac:spMk id="516" creationId="{00000000-0000-0000-0000-000000000000}"/>
          </ac:spMkLst>
        </pc:spChg>
        <pc:spChg chg="mod">
          <ac:chgData name="reza kabir" userId="af3c95a13102d509" providerId="LiveId" clId="{88C0DC0E-EF2C-4A8E-831A-DE6434E041D6}" dt="2020-03-30T12:41:51.180" v="230" actId="1037"/>
          <ac:spMkLst>
            <pc:docMk/>
            <pc:sldMk cId="0" sldId="316"/>
            <ac:spMk id="517" creationId="{00000000-0000-0000-0000-000000000000}"/>
          </ac:spMkLst>
        </pc:spChg>
        <pc:spChg chg="mod">
          <ac:chgData name="reza kabir" userId="af3c95a13102d509" providerId="LiveId" clId="{88C0DC0E-EF2C-4A8E-831A-DE6434E041D6}" dt="2020-03-30T12:41:34.958" v="216" actId="404"/>
          <ac:spMkLst>
            <pc:docMk/>
            <pc:sldMk cId="0" sldId="316"/>
            <ac:spMk id="518" creationId="{00000000-0000-0000-0000-000000000000}"/>
          </ac:spMkLst>
        </pc:spChg>
        <pc:spChg chg="mod">
          <ac:chgData name="reza kabir" userId="af3c95a13102d509" providerId="LiveId" clId="{88C0DC0E-EF2C-4A8E-831A-DE6434E041D6}" dt="2020-03-30T12:41:51.180" v="230" actId="1037"/>
          <ac:spMkLst>
            <pc:docMk/>
            <pc:sldMk cId="0" sldId="316"/>
            <ac:spMk id="519" creationId="{00000000-0000-0000-0000-000000000000}"/>
          </ac:spMkLst>
        </pc:spChg>
        <pc:spChg chg="mod">
          <ac:chgData name="reza kabir" userId="af3c95a13102d509" providerId="LiveId" clId="{88C0DC0E-EF2C-4A8E-831A-DE6434E041D6}" dt="2020-03-30T12:41:57.211" v="231" actId="122"/>
          <ac:spMkLst>
            <pc:docMk/>
            <pc:sldMk cId="0" sldId="316"/>
            <ac:spMk id="548" creationId="{00000000-0000-0000-0000-000000000000}"/>
          </ac:spMkLst>
        </pc:spChg>
        <pc:grpChg chg="add del">
          <ac:chgData name="reza kabir" userId="af3c95a13102d509" providerId="LiveId" clId="{88C0DC0E-EF2C-4A8E-831A-DE6434E041D6}" dt="2020-03-30T12:50:15.236" v="283" actId="21"/>
          <ac:grpSpMkLst>
            <pc:docMk/>
            <pc:sldMk cId="0" sldId="316"/>
            <ac:grpSpMk id="47" creationId="{7810AD90-E493-4051-8588-B68F34C9878B}"/>
          </ac:grpSpMkLst>
        </pc:grpChg>
      </pc:sldChg>
      <pc:sldChg chg="modSp mod">
        <pc:chgData name="reza kabir" userId="af3c95a13102d509" providerId="LiveId" clId="{88C0DC0E-EF2C-4A8E-831A-DE6434E041D6}" dt="2020-03-30T12:43:59.568" v="254" actId="1076"/>
        <pc:sldMkLst>
          <pc:docMk/>
          <pc:sldMk cId="614853493" sldId="317"/>
        </pc:sldMkLst>
        <pc:spChg chg="mod">
          <ac:chgData name="reza kabir" userId="af3c95a13102d509" providerId="LiveId" clId="{88C0DC0E-EF2C-4A8E-831A-DE6434E041D6}" dt="2020-03-30T12:43:25.056" v="244" actId="1076"/>
          <ac:spMkLst>
            <pc:docMk/>
            <pc:sldMk cId="614853493" sldId="317"/>
            <ac:spMk id="560" creationId="{00000000-0000-0000-0000-000000000000}"/>
          </ac:spMkLst>
        </pc:spChg>
        <pc:spChg chg="mod">
          <ac:chgData name="reza kabir" userId="af3c95a13102d509" providerId="LiveId" clId="{88C0DC0E-EF2C-4A8E-831A-DE6434E041D6}" dt="2020-03-30T12:43:59.568" v="254" actId="1076"/>
          <ac:spMkLst>
            <pc:docMk/>
            <pc:sldMk cId="614853493" sldId="317"/>
            <ac:spMk id="582" creationId="{00000000-0000-0000-0000-000000000000}"/>
          </ac:spMkLst>
        </pc:spChg>
        <pc:spChg chg="mod">
          <ac:chgData name="reza kabir" userId="af3c95a13102d509" providerId="LiveId" clId="{88C0DC0E-EF2C-4A8E-831A-DE6434E041D6}" dt="2020-03-30T12:43:54.408" v="253" actId="1076"/>
          <ac:spMkLst>
            <pc:docMk/>
            <pc:sldMk cId="614853493" sldId="317"/>
            <ac:spMk id="583" creationId="{00000000-0000-0000-0000-000000000000}"/>
          </ac:spMkLst>
        </pc:spChg>
        <pc:spChg chg="mod">
          <ac:chgData name="reza kabir" userId="af3c95a13102d509" providerId="LiveId" clId="{88C0DC0E-EF2C-4A8E-831A-DE6434E041D6}" dt="2020-03-30T12:43:50.960" v="252" actId="1076"/>
          <ac:spMkLst>
            <pc:docMk/>
            <pc:sldMk cId="614853493" sldId="317"/>
            <ac:spMk id="584" creationId="{00000000-0000-0000-0000-000000000000}"/>
          </ac:spMkLst>
        </pc:spChg>
        <pc:spChg chg="mod">
          <ac:chgData name="reza kabir" userId="af3c95a13102d509" providerId="LiveId" clId="{88C0DC0E-EF2C-4A8E-831A-DE6434E041D6}" dt="2020-03-30T12:43:38.656" v="247" actId="1076"/>
          <ac:spMkLst>
            <pc:docMk/>
            <pc:sldMk cId="614853493" sldId="317"/>
            <ac:spMk id="585" creationId="{00000000-0000-0000-0000-000000000000}"/>
          </ac:spMkLst>
        </pc:spChg>
        <pc:spChg chg="mod">
          <ac:chgData name="reza kabir" userId="af3c95a13102d509" providerId="LiveId" clId="{88C0DC0E-EF2C-4A8E-831A-DE6434E041D6}" dt="2020-03-30T12:43:38.656" v="247" actId="1076"/>
          <ac:spMkLst>
            <pc:docMk/>
            <pc:sldMk cId="614853493" sldId="317"/>
            <ac:spMk id="586" creationId="{00000000-0000-0000-0000-000000000000}"/>
          </ac:spMkLst>
        </pc:spChg>
        <pc:spChg chg="mod">
          <ac:chgData name="reza kabir" userId="af3c95a13102d509" providerId="LiveId" clId="{88C0DC0E-EF2C-4A8E-831A-DE6434E041D6}" dt="2020-03-30T12:43:38.656" v="247" actId="1076"/>
          <ac:spMkLst>
            <pc:docMk/>
            <pc:sldMk cId="614853493" sldId="317"/>
            <ac:spMk id="587" creationId="{00000000-0000-0000-0000-000000000000}"/>
          </ac:spMkLst>
        </pc:spChg>
        <pc:spChg chg="mod">
          <ac:chgData name="reza kabir" userId="af3c95a13102d509" providerId="LiveId" clId="{88C0DC0E-EF2C-4A8E-831A-DE6434E041D6}" dt="2020-03-30T12:42:56.812" v="235" actId="207"/>
          <ac:spMkLst>
            <pc:docMk/>
            <pc:sldMk cId="614853493" sldId="317"/>
            <ac:spMk id="600" creationId="{00000000-0000-0000-0000-000000000000}"/>
          </ac:spMkLst>
        </pc:spChg>
        <pc:spChg chg="mod">
          <ac:chgData name="reza kabir" userId="af3c95a13102d509" providerId="LiveId" clId="{88C0DC0E-EF2C-4A8E-831A-DE6434E041D6}" dt="2020-03-30T12:43:25.056" v="244" actId="1076"/>
          <ac:spMkLst>
            <pc:docMk/>
            <pc:sldMk cId="614853493" sldId="317"/>
            <ac:spMk id="601" creationId="{00000000-0000-0000-0000-000000000000}"/>
          </ac:spMkLst>
        </pc:spChg>
        <pc:spChg chg="mod">
          <ac:chgData name="reza kabir" userId="af3c95a13102d509" providerId="LiveId" clId="{88C0DC0E-EF2C-4A8E-831A-DE6434E041D6}" dt="2020-03-30T12:43:25.056" v="244" actId="1076"/>
          <ac:spMkLst>
            <pc:docMk/>
            <pc:sldMk cId="614853493" sldId="317"/>
            <ac:spMk id="602" creationId="{00000000-0000-0000-0000-000000000000}"/>
          </ac:spMkLst>
        </pc:spChg>
        <pc:spChg chg="mod">
          <ac:chgData name="reza kabir" userId="af3c95a13102d509" providerId="LiveId" clId="{88C0DC0E-EF2C-4A8E-831A-DE6434E041D6}" dt="2020-03-30T12:43:25.056" v="244" actId="1076"/>
          <ac:spMkLst>
            <pc:docMk/>
            <pc:sldMk cId="614853493" sldId="317"/>
            <ac:spMk id="603" creationId="{00000000-0000-0000-0000-000000000000}"/>
          </ac:spMkLst>
        </pc:spChg>
        <pc:spChg chg="mod">
          <ac:chgData name="reza kabir" userId="af3c95a13102d509" providerId="LiveId" clId="{88C0DC0E-EF2C-4A8E-831A-DE6434E041D6}" dt="2020-03-30T12:43:25.056" v="244" actId="1076"/>
          <ac:spMkLst>
            <pc:docMk/>
            <pc:sldMk cId="614853493" sldId="317"/>
            <ac:spMk id="604" creationId="{00000000-0000-0000-0000-000000000000}"/>
          </ac:spMkLst>
        </pc:spChg>
        <pc:spChg chg="mod">
          <ac:chgData name="reza kabir" userId="af3c95a13102d509" providerId="LiveId" clId="{88C0DC0E-EF2C-4A8E-831A-DE6434E041D6}" dt="2020-03-30T12:43:25.056" v="244" actId="1076"/>
          <ac:spMkLst>
            <pc:docMk/>
            <pc:sldMk cId="614853493" sldId="317"/>
            <ac:spMk id="605" creationId="{00000000-0000-0000-0000-000000000000}"/>
          </ac:spMkLst>
        </pc:spChg>
      </pc:sldChg>
      <pc:sldChg chg="modSp mod">
        <pc:chgData name="reza kabir" userId="af3c95a13102d509" providerId="LiveId" clId="{88C0DC0E-EF2C-4A8E-831A-DE6434E041D6}" dt="2020-03-30T12:50:04.930" v="282" actId="2711"/>
        <pc:sldMkLst>
          <pc:docMk/>
          <pc:sldMk cId="0" sldId="318"/>
        </pc:sldMkLst>
        <pc:spChg chg="mod">
          <ac:chgData name="reza kabir" userId="af3c95a13102d509" providerId="LiveId" clId="{88C0DC0E-EF2C-4A8E-831A-DE6434E041D6}" dt="2020-03-30T12:50:04.930" v="282" actId="2711"/>
          <ac:spMkLst>
            <pc:docMk/>
            <pc:sldMk cId="0" sldId="318"/>
            <ac:spMk id="610" creationId="{00000000-0000-0000-0000-000000000000}"/>
          </ac:spMkLst>
        </pc:spChg>
        <pc:spChg chg="mod">
          <ac:chgData name="reza kabir" userId="af3c95a13102d509" providerId="LiveId" clId="{88C0DC0E-EF2C-4A8E-831A-DE6434E041D6}" dt="2020-03-30T12:50:04.930" v="282" actId="2711"/>
          <ac:spMkLst>
            <pc:docMk/>
            <pc:sldMk cId="0" sldId="318"/>
            <ac:spMk id="611" creationId="{00000000-0000-0000-0000-000000000000}"/>
          </ac:spMkLst>
        </pc:spChg>
        <pc:spChg chg="mod">
          <ac:chgData name="reza kabir" userId="af3c95a13102d509" providerId="LiveId" clId="{88C0DC0E-EF2C-4A8E-831A-DE6434E041D6}" dt="2020-03-30T12:50:04.930" v="282" actId="2711"/>
          <ac:spMkLst>
            <pc:docMk/>
            <pc:sldMk cId="0" sldId="318"/>
            <ac:spMk id="612" creationId="{00000000-0000-0000-0000-000000000000}"/>
          </ac:spMkLst>
        </pc:spChg>
        <pc:spChg chg="mod">
          <ac:chgData name="reza kabir" userId="af3c95a13102d509" providerId="LiveId" clId="{88C0DC0E-EF2C-4A8E-831A-DE6434E041D6}" dt="2020-03-30T12:50:04.930" v="282" actId="2711"/>
          <ac:spMkLst>
            <pc:docMk/>
            <pc:sldMk cId="0" sldId="318"/>
            <ac:spMk id="613" creationId="{00000000-0000-0000-0000-000000000000}"/>
          </ac:spMkLst>
        </pc:spChg>
        <pc:spChg chg="mod">
          <ac:chgData name="reza kabir" userId="af3c95a13102d509" providerId="LiveId" clId="{88C0DC0E-EF2C-4A8E-831A-DE6434E041D6}" dt="2020-03-30T12:50:04.930" v="282" actId="2711"/>
          <ac:spMkLst>
            <pc:docMk/>
            <pc:sldMk cId="0" sldId="318"/>
            <ac:spMk id="614" creationId="{00000000-0000-0000-0000-000000000000}"/>
          </ac:spMkLst>
        </pc:spChg>
        <pc:spChg chg="mod">
          <ac:chgData name="reza kabir" userId="af3c95a13102d509" providerId="LiveId" clId="{88C0DC0E-EF2C-4A8E-831A-DE6434E041D6}" dt="2020-03-30T12:50:04.930" v="282" actId="2711"/>
          <ac:spMkLst>
            <pc:docMk/>
            <pc:sldMk cId="0" sldId="318"/>
            <ac:spMk id="615" creationId="{00000000-0000-0000-0000-000000000000}"/>
          </ac:spMkLst>
        </pc:spChg>
        <pc:spChg chg="mod">
          <ac:chgData name="reza kabir" userId="af3c95a13102d509" providerId="LiveId" clId="{88C0DC0E-EF2C-4A8E-831A-DE6434E041D6}" dt="2020-03-30T12:50:04.930" v="282" actId="2711"/>
          <ac:spMkLst>
            <pc:docMk/>
            <pc:sldMk cId="0" sldId="318"/>
            <ac:spMk id="616" creationId="{00000000-0000-0000-0000-000000000000}"/>
          </ac:spMkLst>
        </pc:spChg>
        <pc:spChg chg="mod">
          <ac:chgData name="reza kabir" userId="af3c95a13102d509" providerId="LiveId" clId="{88C0DC0E-EF2C-4A8E-831A-DE6434E041D6}" dt="2020-03-30T12:50:04.930" v="282" actId="2711"/>
          <ac:spMkLst>
            <pc:docMk/>
            <pc:sldMk cId="0" sldId="318"/>
            <ac:spMk id="617" creationId="{00000000-0000-0000-0000-000000000000}"/>
          </ac:spMkLst>
        </pc:spChg>
        <pc:spChg chg="mod">
          <ac:chgData name="reza kabir" userId="af3c95a13102d509" providerId="LiveId" clId="{88C0DC0E-EF2C-4A8E-831A-DE6434E041D6}" dt="2020-03-30T12:50:04.930" v="282" actId="2711"/>
          <ac:spMkLst>
            <pc:docMk/>
            <pc:sldMk cId="0" sldId="318"/>
            <ac:spMk id="618" creationId="{00000000-0000-0000-0000-000000000000}"/>
          </ac:spMkLst>
        </pc:spChg>
        <pc:spChg chg="mod">
          <ac:chgData name="reza kabir" userId="af3c95a13102d509" providerId="LiveId" clId="{88C0DC0E-EF2C-4A8E-831A-DE6434E041D6}" dt="2020-03-30T12:50:04.930" v="282" actId="2711"/>
          <ac:spMkLst>
            <pc:docMk/>
            <pc:sldMk cId="0" sldId="318"/>
            <ac:spMk id="619" creationId="{00000000-0000-0000-0000-000000000000}"/>
          </ac:spMkLst>
        </pc:spChg>
        <pc:spChg chg="mod">
          <ac:chgData name="reza kabir" userId="af3c95a13102d509" providerId="LiveId" clId="{88C0DC0E-EF2C-4A8E-831A-DE6434E041D6}" dt="2020-03-30T12:50:04.930" v="282" actId="2711"/>
          <ac:spMkLst>
            <pc:docMk/>
            <pc:sldMk cId="0" sldId="318"/>
            <ac:spMk id="620" creationId="{00000000-0000-0000-0000-000000000000}"/>
          </ac:spMkLst>
        </pc:spChg>
        <pc:spChg chg="mod">
          <ac:chgData name="reza kabir" userId="af3c95a13102d509" providerId="LiveId" clId="{88C0DC0E-EF2C-4A8E-831A-DE6434E041D6}" dt="2020-03-30T12:50:04.930" v="282" actId="2711"/>
          <ac:spMkLst>
            <pc:docMk/>
            <pc:sldMk cId="0" sldId="318"/>
            <ac:spMk id="621" creationId="{00000000-0000-0000-0000-000000000000}"/>
          </ac:spMkLst>
        </pc:spChg>
        <pc:spChg chg="mod">
          <ac:chgData name="reza kabir" userId="af3c95a13102d509" providerId="LiveId" clId="{88C0DC0E-EF2C-4A8E-831A-DE6434E041D6}" dt="2020-03-30T12:50:04.930" v="282" actId="2711"/>
          <ac:spMkLst>
            <pc:docMk/>
            <pc:sldMk cId="0" sldId="318"/>
            <ac:spMk id="622" creationId="{00000000-0000-0000-0000-000000000000}"/>
          </ac:spMkLst>
        </pc:spChg>
        <pc:spChg chg="mod">
          <ac:chgData name="reza kabir" userId="af3c95a13102d509" providerId="LiveId" clId="{88C0DC0E-EF2C-4A8E-831A-DE6434E041D6}" dt="2020-03-30T12:50:04.930" v="282" actId="2711"/>
          <ac:spMkLst>
            <pc:docMk/>
            <pc:sldMk cId="0" sldId="318"/>
            <ac:spMk id="623" creationId="{00000000-0000-0000-0000-000000000000}"/>
          </ac:spMkLst>
        </pc:spChg>
        <pc:spChg chg="mod">
          <ac:chgData name="reza kabir" userId="af3c95a13102d509" providerId="LiveId" clId="{88C0DC0E-EF2C-4A8E-831A-DE6434E041D6}" dt="2020-03-30T12:50:04.930" v="282" actId="2711"/>
          <ac:spMkLst>
            <pc:docMk/>
            <pc:sldMk cId="0" sldId="318"/>
            <ac:spMk id="624" creationId="{00000000-0000-0000-0000-000000000000}"/>
          </ac:spMkLst>
        </pc:spChg>
        <pc:spChg chg="mod">
          <ac:chgData name="reza kabir" userId="af3c95a13102d509" providerId="LiveId" clId="{88C0DC0E-EF2C-4A8E-831A-DE6434E041D6}" dt="2020-03-30T12:50:04.930" v="282" actId="2711"/>
          <ac:spMkLst>
            <pc:docMk/>
            <pc:sldMk cId="0" sldId="318"/>
            <ac:spMk id="650" creationId="{00000000-0000-0000-0000-000000000000}"/>
          </ac:spMkLst>
        </pc:spChg>
        <pc:spChg chg="mod">
          <ac:chgData name="reza kabir" userId="af3c95a13102d509" providerId="LiveId" clId="{88C0DC0E-EF2C-4A8E-831A-DE6434E041D6}" dt="2020-03-30T12:50:04.930" v="282" actId="2711"/>
          <ac:spMkLst>
            <pc:docMk/>
            <pc:sldMk cId="0" sldId="318"/>
            <ac:spMk id="651" creationId="{00000000-0000-0000-0000-000000000000}"/>
          </ac:spMkLst>
        </pc:spChg>
        <pc:spChg chg="mod">
          <ac:chgData name="reza kabir" userId="af3c95a13102d509" providerId="LiveId" clId="{88C0DC0E-EF2C-4A8E-831A-DE6434E041D6}" dt="2020-03-30T12:50:04.930" v="282" actId="2711"/>
          <ac:spMkLst>
            <pc:docMk/>
            <pc:sldMk cId="0" sldId="318"/>
            <ac:spMk id="652" creationId="{00000000-0000-0000-0000-000000000000}"/>
          </ac:spMkLst>
        </pc:spChg>
        <pc:spChg chg="mod">
          <ac:chgData name="reza kabir" userId="af3c95a13102d509" providerId="LiveId" clId="{88C0DC0E-EF2C-4A8E-831A-DE6434E041D6}" dt="2020-03-30T12:50:04.930" v="282" actId="2711"/>
          <ac:spMkLst>
            <pc:docMk/>
            <pc:sldMk cId="0" sldId="318"/>
            <ac:spMk id="653" creationId="{00000000-0000-0000-0000-000000000000}"/>
          </ac:spMkLst>
        </pc:spChg>
        <pc:spChg chg="mod">
          <ac:chgData name="reza kabir" userId="af3c95a13102d509" providerId="LiveId" clId="{88C0DC0E-EF2C-4A8E-831A-DE6434E041D6}" dt="2020-03-30T12:50:04.930" v="282" actId="2711"/>
          <ac:spMkLst>
            <pc:docMk/>
            <pc:sldMk cId="0" sldId="318"/>
            <ac:spMk id="654" creationId="{00000000-0000-0000-0000-000000000000}"/>
          </ac:spMkLst>
        </pc:spChg>
        <pc:spChg chg="mod">
          <ac:chgData name="reza kabir" userId="af3c95a13102d509" providerId="LiveId" clId="{88C0DC0E-EF2C-4A8E-831A-DE6434E041D6}" dt="2020-03-30T12:50:04.930" v="282" actId="2711"/>
          <ac:spMkLst>
            <pc:docMk/>
            <pc:sldMk cId="0" sldId="318"/>
            <ac:spMk id="655" creationId="{00000000-0000-0000-0000-000000000000}"/>
          </ac:spMkLst>
        </pc:spChg>
      </pc:sldChg>
      <pc:sldChg chg="addSp delSp modSp mod">
        <pc:chgData name="reza kabir" userId="af3c95a13102d509" providerId="LiveId" clId="{88C0DC0E-EF2C-4A8E-831A-DE6434E041D6}" dt="2020-03-30T12:55:37.855" v="343" actId="21"/>
        <pc:sldMkLst>
          <pc:docMk/>
          <pc:sldMk cId="0" sldId="319"/>
        </pc:sldMkLst>
        <pc:spChg chg="mod">
          <ac:chgData name="reza kabir" userId="af3c95a13102d509" providerId="LiveId" clId="{88C0DC0E-EF2C-4A8E-831A-DE6434E041D6}" dt="2020-03-30T12:51:31.140" v="295" actId="2711"/>
          <ac:spMkLst>
            <pc:docMk/>
            <pc:sldMk cId="0" sldId="319"/>
            <ac:spMk id="660" creationId="{00000000-0000-0000-0000-000000000000}"/>
          </ac:spMkLst>
        </pc:spChg>
        <pc:spChg chg="mod">
          <ac:chgData name="reza kabir" userId="af3c95a13102d509" providerId="LiveId" clId="{88C0DC0E-EF2C-4A8E-831A-DE6434E041D6}" dt="2020-03-30T12:50:50" v="290" actId="207"/>
          <ac:spMkLst>
            <pc:docMk/>
            <pc:sldMk cId="0" sldId="319"/>
            <ac:spMk id="661" creationId="{00000000-0000-0000-0000-000000000000}"/>
          </ac:spMkLst>
        </pc:spChg>
        <pc:spChg chg="mod">
          <ac:chgData name="reza kabir" userId="af3c95a13102d509" providerId="LiveId" clId="{88C0DC0E-EF2C-4A8E-831A-DE6434E041D6}" dt="2020-03-30T12:51:31.140" v="295" actId="2711"/>
          <ac:spMkLst>
            <pc:docMk/>
            <pc:sldMk cId="0" sldId="319"/>
            <ac:spMk id="662" creationId="{00000000-0000-0000-0000-000000000000}"/>
          </ac:spMkLst>
        </pc:spChg>
        <pc:spChg chg="mod">
          <ac:chgData name="reza kabir" userId="af3c95a13102d509" providerId="LiveId" clId="{88C0DC0E-EF2C-4A8E-831A-DE6434E041D6}" dt="2020-03-30T12:51:31.140" v="295" actId="2711"/>
          <ac:spMkLst>
            <pc:docMk/>
            <pc:sldMk cId="0" sldId="319"/>
            <ac:spMk id="663" creationId="{00000000-0000-0000-0000-000000000000}"/>
          </ac:spMkLst>
        </pc:spChg>
        <pc:spChg chg="mod">
          <ac:chgData name="reza kabir" userId="af3c95a13102d509" providerId="LiveId" clId="{88C0DC0E-EF2C-4A8E-831A-DE6434E041D6}" dt="2020-03-30T12:51:31.140" v="295" actId="2711"/>
          <ac:spMkLst>
            <pc:docMk/>
            <pc:sldMk cId="0" sldId="319"/>
            <ac:spMk id="664" creationId="{00000000-0000-0000-0000-000000000000}"/>
          </ac:spMkLst>
        </pc:spChg>
        <pc:spChg chg="mod">
          <ac:chgData name="reza kabir" userId="af3c95a13102d509" providerId="LiveId" clId="{88C0DC0E-EF2C-4A8E-831A-DE6434E041D6}" dt="2020-03-30T12:51:31.140" v="295" actId="2711"/>
          <ac:spMkLst>
            <pc:docMk/>
            <pc:sldMk cId="0" sldId="319"/>
            <ac:spMk id="665" creationId="{00000000-0000-0000-0000-000000000000}"/>
          </ac:spMkLst>
        </pc:spChg>
        <pc:spChg chg="mod">
          <ac:chgData name="reza kabir" userId="af3c95a13102d509" providerId="LiveId" clId="{88C0DC0E-EF2C-4A8E-831A-DE6434E041D6}" dt="2020-03-30T12:51:31.140" v="295" actId="2711"/>
          <ac:spMkLst>
            <pc:docMk/>
            <pc:sldMk cId="0" sldId="319"/>
            <ac:spMk id="676" creationId="{00000000-0000-0000-0000-000000000000}"/>
          </ac:spMkLst>
        </pc:spChg>
        <pc:spChg chg="mod">
          <ac:chgData name="reza kabir" userId="af3c95a13102d509" providerId="LiveId" clId="{88C0DC0E-EF2C-4A8E-831A-DE6434E041D6}" dt="2020-03-30T12:51:31.140" v="295" actId="2711"/>
          <ac:spMkLst>
            <pc:docMk/>
            <pc:sldMk cId="0" sldId="319"/>
            <ac:spMk id="677" creationId="{00000000-0000-0000-0000-000000000000}"/>
          </ac:spMkLst>
        </pc:spChg>
        <pc:spChg chg="mod">
          <ac:chgData name="reza kabir" userId="af3c95a13102d509" providerId="LiveId" clId="{88C0DC0E-EF2C-4A8E-831A-DE6434E041D6}" dt="2020-03-30T12:51:31.140" v="295" actId="2711"/>
          <ac:spMkLst>
            <pc:docMk/>
            <pc:sldMk cId="0" sldId="319"/>
            <ac:spMk id="678" creationId="{00000000-0000-0000-0000-000000000000}"/>
          </ac:spMkLst>
        </pc:spChg>
        <pc:grpChg chg="add del">
          <ac:chgData name="reza kabir" userId="af3c95a13102d509" providerId="LiveId" clId="{88C0DC0E-EF2C-4A8E-831A-DE6434E041D6}" dt="2020-03-30T12:55:37.855" v="343" actId="21"/>
          <ac:grpSpMkLst>
            <pc:docMk/>
            <pc:sldMk cId="0" sldId="319"/>
            <ac:grpSpMk id="21" creationId="{6D7EBC50-2174-4A0F-AB42-D5FA1B96F892}"/>
          </ac:grpSpMkLst>
        </pc:grpChg>
      </pc:sldChg>
      <pc:sldChg chg="modSp mod">
        <pc:chgData name="reza kabir" userId="af3c95a13102d509" providerId="LiveId" clId="{88C0DC0E-EF2C-4A8E-831A-DE6434E041D6}" dt="2020-03-30T12:51:46.067" v="297" actId="122"/>
        <pc:sldMkLst>
          <pc:docMk/>
          <pc:sldMk cId="0" sldId="320"/>
        </pc:sldMkLst>
        <pc:spChg chg="mod">
          <ac:chgData name="reza kabir" userId="af3c95a13102d509" providerId="LiveId" clId="{88C0DC0E-EF2C-4A8E-831A-DE6434E041D6}" dt="2020-03-30T12:51:46.067" v="297" actId="122"/>
          <ac:spMkLst>
            <pc:docMk/>
            <pc:sldMk cId="0" sldId="320"/>
            <ac:spMk id="686" creationId="{00000000-0000-0000-0000-000000000000}"/>
          </ac:spMkLst>
        </pc:spChg>
      </pc:sldChg>
      <pc:sldChg chg="modSp mod">
        <pc:chgData name="reza kabir" userId="af3c95a13102d509" providerId="LiveId" clId="{88C0DC0E-EF2C-4A8E-831A-DE6434E041D6}" dt="2020-03-30T12:53:19.670" v="320" actId="404"/>
        <pc:sldMkLst>
          <pc:docMk/>
          <pc:sldMk cId="753715957" sldId="321"/>
        </pc:sldMkLst>
        <pc:spChg chg="mod">
          <ac:chgData name="reza kabir" userId="af3c95a13102d509" providerId="LiveId" clId="{88C0DC0E-EF2C-4A8E-831A-DE6434E041D6}" dt="2020-03-30T12:53:19.670" v="320" actId="404"/>
          <ac:spMkLst>
            <pc:docMk/>
            <pc:sldMk cId="753715957" sldId="321"/>
            <ac:spMk id="727" creationId="{00000000-0000-0000-0000-000000000000}"/>
          </ac:spMkLst>
        </pc:spChg>
        <pc:spChg chg="mod">
          <ac:chgData name="reza kabir" userId="af3c95a13102d509" providerId="LiveId" clId="{88C0DC0E-EF2C-4A8E-831A-DE6434E041D6}" dt="2020-03-30T12:53:11.462" v="318" actId="1076"/>
          <ac:spMkLst>
            <pc:docMk/>
            <pc:sldMk cId="753715957" sldId="321"/>
            <ac:spMk id="731" creationId="{00000000-0000-0000-0000-000000000000}"/>
          </ac:spMkLst>
        </pc:spChg>
        <pc:spChg chg="mod">
          <ac:chgData name="reza kabir" userId="af3c95a13102d509" providerId="LiveId" clId="{88C0DC0E-EF2C-4A8E-831A-DE6434E041D6}" dt="2020-03-30T12:53:11.462" v="318" actId="1076"/>
          <ac:spMkLst>
            <pc:docMk/>
            <pc:sldMk cId="753715957" sldId="321"/>
            <ac:spMk id="732" creationId="{00000000-0000-0000-0000-000000000000}"/>
          </ac:spMkLst>
        </pc:spChg>
        <pc:spChg chg="mod">
          <ac:chgData name="reza kabir" userId="af3c95a13102d509" providerId="LiveId" clId="{88C0DC0E-EF2C-4A8E-831A-DE6434E041D6}" dt="2020-03-30T12:53:11.462" v="318" actId="1076"/>
          <ac:spMkLst>
            <pc:docMk/>
            <pc:sldMk cId="753715957" sldId="321"/>
            <ac:spMk id="733" creationId="{00000000-0000-0000-0000-000000000000}"/>
          </ac:spMkLst>
        </pc:spChg>
        <pc:spChg chg="mod">
          <ac:chgData name="reza kabir" userId="af3c95a13102d509" providerId="LiveId" clId="{88C0DC0E-EF2C-4A8E-831A-DE6434E041D6}" dt="2020-03-30T12:52:57.978" v="312" actId="2711"/>
          <ac:spMkLst>
            <pc:docMk/>
            <pc:sldMk cId="753715957" sldId="321"/>
            <ac:spMk id="740" creationId="{00000000-0000-0000-0000-000000000000}"/>
          </ac:spMkLst>
        </pc:spChg>
        <pc:spChg chg="mod">
          <ac:chgData name="reza kabir" userId="af3c95a13102d509" providerId="LiveId" clId="{88C0DC0E-EF2C-4A8E-831A-DE6434E041D6}" dt="2020-03-30T12:52:57.978" v="312" actId="2711"/>
          <ac:spMkLst>
            <pc:docMk/>
            <pc:sldMk cId="753715957" sldId="321"/>
            <ac:spMk id="741" creationId="{00000000-0000-0000-0000-000000000000}"/>
          </ac:spMkLst>
        </pc:spChg>
        <pc:spChg chg="mod">
          <ac:chgData name="reza kabir" userId="af3c95a13102d509" providerId="LiveId" clId="{88C0DC0E-EF2C-4A8E-831A-DE6434E041D6}" dt="2020-03-30T12:52:57.978" v="312" actId="2711"/>
          <ac:spMkLst>
            <pc:docMk/>
            <pc:sldMk cId="753715957" sldId="321"/>
            <ac:spMk id="742" creationId="{00000000-0000-0000-0000-000000000000}"/>
          </ac:spMkLst>
        </pc:spChg>
        <pc:spChg chg="mod">
          <ac:chgData name="reza kabir" userId="af3c95a13102d509" providerId="LiveId" clId="{88C0DC0E-EF2C-4A8E-831A-DE6434E041D6}" dt="2020-03-30T12:53:19.670" v="320" actId="404"/>
          <ac:spMkLst>
            <pc:docMk/>
            <pc:sldMk cId="753715957" sldId="321"/>
            <ac:spMk id="743" creationId="{00000000-0000-0000-0000-000000000000}"/>
          </ac:spMkLst>
        </pc:spChg>
        <pc:spChg chg="mod">
          <ac:chgData name="reza kabir" userId="af3c95a13102d509" providerId="LiveId" clId="{88C0DC0E-EF2C-4A8E-831A-DE6434E041D6}" dt="2020-03-30T12:53:19.670" v="320" actId="404"/>
          <ac:spMkLst>
            <pc:docMk/>
            <pc:sldMk cId="753715957" sldId="321"/>
            <ac:spMk id="744" creationId="{00000000-0000-0000-0000-000000000000}"/>
          </ac:spMkLst>
        </pc:spChg>
      </pc:sldChg>
      <pc:sldChg chg="addSp delSp modSp mod">
        <pc:chgData name="reza kabir" userId="af3c95a13102d509" providerId="LiveId" clId="{88C0DC0E-EF2C-4A8E-831A-DE6434E041D6}" dt="2020-03-30T12:56:58.298" v="392" actId="21"/>
        <pc:sldMkLst>
          <pc:docMk/>
          <pc:sldMk cId="0" sldId="322"/>
        </pc:sldMkLst>
        <pc:spChg chg="mod">
          <ac:chgData name="reza kabir" userId="af3c95a13102d509" providerId="LiveId" clId="{88C0DC0E-EF2C-4A8E-831A-DE6434E041D6}" dt="2020-03-30T12:56:33.830" v="383" actId="2711"/>
          <ac:spMkLst>
            <pc:docMk/>
            <pc:sldMk cId="0" sldId="322"/>
            <ac:spMk id="774" creationId="{00000000-0000-0000-0000-000000000000}"/>
          </ac:spMkLst>
        </pc:spChg>
        <pc:spChg chg="mod">
          <ac:chgData name="reza kabir" userId="af3c95a13102d509" providerId="LiveId" clId="{88C0DC0E-EF2C-4A8E-831A-DE6434E041D6}" dt="2020-03-30T12:56:45.261" v="389" actId="2711"/>
          <ac:spMkLst>
            <pc:docMk/>
            <pc:sldMk cId="0" sldId="322"/>
            <ac:spMk id="775" creationId="{00000000-0000-0000-0000-000000000000}"/>
          </ac:spMkLst>
        </pc:spChg>
        <pc:spChg chg="mod">
          <ac:chgData name="reza kabir" userId="af3c95a13102d509" providerId="LiveId" clId="{88C0DC0E-EF2C-4A8E-831A-DE6434E041D6}" dt="2020-03-30T12:56:45.261" v="389" actId="2711"/>
          <ac:spMkLst>
            <pc:docMk/>
            <pc:sldMk cId="0" sldId="322"/>
            <ac:spMk id="776" creationId="{00000000-0000-0000-0000-000000000000}"/>
          </ac:spMkLst>
        </pc:spChg>
        <pc:spChg chg="mod">
          <ac:chgData name="reza kabir" userId="af3c95a13102d509" providerId="LiveId" clId="{88C0DC0E-EF2C-4A8E-831A-DE6434E041D6}" dt="2020-03-30T12:56:45.261" v="389" actId="2711"/>
          <ac:spMkLst>
            <pc:docMk/>
            <pc:sldMk cId="0" sldId="322"/>
            <ac:spMk id="777" creationId="{00000000-0000-0000-0000-000000000000}"/>
          </ac:spMkLst>
        </pc:spChg>
        <pc:spChg chg="mod">
          <ac:chgData name="reza kabir" userId="af3c95a13102d509" providerId="LiveId" clId="{88C0DC0E-EF2C-4A8E-831A-DE6434E041D6}" dt="2020-03-30T12:56:45.261" v="389" actId="2711"/>
          <ac:spMkLst>
            <pc:docMk/>
            <pc:sldMk cId="0" sldId="322"/>
            <ac:spMk id="778" creationId="{00000000-0000-0000-0000-000000000000}"/>
          </ac:spMkLst>
        </pc:spChg>
        <pc:spChg chg="mod">
          <ac:chgData name="reza kabir" userId="af3c95a13102d509" providerId="LiveId" clId="{88C0DC0E-EF2C-4A8E-831A-DE6434E041D6}" dt="2020-03-30T12:56:45.261" v="389" actId="2711"/>
          <ac:spMkLst>
            <pc:docMk/>
            <pc:sldMk cId="0" sldId="322"/>
            <ac:spMk id="779" creationId="{00000000-0000-0000-0000-000000000000}"/>
          </ac:spMkLst>
        </pc:spChg>
        <pc:spChg chg="mod">
          <ac:chgData name="reza kabir" userId="af3c95a13102d509" providerId="LiveId" clId="{88C0DC0E-EF2C-4A8E-831A-DE6434E041D6}" dt="2020-03-30T12:56:45.261" v="389" actId="2711"/>
          <ac:spMkLst>
            <pc:docMk/>
            <pc:sldMk cId="0" sldId="322"/>
            <ac:spMk id="780" creationId="{00000000-0000-0000-0000-000000000000}"/>
          </ac:spMkLst>
        </pc:spChg>
        <pc:spChg chg="mod">
          <ac:chgData name="reza kabir" userId="af3c95a13102d509" providerId="LiveId" clId="{88C0DC0E-EF2C-4A8E-831A-DE6434E041D6}" dt="2020-03-30T12:56:55.522" v="391" actId="122"/>
          <ac:spMkLst>
            <pc:docMk/>
            <pc:sldMk cId="0" sldId="322"/>
            <ac:spMk id="794" creationId="{00000000-0000-0000-0000-000000000000}"/>
          </ac:spMkLst>
        </pc:spChg>
        <pc:spChg chg="mod">
          <ac:chgData name="reza kabir" userId="af3c95a13102d509" providerId="LiveId" clId="{88C0DC0E-EF2C-4A8E-831A-DE6434E041D6}" dt="2020-03-30T12:56:33.830" v="383" actId="2711"/>
          <ac:spMkLst>
            <pc:docMk/>
            <pc:sldMk cId="0" sldId="322"/>
            <ac:spMk id="795" creationId="{00000000-0000-0000-0000-000000000000}"/>
          </ac:spMkLst>
        </pc:spChg>
        <pc:spChg chg="mod">
          <ac:chgData name="reza kabir" userId="af3c95a13102d509" providerId="LiveId" clId="{88C0DC0E-EF2C-4A8E-831A-DE6434E041D6}" dt="2020-03-30T12:56:33.830" v="383" actId="2711"/>
          <ac:spMkLst>
            <pc:docMk/>
            <pc:sldMk cId="0" sldId="322"/>
            <ac:spMk id="796" creationId="{00000000-0000-0000-0000-000000000000}"/>
          </ac:spMkLst>
        </pc:spChg>
        <pc:spChg chg="mod">
          <ac:chgData name="reza kabir" userId="af3c95a13102d509" providerId="LiveId" clId="{88C0DC0E-EF2C-4A8E-831A-DE6434E041D6}" dt="2020-03-30T12:56:33.830" v="383" actId="2711"/>
          <ac:spMkLst>
            <pc:docMk/>
            <pc:sldMk cId="0" sldId="322"/>
            <ac:spMk id="797" creationId="{00000000-0000-0000-0000-000000000000}"/>
          </ac:spMkLst>
        </pc:spChg>
        <pc:spChg chg="mod">
          <ac:chgData name="reza kabir" userId="af3c95a13102d509" providerId="LiveId" clId="{88C0DC0E-EF2C-4A8E-831A-DE6434E041D6}" dt="2020-03-30T12:56:33.830" v="383" actId="2711"/>
          <ac:spMkLst>
            <pc:docMk/>
            <pc:sldMk cId="0" sldId="322"/>
            <ac:spMk id="798" creationId="{00000000-0000-0000-0000-000000000000}"/>
          </ac:spMkLst>
        </pc:spChg>
        <pc:spChg chg="mod">
          <ac:chgData name="reza kabir" userId="af3c95a13102d509" providerId="LiveId" clId="{88C0DC0E-EF2C-4A8E-831A-DE6434E041D6}" dt="2020-03-30T12:56:33.830" v="383" actId="2711"/>
          <ac:spMkLst>
            <pc:docMk/>
            <pc:sldMk cId="0" sldId="322"/>
            <ac:spMk id="799" creationId="{00000000-0000-0000-0000-000000000000}"/>
          </ac:spMkLst>
        </pc:spChg>
        <pc:grpChg chg="add del">
          <ac:chgData name="reza kabir" userId="af3c95a13102d509" providerId="LiveId" clId="{88C0DC0E-EF2C-4A8E-831A-DE6434E041D6}" dt="2020-03-30T12:56:58.298" v="392" actId="21"/>
          <ac:grpSpMkLst>
            <pc:docMk/>
            <pc:sldMk cId="0" sldId="322"/>
            <ac:grpSpMk id="28" creationId="{05C1CD6B-92D0-443B-BEBA-EC8FE3D18AB2}"/>
          </ac:grpSpMkLst>
        </pc:grpChg>
      </pc:sldChg>
      <pc:sldChg chg="addSp delSp modSp mod">
        <pc:chgData name="reza kabir" userId="af3c95a13102d509" providerId="LiveId" clId="{88C0DC0E-EF2C-4A8E-831A-DE6434E041D6}" dt="2020-03-30T12:57:42.140" v="406" actId="2711"/>
        <pc:sldMkLst>
          <pc:docMk/>
          <pc:sldMk cId="0" sldId="323"/>
        </pc:sldMkLst>
        <pc:spChg chg="mod">
          <ac:chgData name="reza kabir" userId="af3c95a13102d509" providerId="LiveId" clId="{88C0DC0E-EF2C-4A8E-831A-DE6434E041D6}" dt="2020-03-30T12:57:42.140" v="406" actId="2711"/>
          <ac:spMkLst>
            <pc:docMk/>
            <pc:sldMk cId="0" sldId="323"/>
            <ac:spMk id="804" creationId="{00000000-0000-0000-0000-000000000000}"/>
          </ac:spMkLst>
        </pc:spChg>
        <pc:spChg chg="mod">
          <ac:chgData name="reza kabir" userId="af3c95a13102d509" providerId="LiveId" clId="{88C0DC0E-EF2C-4A8E-831A-DE6434E041D6}" dt="2020-03-30T12:57:42.140" v="406" actId="2711"/>
          <ac:spMkLst>
            <pc:docMk/>
            <pc:sldMk cId="0" sldId="323"/>
            <ac:spMk id="805" creationId="{00000000-0000-0000-0000-000000000000}"/>
          </ac:spMkLst>
        </pc:spChg>
        <pc:spChg chg="mod">
          <ac:chgData name="reza kabir" userId="af3c95a13102d509" providerId="LiveId" clId="{88C0DC0E-EF2C-4A8E-831A-DE6434E041D6}" dt="2020-03-30T12:57:42.140" v="406" actId="2711"/>
          <ac:spMkLst>
            <pc:docMk/>
            <pc:sldMk cId="0" sldId="323"/>
            <ac:spMk id="806" creationId="{00000000-0000-0000-0000-000000000000}"/>
          </ac:spMkLst>
        </pc:spChg>
        <pc:spChg chg="mod">
          <ac:chgData name="reza kabir" userId="af3c95a13102d509" providerId="LiveId" clId="{88C0DC0E-EF2C-4A8E-831A-DE6434E041D6}" dt="2020-03-30T12:57:42.140" v="406" actId="2711"/>
          <ac:spMkLst>
            <pc:docMk/>
            <pc:sldMk cId="0" sldId="323"/>
            <ac:spMk id="807" creationId="{00000000-0000-0000-0000-000000000000}"/>
          </ac:spMkLst>
        </pc:spChg>
        <pc:spChg chg="mod">
          <ac:chgData name="reza kabir" userId="af3c95a13102d509" providerId="LiveId" clId="{88C0DC0E-EF2C-4A8E-831A-DE6434E041D6}" dt="2020-03-30T12:57:42.140" v="406" actId="2711"/>
          <ac:spMkLst>
            <pc:docMk/>
            <pc:sldMk cId="0" sldId="323"/>
            <ac:spMk id="808" creationId="{00000000-0000-0000-0000-000000000000}"/>
          </ac:spMkLst>
        </pc:spChg>
        <pc:spChg chg="mod">
          <ac:chgData name="reza kabir" userId="af3c95a13102d509" providerId="LiveId" clId="{88C0DC0E-EF2C-4A8E-831A-DE6434E041D6}" dt="2020-03-30T12:57:42.140" v="406" actId="2711"/>
          <ac:spMkLst>
            <pc:docMk/>
            <pc:sldMk cId="0" sldId="323"/>
            <ac:spMk id="809" creationId="{00000000-0000-0000-0000-000000000000}"/>
          </ac:spMkLst>
        </pc:spChg>
        <pc:spChg chg="mod">
          <ac:chgData name="reza kabir" userId="af3c95a13102d509" providerId="LiveId" clId="{88C0DC0E-EF2C-4A8E-831A-DE6434E041D6}" dt="2020-03-30T12:57:07.377" v="395" actId="255"/>
          <ac:spMkLst>
            <pc:docMk/>
            <pc:sldMk cId="0" sldId="323"/>
            <ac:spMk id="815" creationId="{00000000-0000-0000-0000-000000000000}"/>
          </ac:spMkLst>
        </pc:spChg>
        <pc:spChg chg="mod">
          <ac:chgData name="reza kabir" userId="af3c95a13102d509" providerId="LiveId" clId="{88C0DC0E-EF2C-4A8E-831A-DE6434E041D6}" dt="2020-03-30T12:57:42.140" v="406" actId="2711"/>
          <ac:spMkLst>
            <pc:docMk/>
            <pc:sldMk cId="0" sldId="323"/>
            <ac:spMk id="821" creationId="{00000000-0000-0000-0000-000000000000}"/>
          </ac:spMkLst>
        </pc:spChg>
        <pc:spChg chg="mod">
          <ac:chgData name="reza kabir" userId="af3c95a13102d509" providerId="LiveId" clId="{88C0DC0E-EF2C-4A8E-831A-DE6434E041D6}" dt="2020-03-30T12:57:42.140" v="406" actId="2711"/>
          <ac:spMkLst>
            <pc:docMk/>
            <pc:sldMk cId="0" sldId="323"/>
            <ac:spMk id="822" creationId="{00000000-0000-0000-0000-000000000000}"/>
          </ac:spMkLst>
        </pc:spChg>
        <pc:spChg chg="mod">
          <ac:chgData name="reza kabir" userId="af3c95a13102d509" providerId="LiveId" clId="{88C0DC0E-EF2C-4A8E-831A-DE6434E041D6}" dt="2020-03-30T12:57:42.140" v="406" actId="2711"/>
          <ac:spMkLst>
            <pc:docMk/>
            <pc:sldMk cId="0" sldId="323"/>
            <ac:spMk id="823" creationId="{00000000-0000-0000-0000-000000000000}"/>
          </ac:spMkLst>
        </pc:spChg>
        <pc:spChg chg="mod">
          <ac:chgData name="reza kabir" userId="af3c95a13102d509" providerId="LiveId" clId="{88C0DC0E-EF2C-4A8E-831A-DE6434E041D6}" dt="2020-03-30T12:57:42.140" v="406" actId="2711"/>
          <ac:spMkLst>
            <pc:docMk/>
            <pc:sldMk cId="0" sldId="323"/>
            <ac:spMk id="824" creationId="{00000000-0000-0000-0000-000000000000}"/>
          </ac:spMkLst>
        </pc:spChg>
        <pc:grpChg chg="add del">
          <ac:chgData name="reza kabir" userId="af3c95a13102d509" providerId="LiveId" clId="{88C0DC0E-EF2C-4A8E-831A-DE6434E041D6}" dt="2020-03-30T12:57:34.139" v="405" actId="21"/>
          <ac:grpSpMkLst>
            <pc:docMk/>
            <pc:sldMk cId="0" sldId="323"/>
            <ac:grpSpMk id="23" creationId="{4777C994-68F9-4D84-86A4-CEE8968AC5F5}"/>
          </ac:grpSpMkLst>
        </pc:grpChg>
      </pc:sldChg>
      <pc:sldChg chg="addSp modSp mod">
        <pc:chgData name="reza kabir" userId="af3c95a13102d509" providerId="LiveId" clId="{88C0DC0E-EF2C-4A8E-831A-DE6434E041D6}" dt="2020-03-30T12:58:45.176" v="419" actId="2711"/>
        <pc:sldMkLst>
          <pc:docMk/>
          <pc:sldMk cId="0" sldId="324"/>
        </pc:sldMkLst>
        <pc:spChg chg="mod">
          <ac:chgData name="reza kabir" userId="af3c95a13102d509" providerId="LiveId" clId="{88C0DC0E-EF2C-4A8E-831A-DE6434E041D6}" dt="2020-03-30T12:58:45.176" v="419" actId="2711"/>
          <ac:spMkLst>
            <pc:docMk/>
            <pc:sldMk cId="0" sldId="324"/>
            <ac:spMk id="829" creationId="{00000000-0000-0000-0000-000000000000}"/>
          </ac:spMkLst>
        </pc:spChg>
        <pc:spChg chg="mod">
          <ac:chgData name="reza kabir" userId="af3c95a13102d509" providerId="LiveId" clId="{88C0DC0E-EF2C-4A8E-831A-DE6434E041D6}" dt="2020-03-30T12:58:45.176" v="419" actId="2711"/>
          <ac:spMkLst>
            <pc:docMk/>
            <pc:sldMk cId="0" sldId="324"/>
            <ac:spMk id="830" creationId="{00000000-0000-0000-0000-000000000000}"/>
          </ac:spMkLst>
        </pc:spChg>
        <pc:spChg chg="mod">
          <ac:chgData name="reza kabir" userId="af3c95a13102d509" providerId="LiveId" clId="{88C0DC0E-EF2C-4A8E-831A-DE6434E041D6}" dt="2020-03-30T12:58:33.480" v="418" actId="2711"/>
          <ac:spMkLst>
            <pc:docMk/>
            <pc:sldMk cId="0" sldId="324"/>
            <ac:spMk id="831" creationId="{00000000-0000-0000-0000-000000000000}"/>
          </ac:spMkLst>
        </pc:spChg>
        <pc:spChg chg="mod">
          <ac:chgData name="reza kabir" userId="af3c95a13102d509" providerId="LiveId" clId="{88C0DC0E-EF2C-4A8E-831A-DE6434E041D6}" dt="2020-03-30T12:58:33.480" v="418" actId="2711"/>
          <ac:spMkLst>
            <pc:docMk/>
            <pc:sldMk cId="0" sldId="324"/>
            <ac:spMk id="832" creationId="{00000000-0000-0000-0000-000000000000}"/>
          </ac:spMkLst>
        </pc:spChg>
        <pc:spChg chg="mod">
          <ac:chgData name="reza kabir" userId="af3c95a13102d509" providerId="LiveId" clId="{88C0DC0E-EF2C-4A8E-831A-DE6434E041D6}" dt="2020-03-30T12:58:45.176" v="419" actId="2711"/>
          <ac:spMkLst>
            <pc:docMk/>
            <pc:sldMk cId="0" sldId="324"/>
            <ac:spMk id="833" creationId="{00000000-0000-0000-0000-000000000000}"/>
          </ac:spMkLst>
        </pc:spChg>
        <pc:spChg chg="mod">
          <ac:chgData name="reza kabir" userId="af3c95a13102d509" providerId="LiveId" clId="{88C0DC0E-EF2C-4A8E-831A-DE6434E041D6}" dt="2020-03-30T12:58:33.480" v="418" actId="2711"/>
          <ac:spMkLst>
            <pc:docMk/>
            <pc:sldMk cId="0" sldId="324"/>
            <ac:spMk id="834" creationId="{00000000-0000-0000-0000-000000000000}"/>
          </ac:spMkLst>
        </pc:spChg>
        <pc:spChg chg="mod">
          <ac:chgData name="reza kabir" userId="af3c95a13102d509" providerId="LiveId" clId="{88C0DC0E-EF2C-4A8E-831A-DE6434E041D6}" dt="2020-03-30T12:58:45.176" v="419" actId="2711"/>
          <ac:spMkLst>
            <pc:docMk/>
            <pc:sldMk cId="0" sldId="324"/>
            <ac:spMk id="835" creationId="{00000000-0000-0000-0000-000000000000}"/>
          </ac:spMkLst>
        </pc:spChg>
        <pc:spChg chg="mod">
          <ac:chgData name="reza kabir" userId="af3c95a13102d509" providerId="LiveId" clId="{88C0DC0E-EF2C-4A8E-831A-DE6434E041D6}" dt="2020-03-30T12:58:33.480" v="418" actId="2711"/>
          <ac:spMkLst>
            <pc:docMk/>
            <pc:sldMk cId="0" sldId="324"/>
            <ac:spMk id="836" creationId="{00000000-0000-0000-0000-000000000000}"/>
          </ac:spMkLst>
        </pc:spChg>
        <pc:spChg chg="mod">
          <ac:chgData name="reza kabir" userId="af3c95a13102d509" providerId="LiveId" clId="{88C0DC0E-EF2C-4A8E-831A-DE6434E041D6}" dt="2020-03-30T12:58:45.176" v="419" actId="2711"/>
          <ac:spMkLst>
            <pc:docMk/>
            <pc:sldMk cId="0" sldId="324"/>
            <ac:spMk id="837" creationId="{00000000-0000-0000-0000-000000000000}"/>
          </ac:spMkLst>
        </pc:spChg>
        <pc:spChg chg="mod">
          <ac:chgData name="reza kabir" userId="af3c95a13102d509" providerId="LiveId" clId="{88C0DC0E-EF2C-4A8E-831A-DE6434E041D6}" dt="2020-03-30T12:58:45.176" v="419" actId="2711"/>
          <ac:spMkLst>
            <pc:docMk/>
            <pc:sldMk cId="0" sldId="324"/>
            <ac:spMk id="838" creationId="{00000000-0000-0000-0000-000000000000}"/>
          </ac:spMkLst>
        </pc:spChg>
        <pc:spChg chg="mod">
          <ac:chgData name="reza kabir" userId="af3c95a13102d509" providerId="LiveId" clId="{88C0DC0E-EF2C-4A8E-831A-DE6434E041D6}" dt="2020-03-30T12:58:33.480" v="418" actId="2711"/>
          <ac:spMkLst>
            <pc:docMk/>
            <pc:sldMk cId="0" sldId="324"/>
            <ac:spMk id="839" creationId="{00000000-0000-0000-0000-000000000000}"/>
          </ac:spMkLst>
        </pc:spChg>
        <pc:spChg chg="mod">
          <ac:chgData name="reza kabir" userId="af3c95a13102d509" providerId="LiveId" clId="{88C0DC0E-EF2C-4A8E-831A-DE6434E041D6}" dt="2020-03-30T12:58:33.480" v="418" actId="2711"/>
          <ac:spMkLst>
            <pc:docMk/>
            <pc:sldMk cId="0" sldId="324"/>
            <ac:spMk id="840" creationId="{00000000-0000-0000-0000-000000000000}"/>
          </ac:spMkLst>
        </pc:spChg>
        <pc:spChg chg="mod">
          <ac:chgData name="reza kabir" userId="af3c95a13102d509" providerId="LiveId" clId="{88C0DC0E-EF2C-4A8E-831A-DE6434E041D6}" dt="2020-03-30T12:58:45.176" v="419" actId="2711"/>
          <ac:spMkLst>
            <pc:docMk/>
            <pc:sldMk cId="0" sldId="324"/>
            <ac:spMk id="841" creationId="{00000000-0000-0000-0000-000000000000}"/>
          </ac:spMkLst>
        </pc:spChg>
        <pc:spChg chg="mod">
          <ac:chgData name="reza kabir" userId="af3c95a13102d509" providerId="LiveId" clId="{88C0DC0E-EF2C-4A8E-831A-DE6434E041D6}" dt="2020-03-30T12:58:33.480" v="418" actId="2711"/>
          <ac:spMkLst>
            <pc:docMk/>
            <pc:sldMk cId="0" sldId="324"/>
            <ac:spMk id="842" creationId="{00000000-0000-0000-0000-000000000000}"/>
          </ac:spMkLst>
        </pc:spChg>
        <pc:spChg chg="mod">
          <ac:chgData name="reza kabir" userId="af3c95a13102d509" providerId="LiveId" clId="{88C0DC0E-EF2C-4A8E-831A-DE6434E041D6}" dt="2020-03-30T12:58:45.176" v="419" actId="2711"/>
          <ac:spMkLst>
            <pc:docMk/>
            <pc:sldMk cId="0" sldId="324"/>
            <ac:spMk id="843" creationId="{00000000-0000-0000-0000-000000000000}"/>
          </ac:spMkLst>
        </pc:spChg>
        <pc:spChg chg="mod">
          <ac:chgData name="reza kabir" userId="af3c95a13102d509" providerId="LiveId" clId="{88C0DC0E-EF2C-4A8E-831A-DE6434E041D6}" dt="2020-03-30T12:58:33.480" v="418" actId="2711"/>
          <ac:spMkLst>
            <pc:docMk/>
            <pc:sldMk cId="0" sldId="324"/>
            <ac:spMk id="844" creationId="{00000000-0000-0000-0000-000000000000}"/>
          </ac:spMkLst>
        </pc:spChg>
        <pc:spChg chg="mod">
          <ac:chgData name="reza kabir" userId="af3c95a13102d509" providerId="LiveId" clId="{88C0DC0E-EF2C-4A8E-831A-DE6434E041D6}" dt="2020-03-30T12:58:45.176" v="419" actId="2711"/>
          <ac:spMkLst>
            <pc:docMk/>
            <pc:sldMk cId="0" sldId="324"/>
            <ac:spMk id="845" creationId="{00000000-0000-0000-0000-000000000000}"/>
          </ac:spMkLst>
        </pc:spChg>
        <pc:spChg chg="mod">
          <ac:chgData name="reza kabir" userId="af3c95a13102d509" providerId="LiveId" clId="{88C0DC0E-EF2C-4A8E-831A-DE6434E041D6}" dt="2020-03-30T12:58:45.176" v="419" actId="2711"/>
          <ac:spMkLst>
            <pc:docMk/>
            <pc:sldMk cId="0" sldId="324"/>
            <ac:spMk id="846" creationId="{00000000-0000-0000-0000-000000000000}"/>
          </ac:spMkLst>
        </pc:spChg>
        <pc:spChg chg="mod">
          <ac:chgData name="reza kabir" userId="af3c95a13102d509" providerId="LiveId" clId="{88C0DC0E-EF2C-4A8E-831A-DE6434E041D6}" dt="2020-03-30T12:58:45.176" v="419" actId="2711"/>
          <ac:spMkLst>
            <pc:docMk/>
            <pc:sldMk cId="0" sldId="324"/>
            <ac:spMk id="847" creationId="{00000000-0000-0000-0000-000000000000}"/>
          </ac:spMkLst>
        </pc:spChg>
        <pc:spChg chg="mod">
          <ac:chgData name="reza kabir" userId="af3c95a13102d509" providerId="LiveId" clId="{88C0DC0E-EF2C-4A8E-831A-DE6434E041D6}" dt="2020-03-30T12:58:45.176" v="419" actId="2711"/>
          <ac:spMkLst>
            <pc:docMk/>
            <pc:sldMk cId="0" sldId="324"/>
            <ac:spMk id="848" creationId="{00000000-0000-0000-0000-000000000000}"/>
          </ac:spMkLst>
        </pc:spChg>
        <pc:spChg chg="mod">
          <ac:chgData name="reza kabir" userId="af3c95a13102d509" providerId="LiveId" clId="{88C0DC0E-EF2C-4A8E-831A-DE6434E041D6}" dt="2020-03-30T12:58:33.480" v="418" actId="2711"/>
          <ac:spMkLst>
            <pc:docMk/>
            <pc:sldMk cId="0" sldId="324"/>
            <ac:spMk id="849" creationId="{00000000-0000-0000-0000-000000000000}"/>
          </ac:spMkLst>
        </pc:spChg>
        <pc:spChg chg="mod">
          <ac:chgData name="reza kabir" userId="af3c95a13102d509" providerId="LiveId" clId="{88C0DC0E-EF2C-4A8E-831A-DE6434E041D6}" dt="2020-03-30T12:58:33.480" v="418" actId="2711"/>
          <ac:spMkLst>
            <pc:docMk/>
            <pc:sldMk cId="0" sldId="324"/>
            <ac:spMk id="850" creationId="{00000000-0000-0000-0000-000000000000}"/>
          </ac:spMkLst>
        </pc:spChg>
        <pc:spChg chg="mod">
          <ac:chgData name="reza kabir" userId="af3c95a13102d509" providerId="LiveId" clId="{88C0DC0E-EF2C-4A8E-831A-DE6434E041D6}" dt="2020-03-30T12:58:33.480" v="418" actId="2711"/>
          <ac:spMkLst>
            <pc:docMk/>
            <pc:sldMk cId="0" sldId="324"/>
            <ac:spMk id="851" creationId="{00000000-0000-0000-0000-000000000000}"/>
          </ac:spMkLst>
        </pc:spChg>
        <pc:spChg chg="mod">
          <ac:chgData name="reza kabir" userId="af3c95a13102d509" providerId="LiveId" clId="{88C0DC0E-EF2C-4A8E-831A-DE6434E041D6}" dt="2020-03-30T12:58:33.480" v="418" actId="2711"/>
          <ac:spMkLst>
            <pc:docMk/>
            <pc:sldMk cId="0" sldId="324"/>
            <ac:spMk id="852" creationId="{00000000-0000-0000-0000-000000000000}"/>
          </ac:spMkLst>
        </pc:spChg>
        <pc:grpChg chg="add">
          <ac:chgData name="reza kabir" userId="af3c95a13102d509" providerId="LiveId" clId="{88C0DC0E-EF2C-4A8E-831A-DE6434E041D6}" dt="2020-03-30T12:57:46.093" v="407"/>
          <ac:grpSpMkLst>
            <pc:docMk/>
            <pc:sldMk cId="0" sldId="324"/>
            <ac:grpSpMk id="42" creationId="{1BA21147-CE4D-4B91-8078-EB67693F8A13}"/>
          </ac:grpSpMkLst>
        </pc:grpChg>
      </pc:sldChg>
      <pc:sldChg chg="modSp mod">
        <pc:chgData name="reza kabir" userId="af3c95a13102d509" providerId="LiveId" clId="{88C0DC0E-EF2C-4A8E-831A-DE6434E041D6}" dt="2020-03-30T12:59:07.142" v="428" actId="1076"/>
        <pc:sldMkLst>
          <pc:docMk/>
          <pc:sldMk cId="0" sldId="325"/>
        </pc:sldMkLst>
        <pc:spChg chg="mod">
          <ac:chgData name="reza kabir" userId="af3c95a13102d509" providerId="LiveId" clId="{88C0DC0E-EF2C-4A8E-831A-DE6434E041D6}" dt="2020-03-30T12:59:07.142" v="428" actId="1076"/>
          <ac:spMkLst>
            <pc:docMk/>
            <pc:sldMk cId="0" sldId="325"/>
            <ac:spMk id="895" creationId="{00000000-0000-0000-0000-000000000000}"/>
          </ac:spMkLst>
        </pc:spChg>
        <pc:spChg chg="mod">
          <ac:chgData name="reza kabir" userId="af3c95a13102d509" providerId="LiveId" clId="{88C0DC0E-EF2C-4A8E-831A-DE6434E041D6}" dt="2020-03-30T12:59:07.142" v="428" actId="1076"/>
          <ac:spMkLst>
            <pc:docMk/>
            <pc:sldMk cId="0" sldId="325"/>
            <ac:spMk id="896" creationId="{00000000-0000-0000-0000-000000000000}"/>
          </ac:spMkLst>
        </pc:spChg>
      </pc:sldChg>
      <pc:sldChg chg="addSp delSp modSp mod">
        <pc:chgData name="reza kabir" userId="af3c95a13102d509" providerId="LiveId" clId="{88C0DC0E-EF2C-4A8E-831A-DE6434E041D6}" dt="2020-03-30T13:09:26.934" v="448"/>
        <pc:sldMkLst>
          <pc:docMk/>
          <pc:sldMk cId="3753140982" sldId="326"/>
        </pc:sldMkLst>
        <pc:spChg chg="mod">
          <ac:chgData name="reza kabir" userId="af3c95a13102d509" providerId="LiveId" clId="{88C0DC0E-EF2C-4A8E-831A-DE6434E041D6}" dt="2020-03-30T13:00:04.508" v="440" actId="2711"/>
          <ac:spMkLst>
            <pc:docMk/>
            <pc:sldMk cId="3753140982" sldId="326"/>
            <ac:spMk id="901" creationId="{00000000-0000-0000-0000-000000000000}"/>
          </ac:spMkLst>
        </pc:spChg>
        <pc:spChg chg="mod">
          <ac:chgData name="reza kabir" userId="af3c95a13102d509" providerId="LiveId" clId="{88C0DC0E-EF2C-4A8E-831A-DE6434E041D6}" dt="2020-03-30T13:00:04.508" v="440" actId="2711"/>
          <ac:spMkLst>
            <pc:docMk/>
            <pc:sldMk cId="3753140982" sldId="326"/>
            <ac:spMk id="906" creationId="{00000000-0000-0000-0000-000000000000}"/>
          </ac:spMkLst>
        </pc:spChg>
        <pc:spChg chg="mod">
          <ac:chgData name="reza kabir" userId="af3c95a13102d509" providerId="LiveId" clId="{88C0DC0E-EF2C-4A8E-831A-DE6434E041D6}" dt="2020-03-30T13:00:04.508" v="440" actId="2711"/>
          <ac:spMkLst>
            <pc:docMk/>
            <pc:sldMk cId="3753140982" sldId="326"/>
            <ac:spMk id="907" creationId="{00000000-0000-0000-0000-000000000000}"/>
          </ac:spMkLst>
        </pc:spChg>
        <pc:spChg chg="mod">
          <ac:chgData name="reza kabir" userId="af3c95a13102d509" providerId="LiveId" clId="{88C0DC0E-EF2C-4A8E-831A-DE6434E041D6}" dt="2020-03-30T13:00:04.508" v="440" actId="2711"/>
          <ac:spMkLst>
            <pc:docMk/>
            <pc:sldMk cId="3753140982" sldId="326"/>
            <ac:spMk id="908" creationId="{00000000-0000-0000-0000-000000000000}"/>
          </ac:spMkLst>
        </pc:spChg>
        <pc:spChg chg="mod">
          <ac:chgData name="reza kabir" userId="af3c95a13102d509" providerId="LiveId" clId="{88C0DC0E-EF2C-4A8E-831A-DE6434E041D6}" dt="2020-03-30T13:00:13.859" v="441" actId="2711"/>
          <ac:spMkLst>
            <pc:docMk/>
            <pc:sldMk cId="3753140982" sldId="326"/>
            <ac:spMk id="912" creationId="{00000000-0000-0000-0000-000000000000}"/>
          </ac:spMkLst>
        </pc:spChg>
        <pc:spChg chg="mod">
          <ac:chgData name="reza kabir" userId="af3c95a13102d509" providerId="LiveId" clId="{88C0DC0E-EF2C-4A8E-831A-DE6434E041D6}" dt="2020-03-30T13:00:13.859" v="441" actId="2711"/>
          <ac:spMkLst>
            <pc:docMk/>
            <pc:sldMk cId="3753140982" sldId="326"/>
            <ac:spMk id="913" creationId="{00000000-0000-0000-0000-000000000000}"/>
          </ac:spMkLst>
        </pc:spChg>
        <pc:spChg chg="mod">
          <ac:chgData name="reza kabir" userId="af3c95a13102d509" providerId="LiveId" clId="{88C0DC0E-EF2C-4A8E-831A-DE6434E041D6}" dt="2020-03-30T13:00:13.859" v="441" actId="2711"/>
          <ac:spMkLst>
            <pc:docMk/>
            <pc:sldMk cId="3753140982" sldId="326"/>
            <ac:spMk id="914" creationId="{00000000-0000-0000-0000-000000000000}"/>
          </ac:spMkLst>
        </pc:spChg>
        <pc:spChg chg="mod">
          <ac:chgData name="reza kabir" userId="af3c95a13102d509" providerId="LiveId" clId="{88C0DC0E-EF2C-4A8E-831A-DE6434E041D6}" dt="2020-03-30T13:00:04.508" v="440" actId="2711"/>
          <ac:spMkLst>
            <pc:docMk/>
            <pc:sldMk cId="3753140982" sldId="326"/>
            <ac:spMk id="915" creationId="{00000000-0000-0000-0000-000000000000}"/>
          </ac:spMkLst>
        </pc:spChg>
        <pc:spChg chg="mod">
          <ac:chgData name="reza kabir" userId="af3c95a13102d509" providerId="LiveId" clId="{88C0DC0E-EF2C-4A8E-831A-DE6434E041D6}" dt="2020-03-30T13:00:04.508" v="440" actId="2711"/>
          <ac:spMkLst>
            <pc:docMk/>
            <pc:sldMk cId="3753140982" sldId="326"/>
            <ac:spMk id="916" creationId="{00000000-0000-0000-0000-000000000000}"/>
          </ac:spMkLst>
        </pc:spChg>
        <pc:picChg chg="add del">
          <ac:chgData name="reza kabir" userId="af3c95a13102d509" providerId="LiveId" clId="{88C0DC0E-EF2C-4A8E-831A-DE6434E041D6}" dt="2020-03-30T13:09:26.934" v="448"/>
          <ac:picMkLst>
            <pc:docMk/>
            <pc:sldMk cId="3753140982" sldId="326"/>
            <ac:picMk id="2" creationId="{E78EDB4E-76CB-49F2-BA6B-66E1871A7E0E}"/>
          </ac:picMkLst>
        </pc:picChg>
      </pc:sldChg>
      <pc:sldChg chg="addSp delSp modSp add del mod">
        <pc:chgData name="reza kabir" userId="af3c95a13102d509" providerId="LiveId" clId="{88C0DC0E-EF2C-4A8E-831A-DE6434E041D6}" dt="2020-03-30T12:10:27.762" v="12"/>
        <pc:sldMkLst>
          <pc:docMk/>
          <pc:sldMk cId="3360810128" sldId="327"/>
        </pc:sldMkLst>
        <pc:graphicFrameChg chg="add del modGraphic">
          <ac:chgData name="reza kabir" userId="af3c95a13102d509" providerId="LiveId" clId="{88C0DC0E-EF2C-4A8E-831A-DE6434E041D6}" dt="2020-03-30T12:10:25.757" v="11" actId="27309"/>
          <ac:graphicFrameMkLst>
            <pc:docMk/>
            <pc:sldMk cId="3360810128" sldId="327"/>
            <ac:graphicFrameMk id="3" creationId="{145F5F9F-0E21-426C-8C07-2C7BE38347A7}"/>
          </ac:graphicFrameMkLst>
        </pc:graphicFrameChg>
      </pc:sldChg>
      <pc:sldChg chg="modSp add del mod">
        <pc:chgData name="reza kabir" userId="af3c95a13102d509" providerId="LiveId" clId="{88C0DC0E-EF2C-4A8E-831A-DE6434E041D6}" dt="2020-03-30T13:14:32.458" v="461" actId="47"/>
        <pc:sldMkLst>
          <pc:docMk/>
          <pc:sldMk cId="1357023483" sldId="1418"/>
        </pc:sldMkLst>
        <pc:spChg chg="mod">
          <ac:chgData name="reza kabir" userId="af3c95a13102d509" providerId="LiveId" clId="{88C0DC0E-EF2C-4A8E-831A-DE6434E041D6}" dt="2020-03-30T13:10:09.854" v="454" actId="14100"/>
          <ac:spMkLst>
            <pc:docMk/>
            <pc:sldMk cId="1357023483" sldId="1418"/>
            <ac:spMk id="4" creationId="{00000000-0000-0000-0000-000000000000}"/>
          </ac:spMkLst>
        </pc:spChg>
      </pc:sldChg>
      <pc:sldChg chg="addSp delSp modSp add del mod delAnim modAnim">
        <pc:chgData name="reza kabir" userId="af3c95a13102d509" providerId="LiveId" clId="{88C0DC0E-EF2C-4A8E-831A-DE6434E041D6}" dt="2020-03-30T13:20:40.178" v="536" actId="14100"/>
        <pc:sldMkLst>
          <pc:docMk/>
          <pc:sldMk cId="2198179317" sldId="1422"/>
        </pc:sldMkLst>
        <pc:spChg chg="mod">
          <ac:chgData name="reza kabir" userId="af3c95a13102d509" providerId="LiveId" clId="{88C0DC0E-EF2C-4A8E-831A-DE6434E041D6}" dt="2020-03-30T13:20:40.178" v="536" actId="14100"/>
          <ac:spMkLst>
            <pc:docMk/>
            <pc:sldMk cId="2198179317" sldId="1422"/>
            <ac:spMk id="4" creationId="{00000000-0000-0000-0000-000000000000}"/>
          </ac:spMkLst>
        </pc:spChg>
        <pc:spChg chg="mod">
          <ac:chgData name="reza kabir" userId="af3c95a13102d509" providerId="LiveId" clId="{88C0DC0E-EF2C-4A8E-831A-DE6434E041D6}" dt="2020-03-30T13:20:28.113" v="531" actId="1036"/>
          <ac:spMkLst>
            <pc:docMk/>
            <pc:sldMk cId="2198179317" sldId="1422"/>
            <ac:spMk id="21" creationId="{00000000-0000-0000-0000-000000000000}"/>
          </ac:spMkLst>
        </pc:spChg>
        <pc:spChg chg="add mod">
          <ac:chgData name="reza kabir" userId="af3c95a13102d509" providerId="LiveId" clId="{88C0DC0E-EF2C-4A8E-831A-DE6434E041D6}" dt="2020-03-30T13:19:50.937" v="516" actId="571"/>
          <ac:spMkLst>
            <pc:docMk/>
            <pc:sldMk cId="2198179317" sldId="1422"/>
            <ac:spMk id="213" creationId="{7B648C00-CDEE-4598-A700-A075ADD5BB7F}"/>
          </ac:spMkLst>
        </pc:spChg>
        <pc:spChg chg="add mod">
          <ac:chgData name="reza kabir" userId="af3c95a13102d509" providerId="LiveId" clId="{88C0DC0E-EF2C-4A8E-831A-DE6434E041D6}" dt="2020-03-30T13:19:50.937" v="516" actId="571"/>
          <ac:spMkLst>
            <pc:docMk/>
            <pc:sldMk cId="2198179317" sldId="1422"/>
            <ac:spMk id="214" creationId="{11692C94-474E-4150-91A2-4DBE15A2E346}"/>
          </ac:spMkLst>
        </pc:spChg>
        <pc:spChg chg="add mod">
          <ac:chgData name="reza kabir" userId="af3c95a13102d509" providerId="LiveId" clId="{88C0DC0E-EF2C-4A8E-831A-DE6434E041D6}" dt="2020-03-30T13:20:28.113" v="531" actId="1036"/>
          <ac:spMkLst>
            <pc:docMk/>
            <pc:sldMk cId="2198179317" sldId="1422"/>
            <ac:spMk id="215" creationId="{0358139E-08BF-45CA-9D92-0AECA8DF02FD}"/>
          </ac:spMkLst>
        </pc:spChg>
        <pc:spChg chg="add mod">
          <ac:chgData name="reza kabir" userId="af3c95a13102d509" providerId="LiveId" clId="{88C0DC0E-EF2C-4A8E-831A-DE6434E041D6}" dt="2020-03-30T13:20:28.113" v="531" actId="1036"/>
          <ac:spMkLst>
            <pc:docMk/>
            <pc:sldMk cId="2198179317" sldId="1422"/>
            <ac:spMk id="216" creationId="{90B64CBB-9885-4962-9FC4-0FAED1914EBF}"/>
          </ac:spMkLst>
        </pc:spChg>
        <pc:spChg chg="add mod">
          <ac:chgData name="reza kabir" userId="af3c95a13102d509" providerId="LiveId" clId="{88C0DC0E-EF2C-4A8E-831A-DE6434E041D6}" dt="2020-03-30T13:20:28.113" v="531" actId="1036"/>
          <ac:spMkLst>
            <pc:docMk/>
            <pc:sldMk cId="2198179317" sldId="1422"/>
            <ac:spMk id="217" creationId="{BCBE612F-C58F-47EC-A83D-8EF47EFB883A}"/>
          </ac:spMkLst>
        </pc:spChg>
        <pc:spChg chg="add mod">
          <ac:chgData name="reza kabir" userId="af3c95a13102d509" providerId="LiveId" clId="{88C0DC0E-EF2C-4A8E-831A-DE6434E041D6}" dt="2020-03-30T13:20:28.113" v="531" actId="1036"/>
          <ac:spMkLst>
            <pc:docMk/>
            <pc:sldMk cId="2198179317" sldId="1422"/>
            <ac:spMk id="218" creationId="{E29DC413-3DC3-4F58-9FD2-56360C9506DA}"/>
          </ac:spMkLst>
        </pc:spChg>
        <pc:spChg chg="add mod">
          <ac:chgData name="reza kabir" userId="af3c95a13102d509" providerId="LiveId" clId="{88C0DC0E-EF2C-4A8E-831A-DE6434E041D6}" dt="2020-03-30T13:20:28.113" v="531" actId="1036"/>
          <ac:spMkLst>
            <pc:docMk/>
            <pc:sldMk cId="2198179317" sldId="1422"/>
            <ac:spMk id="219" creationId="{DC3DBD75-E8F7-41D3-98E7-16C54D251992}"/>
          </ac:spMkLst>
        </pc:spChg>
        <pc:spChg chg="add mod">
          <ac:chgData name="reza kabir" userId="af3c95a13102d509" providerId="LiveId" clId="{88C0DC0E-EF2C-4A8E-831A-DE6434E041D6}" dt="2020-03-30T13:20:28.113" v="531" actId="1036"/>
          <ac:spMkLst>
            <pc:docMk/>
            <pc:sldMk cId="2198179317" sldId="1422"/>
            <ac:spMk id="220" creationId="{0508F400-B746-4E2A-BAA5-5FC1B7E3F2F6}"/>
          </ac:spMkLst>
        </pc:spChg>
        <pc:spChg chg="mod">
          <ac:chgData name="reza kabir" userId="af3c95a13102d509" providerId="LiveId" clId="{88C0DC0E-EF2C-4A8E-831A-DE6434E041D6}" dt="2020-03-30T13:20:28.113" v="531" actId="1036"/>
          <ac:spMkLst>
            <pc:docMk/>
            <pc:sldMk cId="2198179317" sldId="1422"/>
            <ac:spMk id="451" creationId="{00000000-0000-0000-0000-000000000000}"/>
          </ac:spMkLst>
        </pc:spChg>
        <pc:spChg chg="mod">
          <ac:chgData name="reza kabir" userId="af3c95a13102d509" providerId="LiveId" clId="{88C0DC0E-EF2C-4A8E-831A-DE6434E041D6}" dt="2020-03-30T13:20:28.113" v="531" actId="1036"/>
          <ac:spMkLst>
            <pc:docMk/>
            <pc:sldMk cId="2198179317" sldId="1422"/>
            <ac:spMk id="452" creationId="{00000000-0000-0000-0000-000000000000}"/>
          </ac:spMkLst>
        </pc:spChg>
        <pc:spChg chg="del mod">
          <ac:chgData name="reza kabir" userId="af3c95a13102d509" providerId="LiveId" clId="{88C0DC0E-EF2C-4A8E-831A-DE6434E041D6}" dt="2020-03-30T13:19:46.447" v="514" actId="478"/>
          <ac:spMkLst>
            <pc:docMk/>
            <pc:sldMk cId="2198179317" sldId="1422"/>
            <ac:spMk id="507" creationId="{00000000-0000-0000-0000-000000000000}"/>
          </ac:spMkLst>
        </pc:spChg>
        <pc:spChg chg="del mod">
          <ac:chgData name="reza kabir" userId="af3c95a13102d509" providerId="LiveId" clId="{88C0DC0E-EF2C-4A8E-831A-DE6434E041D6}" dt="2020-03-30T13:19:46.447" v="514" actId="478"/>
          <ac:spMkLst>
            <pc:docMk/>
            <pc:sldMk cId="2198179317" sldId="1422"/>
            <ac:spMk id="508" creationId="{00000000-0000-0000-0000-000000000000}"/>
          </ac:spMkLst>
        </pc:spChg>
        <pc:spChg chg="del mod">
          <ac:chgData name="reza kabir" userId="af3c95a13102d509" providerId="LiveId" clId="{88C0DC0E-EF2C-4A8E-831A-DE6434E041D6}" dt="2020-03-30T13:19:46.447" v="514" actId="478"/>
          <ac:spMkLst>
            <pc:docMk/>
            <pc:sldMk cId="2198179317" sldId="1422"/>
            <ac:spMk id="709" creationId="{00000000-0000-0000-0000-000000000000}"/>
          </ac:spMkLst>
        </pc:spChg>
        <pc:spChg chg="del mod">
          <ac:chgData name="reza kabir" userId="af3c95a13102d509" providerId="LiveId" clId="{88C0DC0E-EF2C-4A8E-831A-DE6434E041D6}" dt="2020-03-30T13:19:46.447" v="514" actId="478"/>
          <ac:spMkLst>
            <pc:docMk/>
            <pc:sldMk cId="2198179317" sldId="1422"/>
            <ac:spMk id="710" creationId="{00000000-0000-0000-0000-000000000000}"/>
          </ac:spMkLst>
        </pc:spChg>
        <pc:spChg chg="del mod">
          <ac:chgData name="reza kabir" userId="af3c95a13102d509" providerId="LiveId" clId="{88C0DC0E-EF2C-4A8E-831A-DE6434E041D6}" dt="2020-03-30T13:19:46.447" v="514" actId="478"/>
          <ac:spMkLst>
            <pc:docMk/>
            <pc:sldMk cId="2198179317" sldId="1422"/>
            <ac:spMk id="810" creationId="{00000000-0000-0000-0000-000000000000}"/>
          </ac:spMkLst>
        </pc:spChg>
        <pc:spChg chg="del mod">
          <ac:chgData name="reza kabir" userId="af3c95a13102d509" providerId="LiveId" clId="{88C0DC0E-EF2C-4A8E-831A-DE6434E041D6}" dt="2020-03-30T13:19:46.447" v="514" actId="478"/>
          <ac:spMkLst>
            <pc:docMk/>
            <pc:sldMk cId="2198179317" sldId="1422"/>
            <ac:spMk id="811" creationId="{00000000-0000-0000-0000-000000000000}"/>
          </ac:spMkLst>
        </pc:spChg>
        <pc:grpChg chg="mod">
          <ac:chgData name="reza kabir" userId="af3c95a13102d509" providerId="LiveId" clId="{88C0DC0E-EF2C-4A8E-831A-DE6434E041D6}" dt="2020-03-30T13:20:28.113" v="531" actId="1036"/>
          <ac:grpSpMkLst>
            <pc:docMk/>
            <pc:sldMk cId="2198179317" sldId="1422"/>
            <ac:grpSpMk id="22" creationId="{00000000-0000-0000-0000-000000000000}"/>
          </ac:grpSpMkLst>
        </pc:grpChg>
        <pc:grpChg chg="mod">
          <ac:chgData name="reza kabir" userId="af3c95a13102d509" providerId="LiveId" clId="{88C0DC0E-EF2C-4A8E-831A-DE6434E041D6}" dt="2020-03-30T13:20:28.113" v="531" actId="1036"/>
          <ac:grpSpMkLst>
            <pc:docMk/>
            <pc:sldMk cId="2198179317" sldId="1422"/>
            <ac:grpSpMk id="26" creationId="{00000000-0000-0000-0000-000000000000}"/>
          </ac:grpSpMkLst>
        </pc:grpChg>
        <pc:grpChg chg="mod">
          <ac:chgData name="reza kabir" userId="af3c95a13102d509" providerId="LiveId" clId="{88C0DC0E-EF2C-4A8E-831A-DE6434E041D6}" dt="2020-03-30T13:20:28.113" v="531" actId="1036"/>
          <ac:grpSpMkLst>
            <pc:docMk/>
            <pc:sldMk cId="2198179317" sldId="1422"/>
            <ac:grpSpMk id="30" creationId="{00000000-0000-0000-0000-000000000000}"/>
          </ac:grpSpMkLst>
        </pc:grpChg>
        <pc:grpChg chg="mod">
          <ac:chgData name="reza kabir" userId="af3c95a13102d509" providerId="LiveId" clId="{88C0DC0E-EF2C-4A8E-831A-DE6434E041D6}" dt="2020-03-30T13:20:28.113" v="531" actId="1036"/>
          <ac:grpSpMkLst>
            <pc:docMk/>
            <pc:sldMk cId="2198179317" sldId="1422"/>
            <ac:grpSpMk id="352" creationId="{00000000-0000-0000-0000-000000000000}"/>
          </ac:grpSpMkLst>
        </pc:grpChg>
        <pc:grpChg chg="mod">
          <ac:chgData name="reza kabir" userId="af3c95a13102d509" providerId="LiveId" clId="{88C0DC0E-EF2C-4A8E-831A-DE6434E041D6}" dt="2020-03-30T13:20:28.113" v="531" actId="1036"/>
          <ac:grpSpMkLst>
            <pc:docMk/>
            <pc:sldMk cId="2198179317" sldId="1422"/>
            <ac:grpSpMk id="459" creationId="{00000000-0000-0000-0000-000000000000}"/>
          </ac:grpSpMkLst>
        </pc:grpChg>
        <pc:grpChg chg="mod">
          <ac:chgData name="reza kabir" userId="af3c95a13102d509" providerId="LiveId" clId="{88C0DC0E-EF2C-4A8E-831A-DE6434E041D6}" dt="2020-03-30T13:20:28.113" v="531" actId="1036"/>
          <ac:grpSpMkLst>
            <pc:docMk/>
            <pc:sldMk cId="2198179317" sldId="1422"/>
            <ac:grpSpMk id="590" creationId="{00000000-0000-0000-0000-000000000000}"/>
          </ac:grpSpMkLst>
        </pc:grpChg>
        <pc:grpChg chg="mod">
          <ac:chgData name="reza kabir" userId="af3c95a13102d509" providerId="LiveId" clId="{88C0DC0E-EF2C-4A8E-831A-DE6434E041D6}" dt="2020-03-30T13:20:28.113" v="531" actId="1036"/>
          <ac:grpSpMkLst>
            <pc:docMk/>
            <pc:sldMk cId="2198179317" sldId="1422"/>
            <ac:grpSpMk id="762" creationId="{00000000-0000-0000-0000-000000000000}"/>
          </ac:grpSpMkLst>
        </pc:grpChg>
      </pc:sldChg>
      <pc:sldChg chg="addSp delSp modSp add mod">
        <pc:chgData name="reza kabir" userId="af3c95a13102d509" providerId="LiveId" clId="{88C0DC0E-EF2C-4A8E-831A-DE6434E041D6}" dt="2020-03-30T13:49:45.762" v="663" actId="1076"/>
        <pc:sldMkLst>
          <pc:docMk/>
          <pc:sldMk cId="3957426054" sldId="1497"/>
        </pc:sldMkLst>
        <pc:spChg chg="add del mod">
          <ac:chgData name="reza kabir" userId="af3c95a13102d509" providerId="LiveId" clId="{88C0DC0E-EF2C-4A8E-831A-DE6434E041D6}" dt="2020-03-30T13:47:54.940" v="640"/>
          <ac:spMkLst>
            <pc:docMk/>
            <pc:sldMk cId="3957426054" sldId="1497"/>
            <ac:spMk id="2" creationId="{5CEFDB15-8B2A-43B8-AFED-C3AAE31A4ACA}"/>
          </ac:spMkLst>
        </pc:spChg>
        <pc:spChg chg="add mod">
          <ac:chgData name="reza kabir" userId="af3c95a13102d509" providerId="LiveId" clId="{88C0DC0E-EF2C-4A8E-831A-DE6434E041D6}" dt="2020-03-30T13:48:44.542" v="647"/>
          <ac:spMkLst>
            <pc:docMk/>
            <pc:sldMk cId="3957426054" sldId="1497"/>
            <ac:spMk id="4" creationId="{653F0DEA-3BCD-4070-8BCD-770B03CFF53B}"/>
          </ac:spMkLst>
        </pc:spChg>
        <pc:spChg chg="mod">
          <ac:chgData name="reza kabir" userId="af3c95a13102d509" providerId="LiveId" clId="{88C0DC0E-EF2C-4A8E-831A-DE6434E041D6}" dt="2020-03-30T13:49:40.391" v="661" actId="164"/>
          <ac:spMkLst>
            <pc:docMk/>
            <pc:sldMk cId="3957426054" sldId="1497"/>
            <ac:spMk id="149" creationId="{00000000-0000-0000-0000-000000000000}"/>
          </ac:spMkLst>
        </pc:spChg>
        <pc:spChg chg="mod">
          <ac:chgData name="reza kabir" userId="af3c95a13102d509" providerId="LiveId" clId="{88C0DC0E-EF2C-4A8E-831A-DE6434E041D6}" dt="2020-03-30T13:49:40.391" v="661" actId="164"/>
          <ac:spMkLst>
            <pc:docMk/>
            <pc:sldMk cId="3957426054" sldId="1497"/>
            <ac:spMk id="150" creationId="{00000000-0000-0000-0000-000000000000}"/>
          </ac:spMkLst>
        </pc:spChg>
        <pc:spChg chg="mod">
          <ac:chgData name="reza kabir" userId="af3c95a13102d509" providerId="LiveId" clId="{88C0DC0E-EF2C-4A8E-831A-DE6434E041D6}" dt="2020-03-30T13:49:40.391" v="661" actId="164"/>
          <ac:spMkLst>
            <pc:docMk/>
            <pc:sldMk cId="3957426054" sldId="1497"/>
            <ac:spMk id="151" creationId="{00000000-0000-0000-0000-000000000000}"/>
          </ac:spMkLst>
        </pc:spChg>
        <pc:spChg chg="mod">
          <ac:chgData name="reza kabir" userId="af3c95a13102d509" providerId="LiveId" clId="{88C0DC0E-EF2C-4A8E-831A-DE6434E041D6}" dt="2020-03-30T13:49:40.391" v="661" actId="164"/>
          <ac:spMkLst>
            <pc:docMk/>
            <pc:sldMk cId="3957426054" sldId="1497"/>
            <ac:spMk id="152" creationId="{00000000-0000-0000-0000-000000000000}"/>
          </ac:spMkLst>
        </pc:spChg>
        <pc:spChg chg="mod">
          <ac:chgData name="reza kabir" userId="af3c95a13102d509" providerId="LiveId" clId="{88C0DC0E-EF2C-4A8E-831A-DE6434E041D6}" dt="2020-03-30T13:49:40.391" v="661" actId="164"/>
          <ac:spMkLst>
            <pc:docMk/>
            <pc:sldMk cId="3957426054" sldId="1497"/>
            <ac:spMk id="153" creationId="{00000000-0000-0000-0000-000000000000}"/>
          </ac:spMkLst>
        </pc:spChg>
        <pc:spChg chg="mod">
          <ac:chgData name="reza kabir" userId="af3c95a13102d509" providerId="LiveId" clId="{88C0DC0E-EF2C-4A8E-831A-DE6434E041D6}" dt="2020-03-30T13:49:40.391" v="661" actId="164"/>
          <ac:spMkLst>
            <pc:docMk/>
            <pc:sldMk cId="3957426054" sldId="1497"/>
            <ac:spMk id="154" creationId="{00000000-0000-0000-0000-000000000000}"/>
          </ac:spMkLst>
        </pc:spChg>
        <pc:spChg chg="mod">
          <ac:chgData name="reza kabir" userId="af3c95a13102d509" providerId="LiveId" clId="{88C0DC0E-EF2C-4A8E-831A-DE6434E041D6}" dt="2020-03-30T13:49:40.391" v="661" actId="164"/>
          <ac:spMkLst>
            <pc:docMk/>
            <pc:sldMk cId="3957426054" sldId="1497"/>
            <ac:spMk id="155" creationId="{00000000-0000-0000-0000-000000000000}"/>
          </ac:spMkLst>
        </pc:spChg>
        <pc:spChg chg="mod">
          <ac:chgData name="reza kabir" userId="af3c95a13102d509" providerId="LiveId" clId="{88C0DC0E-EF2C-4A8E-831A-DE6434E041D6}" dt="2020-03-30T13:49:40.391" v="661" actId="164"/>
          <ac:spMkLst>
            <pc:docMk/>
            <pc:sldMk cId="3957426054" sldId="1497"/>
            <ac:spMk id="156" creationId="{00000000-0000-0000-0000-000000000000}"/>
          </ac:spMkLst>
        </pc:spChg>
        <pc:spChg chg="mod">
          <ac:chgData name="reza kabir" userId="af3c95a13102d509" providerId="LiveId" clId="{88C0DC0E-EF2C-4A8E-831A-DE6434E041D6}" dt="2020-03-30T13:49:40.391" v="661" actId="164"/>
          <ac:spMkLst>
            <pc:docMk/>
            <pc:sldMk cId="3957426054" sldId="1497"/>
            <ac:spMk id="157" creationId="{00000000-0000-0000-0000-000000000000}"/>
          </ac:spMkLst>
        </pc:spChg>
        <pc:spChg chg="mod">
          <ac:chgData name="reza kabir" userId="af3c95a13102d509" providerId="LiveId" clId="{88C0DC0E-EF2C-4A8E-831A-DE6434E041D6}" dt="2020-03-30T13:49:40.391" v="661" actId="164"/>
          <ac:spMkLst>
            <pc:docMk/>
            <pc:sldMk cId="3957426054" sldId="1497"/>
            <ac:spMk id="158" creationId="{00000000-0000-0000-0000-000000000000}"/>
          </ac:spMkLst>
        </pc:spChg>
        <pc:spChg chg="mod">
          <ac:chgData name="reza kabir" userId="af3c95a13102d509" providerId="LiveId" clId="{88C0DC0E-EF2C-4A8E-831A-DE6434E041D6}" dt="2020-03-30T13:49:40.391" v="661" actId="164"/>
          <ac:spMkLst>
            <pc:docMk/>
            <pc:sldMk cId="3957426054" sldId="1497"/>
            <ac:spMk id="159" creationId="{00000000-0000-0000-0000-000000000000}"/>
          </ac:spMkLst>
        </pc:spChg>
        <pc:spChg chg="mod">
          <ac:chgData name="reza kabir" userId="af3c95a13102d509" providerId="LiveId" clId="{88C0DC0E-EF2C-4A8E-831A-DE6434E041D6}" dt="2020-03-30T13:49:40.391" v="661" actId="164"/>
          <ac:spMkLst>
            <pc:docMk/>
            <pc:sldMk cId="3957426054" sldId="1497"/>
            <ac:spMk id="160" creationId="{00000000-0000-0000-0000-000000000000}"/>
          </ac:spMkLst>
        </pc:spChg>
        <pc:spChg chg="mod">
          <ac:chgData name="reza kabir" userId="af3c95a13102d509" providerId="LiveId" clId="{88C0DC0E-EF2C-4A8E-831A-DE6434E041D6}" dt="2020-03-30T13:49:40.391" v="661" actId="164"/>
          <ac:spMkLst>
            <pc:docMk/>
            <pc:sldMk cId="3957426054" sldId="1497"/>
            <ac:spMk id="161" creationId="{00000000-0000-0000-0000-000000000000}"/>
          </ac:spMkLst>
        </pc:spChg>
        <pc:spChg chg="mod">
          <ac:chgData name="reza kabir" userId="af3c95a13102d509" providerId="LiveId" clId="{88C0DC0E-EF2C-4A8E-831A-DE6434E041D6}" dt="2020-03-30T13:49:40.391" v="661" actId="164"/>
          <ac:spMkLst>
            <pc:docMk/>
            <pc:sldMk cId="3957426054" sldId="1497"/>
            <ac:spMk id="162" creationId="{00000000-0000-0000-0000-000000000000}"/>
          </ac:spMkLst>
        </pc:spChg>
        <pc:spChg chg="mod">
          <ac:chgData name="reza kabir" userId="af3c95a13102d509" providerId="LiveId" clId="{88C0DC0E-EF2C-4A8E-831A-DE6434E041D6}" dt="2020-03-30T13:49:40.391" v="661" actId="164"/>
          <ac:spMkLst>
            <pc:docMk/>
            <pc:sldMk cId="3957426054" sldId="1497"/>
            <ac:spMk id="163" creationId="{00000000-0000-0000-0000-000000000000}"/>
          </ac:spMkLst>
        </pc:spChg>
        <pc:spChg chg="mod">
          <ac:chgData name="reza kabir" userId="af3c95a13102d509" providerId="LiveId" clId="{88C0DC0E-EF2C-4A8E-831A-DE6434E041D6}" dt="2020-03-30T13:49:40.391" v="661" actId="164"/>
          <ac:spMkLst>
            <pc:docMk/>
            <pc:sldMk cId="3957426054" sldId="1497"/>
            <ac:spMk id="164" creationId="{00000000-0000-0000-0000-000000000000}"/>
          </ac:spMkLst>
        </pc:spChg>
        <pc:spChg chg="mod">
          <ac:chgData name="reza kabir" userId="af3c95a13102d509" providerId="LiveId" clId="{88C0DC0E-EF2C-4A8E-831A-DE6434E041D6}" dt="2020-03-30T13:49:40.391" v="661" actId="164"/>
          <ac:spMkLst>
            <pc:docMk/>
            <pc:sldMk cId="3957426054" sldId="1497"/>
            <ac:spMk id="165" creationId="{00000000-0000-0000-0000-000000000000}"/>
          </ac:spMkLst>
        </pc:spChg>
        <pc:spChg chg="mod">
          <ac:chgData name="reza kabir" userId="af3c95a13102d509" providerId="LiveId" clId="{88C0DC0E-EF2C-4A8E-831A-DE6434E041D6}" dt="2020-03-30T13:49:40.391" v="661" actId="164"/>
          <ac:spMkLst>
            <pc:docMk/>
            <pc:sldMk cId="3957426054" sldId="1497"/>
            <ac:spMk id="166" creationId="{00000000-0000-0000-0000-000000000000}"/>
          </ac:spMkLst>
        </pc:spChg>
        <pc:spChg chg="mod">
          <ac:chgData name="reza kabir" userId="af3c95a13102d509" providerId="LiveId" clId="{88C0DC0E-EF2C-4A8E-831A-DE6434E041D6}" dt="2020-03-30T13:49:40.391" v="661" actId="164"/>
          <ac:spMkLst>
            <pc:docMk/>
            <pc:sldMk cId="3957426054" sldId="1497"/>
            <ac:spMk id="167" creationId="{00000000-0000-0000-0000-000000000000}"/>
          </ac:spMkLst>
        </pc:spChg>
        <pc:spChg chg="mod">
          <ac:chgData name="reza kabir" userId="af3c95a13102d509" providerId="LiveId" clId="{88C0DC0E-EF2C-4A8E-831A-DE6434E041D6}" dt="2020-03-30T13:49:40.391" v="661" actId="164"/>
          <ac:spMkLst>
            <pc:docMk/>
            <pc:sldMk cId="3957426054" sldId="1497"/>
            <ac:spMk id="168" creationId="{00000000-0000-0000-0000-000000000000}"/>
          </ac:spMkLst>
        </pc:spChg>
        <pc:spChg chg="mod">
          <ac:chgData name="reza kabir" userId="af3c95a13102d509" providerId="LiveId" clId="{88C0DC0E-EF2C-4A8E-831A-DE6434E041D6}" dt="2020-03-30T13:49:40.391" v="661" actId="164"/>
          <ac:spMkLst>
            <pc:docMk/>
            <pc:sldMk cId="3957426054" sldId="1497"/>
            <ac:spMk id="169" creationId="{00000000-0000-0000-0000-000000000000}"/>
          </ac:spMkLst>
        </pc:spChg>
        <pc:spChg chg="mod">
          <ac:chgData name="reza kabir" userId="af3c95a13102d509" providerId="LiveId" clId="{88C0DC0E-EF2C-4A8E-831A-DE6434E041D6}" dt="2020-03-30T13:49:40.391" v="661" actId="164"/>
          <ac:spMkLst>
            <pc:docMk/>
            <pc:sldMk cId="3957426054" sldId="1497"/>
            <ac:spMk id="170" creationId="{00000000-0000-0000-0000-000000000000}"/>
          </ac:spMkLst>
        </pc:spChg>
        <pc:spChg chg="mod">
          <ac:chgData name="reza kabir" userId="af3c95a13102d509" providerId="LiveId" clId="{88C0DC0E-EF2C-4A8E-831A-DE6434E041D6}" dt="2020-03-30T13:49:40.391" v="661" actId="164"/>
          <ac:spMkLst>
            <pc:docMk/>
            <pc:sldMk cId="3957426054" sldId="1497"/>
            <ac:spMk id="171" creationId="{00000000-0000-0000-0000-000000000000}"/>
          </ac:spMkLst>
        </pc:spChg>
        <pc:spChg chg="mod">
          <ac:chgData name="reza kabir" userId="af3c95a13102d509" providerId="LiveId" clId="{88C0DC0E-EF2C-4A8E-831A-DE6434E041D6}" dt="2020-03-30T13:49:40.391" v="661" actId="164"/>
          <ac:spMkLst>
            <pc:docMk/>
            <pc:sldMk cId="3957426054" sldId="1497"/>
            <ac:spMk id="172" creationId="{00000000-0000-0000-0000-000000000000}"/>
          </ac:spMkLst>
        </pc:spChg>
        <pc:spChg chg="mod">
          <ac:chgData name="reza kabir" userId="af3c95a13102d509" providerId="LiveId" clId="{88C0DC0E-EF2C-4A8E-831A-DE6434E041D6}" dt="2020-03-30T13:49:40.391" v="661" actId="164"/>
          <ac:spMkLst>
            <pc:docMk/>
            <pc:sldMk cId="3957426054" sldId="1497"/>
            <ac:spMk id="173" creationId="{00000000-0000-0000-0000-000000000000}"/>
          </ac:spMkLst>
        </pc:spChg>
        <pc:spChg chg="mod">
          <ac:chgData name="reza kabir" userId="af3c95a13102d509" providerId="LiveId" clId="{88C0DC0E-EF2C-4A8E-831A-DE6434E041D6}" dt="2020-03-30T13:49:40.391" v="661" actId="164"/>
          <ac:spMkLst>
            <pc:docMk/>
            <pc:sldMk cId="3957426054" sldId="1497"/>
            <ac:spMk id="174" creationId="{00000000-0000-0000-0000-000000000000}"/>
          </ac:spMkLst>
        </pc:spChg>
        <pc:spChg chg="mod">
          <ac:chgData name="reza kabir" userId="af3c95a13102d509" providerId="LiveId" clId="{88C0DC0E-EF2C-4A8E-831A-DE6434E041D6}" dt="2020-03-30T13:49:40.391" v="661" actId="164"/>
          <ac:spMkLst>
            <pc:docMk/>
            <pc:sldMk cId="3957426054" sldId="1497"/>
            <ac:spMk id="175" creationId="{00000000-0000-0000-0000-000000000000}"/>
          </ac:spMkLst>
        </pc:spChg>
        <pc:spChg chg="mod">
          <ac:chgData name="reza kabir" userId="af3c95a13102d509" providerId="LiveId" clId="{88C0DC0E-EF2C-4A8E-831A-DE6434E041D6}" dt="2020-03-30T13:49:40.391" v="661" actId="164"/>
          <ac:spMkLst>
            <pc:docMk/>
            <pc:sldMk cId="3957426054" sldId="1497"/>
            <ac:spMk id="176" creationId="{00000000-0000-0000-0000-000000000000}"/>
          </ac:spMkLst>
        </pc:spChg>
        <pc:spChg chg="mod">
          <ac:chgData name="reza kabir" userId="af3c95a13102d509" providerId="LiveId" clId="{88C0DC0E-EF2C-4A8E-831A-DE6434E041D6}" dt="2020-03-30T13:49:40.391" v="661" actId="164"/>
          <ac:spMkLst>
            <pc:docMk/>
            <pc:sldMk cId="3957426054" sldId="1497"/>
            <ac:spMk id="177" creationId="{00000000-0000-0000-0000-000000000000}"/>
          </ac:spMkLst>
        </pc:spChg>
        <pc:spChg chg="mod">
          <ac:chgData name="reza kabir" userId="af3c95a13102d509" providerId="LiveId" clId="{88C0DC0E-EF2C-4A8E-831A-DE6434E041D6}" dt="2020-03-30T13:49:40.391" v="661" actId="164"/>
          <ac:spMkLst>
            <pc:docMk/>
            <pc:sldMk cId="3957426054" sldId="1497"/>
            <ac:spMk id="178" creationId="{00000000-0000-0000-0000-000000000000}"/>
          </ac:spMkLst>
        </pc:spChg>
        <pc:spChg chg="mod">
          <ac:chgData name="reza kabir" userId="af3c95a13102d509" providerId="LiveId" clId="{88C0DC0E-EF2C-4A8E-831A-DE6434E041D6}" dt="2020-03-30T13:49:40.391" v="661" actId="164"/>
          <ac:spMkLst>
            <pc:docMk/>
            <pc:sldMk cId="3957426054" sldId="1497"/>
            <ac:spMk id="179" creationId="{00000000-0000-0000-0000-000000000000}"/>
          </ac:spMkLst>
        </pc:spChg>
        <pc:spChg chg="mod">
          <ac:chgData name="reza kabir" userId="af3c95a13102d509" providerId="LiveId" clId="{88C0DC0E-EF2C-4A8E-831A-DE6434E041D6}" dt="2020-03-30T13:49:40.391" v="661" actId="164"/>
          <ac:spMkLst>
            <pc:docMk/>
            <pc:sldMk cId="3957426054" sldId="1497"/>
            <ac:spMk id="180" creationId="{00000000-0000-0000-0000-000000000000}"/>
          </ac:spMkLst>
        </pc:spChg>
        <pc:spChg chg="mod">
          <ac:chgData name="reza kabir" userId="af3c95a13102d509" providerId="LiveId" clId="{88C0DC0E-EF2C-4A8E-831A-DE6434E041D6}" dt="2020-03-30T13:49:40.391" v="661" actId="164"/>
          <ac:spMkLst>
            <pc:docMk/>
            <pc:sldMk cId="3957426054" sldId="1497"/>
            <ac:spMk id="181" creationId="{00000000-0000-0000-0000-000000000000}"/>
          </ac:spMkLst>
        </pc:spChg>
        <pc:spChg chg="mod">
          <ac:chgData name="reza kabir" userId="af3c95a13102d509" providerId="LiveId" clId="{88C0DC0E-EF2C-4A8E-831A-DE6434E041D6}" dt="2020-03-30T13:49:40.391" v="661" actId="164"/>
          <ac:spMkLst>
            <pc:docMk/>
            <pc:sldMk cId="3957426054" sldId="1497"/>
            <ac:spMk id="182" creationId="{00000000-0000-0000-0000-000000000000}"/>
          </ac:spMkLst>
        </pc:spChg>
        <pc:spChg chg="mod">
          <ac:chgData name="reza kabir" userId="af3c95a13102d509" providerId="LiveId" clId="{88C0DC0E-EF2C-4A8E-831A-DE6434E041D6}" dt="2020-03-30T13:49:40.391" v="661" actId="164"/>
          <ac:spMkLst>
            <pc:docMk/>
            <pc:sldMk cId="3957426054" sldId="1497"/>
            <ac:spMk id="183" creationId="{00000000-0000-0000-0000-000000000000}"/>
          </ac:spMkLst>
        </pc:spChg>
        <pc:spChg chg="mod">
          <ac:chgData name="reza kabir" userId="af3c95a13102d509" providerId="LiveId" clId="{88C0DC0E-EF2C-4A8E-831A-DE6434E041D6}" dt="2020-03-30T13:49:40.391" v="661" actId="164"/>
          <ac:spMkLst>
            <pc:docMk/>
            <pc:sldMk cId="3957426054" sldId="1497"/>
            <ac:spMk id="184" creationId="{00000000-0000-0000-0000-000000000000}"/>
          </ac:spMkLst>
        </pc:spChg>
        <pc:spChg chg="mod">
          <ac:chgData name="reza kabir" userId="af3c95a13102d509" providerId="LiveId" clId="{88C0DC0E-EF2C-4A8E-831A-DE6434E041D6}" dt="2020-03-30T13:49:40.391" v="661" actId="164"/>
          <ac:spMkLst>
            <pc:docMk/>
            <pc:sldMk cId="3957426054" sldId="1497"/>
            <ac:spMk id="185" creationId="{00000000-0000-0000-0000-000000000000}"/>
          </ac:spMkLst>
        </pc:spChg>
        <pc:spChg chg="mod">
          <ac:chgData name="reza kabir" userId="af3c95a13102d509" providerId="LiveId" clId="{88C0DC0E-EF2C-4A8E-831A-DE6434E041D6}" dt="2020-03-30T13:49:40.391" v="661" actId="164"/>
          <ac:spMkLst>
            <pc:docMk/>
            <pc:sldMk cId="3957426054" sldId="1497"/>
            <ac:spMk id="186" creationId="{00000000-0000-0000-0000-000000000000}"/>
          </ac:spMkLst>
        </pc:spChg>
        <pc:spChg chg="mod">
          <ac:chgData name="reza kabir" userId="af3c95a13102d509" providerId="LiveId" clId="{88C0DC0E-EF2C-4A8E-831A-DE6434E041D6}" dt="2020-03-30T13:49:40.391" v="661" actId="164"/>
          <ac:spMkLst>
            <pc:docMk/>
            <pc:sldMk cId="3957426054" sldId="1497"/>
            <ac:spMk id="187" creationId="{00000000-0000-0000-0000-000000000000}"/>
          </ac:spMkLst>
        </pc:spChg>
        <pc:spChg chg="mod">
          <ac:chgData name="reza kabir" userId="af3c95a13102d509" providerId="LiveId" clId="{88C0DC0E-EF2C-4A8E-831A-DE6434E041D6}" dt="2020-03-30T13:49:40.391" v="661" actId="164"/>
          <ac:spMkLst>
            <pc:docMk/>
            <pc:sldMk cId="3957426054" sldId="1497"/>
            <ac:spMk id="188" creationId="{00000000-0000-0000-0000-000000000000}"/>
          </ac:spMkLst>
        </pc:spChg>
        <pc:spChg chg="mod">
          <ac:chgData name="reza kabir" userId="af3c95a13102d509" providerId="LiveId" clId="{88C0DC0E-EF2C-4A8E-831A-DE6434E041D6}" dt="2020-03-30T13:49:40.391" v="661" actId="164"/>
          <ac:spMkLst>
            <pc:docMk/>
            <pc:sldMk cId="3957426054" sldId="1497"/>
            <ac:spMk id="189" creationId="{00000000-0000-0000-0000-000000000000}"/>
          </ac:spMkLst>
        </pc:spChg>
        <pc:spChg chg="mod">
          <ac:chgData name="reza kabir" userId="af3c95a13102d509" providerId="LiveId" clId="{88C0DC0E-EF2C-4A8E-831A-DE6434E041D6}" dt="2020-03-30T13:49:40.391" v="661" actId="164"/>
          <ac:spMkLst>
            <pc:docMk/>
            <pc:sldMk cId="3957426054" sldId="1497"/>
            <ac:spMk id="190" creationId="{00000000-0000-0000-0000-000000000000}"/>
          </ac:spMkLst>
        </pc:spChg>
        <pc:spChg chg="mod">
          <ac:chgData name="reza kabir" userId="af3c95a13102d509" providerId="LiveId" clId="{88C0DC0E-EF2C-4A8E-831A-DE6434E041D6}" dt="2020-03-30T13:49:40.391" v="661" actId="164"/>
          <ac:spMkLst>
            <pc:docMk/>
            <pc:sldMk cId="3957426054" sldId="1497"/>
            <ac:spMk id="191" creationId="{00000000-0000-0000-0000-000000000000}"/>
          </ac:spMkLst>
        </pc:spChg>
        <pc:spChg chg="mod">
          <ac:chgData name="reza kabir" userId="af3c95a13102d509" providerId="LiveId" clId="{88C0DC0E-EF2C-4A8E-831A-DE6434E041D6}" dt="2020-03-30T13:49:40.391" v="661" actId="164"/>
          <ac:spMkLst>
            <pc:docMk/>
            <pc:sldMk cId="3957426054" sldId="1497"/>
            <ac:spMk id="192" creationId="{00000000-0000-0000-0000-000000000000}"/>
          </ac:spMkLst>
        </pc:spChg>
        <pc:spChg chg="mod">
          <ac:chgData name="reza kabir" userId="af3c95a13102d509" providerId="LiveId" clId="{88C0DC0E-EF2C-4A8E-831A-DE6434E041D6}" dt="2020-03-30T13:49:40.391" v="661" actId="164"/>
          <ac:spMkLst>
            <pc:docMk/>
            <pc:sldMk cId="3957426054" sldId="1497"/>
            <ac:spMk id="193" creationId="{00000000-0000-0000-0000-000000000000}"/>
          </ac:spMkLst>
        </pc:spChg>
        <pc:spChg chg="mod">
          <ac:chgData name="reza kabir" userId="af3c95a13102d509" providerId="LiveId" clId="{88C0DC0E-EF2C-4A8E-831A-DE6434E041D6}" dt="2020-03-30T13:49:40.391" v="661" actId="164"/>
          <ac:spMkLst>
            <pc:docMk/>
            <pc:sldMk cId="3957426054" sldId="1497"/>
            <ac:spMk id="194" creationId="{00000000-0000-0000-0000-000000000000}"/>
          </ac:spMkLst>
        </pc:spChg>
        <pc:spChg chg="mod">
          <ac:chgData name="reza kabir" userId="af3c95a13102d509" providerId="LiveId" clId="{88C0DC0E-EF2C-4A8E-831A-DE6434E041D6}" dt="2020-03-30T13:49:40.391" v="661" actId="164"/>
          <ac:spMkLst>
            <pc:docMk/>
            <pc:sldMk cId="3957426054" sldId="1497"/>
            <ac:spMk id="195" creationId="{00000000-0000-0000-0000-000000000000}"/>
          </ac:spMkLst>
        </pc:spChg>
        <pc:spChg chg="mod">
          <ac:chgData name="reza kabir" userId="af3c95a13102d509" providerId="LiveId" clId="{88C0DC0E-EF2C-4A8E-831A-DE6434E041D6}" dt="2020-03-30T13:49:40.391" v="661" actId="164"/>
          <ac:spMkLst>
            <pc:docMk/>
            <pc:sldMk cId="3957426054" sldId="1497"/>
            <ac:spMk id="196" creationId="{00000000-0000-0000-0000-000000000000}"/>
          </ac:spMkLst>
        </pc:spChg>
        <pc:spChg chg="mod">
          <ac:chgData name="reza kabir" userId="af3c95a13102d509" providerId="LiveId" clId="{88C0DC0E-EF2C-4A8E-831A-DE6434E041D6}" dt="2020-03-30T13:49:40.391" v="661" actId="164"/>
          <ac:spMkLst>
            <pc:docMk/>
            <pc:sldMk cId="3957426054" sldId="1497"/>
            <ac:spMk id="197" creationId="{00000000-0000-0000-0000-000000000000}"/>
          </ac:spMkLst>
        </pc:spChg>
        <pc:spChg chg="mod">
          <ac:chgData name="reza kabir" userId="af3c95a13102d509" providerId="LiveId" clId="{88C0DC0E-EF2C-4A8E-831A-DE6434E041D6}" dt="2020-03-30T13:49:40.391" v="661" actId="164"/>
          <ac:spMkLst>
            <pc:docMk/>
            <pc:sldMk cId="3957426054" sldId="1497"/>
            <ac:spMk id="198" creationId="{00000000-0000-0000-0000-000000000000}"/>
          </ac:spMkLst>
        </pc:spChg>
        <pc:spChg chg="mod">
          <ac:chgData name="reza kabir" userId="af3c95a13102d509" providerId="LiveId" clId="{88C0DC0E-EF2C-4A8E-831A-DE6434E041D6}" dt="2020-03-30T13:49:40.391" v="661" actId="164"/>
          <ac:spMkLst>
            <pc:docMk/>
            <pc:sldMk cId="3957426054" sldId="1497"/>
            <ac:spMk id="199" creationId="{00000000-0000-0000-0000-000000000000}"/>
          </ac:spMkLst>
        </pc:spChg>
        <pc:spChg chg="mod">
          <ac:chgData name="reza kabir" userId="af3c95a13102d509" providerId="LiveId" clId="{88C0DC0E-EF2C-4A8E-831A-DE6434E041D6}" dt="2020-03-30T13:49:40.391" v="661" actId="164"/>
          <ac:spMkLst>
            <pc:docMk/>
            <pc:sldMk cId="3957426054" sldId="1497"/>
            <ac:spMk id="200" creationId="{00000000-0000-0000-0000-000000000000}"/>
          </ac:spMkLst>
        </pc:spChg>
        <pc:spChg chg="del">
          <ac:chgData name="reza kabir" userId="af3c95a13102d509" providerId="LiveId" clId="{88C0DC0E-EF2C-4A8E-831A-DE6434E041D6}" dt="2020-03-30T13:47:51.343" v="639" actId="478"/>
          <ac:spMkLst>
            <pc:docMk/>
            <pc:sldMk cId="3957426054" sldId="1497"/>
            <ac:spMk id="201" creationId="{00000000-0000-0000-0000-000000000000}"/>
          </ac:spMkLst>
        </pc:spChg>
        <pc:spChg chg="del">
          <ac:chgData name="reza kabir" userId="af3c95a13102d509" providerId="LiveId" clId="{88C0DC0E-EF2C-4A8E-831A-DE6434E041D6}" dt="2020-03-30T13:47:51.343" v="639" actId="478"/>
          <ac:spMkLst>
            <pc:docMk/>
            <pc:sldMk cId="3957426054" sldId="1497"/>
            <ac:spMk id="208" creationId="{00000000-0000-0000-0000-000000000000}"/>
          </ac:spMkLst>
        </pc:spChg>
        <pc:spChg chg="mod">
          <ac:chgData name="reza kabir" userId="af3c95a13102d509" providerId="LiveId" clId="{88C0DC0E-EF2C-4A8E-831A-DE6434E041D6}" dt="2020-03-30T13:49:40.391" v="661" actId="164"/>
          <ac:spMkLst>
            <pc:docMk/>
            <pc:sldMk cId="3957426054" sldId="1497"/>
            <ac:spMk id="222" creationId="{00000000-0000-0000-0000-000000000000}"/>
          </ac:spMkLst>
        </pc:spChg>
        <pc:spChg chg="mod">
          <ac:chgData name="reza kabir" userId="af3c95a13102d509" providerId="LiveId" clId="{88C0DC0E-EF2C-4A8E-831A-DE6434E041D6}" dt="2020-03-30T13:49:40.391" v="661" actId="164"/>
          <ac:spMkLst>
            <pc:docMk/>
            <pc:sldMk cId="3957426054" sldId="1497"/>
            <ac:spMk id="223" creationId="{00000000-0000-0000-0000-000000000000}"/>
          </ac:spMkLst>
        </pc:spChg>
        <pc:spChg chg="mod">
          <ac:chgData name="reza kabir" userId="af3c95a13102d509" providerId="LiveId" clId="{88C0DC0E-EF2C-4A8E-831A-DE6434E041D6}" dt="2020-03-30T13:49:40.391" v="661" actId="164"/>
          <ac:spMkLst>
            <pc:docMk/>
            <pc:sldMk cId="3957426054" sldId="1497"/>
            <ac:spMk id="244" creationId="{00000000-0000-0000-0000-000000000000}"/>
          </ac:spMkLst>
        </pc:spChg>
        <pc:spChg chg="mod">
          <ac:chgData name="reza kabir" userId="af3c95a13102d509" providerId="LiveId" clId="{88C0DC0E-EF2C-4A8E-831A-DE6434E041D6}" dt="2020-03-30T13:49:40.391" v="661" actId="164"/>
          <ac:spMkLst>
            <pc:docMk/>
            <pc:sldMk cId="3957426054" sldId="1497"/>
            <ac:spMk id="245" creationId="{00000000-0000-0000-0000-000000000000}"/>
          </ac:spMkLst>
        </pc:spChg>
        <pc:spChg chg="mod">
          <ac:chgData name="reza kabir" userId="af3c95a13102d509" providerId="LiveId" clId="{88C0DC0E-EF2C-4A8E-831A-DE6434E041D6}" dt="2020-03-30T13:49:40.391" v="661" actId="164"/>
          <ac:spMkLst>
            <pc:docMk/>
            <pc:sldMk cId="3957426054" sldId="1497"/>
            <ac:spMk id="246" creationId="{00000000-0000-0000-0000-000000000000}"/>
          </ac:spMkLst>
        </pc:spChg>
        <pc:spChg chg="mod">
          <ac:chgData name="reza kabir" userId="af3c95a13102d509" providerId="LiveId" clId="{88C0DC0E-EF2C-4A8E-831A-DE6434E041D6}" dt="2020-03-30T13:49:40.391" v="661" actId="164"/>
          <ac:spMkLst>
            <pc:docMk/>
            <pc:sldMk cId="3957426054" sldId="1497"/>
            <ac:spMk id="247" creationId="{00000000-0000-0000-0000-000000000000}"/>
          </ac:spMkLst>
        </pc:spChg>
        <pc:spChg chg="mod">
          <ac:chgData name="reza kabir" userId="af3c95a13102d509" providerId="LiveId" clId="{88C0DC0E-EF2C-4A8E-831A-DE6434E041D6}" dt="2020-03-30T13:49:40.391" v="661" actId="164"/>
          <ac:spMkLst>
            <pc:docMk/>
            <pc:sldMk cId="3957426054" sldId="1497"/>
            <ac:spMk id="248" creationId="{00000000-0000-0000-0000-000000000000}"/>
          </ac:spMkLst>
        </pc:spChg>
        <pc:spChg chg="mod">
          <ac:chgData name="reza kabir" userId="af3c95a13102d509" providerId="LiveId" clId="{88C0DC0E-EF2C-4A8E-831A-DE6434E041D6}" dt="2020-03-30T13:49:40.391" v="661" actId="164"/>
          <ac:spMkLst>
            <pc:docMk/>
            <pc:sldMk cId="3957426054" sldId="1497"/>
            <ac:spMk id="249" creationId="{00000000-0000-0000-0000-000000000000}"/>
          </ac:spMkLst>
        </pc:spChg>
        <pc:spChg chg="mod">
          <ac:chgData name="reza kabir" userId="af3c95a13102d509" providerId="LiveId" clId="{88C0DC0E-EF2C-4A8E-831A-DE6434E041D6}" dt="2020-03-30T13:49:40.391" v="661" actId="164"/>
          <ac:spMkLst>
            <pc:docMk/>
            <pc:sldMk cId="3957426054" sldId="1497"/>
            <ac:spMk id="250" creationId="{00000000-0000-0000-0000-000000000000}"/>
          </ac:spMkLst>
        </pc:spChg>
        <pc:spChg chg="mod">
          <ac:chgData name="reza kabir" userId="af3c95a13102d509" providerId="LiveId" clId="{88C0DC0E-EF2C-4A8E-831A-DE6434E041D6}" dt="2020-03-30T13:49:40.391" v="661" actId="164"/>
          <ac:spMkLst>
            <pc:docMk/>
            <pc:sldMk cId="3957426054" sldId="1497"/>
            <ac:spMk id="251" creationId="{00000000-0000-0000-0000-000000000000}"/>
          </ac:spMkLst>
        </pc:spChg>
        <pc:spChg chg="mod">
          <ac:chgData name="reza kabir" userId="af3c95a13102d509" providerId="LiveId" clId="{88C0DC0E-EF2C-4A8E-831A-DE6434E041D6}" dt="2020-03-30T13:49:40.391" v="661" actId="164"/>
          <ac:spMkLst>
            <pc:docMk/>
            <pc:sldMk cId="3957426054" sldId="1497"/>
            <ac:spMk id="252" creationId="{00000000-0000-0000-0000-000000000000}"/>
          </ac:spMkLst>
        </pc:spChg>
        <pc:spChg chg="mod">
          <ac:chgData name="reza kabir" userId="af3c95a13102d509" providerId="LiveId" clId="{88C0DC0E-EF2C-4A8E-831A-DE6434E041D6}" dt="2020-03-30T13:49:40.391" v="661" actId="164"/>
          <ac:spMkLst>
            <pc:docMk/>
            <pc:sldMk cId="3957426054" sldId="1497"/>
            <ac:spMk id="253" creationId="{00000000-0000-0000-0000-000000000000}"/>
          </ac:spMkLst>
        </pc:spChg>
        <pc:spChg chg="mod">
          <ac:chgData name="reza kabir" userId="af3c95a13102d509" providerId="LiveId" clId="{88C0DC0E-EF2C-4A8E-831A-DE6434E041D6}" dt="2020-03-30T13:49:40.391" v="661" actId="164"/>
          <ac:spMkLst>
            <pc:docMk/>
            <pc:sldMk cId="3957426054" sldId="1497"/>
            <ac:spMk id="254" creationId="{00000000-0000-0000-0000-000000000000}"/>
          </ac:spMkLst>
        </pc:spChg>
        <pc:spChg chg="mod">
          <ac:chgData name="reza kabir" userId="af3c95a13102d509" providerId="LiveId" clId="{88C0DC0E-EF2C-4A8E-831A-DE6434E041D6}" dt="2020-03-30T13:49:40.391" v="661" actId="164"/>
          <ac:spMkLst>
            <pc:docMk/>
            <pc:sldMk cId="3957426054" sldId="1497"/>
            <ac:spMk id="255" creationId="{00000000-0000-0000-0000-000000000000}"/>
          </ac:spMkLst>
        </pc:spChg>
        <pc:spChg chg="mod">
          <ac:chgData name="reza kabir" userId="af3c95a13102d509" providerId="LiveId" clId="{88C0DC0E-EF2C-4A8E-831A-DE6434E041D6}" dt="2020-03-30T13:49:40.391" v="661" actId="164"/>
          <ac:spMkLst>
            <pc:docMk/>
            <pc:sldMk cId="3957426054" sldId="1497"/>
            <ac:spMk id="256" creationId="{00000000-0000-0000-0000-000000000000}"/>
          </ac:spMkLst>
        </pc:spChg>
        <pc:spChg chg="mod">
          <ac:chgData name="reza kabir" userId="af3c95a13102d509" providerId="LiveId" clId="{88C0DC0E-EF2C-4A8E-831A-DE6434E041D6}" dt="2020-03-30T13:49:40.391" v="661" actId="164"/>
          <ac:spMkLst>
            <pc:docMk/>
            <pc:sldMk cId="3957426054" sldId="1497"/>
            <ac:spMk id="257" creationId="{00000000-0000-0000-0000-000000000000}"/>
          </ac:spMkLst>
        </pc:spChg>
        <pc:spChg chg="mod">
          <ac:chgData name="reza kabir" userId="af3c95a13102d509" providerId="LiveId" clId="{88C0DC0E-EF2C-4A8E-831A-DE6434E041D6}" dt="2020-03-30T13:49:40.391" v="661" actId="164"/>
          <ac:spMkLst>
            <pc:docMk/>
            <pc:sldMk cId="3957426054" sldId="1497"/>
            <ac:spMk id="258" creationId="{00000000-0000-0000-0000-000000000000}"/>
          </ac:spMkLst>
        </pc:spChg>
        <pc:spChg chg="mod">
          <ac:chgData name="reza kabir" userId="af3c95a13102d509" providerId="LiveId" clId="{88C0DC0E-EF2C-4A8E-831A-DE6434E041D6}" dt="2020-03-30T13:49:40.391" v="661" actId="164"/>
          <ac:spMkLst>
            <pc:docMk/>
            <pc:sldMk cId="3957426054" sldId="1497"/>
            <ac:spMk id="326" creationId="{00000000-0000-0000-0000-000000000000}"/>
          </ac:spMkLst>
        </pc:spChg>
        <pc:spChg chg="mod">
          <ac:chgData name="reza kabir" userId="af3c95a13102d509" providerId="LiveId" clId="{88C0DC0E-EF2C-4A8E-831A-DE6434E041D6}" dt="2020-03-30T13:49:40.391" v="661" actId="164"/>
          <ac:spMkLst>
            <pc:docMk/>
            <pc:sldMk cId="3957426054" sldId="1497"/>
            <ac:spMk id="327" creationId="{00000000-0000-0000-0000-000000000000}"/>
          </ac:spMkLst>
        </pc:spChg>
        <pc:spChg chg="mod">
          <ac:chgData name="reza kabir" userId="af3c95a13102d509" providerId="LiveId" clId="{88C0DC0E-EF2C-4A8E-831A-DE6434E041D6}" dt="2020-03-30T13:49:40.391" v="661" actId="164"/>
          <ac:spMkLst>
            <pc:docMk/>
            <pc:sldMk cId="3957426054" sldId="1497"/>
            <ac:spMk id="328" creationId="{00000000-0000-0000-0000-000000000000}"/>
          </ac:spMkLst>
        </pc:spChg>
        <pc:spChg chg="mod">
          <ac:chgData name="reza kabir" userId="af3c95a13102d509" providerId="LiveId" clId="{88C0DC0E-EF2C-4A8E-831A-DE6434E041D6}" dt="2020-03-30T13:49:40.391" v="661" actId="164"/>
          <ac:spMkLst>
            <pc:docMk/>
            <pc:sldMk cId="3957426054" sldId="1497"/>
            <ac:spMk id="329" creationId="{00000000-0000-0000-0000-000000000000}"/>
          </ac:spMkLst>
        </pc:spChg>
        <pc:spChg chg="mod">
          <ac:chgData name="reza kabir" userId="af3c95a13102d509" providerId="LiveId" clId="{88C0DC0E-EF2C-4A8E-831A-DE6434E041D6}" dt="2020-03-30T13:49:40.391" v="661" actId="164"/>
          <ac:spMkLst>
            <pc:docMk/>
            <pc:sldMk cId="3957426054" sldId="1497"/>
            <ac:spMk id="330" creationId="{00000000-0000-0000-0000-000000000000}"/>
          </ac:spMkLst>
        </pc:spChg>
        <pc:spChg chg="mod">
          <ac:chgData name="reza kabir" userId="af3c95a13102d509" providerId="LiveId" clId="{88C0DC0E-EF2C-4A8E-831A-DE6434E041D6}" dt="2020-03-30T13:49:40.391" v="661" actId="164"/>
          <ac:spMkLst>
            <pc:docMk/>
            <pc:sldMk cId="3957426054" sldId="1497"/>
            <ac:spMk id="331" creationId="{00000000-0000-0000-0000-000000000000}"/>
          </ac:spMkLst>
        </pc:spChg>
        <pc:spChg chg="mod">
          <ac:chgData name="reza kabir" userId="af3c95a13102d509" providerId="LiveId" clId="{88C0DC0E-EF2C-4A8E-831A-DE6434E041D6}" dt="2020-03-30T13:49:40.391" v="661" actId="164"/>
          <ac:spMkLst>
            <pc:docMk/>
            <pc:sldMk cId="3957426054" sldId="1497"/>
            <ac:spMk id="332" creationId="{00000000-0000-0000-0000-000000000000}"/>
          </ac:spMkLst>
        </pc:spChg>
        <pc:spChg chg="mod">
          <ac:chgData name="reza kabir" userId="af3c95a13102d509" providerId="LiveId" clId="{88C0DC0E-EF2C-4A8E-831A-DE6434E041D6}" dt="2020-03-30T13:49:40.391" v="661" actId="164"/>
          <ac:spMkLst>
            <pc:docMk/>
            <pc:sldMk cId="3957426054" sldId="1497"/>
            <ac:spMk id="333" creationId="{00000000-0000-0000-0000-000000000000}"/>
          </ac:spMkLst>
        </pc:spChg>
        <pc:spChg chg="mod">
          <ac:chgData name="reza kabir" userId="af3c95a13102d509" providerId="LiveId" clId="{88C0DC0E-EF2C-4A8E-831A-DE6434E041D6}" dt="2020-03-30T13:49:40.391" v="661" actId="164"/>
          <ac:spMkLst>
            <pc:docMk/>
            <pc:sldMk cId="3957426054" sldId="1497"/>
            <ac:spMk id="334" creationId="{00000000-0000-0000-0000-000000000000}"/>
          </ac:spMkLst>
        </pc:spChg>
        <pc:spChg chg="mod">
          <ac:chgData name="reza kabir" userId="af3c95a13102d509" providerId="LiveId" clId="{88C0DC0E-EF2C-4A8E-831A-DE6434E041D6}" dt="2020-03-30T13:49:40.391" v="661" actId="164"/>
          <ac:spMkLst>
            <pc:docMk/>
            <pc:sldMk cId="3957426054" sldId="1497"/>
            <ac:spMk id="335" creationId="{00000000-0000-0000-0000-000000000000}"/>
          </ac:spMkLst>
        </pc:spChg>
        <pc:spChg chg="mod">
          <ac:chgData name="reza kabir" userId="af3c95a13102d509" providerId="LiveId" clId="{88C0DC0E-EF2C-4A8E-831A-DE6434E041D6}" dt="2020-03-30T13:49:40.391" v="661" actId="164"/>
          <ac:spMkLst>
            <pc:docMk/>
            <pc:sldMk cId="3957426054" sldId="1497"/>
            <ac:spMk id="336" creationId="{00000000-0000-0000-0000-000000000000}"/>
          </ac:spMkLst>
        </pc:spChg>
        <pc:spChg chg="mod">
          <ac:chgData name="reza kabir" userId="af3c95a13102d509" providerId="LiveId" clId="{88C0DC0E-EF2C-4A8E-831A-DE6434E041D6}" dt="2020-03-30T13:49:40.391" v="661" actId="164"/>
          <ac:spMkLst>
            <pc:docMk/>
            <pc:sldMk cId="3957426054" sldId="1497"/>
            <ac:spMk id="337" creationId="{00000000-0000-0000-0000-000000000000}"/>
          </ac:spMkLst>
        </pc:spChg>
        <pc:spChg chg="mod">
          <ac:chgData name="reza kabir" userId="af3c95a13102d509" providerId="LiveId" clId="{88C0DC0E-EF2C-4A8E-831A-DE6434E041D6}" dt="2020-03-30T13:49:40.391" v="661" actId="164"/>
          <ac:spMkLst>
            <pc:docMk/>
            <pc:sldMk cId="3957426054" sldId="1497"/>
            <ac:spMk id="338" creationId="{00000000-0000-0000-0000-000000000000}"/>
          </ac:spMkLst>
        </pc:spChg>
        <pc:spChg chg="mod">
          <ac:chgData name="reza kabir" userId="af3c95a13102d509" providerId="LiveId" clId="{88C0DC0E-EF2C-4A8E-831A-DE6434E041D6}" dt="2020-03-30T13:49:40.391" v="661" actId="164"/>
          <ac:spMkLst>
            <pc:docMk/>
            <pc:sldMk cId="3957426054" sldId="1497"/>
            <ac:spMk id="339" creationId="{00000000-0000-0000-0000-000000000000}"/>
          </ac:spMkLst>
        </pc:spChg>
        <pc:spChg chg="mod">
          <ac:chgData name="reza kabir" userId="af3c95a13102d509" providerId="LiveId" clId="{88C0DC0E-EF2C-4A8E-831A-DE6434E041D6}" dt="2020-03-30T13:49:40.391" v="661" actId="164"/>
          <ac:spMkLst>
            <pc:docMk/>
            <pc:sldMk cId="3957426054" sldId="1497"/>
            <ac:spMk id="340" creationId="{00000000-0000-0000-0000-000000000000}"/>
          </ac:spMkLst>
        </pc:spChg>
        <pc:spChg chg="mod">
          <ac:chgData name="reza kabir" userId="af3c95a13102d509" providerId="LiveId" clId="{88C0DC0E-EF2C-4A8E-831A-DE6434E041D6}" dt="2020-03-30T13:49:40.391" v="661" actId="164"/>
          <ac:spMkLst>
            <pc:docMk/>
            <pc:sldMk cId="3957426054" sldId="1497"/>
            <ac:spMk id="341" creationId="{00000000-0000-0000-0000-000000000000}"/>
          </ac:spMkLst>
        </pc:spChg>
        <pc:spChg chg="mod">
          <ac:chgData name="reza kabir" userId="af3c95a13102d509" providerId="LiveId" clId="{88C0DC0E-EF2C-4A8E-831A-DE6434E041D6}" dt="2020-03-30T13:49:40.391" v="661" actId="164"/>
          <ac:spMkLst>
            <pc:docMk/>
            <pc:sldMk cId="3957426054" sldId="1497"/>
            <ac:spMk id="342" creationId="{00000000-0000-0000-0000-000000000000}"/>
          </ac:spMkLst>
        </pc:spChg>
        <pc:spChg chg="mod">
          <ac:chgData name="reza kabir" userId="af3c95a13102d509" providerId="LiveId" clId="{88C0DC0E-EF2C-4A8E-831A-DE6434E041D6}" dt="2020-03-30T13:49:40.391" v="661" actId="164"/>
          <ac:spMkLst>
            <pc:docMk/>
            <pc:sldMk cId="3957426054" sldId="1497"/>
            <ac:spMk id="343" creationId="{00000000-0000-0000-0000-000000000000}"/>
          </ac:spMkLst>
        </pc:spChg>
        <pc:spChg chg="mod">
          <ac:chgData name="reza kabir" userId="af3c95a13102d509" providerId="LiveId" clId="{88C0DC0E-EF2C-4A8E-831A-DE6434E041D6}" dt="2020-03-30T13:49:40.391" v="661" actId="164"/>
          <ac:spMkLst>
            <pc:docMk/>
            <pc:sldMk cId="3957426054" sldId="1497"/>
            <ac:spMk id="344" creationId="{00000000-0000-0000-0000-000000000000}"/>
          </ac:spMkLst>
        </pc:spChg>
        <pc:spChg chg="mod">
          <ac:chgData name="reza kabir" userId="af3c95a13102d509" providerId="LiveId" clId="{88C0DC0E-EF2C-4A8E-831A-DE6434E041D6}" dt="2020-03-30T13:49:40.391" v="661" actId="164"/>
          <ac:spMkLst>
            <pc:docMk/>
            <pc:sldMk cId="3957426054" sldId="1497"/>
            <ac:spMk id="345" creationId="{00000000-0000-0000-0000-000000000000}"/>
          </ac:spMkLst>
        </pc:spChg>
        <pc:spChg chg="mod">
          <ac:chgData name="reza kabir" userId="af3c95a13102d509" providerId="LiveId" clId="{88C0DC0E-EF2C-4A8E-831A-DE6434E041D6}" dt="2020-03-30T13:49:40.391" v="661" actId="164"/>
          <ac:spMkLst>
            <pc:docMk/>
            <pc:sldMk cId="3957426054" sldId="1497"/>
            <ac:spMk id="346" creationId="{00000000-0000-0000-0000-000000000000}"/>
          </ac:spMkLst>
        </pc:spChg>
        <pc:spChg chg="mod">
          <ac:chgData name="reza kabir" userId="af3c95a13102d509" providerId="LiveId" clId="{88C0DC0E-EF2C-4A8E-831A-DE6434E041D6}" dt="2020-03-30T13:49:40.391" v="661" actId="164"/>
          <ac:spMkLst>
            <pc:docMk/>
            <pc:sldMk cId="3957426054" sldId="1497"/>
            <ac:spMk id="347" creationId="{00000000-0000-0000-0000-000000000000}"/>
          </ac:spMkLst>
        </pc:spChg>
        <pc:spChg chg="mod">
          <ac:chgData name="reza kabir" userId="af3c95a13102d509" providerId="LiveId" clId="{88C0DC0E-EF2C-4A8E-831A-DE6434E041D6}" dt="2020-03-30T13:49:40.391" v="661" actId="164"/>
          <ac:spMkLst>
            <pc:docMk/>
            <pc:sldMk cId="3957426054" sldId="1497"/>
            <ac:spMk id="348" creationId="{00000000-0000-0000-0000-000000000000}"/>
          </ac:spMkLst>
        </pc:spChg>
        <pc:spChg chg="mod">
          <ac:chgData name="reza kabir" userId="af3c95a13102d509" providerId="LiveId" clId="{88C0DC0E-EF2C-4A8E-831A-DE6434E041D6}" dt="2020-03-30T13:49:40.391" v="661" actId="164"/>
          <ac:spMkLst>
            <pc:docMk/>
            <pc:sldMk cId="3957426054" sldId="1497"/>
            <ac:spMk id="349" creationId="{00000000-0000-0000-0000-000000000000}"/>
          </ac:spMkLst>
        </pc:spChg>
        <pc:spChg chg="mod">
          <ac:chgData name="reza kabir" userId="af3c95a13102d509" providerId="LiveId" clId="{88C0DC0E-EF2C-4A8E-831A-DE6434E041D6}" dt="2020-03-30T13:49:40.391" v="661" actId="164"/>
          <ac:spMkLst>
            <pc:docMk/>
            <pc:sldMk cId="3957426054" sldId="1497"/>
            <ac:spMk id="350" creationId="{00000000-0000-0000-0000-000000000000}"/>
          </ac:spMkLst>
        </pc:spChg>
        <pc:spChg chg="mod">
          <ac:chgData name="reza kabir" userId="af3c95a13102d509" providerId="LiveId" clId="{88C0DC0E-EF2C-4A8E-831A-DE6434E041D6}" dt="2020-03-30T13:49:40.391" v="661" actId="164"/>
          <ac:spMkLst>
            <pc:docMk/>
            <pc:sldMk cId="3957426054" sldId="1497"/>
            <ac:spMk id="351" creationId="{00000000-0000-0000-0000-000000000000}"/>
          </ac:spMkLst>
        </pc:spChg>
        <pc:spChg chg="mod">
          <ac:chgData name="reza kabir" userId="af3c95a13102d509" providerId="LiveId" clId="{88C0DC0E-EF2C-4A8E-831A-DE6434E041D6}" dt="2020-03-30T13:49:40.391" v="661" actId="164"/>
          <ac:spMkLst>
            <pc:docMk/>
            <pc:sldMk cId="3957426054" sldId="1497"/>
            <ac:spMk id="383" creationId="{00000000-0000-0000-0000-000000000000}"/>
          </ac:spMkLst>
        </pc:spChg>
        <pc:spChg chg="mod">
          <ac:chgData name="reza kabir" userId="af3c95a13102d509" providerId="LiveId" clId="{88C0DC0E-EF2C-4A8E-831A-DE6434E041D6}" dt="2020-03-30T13:49:40.391" v="661" actId="164"/>
          <ac:spMkLst>
            <pc:docMk/>
            <pc:sldMk cId="3957426054" sldId="1497"/>
            <ac:spMk id="384" creationId="{00000000-0000-0000-0000-000000000000}"/>
          </ac:spMkLst>
        </pc:spChg>
        <pc:spChg chg="mod">
          <ac:chgData name="reza kabir" userId="af3c95a13102d509" providerId="LiveId" clId="{88C0DC0E-EF2C-4A8E-831A-DE6434E041D6}" dt="2020-03-30T13:49:40.391" v="661" actId="164"/>
          <ac:spMkLst>
            <pc:docMk/>
            <pc:sldMk cId="3957426054" sldId="1497"/>
            <ac:spMk id="385" creationId="{00000000-0000-0000-0000-000000000000}"/>
          </ac:spMkLst>
        </pc:spChg>
        <pc:spChg chg="mod">
          <ac:chgData name="reza kabir" userId="af3c95a13102d509" providerId="LiveId" clId="{88C0DC0E-EF2C-4A8E-831A-DE6434E041D6}" dt="2020-03-30T13:49:40.391" v="661" actId="164"/>
          <ac:spMkLst>
            <pc:docMk/>
            <pc:sldMk cId="3957426054" sldId="1497"/>
            <ac:spMk id="386" creationId="{00000000-0000-0000-0000-000000000000}"/>
          </ac:spMkLst>
        </pc:spChg>
        <pc:spChg chg="mod">
          <ac:chgData name="reza kabir" userId="af3c95a13102d509" providerId="LiveId" clId="{88C0DC0E-EF2C-4A8E-831A-DE6434E041D6}" dt="2020-03-30T13:49:40.391" v="661" actId="164"/>
          <ac:spMkLst>
            <pc:docMk/>
            <pc:sldMk cId="3957426054" sldId="1497"/>
            <ac:spMk id="387" creationId="{00000000-0000-0000-0000-000000000000}"/>
          </ac:spMkLst>
        </pc:spChg>
        <pc:spChg chg="mod">
          <ac:chgData name="reza kabir" userId="af3c95a13102d509" providerId="LiveId" clId="{88C0DC0E-EF2C-4A8E-831A-DE6434E041D6}" dt="2020-03-30T13:49:40.391" v="661" actId="164"/>
          <ac:spMkLst>
            <pc:docMk/>
            <pc:sldMk cId="3957426054" sldId="1497"/>
            <ac:spMk id="388" creationId="{00000000-0000-0000-0000-000000000000}"/>
          </ac:spMkLst>
        </pc:spChg>
        <pc:spChg chg="mod">
          <ac:chgData name="reza kabir" userId="af3c95a13102d509" providerId="LiveId" clId="{88C0DC0E-EF2C-4A8E-831A-DE6434E041D6}" dt="2020-03-30T13:49:40.391" v="661" actId="164"/>
          <ac:spMkLst>
            <pc:docMk/>
            <pc:sldMk cId="3957426054" sldId="1497"/>
            <ac:spMk id="389" creationId="{00000000-0000-0000-0000-000000000000}"/>
          </ac:spMkLst>
        </pc:spChg>
        <pc:spChg chg="mod">
          <ac:chgData name="reza kabir" userId="af3c95a13102d509" providerId="LiveId" clId="{88C0DC0E-EF2C-4A8E-831A-DE6434E041D6}" dt="2020-03-30T13:49:40.391" v="661" actId="164"/>
          <ac:spMkLst>
            <pc:docMk/>
            <pc:sldMk cId="3957426054" sldId="1497"/>
            <ac:spMk id="407" creationId="{00000000-0000-0000-0000-000000000000}"/>
          </ac:spMkLst>
        </pc:spChg>
        <pc:spChg chg="mod">
          <ac:chgData name="reza kabir" userId="af3c95a13102d509" providerId="LiveId" clId="{88C0DC0E-EF2C-4A8E-831A-DE6434E041D6}" dt="2020-03-30T13:49:40.391" v="661" actId="164"/>
          <ac:spMkLst>
            <pc:docMk/>
            <pc:sldMk cId="3957426054" sldId="1497"/>
            <ac:spMk id="408" creationId="{00000000-0000-0000-0000-000000000000}"/>
          </ac:spMkLst>
        </pc:spChg>
        <pc:spChg chg="mod">
          <ac:chgData name="reza kabir" userId="af3c95a13102d509" providerId="LiveId" clId="{88C0DC0E-EF2C-4A8E-831A-DE6434E041D6}" dt="2020-03-30T13:49:40.391" v="661" actId="164"/>
          <ac:spMkLst>
            <pc:docMk/>
            <pc:sldMk cId="3957426054" sldId="1497"/>
            <ac:spMk id="409" creationId="{00000000-0000-0000-0000-000000000000}"/>
          </ac:spMkLst>
        </pc:spChg>
        <pc:spChg chg="mod">
          <ac:chgData name="reza kabir" userId="af3c95a13102d509" providerId="LiveId" clId="{88C0DC0E-EF2C-4A8E-831A-DE6434E041D6}" dt="2020-03-30T13:49:40.391" v="661" actId="164"/>
          <ac:spMkLst>
            <pc:docMk/>
            <pc:sldMk cId="3957426054" sldId="1497"/>
            <ac:spMk id="410" creationId="{00000000-0000-0000-0000-000000000000}"/>
          </ac:spMkLst>
        </pc:spChg>
        <pc:spChg chg="mod">
          <ac:chgData name="reza kabir" userId="af3c95a13102d509" providerId="LiveId" clId="{88C0DC0E-EF2C-4A8E-831A-DE6434E041D6}" dt="2020-03-30T13:49:40.391" v="661" actId="164"/>
          <ac:spMkLst>
            <pc:docMk/>
            <pc:sldMk cId="3957426054" sldId="1497"/>
            <ac:spMk id="411" creationId="{00000000-0000-0000-0000-000000000000}"/>
          </ac:spMkLst>
        </pc:spChg>
        <pc:spChg chg="mod">
          <ac:chgData name="reza kabir" userId="af3c95a13102d509" providerId="LiveId" clId="{88C0DC0E-EF2C-4A8E-831A-DE6434E041D6}" dt="2020-03-30T13:49:40.391" v="661" actId="164"/>
          <ac:spMkLst>
            <pc:docMk/>
            <pc:sldMk cId="3957426054" sldId="1497"/>
            <ac:spMk id="412" creationId="{00000000-0000-0000-0000-000000000000}"/>
          </ac:spMkLst>
        </pc:spChg>
        <pc:spChg chg="mod">
          <ac:chgData name="reza kabir" userId="af3c95a13102d509" providerId="LiveId" clId="{88C0DC0E-EF2C-4A8E-831A-DE6434E041D6}" dt="2020-03-30T13:49:40.391" v="661" actId="164"/>
          <ac:spMkLst>
            <pc:docMk/>
            <pc:sldMk cId="3957426054" sldId="1497"/>
            <ac:spMk id="413" creationId="{00000000-0000-0000-0000-000000000000}"/>
          </ac:spMkLst>
        </pc:spChg>
        <pc:spChg chg="mod">
          <ac:chgData name="reza kabir" userId="af3c95a13102d509" providerId="LiveId" clId="{88C0DC0E-EF2C-4A8E-831A-DE6434E041D6}" dt="2020-03-30T13:49:40.391" v="661" actId="164"/>
          <ac:spMkLst>
            <pc:docMk/>
            <pc:sldMk cId="3957426054" sldId="1497"/>
            <ac:spMk id="414" creationId="{00000000-0000-0000-0000-000000000000}"/>
          </ac:spMkLst>
        </pc:spChg>
        <pc:spChg chg="mod">
          <ac:chgData name="reza kabir" userId="af3c95a13102d509" providerId="LiveId" clId="{88C0DC0E-EF2C-4A8E-831A-DE6434E041D6}" dt="2020-03-30T13:49:40.391" v="661" actId="164"/>
          <ac:spMkLst>
            <pc:docMk/>
            <pc:sldMk cId="3957426054" sldId="1497"/>
            <ac:spMk id="415" creationId="{00000000-0000-0000-0000-000000000000}"/>
          </ac:spMkLst>
        </pc:spChg>
        <pc:spChg chg="mod">
          <ac:chgData name="reza kabir" userId="af3c95a13102d509" providerId="LiveId" clId="{88C0DC0E-EF2C-4A8E-831A-DE6434E041D6}" dt="2020-03-30T13:49:40.391" v="661" actId="164"/>
          <ac:spMkLst>
            <pc:docMk/>
            <pc:sldMk cId="3957426054" sldId="1497"/>
            <ac:spMk id="416" creationId="{00000000-0000-0000-0000-000000000000}"/>
          </ac:spMkLst>
        </pc:spChg>
        <pc:spChg chg="mod">
          <ac:chgData name="reza kabir" userId="af3c95a13102d509" providerId="LiveId" clId="{88C0DC0E-EF2C-4A8E-831A-DE6434E041D6}" dt="2020-03-30T13:49:40.391" v="661" actId="164"/>
          <ac:spMkLst>
            <pc:docMk/>
            <pc:sldMk cId="3957426054" sldId="1497"/>
            <ac:spMk id="417" creationId="{00000000-0000-0000-0000-000000000000}"/>
          </ac:spMkLst>
        </pc:spChg>
        <pc:spChg chg="mod">
          <ac:chgData name="reza kabir" userId="af3c95a13102d509" providerId="LiveId" clId="{88C0DC0E-EF2C-4A8E-831A-DE6434E041D6}" dt="2020-03-30T13:49:40.391" v="661" actId="164"/>
          <ac:spMkLst>
            <pc:docMk/>
            <pc:sldMk cId="3957426054" sldId="1497"/>
            <ac:spMk id="418" creationId="{00000000-0000-0000-0000-000000000000}"/>
          </ac:spMkLst>
        </pc:spChg>
        <pc:spChg chg="mod">
          <ac:chgData name="reza kabir" userId="af3c95a13102d509" providerId="LiveId" clId="{88C0DC0E-EF2C-4A8E-831A-DE6434E041D6}" dt="2020-03-30T13:49:40.391" v="661" actId="164"/>
          <ac:spMkLst>
            <pc:docMk/>
            <pc:sldMk cId="3957426054" sldId="1497"/>
            <ac:spMk id="419" creationId="{00000000-0000-0000-0000-000000000000}"/>
          </ac:spMkLst>
        </pc:spChg>
        <pc:spChg chg="mod">
          <ac:chgData name="reza kabir" userId="af3c95a13102d509" providerId="LiveId" clId="{88C0DC0E-EF2C-4A8E-831A-DE6434E041D6}" dt="2020-03-30T13:49:40.391" v="661" actId="164"/>
          <ac:spMkLst>
            <pc:docMk/>
            <pc:sldMk cId="3957426054" sldId="1497"/>
            <ac:spMk id="420" creationId="{00000000-0000-0000-0000-000000000000}"/>
          </ac:spMkLst>
        </pc:spChg>
        <pc:spChg chg="mod">
          <ac:chgData name="reza kabir" userId="af3c95a13102d509" providerId="LiveId" clId="{88C0DC0E-EF2C-4A8E-831A-DE6434E041D6}" dt="2020-03-30T13:49:40.391" v="661" actId="164"/>
          <ac:spMkLst>
            <pc:docMk/>
            <pc:sldMk cId="3957426054" sldId="1497"/>
            <ac:spMk id="421" creationId="{00000000-0000-0000-0000-000000000000}"/>
          </ac:spMkLst>
        </pc:spChg>
        <pc:spChg chg="mod">
          <ac:chgData name="reza kabir" userId="af3c95a13102d509" providerId="LiveId" clId="{88C0DC0E-EF2C-4A8E-831A-DE6434E041D6}" dt="2020-03-30T13:49:40.391" v="661" actId="164"/>
          <ac:spMkLst>
            <pc:docMk/>
            <pc:sldMk cId="3957426054" sldId="1497"/>
            <ac:spMk id="422" creationId="{00000000-0000-0000-0000-000000000000}"/>
          </ac:spMkLst>
        </pc:spChg>
        <pc:spChg chg="mod">
          <ac:chgData name="reza kabir" userId="af3c95a13102d509" providerId="LiveId" clId="{88C0DC0E-EF2C-4A8E-831A-DE6434E041D6}" dt="2020-03-30T13:49:40.391" v="661" actId="164"/>
          <ac:spMkLst>
            <pc:docMk/>
            <pc:sldMk cId="3957426054" sldId="1497"/>
            <ac:spMk id="423" creationId="{00000000-0000-0000-0000-000000000000}"/>
          </ac:spMkLst>
        </pc:spChg>
        <pc:spChg chg="mod">
          <ac:chgData name="reza kabir" userId="af3c95a13102d509" providerId="LiveId" clId="{88C0DC0E-EF2C-4A8E-831A-DE6434E041D6}" dt="2020-03-30T13:49:40.391" v="661" actId="164"/>
          <ac:spMkLst>
            <pc:docMk/>
            <pc:sldMk cId="3957426054" sldId="1497"/>
            <ac:spMk id="424" creationId="{00000000-0000-0000-0000-000000000000}"/>
          </ac:spMkLst>
        </pc:spChg>
        <pc:spChg chg="mod">
          <ac:chgData name="reza kabir" userId="af3c95a13102d509" providerId="LiveId" clId="{88C0DC0E-EF2C-4A8E-831A-DE6434E041D6}" dt="2020-03-30T13:49:40.391" v="661" actId="164"/>
          <ac:spMkLst>
            <pc:docMk/>
            <pc:sldMk cId="3957426054" sldId="1497"/>
            <ac:spMk id="425" creationId="{00000000-0000-0000-0000-000000000000}"/>
          </ac:spMkLst>
        </pc:spChg>
        <pc:spChg chg="mod">
          <ac:chgData name="reza kabir" userId="af3c95a13102d509" providerId="LiveId" clId="{88C0DC0E-EF2C-4A8E-831A-DE6434E041D6}" dt="2020-03-30T13:49:40.391" v="661" actId="164"/>
          <ac:spMkLst>
            <pc:docMk/>
            <pc:sldMk cId="3957426054" sldId="1497"/>
            <ac:spMk id="426" creationId="{00000000-0000-0000-0000-000000000000}"/>
          </ac:spMkLst>
        </pc:spChg>
        <pc:spChg chg="mod">
          <ac:chgData name="reza kabir" userId="af3c95a13102d509" providerId="LiveId" clId="{88C0DC0E-EF2C-4A8E-831A-DE6434E041D6}" dt="2020-03-30T13:49:40.391" v="661" actId="164"/>
          <ac:spMkLst>
            <pc:docMk/>
            <pc:sldMk cId="3957426054" sldId="1497"/>
            <ac:spMk id="427" creationId="{00000000-0000-0000-0000-000000000000}"/>
          </ac:spMkLst>
        </pc:spChg>
        <pc:spChg chg="mod">
          <ac:chgData name="reza kabir" userId="af3c95a13102d509" providerId="LiveId" clId="{88C0DC0E-EF2C-4A8E-831A-DE6434E041D6}" dt="2020-03-30T13:49:40.391" v="661" actId="164"/>
          <ac:spMkLst>
            <pc:docMk/>
            <pc:sldMk cId="3957426054" sldId="1497"/>
            <ac:spMk id="428" creationId="{00000000-0000-0000-0000-000000000000}"/>
          </ac:spMkLst>
        </pc:spChg>
        <pc:spChg chg="mod">
          <ac:chgData name="reza kabir" userId="af3c95a13102d509" providerId="LiveId" clId="{88C0DC0E-EF2C-4A8E-831A-DE6434E041D6}" dt="2020-03-30T13:49:40.391" v="661" actId="164"/>
          <ac:spMkLst>
            <pc:docMk/>
            <pc:sldMk cId="3957426054" sldId="1497"/>
            <ac:spMk id="429" creationId="{00000000-0000-0000-0000-000000000000}"/>
          </ac:spMkLst>
        </pc:spChg>
        <pc:spChg chg="mod">
          <ac:chgData name="reza kabir" userId="af3c95a13102d509" providerId="LiveId" clId="{88C0DC0E-EF2C-4A8E-831A-DE6434E041D6}" dt="2020-03-30T13:49:40.391" v="661" actId="164"/>
          <ac:spMkLst>
            <pc:docMk/>
            <pc:sldMk cId="3957426054" sldId="1497"/>
            <ac:spMk id="431" creationId="{00000000-0000-0000-0000-000000000000}"/>
          </ac:spMkLst>
        </pc:spChg>
        <pc:spChg chg="mod">
          <ac:chgData name="reza kabir" userId="af3c95a13102d509" providerId="LiveId" clId="{88C0DC0E-EF2C-4A8E-831A-DE6434E041D6}" dt="2020-03-30T13:49:40.391" v="661" actId="164"/>
          <ac:spMkLst>
            <pc:docMk/>
            <pc:sldMk cId="3957426054" sldId="1497"/>
            <ac:spMk id="432" creationId="{00000000-0000-0000-0000-000000000000}"/>
          </ac:spMkLst>
        </pc:spChg>
        <pc:spChg chg="mod">
          <ac:chgData name="reza kabir" userId="af3c95a13102d509" providerId="LiveId" clId="{88C0DC0E-EF2C-4A8E-831A-DE6434E041D6}" dt="2020-03-30T13:49:40.391" v="661" actId="164"/>
          <ac:spMkLst>
            <pc:docMk/>
            <pc:sldMk cId="3957426054" sldId="1497"/>
            <ac:spMk id="433" creationId="{00000000-0000-0000-0000-000000000000}"/>
          </ac:spMkLst>
        </pc:spChg>
        <pc:spChg chg="mod">
          <ac:chgData name="reza kabir" userId="af3c95a13102d509" providerId="LiveId" clId="{88C0DC0E-EF2C-4A8E-831A-DE6434E041D6}" dt="2020-03-30T13:49:40.391" v="661" actId="164"/>
          <ac:spMkLst>
            <pc:docMk/>
            <pc:sldMk cId="3957426054" sldId="1497"/>
            <ac:spMk id="434" creationId="{00000000-0000-0000-0000-000000000000}"/>
          </ac:spMkLst>
        </pc:spChg>
        <pc:spChg chg="mod">
          <ac:chgData name="reza kabir" userId="af3c95a13102d509" providerId="LiveId" clId="{88C0DC0E-EF2C-4A8E-831A-DE6434E041D6}" dt="2020-03-30T13:49:40.391" v="661" actId="164"/>
          <ac:spMkLst>
            <pc:docMk/>
            <pc:sldMk cId="3957426054" sldId="1497"/>
            <ac:spMk id="435" creationId="{00000000-0000-0000-0000-000000000000}"/>
          </ac:spMkLst>
        </pc:spChg>
        <pc:spChg chg="mod">
          <ac:chgData name="reza kabir" userId="af3c95a13102d509" providerId="LiveId" clId="{88C0DC0E-EF2C-4A8E-831A-DE6434E041D6}" dt="2020-03-30T13:49:45.762" v="663" actId="1076"/>
          <ac:spMkLst>
            <pc:docMk/>
            <pc:sldMk cId="3957426054" sldId="1497"/>
            <ac:spMk id="436" creationId="{00000000-0000-0000-0000-000000000000}"/>
          </ac:spMkLst>
        </pc:spChg>
        <pc:spChg chg="mod">
          <ac:chgData name="reza kabir" userId="af3c95a13102d509" providerId="LiveId" clId="{88C0DC0E-EF2C-4A8E-831A-DE6434E041D6}" dt="2020-03-30T13:49:45.762" v="663" actId="1076"/>
          <ac:spMkLst>
            <pc:docMk/>
            <pc:sldMk cId="3957426054" sldId="1497"/>
            <ac:spMk id="437" creationId="{00000000-0000-0000-0000-000000000000}"/>
          </ac:spMkLst>
        </pc:spChg>
        <pc:spChg chg="mod">
          <ac:chgData name="reza kabir" userId="af3c95a13102d509" providerId="LiveId" clId="{88C0DC0E-EF2C-4A8E-831A-DE6434E041D6}" dt="2020-03-30T13:49:45.762" v="663" actId="1076"/>
          <ac:spMkLst>
            <pc:docMk/>
            <pc:sldMk cId="3957426054" sldId="1497"/>
            <ac:spMk id="438" creationId="{00000000-0000-0000-0000-000000000000}"/>
          </ac:spMkLst>
        </pc:spChg>
        <pc:spChg chg="mod">
          <ac:chgData name="reza kabir" userId="af3c95a13102d509" providerId="LiveId" clId="{88C0DC0E-EF2C-4A8E-831A-DE6434E041D6}" dt="2020-03-30T13:49:45.762" v="663" actId="1076"/>
          <ac:spMkLst>
            <pc:docMk/>
            <pc:sldMk cId="3957426054" sldId="1497"/>
            <ac:spMk id="439" creationId="{00000000-0000-0000-0000-000000000000}"/>
          </ac:spMkLst>
        </pc:spChg>
        <pc:spChg chg="mod">
          <ac:chgData name="reza kabir" userId="af3c95a13102d509" providerId="LiveId" clId="{88C0DC0E-EF2C-4A8E-831A-DE6434E041D6}" dt="2020-03-30T13:49:45.762" v="663" actId="1076"/>
          <ac:spMkLst>
            <pc:docMk/>
            <pc:sldMk cId="3957426054" sldId="1497"/>
            <ac:spMk id="440" creationId="{00000000-0000-0000-0000-000000000000}"/>
          </ac:spMkLst>
        </pc:spChg>
        <pc:spChg chg="mod">
          <ac:chgData name="reza kabir" userId="af3c95a13102d509" providerId="LiveId" clId="{88C0DC0E-EF2C-4A8E-831A-DE6434E041D6}" dt="2020-03-30T13:49:45.762" v="663" actId="1076"/>
          <ac:spMkLst>
            <pc:docMk/>
            <pc:sldMk cId="3957426054" sldId="1497"/>
            <ac:spMk id="441" creationId="{00000000-0000-0000-0000-000000000000}"/>
          </ac:spMkLst>
        </pc:spChg>
        <pc:spChg chg="mod">
          <ac:chgData name="reza kabir" userId="af3c95a13102d509" providerId="LiveId" clId="{88C0DC0E-EF2C-4A8E-831A-DE6434E041D6}" dt="2020-03-30T13:49:45.762" v="663" actId="1076"/>
          <ac:spMkLst>
            <pc:docMk/>
            <pc:sldMk cId="3957426054" sldId="1497"/>
            <ac:spMk id="442" creationId="{00000000-0000-0000-0000-000000000000}"/>
          </ac:spMkLst>
        </pc:spChg>
        <pc:spChg chg="mod">
          <ac:chgData name="reza kabir" userId="af3c95a13102d509" providerId="LiveId" clId="{88C0DC0E-EF2C-4A8E-831A-DE6434E041D6}" dt="2020-03-30T13:49:45.762" v="663" actId="1076"/>
          <ac:spMkLst>
            <pc:docMk/>
            <pc:sldMk cId="3957426054" sldId="1497"/>
            <ac:spMk id="443" creationId="{00000000-0000-0000-0000-000000000000}"/>
          </ac:spMkLst>
        </pc:spChg>
        <pc:spChg chg="mod">
          <ac:chgData name="reza kabir" userId="af3c95a13102d509" providerId="LiveId" clId="{88C0DC0E-EF2C-4A8E-831A-DE6434E041D6}" dt="2020-03-30T13:49:45.762" v="663" actId="1076"/>
          <ac:spMkLst>
            <pc:docMk/>
            <pc:sldMk cId="3957426054" sldId="1497"/>
            <ac:spMk id="444" creationId="{00000000-0000-0000-0000-000000000000}"/>
          </ac:spMkLst>
        </pc:spChg>
        <pc:spChg chg="mod">
          <ac:chgData name="reza kabir" userId="af3c95a13102d509" providerId="LiveId" clId="{88C0DC0E-EF2C-4A8E-831A-DE6434E041D6}" dt="2020-03-30T13:49:45.762" v="663" actId="1076"/>
          <ac:spMkLst>
            <pc:docMk/>
            <pc:sldMk cId="3957426054" sldId="1497"/>
            <ac:spMk id="445" creationId="{00000000-0000-0000-0000-000000000000}"/>
          </ac:spMkLst>
        </pc:spChg>
        <pc:spChg chg="mod">
          <ac:chgData name="reza kabir" userId="af3c95a13102d509" providerId="LiveId" clId="{88C0DC0E-EF2C-4A8E-831A-DE6434E041D6}" dt="2020-03-30T13:49:45.762" v="663" actId="1076"/>
          <ac:spMkLst>
            <pc:docMk/>
            <pc:sldMk cId="3957426054" sldId="1497"/>
            <ac:spMk id="446" creationId="{00000000-0000-0000-0000-000000000000}"/>
          </ac:spMkLst>
        </pc:spChg>
        <pc:spChg chg="mod">
          <ac:chgData name="reza kabir" userId="af3c95a13102d509" providerId="LiveId" clId="{88C0DC0E-EF2C-4A8E-831A-DE6434E041D6}" dt="2020-03-30T13:49:45.762" v="663" actId="1076"/>
          <ac:spMkLst>
            <pc:docMk/>
            <pc:sldMk cId="3957426054" sldId="1497"/>
            <ac:spMk id="447" creationId="{00000000-0000-0000-0000-000000000000}"/>
          </ac:spMkLst>
        </pc:spChg>
        <pc:grpChg chg="mod">
          <ac:chgData name="reza kabir" userId="af3c95a13102d509" providerId="LiveId" clId="{88C0DC0E-EF2C-4A8E-831A-DE6434E041D6}" dt="2020-03-30T13:49:40.391" v="661" actId="164"/>
          <ac:grpSpMkLst>
            <pc:docMk/>
            <pc:sldMk cId="3957426054" sldId="1497"/>
            <ac:grpSpMk id="3" creationId="{00000000-0000-0000-0000-000000000000}"/>
          </ac:grpSpMkLst>
        </pc:grpChg>
        <pc:grpChg chg="add mod">
          <ac:chgData name="reza kabir" userId="af3c95a13102d509" providerId="LiveId" clId="{88C0DC0E-EF2C-4A8E-831A-DE6434E041D6}" dt="2020-03-30T13:49:42.547" v="662" actId="1076"/>
          <ac:grpSpMkLst>
            <pc:docMk/>
            <pc:sldMk cId="3957426054" sldId="1497"/>
            <ac:grpSpMk id="5" creationId="{6619AB2B-927F-4997-B35D-123605465B4A}"/>
          </ac:grpSpMkLst>
        </pc:grpChg>
        <pc:grpChg chg="del">
          <ac:chgData name="reza kabir" userId="af3c95a13102d509" providerId="LiveId" clId="{88C0DC0E-EF2C-4A8E-831A-DE6434E041D6}" dt="2020-03-30T13:47:51.343" v="639" actId="478"/>
          <ac:grpSpMkLst>
            <pc:docMk/>
            <pc:sldMk cId="3957426054" sldId="1497"/>
            <ac:grpSpMk id="202" creationId="{00000000-0000-0000-0000-000000000000}"/>
          </ac:grpSpMkLst>
        </pc:grpChg>
      </pc:sldChg>
      <pc:sldChg chg="addSp delSp modSp add mod">
        <pc:chgData name="reza kabir" userId="af3c95a13102d509" providerId="LiveId" clId="{88C0DC0E-EF2C-4A8E-831A-DE6434E041D6}" dt="2020-03-30T13:49:36.673" v="660" actId="1076"/>
        <pc:sldMkLst>
          <pc:docMk/>
          <pc:sldMk cId="1694818994" sldId="1498"/>
        </pc:sldMkLst>
        <pc:spChg chg="add del mod">
          <ac:chgData name="reza kabir" userId="af3c95a13102d509" providerId="LiveId" clId="{88C0DC0E-EF2C-4A8E-831A-DE6434E041D6}" dt="2020-03-30T13:49:03.356" v="650"/>
          <ac:spMkLst>
            <pc:docMk/>
            <pc:sldMk cId="1694818994" sldId="1498"/>
            <ac:spMk id="2" creationId="{7FB08BA7-854F-4A11-AB88-26D2375FA03F}"/>
          </ac:spMkLst>
        </pc:spChg>
        <pc:spChg chg="add mod">
          <ac:chgData name="reza kabir" userId="af3c95a13102d509" providerId="LiveId" clId="{88C0DC0E-EF2C-4A8E-831A-DE6434E041D6}" dt="2020-03-30T13:49:07.634" v="651"/>
          <ac:spMkLst>
            <pc:docMk/>
            <pc:sldMk cId="1694818994" sldId="1498"/>
            <ac:spMk id="3" creationId="{BAE1DE4B-88B2-4C69-B05C-D696E5A344B5}"/>
          </ac:spMkLst>
        </pc:spChg>
        <pc:spChg chg="del">
          <ac:chgData name="reza kabir" userId="af3c95a13102d509" providerId="LiveId" clId="{88C0DC0E-EF2C-4A8E-831A-DE6434E041D6}" dt="2020-03-30T13:48:53.092" v="648" actId="478"/>
          <ac:spMkLst>
            <pc:docMk/>
            <pc:sldMk cId="1694818994" sldId="1498"/>
            <ac:spMk id="55" creationId="{00000000-0000-0000-0000-000000000000}"/>
          </ac:spMkLst>
        </pc:spChg>
        <pc:spChg chg="del">
          <ac:chgData name="reza kabir" userId="af3c95a13102d509" providerId="LiveId" clId="{88C0DC0E-EF2C-4A8E-831A-DE6434E041D6}" dt="2020-03-30T13:48:53.092" v="648" actId="478"/>
          <ac:spMkLst>
            <pc:docMk/>
            <pc:sldMk cId="1694818994" sldId="1498"/>
            <ac:spMk id="63" creationId="{00000000-0000-0000-0000-000000000000}"/>
          </ac:spMkLst>
        </pc:spChg>
        <pc:spChg chg="mod">
          <ac:chgData name="reza kabir" userId="af3c95a13102d509" providerId="LiveId" clId="{88C0DC0E-EF2C-4A8E-831A-DE6434E041D6}" dt="2020-03-30T13:49:30.584" v="657" actId="2711"/>
          <ac:spMkLst>
            <pc:docMk/>
            <pc:sldMk cId="1694818994" sldId="1498"/>
            <ac:spMk id="353" creationId="{00000000-0000-0000-0000-000000000000}"/>
          </ac:spMkLst>
        </pc:spChg>
        <pc:spChg chg="mod">
          <ac:chgData name="reza kabir" userId="af3c95a13102d509" providerId="LiveId" clId="{88C0DC0E-EF2C-4A8E-831A-DE6434E041D6}" dt="2020-03-30T13:49:30.584" v="657" actId="2711"/>
          <ac:spMkLst>
            <pc:docMk/>
            <pc:sldMk cId="1694818994" sldId="1498"/>
            <ac:spMk id="354" creationId="{00000000-0000-0000-0000-000000000000}"/>
          </ac:spMkLst>
        </pc:spChg>
        <pc:spChg chg="mod">
          <ac:chgData name="reza kabir" userId="af3c95a13102d509" providerId="LiveId" clId="{88C0DC0E-EF2C-4A8E-831A-DE6434E041D6}" dt="2020-03-30T13:49:30.584" v="657" actId="2711"/>
          <ac:spMkLst>
            <pc:docMk/>
            <pc:sldMk cId="1694818994" sldId="1498"/>
            <ac:spMk id="355" creationId="{00000000-0000-0000-0000-000000000000}"/>
          </ac:spMkLst>
        </pc:spChg>
        <pc:spChg chg="mod">
          <ac:chgData name="reza kabir" userId="af3c95a13102d509" providerId="LiveId" clId="{88C0DC0E-EF2C-4A8E-831A-DE6434E041D6}" dt="2020-03-30T13:49:30.584" v="657" actId="2711"/>
          <ac:spMkLst>
            <pc:docMk/>
            <pc:sldMk cId="1694818994" sldId="1498"/>
            <ac:spMk id="356" creationId="{00000000-0000-0000-0000-000000000000}"/>
          </ac:spMkLst>
        </pc:spChg>
        <pc:spChg chg="mod">
          <ac:chgData name="reza kabir" userId="af3c95a13102d509" providerId="LiveId" clId="{88C0DC0E-EF2C-4A8E-831A-DE6434E041D6}" dt="2020-03-30T13:49:30.584" v="657" actId="2711"/>
          <ac:spMkLst>
            <pc:docMk/>
            <pc:sldMk cId="1694818994" sldId="1498"/>
            <ac:spMk id="357" creationId="{00000000-0000-0000-0000-000000000000}"/>
          </ac:spMkLst>
        </pc:spChg>
        <pc:spChg chg="mod">
          <ac:chgData name="reza kabir" userId="af3c95a13102d509" providerId="LiveId" clId="{88C0DC0E-EF2C-4A8E-831A-DE6434E041D6}" dt="2020-03-30T13:49:30.584" v="657" actId="2711"/>
          <ac:spMkLst>
            <pc:docMk/>
            <pc:sldMk cId="1694818994" sldId="1498"/>
            <ac:spMk id="358" creationId="{00000000-0000-0000-0000-000000000000}"/>
          </ac:spMkLst>
        </pc:spChg>
        <pc:spChg chg="mod">
          <ac:chgData name="reza kabir" userId="af3c95a13102d509" providerId="LiveId" clId="{88C0DC0E-EF2C-4A8E-831A-DE6434E041D6}" dt="2020-03-30T13:49:30.584" v="657" actId="2711"/>
          <ac:spMkLst>
            <pc:docMk/>
            <pc:sldMk cId="1694818994" sldId="1498"/>
            <ac:spMk id="359" creationId="{00000000-0000-0000-0000-000000000000}"/>
          </ac:spMkLst>
        </pc:spChg>
        <pc:spChg chg="mod">
          <ac:chgData name="reza kabir" userId="af3c95a13102d509" providerId="LiveId" clId="{88C0DC0E-EF2C-4A8E-831A-DE6434E041D6}" dt="2020-03-30T13:49:30.584" v="657" actId="2711"/>
          <ac:spMkLst>
            <pc:docMk/>
            <pc:sldMk cId="1694818994" sldId="1498"/>
            <ac:spMk id="360" creationId="{00000000-0000-0000-0000-000000000000}"/>
          </ac:spMkLst>
        </pc:spChg>
        <pc:spChg chg="mod">
          <ac:chgData name="reza kabir" userId="af3c95a13102d509" providerId="LiveId" clId="{88C0DC0E-EF2C-4A8E-831A-DE6434E041D6}" dt="2020-03-30T13:49:30.584" v="657" actId="2711"/>
          <ac:spMkLst>
            <pc:docMk/>
            <pc:sldMk cId="1694818994" sldId="1498"/>
            <ac:spMk id="361" creationId="{00000000-0000-0000-0000-000000000000}"/>
          </ac:spMkLst>
        </pc:spChg>
        <pc:spChg chg="mod">
          <ac:chgData name="reza kabir" userId="af3c95a13102d509" providerId="LiveId" clId="{88C0DC0E-EF2C-4A8E-831A-DE6434E041D6}" dt="2020-03-30T13:49:30.584" v="657" actId="2711"/>
          <ac:spMkLst>
            <pc:docMk/>
            <pc:sldMk cId="1694818994" sldId="1498"/>
            <ac:spMk id="362" creationId="{00000000-0000-0000-0000-000000000000}"/>
          </ac:spMkLst>
        </pc:spChg>
        <pc:spChg chg="mod">
          <ac:chgData name="reza kabir" userId="af3c95a13102d509" providerId="LiveId" clId="{88C0DC0E-EF2C-4A8E-831A-DE6434E041D6}" dt="2020-03-30T13:49:30.584" v="657" actId="2711"/>
          <ac:spMkLst>
            <pc:docMk/>
            <pc:sldMk cId="1694818994" sldId="1498"/>
            <ac:spMk id="363" creationId="{00000000-0000-0000-0000-000000000000}"/>
          </ac:spMkLst>
        </pc:spChg>
        <pc:spChg chg="mod">
          <ac:chgData name="reza kabir" userId="af3c95a13102d509" providerId="LiveId" clId="{88C0DC0E-EF2C-4A8E-831A-DE6434E041D6}" dt="2020-03-30T13:49:30.584" v="657" actId="2711"/>
          <ac:spMkLst>
            <pc:docMk/>
            <pc:sldMk cId="1694818994" sldId="1498"/>
            <ac:spMk id="364" creationId="{00000000-0000-0000-0000-000000000000}"/>
          </ac:spMkLst>
        </pc:spChg>
        <pc:spChg chg="mod">
          <ac:chgData name="reza kabir" userId="af3c95a13102d509" providerId="LiveId" clId="{88C0DC0E-EF2C-4A8E-831A-DE6434E041D6}" dt="2020-03-30T13:49:34.046" v="659" actId="207"/>
          <ac:spMkLst>
            <pc:docMk/>
            <pc:sldMk cId="1694818994" sldId="1498"/>
            <ac:spMk id="365" creationId="{00000000-0000-0000-0000-000000000000}"/>
          </ac:spMkLst>
        </pc:spChg>
        <pc:spChg chg="mod">
          <ac:chgData name="reza kabir" userId="af3c95a13102d509" providerId="LiveId" clId="{88C0DC0E-EF2C-4A8E-831A-DE6434E041D6}" dt="2020-03-30T13:49:34.046" v="659" actId="207"/>
          <ac:spMkLst>
            <pc:docMk/>
            <pc:sldMk cId="1694818994" sldId="1498"/>
            <ac:spMk id="366" creationId="{00000000-0000-0000-0000-000000000000}"/>
          </ac:spMkLst>
        </pc:spChg>
        <pc:spChg chg="mod">
          <ac:chgData name="reza kabir" userId="af3c95a13102d509" providerId="LiveId" clId="{88C0DC0E-EF2C-4A8E-831A-DE6434E041D6}" dt="2020-03-30T13:49:34.046" v="659" actId="207"/>
          <ac:spMkLst>
            <pc:docMk/>
            <pc:sldMk cId="1694818994" sldId="1498"/>
            <ac:spMk id="367" creationId="{00000000-0000-0000-0000-000000000000}"/>
          </ac:spMkLst>
        </pc:spChg>
        <pc:spChg chg="mod">
          <ac:chgData name="reza kabir" userId="af3c95a13102d509" providerId="LiveId" clId="{88C0DC0E-EF2C-4A8E-831A-DE6434E041D6}" dt="2020-03-30T13:49:30.584" v="657" actId="2711"/>
          <ac:spMkLst>
            <pc:docMk/>
            <pc:sldMk cId="1694818994" sldId="1498"/>
            <ac:spMk id="368" creationId="{00000000-0000-0000-0000-000000000000}"/>
          </ac:spMkLst>
        </pc:spChg>
        <pc:spChg chg="mod">
          <ac:chgData name="reza kabir" userId="af3c95a13102d509" providerId="LiveId" clId="{88C0DC0E-EF2C-4A8E-831A-DE6434E041D6}" dt="2020-03-30T13:49:30.584" v="657" actId="2711"/>
          <ac:spMkLst>
            <pc:docMk/>
            <pc:sldMk cId="1694818994" sldId="1498"/>
            <ac:spMk id="369" creationId="{00000000-0000-0000-0000-000000000000}"/>
          </ac:spMkLst>
        </pc:spChg>
        <pc:spChg chg="mod">
          <ac:chgData name="reza kabir" userId="af3c95a13102d509" providerId="LiveId" clId="{88C0DC0E-EF2C-4A8E-831A-DE6434E041D6}" dt="2020-03-30T13:49:30.584" v="657" actId="2711"/>
          <ac:spMkLst>
            <pc:docMk/>
            <pc:sldMk cId="1694818994" sldId="1498"/>
            <ac:spMk id="370" creationId="{00000000-0000-0000-0000-000000000000}"/>
          </ac:spMkLst>
        </pc:spChg>
        <pc:spChg chg="mod">
          <ac:chgData name="reza kabir" userId="af3c95a13102d509" providerId="LiveId" clId="{88C0DC0E-EF2C-4A8E-831A-DE6434E041D6}" dt="2020-03-30T13:49:30.584" v="657" actId="2711"/>
          <ac:spMkLst>
            <pc:docMk/>
            <pc:sldMk cId="1694818994" sldId="1498"/>
            <ac:spMk id="371" creationId="{00000000-0000-0000-0000-000000000000}"/>
          </ac:spMkLst>
        </pc:spChg>
        <pc:spChg chg="mod">
          <ac:chgData name="reza kabir" userId="af3c95a13102d509" providerId="LiveId" clId="{88C0DC0E-EF2C-4A8E-831A-DE6434E041D6}" dt="2020-03-30T13:49:30.584" v="657" actId="2711"/>
          <ac:spMkLst>
            <pc:docMk/>
            <pc:sldMk cId="1694818994" sldId="1498"/>
            <ac:spMk id="372" creationId="{00000000-0000-0000-0000-000000000000}"/>
          </ac:spMkLst>
        </pc:spChg>
        <pc:spChg chg="mod">
          <ac:chgData name="reza kabir" userId="af3c95a13102d509" providerId="LiveId" clId="{88C0DC0E-EF2C-4A8E-831A-DE6434E041D6}" dt="2020-03-30T13:49:30.584" v="657" actId="2711"/>
          <ac:spMkLst>
            <pc:docMk/>
            <pc:sldMk cId="1694818994" sldId="1498"/>
            <ac:spMk id="373" creationId="{00000000-0000-0000-0000-000000000000}"/>
          </ac:spMkLst>
        </pc:spChg>
        <pc:spChg chg="mod">
          <ac:chgData name="reza kabir" userId="af3c95a13102d509" providerId="LiveId" clId="{88C0DC0E-EF2C-4A8E-831A-DE6434E041D6}" dt="2020-03-30T13:49:30.584" v="657" actId="2711"/>
          <ac:spMkLst>
            <pc:docMk/>
            <pc:sldMk cId="1694818994" sldId="1498"/>
            <ac:spMk id="374" creationId="{00000000-0000-0000-0000-000000000000}"/>
          </ac:spMkLst>
        </pc:spChg>
        <pc:spChg chg="mod">
          <ac:chgData name="reza kabir" userId="af3c95a13102d509" providerId="LiveId" clId="{88C0DC0E-EF2C-4A8E-831A-DE6434E041D6}" dt="2020-03-30T13:49:30.584" v="657" actId="2711"/>
          <ac:spMkLst>
            <pc:docMk/>
            <pc:sldMk cId="1694818994" sldId="1498"/>
            <ac:spMk id="375" creationId="{00000000-0000-0000-0000-000000000000}"/>
          </ac:spMkLst>
        </pc:spChg>
        <pc:spChg chg="mod">
          <ac:chgData name="reza kabir" userId="af3c95a13102d509" providerId="LiveId" clId="{88C0DC0E-EF2C-4A8E-831A-DE6434E041D6}" dt="2020-03-30T13:49:30.584" v="657" actId="2711"/>
          <ac:spMkLst>
            <pc:docMk/>
            <pc:sldMk cId="1694818994" sldId="1498"/>
            <ac:spMk id="376" creationId="{00000000-0000-0000-0000-000000000000}"/>
          </ac:spMkLst>
        </pc:spChg>
        <pc:spChg chg="mod">
          <ac:chgData name="reza kabir" userId="af3c95a13102d509" providerId="LiveId" clId="{88C0DC0E-EF2C-4A8E-831A-DE6434E041D6}" dt="2020-03-30T13:49:34.046" v="659" actId="207"/>
          <ac:spMkLst>
            <pc:docMk/>
            <pc:sldMk cId="1694818994" sldId="1498"/>
            <ac:spMk id="377" creationId="{00000000-0000-0000-0000-000000000000}"/>
          </ac:spMkLst>
        </pc:spChg>
        <pc:spChg chg="mod">
          <ac:chgData name="reza kabir" userId="af3c95a13102d509" providerId="LiveId" clId="{88C0DC0E-EF2C-4A8E-831A-DE6434E041D6}" dt="2020-03-30T13:49:34.046" v="659" actId="207"/>
          <ac:spMkLst>
            <pc:docMk/>
            <pc:sldMk cId="1694818994" sldId="1498"/>
            <ac:spMk id="378" creationId="{00000000-0000-0000-0000-000000000000}"/>
          </ac:spMkLst>
        </pc:spChg>
        <pc:spChg chg="mod">
          <ac:chgData name="reza kabir" userId="af3c95a13102d509" providerId="LiveId" clId="{88C0DC0E-EF2C-4A8E-831A-DE6434E041D6}" dt="2020-03-30T13:49:34.046" v="659" actId="207"/>
          <ac:spMkLst>
            <pc:docMk/>
            <pc:sldMk cId="1694818994" sldId="1498"/>
            <ac:spMk id="379" creationId="{00000000-0000-0000-0000-000000000000}"/>
          </ac:spMkLst>
        </pc:spChg>
        <pc:spChg chg="mod">
          <ac:chgData name="reza kabir" userId="af3c95a13102d509" providerId="LiveId" clId="{88C0DC0E-EF2C-4A8E-831A-DE6434E041D6}" dt="2020-03-30T13:49:34.046" v="659" actId="207"/>
          <ac:spMkLst>
            <pc:docMk/>
            <pc:sldMk cId="1694818994" sldId="1498"/>
            <ac:spMk id="380" creationId="{00000000-0000-0000-0000-000000000000}"/>
          </ac:spMkLst>
        </pc:spChg>
        <pc:spChg chg="mod">
          <ac:chgData name="reza kabir" userId="af3c95a13102d509" providerId="LiveId" clId="{88C0DC0E-EF2C-4A8E-831A-DE6434E041D6}" dt="2020-03-30T13:49:30.584" v="657" actId="2711"/>
          <ac:spMkLst>
            <pc:docMk/>
            <pc:sldMk cId="1694818994" sldId="1498"/>
            <ac:spMk id="381" creationId="{00000000-0000-0000-0000-000000000000}"/>
          </ac:spMkLst>
        </pc:spChg>
        <pc:spChg chg="mod">
          <ac:chgData name="reza kabir" userId="af3c95a13102d509" providerId="LiveId" clId="{88C0DC0E-EF2C-4A8E-831A-DE6434E041D6}" dt="2020-03-30T13:49:34.046" v="659" actId="207"/>
          <ac:spMkLst>
            <pc:docMk/>
            <pc:sldMk cId="1694818994" sldId="1498"/>
            <ac:spMk id="382" creationId="{00000000-0000-0000-0000-000000000000}"/>
          </ac:spMkLst>
        </pc:spChg>
        <pc:spChg chg="del">
          <ac:chgData name="reza kabir" userId="af3c95a13102d509" providerId="LiveId" clId="{88C0DC0E-EF2C-4A8E-831A-DE6434E041D6}" dt="2020-03-30T13:49:12.162" v="652" actId="478"/>
          <ac:spMkLst>
            <pc:docMk/>
            <pc:sldMk cId="1694818994" sldId="1498"/>
            <ac:spMk id="395" creationId="{00000000-0000-0000-0000-000000000000}"/>
          </ac:spMkLst>
        </pc:spChg>
        <pc:spChg chg="del">
          <ac:chgData name="reza kabir" userId="af3c95a13102d509" providerId="LiveId" clId="{88C0DC0E-EF2C-4A8E-831A-DE6434E041D6}" dt="2020-03-30T13:49:12.162" v="652" actId="478"/>
          <ac:spMkLst>
            <pc:docMk/>
            <pc:sldMk cId="1694818994" sldId="1498"/>
            <ac:spMk id="396" creationId="{00000000-0000-0000-0000-000000000000}"/>
          </ac:spMkLst>
        </pc:spChg>
        <pc:spChg chg="del">
          <ac:chgData name="reza kabir" userId="af3c95a13102d509" providerId="LiveId" clId="{88C0DC0E-EF2C-4A8E-831A-DE6434E041D6}" dt="2020-03-30T13:49:12.162" v="652" actId="478"/>
          <ac:spMkLst>
            <pc:docMk/>
            <pc:sldMk cId="1694818994" sldId="1498"/>
            <ac:spMk id="397" creationId="{00000000-0000-0000-0000-000000000000}"/>
          </ac:spMkLst>
        </pc:spChg>
        <pc:spChg chg="del">
          <ac:chgData name="reza kabir" userId="af3c95a13102d509" providerId="LiveId" clId="{88C0DC0E-EF2C-4A8E-831A-DE6434E041D6}" dt="2020-03-30T13:49:12.162" v="652" actId="478"/>
          <ac:spMkLst>
            <pc:docMk/>
            <pc:sldMk cId="1694818994" sldId="1498"/>
            <ac:spMk id="398" creationId="{00000000-0000-0000-0000-000000000000}"/>
          </ac:spMkLst>
        </pc:spChg>
        <pc:spChg chg="del">
          <ac:chgData name="reza kabir" userId="af3c95a13102d509" providerId="LiveId" clId="{88C0DC0E-EF2C-4A8E-831A-DE6434E041D6}" dt="2020-03-30T13:49:12.162" v="652" actId="478"/>
          <ac:spMkLst>
            <pc:docMk/>
            <pc:sldMk cId="1694818994" sldId="1498"/>
            <ac:spMk id="399" creationId="{00000000-0000-0000-0000-000000000000}"/>
          </ac:spMkLst>
        </pc:spChg>
        <pc:spChg chg="del">
          <ac:chgData name="reza kabir" userId="af3c95a13102d509" providerId="LiveId" clId="{88C0DC0E-EF2C-4A8E-831A-DE6434E041D6}" dt="2020-03-30T13:49:12.162" v="652" actId="478"/>
          <ac:spMkLst>
            <pc:docMk/>
            <pc:sldMk cId="1694818994" sldId="1498"/>
            <ac:spMk id="400" creationId="{00000000-0000-0000-0000-000000000000}"/>
          </ac:spMkLst>
        </pc:spChg>
        <pc:spChg chg="del">
          <ac:chgData name="reza kabir" userId="af3c95a13102d509" providerId="LiveId" clId="{88C0DC0E-EF2C-4A8E-831A-DE6434E041D6}" dt="2020-03-30T13:49:12.162" v="652" actId="478"/>
          <ac:spMkLst>
            <pc:docMk/>
            <pc:sldMk cId="1694818994" sldId="1498"/>
            <ac:spMk id="401" creationId="{00000000-0000-0000-0000-000000000000}"/>
          </ac:spMkLst>
        </pc:spChg>
        <pc:spChg chg="del">
          <ac:chgData name="reza kabir" userId="af3c95a13102d509" providerId="LiveId" clId="{88C0DC0E-EF2C-4A8E-831A-DE6434E041D6}" dt="2020-03-30T13:49:12.162" v="652" actId="478"/>
          <ac:spMkLst>
            <pc:docMk/>
            <pc:sldMk cId="1694818994" sldId="1498"/>
            <ac:spMk id="402" creationId="{00000000-0000-0000-0000-000000000000}"/>
          </ac:spMkLst>
        </pc:spChg>
        <pc:spChg chg="del">
          <ac:chgData name="reza kabir" userId="af3c95a13102d509" providerId="LiveId" clId="{88C0DC0E-EF2C-4A8E-831A-DE6434E041D6}" dt="2020-03-30T13:49:12.162" v="652" actId="478"/>
          <ac:spMkLst>
            <pc:docMk/>
            <pc:sldMk cId="1694818994" sldId="1498"/>
            <ac:spMk id="403" creationId="{00000000-0000-0000-0000-000000000000}"/>
          </ac:spMkLst>
        </pc:spChg>
        <pc:grpChg chg="add mod">
          <ac:chgData name="reza kabir" userId="af3c95a13102d509" providerId="LiveId" clId="{88C0DC0E-EF2C-4A8E-831A-DE6434E041D6}" dt="2020-03-30T13:49:36.673" v="660" actId="1076"/>
          <ac:grpSpMkLst>
            <pc:docMk/>
            <pc:sldMk cId="1694818994" sldId="1498"/>
            <ac:grpSpMk id="4" creationId="{2B0ABEB0-45C2-4AFB-AE18-CCF754AE5235}"/>
          </ac:grpSpMkLst>
        </pc:grpChg>
        <pc:grpChg chg="del">
          <ac:chgData name="reza kabir" userId="af3c95a13102d509" providerId="LiveId" clId="{88C0DC0E-EF2C-4A8E-831A-DE6434E041D6}" dt="2020-03-30T13:48:53.092" v="648" actId="478"/>
          <ac:grpSpMkLst>
            <pc:docMk/>
            <pc:sldMk cId="1694818994" sldId="1498"/>
            <ac:grpSpMk id="57" creationId="{00000000-0000-0000-0000-000000000000}"/>
          </ac:grpSpMkLst>
        </pc:grpChg>
        <pc:grpChg chg="mod">
          <ac:chgData name="reza kabir" userId="af3c95a13102d509" providerId="LiveId" clId="{88C0DC0E-EF2C-4A8E-831A-DE6434E041D6}" dt="2020-03-30T13:49:15.956" v="653" actId="164"/>
          <ac:grpSpMkLst>
            <pc:docMk/>
            <pc:sldMk cId="1694818994" sldId="1498"/>
            <ac:grpSpMk id="352" creationId="{00000000-0000-0000-0000-000000000000}"/>
          </ac:grpSpMkLst>
        </pc:grpChg>
        <pc:grpChg chg="del">
          <ac:chgData name="reza kabir" userId="af3c95a13102d509" providerId="LiveId" clId="{88C0DC0E-EF2C-4A8E-831A-DE6434E041D6}" dt="2020-03-30T13:49:12.162" v="652" actId="478"/>
          <ac:grpSpMkLst>
            <pc:docMk/>
            <pc:sldMk cId="1694818994" sldId="1498"/>
            <ac:grpSpMk id="404" creationId="{00000000-0000-0000-0000-000000000000}"/>
          </ac:grpSpMkLst>
        </pc:grpChg>
        <pc:grpChg chg="del">
          <ac:chgData name="reza kabir" userId="af3c95a13102d509" providerId="LiveId" clId="{88C0DC0E-EF2C-4A8E-831A-DE6434E041D6}" dt="2020-03-30T13:49:12.162" v="652" actId="478"/>
          <ac:grpSpMkLst>
            <pc:docMk/>
            <pc:sldMk cId="1694818994" sldId="1498"/>
            <ac:grpSpMk id="408" creationId="{00000000-0000-0000-0000-000000000000}"/>
          </ac:grpSpMkLst>
        </pc:grpChg>
      </pc:sldChg>
      <pc:sldChg chg="addSp delSp modSp add mod">
        <pc:chgData name="reza kabir" userId="af3c95a13102d509" providerId="LiveId" clId="{88C0DC0E-EF2C-4A8E-831A-DE6434E041D6}" dt="2020-03-30T13:46:53.850" v="635" actId="404"/>
        <pc:sldMkLst>
          <pc:docMk/>
          <pc:sldMk cId="2588504471" sldId="1499"/>
        </pc:sldMkLst>
        <pc:spChg chg="del">
          <ac:chgData name="reza kabir" userId="af3c95a13102d509" providerId="LiveId" clId="{88C0DC0E-EF2C-4A8E-831A-DE6434E041D6}" dt="2020-03-30T13:46:31.661" v="625" actId="478"/>
          <ac:spMkLst>
            <pc:docMk/>
            <pc:sldMk cId="2588504471" sldId="1499"/>
            <ac:spMk id="405" creationId="{00000000-0000-0000-0000-000000000000}"/>
          </ac:spMkLst>
        </pc:spChg>
        <pc:spChg chg="del">
          <ac:chgData name="reza kabir" userId="af3c95a13102d509" providerId="LiveId" clId="{88C0DC0E-EF2C-4A8E-831A-DE6434E041D6}" dt="2020-03-30T13:46:31.661" v="625" actId="478"/>
          <ac:spMkLst>
            <pc:docMk/>
            <pc:sldMk cId="2588504471" sldId="1499"/>
            <ac:spMk id="412" creationId="{00000000-0000-0000-0000-000000000000}"/>
          </ac:spMkLst>
        </pc:spChg>
        <pc:spChg chg="mod">
          <ac:chgData name="reza kabir" userId="af3c95a13102d509" providerId="LiveId" clId="{88C0DC0E-EF2C-4A8E-831A-DE6434E041D6}" dt="2020-03-30T13:46:53.850" v="635" actId="404"/>
          <ac:spMkLst>
            <pc:docMk/>
            <pc:sldMk cId="2588504471" sldId="1499"/>
            <ac:spMk id="564" creationId="{00000000-0000-0000-0000-000000000000}"/>
          </ac:spMkLst>
        </pc:spChg>
        <pc:spChg chg="mod">
          <ac:chgData name="reza kabir" userId="af3c95a13102d509" providerId="LiveId" clId="{88C0DC0E-EF2C-4A8E-831A-DE6434E041D6}" dt="2020-03-30T13:46:53.850" v="635" actId="404"/>
          <ac:spMkLst>
            <pc:docMk/>
            <pc:sldMk cId="2588504471" sldId="1499"/>
            <ac:spMk id="565" creationId="{00000000-0000-0000-0000-000000000000}"/>
          </ac:spMkLst>
        </pc:spChg>
        <pc:spChg chg="mod">
          <ac:chgData name="reza kabir" userId="af3c95a13102d509" providerId="LiveId" clId="{88C0DC0E-EF2C-4A8E-831A-DE6434E041D6}" dt="2020-03-30T13:46:53.850" v="635" actId="404"/>
          <ac:spMkLst>
            <pc:docMk/>
            <pc:sldMk cId="2588504471" sldId="1499"/>
            <ac:spMk id="566" creationId="{00000000-0000-0000-0000-000000000000}"/>
          </ac:spMkLst>
        </pc:spChg>
        <pc:spChg chg="mod">
          <ac:chgData name="reza kabir" userId="af3c95a13102d509" providerId="LiveId" clId="{88C0DC0E-EF2C-4A8E-831A-DE6434E041D6}" dt="2020-03-30T13:46:53.850" v="635" actId="404"/>
          <ac:spMkLst>
            <pc:docMk/>
            <pc:sldMk cId="2588504471" sldId="1499"/>
            <ac:spMk id="568" creationId="{00000000-0000-0000-0000-000000000000}"/>
          </ac:spMkLst>
        </pc:spChg>
        <pc:spChg chg="mod">
          <ac:chgData name="reza kabir" userId="af3c95a13102d509" providerId="LiveId" clId="{88C0DC0E-EF2C-4A8E-831A-DE6434E041D6}" dt="2020-03-30T13:46:53.850" v="635" actId="404"/>
          <ac:spMkLst>
            <pc:docMk/>
            <pc:sldMk cId="2588504471" sldId="1499"/>
            <ac:spMk id="569" creationId="{00000000-0000-0000-0000-000000000000}"/>
          </ac:spMkLst>
        </pc:spChg>
        <pc:spChg chg="mod">
          <ac:chgData name="reza kabir" userId="af3c95a13102d509" providerId="LiveId" clId="{88C0DC0E-EF2C-4A8E-831A-DE6434E041D6}" dt="2020-03-30T13:46:53.850" v="635" actId="404"/>
          <ac:spMkLst>
            <pc:docMk/>
            <pc:sldMk cId="2588504471" sldId="1499"/>
            <ac:spMk id="570" creationId="{00000000-0000-0000-0000-000000000000}"/>
          </ac:spMkLst>
        </pc:spChg>
        <pc:spChg chg="mod">
          <ac:chgData name="reza kabir" userId="af3c95a13102d509" providerId="LiveId" clId="{88C0DC0E-EF2C-4A8E-831A-DE6434E041D6}" dt="2020-03-30T13:46:53.850" v="635" actId="404"/>
          <ac:spMkLst>
            <pc:docMk/>
            <pc:sldMk cId="2588504471" sldId="1499"/>
            <ac:spMk id="571" creationId="{00000000-0000-0000-0000-000000000000}"/>
          </ac:spMkLst>
        </pc:spChg>
        <pc:spChg chg="mod">
          <ac:chgData name="reza kabir" userId="af3c95a13102d509" providerId="LiveId" clId="{88C0DC0E-EF2C-4A8E-831A-DE6434E041D6}" dt="2020-03-30T13:46:53.850" v="635" actId="404"/>
          <ac:spMkLst>
            <pc:docMk/>
            <pc:sldMk cId="2588504471" sldId="1499"/>
            <ac:spMk id="572" creationId="{00000000-0000-0000-0000-000000000000}"/>
          </ac:spMkLst>
        </pc:spChg>
        <pc:spChg chg="mod">
          <ac:chgData name="reza kabir" userId="af3c95a13102d509" providerId="LiveId" clId="{88C0DC0E-EF2C-4A8E-831A-DE6434E041D6}" dt="2020-03-30T13:46:53.850" v="635" actId="404"/>
          <ac:spMkLst>
            <pc:docMk/>
            <pc:sldMk cId="2588504471" sldId="1499"/>
            <ac:spMk id="573" creationId="{00000000-0000-0000-0000-000000000000}"/>
          </ac:spMkLst>
        </pc:spChg>
        <pc:spChg chg="mod">
          <ac:chgData name="reza kabir" userId="af3c95a13102d509" providerId="LiveId" clId="{88C0DC0E-EF2C-4A8E-831A-DE6434E041D6}" dt="2020-03-30T13:46:53.850" v="635" actId="404"/>
          <ac:spMkLst>
            <pc:docMk/>
            <pc:sldMk cId="2588504471" sldId="1499"/>
            <ac:spMk id="574" creationId="{00000000-0000-0000-0000-000000000000}"/>
          </ac:spMkLst>
        </pc:spChg>
        <pc:spChg chg="mod">
          <ac:chgData name="reza kabir" userId="af3c95a13102d509" providerId="LiveId" clId="{88C0DC0E-EF2C-4A8E-831A-DE6434E041D6}" dt="2020-03-30T13:46:53.850" v="635" actId="404"/>
          <ac:spMkLst>
            <pc:docMk/>
            <pc:sldMk cId="2588504471" sldId="1499"/>
            <ac:spMk id="575" creationId="{00000000-0000-0000-0000-000000000000}"/>
          </ac:spMkLst>
        </pc:spChg>
        <pc:spChg chg="mod">
          <ac:chgData name="reza kabir" userId="af3c95a13102d509" providerId="LiveId" clId="{88C0DC0E-EF2C-4A8E-831A-DE6434E041D6}" dt="2020-03-30T13:46:53.850" v="635" actId="404"/>
          <ac:spMkLst>
            <pc:docMk/>
            <pc:sldMk cId="2588504471" sldId="1499"/>
            <ac:spMk id="576" creationId="{00000000-0000-0000-0000-000000000000}"/>
          </ac:spMkLst>
        </pc:spChg>
        <pc:spChg chg="mod">
          <ac:chgData name="reza kabir" userId="af3c95a13102d509" providerId="LiveId" clId="{88C0DC0E-EF2C-4A8E-831A-DE6434E041D6}" dt="2020-03-30T13:46:53.850" v="635" actId="404"/>
          <ac:spMkLst>
            <pc:docMk/>
            <pc:sldMk cId="2588504471" sldId="1499"/>
            <ac:spMk id="577" creationId="{00000000-0000-0000-0000-000000000000}"/>
          </ac:spMkLst>
        </pc:spChg>
        <pc:spChg chg="mod">
          <ac:chgData name="reza kabir" userId="af3c95a13102d509" providerId="LiveId" clId="{88C0DC0E-EF2C-4A8E-831A-DE6434E041D6}" dt="2020-03-30T13:46:53.850" v="635" actId="404"/>
          <ac:spMkLst>
            <pc:docMk/>
            <pc:sldMk cId="2588504471" sldId="1499"/>
            <ac:spMk id="578" creationId="{00000000-0000-0000-0000-000000000000}"/>
          </ac:spMkLst>
        </pc:spChg>
        <pc:spChg chg="mod">
          <ac:chgData name="reza kabir" userId="af3c95a13102d509" providerId="LiveId" clId="{88C0DC0E-EF2C-4A8E-831A-DE6434E041D6}" dt="2020-03-30T13:46:53.850" v="635" actId="404"/>
          <ac:spMkLst>
            <pc:docMk/>
            <pc:sldMk cId="2588504471" sldId="1499"/>
            <ac:spMk id="579" creationId="{00000000-0000-0000-0000-000000000000}"/>
          </ac:spMkLst>
        </pc:spChg>
        <pc:spChg chg="mod">
          <ac:chgData name="reza kabir" userId="af3c95a13102d509" providerId="LiveId" clId="{88C0DC0E-EF2C-4A8E-831A-DE6434E041D6}" dt="2020-03-30T13:46:53.850" v="635" actId="404"/>
          <ac:spMkLst>
            <pc:docMk/>
            <pc:sldMk cId="2588504471" sldId="1499"/>
            <ac:spMk id="580" creationId="{00000000-0000-0000-0000-000000000000}"/>
          </ac:spMkLst>
        </pc:spChg>
        <pc:spChg chg="mod">
          <ac:chgData name="reza kabir" userId="af3c95a13102d509" providerId="LiveId" clId="{88C0DC0E-EF2C-4A8E-831A-DE6434E041D6}" dt="2020-03-30T13:46:53.850" v="635" actId="404"/>
          <ac:spMkLst>
            <pc:docMk/>
            <pc:sldMk cId="2588504471" sldId="1499"/>
            <ac:spMk id="581" creationId="{00000000-0000-0000-0000-000000000000}"/>
          </ac:spMkLst>
        </pc:spChg>
        <pc:spChg chg="mod">
          <ac:chgData name="reza kabir" userId="af3c95a13102d509" providerId="LiveId" clId="{88C0DC0E-EF2C-4A8E-831A-DE6434E041D6}" dt="2020-03-30T13:46:53.850" v="635" actId="404"/>
          <ac:spMkLst>
            <pc:docMk/>
            <pc:sldMk cId="2588504471" sldId="1499"/>
            <ac:spMk id="582" creationId="{00000000-0000-0000-0000-000000000000}"/>
          </ac:spMkLst>
        </pc:spChg>
        <pc:spChg chg="mod">
          <ac:chgData name="reza kabir" userId="af3c95a13102d509" providerId="LiveId" clId="{88C0DC0E-EF2C-4A8E-831A-DE6434E041D6}" dt="2020-03-30T13:46:53.850" v="635" actId="404"/>
          <ac:spMkLst>
            <pc:docMk/>
            <pc:sldMk cId="2588504471" sldId="1499"/>
            <ac:spMk id="583" creationId="{00000000-0000-0000-0000-000000000000}"/>
          </ac:spMkLst>
        </pc:spChg>
        <pc:spChg chg="mod">
          <ac:chgData name="reza kabir" userId="af3c95a13102d509" providerId="LiveId" clId="{88C0DC0E-EF2C-4A8E-831A-DE6434E041D6}" dt="2020-03-30T13:46:53.850" v="635" actId="404"/>
          <ac:spMkLst>
            <pc:docMk/>
            <pc:sldMk cId="2588504471" sldId="1499"/>
            <ac:spMk id="584" creationId="{00000000-0000-0000-0000-000000000000}"/>
          </ac:spMkLst>
        </pc:spChg>
        <pc:spChg chg="mod">
          <ac:chgData name="reza kabir" userId="af3c95a13102d509" providerId="LiveId" clId="{88C0DC0E-EF2C-4A8E-831A-DE6434E041D6}" dt="2020-03-30T13:46:53.850" v="635" actId="404"/>
          <ac:spMkLst>
            <pc:docMk/>
            <pc:sldMk cId="2588504471" sldId="1499"/>
            <ac:spMk id="586" creationId="{00000000-0000-0000-0000-000000000000}"/>
          </ac:spMkLst>
        </pc:spChg>
        <pc:spChg chg="mod">
          <ac:chgData name="reza kabir" userId="af3c95a13102d509" providerId="LiveId" clId="{88C0DC0E-EF2C-4A8E-831A-DE6434E041D6}" dt="2020-03-30T13:46:53.850" v="635" actId="404"/>
          <ac:spMkLst>
            <pc:docMk/>
            <pc:sldMk cId="2588504471" sldId="1499"/>
            <ac:spMk id="587" creationId="{00000000-0000-0000-0000-000000000000}"/>
          </ac:spMkLst>
        </pc:spChg>
        <pc:spChg chg="mod">
          <ac:chgData name="reza kabir" userId="af3c95a13102d509" providerId="LiveId" clId="{88C0DC0E-EF2C-4A8E-831A-DE6434E041D6}" dt="2020-03-30T13:46:53.850" v="635" actId="404"/>
          <ac:spMkLst>
            <pc:docMk/>
            <pc:sldMk cId="2588504471" sldId="1499"/>
            <ac:spMk id="588" creationId="{00000000-0000-0000-0000-000000000000}"/>
          </ac:spMkLst>
        </pc:spChg>
        <pc:spChg chg="mod">
          <ac:chgData name="reza kabir" userId="af3c95a13102d509" providerId="LiveId" clId="{88C0DC0E-EF2C-4A8E-831A-DE6434E041D6}" dt="2020-03-30T13:46:53.850" v="635" actId="404"/>
          <ac:spMkLst>
            <pc:docMk/>
            <pc:sldMk cId="2588504471" sldId="1499"/>
            <ac:spMk id="589" creationId="{00000000-0000-0000-0000-000000000000}"/>
          </ac:spMkLst>
        </pc:spChg>
        <pc:spChg chg="mod">
          <ac:chgData name="reza kabir" userId="af3c95a13102d509" providerId="LiveId" clId="{88C0DC0E-EF2C-4A8E-831A-DE6434E041D6}" dt="2020-03-30T13:46:53.850" v="635" actId="404"/>
          <ac:spMkLst>
            <pc:docMk/>
            <pc:sldMk cId="2588504471" sldId="1499"/>
            <ac:spMk id="590" creationId="{00000000-0000-0000-0000-000000000000}"/>
          </ac:spMkLst>
        </pc:spChg>
        <pc:spChg chg="mod">
          <ac:chgData name="reza kabir" userId="af3c95a13102d509" providerId="LiveId" clId="{88C0DC0E-EF2C-4A8E-831A-DE6434E041D6}" dt="2020-03-30T13:46:53.850" v="635" actId="404"/>
          <ac:spMkLst>
            <pc:docMk/>
            <pc:sldMk cId="2588504471" sldId="1499"/>
            <ac:spMk id="591" creationId="{00000000-0000-0000-0000-000000000000}"/>
          </ac:spMkLst>
        </pc:spChg>
        <pc:spChg chg="mod">
          <ac:chgData name="reza kabir" userId="af3c95a13102d509" providerId="LiveId" clId="{88C0DC0E-EF2C-4A8E-831A-DE6434E041D6}" dt="2020-03-30T13:46:53.850" v="635" actId="404"/>
          <ac:spMkLst>
            <pc:docMk/>
            <pc:sldMk cId="2588504471" sldId="1499"/>
            <ac:spMk id="592" creationId="{00000000-0000-0000-0000-000000000000}"/>
          </ac:spMkLst>
        </pc:spChg>
        <pc:spChg chg="mod">
          <ac:chgData name="reza kabir" userId="af3c95a13102d509" providerId="LiveId" clId="{88C0DC0E-EF2C-4A8E-831A-DE6434E041D6}" dt="2020-03-30T13:46:53.850" v="635" actId="404"/>
          <ac:spMkLst>
            <pc:docMk/>
            <pc:sldMk cId="2588504471" sldId="1499"/>
            <ac:spMk id="593" creationId="{00000000-0000-0000-0000-000000000000}"/>
          </ac:spMkLst>
        </pc:spChg>
        <pc:spChg chg="mod">
          <ac:chgData name="reza kabir" userId="af3c95a13102d509" providerId="LiveId" clId="{88C0DC0E-EF2C-4A8E-831A-DE6434E041D6}" dt="2020-03-30T13:46:53.850" v="635" actId="404"/>
          <ac:spMkLst>
            <pc:docMk/>
            <pc:sldMk cId="2588504471" sldId="1499"/>
            <ac:spMk id="594" creationId="{00000000-0000-0000-0000-000000000000}"/>
          </ac:spMkLst>
        </pc:spChg>
        <pc:spChg chg="mod">
          <ac:chgData name="reza kabir" userId="af3c95a13102d509" providerId="LiveId" clId="{88C0DC0E-EF2C-4A8E-831A-DE6434E041D6}" dt="2020-03-30T13:46:53.850" v="635" actId="404"/>
          <ac:spMkLst>
            <pc:docMk/>
            <pc:sldMk cId="2588504471" sldId="1499"/>
            <ac:spMk id="596" creationId="{00000000-0000-0000-0000-000000000000}"/>
          </ac:spMkLst>
        </pc:spChg>
        <pc:spChg chg="mod">
          <ac:chgData name="reza kabir" userId="af3c95a13102d509" providerId="LiveId" clId="{88C0DC0E-EF2C-4A8E-831A-DE6434E041D6}" dt="2020-03-30T13:46:53.850" v="635" actId="404"/>
          <ac:spMkLst>
            <pc:docMk/>
            <pc:sldMk cId="2588504471" sldId="1499"/>
            <ac:spMk id="597" creationId="{00000000-0000-0000-0000-000000000000}"/>
          </ac:spMkLst>
        </pc:spChg>
        <pc:spChg chg="mod">
          <ac:chgData name="reza kabir" userId="af3c95a13102d509" providerId="LiveId" clId="{88C0DC0E-EF2C-4A8E-831A-DE6434E041D6}" dt="2020-03-30T13:46:53.850" v="635" actId="404"/>
          <ac:spMkLst>
            <pc:docMk/>
            <pc:sldMk cId="2588504471" sldId="1499"/>
            <ac:spMk id="598" creationId="{00000000-0000-0000-0000-000000000000}"/>
          </ac:spMkLst>
        </pc:spChg>
        <pc:spChg chg="mod">
          <ac:chgData name="reza kabir" userId="af3c95a13102d509" providerId="LiveId" clId="{88C0DC0E-EF2C-4A8E-831A-DE6434E041D6}" dt="2020-03-30T13:46:53.850" v="635" actId="404"/>
          <ac:spMkLst>
            <pc:docMk/>
            <pc:sldMk cId="2588504471" sldId="1499"/>
            <ac:spMk id="599" creationId="{00000000-0000-0000-0000-000000000000}"/>
          </ac:spMkLst>
        </pc:spChg>
        <pc:spChg chg="mod">
          <ac:chgData name="reza kabir" userId="af3c95a13102d509" providerId="LiveId" clId="{88C0DC0E-EF2C-4A8E-831A-DE6434E041D6}" dt="2020-03-30T13:46:53.850" v="635" actId="404"/>
          <ac:spMkLst>
            <pc:docMk/>
            <pc:sldMk cId="2588504471" sldId="1499"/>
            <ac:spMk id="600" creationId="{00000000-0000-0000-0000-000000000000}"/>
          </ac:spMkLst>
        </pc:spChg>
        <pc:spChg chg="mod">
          <ac:chgData name="reza kabir" userId="af3c95a13102d509" providerId="LiveId" clId="{88C0DC0E-EF2C-4A8E-831A-DE6434E041D6}" dt="2020-03-30T13:46:53.850" v="635" actId="404"/>
          <ac:spMkLst>
            <pc:docMk/>
            <pc:sldMk cId="2588504471" sldId="1499"/>
            <ac:spMk id="601" creationId="{00000000-0000-0000-0000-000000000000}"/>
          </ac:spMkLst>
        </pc:spChg>
        <pc:spChg chg="mod">
          <ac:chgData name="reza kabir" userId="af3c95a13102d509" providerId="LiveId" clId="{88C0DC0E-EF2C-4A8E-831A-DE6434E041D6}" dt="2020-03-30T13:46:53.850" v="635" actId="404"/>
          <ac:spMkLst>
            <pc:docMk/>
            <pc:sldMk cId="2588504471" sldId="1499"/>
            <ac:spMk id="602" creationId="{00000000-0000-0000-0000-000000000000}"/>
          </ac:spMkLst>
        </pc:spChg>
        <pc:spChg chg="mod">
          <ac:chgData name="reza kabir" userId="af3c95a13102d509" providerId="LiveId" clId="{88C0DC0E-EF2C-4A8E-831A-DE6434E041D6}" dt="2020-03-30T13:46:53.850" v="635" actId="404"/>
          <ac:spMkLst>
            <pc:docMk/>
            <pc:sldMk cId="2588504471" sldId="1499"/>
            <ac:spMk id="603" creationId="{00000000-0000-0000-0000-000000000000}"/>
          </ac:spMkLst>
        </pc:spChg>
        <pc:spChg chg="mod">
          <ac:chgData name="reza kabir" userId="af3c95a13102d509" providerId="LiveId" clId="{88C0DC0E-EF2C-4A8E-831A-DE6434E041D6}" dt="2020-03-30T13:46:53.850" v="635" actId="404"/>
          <ac:spMkLst>
            <pc:docMk/>
            <pc:sldMk cId="2588504471" sldId="1499"/>
            <ac:spMk id="604" creationId="{00000000-0000-0000-0000-000000000000}"/>
          </ac:spMkLst>
        </pc:spChg>
        <pc:spChg chg="mod">
          <ac:chgData name="reza kabir" userId="af3c95a13102d509" providerId="LiveId" clId="{88C0DC0E-EF2C-4A8E-831A-DE6434E041D6}" dt="2020-03-30T13:46:53.850" v="635" actId="404"/>
          <ac:spMkLst>
            <pc:docMk/>
            <pc:sldMk cId="2588504471" sldId="1499"/>
            <ac:spMk id="605" creationId="{00000000-0000-0000-0000-000000000000}"/>
          </ac:spMkLst>
        </pc:spChg>
        <pc:spChg chg="mod">
          <ac:chgData name="reza kabir" userId="af3c95a13102d509" providerId="LiveId" clId="{88C0DC0E-EF2C-4A8E-831A-DE6434E041D6}" dt="2020-03-30T13:46:53.850" v="635" actId="404"/>
          <ac:spMkLst>
            <pc:docMk/>
            <pc:sldMk cId="2588504471" sldId="1499"/>
            <ac:spMk id="606" creationId="{00000000-0000-0000-0000-000000000000}"/>
          </ac:spMkLst>
        </pc:spChg>
        <pc:spChg chg="mod">
          <ac:chgData name="reza kabir" userId="af3c95a13102d509" providerId="LiveId" clId="{88C0DC0E-EF2C-4A8E-831A-DE6434E041D6}" dt="2020-03-30T13:46:53.850" v="635" actId="404"/>
          <ac:spMkLst>
            <pc:docMk/>
            <pc:sldMk cId="2588504471" sldId="1499"/>
            <ac:spMk id="611" creationId="{00000000-0000-0000-0000-000000000000}"/>
          </ac:spMkLst>
        </pc:spChg>
        <pc:spChg chg="mod">
          <ac:chgData name="reza kabir" userId="af3c95a13102d509" providerId="LiveId" clId="{88C0DC0E-EF2C-4A8E-831A-DE6434E041D6}" dt="2020-03-30T13:46:53.850" v="635" actId="404"/>
          <ac:spMkLst>
            <pc:docMk/>
            <pc:sldMk cId="2588504471" sldId="1499"/>
            <ac:spMk id="612" creationId="{00000000-0000-0000-0000-000000000000}"/>
          </ac:spMkLst>
        </pc:spChg>
        <pc:spChg chg="mod">
          <ac:chgData name="reza kabir" userId="af3c95a13102d509" providerId="LiveId" clId="{88C0DC0E-EF2C-4A8E-831A-DE6434E041D6}" dt="2020-03-30T13:46:53.850" v="635" actId="404"/>
          <ac:spMkLst>
            <pc:docMk/>
            <pc:sldMk cId="2588504471" sldId="1499"/>
            <ac:spMk id="613" creationId="{00000000-0000-0000-0000-000000000000}"/>
          </ac:spMkLst>
        </pc:spChg>
        <pc:spChg chg="mod">
          <ac:chgData name="reza kabir" userId="af3c95a13102d509" providerId="LiveId" clId="{88C0DC0E-EF2C-4A8E-831A-DE6434E041D6}" dt="2020-03-30T13:46:53.850" v="635" actId="404"/>
          <ac:spMkLst>
            <pc:docMk/>
            <pc:sldMk cId="2588504471" sldId="1499"/>
            <ac:spMk id="614" creationId="{00000000-0000-0000-0000-000000000000}"/>
          </ac:spMkLst>
        </pc:spChg>
        <pc:spChg chg="mod">
          <ac:chgData name="reza kabir" userId="af3c95a13102d509" providerId="LiveId" clId="{88C0DC0E-EF2C-4A8E-831A-DE6434E041D6}" dt="2020-03-30T13:46:53.850" v="635" actId="404"/>
          <ac:spMkLst>
            <pc:docMk/>
            <pc:sldMk cId="2588504471" sldId="1499"/>
            <ac:spMk id="615" creationId="{00000000-0000-0000-0000-000000000000}"/>
          </ac:spMkLst>
        </pc:spChg>
        <pc:spChg chg="mod">
          <ac:chgData name="reza kabir" userId="af3c95a13102d509" providerId="LiveId" clId="{88C0DC0E-EF2C-4A8E-831A-DE6434E041D6}" dt="2020-03-30T13:46:53.850" v="635" actId="404"/>
          <ac:spMkLst>
            <pc:docMk/>
            <pc:sldMk cId="2588504471" sldId="1499"/>
            <ac:spMk id="4216" creationId="{00000000-0000-0000-0000-000000000000}"/>
          </ac:spMkLst>
        </pc:spChg>
        <pc:spChg chg="mod">
          <ac:chgData name="reza kabir" userId="af3c95a13102d509" providerId="LiveId" clId="{88C0DC0E-EF2C-4A8E-831A-DE6434E041D6}" dt="2020-03-30T13:46:53.850" v="635" actId="404"/>
          <ac:spMkLst>
            <pc:docMk/>
            <pc:sldMk cId="2588504471" sldId="1499"/>
            <ac:spMk id="4217" creationId="{00000000-0000-0000-0000-000000000000}"/>
          </ac:spMkLst>
        </pc:spChg>
        <pc:spChg chg="mod">
          <ac:chgData name="reza kabir" userId="af3c95a13102d509" providerId="LiveId" clId="{88C0DC0E-EF2C-4A8E-831A-DE6434E041D6}" dt="2020-03-30T13:46:53.850" v="635" actId="404"/>
          <ac:spMkLst>
            <pc:docMk/>
            <pc:sldMk cId="2588504471" sldId="1499"/>
            <ac:spMk id="4218" creationId="{00000000-0000-0000-0000-000000000000}"/>
          </ac:spMkLst>
        </pc:spChg>
        <pc:spChg chg="mod">
          <ac:chgData name="reza kabir" userId="af3c95a13102d509" providerId="LiveId" clId="{88C0DC0E-EF2C-4A8E-831A-DE6434E041D6}" dt="2020-03-30T13:46:53.850" v="635" actId="404"/>
          <ac:spMkLst>
            <pc:docMk/>
            <pc:sldMk cId="2588504471" sldId="1499"/>
            <ac:spMk id="4219" creationId="{00000000-0000-0000-0000-000000000000}"/>
          </ac:spMkLst>
        </pc:spChg>
        <pc:spChg chg="mod">
          <ac:chgData name="reza kabir" userId="af3c95a13102d509" providerId="LiveId" clId="{88C0DC0E-EF2C-4A8E-831A-DE6434E041D6}" dt="2020-03-30T13:46:53.850" v="635" actId="404"/>
          <ac:spMkLst>
            <pc:docMk/>
            <pc:sldMk cId="2588504471" sldId="1499"/>
            <ac:spMk id="4220" creationId="{00000000-0000-0000-0000-000000000000}"/>
          </ac:spMkLst>
        </pc:spChg>
        <pc:spChg chg="mod">
          <ac:chgData name="reza kabir" userId="af3c95a13102d509" providerId="LiveId" clId="{88C0DC0E-EF2C-4A8E-831A-DE6434E041D6}" dt="2020-03-30T13:46:53.850" v="635" actId="404"/>
          <ac:spMkLst>
            <pc:docMk/>
            <pc:sldMk cId="2588504471" sldId="1499"/>
            <ac:spMk id="4221" creationId="{00000000-0000-0000-0000-000000000000}"/>
          </ac:spMkLst>
        </pc:spChg>
        <pc:spChg chg="mod">
          <ac:chgData name="reza kabir" userId="af3c95a13102d509" providerId="LiveId" clId="{88C0DC0E-EF2C-4A8E-831A-DE6434E041D6}" dt="2020-03-30T13:46:53.850" v="635" actId="404"/>
          <ac:spMkLst>
            <pc:docMk/>
            <pc:sldMk cId="2588504471" sldId="1499"/>
            <ac:spMk id="4222" creationId="{00000000-0000-0000-0000-000000000000}"/>
          </ac:spMkLst>
        </pc:spChg>
        <pc:spChg chg="mod">
          <ac:chgData name="reza kabir" userId="af3c95a13102d509" providerId="LiveId" clId="{88C0DC0E-EF2C-4A8E-831A-DE6434E041D6}" dt="2020-03-30T13:46:53.850" v="635" actId="404"/>
          <ac:spMkLst>
            <pc:docMk/>
            <pc:sldMk cId="2588504471" sldId="1499"/>
            <ac:spMk id="4223" creationId="{00000000-0000-0000-0000-000000000000}"/>
          </ac:spMkLst>
        </pc:spChg>
        <pc:spChg chg="mod">
          <ac:chgData name="reza kabir" userId="af3c95a13102d509" providerId="LiveId" clId="{88C0DC0E-EF2C-4A8E-831A-DE6434E041D6}" dt="2020-03-30T13:46:53.850" v="635" actId="404"/>
          <ac:spMkLst>
            <pc:docMk/>
            <pc:sldMk cId="2588504471" sldId="1499"/>
            <ac:spMk id="4224" creationId="{00000000-0000-0000-0000-000000000000}"/>
          </ac:spMkLst>
        </pc:spChg>
        <pc:spChg chg="mod">
          <ac:chgData name="reza kabir" userId="af3c95a13102d509" providerId="LiveId" clId="{88C0DC0E-EF2C-4A8E-831A-DE6434E041D6}" dt="2020-03-30T13:46:53.850" v="635" actId="404"/>
          <ac:spMkLst>
            <pc:docMk/>
            <pc:sldMk cId="2588504471" sldId="1499"/>
            <ac:spMk id="4225" creationId="{00000000-0000-0000-0000-000000000000}"/>
          </ac:spMkLst>
        </pc:spChg>
        <pc:spChg chg="mod">
          <ac:chgData name="reza kabir" userId="af3c95a13102d509" providerId="LiveId" clId="{88C0DC0E-EF2C-4A8E-831A-DE6434E041D6}" dt="2020-03-30T13:46:53.850" v="635" actId="404"/>
          <ac:spMkLst>
            <pc:docMk/>
            <pc:sldMk cId="2588504471" sldId="1499"/>
            <ac:spMk id="4226" creationId="{00000000-0000-0000-0000-000000000000}"/>
          </ac:spMkLst>
        </pc:spChg>
        <pc:spChg chg="mod">
          <ac:chgData name="reza kabir" userId="af3c95a13102d509" providerId="LiveId" clId="{88C0DC0E-EF2C-4A8E-831A-DE6434E041D6}" dt="2020-03-30T13:46:53.850" v="635" actId="404"/>
          <ac:spMkLst>
            <pc:docMk/>
            <pc:sldMk cId="2588504471" sldId="1499"/>
            <ac:spMk id="4227" creationId="{00000000-0000-0000-0000-000000000000}"/>
          </ac:spMkLst>
        </pc:spChg>
        <pc:spChg chg="mod">
          <ac:chgData name="reza kabir" userId="af3c95a13102d509" providerId="LiveId" clId="{88C0DC0E-EF2C-4A8E-831A-DE6434E041D6}" dt="2020-03-30T13:46:53.850" v="635" actId="404"/>
          <ac:spMkLst>
            <pc:docMk/>
            <pc:sldMk cId="2588504471" sldId="1499"/>
            <ac:spMk id="4228" creationId="{00000000-0000-0000-0000-000000000000}"/>
          </ac:spMkLst>
        </pc:spChg>
        <pc:spChg chg="mod">
          <ac:chgData name="reza kabir" userId="af3c95a13102d509" providerId="LiveId" clId="{88C0DC0E-EF2C-4A8E-831A-DE6434E041D6}" dt="2020-03-30T13:46:53.850" v="635" actId="404"/>
          <ac:spMkLst>
            <pc:docMk/>
            <pc:sldMk cId="2588504471" sldId="1499"/>
            <ac:spMk id="4229" creationId="{00000000-0000-0000-0000-000000000000}"/>
          </ac:spMkLst>
        </pc:spChg>
        <pc:spChg chg="mod">
          <ac:chgData name="reza kabir" userId="af3c95a13102d509" providerId="LiveId" clId="{88C0DC0E-EF2C-4A8E-831A-DE6434E041D6}" dt="2020-03-30T13:46:53.850" v="635" actId="404"/>
          <ac:spMkLst>
            <pc:docMk/>
            <pc:sldMk cId="2588504471" sldId="1499"/>
            <ac:spMk id="4230" creationId="{00000000-0000-0000-0000-000000000000}"/>
          </ac:spMkLst>
        </pc:spChg>
        <pc:spChg chg="mod">
          <ac:chgData name="reza kabir" userId="af3c95a13102d509" providerId="LiveId" clId="{88C0DC0E-EF2C-4A8E-831A-DE6434E041D6}" dt="2020-03-30T13:46:53.850" v="635" actId="404"/>
          <ac:spMkLst>
            <pc:docMk/>
            <pc:sldMk cId="2588504471" sldId="1499"/>
            <ac:spMk id="4231" creationId="{00000000-0000-0000-0000-000000000000}"/>
          </ac:spMkLst>
        </pc:spChg>
        <pc:spChg chg="mod">
          <ac:chgData name="reza kabir" userId="af3c95a13102d509" providerId="LiveId" clId="{88C0DC0E-EF2C-4A8E-831A-DE6434E041D6}" dt="2020-03-30T13:46:53.850" v="635" actId="404"/>
          <ac:spMkLst>
            <pc:docMk/>
            <pc:sldMk cId="2588504471" sldId="1499"/>
            <ac:spMk id="4232" creationId="{00000000-0000-0000-0000-000000000000}"/>
          </ac:spMkLst>
        </pc:spChg>
        <pc:spChg chg="mod">
          <ac:chgData name="reza kabir" userId="af3c95a13102d509" providerId="LiveId" clId="{88C0DC0E-EF2C-4A8E-831A-DE6434E041D6}" dt="2020-03-30T13:46:53.850" v="635" actId="404"/>
          <ac:spMkLst>
            <pc:docMk/>
            <pc:sldMk cId="2588504471" sldId="1499"/>
            <ac:spMk id="4233" creationId="{00000000-0000-0000-0000-000000000000}"/>
          </ac:spMkLst>
        </pc:spChg>
        <pc:spChg chg="mod">
          <ac:chgData name="reza kabir" userId="af3c95a13102d509" providerId="LiveId" clId="{88C0DC0E-EF2C-4A8E-831A-DE6434E041D6}" dt="2020-03-30T13:46:53.850" v="635" actId="404"/>
          <ac:spMkLst>
            <pc:docMk/>
            <pc:sldMk cId="2588504471" sldId="1499"/>
            <ac:spMk id="4234" creationId="{00000000-0000-0000-0000-000000000000}"/>
          </ac:spMkLst>
        </pc:spChg>
        <pc:spChg chg="mod">
          <ac:chgData name="reza kabir" userId="af3c95a13102d509" providerId="LiveId" clId="{88C0DC0E-EF2C-4A8E-831A-DE6434E041D6}" dt="2020-03-30T13:46:53.850" v="635" actId="404"/>
          <ac:spMkLst>
            <pc:docMk/>
            <pc:sldMk cId="2588504471" sldId="1499"/>
            <ac:spMk id="4235" creationId="{00000000-0000-0000-0000-000000000000}"/>
          </ac:spMkLst>
        </pc:spChg>
        <pc:spChg chg="mod">
          <ac:chgData name="reza kabir" userId="af3c95a13102d509" providerId="LiveId" clId="{88C0DC0E-EF2C-4A8E-831A-DE6434E041D6}" dt="2020-03-30T13:46:53.850" v="635" actId="404"/>
          <ac:spMkLst>
            <pc:docMk/>
            <pc:sldMk cId="2588504471" sldId="1499"/>
            <ac:spMk id="4236" creationId="{00000000-0000-0000-0000-000000000000}"/>
          </ac:spMkLst>
        </pc:spChg>
        <pc:spChg chg="mod">
          <ac:chgData name="reza kabir" userId="af3c95a13102d509" providerId="LiveId" clId="{88C0DC0E-EF2C-4A8E-831A-DE6434E041D6}" dt="2020-03-30T13:46:53.850" v="635" actId="404"/>
          <ac:spMkLst>
            <pc:docMk/>
            <pc:sldMk cId="2588504471" sldId="1499"/>
            <ac:spMk id="4237" creationId="{00000000-0000-0000-0000-000000000000}"/>
          </ac:spMkLst>
        </pc:spChg>
        <pc:spChg chg="mod">
          <ac:chgData name="reza kabir" userId="af3c95a13102d509" providerId="LiveId" clId="{88C0DC0E-EF2C-4A8E-831A-DE6434E041D6}" dt="2020-03-30T13:46:53.850" v="635" actId="404"/>
          <ac:spMkLst>
            <pc:docMk/>
            <pc:sldMk cId="2588504471" sldId="1499"/>
            <ac:spMk id="4238" creationId="{00000000-0000-0000-0000-000000000000}"/>
          </ac:spMkLst>
        </pc:spChg>
        <pc:spChg chg="mod">
          <ac:chgData name="reza kabir" userId="af3c95a13102d509" providerId="LiveId" clId="{88C0DC0E-EF2C-4A8E-831A-DE6434E041D6}" dt="2020-03-30T13:46:53.850" v="635" actId="404"/>
          <ac:spMkLst>
            <pc:docMk/>
            <pc:sldMk cId="2588504471" sldId="1499"/>
            <ac:spMk id="4239" creationId="{00000000-0000-0000-0000-000000000000}"/>
          </ac:spMkLst>
        </pc:spChg>
        <pc:spChg chg="mod">
          <ac:chgData name="reza kabir" userId="af3c95a13102d509" providerId="LiveId" clId="{88C0DC0E-EF2C-4A8E-831A-DE6434E041D6}" dt="2020-03-30T13:46:53.850" v="635" actId="404"/>
          <ac:spMkLst>
            <pc:docMk/>
            <pc:sldMk cId="2588504471" sldId="1499"/>
            <ac:spMk id="4240" creationId="{00000000-0000-0000-0000-000000000000}"/>
          </ac:spMkLst>
        </pc:spChg>
        <pc:spChg chg="mod">
          <ac:chgData name="reza kabir" userId="af3c95a13102d509" providerId="LiveId" clId="{88C0DC0E-EF2C-4A8E-831A-DE6434E041D6}" dt="2020-03-30T13:46:53.850" v="635" actId="404"/>
          <ac:spMkLst>
            <pc:docMk/>
            <pc:sldMk cId="2588504471" sldId="1499"/>
            <ac:spMk id="4241" creationId="{00000000-0000-0000-0000-000000000000}"/>
          </ac:spMkLst>
        </pc:spChg>
        <pc:spChg chg="mod">
          <ac:chgData name="reza kabir" userId="af3c95a13102d509" providerId="LiveId" clId="{88C0DC0E-EF2C-4A8E-831A-DE6434E041D6}" dt="2020-03-30T13:46:53.850" v="635" actId="404"/>
          <ac:spMkLst>
            <pc:docMk/>
            <pc:sldMk cId="2588504471" sldId="1499"/>
            <ac:spMk id="4242" creationId="{00000000-0000-0000-0000-000000000000}"/>
          </ac:spMkLst>
        </pc:spChg>
        <pc:spChg chg="mod">
          <ac:chgData name="reza kabir" userId="af3c95a13102d509" providerId="LiveId" clId="{88C0DC0E-EF2C-4A8E-831A-DE6434E041D6}" dt="2020-03-30T13:46:53.850" v="635" actId="404"/>
          <ac:spMkLst>
            <pc:docMk/>
            <pc:sldMk cId="2588504471" sldId="1499"/>
            <ac:spMk id="4243" creationId="{00000000-0000-0000-0000-000000000000}"/>
          </ac:spMkLst>
        </pc:spChg>
        <pc:spChg chg="mod">
          <ac:chgData name="reza kabir" userId="af3c95a13102d509" providerId="LiveId" clId="{88C0DC0E-EF2C-4A8E-831A-DE6434E041D6}" dt="2020-03-30T13:46:53.850" v="635" actId="404"/>
          <ac:spMkLst>
            <pc:docMk/>
            <pc:sldMk cId="2588504471" sldId="1499"/>
            <ac:spMk id="4244" creationId="{00000000-0000-0000-0000-000000000000}"/>
          </ac:spMkLst>
        </pc:spChg>
        <pc:spChg chg="mod">
          <ac:chgData name="reza kabir" userId="af3c95a13102d509" providerId="LiveId" clId="{88C0DC0E-EF2C-4A8E-831A-DE6434E041D6}" dt="2020-03-30T13:46:53.850" v="635" actId="404"/>
          <ac:spMkLst>
            <pc:docMk/>
            <pc:sldMk cId="2588504471" sldId="1499"/>
            <ac:spMk id="4245" creationId="{00000000-0000-0000-0000-000000000000}"/>
          </ac:spMkLst>
        </pc:spChg>
        <pc:spChg chg="mod">
          <ac:chgData name="reza kabir" userId="af3c95a13102d509" providerId="LiveId" clId="{88C0DC0E-EF2C-4A8E-831A-DE6434E041D6}" dt="2020-03-30T13:46:53.850" v="635" actId="404"/>
          <ac:spMkLst>
            <pc:docMk/>
            <pc:sldMk cId="2588504471" sldId="1499"/>
            <ac:spMk id="4246" creationId="{00000000-0000-0000-0000-000000000000}"/>
          </ac:spMkLst>
        </pc:spChg>
        <pc:spChg chg="mod">
          <ac:chgData name="reza kabir" userId="af3c95a13102d509" providerId="LiveId" clId="{88C0DC0E-EF2C-4A8E-831A-DE6434E041D6}" dt="2020-03-30T13:46:53.850" v="635" actId="404"/>
          <ac:spMkLst>
            <pc:docMk/>
            <pc:sldMk cId="2588504471" sldId="1499"/>
            <ac:spMk id="4247" creationId="{00000000-0000-0000-0000-000000000000}"/>
          </ac:spMkLst>
        </pc:spChg>
        <pc:spChg chg="mod">
          <ac:chgData name="reza kabir" userId="af3c95a13102d509" providerId="LiveId" clId="{88C0DC0E-EF2C-4A8E-831A-DE6434E041D6}" dt="2020-03-30T13:46:53.850" v="635" actId="404"/>
          <ac:spMkLst>
            <pc:docMk/>
            <pc:sldMk cId="2588504471" sldId="1499"/>
            <ac:spMk id="4248" creationId="{00000000-0000-0000-0000-000000000000}"/>
          </ac:spMkLst>
        </pc:spChg>
        <pc:spChg chg="mod">
          <ac:chgData name="reza kabir" userId="af3c95a13102d509" providerId="LiveId" clId="{88C0DC0E-EF2C-4A8E-831A-DE6434E041D6}" dt="2020-03-30T13:46:53.850" v="635" actId="404"/>
          <ac:spMkLst>
            <pc:docMk/>
            <pc:sldMk cId="2588504471" sldId="1499"/>
            <ac:spMk id="4249" creationId="{00000000-0000-0000-0000-000000000000}"/>
          </ac:spMkLst>
        </pc:spChg>
        <pc:spChg chg="mod">
          <ac:chgData name="reza kabir" userId="af3c95a13102d509" providerId="LiveId" clId="{88C0DC0E-EF2C-4A8E-831A-DE6434E041D6}" dt="2020-03-30T13:46:53.850" v="635" actId="404"/>
          <ac:spMkLst>
            <pc:docMk/>
            <pc:sldMk cId="2588504471" sldId="1499"/>
            <ac:spMk id="4250" creationId="{00000000-0000-0000-0000-000000000000}"/>
          </ac:spMkLst>
        </pc:spChg>
        <pc:spChg chg="mod">
          <ac:chgData name="reza kabir" userId="af3c95a13102d509" providerId="LiveId" clId="{88C0DC0E-EF2C-4A8E-831A-DE6434E041D6}" dt="2020-03-30T13:46:53.850" v="635" actId="404"/>
          <ac:spMkLst>
            <pc:docMk/>
            <pc:sldMk cId="2588504471" sldId="1499"/>
            <ac:spMk id="4251" creationId="{00000000-0000-0000-0000-000000000000}"/>
          </ac:spMkLst>
        </pc:spChg>
        <pc:spChg chg="mod">
          <ac:chgData name="reza kabir" userId="af3c95a13102d509" providerId="LiveId" clId="{88C0DC0E-EF2C-4A8E-831A-DE6434E041D6}" dt="2020-03-30T13:46:53.850" v="635" actId="404"/>
          <ac:spMkLst>
            <pc:docMk/>
            <pc:sldMk cId="2588504471" sldId="1499"/>
            <ac:spMk id="4252" creationId="{00000000-0000-0000-0000-000000000000}"/>
          </ac:spMkLst>
        </pc:spChg>
        <pc:spChg chg="mod">
          <ac:chgData name="reza kabir" userId="af3c95a13102d509" providerId="LiveId" clId="{88C0DC0E-EF2C-4A8E-831A-DE6434E041D6}" dt="2020-03-30T13:46:53.850" v="635" actId="404"/>
          <ac:spMkLst>
            <pc:docMk/>
            <pc:sldMk cId="2588504471" sldId="1499"/>
            <ac:spMk id="4253" creationId="{00000000-0000-0000-0000-000000000000}"/>
          </ac:spMkLst>
        </pc:spChg>
        <pc:spChg chg="mod">
          <ac:chgData name="reza kabir" userId="af3c95a13102d509" providerId="LiveId" clId="{88C0DC0E-EF2C-4A8E-831A-DE6434E041D6}" dt="2020-03-30T13:46:53.850" v="635" actId="404"/>
          <ac:spMkLst>
            <pc:docMk/>
            <pc:sldMk cId="2588504471" sldId="1499"/>
            <ac:spMk id="4254" creationId="{00000000-0000-0000-0000-000000000000}"/>
          </ac:spMkLst>
        </pc:spChg>
        <pc:spChg chg="mod">
          <ac:chgData name="reza kabir" userId="af3c95a13102d509" providerId="LiveId" clId="{88C0DC0E-EF2C-4A8E-831A-DE6434E041D6}" dt="2020-03-30T13:46:53.850" v="635" actId="404"/>
          <ac:spMkLst>
            <pc:docMk/>
            <pc:sldMk cId="2588504471" sldId="1499"/>
            <ac:spMk id="4255" creationId="{00000000-0000-0000-0000-000000000000}"/>
          </ac:spMkLst>
        </pc:spChg>
        <pc:spChg chg="mod">
          <ac:chgData name="reza kabir" userId="af3c95a13102d509" providerId="LiveId" clId="{88C0DC0E-EF2C-4A8E-831A-DE6434E041D6}" dt="2020-03-30T13:46:53.850" v="635" actId="404"/>
          <ac:spMkLst>
            <pc:docMk/>
            <pc:sldMk cId="2588504471" sldId="1499"/>
            <ac:spMk id="4256" creationId="{00000000-0000-0000-0000-000000000000}"/>
          </ac:spMkLst>
        </pc:spChg>
        <pc:spChg chg="mod">
          <ac:chgData name="reza kabir" userId="af3c95a13102d509" providerId="LiveId" clId="{88C0DC0E-EF2C-4A8E-831A-DE6434E041D6}" dt="2020-03-30T13:46:53.850" v="635" actId="404"/>
          <ac:spMkLst>
            <pc:docMk/>
            <pc:sldMk cId="2588504471" sldId="1499"/>
            <ac:spMk id="4257" creationId="{00000000-0000-0000-0000-000000000000}"/>
          </ac:spMkLst>
        </pc:spChg>
        <pc:spChg chg="mod">
          <ac:chgData name="reza kabir" userId="af3c95a13102d509" providerId="LiveId" clId="{88C0DC0E-EF2C-4A8E-831A-DE6434E041D6}" dt="2020-03-30T13:46:53.850" v="635" actId="404"/>
          <ac:spMkLst>
            <pc:docMk/>
            <pc:sldMk cId="2588504471" sldId="1499"/>
            <ac:spMk id="4258" creationId="{00000000-0000-0000-0000-000000000000}"/>
          </ac:spMkLst>
        </pc:spChg>
        <pc:spChg chg="mod">
          <ac:chgData name="reza kabir" userId="af3c95a13102d509" providerId="LiveId" clId="{88C0DC0E-EF2C-4A8E-831A-DE6434E041D6}" dt="2020-03-30T13:46:53.850" v="635" actId="404"/>
          <ac:spMkLst>
            <pc:docMk/>
            <pc:sldMk cId="2588504471" sldId="1499"/>
            <ac:spMk id="4259" creationId="{00000000-0000-0000-0000-000000000000}"/>
          </ac:spMkLst>
        </pc:spChg>
        <pc:spChg chg="mod">
          <ac:chgData name="reza kabir" userId="af3c95a13102d509" providerId="LiveId" clId="{88C0DC0E-EF2C-4A8E-831A-DE6434E041D6}" dt="2020-03-30T13:46:53.850" v="635" actId="404"/>
          <ac:spMkLst>
            <pc:docMk/>
            <pc:sldMk cId="2588504471" sldId="1499"/>
            <ac:spMk id="4260" creationId="{00000000-0000-0000-0000-000000000000}"/>
          </ac:spMkLst>
        </pc:spChg>
        <pc:spChg chg="mod">
          <ac:chgData name="reza kabir" userId="af3c95a13102d509" providerId="LiveId" clId="{88C0DC0E-EF2C-4A8E-831A-DE6434E041D6}" dt="2020-03-30T13:46:53.850" v="635" actId="404"/>
          <ac:spMkLst>
            <pc:docMk/>
            <pc:sldMk cId="2588504471" sldId="1499"/>
            <ac:spMk id="4261" creationId="{00000000-0000-0000-0000-000000000000}"/>
          </ac:spMkLst>
        </pc:spChg>
        <pc:spChg chg="mod">
          <ac:chgData name="reza kabir" userId="af3c95a13102d509" providerId="LiveId" clId="{88C0DC0E-EF2C-4A8E-831A-DE6434E041D6}" dt="2020-03-30T13:46:53.850" v="635" actId="404"/>
          <ac:spMkLst>
            <pc:docMk/>
            <pc:sldMk cId="2588504471" sldId="1499"/>
            <ac:spMk id="4262" creationId="{00000000-0000-0000-0000-000000000000}"/>
          </ac:spMkLst>
        </pc:spChg>
        <pc:spChg chg="mod">
          <ac:chgData name="reza kabir" userId="af3c95a13102d509" providerId="LiveId" clId="{88C0DC0E-EF2C-4A8E-831A-DE6434E041D6}" dt="2020-03-30T13:46:53.850" v="635" actId="404"/>
          <ac:spMkLst>
            <pc:docMk/>
            <pc:sldMk cId="2588504471" sldId="1499"/>
            <ac:spMk id="4263" creationId="{00000000-0000-0000-0000-000000000000}"/>
          </ac:spMkLst>
        </pc:spChg>
        <pc:spChg chg="mod">
          <ac:chgData name="reza kabir" userId="af3c95a13102d509" providerId="LiveId" clId="{88C0DC0E-EF2C-4A8E-831A-DE6434E041D6}" dt="2020-03-30T13:46:53.850" v="635" actId="404"/>
          <ac:spMkLst>
            <pc:docMk/>
            <pc:sldMk cId="2588504471" sldId="1499"/>
            <ac:spMk id="4264" creationId="{00000000-0000-0000-0000-000000000000}"/>
          </ac:spMkLst>
        </pc:spChg>
        <pc:spChg chg="mod">
          <ac:chgData name="reza kabir" userId="af3c95a13102d509" providerId="LiveId" clId="{88C0DC0E-EF2C-4A8E-831A-DE6434E041D6}" dt="2020-03-30T13:46:53.850" v="635" actId="404"/>
          <ac:spMkLst>
            <pc:docMk/>
            <pc:sldMk cId="2588504471" sldId="1499"/>
            <ac:spMk id="4265" creationId="{00000000-0000-0000-0000-000000000000}"/>
          </ac:spMkLst>
        </pc:spChg>
        <pc:spChg chg="mod">
          <ac:chgData name="reza kabir" userId="af3c95a13102d509" providerId="LiveId" clId="{88C0DC0E-EF2C-4A8E-831A-DE6434E041D6}" dt="2020-03-30T13:46:53.850" v="635" actId="404"/>
          <ac:spMkLst>
            <pc:docMk/>
            <pc:sldMk cId="2588504471" sldId="1499"/>
            <ac:spMk id="4266" creationId="{00000000-0000-0000-0000-000000000000}"/>
          </ac:spMkLst>
        </pc:spChg>
        <pc:spChg chg="mod">
          <ac:chgData name="reza kabir" userId="af3c95a13102d509" providerId="LiveId" clId="{88C0DC0E-EF2C-4A8E-831A-DE6434E041D6}" dt="2020-03-30T13:46:53.850" v="635" actId="404"/>
          <ac:spMkLst>
            <pc:docMk/>
            <pc:sldMk cId="2588504471" sldId="1499"/>
            <ac:spMk id="4267" creationId="{00000000-0000-0000-0000-000000000000}"/>
          </ac:spMkLst>
        </pc:spChg>
        <pc:spChg chg="mod">
          <ac:chgData name="reza kabir" userId="af3c95a13102d509" providerId="LiveId" clId="{88C0DC0E-EF2C-4A8E-831A-DE6434E041D6}" dt="2020-03-30T13:46:53.850" v="635" actId="404"/>
          <ac:spMkLst>
            <pc:docMk/>
            <pc:sldMk cId="2588504471" sldId="1499"/>
            <ac:spMk id="4268" creationId="{00000000-0000-0000-0000-000000000000}"/>
          </ac:spMkLst>
        </pc:spChg>
        <pc:spChg chg="mod">
          <ac:chgData name="reza kabir" userId="af3c95a13102d509" providerId="LiveId" clId="{88C0DC0E-EF2C-4A8E-831A-DE6434E041D6}" dt="2020-03-30T13:46:53.850" v="635" actId="404"/>
          <ac:spMkLst>
            <pc:docMk/>
            <pc:sldMk cId="2588504471" sldId="1499"/>
            <ac:spMk id="4269" creationId="{00000000-0000-0000-0000-000000000000}"/>
          </ac:spMkLst>
        </pc:spChg>
        <pc:spChg chg="mod">
          <ac:chgData name="reza kabir" userId="af3c95a13102d509" providerId="LiveId" clId="{88C0DC0E-EF2C-4A8E-831A-DE6434E041D6}" dt="2020-03-30T13:46:53.850" v="635" actId="404"/>
          <ac:spMkLst>
            <pc:docMk/>
            <pc:sldMk cId="2588504471" sldId="1499"/>
            <ac:spMk id="4270" creationId="{00000000-0000-0000-0000-000000000000}"/>
          </ac:spMkLst>
        </pc:spChg>
        <pc:spChg chg="mod">
          <ac:chgData name="reza kabir" userId="af3c95a13102d509" providerId="LiveId" clId="{88C0DC0E-EF2C-4A8E-831A-DE6434E041D6}" dt="2020-03-30T13:46:53.850" v="635" actId="404"/>
          <ac:spMkLst>
            <pc:docMk/>
            <pc:sldMk cId="2588504471" sldId="1499"/>
            <ac:spMk id="4271" creationId="{00000000-0000-0000-0000-000000000000}"/>
          </ac:spMkLst>
        </pc:spChg>
        <pc:spChg chg="mod">
          <ac:chgData name="reza kabir" userId="af3c95a13102d509" providerId="LiveId" clId="{88C0DC0E-EF2C-4A8E-831A-DE6434E041D6}" dt="2020-03-30T13:46:53.850" v="635" actId="404"/>
          <ac:spMkLst>
            <pc:docMk/>
            <pc:sldMk cId="2588504471" sldId="1499"/>
            <ac:spMk id="4272" creationId="{00000000-0000-0000-0000-000000000000}"/>
          </ac:spMkLst>
        </pc:spChg>
        <pc:spChg chg="mod">
          <ac:chgData name="reza kabir" userId="af3c95a13102d509" providerId="LiveId" clId="{88C0DC0E-EF2C-4A8E-831A-DE6434E041D6}" dt="2020-03-30T13:46:53.850" v="635" actId="404"/>
          <ac:spMkLst>
            <pc:docMk/>
            <pc:sldMk cId="2588504471" sldId="1499"/>
            <ac:spMk id="4273" creationId="{00000000-0000-0000-0000-000000000000}"/>
          </ac:spMkLst>
        </pc:spChg>
        <pc:spChg chg="mod">
          <ac:chgData name="reza kabir" userId="af3c95a13102d509" providerId="LiveId" clId="{88C0DC0E-EF2C-4A8E-831A-DE6434E041D6}" dt="2020-03-30T13:46:53.850" v="635" actId="404"/>
          <ac:spMkLst>
            <pc:docMk/>
            <pc:sldMk cId="2588504471" sldId="1499"/>
            <ac:spMk id="4274" creationId="{00000000-0000-0000-0000-000000000000}"/>
          </ac:spMkLst>
        </pc:spChg>
        <pc:spChg chg="mod">
          <ac:chgData name="reza kabir" userId="af3c95a13102d509" providerId="LiveId" clId="{88C0DC0E-EF2C-4A8E-831A-DE6434E041D6}" dt="2020-03-30T13:46:53.850" v="635" actId="404"/>
          <ac:spMkLst>
            <pc:docMk/>
            <pc:sldMk cId="2588504471" sldId="1499"/>
            <ac:spMk id="4275" creationId="{00000000-0000-0000-0000-000000000000}"/>
          </ac:spMkLst>
        </pc:spChg>
        <pc:spChg chg="mod">
          <ac:chgData name="reza kabir" userId="af3c95a13102d509" providerId="LiveId" clId="{88C0DC0E-EF2C-4A8E-831A-DE6434E041D6}" dt="2020-03-30T13:46:53.850" v="635" actId="404"/>
          <ac:spMkLst>
            <pc:docMk/>
            <pc:sldMk cId="2588504471" sldId="1499"/>
            <ac:spMk id="4276" creationId="{00000000-0000-0000-0000-000000000000}"/>
          </ac:spMkLst>
        </pc:spChg>
        <pc:spChg chg="mod">
          <ac:chgData name="reza kabir" userId="af3c95a13102d509" providerId="LiveId" clId="{88C0DC0E-EF2C-4A8E-831A-DE6434E041D6}" dt="2020-03-30T13:46:53.850" v="635" actId="404"/>
          <ac:spMkLst>
            <pc:docMk/>
            <pc:sldMk cId="2588504471" sldId="1499"/>
            <ac:spMk id="4277" creationId="{00000000-0000-0000-0000-000000000000}"/>
          </ac:spMkLst>
        </pc:spChg>
        <pc:spChg chg="mod">
          <ac:chgData name="reza kabir" userId="af3c95a13102d509" providerId="LiveId" clId="{88C0DC0E-EF2C-4A8E-831A-DE6434E041D6}" dt="2020-03-30T13:46:53.850" v="635" actId="404"/>
          <ac:spMkLst>
            <pc:docMk/>
            <pc:sldMk cId="2588504471" sldId="1499"/>
            <ac:spMk id="4278" creationId="{00000000-0000-0000-0000-000000000000}"/>
          </ac:spMkLst>
        </pc:spChg>
        <pc:spChg chg="mod">
          <ac:chgData name="reza kabir" userId="af3c95a13102d509" providerId="LiveId" clId="{88C0DC0E-EF2C-4A8E-831A-DE6434E041D6}" dt="2020-03-30T13:46:53.850" v="635" actId="404"/>
          <ac:spMkLst>
            <pc:docMk/>
            <pc:sldMk cId="2588504471" sldId="1499"/>
            <ac:spMk id="4279" creationId="{00000000-0000-0000-0000-000000000000}"/>
          </ac:spMkLst>
        </pc:spChg>
        <pc:spChg chg="mod">
          <ac:chgData name="reza kabir" userId="af3c95a13102d509" providerId="LiveId" clId="{88C0DC0E-EF2C-4A8E-831A-DE6434E041D6}" dt="2020-03-30T13:46:53.850" v="635" actId="404"/>
          <ac:spMkLst>
            <pc:docMk/>
            <pc:sldMk cId="2588504471" sldId="1499"/>
            <ac:spMk id="4280" creationId="{00000000-0000-0000-0000-000000000000}"/>
          </ac:spMkLst>
        </pc:spChg>
        <pc:spChg chg="mod">
          <ac:chgData name="reza kabir" userId="af3c95a13102d509" providerId="LiveId" clId="{88C0DC0E-EF2C-4A8E-831A-DE6434E041D6}" dt="2020-03-30T13:46:53.850" v="635" actId="404"/>
          <ac:spMkLst>
            <pc:docMk/>
            <pc:sldMk cId="2588504471" sldId="1499"/>
            <ac:spMk id="4281" creationId="{00000000-0000-0000-0000-000000000000}"/>
          </ac:spMkLst>
        </pc:spChg>
        <pc:spChg chg="mod">
          <ac:chgData name="reza kabir" userId="af3c95a13102d509" providerId="LiveId" clId="{88C0DC0E-EF2C-4A8E-831A-DE6434E041D6}" dt="2020-03-30T13:46:53.850" v="635" actId="404"/>
          <ac:spMkLst>
            <pc:docMk/>
            <pc:sldMk cId="2588504471" sldId="1499"/>
            <ac:spMk id="4282" creationId="{00000000-0000-0000-0000-000000000000}"/>
          </ac:spMkLst>
        </pc:spChg>
        <pc:spChg chg="mod">
          <ac:chgData name="reza kabir" userId="af3c95a13102d509" providerId="LiveId" clId="{88C0DC0E-EF2C-4A8E-831A-DE6434E041D6}" dt="2020-03-30T13:46:53.850" v="635" actId="404"/>
          <ac:spMkLst>
            <pc:docMk/>
            <pc:sldMk cId="2588504471" sldId="1499"/>
            <ac:spMk id="4283" creationId="{00000000-0000-0000-0000-000000000000}"/>
          </ac:spMkLst>
        </pc:spChg>
        <pc:spChg chg="mod">
          <ac:chgData name="reza kabir" userId="af3c95a13102d509" providerId="LiveId" clId="{88C0DC0E-EF2C-4A8E-831A-DE6434E041D6}" dt="2020-03-30T13:46:53.850" v="635" actId="404"/>
          <ac:spMkLst>
            <pc:docMk/>
            <pc:sldMk cId="2588504471" sldId="1499"/>
            <ac:spMk id="4284" creationId="{00000000-0000-0000-0000-000000000000}"/>
          </ac:spMkLst>
        </pc:spChg>
        <pc:spChg chg="mod">
          <ac:chgData name="reza kabir" userId="af3c95a13102d509" providerId="LiveId" clId="{88C0DC0E-EF2C-4A8E-831A-DE6434E041D6}" dt="2020-03-30T13:46:53.850" v="635" actId="404"/>
          <ac:spMkLst>
            <pc:docMk/>
            <pc:sldMk cId="2588504471" sldId="1499"/>
            <ac:spMk id="4285" creationId="{00000000-0000-0000-0000-000000000000}"/>
          </ac:spMkLst>
        </pc:spChg>
        <pc:spChg chg="mod">
          <ac:chgData name="reza kabir" userId="af3c95a13102d509" providerId="LiveId" clId="{88C0DC0E-EF2C-4A8E-831A-DE6434E041D6}" dt="2020-03-30T13:46:53.850" v="635" actId="404"/>
          <ac:spMkLst>
            <pc:docMk/>
            <pc:sldMk cId="2588504471" sldId="1499"/>
            <ac:spMk id="4286" creationId="{00000000-0000-0000-0000-000000000000}"/>
          </ac:spMkLst>
        </pc:spChg>
        <pc:spChg chg="mod">
          <ac:chgData name="reza kabir" userId="af3c95a13102d509" providerId="LiveId" clId="{88C0DC0E-EF2C-4A8E-831A-DE6434E041D6}" dt="2020-03-30T13:46:53.850" v="635" actId="404"/>
          <ac:spMkLst>
            <pc:docMk/>
            <pc:sldMk cId="2588504471" sldId="1499"/>
            <ac:spMk id="4287" creationId="{00000000-0000-0000-0000-000000000000}"/>
          </ac:spMkLst>
        </pc:spChg>
        <pc:spChg chg="mod">
          <ac:chgData name="reza kabir" userId="af3c95a13102d509" providerId="LiveId" clId="{88C0DC0E-EF2C-4A8E-831A-DE6434E041D6}" dt="2020-03-30T13:46:53.850" v="635" actId="404"/>
          <ac:spMkLst>
            <pc:docMk/>
            <pc:sldMk cId="2588504471" sldId="1499"/>
            <ac:spMk id="4288" creationId="{00000000-0000-0000-0000-000000000000}"/>
          </ac:spMkLst>
        </pc:spChg>
        <pc:spChg chg="mod">
          <ac:chgData name="reza kabir" userId="af3c95a13102d509" providerId="LiveId" clId="{88C0DC0E-EF2C-4A8E-831A-DE6434E041D6}" dt="2020-03-30T13:46:53.850" v="635" actId="404"/>
          <ac:spMkLst>
            <pc:docMk/>
            <pc:sldMk cId="2588504471" sldId="1499"/>
            <ac:spMk id="4289" creationId="{00000000-0000-0000-0000-000000000000}"/>
          </ac:spMkLst>
        </pc:spChg>
        <pc:spChg chg="mod">
          <ac:chgData name="reza kabir" userId="af3c95a13102d509" providerId="LiveId" clId="{88C0DC0E-EF2C-4A8E-831A-DE6434E041D6}" dt="2020-03-30T13:46:53.850" v="635" actId="404"/>
          <ac:spMkLst>
            <pc:docMk/>
            <pc:sldMk cId="2588504471" sldId="1499"/>
            <ac:spMk id="4290" creationId="{00000000-0000-0000-0000-000000000000}"/>
          </ac:spMkLst>
        </pc:spChg>
        <pc:spChg chg="mod">
          <ac:chgData name="reza kabir" userId="af3c95a13102d509" providerId="LiveId" clId="{88C0DC0E-EF2C-4A8E-831A-DE6434E041D6}" dt="2020-03-30T13:46:53.850" v="635" actId="404"/>
          <ac:spMkLst>
            <pc:docMk/>
            <pc:sldMk cId="2588504471" sldId="1499"/>
            <ac:spMk id="4291" creationId="{00000000-0000-0000-0000-000000000000}"/>
          </ac:spMkLst>
        </pc:spChg>
        <pc:spChg chg="mod">
          <ac:chgData name="reza kabir" userId="af3c95a13102d509" providerId="LiveId" clId="{88C0DC0E-EF2C-4A8E-831A-DE6434E041D6}" dt="2020-03-30T13:46:53.850" v="635" actId="404"/>
          <ac:spMkLst>
            <pc:docMk/>
            <pc:sldMk cId="2588504471" sldId="1499"/>
            <ac:spMk id="4292" creationId="{00000000-0000-0000-0000-000000000000}"/>
          </ac:spMkLst>
        </pc:spChg>
        <pc:spChg chg="mod">
          <ac:chgData name="reza kabir" userId="af3c95a13102d509" providerId="LiveId" clId="{88C0DC0E-EF2C-4A8E-831A-DE6434E041D6}" dt="2020-03-30T13:46:53.850" v="635" actId="404"/>
          <ac:spMkLst>
            <pc:docMk/>
            <pc:sldMk cId="2588504471" sldId="1499"/>
            <ac:spMk id="4293" creationId="{00000000-0000-0000-0000-000000000000}"/>
          </ac:spMkLst>
        </pc:spChg>
        <pc:spChg chg="mod">
          <ac:chgData name="reza kabir" userId="af3c95a13102d509" providerId="LiveId" clId="{88C0DC0E-EF2C-4A8E-831A-DE6434E041D6}" dt="2020-03-30T13:46:53.850" v="635" actId="404"/>
          <ac:spMkLst>
            <pc:docMk/>
            <pc:sldMk cId="2588504471" sldId="1499"/>
            <ac:spMk id="4294" creationId="{00000000-0000-0000-0000-000000000000}"/>
          </ac:spMkLst>
        </pc:spChg>
        <pc:spChg chg="mod">
          <ac:chgData name="reza kabir" userId="af3c95a13102d509" providerId="LiveId" clId="{88C0DC0E-EF2C-4A8E-831A-DE6434E041D6}" dt="2020-03-30T13:46:53.850" v="635" actId="404"/>
          <ac:spMkLst>
            <pc:docMk/>
            <pc:sldMk cId="2588504471" sldId="1499"/>
            <ac:spMk id="4295" creationId="{00000000-0000-0000-0000-000000000000}"/>
          </ac:spMkLst>
        </pc:spChg>
        <pc:spChg chg="mod">
          <ac:chgData name="reza kabir" userId="af3c95a13102d509" providerId="LiveId" clId="{88C0DC0E-EF2C-4A8E-831A-DE6434E041D6}" dt="2020-03-30T13:46:53.850" v="635" actId="404"/>
          <ac:spMkLst>
            <pc:docMk/>
            <pc:sldMk cId="2588504471" sldId="1499"/>
            <ac:spMk id="4296" creationId="{00000000-0000-0000-0000-000000000000}"/>
          </ac:spMkLst>
        </pc:spChg>
        <pc:spChg chg="mod">
          <ac:chgData name="reza kabir" userId="af3c95a13102d509" providerId="LiveId" clId="{88C0DC0E-EF2C-4A8E-831A-DE6434E041D6}" dt="2020-03-30T13:46:53.850" v="635" actId="404"/>
          <ac:spMkLst>
            <pc:docMk/>
            <pc:sldMk cId="2588504471" sldId="1499"/>
            <ac:spMk id="4297" creationId="{00000000-0000-0000-0000-000000000000}"/>
          </ac:spMkLst>
        </pc:spChg>
        <pc:spChg chg="mod">
          <ac:chgData name="reza kabir" userId="af3c95a13102d509" providerId="LiveId" clId="{88C0DC0E-EF2C-4A8E-831A-DE6434E041D6}" dt="2020-03-30T13:46:53.850" v="635" actId="404"/>
          <ac:spMkLst>
            <pc:docMk/>
            <pc:sldMk cId="2588504471" sldId="1499"/>
            <ac:spMk id="4298" creationId="{00000000-0000-0000-0000-000000000000}"/>
          </ac:spMkLst>
        </pc:spChg>
        <pc:spChg chg="mod">
          <ac:chgData name="reza kabir" userId="af3c95a13102d509" providerId="LiveId" clId="{88C0DC0E-EF2C-4A8E-831A-DE6434E041D6}" dt="2020-03-30T13:46:53.850" v="635" actId="404"/>
          <ac:spMkLst>
            <pc:docMk/>
            <pc:sldMk cId="2588504471" sldId="1499"/>
            <ac:spMk id="4299" creationId="{00000000-0000-0000-0000-000000000000}"/>
          </ac:spMkLst>
        </pc:spChg>
        <pc:spChg chg="mod">
          <ac:chgData name="reza kabir" userId="af3c95a13102d509" providerId="LiveId" clId="{88C0DC0E-EF2C-4A8E-831A-DE6434E041D6}" dt="2020-03-30T13:46:53.850" v="635" actId="404"/>
          <ac:spMkLst>
            <pc:docMk/>
            <pc:sldMk cId="2588504471" sldId="1499"/>
            <ac:spMk id="4300" creationId="{00000000-0000-0000-0000-000000000000}"/>
          </ac:spMkLst>
        </pc:spChg>
        <pc:spChg chg="mod">
          <ac:chgData name="reza kabir" userId="af3c95a13102d509" providerId="LiveId" clId="{88C0DC0E-EF2C-4A8E-831A-DE6434E041D6}" dt="2020-03-30T13:46:53.850" v="635" actId="404"/>
          <ac:spMkLst>
            <pc:docMk/>
            <pc:sldMk cId="2588504471" sldId="1499"/>
            <ac:spMk id="4301" creationId="{00000000-0000-0000-0000-000000000000}"/>
          </ac:spMkLst>
        </pc:spChg>
        <pc:spChg chg="mod">
          <ac:chgData name="reza kabir" userId="af3c95a13102d509" providerId="LiveId" clId="{88C0DC0E-EF2C-4A8E-831A-DE6434E041D6}" dt="2020-03-30T13:46:53.850" v="635" actId="404"/>
          <ac:spMkLst>
            <pc:docMk/>
            <pc:sldMk cId="2588504471" sldId="1499"/>
            <ac:spMk id="4302" creationId="{00000000-0000-0000-0000-000000000000}"/>
          </ac:spMkLst>
        </pc:spChg>
        <pc:spChg chg="mod">
          <ac:chgData name="reza kabir" userId="af3c95a13102d509" providerId="LiveId" clId="{88C0DC0E-EF2C-4A8E-831A-DE6434E041D6}" dt="2020-03-30T13:46:53.850" v="635" actId="404"/>
          <ac:spMkLst>
            <pc:docMk/>
            <pc:sldMk cId="2588504471" sldId="1499"/>
            <ac:spMk id="4303" creationId="{00000000-0000-0000-0000-000000000000}"/>
          </ac:spMkLst>
        </pc:spChg>
        <pc:spChg chg="mod">
          <ac:chgData name="reza kabir" userId="af3c95a13102d509" providerId="LiveId" clId="{88C0DC0E-EF2C-4A8E-831A-DE6434E041D6}" dt="2020-03-30T13:46:53.850" v="635" actId="404"/>
          <ac:spMkLst>
            <pc:docMk/>
            <pc:sldMk cId="2588504471" sldId="1499"/>
            <ac:spMk id="4304" creationId="{00000000-0000-0000-0000-000000000000}"/>
          </ac:spMkLst>
        </pc:spChg>
        <pc:spChg chg="mod">
          <ac:chgData name="reza kabir" userId="af3c95a13102d509" providerId="LiveId" clId="{88C0DC0E-EF2C-4A8E-831A-DE6434E041D6}" dt="2020-03-30T13:46:53.850" v="635" actId="404"/>
          <ac:spMkLst>
            <pc:docMk/>
            <pc:sldMk cId="2588504471" sldId="1499"/>
            <ac:spMk id="4305" creationId="{00000000-0000-0000-0000-000000000000}"/>
          </ac:spMkLst>
        </pc:spChg>
        <pc:spChg chg="mod">
          <ac:chgData name="reza kabir" userId="af3c95a13102d509" providerId="LiveId" clId="{88C0DC0E-EF2C-4A8E-831A-DE6434E041D6}" dt="2020-03-30T13:46:53.850" v="635" actId="404"/>
          <ac:spMkLst>
            <pc:docMk/>
            <pc:sldMk cId="2588504471" sldId="1499"/>
            <ac:spMk id="4306" creationId="{00000000-0000-0000-0000-000000000000}"/>
          </ac:spMkLst>
        </pc:spChg>
        <pc:spChg chg="mod">
          <ac:chgData name="reza kabir" userId="af3c95a13102d509" providerId="LiveId" clId="{88C0DC0E-EF2C-4A8E-831A-DE6434E041D6}" dt="2020-03-30T13:46:53.850" v="635" actId="404"/>
          <ac:spMkLst>
            <pc:docMk/>
            <pc:sldMk cId="2588504471" sldId="1499"/>
            <ac:spMk id="4307" creationId="{00000000-0000-0000-0000-000000000000}"/>
          </ac:spMkLst>
        </pc:spChg>
        <pc:spChg chg="mod">
          <ac:chgData name="reza kabir" userId="af3c95a13102d509" providerId="LiveId" clId="{88C0DC0E-EF2C-4A8E-831A-DE6434E041D6}" dt="2020-03-30T13:46:53.850" v="635" actId="404"/>
          <ac:spMkLst>
            <pc:docMk/>
            <pc:sldMk cId="2588504471" sldId="1499"/>
            <ac:spMk id="4308" creationId="{00000000-0000-0000-0000-000000000000}"/>
          </ac:spMkLst>
        </pc:spChg>
        <pc:spChg chg="mod">
          <ac:chgData name="reza kabir" userId="af3c95a13102d509" providerId="LiveId" clId="{88C0DC0E-EF2C-4A8E-831A-DE6434E041D6}" dt="2020-03-30T13:46:53.850" v="635" actId="404"/>
          <ac:spMkLst>
            <pc:docMk/>
            <pc:sldMk cId="2588504471" sldId="1499"/>
            <ac:spMk id="4309" creationId="{00000000-0000-0000-0000-000000000000}"/>
          </ac:spMkLst>
        </pc:spChg>
        <pc:spChg chg="mod">
          <ac:chgData name="reza kabir" userId="af3c95a13102d509" providerId="LiveId" clId="{88C0DC0E-EF2C-4A8E-831A-DE6434E041D6}" dt="2020-03-30T13:46:53.850" v="635" actId="404"/>
          <ac:spMkLst>
            <pc:docMk/>
            <pc:sldMk cId="2588504471" sldId="1499"/>
            <ac:spMk id="4310" creationId="{00000000-0000-0000-0000-000000000000}"/>
          </ac:spMkLst>
        </pc:spChg>
        <pc:spChg chg="mod">
          <ac:chgData name="reza kabir" userId="af3c95a13102d509" providerId="LiveId" clId="{88C0DC0E-EF2C-4A8E-831A-DE6434E041D6}" dt="2020-03-30T13:46:53.850" v="635" actId="404"/>
          <ac:spMkLst>
            <pc:docMk/>
            <pc:sldMk cId="2588504471" sldId="1499"/>
            <ac:spMk id="4311" creationId="{00000000-0000-0000-0000-000000000000}"/>
          </ac:spMkLst>
        </pc:spChg>
        <pc:spChg chg="mod">
          <ac:chgData name="reza kabir" userId="af3c95a13102d509" providerId="LiveId" clId="{88C0DC0E-EF2C-4A8E-831A-DE6434E041D6}" dt="2020-03-30T13:46:53.850" v="635" actId="404"/>
          <ac:spMkLst>
            <pc:docMk/>
            <pc:sldMk cId="2588504471" sldId="1499"/>
            <ac:spMk id="4312" creationId="{00000000-0000-0000-0000-000000000000}"/>
          </ac:spMkLst>
        </pc:spChg>
        <pc:spChg chg="mod">
          <ac:chgData name="reza kabir" userId="af3c95a13102d509" providerId="LiveId" clId="{88C0DC0E-EF2C-4A8E-831A-DE6434E041D6}" dt="2020-03-30T13:46:53.850" v="635" actId="404"/>
          <ac:spMkLst>
            <pc:docMk/>
            <pc:sldMk cId="2588504471" sldId="1499"/>
            <ac:spMk id="4313" creationId="{00000000-0000-0000-0000-000000000000}"/>
          </ac:spMkLst>
        </pc:spChg>
        <pc:spChg chg="mod">
          <ac:chgData name="reza kabir" userId="af3c95a13102d509" providerId="LiveId" clId="{88C0DC0E-EF2C-4A8E-831A-DE6434E041D6}" dt="2020-03-30T13:46:53.850" v="635" actId="404"/>
          <ac:spMkLst>
            <pc:docMk/>
            <pc:sldMk cId="2588504471" sldId="1499"/>
            <ac:spMk id="4314" creationId="{00000000-0000-0000-0000-000000000000}"/>
          </ac:spMkLst>
        </pc:spChg>
        <pc:spChg chg="mod">
          <ac:chgData name="reza kabir" userId="af3c95a13102d509" providerId="LiveId" clId="{88C0DC0E-EF2C-4A8E-831A-DE6434E041D6}" dt="2020-03-30T13:46:53.850" v="635" actId="404"/>
          <ac:spMkLst>
            <pc:docMk/>
            <pc:sldMk cId="2588504471" sldId="1499"/>
            <ac:spMk id="4315" creationId="{00000000-0000-0000-0000-000000000000}"/>
          </ac:spMkLst>
        </pc:spChg>
        <pc:spChg chg="mod">
          <ac:chgData name="reza kabir" userId="af3c95a13102d509" providerId="LiveId" clId="{88C0DC0E-EF2C-4A8E-831A-DE6434E041D6}" dt="2020-03-30T13:46:53.850" v="635" actId="404"/>
          <ac:spMkLst>
            <pc:docMk/>
            <pc:sldMk cId="2588504471" sldId="1499"/>
            <ac:spMk id="4316" creationId="{00000000-0000-0000-0000-000000000000}"/>
          </ac:spMkLst>
        </pc:spChg>
        <pc:spChg chg="mod">
          <ac:chgData name="reza kabir" userId="af3c95a13102d509" providerId="LiveId" clId="{88C0DC0E-EF2C-4A8E-831A-DE6434E041D6}" dt="2020-03-30T13:46:53.850" v="635" actId="404"/>
          <ac:spMkLst>
            <pc:docMk/>
            <pc:sldMk cId="2588504471" sldId="1499"/>
            <ac:spMk id="4317" creationId="{00000000-0000-0000-0000-000000000000}"/>
          </ac:spMkLst>
        </pc:spChg>
        <pc:spChg chg="mod">
          <ac:chgData name="reza kabir" userId="af3c95a13102d509" providerId="LiveId" clId="{88C0DC0E-EF2C-4A8E-831A-DE6434E041D6}" dt="2020-03-30T13:46:53.850" v="635" actId="404"/>
          <ac:spMkLst>
            <pc:docMk/>
            <pc:sldMk cId="2588504471" sldId="1499"/>
            <ac:spMk id="4318" creationId="{00000000-0000-0000-0000-000000000000}"/>
          </ac:spMkLst>
        </pc:spChg>
        <pc:spChg chg="mod">
          <ac:chgData name="reza kabir" userId="af3c95a13102d509" providerId="LiveId" clId="{88C0DC0E-EF2C-4A8E-831A-DE6434E041D6}" dt="2020-03-30T13:46:53.850" v="635" actId="404"/>
          <ac:spMkLst>
            <pc:docMk/>
            <pc:sldMk cId="2588504471" sldId="1499"/>
            <ac:spMk id="4319" creationId="{00000000-0000-0000-0000-000000000000}"/>
          </ac:spMkLst>
        </pc:spChg>
        <pc:spChg chg="mod">
          <ac:chgData name="reza kabir" userId="af3c95a13102d509" providerId="LiveId" clId="{88C0DC0E-EF2C-4A8E-831A-DE6434E041D6}" dt="2020-03-30T13:46:53.850" v="635" actId="404"/>
          <ac:spMkLst>
            <pc:docMk/>
            <pc:sldMk cId="2588504471" sldId="1499"/>
            <ac:spMk id="4320" creationId="{00000000-0000-0000-0000-000000000000}"/>
          </ac:spMkLst>
        </pc:spChg>
        <pc:spChg chg="mod">
          <ac:chgData name="reza kabir" userId="af3c95a13102d509" providerId="LiveId" clId="{88C0DC0E-EF2C-4A8E-831A-DE6434E041D6}" dt="2020-03-30T13:46:53.850" v="635" actId="404"/>
          <ac:spMkLst>
            <pc:docMk/>
            <pc:sldMk cId="2588504471" sldId="1499"/>
            <ac:spMk id="4321" creationId="{00000000-0000-0000-0000-000000000000}"/>
          </ac:spMkLst>
        </pc:spChg>
        <pc:spChg chg="mod">
          <ac:chgData name="reza kabir" userId="af3c95a13102d509" providerId="LiveId" clId="{88C0DC0E-EF2C-4A8E-831A-DE6434E041D6}" dt="2020-03-30T13:46:53.850" v="635" actId="404"/>
          <ac:spMkLst>
            <pc:docMk/>
            <pc:sldMk cId="2588504471" sldId="1499"/>
            <ac:spMk id="4322" creationId="{00000000-0000-0000-0000-000000000000}"/>
          </ac:spMkLst>
        </pc:spChg>
        <pc:spChg chg="mod">
          <ac:chgData name="reza kabir" userId="af3c95a13102d509" providerId="LiveId" clId="{88C0DC0E-EF2C-4A8E-831A-DE6434E041D6}" dt="2020-03-30T13:46:53.850" v="635" actId="404"/>
          <ac:spMkLst>
            <pc:docMk/>
            <pc:sldMk cId="2588504471" sldId="1499"/>
            <ac:spMk id="4323" creationId="{00000000-0000-0000-0000-000000000000}"/>
          </ac:spMkLst>
        </pc:spChg>
        <pc:spChg chg="mod">
          <ac:chgData name="reza kabir" userId="af3c95a13102d509" providerId="LiveId" clId="{88C0DC0E-EF2C-4A8E-831A-DE6434E041D6}" dt="2020-03-30T13:46:53.850" v="635" actId="404"/>
          <ac:spMkLst>
            <pc:docMk/>
            <pc:sldMk cId="2588504471" sldId="1499"/>
            <ac:spMk id="4324" creationId="{00000000-0000-0000-0000-000000000000}"/>
          </ac:spMkLst>
        </pc:spChg>
        <pc:spChg chg="mod">
          <ac:chgData name="reza kabir" userId="af3c95a13102d509" providerId="LiveId" clId="{88C0DC0E-EF2C-4A8E-831A-DE6434E041D6}" dt="2020-03-30T13:46:53.850" v="635" actId="404"/>
          <ac:spMkLst>
            <pc:docMk/>
            <pc:sldMk cId="2588504471" sldId="1499"/>
            <ac:spMk id="4325" creationId="{00000000-0000-0000-0000-000000000000}"/>
          </ac:spMkLst>
        </pc:spChg>
        <pc:spChg chg="mod">
          <ac:chgData name="reza kabir" userId="af3c95a13102d509" providerId="LiveId" clId="{88C0DC0E-EF2C-4A8E-831A-DE6434E041D6}" dt="2020-03-30T13:46:53.850" v="635" actId="404"/>
          <ac:spMkLst>
            <pc:docMk/>
            <pc:sldMk cId="2588504471" sldId="1499"/>
            <ac:spMk id="4326" creationId="{00000000-0000-0000-0000-000000000000}"/>
          </ac:spMkLst>
        </pc:spChg>
        <pc:spChg chg="mod">
          <ac:chgData name="reza kabir" userId="af3c95a13102d509" providerId="LiveId" clId="{88C0DC0E-EF2C-4A8E-831A-DE6434E041D6}" dt="2020-03-30T13:46:53.850" v="635" actId="404"/>
          <ac:spMkLst>
            <pc:docMk/>
            <pc:sldMk cId="2588504471" sldId="1499"/>
            <ac:spMk id="4327" creationId="{00000000-0000-0000-0000-000000000000}"/>
          </ac:spMkLst>
        </pc:spChg>
        <pc:spChg chg="mod">
          <ac:chgData name="reza kabir" userId="af3c95a13102d509" providerId="LiveId" clId="{88C0DC0E-EF2C-4A8E-831A-DE6434E041D6}" dt="2020-03-30T13:46:53.850" v="635" actId="404"/>
          <ac:spMkLst>
            <pc:docMk/>
            <pc:sldMk cId="2588504471" sldId="1499"/>
            <ac:spMk id="4328" creationId="{00000000-0000-0000-0000-000000000000}"/>
          </ac:spMkLst>
        </pc:spChg>
        <pc:spChg chg="mod">
          <ac:chgData name="reza kabir" userId="af3c95a13102d509" providerId="LiveId" clId="{88C0DC0E-EF2C-4A8E-831A-DE6434E041D6}" dt="2020-03-30T13:46:53.850" v="635" actId="404"/>
          <ac:spMkLst>
            <pc:docMk/>
            <pc:sldMk cId="2588504471" sldId="1499"/>
            <ac:spMk id="4329" creationId="{00000000-0000-0000-0000-000000000000}"/>
          </ac:spMkLst>
        </pc:spChg>
        <pc:spChg chg="mod">
          <ac:chgData name="reza kabir" userId="af3c95a13102d509" providerId="LiveId" clId="{88C0DC0E-EF2C-4A8E-831A-DE6434E041D6}" dt="2020-03-30T13:46:53.850" v="635" actId="404"/>
          <ac:spMkLst>
            <pc:docMk/>
            <pc:sldMk cId="2588504471" sldId="1499"/>
            <ac:spMk id="4330" creationId="{00000000-0000-0000-0000-000000000000}"/>
          </ac:spMkLst>
        </pc:spChg>
        <pc:spChg chg="mod">
          <ac:chgData name="reza kabir" userId="af3c95a13102d509" providerId="LiveId" clId="{88C0DC0E-EF2C-4A8E-831A-DE6434E041D6}" dt="2020-03-30T13:46:53.850" v="635" actId="404"/>
          <ac:spMkLst>
            <pc:docMk/>
            <pc:sldMk cId="2588504471" sldId="1499"/>
            <ac:spMk id="4331" creationId="{00000000-0000-0000-0000-000000000000}"/>
          </ac:spMkLst>
        </pc:spChg>
        <pc:spChg chg="mod">
          <ac:chgData name="reza kabir" userId="af3c95a13102d509" providerId="LiveId" clId="{88C0DC0E-EF2C-4A8E-831A-DE6434E041D6}" dt="2020-03-30T13:46:53.850" v="635" actId="404"/>
          <ac:spMkLst>
            <pc:docMk/>
            <pc:sldMk cId="2588504471" sldId="1499"/>
            <ac:spMk id="4332" creationId="{00000000-0000-0000-0000-000000000000}"/>
          </ac:spMkLst>
        </pc:spChg>
        <pc:spChg chg="mod">
          <ac:chgData name="reza kabir" userId="af3c95a13102d509" providerId="LiveId" clId="{88C0DC0E-EF2C-4A8E-831A-DE6434E041D6}" dt="2020-03-30T13:46:53.850" v="635" actId="404"/>
          <ac:spMkLst>
            <pc:docMk/>
            <pc:sldMk cId="2588504471" sldId="1499"/>
            <ac:spMk id="4333" creationId="{00000000-0000-0000-0000-000000000000}"/>
          </ac:spMkLst>
        </pc:spChg>
        <pc:spChg chg="mod">
          <ac:chgData name="reza kabir" userId="af3c95a13102d509" providerId="LiveId" clId="{88C0DC0E-EF2C-4A8E-831A-DE6434E041D6}" dt="2020-03-30T13:46:53.850" v="635" actId="404"/>
          <ac:spMkLst>
            <pc:docMk/>
            <pc:sldMk cId="2588504471" sldId="1499"/>
            <ac:spMk id="4334" creationId="{00000000-0000-0000-0000-000000000000}"/>
          </ac:spMkLst>
        </pc:spChg>
        <pc:spChg chg="mod">
          <ac:chgData name="reza kabir" userId="af3c95a13102d509" providerId="LiveId" clId="{88C0DC0E-EF2C-4A8E-831A-DE6434E041D6}" dt="2020-03-30T13:46:53.850" v="635" actId="404"/>
          <ac:spMkLst>
            <pc:docMk/>
            <pc:sldMk cId="2588504471" sldId="1499"/>
            <ac:spMk id="4335" creationId="{00000000-0000-0000-0000-000000000000}"/>
          </ac:spMkLst>
        </pc:spChg>
        <pc:spChg chg="mod">
          <ac:chgData name="reza kabir" userId="af3c95a13102d509" providerId="LiveId" clId="{88C0DC0E-EF2C-4A8E-831A-DE6434E041D6}" dt="2020-03-30T13:46:53.850" v="635" actId="404"/>
          <ac:spMkLst>
            <pc:docMk/>
            <pc:sldMk cId="2588504471" sldId="1499"/>
            <ac:spMk id="4336" creationId="{00000000-0000-0000-0000-000000000000}"/>
          </ac:spMkLst>
        </pc:spChg>
        <pc:spChg chg="mod">
          <ac:chgData name="reza kabir" userId="af3c95a13102d509" providerId="LiveId" clId="{88C0DC0E-EF2C-4A8E-831A-DE6434E041D6}" dt="2020-03-30T13:46:53.850" v="635" actId="404"/>
          <ac:spMkLst>
            <pc:docMk/>
            <pc:sldMk cId="2588504471" sldId="1499"/>
            <ac:spMk id="4337" creationId="{00000000-0000-0000-0000-000000000000}"/>
          </ac:spMkLst>
        </pc:spChg>
        <pc:spChg chg="mod">
          <ac:chgData name="reza kabir" userId="af3c95a13102d509" providerId="LiveId" clId="{88C0DC0E-EF2C-4A8E-831A-DE6434E041D6}" dt="2020-03-30T13:46:53.850" v="635" actId="404"/>
          <ac:spMkLst>
            <pc:docMk/>
            <pc:sldMk cId="2588504471" sldId="1499"/>
            <ac:spMk id="4338" creationId="{00000000-0000-0000-0000-000000000000}"/>
          </ac:spMkLst>
        </pc:spChg>
        <pc:spChg chg="mod">
          <ac:chgData name="reza kabir" userId="af3c95a13102d509" providerId="LiveId" clId="{88C0DC0E-EF2C-4A8E-831A-DE6434E041D6}" dt="2020-03-30T13:46:53.850" v="635" actId="404"/>
          <ac:spMkLst>
            <pc:docMk/>
            <pc:sldMk cId="2588504471" sldId="1499"/>
            <ac:spMk id="4339" creationId="{00000000-0000-0000-0000-000000000000}"/>
          </ac:spMkLst>
        </pc:spChg>
        <pc:spChg chg="mod">
          <ac:chgData name="reza kabir" userId="af3c95a13102d509" providerId="LiveId" clId="{88C0DC0E-EF2C-4A8E-831A-DE6434E041D6}" dt="2020-03-30T13:46:53.850" v="635" actId="404"/>
          <ac:spMkLst>
            <pc:docMk/>
            <pc:sldMk cId="2588504471" sldId="1499"/>
            <ac:spMk id="4340" creationId="{00000000-0000-0000-0000-000000000000}"/>
          </ac:spMkLst>
        </pc:spChg>
        <pc:spChg chg="mod">
          <ac:chgData name="reza kabir" userId="af3c95a13102d509" providerId="LiveId" clId="{88C0DC0E-EF2C-4A8E-831A-DE6434E041D6}" dt="2020-03-30T13:46:53.850" v="635" actId="404"/>
          <ac:spMkLst>
            <pc:docMk/>
            <pc:sldMk cId="2588504471" sldId="1499"/>
            <ac:spMk id="4341" creationId="{00000000-0000-0000-0000-000000000000}"/>
          </ac:spMkLst>
        </pc:spChg>
        <pc:spChg chg="mod">
          <ac:chgData name="reza kabir" userId="af3c95a13102d509" providerId="LiveId" clId="{88C0DC0E-EF2C-4A8E-831A-DE6434E041D6}" dt="2020-03-30T13:46:53.850" v="635" actId="404"/>
          <ac:spMkLst>
            <pc:docMk/>
            <pc:sldMk cId="2588504471" sldId="1499"/>
            <ac:spMk id="4342" creationId="{00000000-0000-0000-0000-000000000000}"/>
          </ac:spMkLst>
        </pc:spChg>
        <pc:spChg chg="mod">
          <ac:chgData name="reza kabir" userId="af3c95a13102d509" providerId="LiveId" clId="{88C0DC0E-EF2C-4A8E-831A-DE6434E041D6}" dt="2020-03-30T13:46:53.850" v="635" actId="404"/>
          <ac:spMkLst>
            <pc:docMk/>
            <pc:sldMk cId="2588504471" sldId="1499"/>
            <ac:spMk id="4343" creationId="{00000000-0000-0000-0000-000000000000}"/>
          </ac:spMkLst>
        </pc:spChg>
        <pc:spChg chg="mod">
          <ac:chgData name="reza kabir" userId="af3c95a13102d509" providerId="LiveId" clId="{88C0DC0E-EF2C-4A8E-831A-DE6434E041D6}" dt="2020-03-30T13:46:53.850" v="635" actId="404"/>
          <ac:spMkLst>
            <pc:docMk/>
            <pc:sldMk cId="2588504471" sldId="1499"/>
            <ac:spMk id="4344" creationId="{00000000-0000-0000-0000-000000000000}"/>
          </ac:spMkLst>
        </pc:spChg>
        <pc:spChg chg="mod">
          <ac:chgData name="reza kabir" userId="af3c95a13102d509" providerId="LiveId" clId="{88C0DC0E-EF2C-4A8E-831A-DE6434E041D6}" dt="2020-03-30T13:46:53.850" v="635" actId="404"/>
          <ac:spMkLst>
            <pc:docMk/>
            <pc:sldMk cId="2588504471" sldId="1499"/>
            <ac:spMk id="4345" creationId="{00000000-0000-0000-0000-000000000000}"/>
          </ac:spMkLst>
        </pc:spChg>
        <pc:spChg chg="mod">
          <ac:chgData name="reza kabir" userId="af3c95a13102d509" providerId="LiveId" clId="{88C0DC0E-EF2C-4A8E-831A-DE6434E041D6}" dt="2020-03-30T13:46:53.850" v="635" actId="404"/>
          <ac:spMkLst>
            <pc:docMk/>
            <pc:sldMk cId="2588504471" sldId="1499"/>
            <ac:spMk id="4346" creationId="{00000000-0000-0000-0000-000000000000}"/>
          </ac:spMkLst>
        </pc:spChg>
        <pc:spChg chg="mod">
          <ac:chgData name="reza kabir" userId="af3c95a13102d509" providerId="LiveId" clId="{88C0DC0E-EF2C-4A8E-831A-DE6434E041D6}" dt="2020-03-30T13:46:53.850" v="635" actId="404"/>
          <ac:spMkLst>
            <pc:docMk/>
            <pc:sldMk cId="2588504471" sldId="1499"/>
            <ac:spMk id="4347" creationId="{00000000-0000-0000-0000-000000000000}"/>
          </ac:spMkLst>
        </pc:spChg>
        <pc:spChg chg="mod">
          <ac:chgData name="reza kabir" userId="af3c95a13102d509" providerId="LiveId" clId="{88C0DC0E-EF2C-4A8E-831A-DE6434E041D6}" dt="2020-03-30T13:46:53.850" v="635" actId="404"/>
          <ac:spMkLst>
            <pc:docMk/>
            <pc:sldMk cId="2588504471" sldId="1499"/>
            <ac:spMk id="4348" creationId="{00000000-0000-0000-0000-000000000000}"/>
          </ac:spMkLst>
        </pc:spChg>
        <pc:spChg chg="mod">
          <ac:chgData name="reza kabir" userId="af3c95a13102d509" providerId="LiveId" clId="{88C0DC0E-EF2C-4A8E-831A-DE6434E041D6}" dt="2020-03-30T13:46:53.850" v="635" actId="404"/>
          <ac:spMkLst>
            <pc:docMk/>
            <pc:sldMk cId="2588504471" sldId="1499"/>
            <ac:spMk id="4349" creationId="{00000000-0000-0000-0000-000000000000}"/>
          </ac:spMkLst>
        </pc:spChg>
        <pc:spChg chg="mod">
          <ac:chgData name="reza kabir" userId="af3c95a13102d509" providerId="LiveId" clId="{88C0DC0E-EF2C-4A8E-831A-DE6434E041D6}" dt="2020-03-30T13:46:53.850" v="635" actId="404"/>
          <ac:spMkLst>
            <pc:docMk/>
            <pc:sldMk cId="2588504471" sldId="1499"/>
            <ac:spMk id="4350" creationId="{00000000-0000-0000-0000-000000000000}"/>
          </ac:spMkLst>
        </pc:spChg>
        <pc:spChg chg="mod">
          <ac:chgData name="reza kabir" userId="af3c95a13102d509" providerId="LiveId" clId="{88C0DC0E-EF2C-4A8E-831A-DE6434E041D6}" dt="2020-03-30T13:46:53.850" v="635" actId="404"/>
          <ac:spMkLst>
            <pc:docMk/>
            <pc:sldMk cId="2588504471" sldId="1499"/>
            <ac:spMk id="4351" creationId="{00000000-0000-0000-0000-000000000000}"/>
          </ac:spMkLst>
        </pc:spChg>
        <pc:spChg chg="mod">
          <ac:chgData name="reza kabir" userId="af3c95a13102d509" providerId="LiveId" clId="{88C0DC0E-EF2C-4A8E-831A-DE6434E041D6}" dt="2020-03-30T13:46:53.850" v="635" actId="404"/>
          <ac:spMkLst>
            <pc:docMk/>
            <pc:sldMk cId="2588504471" sldId="1499"/>
            <ac:spMk id="4352" creationId="{00000000-0000-0000-0000-000000000000}"/>
          </ac:spMkLst>
        </pc:spChg>
        <pc:spChg chg="mod">
          <ac:chgData name="reza kabir" userId="af3c95a13102d509" providerId="LiveId" clId="{88C0DC0E-EF2C-4A8E-831A-DE6434E041D6}" dt="2020-03-30T13:46:53.850" v="635" actId="404"/>
          <ac:spMkLst>
            <pc:docMk/>
            <pc:sldMk cId="2588504471" sldId="1499"/>
            <ac:spMk id="4353" creationId="{00000000-0000-0000-0000-000000000000}"/>
          </ac:spMkLst>
        </pc:spChg>
        <pc:spChg chg="mod">
          <ac:chgData name="reza kabir" userId="af3c95a13102d509" providerId="LiveId" clId="{88C0DC0E-EF2C-4A8E-831A-DE6434E041D6}" dt="2020-03-30T13:46:53.850" v="635" actId="404"/>
          <ac:spMkLst>
            <pc:docMk/>
            <pc:sldMk cId="2588504471" sldId="1499"/>
            <ac:spMk id="4354" creationId="{00000000-0000-0000-0000-000000000000}"/>
          </ac:spMkLst>
        </pc:spChg>
        <pc:spChg chg="mod">
          <ac:chgData name="reza kabir" userId="af3c95a13102d509" providerId="LiveId" clId="{88C0DC0E-EF2C-4A8E-831A-DE6434E041D6}" dt="2020-03-30T13:46:53.850" v="635" actId="404"/>
          <ac:spMkLst>
            <pc:docMk/>
            <pc:sldMk cId="2588504471" sldId="1499"/>
            <ac:spMk id="4355" creationId="{00000000-0000-0000-0000-000000000000}"/>
          </ac:spMkLst>
        </pc:spChg>
        <pc:spChg chg="mod">
          <ac:chgData name="reza kabir" userId="af3c95a13102d509" providerId="LiveId" clId="{88C0DC0E-EF2C-4A8E-831A-DE6434E041D6}" dt="2020-03-30T13:46:53.850" v="635" actId="404"/>
          <ac:spMkLst>
            <pc:docMk/>
            <pc:sldMk cId="2588504471" sldId="1499"/>
            <ac:spMk id="4356" creationId="{00000000-0000-0000-0000-000000000000}"/>
          </ac:spMkLst>
        </pc:spChg>
        <pc:spChg chg="mod">
          <ac:chgData name="reza kabir" userId="af3c95a13102d509" providerId="LiveId" clId="{88C0DC0E-EF2C-4A8E-831A-DE6434E041D6}" dt="2020-03-30T13:46:53.850" v="635" actId="404"/>
          <ac:spMkLst>
            <pc:docMk/>
            <pc:sldMk cId="2588504471" sldId="1499"/>
            <ac:spMk id="4357" creationId="{00000000-0000-0000-0000-000000000000}"/>
          </ac:spMkLst>
        </pc:spChg>
        <pc:spChg chg="mod">
          <ac:chgData name="reza kabir" userId="af3c95a13102d509" providerId="LiveId" clId="{88C0DC0E-EF2C-4A8E-831A-DE6434E041D6}" dt="2020-03-30T13:46:53.850" v="635" actId="404"/>
          <ac:spMkLst>
            <pc:docMk/>
            <pc:sldMk cId="2588504471" sldId="1499"/>
            <ac:spMk id="4358" creationId="{00000000-0000-0000-0000-000000000000}"/>
          </ac:spMkLst>
        </pc:spChg>
        <pc:spChg chg="mod">
          <ac:chgData name="reza kabir" userId="af3c95a13102d509" providerId="LiveId" clId="{88C0DC0E-EF2C-4A8E-831A-DE6434E041D6}" dt="2020-03-30T13:46:53.850" v="635" actId="404"/>
          <ac:spMkLst>
            <pc:docMk/>
            <pc:sldMk cId="2588504471" sldId="1499"/>
            <ac:spMk id="4359" creationId="{00000000-0000-0000-0000-000000000000}"/>
          </ac:spMkLst>
        </pc:spChg>
        <pc:spChg chg="mod">
          <ac:chgData name="reza kabir" userId="af3c95a13102d509" providerId="LiveId" clId="{88C0DC0E-EF2C-4A8E-831A-DE6434E041D6}" dt="2020-03-30T13:46:53.850" v="635" actId="404"/>
          <ac:spMkLst>
            <pc:docMk/>
            <pc:sldMk cId="2588504471" sldId="1499"/>
            <ac:spMk id="4360" creationId="{00000000-0000-0000-0000-000000000000}"/>
          </ac:spMkLst>
        </pc:spChg>
        <pc:spChg chg="mod">
          <ac:chgData name="reza kabir" userId="af3c95a13102d509" providerId="LiveId" clId="{88C0DC0E-EF2C-4A8E-831A-DE6434E041D6}" dt="2020-03-30T13:46:53.850" v="635" actId="404"/>
          <ac:spMkLst>
            <pc:docMk/>
            <pc:sldMk cId="2588504471" sldId="1499"/>
            <ac:spMk id="4361" creationId="{00000000-0000-0000-0000-000000000000}"/>
          </ac:spMkLst>
        </pc:spChg>
        <pc:spChg chg="mod">
          <ac:chgData name="reza kabir" userId="af3c95a13102d509" providerId="LiveId" clId="{88C0DC0E-EF2C-4A8E-831A-DE6434E041D6}" dt="2020-03-30T13:46:53.850" v="635" actId="404"/>
          <ac:spMkLst>
            <pc:docMk/>
            <pc:sldMk cId="2588504471" sldId="1499"/>
            <ac:spMk id="4362" creationId="{00000000-0000-0000-0000-000000000000}"/>
          </ac:spMkLst>
        </pc:spChg>
        <pc:spChg chg="mod">
          <ac:chgData name="reza kabir" userId="af3c95a13102d509" providerId="LiveId" clId="{88C0DC0E-EF2C-4A8E-831A-DE6434E041D6}" dt="2020-03-30T13:46:53.850" v="635" actId="404"/>
          <ac:spMkLst>
            <pc:docMk/>
            <pc:sldMk cId="2588504471" sldId="1499"/>
            <ac:spMk id="4363" creationId="{00000000-0000-0000-0000-000000000000}"/>
          </ac:spMkLst>
        </pc:spChg>
        <pc:spChg chg="mod">
          <ac:chgData name="reza kabir" userId="af3c95a13102d509" providerId="LiveId" clId="{88C0DC0E-EF2C-4A8E-831A-DE6434E041D6}" dt="2020-03-30T13:46:53.850" v="635" actId="404"/>
          <ac:spMkLst>
            <pc:docMk/>
            <pc:sldMk cId="2588504471" sldId="1499"/>
            <ac:spMk id="4364" creationId="{00000000-0000-0000-0000-000000000000}"/>
          </ac:spMkLst>
        </pc:spChg>
        <pc:spChg chg="mod">
          <ac:chgData name="reza kabir" userId="af3c95a13102d509" providerId="LiveId" clId="{88C0DC0E-EF2C-4A8E-831A-DE6434E041D6}" dt="2020-03-30T13:46:53.850" v="635" actId="404"/>
          <ac:spMkLst>
            <pc:docMk/>
            <pc:sldMk cId="2588504471" sldId="1499"/>
            <ac:spMk id="4365" creationId="{00000000-0000-0000-0000-000000000000}"/>
          </ac:spMkLst>
        </pc:spChg>
        <pc:spChg chg="mod">
          <ac:chgData name="reza kabir" userId="af3c95a13102d509" providerId="LiveId" clId="{88C0DC0E-EF2C-4A8E-831A-DE6434E041D6}" dt="2020-03-30T13:46:53.850" v="635" actId="404"/>
          <ac:spMkLst>
            <pc:docMk/>
            <pc:sldMk cId="2588504471" sldId="1499"/>
            <ac:spMk id="4366" creationId="{00000000-0000-0000-0000-000000000000}"/>
          </ac:spMkLst>
        </pc:spChg>
        <pc:spChg chg="mod">
          <ac:chgData name="reza kabir" userId="af3c95a13102d509" providerId="LiveId" clId="{88C0DC0E-EF2C-4A8E-831A-DE6434E041D6}" dt="2020-03-30T13:46:53.850" v="635" actId="404"/>
          <ac:spMkLst>
            <pc:docMk/>
            <pc:sldMk cId="2588504471" sldId="1499"/>
            <ac:spMk id="4367" creationId="{00000000-0000-0000-0000-000000000000}"/>
          </ac:spMkLst>
        </pc:spChg>
        <pc:spChg chg="mod">
          <ac:chgData name="reza kabir" userId="af3c95a13102d509" providerId="LiveId" clId="{88C0DC0E-EF2C-4A8E-831A-DE6434E041D6}" dt="2020-03-30T13:46:53.850" v="635" actId="404"/>
          <ac:spMkLst>
            <pc:docMk/>
            <pc:sldMk cId="2588504471" sldId="1499"/>
            <ac:spMk id="4368" creationId="{00000000-0000-0000-0000-000000000000}"/>
          </ac:spMkLst>
        </pc:spChg>
        <pc:spChg chg="mod">
          <ac:chgData name="reza kabir" userId="af3c95a13102d509" providerId="LiveId" clId="{88C0DC0E-EF2C-4A8E-831A-DE6434E041D6}" dt="2020-03-30T13:46:53.850" v="635" actId="404"/>
          <ac:spMkLst>
            <pc:docMk/>
            <pc:sldMk cId="2588504471" sldId="1499"/>
            <ac:spMk id="4369" creationId="{00000000-0000-0000-0000-000000000000}"/>
          </ac:spMkLst>
        </pc:spChg>
        <pc:spChg chg="mod">
          <ac:chgData name="reza kabir" userId="af3c95a13102d509" providerId="LiveId" clId="{88C0DC0E-EF2C-4A8E-831A-DE6434E041D6}" dt="2020-03-30T13:46:53.850" v="635" actId="404"/>
          <ac:spMkLst>
            <pc:docMk/>
            <pc:sldMk cId="2588504471" sldId="1499"/>
            <ac:spMk id="4370" creationId="{00000000-0000-0000-0000-000000000000}"/>
          </ac:spMkLst>
        </pc:spChg>
        <pc:spChg chg="mod">
          <ac:chgData name="reza kabir" userId="af3c95a13102d509" providerId="LiveId" clId="{88C0DC0E-EF2C-4A8E-831A-DE6434E041D6}" dt="2020-03-30T13:46:53.850" v="635" actId="404"/>
          <ac:spMkLst>
            <pc:docMk/>
            <pc:sldMk cId="2588504471" sldId="1499"/>
            <ac:spMk id="4371" creationId="{00000000-0000-0000-0000-000000000000}"/>
          </ac:spMkLst>
        </pc:spChg>
        <pc:spChg chg="mod">
          <ac:chgData name="reza kabir" userId="af3c95a13102d509" providerId="LiveId" clId="{88C0DC0E-EF2C-4A8E-831A-DE6434E041D6}" dt="2020-03-30T13:46:53.850" v="635" actId="404"/>
          <ac:spMkLst>
            <pc:docMk/>
            <pc:sldMk cId="2588504471" sldId="1499"/>
            <ac:spMk id="4372" creationId="{00000000-0000-0000-0000-000000000000}"/>
          </ac:spMkLst>
        </pc:spChg>
        <pc:spChg chg="mod">
          <ac:chgData name="reza kabir" userId="af3c95a13102d509" providerId="LiveId" clId="{88C0DC0E-EF2C-4A8E-831A-DE6434E041D6}" dt="2020-03-30T13:46:53.850" v="635" actId="404"/>
          <ac:spMkLst>
            <pc:docMk/>
            <pc:sldMk cId="2588504471" sldId="1499"/>
            <ac:spMk id="4373" creationId="{00000000-0000-0000-0000-000000000000}"/>
          </ac:spMkLst>
        </pc:spChg>
        <pc:spChg chg="mod">
          <ac:chgData name="reza kabir" userId="af3c95a13102d509" providerId="LiveId" clId="{88C0DC0E-EF2C-4A8E-831A-DE6434E041D6}" dt="2020-03-30T13:46:53.850" v="635" actId="404"/>
          <ac:spMkLst>
            <pc:docMk/>
            <pc:sldMk cId="2588504471" sldId="1499"/>
            <ac:spMk id="4374" creationId="{00000000-0000-0000-0000-000000000000}"/>
          </ac:spMkLst>
        </pc:spChg>
        <pc:spChg chg="mod">
          <ac:chgData name="reza kabir" userId="af3c95a13102d509" providerId="LiveId" clId="{88C0DC0E-EF2C-4A8E-831A-DE6434E041D6}" dt="2020-03-30T13:46:53.850" v="635" actId="404"/>
          <ac:spMkLst>
            <pc:docMk/>
            <pc:sldMk cId="2588504471" sldId="1499"/>
            <ac:spMk id="4375" creationId="{00000000-0000-0000-0000-000000000000}"/>
          </ac:spMkLst>
        </pc:spChg>
        <pc:spChg chg="mod">
          <ac:chgData name="reza kabir" userId="af3c95a13102d509" providerId="LiveId" clId="{88C0DC0E-EF2C-4A8E-831A-DE6434E041D6}" dt="2020-03-30T13:46:53.850" v="635" actId="404"/>
          <ac:spMkLst>
            <pc:docMk/>
            <pc:sldMk cId="2588504471" sldId="1499"/>
            <ac:spMk id="4376" creationId="{00000000-0000-0000-0000-000000000000}"/>
          </ac:spMkLst>
        </pc:spChg>
        <pc:spChg chg="mod">
          <ac:chgData name="reza kabir" userId="af3c95a13102d509" providerId="LiveId" clId="{88C0DC0E-EF2C-4A8E-831A-DE6434E041D6}" dt="2020-03-30T13:46:53.850" v="635" actId="404"/>
          <ac:spMkLst>
            <pc:docMk/>
            <pc:sldMk cId="2588504471" sldId="1499"/>
            <ac:spMk id="4377" creationId="{00000000-0000-0000-0000-000000000000}"/>
          </ac:spMkLst>
        </pc:spChg>
        <pc:spChg chg="mod">
          <ac:chgData name="reza kabir" userId="af3c95a13102d509" providerId="LiveId" clId="{88C0DC0E-EF2C-4A8E-831A-DE6434E041D6}" dt="2020-03-30T13:46:53.850" v="635" actId="404"/>
          <ac:spMkLst>
            <pc:docMk/>
            <pc:sldMk cId="2588504471" sldId="1499"/>
            <ac:spMk id="4378" creationId="{00000000-0000-0000-0000-000000000000}"/>
          </ac:spMkLst>
        </pc:spChg>
        <pc:spChg chg="mod">
          <ac:chgData name="reza kabir" userId="af3c95a13102d509" providerId="LiveId" clId="{88C0DC0E-EF2C-4A8E-831A-DE6434E041D6}" dt="2020-03-30T13:46:53.850" v="635" actId="404"/>
          <ac:spMkLst>
            <pc:docMk/>
            <pc:sldMk cId="2588504471" sldId="1499"/>
            <ac:spMk id="4379" creationId="{00000000-0000-0000-0000-000000000000}"/>
          </ac:spMkLst>
        </pc:spChg>
        <pc:spChg chg="mod">
          <ac:chgData name="reza kabir" userId="af3c95a13102d509" providerId="LiveId" clId="{88C0DC0E-EF2C-4A8E-831A-DE6434E041D6}" dt="2020-03-30T13:46:53.850" v="635" actId="404"/>
          <ac:spMkLst>
            <pc:docMk/>
            <pc:sldMk cId="2588504471" sldId="1499"/>
            <ac:spMk id="4380" creationId="{00000000-0000-0000-0000-000000000000}"/>
          </ac:spMkLst>
        </pc:spChg>
        <pc:spChg chg="mod">
          <ac:chgData name="reza kabir" userId="af3c95a13102d509" providerId="LiveId" clId="{88C0DC0E-EF2C-4A8E-831A-DE6434E041D6}" dt="2020-03-30T13:46:53.850" v="635" actId="404"/>
          <ac:spMkLst>
            <pc:docMk/>
            <pc:sldMk cId="2588504471" sldId="1499"/>
            <ac:spMk id="4381" creationId="{00000000-0000-0000-0000-000000000000}"/>
          </ac:spMkLst>
        </pc:spChg>
        <pc:spChg chg="mod">
          <ac:chgData name="reza kabir" userId="af3c95a13102d509" providerId="LiveId" clId="{88C0DC0E-EF2C-4A8E-831A-DE6434E041D6}" dt="2020-03-30T13:46:53.850" v="635" actId="404"/>
          <ac:spMkLst>
            <pc:docMk/>
            <pc:sldMk cId="2588504471" sldId="1499"/>
            <ac:spMk id="4382" creationId="{00000000-0000-0000-0000-000000000000}"/>
          </ac:spMkLst>
        </pc:spChg>
        <pc:spChg chg="mod">
          <ac:chgData name="reza kabir" userId="af3c95a13102d509" providerId="LiveId" clId="{88C0DC0E-EF2C-4A8E-831A-DE6434E041D6}" dt="2020-03-30T13:46:53.850" v="635" actId="404"/>
          <ac:spMkLst>
            <pc:docMk/>
            <pc:sldMk cId="2588504471" sldId="1499"/>
            <ac:spMk id="4383" creationId="{00000000-0000-0000-0000-000000000000}"/>
          </ac:spMkLst>
        </pc:spChg>
        <pc:spChg chg="mod">
          <ac:chgData name="reza kabir" userId="af3c95a13102d509" providerId="LiveId" clId="{88C0DC0E-EF2C-4A8E-831A-DE6434E041D6}" dt="2020-03-30T13:46:53.850" v="635" actId="404"/>
          <ac:spMkLst>
            <pc:docMk/>
            <pc:sldMk cId="2588504471" sldId="1499"/>
            <ac:spMk id="4384" creationId="{00000000-0000-0000-0000-000000000000}"/>
          </ac:spMkLst>
        </pc:spChg>
        <pc:spChg chg="mod">
          <ac:chgData name="reza kabir" userId="af3c95a13102d509" providerId="LiveId" clId="{88C0DC0E-EF2C-4A8E-831A-DE6434E041D6}" dt="2020-03-30T13:46:53.850" v="635" actId="404"/>
          <ac:spMkLst>
            <pc:docMk/>
            <pc:sldMk cId="2588504471" sldId="1499"/>
            <ac:spMk id="4385" creationId="{00000000-0000-0000-0000-000000000000}"/>
          </ac:spMkLst>
        </pc:spChg>
        <pc:spChg chg="mod">
          <ac:chgData name="reza kabir" userId="af3c95a13102d509" providerId="LiveId" clId="{88C0DC0E-EF2C-4A8E-831A-DE6434E041D6}" dt="2020-03-30T13:46:53.850" v="635" actId="404"/>
          <ac:spMkLst>
            <pc:docMk/>
            <pc:sldMk cId="2588504471" sldId="1499"/>
            <ac:spMk id="4386" creationId="{00000000-0000-0000-0000-000000000000}"/>
          </ac:spMkLst>
        </pc:spChg>
        <pc:spChg chg="mod">
          <ac:chgData name="reza kabir" userId="af3c95a13102d509" providerId="LiveId" clId="{88C0DC0E-EF2C-4A8E-831A-DE6434E041D6}" dt="2020-03-30T13:46:53.850" v="635" actId="404"/>
          <ac:spMkLst>
            <pc:docMk/>
            <pc:sldMk cId="2588504471" sldId="1499"/>
            <ac:spMk id="4387" creationId="{00000000-0000-0000-0000-000000000000}"/>
          </ac:spMkLst>
        </pc:spChg>
        <pc:spChg chg="mod">
          <ac:chgData name="reza kabir" userId="af3c95a13102d509" providerId="LiveId" clId="{88C0DC0E-EF2C-4A8E-831A-DE6434E041D6}" dt="2020-03-30T13:46:53.850" v="635" actId="404"/>
          <ac:spMkLst>
            <pc:docMk/>
            <pc:sldMk cId="2588504471" sldId="1499"/>
            <ac:spMk id="4388" creationId="{00000000-0000-0000-0000-000000000000}"/>
          </ac:spMkLst>
        </pc:spChg>
        <pc:spChg chg="mod">
          <ac:chgData name="reza kabir" userId="af3c95a13102d509" providerId="LiveId" clId="{88C0DC0E-EF2C-4A8E-831A-DE6434E041D6}" dt="2020-03-30T13:46:53.850" v="635" actId="404"/>
          <ac:spMkLst>
            <pc:docMk/>
            <pc:sldMk cId="2588504471" sldId="1499"/>
            <ac:spMk id="4389" creationId="{00000000-0000-0000-0000-000000000000}"/>
          </ac:spMkLst>
        </pc:spChg>
        <pc:spChg chg="mod">
          <ac:chgData name="reza kabir" userId="af3c95a13102d509" providerId="LiveId" clId="{88C0DC0E-EF2C-4A8E-831A-DE6434E041D6}" dt="2020-03-30T13:46:53.850" v="635" actId="404"/>
          <ac:spMkLst>
            <pc:docMk/>
            <pc:sldMk cId="2588504471" sldId="1499"/>
            <ac:spMk id="4390" creationId="{00000000-0000-0000-0000-000000000000}"/>
          </ac:spMkLst>
        </pc:spChg>
        <pc:spChg chg="mod">
          <ac:chgData name="reza kabir" userId="af3c95a13102d509" providerId="LiveId" clId="{88C0DC0E-EF2C-4A8E-831A-DE6434E041D6}" dt="2020-03-30T13:46:53.850" v="635" actId="404"/>
          <ac:spMkLst>
            <pc:docMk/>
            <pc:sldMk cId="2588504471" sldId="1499"/>
            <ac:spMk id="4391" creationId="{00000000-0000-0000-0000-000000000000}"/>
          </ac:spMkLst>
        </pc:spChg>
        <pc:spChg chg="mod">
          <ac:chgData name="reza kabir" userId="af3c95a13102d509" providerId="LiveId" clId="{88C0DC0E-EF2C-4A8E-831A-DE6434E041D6}" dt="2020-03-30T13:46:53.850" v="635" actId="404"/>
          <ac:spMkLst>
            <pc:docMk/>
            <pc:sldMk cId="2588504471" sldId="1499"/>
            <ac:spMk id="4392" creationId="{00000000-0000-0000-0000-000000000000}"/>
          </ac:spMkLst>
        </pc:spChg>
        <pc:spChg chg="mod">
          <ac:chgData name="reza kabir" userId="af3c95a13102d509" providerId="LiveId" clId="{88C0DC0E-EF2C-4A8E-831A-DE6434E041D6}" dt="2020-03-30T13:46:53.850" v="635" actId="404"/>
          <ac:spMkLst>
            <pc:docMk/>
            <pc:sldMk cId="2588504471" sldId="1499"/>
            <ac:spMk id="4393" creationId="{00000000-0000-0000-0000-000000000000}"/>
          </ac:spMkLst>
        </pc:spChg>
        <pc:spChg chg="mod">
          <ac:chgData name="reza kabir" userId="af3c95a13102d509" providerId="LiveId" clId="{88C0DC0E-EF2C-4A8E-831A-DE6434E041D6}" dt="2020-03-30T13:46:53.850" v="635" actId="404"/>
          <ac:spMkLst>
            <pc:docMk/>
            <pc:sldMk cId="2588504471" sldId="1499"/>
            <ac:spMk id="4394" creationId="{00000000-0000-0000-0000-000000000000}"/>
          </ac:spMkLst>
        </pc:spChg>
        <pc:spChg chg="mod">
          <ac:chgData name="reza kabir" userId="af3c95a13102d509" providerId="LiveId" clId="{88C0DC0E-EF2C-4A8E-831A-DE6434E041D6}" dt="2020-03-30T13:46:53.850" v="635" actId="404"/>
          <ac:spMkLst>
            <pc:docMk/>
            <pc:sldMk cId="2588504471" sldId="1499"/>
            <ac:spMk id="4395" creationId="{00000000-0000-0000-0000-000000000000}"/>
          </ac:spMkLst>
        </pc:spChg>
        <pc:spChg chg="mod">
          <ac:chgData name="reza kabir" userId="af3c95a13102d509" providerId="LiveId" clId="{88C0DC0E-EF2C-4A8E-831A-DE6434E041D6}" dt="2020-03-30T13:46:53.850" v="635" actId="404"/>
          <ac:spMkLst>
            <pc:docMk/>
            <pc:sldMk cId="2588504471" sldId="1499"/>
            <ac:spMk id="4396" creationId="{00000000-0000-0000-0000-000000000000}"/>
          </ac:spMkLst>
        </pc:spChg>
        <pc:spChg chg="mod">
          <ac:chgData name="reza kabir" userId="af3c95a13102d509" providerId="LiveId" clId="{88C0DC0E-EF2C-4A8E-831A-DE6434E041D6}" dt="2020-03-30T13:46:53.850" v="635" actId="404"/>
          <ac:spMkLst>
            <pc:docMk/>
            <pc:sldMk cId="2588504471" sldId="1499"/>
            <ac:spMk id="4397" creationId="{00000000-0000-0000-0000-000000000000}"/>
          </ac:spMkLst>
        </pc:spChg>
        <pc:spChg chg="mod">
          <ac:chgData name="reza kabir" userId="af3c95a13102d509" providerId="LiveId" clId="{88C0DC0E-EF2C-4A8E-831A-DE6434E041D6}" dt="2020-03-30T13:46:53.850" v="635" actId="404"/>
          <ac:spMkLst>
            <pc:docMk/>
            <pc:sldMk cId="2588504471" sldId="1499"/>
            <ac:spMk id="4398" creationId="{00000000-0000-0000-0000-000000000000}"/>
          </ac:spMkLst>
        </pc:spChg>
        <pc:spChg chg="mod">
          <ac:chgData name="reza kabir" userId="af3c95a13102d509" providerId="LiveId" clId="{88C0DC0E-EF2C-4A8E-831A-DE6434E041D6}" dt="2020-03-30T13:46:53.850" v="635" actId="404"/>
          <ac:spMkLst>
            <pc:docMk/>
            <pc:sldMk cId="2588504471" sldId="1499"/>
            <ac:spMk id="4399" creationId="{00000000-0000-0000-0000-000000000000}"/>
          </ac:spMkLst>
        </pc:spChg>
        <pc:spChg chg="mod">
          <ac:chgData name="reza kabir" userId="af3c95a13102d509" providerId="LiveId" clId="{88C0DC0E-EF2C-4A8E-831A-DE6434E041D6}" dt="2020-03-30T13:46:53.850" v="635" actId="404"/>
          <ac:spMkLst>
            <pc:docMk/>
            <pc:sldMk cId="2588504471" sldId="1499"/>
            <ac:spMk id="4400" creationId="{00000000-0000-0000-0000-000000000000}"/>
          </ac:spMkLst>
        </pc:spChg>
        <pc:spChg chg="mod">
          <ac:chgData name="reza kabir" userId="af3c95a13102d509" providerId="LiveId" clId="{88C0DC0E-EF2C-4A8E-831A-DE6434E041D6}" dt="2020-03-30T13:46:53.850" v="635" actId="404"/>
          <ac:spMkLst>
            <pc:docMk/>
            <pc:sldMk cId="2588504471" sldId="1499"/>
            <ac:spMk id="4401" creationId="{00000000-0000-0000-0000-000000000000}"/>
          </ac:spMkLst>
        </pc:spChg>
        <pc:spChg chg="mod">
          <ac:chgData name="reza kabir" userId="af3c95a13102d509" providerId="LiveId" clId="{88C0DC0E-EF2C-4A8E-831A-DE6434E041D6}" dt="2020-03-30T13:46:53.850" v="635" actId="404"/>
          <ac:spMkLst>
            <pc:docMk/>
            <pc:sldMk cId="2588504471" sldId="1499"/>
            <ac:spMk id="4402" creationId="{00000000-0000-0000-0000-000000000000}"/>
          </ac:spMkLst>
        </pc:spChg>
        <pc:spChg chg="mod">
          <ac:chgData name="reza kabir" userId="af3c95a13102d509" providerId="LiveId" clId="{88C0DC0E-EF2C-4A8E-831A-DE6434E041D6}" dt="2020-03-30T13:46:53.850" v="635" actId="404"/>
          <ac:spMkLst>
            <pc:docMk/>
            <pc:sldMk cId="2588504471" sldId="1499"/>
            <ac:spMk id="4403" creationId="{00000000-0000-0000-0000-000000000000}"/>
          </ac:spMkLst>
        </pc:spChg>
        <pc:spChg chg="mod">
          <ac:chgData name="reza kabir" userId="af3c95a13102d509" providerId="LiveId" clId="{88C0DC0E-EF2C-4A8E-831A-DE6434E041D6}" dt="2020-03-30T13:46:53.850" v="635" actId="404"/>
          <ac:spMkLst>
            <pc:docMk/>
            <pc:sldMk cId="2588504471" sldId="1499"/>
            <ac:spMk id="4404" creationId="{00000000-0000-0000-0000-000000000000}"/>
          </ac:spMkLst>
        </pc:spChg>
        <pc:spChg chg="mod">
          <ac:chgData name="reza kabir" userId="af3c95a13102d509" providerId="LiveId" clId="{88C0DC0E-EF2C-4A8E-831A-DE6434E041D6}" dt="2020-03-30T13:46:53.850" v="635" actId="404"/>
          <ac:spMkLst>
            <pc:docMk/>
            <pc:sldMk cId="2588504471" sldId="1499"/>
            <ac:spMk id="4405" creationId="{00000000-0000-0000-0000-000000000000}"/>
          </ac:spMkLst>
        </pc:spChg>
        <pc:spChg chg="mod">
          <ac:chgData name="reza kabir" userId="af3c95a13102d509" providerId="LiveId" clId="{88C0DC0E-EF2C-4A8E-831A-DE6434E041D6}" dt="2020-03-30T13:46:53.850" v="635" actId="404"/>
          <ac:spMkLst>
            <pc:docMk/>
            <pc:sldMk cId="2588504471" sldId="1499"/>
            <ac:spMk id="4406" creationId="{00000000-0000-0000-0000-000000000000}"/>
          </ac:spMkLst>
        </pc:spChg>
        <pc:spChg chg="mod">
          <ac:chgData name="reza kabir" userId="af3c95a13102d509" providerId="LiveId" clId="{88C0DC0E-EF2C-4A8E-831A-DE6434E041D6}" dt="2020-03-30T13:46:53.850" v="635" actId="404"/>
          <ac:spMkLst>
            <pc:docMk/>
            <pc:sldMk cId="2588504471" sldId="1499"/>
            <ac:spMk id="4407" creationId="{00000000-0000-0000-0000-000000000000}"/>
          </ac:spMkLst>
        </pc:spChg>
        <pc:spChg chg="mod">
          <ac:chgData name="reza kabir" userId="af3c95a13102d509" providerId="LiveId" clId="{88C0DC0E-EF2C-4A8E-831A-DE6434E041D6}" dt="2020-03-30T13:46:53.850" v="635" actId="404"/>
          <ac:spMkLst>
            <pc:docMk/>
            <pc:sldMk cId="2588504471" sldId="1499"/>
            <ac:spMk id="4408" creationId="{00000000-0000-0000-0000-000000000000}"/>
          </ac:spMkLst>
        </pc:spChg>
        <pc:spChg chg="mod">
          <ac:chgData name="reza kabir" userId="af3c95a13102d509" providerId="LiveId" clId="{88C0DC0E-EF2C-4A8E-831A-DE6434E041D6}" dt="2020-03-30T13:46:53.850" v="635" actId="404"/>
          <ac:spMkLst>
            <pc:docMk/>
            <pc:sldMk cId="2588504471" sldId="1499"/>
            <ac:spMk id="4409" creationId="{00000000-0000-0000-0000-000000000000}"/>
          </ac:spMkLst>
        </pc:spChg>
        <pc:spChg chg="mod">
          <ac:chgData name="reza kabir" userId="af3c95a13102d509" providerId="LiveId" clId="{88C0DC0E-EF2C-4A8E-831A-DE6434E041D6}" dt="2020-03-30T13:46:53.850" v="635" actId="404"/>
          <ac:spMkLst>
            <pc:docMk/>
            <pc:sldMk cId="2588504471" sldId="1499"/>
            <ac:spMk id="4410" creationId="{00000000-0000-0000-0000-000000000000}"/>
          </ac:spMkLst>
        </pc:spChg>
        <pc:spChg chg="mod">
          <ac:chgData name="reza kabir" userId="af3c95a13102d509" providerId="LiveId" clId="{88C0DC0E-EF2C-4A8E-831A-DE6434E041D6}" dt="2020-03-30T13:46:53.850" v="635" actId="404"/>
          <ac:spMkLst>
            <pc:docMk/>
            <pc:sldMk cId="2588504471" sldId="1499"/>
            <ac:spMk id="4411" creationId="{00000000-0000-0000-0000-000000000000}"/>
          </ac:spMkLst>
        </pc:spChg>
        <pc:spChg chg="mod">
          <ac:chgData name="reza kabir" userId="af3c95a13102d509" providerId="LiveId" clId="{88C0DC0E-EF2C-4A8E-831A-DE6434E041D6}" dt="2020-03-30T13:46:53.850" v="635" actId="404"/>
          <ac:spMkLst>
            <pc:docMk/>
            <pc:sldMk cId="2588504471" sldId="1499"/>
            <ac:spMk id="4412" creationId="{00000000-0000-0000-0000-000000000000}"/>
          </ac:spMkLst>
        </pc:spChg>
        <pc:spChg chg="mod">
          <ac:chgData name="reza kabir" userId="af3c95a13102d509" providerId="LiveId" clId="{88C0DC0E-EF2C-4A8E-831A-DE6434E041D6}" dt="2020-03-30T13:46:53.850" v="635" actId="404"/>
          <ac:spMkLst>
            <pc:docMk/>
            <pc:sldMk cId="2588504471" sldId="1499"/>
            <ac:spMk id="4413" creationId="{00000000-0000-0000-0000-000000000000}"/>
          </ac:spMkLst>
        </pc:spChg>
        <pc:spChg chg="mod">
          <ac:chgData name="reza kabir" userId="af3c95a13102d509" providerId="LiveId" clId="{88C0DC0E-EF2C-4A8E-831A-DE6434E041D6}" dt="2020-03-30T13:46:53.850" v="635" actId="404"/>
          <ac:spMkLst>
            <pc:docMk/>
            <pc:sldMk cId="2588504471" sldId="1499"/>
            <ac:spMk id="4414" creationId="{00000000-0000-0000-0000-000000000000}"/>
          </ac:spMkLst>
        </pc:spChg>
        <pc:spChg chg="mod">
          <ac:chgData name="reza kabir" userId="af3c95a13102d509" providerId="LiveId" clId="{88C0DC0E-EF2C-4A8E-831A-DE6434E041D6}" dt="2020-03-30T13:46:53.850" v="635" actId="404"/>
          <ac:spMkLst>
            <pc:docMk/>
            <pc:sldMk cId="2588504471" sldId="1499"/>
            <ac:spMk id="4415" creationId="{00000000-0000-0000-0000-000000000000}"/>
          </ac:spMkLst>
        </pc:spChg>
        <pc:spChg chg="mod">
          <ac:chgData name="reza kabir" userId="af3c95a13102d509" providerId="LiveId" clId="{88C0DC0E-EF2C-4A8E-831A-DE6434E041D6}" dt="2020-03-30T13:46:53.850" v="635" actId="404"/>
          <ac:spMkLst>
            <pc:docMk/>
            <pc:sldMk cId="2588504471" sldId="1499"/>
            <ac:spMk id="4416" creationId="{00000000-0000-0000-0000-000000000000}"/>
          </ac:spMkLst>
        </pc:spChg>
        <pc:spChg chg="mod">
          <ac:chgData name="reza kabir" userId="af3c95a13102d509" providerId="LiveId" clId="{88C0DC0E-EF2C-4A8E-831A-DE6434E041D6}" dt="2020-03-30T13:46:53.850" v="635" actId="404"/>
          <ac:spMkLst>
            <pc:docMk/>
            <pc:sldMk cId="2588504471" sldId="1499"/>
            <ac:spMk id="4417" creationId="{00000000-0000-0000-0000-000000000000}"/>
          </ac:spMkLst>
        </pc:spChg>
        <pc:spChg chg="mod">
          <ac:chgData name="reza kabir" userId="af3c95a13102d509" providerId="LiveId" clId="{88C0DC0E-EF2C-4A8E-831A-DE6434E041D6}" dt="2020-03-30T13:46:53.850" v="635" actId="404"/>
          <ac:spMkLst>
            <pc:docMk/>
            <pc:sldMk cId="2588504471" sldId="1499"/>
            <ac:spMk id="4418" creationId="{00000000-0000-0000-0000-000000000000}"/>
          </ac:spMkLst>
        </pc:spChg>
        <pc:spChg chg="mod">
          <ac:chgData name="reza kabir" userId="af3c95a13102d509" providerId="LiveId" clId="{88C0DC0E-EF2C-4A8E-831A-DE6434E041D6}" dt="2020-03-30T13:46:53.850" v="635" actId="404"/>
          <ac:spMkLst>
            <pc:docMk/>
            <pc:sldMk cId="2588504471" sldId="1499"/>
            <ac:spMk id="4419" creationId="{00000000-0000-0000-0000-000000000000}"/>
          </ac:spMkLst>
        </pc:spChg>
        <pc:spChg chg="mod">
          <ac:chgData name="reza kabir" userId="af3c95a13102d509" providerId="LiveId" clId="{88C0DC0E-EF2C-4A8E-831A-DE6434E041D6}" dt="2020-03-30T13:46:53.850" v="635" actId="404"/>
          <ac:spMkLst>
            <pc:docMk/>
            <pc:sldMk cId="2588504471" sldId="1499"/>
            <ac:spMk id="4420" creationId="{00000000-0000-0000-0000-000000000000}"/>
          </ac:spMkLst>
        </pc:spChg>
        <pc:spChg chg="mod">
          <ac:chgData name="reza kabir" userId="af3c95a13102d509" providerId="LiveId" clId="{88C0DC0E-EF2C-4A8E-831A-DE6434E041D6}" dt="2020-03-30T13:46:53.850" v="635" actId="404"/>
          <ac:spMkLst>
            <pc:docMk/>
            <pc:sldMk cId="2588504471" sldId="1499"/>
            <ac:spMk id="4421" creationId="{00000000-0000-0000-0000-000000000000}"/>
          </ac:spMkLst>
        </pc:spChg>
        <pc:spChg chg="mod">
          <ac:chgData name="reza kabir" userId="af3c95a13102d509" providerId="LiveId" clId="{88C0DC0E-EF2C-4A8E-831A-DE6434E041D6}" dt="2020-03-30T13:46:53.850" v="635" actId="404"/>
          <ac:spMkLst>
            <pc:docMk/>
            <pc:sldMk cId="2588504471" sldId="1499"/>
            <ac:spMk id="4422" creationId="{00000000-0000-0000-0000-000000000000}"/>
          </ac:spMkLst>
        </pc:spChg>
        <pc:spChg chg="mod">
          <ac:chgData name="reza kabir" userId="af3c95a13102d509" providerId="LiveId" clId="{88C0DC0E-EF2C-4A8E-831A-DE6434E041D6}" dt="2020-03-30T13:46:53.850" v="635" actId="404"/>
          <ac:spMkLst>
            <pc:docMk/>
            <pc:sldMk cId="2588504471" sldId="1499"/>
            <ac:spMk id="4423" creationId="{00000000-0000-0000-0000-000000000000}"/>
          </ac:spMkLst>
        </pc:spChg>
        <pc:spChg chg="mod">
          <ac:chgData name="reza kabir" userId="af3c95a13102d509" providerId="LiveId" clId="{88C0DC0E-EF2C-4A8E-831A-DE6434E041D6}" dt="2020-03-30T13:46:53.850" v="635" actId="404"/>
          <ac:spMkLst>
            <pc:docMk/>
            <pc:sldMk cId="2588504471" sldId="1499"/>
            <ac:spMk id="4424" creationId="{00000000-0000-0000-0000-000000000000}"/>
          </ac:spMkLst>
        </pc:spChg>
        <pc:spChg chg="mod">
          <ac:chgData name="reza kabir" userId="af3c95a13102d509" providerId="LiveId" clId="{88C0DC0E-EF2C-4A8E-831A-DE6434E041D6}" dt="2020-03-30T13:46:53.850" v="635" actId="404"/>
          <ac:spMkLst>
            <pc:docMk/>
            <pc:sldMk cId="2588504471" sldId="1499"/>
            <ac:spMk id="4425" creationId="{00000000-0000-0000-0000-000000000000}"/>
          </ac:spMkLst>
        </pc:spChg>
        <pc:spChg chg="mod">
          <ac:chgData name="reza kabir" userId="af3c95a13102d509" providerId="LiveId" clId="{88C0DC0E-EF2C-4A8E-831A-DE6434E041D6}" dt="2020-03-30T13:46:53.850" v="635" actId="404"/>
          <ac:spMkLst>
            <pc:docMk/>
            <pc:sldMk cId="2588504471" sldId="1499"/>
            <ac:spMk id="4426" creationId="{00000000-0000-0000-0000-000000000000}"/>
          </ac:spMkLst>
        </pc:spChg>
        <pc:spChg chg="mod">
          <ac:chgData name="reza kabir" userId="af3c95a13102d509" providerId="LiveId" clId="{88C0DC0E-EF2C-4A8E-831A-DE6434E041D6}" dt="2020-03-30T13:46:53.850" v="635" actId="404"/>
          <ac:spMkLst>
            <pc:docMk/>
            <pc:sldMk cId="2588504471" sldId="1499"/>
            <ac:spMk id="4427" creationId="{00000000-0000-0000-0000-000000000000}"/>
          </ac:spMkLst>
        </pc:spChg>
        <pc:spChg chg="mod">
          <ac:chgData name="reza kabir" userId="af3c95a13102d509" providerId="LiveId" clId="{88C0DC0E-EF2C-4A8E-831A-DE6434E041D6}" dt="2020-03-30T13:46:53.850" v="635" actId="404"/>
          <ac:spMkLst>
            <pc:docMk/>
            <pc:sldMk cId="2588504471" sldId="1499"/>
            <ac:spMk id="4428" creationId="{00000000-0000-0000-0000-000000000000}"/>
          </ac:spMkLst>
        </pc:spChg>
        <pc:spChg chg="mod">
          <ac:chgData name="reza kabir" userId="af3c95a13102d509" providerId="LiveId" clId="{88C0DC0E-EF2C-4A8E-831A-DE6434E041D6}" dt="2020-03-30T13:46:53.850" v="635" actId="404"/>
          <ac:spMkLst>
            <pc:docMk/>
            <pc:sldMk cId="2588504471" sldId="1499"/>
            <ac:spMk id="4429" creationId="{00000000-0000-0000-0000-000000000000}"/>
          </ac:spMkLst>
        </pc:spChg>
        <pc:spChg chg="mod">
          <ac:chgData name="reza kabir" userId="af3c95a13102d509" providerId="LiveId" clId="{88C0DC0E-EF2C-4A8E-831A-DE6434E041D6}" dt="2020-03-30T13:46:53.850" v="635" actId="404"/>
          <ac:spMkLst>
            <pc:docMk/>
            <pc:sldMk cId="2588504471" sldId="1499"/>
            <ac:spMk id="4430" creationId="{00000000-0000-0000-0000-000000000000}"/>
          </ac:spMkLst>
        </pc:spChg>
        <pc:spChg chg="mod">
          <ac:chgData name="reza kabir" userId="af3c95a13102d509" providerId="LiveId" clId="{88C0DC0E-EF2C-4A8E-831A-DE6434E041D6}" dt="2020-03-30T13:46:53.850" v="635" actId="404"/>
          <ac:spMkLst>
            <pc:docMk/>
            <pc:sldMk cId="2588504471" sldId="1499"/>
            <ac:spMk id="4431" creationId="{00000000-0000-0000-0000-000000000000}"/>
          </ac:spMkLst>
        </pc:spChg>
        <pc:spChg chg="mod">
          <ac:chgData name="reza kabir" userId="af3c95a13102d509" providerId="LiveId" clId="{88C0DC0E-EF2C-4A8E-831A-DE6434E041D6}" dt="2020-03-30T13:46:53.850" v="635" actId="404"/>
          <ac:spMkLst>
            <pc:docMk/>
            <pc:sldMk cId="2588504471" sldId="1499"/>
            <ac:spMk id="4432" creationId="{00000000-0000-0000-0000-000000000000}"/>
          </ac:spMkLst>
        </pc:spChg>
        <pc:spChg chg="mod">
          <ac:chgData name="reza kabir" userId="af3c95a13102d509" providerId="LiveId" clId="{88C0DC0E-EF2C-4A8E-831A-DE6434E041D6}" dt="2020-03-30T13:46:53.850" v="635" actId="404"/>
          <ac:spMkLst>
            <pc:docMk/>
            <pc:sldMk cId="2588504471" sldId="1499"/>
            <ac:spMk id="4433" creationId="{00000000-0000-0000-0000-000000000000}"/>
          </ac:spMkLst>
        </pc:spChg>
        <pc:spChg chg="mod">
          <ac:chgData name="reza kabir" userId="af3c95a13102d509" providerId="LiveId" clId="{88C0DC0E-EF2C-4A8E-831A-DE6434E041D6}" dt="2020-03-30T13:46:53.850" v="635" actId="404"/>
          <ac:spMkLst>
            <pc:docMk/>
            <pc:sldMk cId="2588504471" sldId="1499"/>
            <ac:spMk id="4434" creationId="{00000000-0000-0000-0000-000000000000}"/>
          </ac:spMkLst>
        </pc:spChg>
        <pc:spChg chg="mod">
          <ac:chgData name="reza kabir" userId="af3c95a13102d509" providerId="LiveId" clId="{88C0DC0E-EF2C-4A8E-831A-DE6434E041D6}" dt="2020-03-30T13:46:53.850" v="635" actId="404"/>
          <ac:spMkLst>
            <pc:docMk/>
            <pc:sldMk cId="2588504471" sldId="1499"/>
            <ac:spMk id="4435" creationId="{00000000-0000-0000-0000-000000000000}"/>
          </ac:spMkLst>
        </pc:spChg>
        <pc:spChg chg="mod">
          <ac:chgData name="reza kabir" userId="af3c95a13102d509" providerId="LiveId" clId="{88C0DC0E-EF2C-4A8E-831A-DE6434E041D6}" dt="2020-03-30T13:46:53.850" v="635" actId="404"/>
          <ac:spMkLst>
            <pc:docMk/>
            <pc:sldMk cId="2588504471" sldId="1499"/>
            <ac:spMk id="4436" creationId="{00000000-0000-0000-0000-000000000000}"/>
          </ac:spMkLst>
        </pc:spChg>
        <pc:spChg chg="mod">
          <ac:chgData name="reza kabir" userId="af3c95a13102d509" providerId="LiveId" clId="{88C0DC0E-EF2C-4A8E-831A-DE6434E041D6}" dt="2020-03-30T13:46:53.850" v="635" actId="404"/>
          <ac:spMkLst>
            <pc:docMk/>
            <pc:sldMk cId="2588504471" sldId="1499"/>
            <ac:spMk id="4437" creationId="{00000000-0000-0000-0000-000000000000}"/>
          </ac:spMkLst>
        </pc:spChg>
        <pc:spChg chg="mod">
          <ac:chgData name="reza kabir" userId="af3c95a13102d509" providerId="LiveId" clId="{88C0DC0E-EF2C-4A8E-831A-DE6434E041D6}" dt="2020-03-30T13:46:53.850" v="635" actId="404"/>
          <ac:spMkLst>
            <pc:docMk/>
            <pc:sldMk cId="2588504471" sldId="1499"/>
            <ac:spMk id="4438" creationId="{00000000-0000-0000-0000-000000000000}"/>
          </ac:spMkLst>
        </pc:spChg>
        <pc:spChg chg="mod">
          <ac:chgData name="reza kabir" userId="af3c95a13102d509" providerId="LiveId" clId="{88C0DC0E-EF2C-4A8E-831A-DE6434E041D6}" dt="2020-03-30T13:46:53.850" v="635" actId="404"/>
          <ac:spMkLst>
            <pc:docMk/>
            <pc:sldMk cId="2588504471" sldId="1499"/>
            <ac:spMk id="4439" creationId="{00000000-0000-0000-0000-000000000000}"/>
          </ac:spMkLst>
        </pc:spChg>
        <pc:spChg chg="mod">
          <ac:chgData name="reza kabir" userId="af3c95a13102d509" providerId="LiveId" clId="{88C0DC0E-EF2C-4A8E-831A-DE6434E041D6}" dt="2020-03-30T13:46:53.850" v="635" actId="404"/>
          <ac:spMkLst>
            <pc:docMk/>
            <pc:sldMk cId="2588504471" sldId="1499"/>
            <ac:spMk id="4440" creationId="{00000000-0000-0000-0000-000000000000}"/>
          </ac:spMkLst>
        </pc:spChg>
        <pc:spChg chg="mod">
          <ac:chgData name="reza kabir" userId="af3c95a13102d509" providerId="LiveId" clId="{88C0DC0E-EF2C-4A8E-831A-DE6434E041D6}" dt="2020-03-30T13:46:53.850" v="635" actId="404"/>
          <ac:spMkLst>
            <pc:docMk/>
            <pc:sldMk cId="2588504471" sldId="1499"/>
            <ac:spMk id="4441" creationId="{00000000-0000-0000-0000-000000000000}"/>
          </ac:spMkLst>
        </pc:spChg>
        <pc:spChg chg="mod">
          <ac:chgData name="reza kabir" userId="af3c95a13102d509" providerId="LiveId" clId="{88C0DC0E-EF2C-4A8E-831A-DE6434E041D6}" dt="2020-03-30T13:46:53.850" v="635" actId="404"/>
          <ac:spMkLst>
            <pc:docMk/>
            <pc:sldMk cId="2588504471" sldId="1499"/>
            <ac:spMk id="4442" creationId="{00000000-0000-0000-0000-000000000000}"/>
          </ac:spMkLst>
        </pc:spChg>
        <pc:spChg chg="mod">
          <ac:chgData name="reza kabir" userId="af3c95a13102d509" providerId="LiveId" clId="{88C0DC0E-EF2C-4A8E-831A-DE6434E041D6}" dt="2020-03-30T13:46:53.850" v="635" actId="404"/>
          <ac:spMkLst>
            <pc:docMk/>
            <pc:sldMk cId="2588504471" sldId="1499"/>
            <ac:spMk id="4443" creationId="{00000000-0000-0000-0000-000000000000}"/>
          </ac:spMkLst>
        </pc:spChg>
        <pc:spChg chg="mod">
          <ac:chgData name="reza kabir" userId="af3c95a13102d509" providerId="LiveId" clId="{88C0DC0E-EF2C-4A8E-831A-DE6434E041D6}" dt="2020-03-30T13:46:53.850" v="635" actId="404"/>
          <ac:spMkLst>
            <pc:docMk/>
            <pc:sldMk cId="2588504471" sldId="1499"/>
            <ac:spMk id="4444" creationId="{00000000-0000-0000-0000-000000000000}"/>
          </ac:spMkLst>
        </pc:spChg>
        <pc:spChg chg="mod">
          <ac:chgData name="reza kabir" userId="af3c95a13102d509" providerId="LiveId" clId="{88C0DC0E-EF2C-4A8E-831A-DE6434E041D6}" dt="2020-03-30T13:46:53.850" v="635" actId="404"/>
          <ac:spMkLst>
            <pc:docMk/>
            <pc:sldMk cId="2588504471" sldId="1499"/>
            <ac:spMk id="4445" creationId="{00000000-0000-0000-0000-000000000000}"/>
          </ac:spMkLst>
        </pc:spChg>
        <pc:spChg chg="mod">
          <ac:chgData name="reza kabir" userId="af3c95a13102d509" providerId="LiveId" clId="{88C0DC0E-EF2C-4A8E-831A-DE6434E041D6}" dt="2020-03-30T13:46:53.850" v="635" actId="404"/>
          <ac:spMkLst>
            <pc:docMk/>
            <pc:sldMk cId="2588504471" sldId="1499"/>
            <ac:spMk id="4446" creationId="{00000000-0000-0000-0000-000000000000}"/>
          </ac:spMkLst>
        </pc:spChg>
        <pc:spChg chg="mod">
          <ac:chgData name="reza kabir" userId="af3c95a13102d509" providerId="LiveId" clId="{88C0DC0E-EF2C-4A8E-831A-DE6434E041D6}" dt="2020-03-30T13:46:53.850" v="635" actId="404"/>
          <ac:spMkLst>
            <pc:docMk/>
            <pc:sldMk cId="2588504471" sldId="1499"/>
            <ac:spMk id="4447" creationId="{00000000-0000-0000-0000-000000000000}"/>
          </ac:spMkLst>
        </pc:spChg>
        <pc:spChg chg="mod">
          <ac:chgData name="reza kabir" userId="af3c95a13102d509" providerId="LiveId" clId="{88C0DC0E-EF2C-4A8E-831A-DE6434E041D6}" dt="2020-03-30T13:46:53.850" v="635" actId="404"/>
          <ac:spMkLst>
            <pc:docMk/>
            <pc:sldMk cId="2588504471" sldId="1499"/>
            <ac:spMk id="4448" creationId="{00000000-0000-0000-0000-000000000000}"/>
          </ac:spMkLst>
        </pc:spChg>
        <pc:spChg chg="mod">
          <ac:chgData name="reza kabir" userId="af3c95a13102d509" providerId="LiveId" clId="{88C0DC0E-EF2C-4A8E-831A-DE6434E041D6}" dt="2020-03-30T13:46:53.850" v="635" actId="404"/>
          <ac:spMkLst>
            <pc:docMk/>
            <pc:sldMk cId="2588504471" sldId="1499"/>
            <ac:spMk id="4449" creationId="{00000000-0000-0000-0000-000000000000}"/>
          </ac:spMkLst>
        </pc:spChg>
        <pc:spChg chg="mod">
          <ac:chgData name="reza kabir" userId="af3c95a13102d509" providerId="LiveId" clId="{88C0DC0E-EF2C-4A8E-831A-DE6434E041D6}" dt="2020-03-30T13:46:53.850" v="635" actId="404"/>
          <ac:spMkLst>
            <pc:docMk/>
            <pc:sldMk cId="2588504471" sldId="1499"/>
            <ac:spMk id="4450" creationId="{00000000-0000-0000-0000-000000000000}"/>
          </ac:spMkLst>
        </pc:spChg>
        <pc:spChg chg="mod">
          <ac:chgData name="reza kabir" userId="af3c95a13102d509" providerId="LiveId" clId="{88C0DC0E-EF2C-4A8E-831A-DE6434E041D6}" dt="2020-03-30T13:46:53.850" v="635" actId="404"/>
          <ac:spMkLst>
            <pc:docMk/>
            <pc:sldMk cId="2588504471" sldId="1499"/>
            <ac:spMk id="4451" creationId="{00000000-0000-0000-0000-000000000000}"/>
          </ac:spMkLst>
        </pc:spChg>
        <pc:spChg chg="mod">
          <ac:chgData name="reza kabir" userId="af3c95a13102d509" providerId="LiveId" clId="{88C0DC0E-EF2C-4A8E-831A-DE6434E041D6}" dt="2020-03-30T13:46:53.850" v="635" actId="404"/>
          <ac:spMkLst>
            <pc:docMk/>
            <pc:sldMk cId="2588504471" sldId="1499"/>
            <ac:spMk id="4452" creationId="{00000000-0000-0000-0000-000000000000}"/>
          </ac:spMkLst>
        </pc:spChg>
        <pc:spChg chg="mod">
          <ac:chgData name="reza kabir" userId="af3c95a13102d509" providerId="LiveId" clId="{88C0DC0E-EF2C-4A8E-831A-DE6434E041D6}" dt="2020-03-30T13:46:53.850" v="635" actId="404"/>
          <ac:spMkLst>
            <pc:docMk/>
            <pc:sldMk cId="2588504471" sldId="1499"/>
            <ac:spMk id="4453" creationId="{00000000-0000-0000-0000-000000000000}"/>
          </ac:spMkLst>
        </pc:spChg>
        <pc:spChg chg="mod">
          <ac:chgData name="reza kabir" userId="af3c95a13102d509" providerId="LiveId" clId="{88C0DC0E-EF2C-4A8E-831A-DE6434E041D6}" dt="2020-03-30T13:46:53.850" v="635" actId="404"/>
          <ac:spMkLst>
            <pc:docMk/>
            <pc:sldMk cId="2588504471" sldId="1499"/>
            <ac:spMk id="4454" creationId="{00000000-0000-0000-0000-000000000000}"/>
          </ac:spMkLst>
        </pc:spChg>
        <pc:spChg chg="mod">
          <ac:chgData name="reza kabir" userId="af3c95a13102d509" providerId="LiveId" clId="{88C0DC0E-EF2C-4A8E-831A-DE6434E041D6}" dt="2020-03-30T13:46:53.850" v="635" actId="404"/>
          <ac:spMkLst>
            <pc:docMk/>
            <pc:sldMk cId="2588504471" sldId="1499"/>
            <ac:spMk id="4455" creationId="{00000000-0000-0000-0000-000000000000}"/>
          </ac:spMkLst>
        </pc:spChg>
        <pc:spChg chg="mod">
          <ac:chgData name="reza kabir" userId="af3c95a13102d509" providerId="LiveId" clId="{88C0DC0E-EF2C-4A8E-831A-DE6434E041D6}" dt="2020-03-30T13:46:53.850" v="635" actId="404"/>
          <ac:spMkLst>
            <pc:docMk/>
            <pc:sldMk cId="2588504471" sldId="1499"/>
            <ac:spMk id="4456" creationId="{00000000-0000-0000-0000-000000000000}"/>
          </ac:spMkLst>
        </pc:spChg>
        <pc:spChg chg="mod">
          <ac:chgData name="reza kabir" userId="af3c95a13102d509" providerId="LiveId" clId="{88C0DC0E-EF2C-4A8E-831A-DE6434E041D6}" dt="2020-03-30T13:46:53.850" v="635" actId="404"/>
          <ac:spMkLst>
            <pc:docMk/>
            <pc:sldMk cId="2588504471" sldId="1499"/>
            <ac:spMk id="4457" creationId="{00000000-0000-0000-0000-000000000000}"/>
          </ac:spMkLst>
        </pc:spChg>
        <pc:spChg chg="mod">
          <ac:chgData name="reza kabir" userId="af3c95a13102d509" providerId="LiveId" clId="{88C0DC0E-EF2C-4A8E-831A-DE6434E041D6}" dt="2020-03-30T13:46:53.850" v="635" actId="404"/>
          <ac:spMkLst>
            <pc:docMk/>
            <pc:sldMk cId="2588504471" sldId="1499"/>
            <ac:spMk id="4458" creationId="{00000000-0000-0000-0000-000000000000}"/>
          </ac:spMkLst>
        </pc:spChg>
        <pc:spChg chg="mod">
          <ac:chgData name="reza kabir" userId="af3c95a13102d509" providerId="LiveId" clId="{88C0DC0E-EF2C-4A8E-831A-DE6434E041D6}" dt="2020-03-30T13:46:53.850" v="635" actId="404"/>
          <ac:spMkLst>
            <pc:docMk/>
            <pc:sldMk cId="2588504471" sldId="1499"/>
            <ac:spMk id="4459" creationId="{00000000-0000-0000-0000-000000000000}"/>
          </ac:spMkLst>
        </pc:spChg>
        <pc:spChg chg="mod">
          <ac:chgData name="reza kabir" userId="af3c95a13102d509" providerId="LiveId" clId="{88C0DC0E-EF2C-4A8E-831A-DE6434E041D6}" dt="2020-03-30T13:46:53.850" v="635" actId="404"/>
          <ac:spMkLst>
            <pc:docMk/>
            <pc:sldMk cId="2588504471" sldId="1499"/>
            <ac:spMk id="4460" creationId="{00000000-0000-0000-0000-000000000000}"/>
          </ac:spMkLst>
        </pc:spChg>
        <pc:spChg chg="mod">
          <ac:chgData name="reza kabir" userId="af3c95a13102d509" providerId="LiveId" clId="{88C0DC0E-EF2C-4A8E-831A-DE6434E041D6}" dt="2020-03-30T13:46:53.850" v="635" actId="404"/>
          <ac:spMkLst>
            <pc:docMk/>
            <pc:sldMk cId="2588504471" sldId="1499"/>
            <ac:spMk id="4461" creationId="{00000000-0000-0000-0000-000000000000}"/>
          </ac:spMkLst>
        </pc:spChg>
        <pc:spChg chg="mod">
          <ac:chgData name="reza kabir" userId="af3c95a13102d509" providerId="LiveId" clId="{88C0DC0E-EF2C-4A8E-831A-DE6434E041D6}" dt="2020-03-30T13:46:53.850" v="635" actId="404"/>
          <ac:spMkLst>
            <pc:docMk/>
            <pc:sldMk cId="2588504471" sldId="1499"/>
            <ac:spMk id="4462" creationId="{00000000-0000-0000-0000-000000000000}"/>
          </ac:spMkLst>
        </pc:spChg>
        <pc:spChg chg="mod">
          <ac:chgData name="reza kabir" userId="af3c95a13102d509" providerId="LiveId" clId="{88C0DC0E-EF2C-4A8E-831A-DE6434E041D6}" dt="2020-03-30T13:46:53.850" v="635" actId="404"/>
          <ac:spMkLst>
            <pc:docMk/>
            <pc:sldMk cId="2588504471" sldId="1499"/>
            <ac:spMk id="4463" creationId="{00000000-0000-0000-0000-000000000000}"/>
          </ac:spMkLst>
        </pc:spChg>
        <pc:spChg chg="mod">
          <ac:chgData name="reza kabir" userId="af3c95a13102d509" providerId="LiveId" clId="{88C0DC0E-EF2C-4A8E-831A-DE6434E041D6}" dt="2020-03-30T13:46:53.850" v="635" actId="404"/>
          <ac:spMkLst>
            <pc:docMk/>
            <pc:sldMk cId="2588504471" sldId="1499"/>
            <ac:spMk id="4464" creationId="{00000000-0000-0000-0000-000000000000}"/>
          </ac:spMkLst>
        </pc:spChg>
        <pc:spChg chg="mod">
          <ac:chgData name="reza kabir" userId="af3c95a13102d509" providerId="LiveId" clId="{88C0DC0E-EF2C-4A8E-831A-DE6434E041D6}" dt="2020-03-30T13:46:53.850" v="635" actId="404"/>
          <ac:spMkLst>
            <pc:docMk/>
            <pc:sldMk cId="2588504471" sldId="1499"/>
            <ac:spMk id="4465" creationId="{00000000-0000-0000-0000-000000000000}"/>
          </ac:spMkLst>
        </pc:spChg>
        <pc:spChg chg="mod">
          <ac:chgData name="reza kabir" userId="af3c95a13102d509" providerId="LiveId" clId="{88C0DC0E-EF2C-4A8E-831A-DE6434E041D6}" dt="2020-03-30T13:46:53.850" v="635" actId="404"/>
          <ac:spMkLst>
            <pc:docMk/>
            <pc:sldMk cId="2588504471" sldId="1499"/>
            <ac:spMk id="4466" creationId="{00000000-0000-0000-0000-000000000000}"/>
          </ac:spMkLst>
        </pc:spChg>
        <pc:spChg chg="mod">
          <ac:chgData name="reza kabir" userId="af3c95a13102d509" providerId="LiveId" clId="{88C0DC0E-EF2C-4A8E-831A-DE6434E041D6}" dt="2020-03-30T13:46:53.850" v="635" actId="404"/>
          <ac:spMkLst>
            <pc:docMk/>
            <pc:sldMk cId="2588504471" sldId="1499"/>
            <ac:spMk id="4467" creationId="{00000000-0000-0000-0000-000000000000}"/>
          </ac:spMkLst>
        </pc:spChg>
        <pc:spChg chg="mod">
          <ac:chgData name="reza kabir" userId="af3c95a13102d509" providerId="LiveId" clId="{88C0DC0E-EF2C-4A8E-831A-DE6434E041D6}" dt="2020-03-30T13:46:53.850" v="635" actId="404"/>
          <ac:spMkLst>
            <pc:docMk/>
            <pc:sldMk cId="2588504471" sldId="1499"/>
            <ac:spMk id="4468" creationId="{00000000-0000-0000-0000-000000000000}"/>
          </ac:spMkLst>
        </pc:spChg>
        <pc:spChg chg="mod">
          <ac:chgData name="reza kabir" userId="af3c95a13102d509" providerId="LiveId" clId="{88C0DC0E-EF2C-4A8E-831A-DE6434E041D6}" dt="2020-03-30T13:46:53.850" v="635" actId="404"/>
          <ac:spMkLst>
            <pc:docMk/>
            <pc:sldMk cId="2588504471" sldId="1499"/>
            <ac:spMk id="4469" creationId="{00000000-0000-0000-0000-000000000000}"/>
          </ac:spMkLst>
        </pc:spChg>
        <pc:spChg chg="mod">
          <ac:chgData name="reza kabir" userId="af3c95a13102d509" providerId="LiveId" clId="{88C0DC0E-EF2C-4A8E-831A-DE6434E041D6}" dt="2020-03-30T13:46:53.850" v="635" actId="404"/>
          <ac:spMkLst>
            <pc:docMk/>
            <pc:sldMk cId="2588504471" sldId="1499"/>
            <ac:spMk id="4470" creationId="{00000000-0000-0000-0000-000000000000}"/>
          </ac:spMkLst>
        </pc:spChg>
        <pc:spChg chg="mod">
          <ac:chgData name="reza kabir" userId="af3c95a13102d509" providerId="LiveId" clId="{88C0DC0E-EF2C-4A8E-831A-DE6434E041D6}" dt="2020-03-30T13:46:53.850" v="635" actId="404"/>
          <ac:spMkLst>
            <pc:docMk/>
            <pc:sldMk cId="2588504471" sldId="1499"/>
            <ac:spMk id="4471" creationId="{00000000-0000-0000-0000-000000000000}"/>
          </ac:spMkLst>
        </pc:spChg>
        <pc:spChg chg="mod">
          <ac:chgData name="reza kabir" userId="af3c95a13102d509" providerId="LiveId" clId="{88C0DC0E-EF2C-4A8E-831A-DE6434E041D6}" dt="2020-03-30T13:46:53.850" v="635" actId="404"/>
          <ac:spMkLst>
            <pc:docMk/>
            <pc:sldMk cId="2588504471" sldId="1499"/>
            <ac:spMk id="4472" creationId="{00000000-0000-0000-0000-000000000000}"/>
          </ac:spMkLst>
        </pc:spChg>
        <pc:spChg chg="mod">
          <ac:chgData name="reza kabir" userId="af3c95a13102d509" providerId="LiveId" clId="{88C0DC0E-EF2C-4A8E-831A-DE6434E041D6}" dt="2020-03-30T13:46:53.850" v="635" actId="404"/>
          <ac:spMkLst>
            <pc:docMk/>
            <pc:sldMk cId="2588504471" sldId="1499"/>
            <ac:spMk id="4473" creationId="{00000000-0000-0000-0000-000000000000}"/>
          </ac:spMkLst>
        </pc:spChg>
        <pc:spChg chg="mod">
          <ac:chgData name="reza kabir" userId="af3c95a13102d509" providerId="LiveId" clId="{88C0DC0E-EF2C-4A8E-831A-DE6434E041D6}" dt="2020-03-30T13:46:53.850" v="635" actId="404"/>
          <ac:spMkLst>
            <pc:docMk/>
            <pc:sldMk cId="2588504471" sldId="1499"/>
            <ac:spMk id="4474" creationId="{00000000-0000-0000-0000-000000000000}"/>
          </ac:spMkLst>
        </pc:spChg>
        <pc:spChg chg="mod">
          <ac:chgData name="reza kabir" userId="af3c95a13102d509" providerId="LiveId" clId="{88C0DC0E-EF2C-4A8E-831A-DE6434E041D6}" dt="2020-03-30T13:46:53.850" v="635" actId="404"/>
          <ac:spMkLst>
            <pc:docMk/>
            <pc:sldMk cId="2588504471" sldId="1499"/>
            <ac:spMk id="4475" creationId="{00000000-0000-0000-0000-000000000000}"/>
          </ac:spMkLst>
        </pc:spChg>
        <pc:spChg chg="mod">
          <ac:chgData name="reza kabir" userId="af3c95a13102d509" providerId="LiveId" clId="{88C0DC0E-EF2C-4A8E-831A-DE6434E041D6}" dt="2020-03-30T13:46:53.850" v="635" actId="404"/>
          <ac:spMkLst>
            <pc:docMk/>
            <pc:sldMk cId="2588504471" sldId="1499"/>
            <ac:spMk id="4476" creationId="{00000000-0000-0000-0000-000000000000}"/>
          </ac:spMkLst>
        </pc:spChg>
        <pc:spChg chg="mod">
          <ac:chgData name="reza kabir" userId="af3c95a13102d509" providerId="LiveId" clId="{88C0DC0E-EF2C-4A8E-831A-DE6434E041D6}" dt="2020-03-30T13:46:53.850" v="635" actId="404"/>
          <ac:spMkLst>
            <pc:docMk/>
            <pc:sldMk cId="2588504471" sldId="1499"/>
            <ac:spMk id="4477" creationId="{00000000-0000-0000-0000-000000000000}"/>
          </ac:spMkLst>
        </pc:spChg>
        <pc:spChg chg="mod">
          <ac:chgData name="reza kabir" userId="af3c95a13102d509" providerId="LiveId" clId="{88C0DC0E-EF2C-4A8E-831A-DE6434E041D6}" dt="2020-03-30T13:46:53.850" v="635" actId="404"/>
          <ac:spMkLst>
            <pc:docMk/>
            <pc:sldMk cId="2588504471" sldId="1499"/>
            <ac:spMk id="4478" creationId="{00000000-0000-0000-0000-000000000000}"/>
          </ac:spMkLst>
        </pc:spChg>
        <pc:spChg chg="mod">
          <ac:chgData name="reza kabir" userId="af3c95a13102d509" providerId="LiveId" clId="{88C0DC0E-EF2C-4A8E-831A-DE6434E041D6}" dt="2020-03-30T13:46:53.850" v="635" actId="404"/>
          <ac:spMkLst>
            <pc:docMk/>
            <pc:sldMk cId="2588504471" sldId="1499"/>
            <ac:spMk id="4479" creationId="{00000000-0000-0000-0000-000000000000}"/>
          </ac:spMkLst>
        </pc:spChg>
        <pc:spChg chg="mod">
          <ac:chgData name="reza kabir" userId="af3c95a13102d509" providerId="LiveId" clId="{88C0DC0E-EF2C-4A8E-831A-DE6434E041D6}" dt="2020-03-30T13:46:53.850" v="635" actId="404"/>
          <ac:spMkLst>
            <pc:docMk/>
            <pc:sldMk cId="2588504471" sldId="1499"/>
            <ac:spMk id="4480" creationId="{00000000-0000-0000-0000-000000000000}"/>
          </ac:spMkLst>
        </pc:spChg>
        <pc:spChg chg="mod">
          <ac:chgData name="reza kabir" userId="af3c95a13102d509" providerId="LiveId" clId="{88C0DC0E-EF2C-4A8E-831A-DE6434E041D6}" dt="2020-03-30T13:46:53.850" v="635" actId="404"/>
          <ac:spMkLst>
            <pc:docMk/>
            <pc:sldMk cId="2588504471" sldId="1499"/>
            <ac:spMk id="4481" creationId="{00000000-0000-0000-0000-000000000000}"/>
          </ac:spMkLst>
        </pc:spChg>
        <pc:spChg chg="mod">
          <ac:chgData name="reza kabir" userId="af3c95a13102d509" providerId="LiveId" clId="{88C0DC0E-EF2C-4A8E-831A-DE6434E041D6}" dt="2020-03-30T13:46:53.850" v="635" actId="404"/>
          <ac:spMkLst>
            <pc:docMk/>
            <pc:sldMk cId="2588504471" sldId="1499"/>
            <ac:spMk id="4482" creationId="{00000000-0000-0000-0000-000000000000}"/>
          </ac:spMkLst>
        </pc:spChg>
        <pc:spChg chg="mod">
          <ac:chgData name="reza kabir" userId="af3c95a13102d509" providerId="LiveId" clId="{88C0DC0E-EF2C-4A8E-831A-DE6434E041D6}" dt="2020-03-30T13:46:53.850" v="635" actId="404"/>
          <ac:spMkLst>
            <pc:docMk/>
            <pc:sldMk cId="2588504471" sldId="1499"/>
            <ac:spMk id="4483" creationId="{00000000-0000-0000-0000-000000000000}"/>
          </ac:spMkLst>
        </pc:spChg>
        <pc:spChg chg="mod">
          <ac:chgData name="reza kabir" userId="af3c95a13102d509" providerId="LiveId" clId="{88C0DC0E-EF2C-4A8E-831A-DE6434E041D6}" dt="2020-03-30T13:46:53.850" v="635" actId="404"/>
          <ac:spMkLst>
            <pc:docMk/>
            <pc:sldMk cId="2588504471" sldId="1499"/>
            <ac:spMk id="4484" creationId="{00000000-0000-0000-0000-000000000000}"/>
          </ac:spMkLst>
        </pc:spChg>
        <pc:spChg chg="mod">
          <ac:chgData name="reza kabir" userId="af3c95a13102d509" providerId="LiveId" clId="{88C0DC0E-EF2C-4A8E-831A-DE6434E041D6}" dt="2020-03-30T13:46:53.850" v="635" actId="404"/>
          <ac:spMkLst>
            <pc:docMk/>
            <pc:sldMk cId="2588504471" sldId="1499"/>
            <ac:spMk id="4485" creationId="{00000000-0000-0000-0000-000000000000}"/>
          </ac:spMkLst>
        </pc:spChg>
        <pc:spChg chg="mod">
          <ac:chgData name="reza kabir" userId="af3c95a13102d509" providerId="LiveId" clId="{88C0DC0E-EF2C-4A8E-831A-DE6434E041D6}" dt="2020-03-30T13:46:53.850" v="635" actId="404"/>
          <ac:spMkLst>
            <pc:docMk/>
            <pc:sldMk cId="2588504471" sldId="1499"/>
            <ac:spMk id="4486" creationId="{00000000-0000-0000-0000-000000000000}"/>
          </ac:spMkLst>
        </pc:spChg>
        <pc:spChg chg="mod">
          <ac:chgData name="reza kabir" userId="af3c95a13102d509" providerId="LiveId" clId="{88C0DC0E-EF2C-4A8E-831A-DE6434E041D6}" dt="2020-03-30T13:46:53.850" v="635" actId="404"/>
          <ac:spMkLst>
            <pc:docMk/>
            <pc:sldMk cId="2588504471" sldId="1499"/>
            <ac:spMk id="4487" creationId="{00000000-0000-0000-0000-000000000000}"/>
          </ac:spMkLst>
        </pc:spChg>
        <pc:spChg chg="mod">
          <ac:chgData name="reza kabir" userId="af3c95a13102d509" providerId="LiveId" clId="{88C0DC0E-EF2C-4A8E-831A-DE6434E041D6}" dt="2020-03-30T13:46:53.850" v="635" actId="404"/>
          <ac:spMkLst>
            <pc:docMk/>
            <pc:sldMk cId="2588504471" sldId="1499"/>
            <ac:spMk id="4488" creationId="{00000000-0000-0000-0000-000000000000}"/>
          </ac:spMkLst>
        </pc:spChg>
        <pc:spChg chg="mod">
          <ac:chgData name="reza kabir" userId="af3c95a13102d509" providerId="LiveId" clId="{88C0DC0E-EF2C-4A8E-831A-DE6434E041D6}" dt="2020-03-30T13:46:53.850" v="635" actId="404"/>
          <ac:spMkLst>
            <pc:docMk/>
            <pc:sldMk cId="2588504471" sldId="1499"/>
            <ac:spMk id="4489" creationId="{00000000-0000-0000-0000-000000000000}"/>
          </ac:spMkLst>
        </pc:spChg>
        <pc:spChg chg="mod">
          <ac:chgData name="reza kabir" userId="af3c95a13102d509" providerId="LiveId" clId="{88C0DC0E-EF2C-4A8E-831A-DE6434E041D6}" dt="2020-03-30T13:46:53.850" v="635" actId="404"/>
          <ac:spMkLst>
            <pc:docMk/>
            <pc:sldMk cId="2588504471" sldId="1499"/>
            <ac:spMk id="4490" creationId="{00000000-0000-0000-0000-000000000000}"/>
          </ac:spMkLst>
        </pc:spChg>
        <pc:spChg chg="mod">
          <ac:chgData name="reza kabir" userId="af3c95a13102d509" providerId="LiveId" clId="{88C0DC0E-EF2C-4A8E-831A-DE6434E041D6}" dt="2020-03-30T13:46:53.850" v="635" actId="404"/>
          <ac:spMkLst>
            <pc:docMk/>
            <pc:sldMk cId="2588504471" sldId="1499"/>
            <ac:spMk id="4491" creationId="{00000000-0000-0000-0000-000000000000}"/>
          </ac:spMkLst>
        </pc:spChg>
        <pc:spChg chg="mod">
          <ac:chgData name="reza kabir" userId="af3c95a13102d509" providerId="LiveId" clId="{88C0DC0E-EF2C-4A8E-831A-DE6434E041D6}" dt="2020-03-30T13:46:53.850" v="635" actId="404"/>
          <ac:spMkLst>
            <pc:docMk/>
            <pc:sldMk cId="2588504471" sldId="1499"/>
            <ac:spMk id="4492" creationId="{00000000-0000-0000-0000-000000000000}"/>
          </ac:spMkLst>
        </pc:spChg>
        <pc:spChg chg="mod">
          <ac:chgData name="reza kabir" userId="af3c95a13102d509" providerId="LiveId" clId="{88C0DC0E-EF2C-4A8E-831A-DE6434E041D6}" dt="2020-03-30T13:46:53.850" v="635" actId="404"/>
          <ac:spMkLst>
            <pc:docMk/>
            <pc:sldMk cId="2588504471" sldId="1499"/>
            <ac:spMk id="4493" creationId="{00000000-0000-0000-0000-000000000000}"/>
          </ac:spMkLst>
        </pc:spChg>
        <pc:spChg chg="mod">
          <ac:chgData name="reza kabir" userId="af3c95a13102d509" providerId="LiveId" clId="{88C0DC0E-EF2C-4A8E-831A-DE6434E041D6}" dt="2020-03-30T13:46:53.850" v="635" actId="404"/>
          <ac:spMkLst>
            <pc:docMk/>
            <pc:sldMk cId="2588504471" sldId="1499"/>
            <ac:spMk id="4494" creationId="{00000000-0000-0000-0000-000000000000}"/>
          </ac:spMkLst>
        </pc:spChg>
        <pc:spChg chg="mod">
          <ac:chgData name="reza kabir" userId="af3c95a13102d509" providerId="LiveId" clId="{88C0DC0E-EF2C-4A8E-831A-DE6434E041D6}" dt="2020-03-30T13:46:53.850" v="635" actId="404"/>
          <ac:spMkLst>
            <pc:docMk/>
            <pc:sldMk cId="2588504471" sldId="1499"/>
            <ac:spMk id="4495" creationId="{00000000-0000-0000-0000-000000000000}"/>
          </ac:spMkLst>
        </pc:spChg>
        <pc:spChg chg="mod">
          <ac:chgData name="reza kabir" userId="af3c95a13102d509" providerId="LiveId" clId="{88C0DC0E-EF2C-4A8E-831A-DE6434E041D6}" dt="2020-03-30T13:46:53.850" v="635" actId="404"/>
          <ac:spMkLst>
            <pc:docMk/>
            <pc:sldMk cId="2588504471" sldId="1499"/>
            <ac:spMk id="4496" creationId="{00000000-0000-0000-0000-000000000000}"/>
          </ac:spMkLst>
        </pc:spChg>
        <pc:spChg chg="mod">
          <ac:chgData name="reza kabir" userId="af3c95a13102d509" providerId="LiveId" clId="{88C0DC0E-EF2C-4A8E-831A-DE6434E041D6}" dt="2020-03-30T13:46:53.850" v="635" actId="404"/>
          <ac:spMkLst>
            <pc:docMk/>
            <pc:sldMk cId="2588504471" sldId="1499"/>
            <ac:spMk id="4497" creationId="{00000000-0000-0000-0000-000000000000}"/>
          </ac:spMkLst>
        </pc:spChg>
        <pc:spChg chg="mod">
          <ac:chgData name="reza kabir" userId="af3c95a13102d509" providerId="LiveId" clId="{88C0DC0E-EF2C-4A8E-831A-DE6434E041D6}" dt="2020-03-30T13:46:53.850" v="635" actId="404"/>
          <ac:spMkLst>
            <pc:docMk/>
            <pc:sldMk cId="2588504471" sldId="1499"/>
            <ac:spMk id="4498" creationId="{00000000-0000-0000-0000-000000000000}"/>
          </ac:spMkLst>
        </pc:spChg>
        <pc:spChg chg="mod">
          <ac:chgData name="reza kabir" userId="af3c95a13102d509" providerId="LiveId" clId="{88C0DC0E-EF2C-4A8E-831A-DE6434E041D6}" dt="2020-03-30T13:46:53.850" v="635" actId="404"/>
          <ac:spMkLst>
            <pc:docMk/>
            <pc:sldMk cId="2588504471" sldId="1499"/>
            <ac:spMk id="4499" creationId="{00000000-0000-0000-0000-000000000000}"/>
          </ac:spMkLst>
        </pc:spChg>
        <pc:spChg chg="mod">
          <ac:chgData name="reza kabir" userId="af3c95a13102d509" providerId="LiveId" clId="{88C0DC0E-EF2C-4A8E-831A-DE6434E041D6}" dt="2020-03-30T13:46:53.850" v="635" actId="404"/>
          <ac:spMkLst>
            <pc:docMk/>
            <pc:sldMk cId="2588504471" sldId="1499"/>
            <ac:spMk id="4500" creationId="{00000000-0000-0000-0000-000000000000}"/>
          </ac:spMkLst>
        </pc:spChg>
        <pc:spChg chg="mod">
          <ac:chgData name="reza kabir" userId="af3c95a13102d509" providerId="LiveId" clId="{88C0DC0E-EF2C-4A8E-831A-DE6434E041D6}" dt="2020-03-30T13:46:53.850" v="635" actId="404"/>
          <ac:spMkLst>
            <pc:docMk/>
            <pc:sldMk cId="2588504471" sldId="1499"/>
            <ac:spMk id="4501" creationId="{00000000-0000-0000-0000-000000000000}"/>
          </ac:spMkLst>
        </pc:spChg>
        <pc:spChg chg="mod">
          <ac:chgData name="reza kabir" userId="af3c95a13102d509" providerId="LiveId" clId="{88C0DC0E-EF2C-4A8E-831A-DE6434E041D6}" dt="2020-03-30T13:46:53.850" v="635" actId="404"/>
          <ac:spMkLst>
            <pc:docMk/>
            <pc:sldMk cId="2588504471" sldId="1499"/>
            <ac:spMk id="4502" creationId="{00000000-0000-0000-0000-000000000000}"/>
          </ac:spMkLst>
        </pc:spChg>
        <pc:spChg chg="mod">
          <ac:chgData name="reza kabir" userId="af3c95a13102d509" providerId="LiveId" clId="{88C0DC0E-EF2C-4A8E-831A-DE6434E041D6}" dt="2020-03-30T13:46:53.850" v="635" actId="404"/>
          <ac:spMkLst>
            <pc:docMk/>
            <pc:sldMk cId="2588504471" sldId="1499"/>
            <ac:spMk id="4503" creationId="{00000000-0000-0000-0000-000000000000}"/>
          </ac:spMkLst>
        </pc:spChg>
        <pc:spChg chg="mod">
          <ac:chgData name="reza kabir" userId="af3c95a13102d509" providerId="LiveId" clId="{88C0DC0E-EF2C-4A8E-831A-DE6434E041D6}" dt="2020-03-30T13:46:53.850" v="635" actId="404"/>
          <ac:spMkLst>
            <pc:docMk/>
            <pc:sldMk cId="2588504471" sldId="1499"/>
            <ac:spMk id="4504" creationId="{00000000-0000-0000-0000-000000000000}"/>
          </ac:spMkLst>
        </pc:spChg>
        <pc:spChg chg="mod">
          <ac:chgData name="reza kabir" userId="af3c95a13102d509" providerId="LiveId" clId="{88C0DC0E-EF2C-4A8E-831A-DE6434E041D6}" dt="2020-03-30T13:46:53.850" v="635" actId="404"/>
          <ac:spMkLst>
            <pc:docMk/>
            <pc:sldMk cId="2588504471" sldId="1499"/>
            <ac:spMk id="4505" creationId="{00000000-0000-0000-0000-000000000000}"/>
          </ac:spMkLst>
        </pc:spChg>
        <pc:spChg chg="mod">
          <ac:chgData name="reza kabir" userId="af3c95a13102d509" providerId="LiveId" clId="{88C0DC0E-EF2C-4A8E-831A-DE6434E041D6}" dt="2020-03-30T13:46:53.850" v="635" actId="404"/>
          <ac:spMkLst>
            <pc:docMk/>
            <pc:sldMk cId="2588504471" sldId="1499"/>
            <ac:spMk id="4506" creationId="{00000000-0000-0000-0000-000000000000}"/>
          </ac:spMkLst>
        </pc:spChg>
        <pc:spChg chg="mod">
          <ac:chgData name="reza kabir" userId="af3c95a13102d509" providerId="LiveId" clId="{88C0DC0E-EF2C-4A8E-831A-DE6434E041D6}" dt="2020-03-30T13:46:53.850" v="635" actId="404"/>
          <ac:spMkLst>
            <pc:docMk/>
            <pc:sldMk cId="2588504471" sldId="1499"/>
            <ac:spMk id="4507" creationId="{00000000-0000-0000-0000-000000000000}"/>
          </ac:spMkLst>
        </pc:spChg>
        <pc:spChg chg="mod">
          <ac:chgData name="reza kabir" userId="af3c95a13102d509" providerId="LiveId" clId="{88C0DC0E-EF2C-4A8E-831A-DE6434E041D6}" dt="2020-03-30T13:46:53.850" v="635" actId="404"/>
          <ac:spMkLst>
            <pc:docMk/>
            <pc:sldMk cId="2588504471" sldId="1499"/>
            <ac:spMk id="4508" creationId="{00000000-0000-0000-0000-000000000000}"/>
          </ac:spMkLst>
        </pc:spChg>
        <pc:spChg chg="mod">
          <ac:chgData name="reza kabir" userId="af3c95a13102d509" providerId="LiveId" clId="{88C0DC0E-EF2C-4A8E-831A-DE6434E041D6}" dt="2020-03-30T13:46:53.850" v="635" actId="404"/>
          <ac:spMkLst>
            <pc:docMk/>
            <pc:sldMk cId="2588504471" sldId="1499"/>
            <ac:spMk id="4509" creationId="{00000000-0000-0000-0000-000000000000}"/>
          </ac:spMkLst>
        </pc:spChg>
        <pc:spChg chg="mod">
          <ac:chgData name="reza kabir" userId="af3c95a13102d509" providerId="LiveId" clId="{88C0DC0E-EF2C-4A8E-831A-DE6434E041D6}" dt="2020-03-30T13:46:53.850" v="635" actId="404"/>
          <ac:spMkLst>
            <pc:docMk/>
            <pc:sldMk cId="2588504471" sldId="1499"/>
            <ac:spMk id="4510" creationId="{00000000-0000-0000-0000-000000000000}"/>
          </ac:spMkLst>
        </pc:spChg>
        <pc:spChg chg="mod">
          <ac:chgData name="reza kabir" userId="af3c95a13102d509" providerId="LiveId" clId="{88C0DC0E-EF2C-4A8E-831A-DE6434E041D6}" dt="2020-03-30T13:46:53.850" v="635" actId="404"/>
          <ac:spMkLst>
            <pc:docMk/>
            <pc:sldMk cId="2588504471" sldId="1499"/>
            <ac:spMk id="4511" creationId="{00000000-0000-0000-0000-000000000000}"/>
          </ac:spMkLst>
        </pc:spChg>
        <pc:spChg chg="mod">
          <ac:chgData name="reza kabir" userId="af3c95a13102d509" providerId="LiveId" clId="{88C0DC0E-EF2C-4A8E-831A-DE6434E041D6}" dt="2020-03-30T13:46:53.850" v="635" actId="404"/>
          <ac:spMkLst>
            <pc:docMk/>
            <pc:sldMk cId="2588504471" sldId="1499"/>
            <ac:spMk id="4512" creationId="{00000000-0000-0000-0000-000000000000}"/>
          </ac:spMkLst>
        </pc:spChg>
        <pc:spChg chg="mod">
          <ac:chgData name="reza kabir" userId="af3c95a13102d509" providerId="LiveId" clId="{88C0DC0E-EF2C-4A8E-831A-DE6434E041D6}" dt="2020-03-30T13:46:53.850" v="635" actId="404"/>
          <ac:spMkLst>
            <pc:docMk/>
            <pc:sldMk cId="2588504471" sldId="1499"/>
            <ac:spMk id="4513" creationId="{00000000-0000-0000-0000-000000000000}"/>
          </ac:spMkLst>
        </pc:spChg>
        <pc:spChg chg="mod">
          <ac:chgData name="reza kabir" userId="af3c95a13102d509" providerId="LiveId" clId="{88C0DC0E-EF2C-4A8E-831A-DE6434E041D6}" dt="2020-03-30T13:46:53.850" v="635" actId="404"/>
          <ac:spMkLst>
            <pc:docMk/>
            <pc:sldMk cId="2588504471" sldId="1499"/>
            <ac:spMk id="4514" creationId="{00000000-0000-0000-0000-000000000000}"/>
          </ac:spMkLst>
        </pc:spChg>
        <pc:spChg chg="mod">
          <ac:chgData name="reza kabir" userId="af3c95a13102d509" providerId="LiveId" clId="{88C0DC0E-EF2C-4A8E-831A-DE6434E041D6}" dt="2020-03-30T13:46:53.850" v="635" actId="404"/>
          <ac:spMkLst>
            <pc:docMk/>
            <pc:sldMk cId="2588504471" sldId="1499"/>
            <ac:spMk id="4515" creationId="{00000000-0000-0000-0000-000000000000}"/>
          </ac:spMkLst>
        </pc:spChg>
        <pc:spChg chg="mod">
          <ac:chgData name="reza kabir" userId="af3c95a13102d509" providerId="LiveId" clId="{88C0DC0E-EF2C-4A8E-831A-DE6434E041D6}" dt="2020-03-30T13:46:53.850" v="635" actId="404"/>
          <ac:spMkLst>
            <pc:docMk/>
            <pc:sldMk cId="2588504471" sldId="1499"/>
            <ac:spMk id="4516" creationId="{00000000-0000-0000-0000-000000000000}"/>
          </ac:spMkLst>
        </pc:spChg>
        <pc:spChg chg="mod">
          <ac:chgData name="reza kabir" userId="af3c95a13102d509" providerId="LiveId" clId="{88C0DC0E-EF2C-4A8E-831A-DE6434E041D6}" dt="2020-03-30T13:46:53.850" v="635" actId="404"/>
          <ac:spMkLst>
            <pc:docMk/>
            <pc:sldMk cId="2588504471" sldId="1499"/>
            <ac:spMk id="4517" creationId="{00000000-0000-0000-0000-000000000000}"/>
          </ac:spMkLst>
        </pc:spChg>
        <pc:spChg chg="mod">
          <ac:chgData name="reza kabir" userId="af3c95a13102d509" providerId="LiveId" clId="{88C0DC0E-EF2C-4A8E-831A-DE6434E041D6}" dt="2020-03-30T13:46:53.850" v="635" actId="404"/>
          <ac:spMkLst>
            <pc:docMk/>
            <pc:sldMk cId="2588504471" sldId="1499"/>
            <ac:spMk id="4518" creationId="{00000000-0000-0000-0000-000000000000}"/>
          </ac:spMkLst>
        </pc:spChg>
        <pc:spChg chg="mod">
          <ac:chgData name="reza kabir" userId="af3c95a13102d509" providerId="LiveId" clId="{88C0DC0E-EF2C-4A8E-831A-DE6434E041D6}" dt="2020-03-30T13:46:53.850" v="635" actId="404"/>
          <ac:spMkLst>
            <pc:docMk/>
            <pc:sldMk cId="2588504471" sldId="1499"/>
            <ac:spMk id="4519" creationId="{00000000-0000-0000-0000-000000000000}"/>
          </ac:spMkLst>
        </pc:spChg>
        <pc:spChg chg="mod">
          <ac:chgData name="reza kabir" userId="af3c95a13102d509" providerId="LiveId" clId="{88C0DC0E-EF2C-4A8E-831A-DE6434E041D6}" dt="2020-03-30T13:46:53.850" v="635" actId="404"/>
          <ac:spMkLst>
            <pc:docMk/>
            <pc:sldMk cId="2588504471" sldId="1499"/>
            <ac:spMk id="4520" creationId="{00000000-0000-0000-0000-000000000000}"/>
          </ac:spMkLst>
        </pc:spChg>
        <pc:spChg chg="mod">
          <ac:chgData name="reza kabir" userId="af3c95a13102d509" providerId="LiveId" clId="{88C0DC0E-EF2C-4A8E-831A-DE6434E041D6}" dt="2020-03-30T13:46:53.850" v="635" actId="404"/>
          <ac:spMkLst>
            <pc:docMk/>
            <pc:sldMk cId="2588504471" sldId="1499"/>
            <ac:spMk id="4521" creationId="{00000000-0000-0000-0000-000000000000}"/>
          </ac:spMkLst>
        </pc:spChg>
        <pc:spChg chg="mod">
          <ac:chgData name="reza kabir" userId="af3c95a13102d509" providerId="LiveId" clId="{88C0DC0E-EF2C-4A8E-831A-DE6434E041D6}" dt="2020-03-30T13:46:53.850" v="635" actId="404"/>
          <ac:spMkLst>
            <pc:docMk/>
            <pc:sldMk cId="2588504471" sldId="1499"/>
            <ac:spMk id="4522" creationId="{00000000-0000-0000-0000-000000000000}"/>
          </ac:spMkLst>
        </pc:spChg>
        <pc:spChg chg="mod">
          <ac:chgData name="reza kabir" userId="af3c95a13102d509" providerId="LiveId" clId="{88C0DC0E-EF2C-4A8E-831A-DE6434E041D6}" dt="2020-03-30T13:46:53.850" v="635" actId="404"/>
          <ac:spMkLst>
            <pc:docMk/>
            <pc:sldMk cId="2588504471" sldId="1499"/>
            <ac:spMk id="4523" creationId="{00000000-0000-0000-0000-000000000000}"/>
          </ac:spMkLst>
        </pc:spChg>
        <pc:spChg chg="mod">
          <ac:chgData name="reza kabir" userId="af3c95a13102d509" providerId="LiveId" clId="{88C0DC0E-EF2C-4A8E-831A-DE6434E041D6}" dt="2020-03-30T13:46:53.850" v="635" actId="404"/>
          <ac:spMkLst>
            <pc:docMk/>
            <pc:sldMk cId="2588504471" sldId="1499"/>
            <ac:spMk id="4524" creationId="{00000000-0000-0000-0000-000000000000}"/>
          </ac:spMkLst>
        </pc:spChg>
        <pc:spChg chg="mod">
          <ac:chgData name="reza kabir" userId="af3c95a13102d509" providerId="LiveId" clId="{88C0DC0E-EF2C-4A8E-831A-DE6434E041D6}" dt="2020-03-30T13:46:53.850" v="635" actId="404"/>
          <ac:spMkLst>
            <pc:docMk/>
            <pc:sldMk cId="2588504471" sldId="1499"/>
            <ac:spMk id="4525" creationId="{00000000-0000-0000-0000-000000000000}"/>
          </ac:spMkLst>
        </pc:spChg>
        <pc:spChg chg="mod">
          <ac:chgData name="reza kabir" userId="af3c95a13102d509" providerId="LiveId" clId="{88C0DC0E-EF2C-4A8E-831A-DE6434E041D6}" dt="2020-03-30T13:46:53.850" v="635" actId="404"/>
          <ac:spMkLst>
            <pc:docMk/>
            <pc:sldMk cId="2588504471" sldId="1499"/>
            <ac:spMk id="4526" creationId="{00000000-0000-0000-0000-000000000000}"/>
          </ac:spMkLst>
        </pc:spChg>
        <pc:spChg chg="mod">
          <ac:chgData name="reza kabir" userId="af3c95a13102d509" providerId="LiveId" clId="{88C0DC0E-EF2C-4A8E-831A-DE6434E041D6}" dt="2020-03-30T13:46:53.850" v="635" actId="404"/>
          <ac:spMkLst>
            <pc:docMk/>
            <pc:sldMk cId="2588504471" sldId="1499"/>
            <ac:spMk id="4527" creationId="{00000000-0000-0000-0000-000000000000}"/>
          </ac:spMkLst>
        </pc:spChg>
        <pc:spChg chg="mod">
          <ac:chgData name="reza kabir" userId="af3c95a13102d509" providerId="LiveId" clId="{88C0DC0E-EF2C-4A8E-831A-DE6434E041D6}" dt="2020-03-30T13:46:53.850" v="635" actId="404"/>
          <ac:spMkLst>
            <pc:docMk/>
            <pc:sldMk cId="2588504471" sldId="1499"/>
            <ac:spMk id="4528" creationId="{00000000-0000-0000-0000-000000000000}"/>
          </ac:spMkLst>
        </pc:spChg>
        <pc:spChg chg="mod">
          <ac:chgData name="reza kabir" userId="af3c95a13102d509" providerId="LiveId" clId="{88C0DC0E-EF2C-4A8E-831A-DE6434E041D6}" dt="2020-03-30T13:46:53.850" v="635" actId="404"/>
          <ac:spMkLst>
            <pc:docMk/>
            <pc:sldMk cId="2588504471" sldId="1499"/>
            <ac:spMk id="4529" creationId="{00000000-0000-0000-0000-000000000000}"/>
          </ac:spMkLst>
        </pc:spChg>
        <pc:spChg chg="mod">
          <ac:chgData name="reza kabir" userId="af3c95a13102d509" providerId="LiveId" clId="{88C0DC0E-EF2C-4A8E-831A-DE6434E041D6}" dt="2020-03-30T13:46:53.850" v="635" actId="404"/>
          <ac:spMkLst>
            <pc:docMk/>
            <pc:sldMk cId="2588504471" sldId="1499"/>
            <ac:spMk id="4530" creationId="{00000000-0000-0000-0000-000000000000}"/>
          </ac:spMkLst>
        </pc:spChg>
        <pc:spChg chg="mod">
          <ac:chgData name="reza kabir" userId="af3c95a13102d509" providerId="LiveId" clId="{88C0DC0E-EF2C-4A8E-831A-DE6434E041D6}" dt="2020-03-30T13:46:53.850" v="635" actId="404"/>
          <ac:spMkLst>
            <pc:docMk/>
            <pc:sldMk cId="2588504471" sldId="1499"/>
            <ac:spMk id="4531" creationId="{00000000-0000-0000-0000-000000000000}"/>
          </ac:spMkLst>
        </pc:spChg>
        <pc:spChg chg="mod">
          <ac:chgData name="reza kabir" userId="af3c95a13102d509" providerId="LiveId" clId="{88C0DC0E-EF2C-4A8E-831A-DE6434E041D6}" dt="2020-03-30T13:46:53.850" v="635" actId="404"/>
          <ac:spMkLst>
            <pc:docMk/>
            <pc:sldMk cId="2588504471" sldId="1499"/>
            <ac:spMk id="4532" creationId="{00000000-0000-0000-0000-000000000000}"/>
          </ac:spMkLst>
        </pc:spChg>
        <pc:spChg chg="mod">
          <ac:chgData name="reza kabir" userId="af3c95a13102d509" providerId="LiveId" clId="{88C0DC0E-EF2C-4A8E-831A-DE6434E041D6}" dt="2020-03-30T13:46:53.850" v="635" actId="404"/>
          <ac:spMkLst>
            <pc:docMk/>
            <pc:sldMk cId="2588504471" sldId="1499"/>
            <ac:spMk id="4533" creationId="{00000000-0000-0000-0000-000000000000}"/>
          </ac:spMkLst>
        </pc:spChg>
        <pc:spChg chg="mod">
          <ac:chgData name="reza kabir" userId="af3c95a13102d509" providerId="LiveId" clId="{88C0DC0E-EF2C-4A8E-831A-DE6434E041D6}" dt="2020-03-30T13:46:53.850" v="635" actId="404"/>
          <ac:spMkLst>
            <pc:docMk/>
            <pc:sldMk cId="2588504471" sldId="1499"/>
            <ac:spMk id="4534" creationId="{00000000-0000-0000-0000-000000000000}"/>
          </ac:spMkLst>
        </pc:spChg>
        <pc:spChg chg="mod">
          <ac:chgData name="reza kabir" userId="af3c95a13102d509" providerId="LiveId" clId="{88C0DC0E-EF2C-4A8E-831A-DE6434E041D6}" dt="2020-03-30T13:46:53.850" v="635" actId="404"/>
          <ac:spMkLst>
            <pc:docMk/>
            <pc:sldMk cId="2588504471" sldId="1499"/>
            <ac:spMk id="4535" creationId="{00000000-0000-0000-0000-000000000000}"/>
          </ac:spMkLst>
        </pc:spChg>
        <pc:spChg chg="mod">
          <ac:chgData name="reza kabir" userId="af3c95a13102d509" providerId="LiveId" clId="{88C0DC0E-EF2C-4A8E-831A-DE6434E041D6}" dt="2020-03-30T13:46:53.850" v="635" actId="404"/>
          <ac:spMkLst>
            <pc:docMk/>
            <pc:sldMk cId="2588504471" sldId="1499"/>
            <ac:spMk id="4536" creationId="{00000000-0000-0000-0000-000000000000}"/>
          </ac:spMkLst>
        </pc:spChg>
        <pc:spChg chg="mod">
          <ac:chgData name="reza kabir" userId="af3c95a13102d509" providerId="LiveId" clId="{88C0DC0E-EF2C-4A8E-831A-DE6434E041D6}" dt="2020-03-30T13:46:53.850" v="635" actId="404"/>
          <ac:spMkLst>
            <pc:docMk/>
            <pc:sldMk cId="2588504471" sldId="1499"/>
            <ac:spMk id="4537" creationId="{00000000-0000-0000-0000-000000000000}"/>
          </ac:spMkLst>
        </pc:spChg>
        <pc:spChg chg="mod">
          <ac:chgData name="reza kabir" userId="af3c95a13102d509" providerId="LiveId" clId="{88C0DC0E-EF2C-4A8E-831A-DE6434E041D6}" dt="2020-03-30T13:46:53.850" v="635" actId="404"/>
          <ac:spMkLst>
            <pc:docMk/>
            <pc:sldMk cId="2588504471" sldId="1499"/>
            <ac:spMk id="4538" creationId="{00000000-0000-0000-0000-000000000000}"/>
          </ac:spMkLst>
        </pc:spChg>
        <pc:spChg chg="mod">
          <ac:chgData name="reza kabir" userId="af3c95a13102d509" providerId="LiveId" clId="{88C0DC0E-EF2C-4A8E-831A-DE6434E041D6}" dt="2020-03-30T13:46:53.850" v="635" actId="404"/>
          <ac:spMkLst>
            <pc:docMk/>
            <pc:sldMk cId="2588504471" sldId="1499"/>
            <ac:spMk id="4539" creationId="{00000000-0000-0000-0000-000000000000}"/>
          </ac:spMkLst>
        </pc:spChg>
        <pc:spChg chg="mod">
          <ac:chgData name="reza kabir" userId="af3c95a13102d509" providerId="LiveId" clId="{88C0DC0E-EF2C-4A8E-831A-DE6434E041D6}" dt="2020-03-30T13:46:53.850" v="635" actId="404"/>
          <ac:spMkLst>
            <pc:docMk/>
            <pc:sldMk cId="2588504471" sldId="1499"/>
            <ac:spMk id="4540" creationId="{00000000-0000-0000-0000-000000000000}"/>
          </ac:spMkLst>
        </pc:spChg>
        <pc:spChg chg="mod">
          <ac:chgData name="reza kabir" userId="af3c95a13102d509" providerId="LiveId" clId="{88C0DC0E-EF2C-4A8E-831A-DE6434E041D6}" dt="2020-03-30T13:46:53.850" v="635" actId="404"/>
          <ac:spMkLst>
            <pc:docMk/>
            <pc:sldMk cId="2588504471" sldId="1499"/>
            <ac:spMk id="4541" creationId="{00000000-0000-0000-0000-000000000000}"/>
          </ac:spMkLst>
        </pc:spChg>
        <pc:spChg chg="mod">
          <ac:chgData name="reza kabir" userId="af3c95a13102d509" providerId="LiveId" clId="{88C0DC0E-EF2C-4A8E-831A-DE6434E041D6}" dt="2020-03-30T13:46:53.850" v="635" actId="404"/>
          <ac:spMkLst>
            <pc:docMk/>
            <pc:sldMk cId="2588504471" sldId="1499"/>
            <ac:spMk id="4542" creationId="{00000000-0000-0000-0000-000000000000}"/>
          </ac:spMkLst>
        </pc:spChg>
        <pc:spChg chg="mod">
          <ac:chgData name="reza kabir" userId="af3c95a13102d509" providerId="LiveId" clId="{88C0DC0E-EF2C-4A8E-831A-DE6434E041D6}" dt="2020-03-30T13:46:53.850" v="635" actId="404"/>
          <ac:spMkLst>
            <pc:docMk/>
            <pc:sldMk cId="2588504471" sldId="1499"/>
            <ac:spMk id="4543" creationId="{00000000-0000-0000-0000-000000000000}"/>
          </ac:spMkLst>
        </pc:spChg>
        <pc:spChg chg="mod">
          <ac:chgData name="reza kabir" userId="af3c95a13102d509" providerId="LiveId" clId="{88C0DC0E-EF2C-4A8E-831A-DE6434E041D6}" dt="2020-03-30T13:46:53.850" v="635" actId="404"/>
          <ac:spMkLst>
            <pc:docMk/>
            <pc:sldMk cId="2588504471" sldId="1499"/>
            <ac:spMk id="4544" creationId="{00000000-0000-0000-0000-000000000000}"/>
          </ac:spMkLst>
        </pc:spChg>
        <pc:spChg chg="mod">
          <ac:chgData name="reza kabir" userId="af3c95a13102d509" providerId="LiveId" clId="{88C0DC0E-EF2C-4A8E-831A-DE6434E041D6}" dt="2020-03-30T13:46:53.850" v="635" actId="404"/>
          <ac:spMkLst>
            <pc:docMk/>
            <pc:sldMk cId="2588504471" sldId="1499"/>
            <ac:spMk id="4545" creationId="{00000000-0000-0000-0000-000000000000}"/>
          </ac:spMkLst>
        </pc:spChg>
        <pc:spChg chg="mod">
          <ac:chgData name="reza kabir" userId="af3c95a13102d509" providerId="LiveId" clId="{88C0DC0E-EF2C-4A8E-831A-DE6434E041D6}" dt="2020-03-30T13:46:53.850" v="635" actId="404"/>
          <ac:spMkLst>
            <pc:docMk/>
            <pc:sldMk cId="2588504471" sldId="1499"/>
            <ac:spMk id="4578" creationId="{00000000-0000-0000-0000-000000000000}"/>
          </ac:spMkLst>
        </pc:spChg>
        <pc:spChg chg="mod">
          <ac:chgData name="reza kabir" userId="af3c95a13102d509" providerId="LiveId" clId="{88C0DC0E-EF2C-4A8E-831A-DE6434E041D6}" dt="2020-03-30T13:46:53.850" v="635" actId="404"/>
          <ac:spMkLst>
            <pc:docMk/>
            <pc:sldMk cId="2588504471" sldId="1499"/>
            <ac:spMk id="4579" creationId="{00000000-0000-0000-0000-000000000000}"/>
          </ac:spMkLst>
        </pc:spChg>
        <pc:spChg chg="mod">
          <ac:chgData name="reza kabir" userId="af3c95a13102d509" providerId="LiveId" clId="{88C0DC0E-EF2C-4A8E-831A-DE6434E041D6}" dt="2020-03-30T13:46:53.850" v="635" actId="404"/>
          <ac:spMkLst>
            <pc:docMk/>
            <pc:sldMk cId="2588504471" sldId="1499"/>
            <ac:spMk id="4580" creationId="{00000000-0000-0000-0000-000000000000}"/>
          </ac:spMkLst>
        </pc:spChg>
        <pc:spChg chg="mod">
          <ac:chgData name="reza kabir" userId="af3c95a13102d509" providerId="LiveId" clId="{88C0DC0E-EF2C-4A8E-831A-DE6434E041D6}" dt="2020-03-30T13:46:53.850" v="635" actId="404"/>
          <ac:spMkLst>
            <pc:docMk/>
            <pc:sldMk cId="2588504471" sldId="1499"/>
            <ac:spMk id="4581" creationId="{00000000-0000-0000-0000-000000000000}"/>
          </ac:spMkLst>
        </pc:spChg>
        <pc:spChg chg="mod">
          <ac:chgData name="reza kabir" userId="af3c95a13102d509" providerId="LiveId" clId="{88C0DC0E-EF2C-4A8E-831A-DE6434E041D6}" dt="2020-03-30T13:46:53.850" v="635" actId="404"/>
          <ac:spMkLst>
            <pc:docMk/>
            <pc:sldMk cId="2588504471" sldId="1499"/>
            <ac:spMk id="4582" creationId="{00000000-0000-0000-0000-000000000000}"/>
          </ac:spMkLst>
        </pc:spChg>
        <pc:spChg chg="mod">
          <ac:chgData name="reza kabir" userId="af3c95a13102d509" providerId="LiveId" clId="{88C0DC0E-EF2C-4A8E-831A-DE6434E041D6}" dt="2020-03-30T13:46:53.850" v="635" actId="404"/>
          <ac:spMkLst>
            <pc:docMk/>
            <pc:sldMk cId="2588504471" sldId="1499"/>
            <ac:spMk id="4583" creationId="{00000000-0000-0000-0000-000000000000}"/>
          </ac:spMkLst>
        </pc:spChg>
        <pc:spChg chg="mod">
          <ac:chgData name="reza kabir" userId="af3c95a13102d509" providerId="LiveId" clId="{88C0DC0E-EF2C-4A8E-831A-DE6434E041D6}" dt="2020-03-30T13:46:53.850" v="635" actId="404"/>
          <ac:spMkLst>
            <pc:docMk/>
            <pc:sldMk cId="2588504471" sldId="1499"/>
            <ac:spMk id="4584" creationId="{00000000-0000-0000-0000-000000000000}"/>
          </ac:spMkLst>
        </pc:spChg>
        <pc:spChg chg="mod">
          <ac:chgData name="reza kabir" userId="af3c95a13102d509" providerId="LiveId" clId="{88C0DC0E-EF2C-4A8E-831A-DE6434E041D6}" dt="2020-03-30T13:46:53.850" v="635" actId="404"/>
          <ac:spMkLst>
            <pc:docMk/>
            <pc:sldMk cId="2588504471" sldId="1499"/>
            <ac:spMk id="4585" creationId="{00000000-0000-0000-0000-000000000000}"/>
          </ac:spMkLst>
        </pc:spChg>
        <pc:spChg chg="mod">
          <ac:chgData name="reza kabir" userId="af3c95a13102d509" providerId="LiveId" clId="{88C0DC0E-EF2C-4A8E-831A-DE6434E041D6}" dt="2020-03-30T13:46:53.850" v="635" actId="404"/>
          <ac:spMkLst>
            <pc:docMk/>
            <pc:sldMk cId="2588504471" sldId="1499"/>
            <ac:spMk id="4586" creationId="{00000000-0000-0000-0000-000000000000}"/>
          </ac:spMkLst>
        </pc:spChg>
        <pc:spChg chg="mod">
          <ac:chgData name="reza kabir" userId="af3c95a13102d509" providerId="LiveId" clId="{88C0DC0E-EF2C-4A8E-831A-DE6434E041D6}" dt="2020-03-30T13:46:53.850" v="635" actId="404"/>
          <ac:spMkLst>
            <pc:docMk/>
            <pc:sldMk cId="2588504471" sldId="1499"/>
            <ac:spMk id="4587" creationId="{00000000-0000-0000-0000-000000000000}"/>
          </ac:spMkLst>
        </pc:spChg>
        <pc:spChg chg="mod">
          <ac:chgData name="reza kabir" userId="af3c95a13102d509" providerId="LiveId" clId="{88C0DC0E-EF2C-4A8E-831A-DE6434E041D6}" dt="2020-03-30T13:46:53.850" v="635" actId="404"/>
          <ac:spMkLst>
            <pc:docMk/>
            <pc:sldMk cId="2588504471" sldId="1499"/>
            <ac:spMk id="4588" creationId="{00000000-0000-0000-0000-000000000000}"/>
          </ac:spMkLst>
        </pc:spChg>
        <pc:spChg chg="mod">
          <ac:chgData name="reza kabir" userId="af3c95a13102d509" providerId="LiveId" clId="{88C0DC0E-EF2C-4A8E-831A-DE6434E041D6}" dt="2020-03-30T13:46:53.850" v="635" actId="404"/>
          <ac:spMkLst>
            <pc:docMk/>
            <pc:sldMk cId="2588504471" sldId="1499"/>
            <ac:spMk id="4589" creationId="{00000000-0000-0000-0000-000000000000}"/>
          </ac:spMkLst>
        </pc:spChg>
        <pc:spChg chg="mod">
          <ac:chgData name="reza kabir" userId="af3c95a13102d509" providerId="LiveId" clId="{88C0DC0E-EF2C-4A8E-831A-DE6434E041D6}" dt="2020-03-30T13:46:53.850" v="635" actId="404"/>
          <ac:spMkLst>
            <pc:docMk/>
            <pc:sldMk cId="2588504471" sldId="1499"/>
            <ac:spMk id="4590" creationId="{00000000-0000-0000-0000-000000000000}"/>
          </ac:spMkLst>
        </pc:spChg>
        <pc:spChg chg="mod">
          <ac:chgData name="reza kabir" userId="af3c95a13102d509" providerId="LiveId" clId="{88C0DC0E-EF2C-4A8E-831A-DE6434E041D6}" dt="2020-03-30T13:46:53.850" v="635" actId="404"/>
          <ac:spMkLst>
            <pc:docMk/>
            <pc:sldMk cId="2588504471" sldId="1499"/>
            <ac:spMk id="4591" creationId="{00000000-0000-0000-0000-000000000000}"/>
          </ac:spMkLst>
        </pc:spChg>
        <pc:spChg chg="mod">
          <ac:chgData name="reza kabir" userId="af3c95a13102d509" providerId="LiveId" clId="{88C0DC0E-EF2C-4A8E-831A-DE6434E041D6}" dt="2020-03-30T13:46:53.850" v="635" actId="404"/>
          <ac:spMkLst>
            <pc:docMk/>
            <pc:sldMk cId="2588504471" sldId="1499"/>
            <ac:spMk id="4592" creationId="{00000000-0000-0000-0000-000000000000}"/>
          </ac:spMkLst>
        </pc:spChg>
        <pc:spChg chg="mod">
          <ac:chgData name="reza kabir" userId="af3c95a13102d509" providerId="LiveId" clId="{88C0DC0E-EF2C-4A8E-831A-DE6434E041D6}" dt="2020-03-30T13:46:53.850" v="635" actId="404"/>
          <ac:spMkLst>
            <pc:docMk/>
            <pc:sldMk cId="2588504471" sldId="1499"/>
            <ac:spMk id="4593" creationId="{00000000-0000-0000-0000-000000000000}"/>
          </ac:spMkLst>
        </pc:spChg>
        <pc:spChg chg="mod">
          <ac:chgData name="reza kabir" userId="af3c95a13102d509" providerId="LiveId" clId="{88C0DC0E-EF2C-4A8E-831A-DE6434E041D6}" dt="2020-03-30T13:46:53.850" v="635" actId="404"/>
          <ac:spMkLst>
            <pc:docMk/>
            <pc:sldMk cId="2588504471" sldId="1499"/>
            <ac:spMk id="4594" creationId="{00000000-0000-0000-0000-000000000000}"/>
          </ac:spMkLst>
        </pc:spChg>
        <pc:grpChg chg="add mod">
          <ac:chgData name="reza kabir" userId="af3c95a13102d509" providerId="LiveId" clId="{88C0DC0E-EF2C-4A8E-831A-DE6434E041D6}" dt="2020-03-30T13:46:45.139" v="629" actId="1076"/>
          <ac:grpSpMkLst>
            <pc:docMk/>
            <pc:sldMk cId="2588504471" sldId="1499"/>
            <ac:grpSpMk id="2" creationId="{FCC90AC4-99C8-4DD0-966A-445B0E31BAEA}"/>
          </ac:grpSpMkLst>
        </pc:grpChg>
        <pc:grpChg chg="mod">
          <ac:chgData name="reza kabir" userId="af3c95a13102d509" providerId="LiveId" clId="{88C0DC0E-EF2C-4A8E-831A-DE6434E041D6}" dt="2020-03-30T13:46:34.698" v="626" actId="164"/>
          <ac:grpSpMkLst>
            <pc:docMk/>
            <pc:sldMk cId="2588504471" sldId="1499"/>
            <ac:grpSpMk id="9" creationId="{00000000-0000-0000-0000-000000000000}"/>
          </ac:grpSpMkLst>
        </pc:grpChg>
        <pc:grpChg chg="del">
          <ac:chgData name="reza kabir" userId="af3c95a13102d509" providerId="LiveId" clId="{88C0DC0E-EF2C-4A8E-831A-DE6434E041D6}" dt="2020-03-30T13:46:31.661" v="625" actId="478"/>
          <ac:grpSpMkLst>
            <pc:docMk/>
            <pc:sldMk cId="2588504471" sldId="1499"/>
            <ac:grpSpMk id="406" creationId="{00000000-0000-0000-0000-000000000000}"/>
          </ac:grpSpMkLst>
        </pc:grpChg>
        <pc:grpChg chg="mod">
          <ac:chgData name="reza kabir" userId="af3c95a13102d509" providerId="LiveId" clId="{88C0DC0E-EF2C-4A8E-831A-DE6434E041D6}" dt="2020-03-30T13:46:34.698" v="626" actId="164"/>
          <ac:grpSpMkLst>
            <pc:docMk/>
            <pc:sldMk cId="2588504471" sldId="1499"/>
            <ac:grpSpMk id="563" creationId="{00000000-0000-0000-0000-000000000000}"/>
          </ac:grpSpMkLst>
        </pc:grpChg>
        <pc:grpChg chg="mod">
          <ac:chgData name="reza kabir" userId="af3c95a13102d509" providerId="LiveId" clId="{88C0DC0E-EF2C-4A8E-831A-DE6434E041D6}" dt="2020-03-30T13:46:34.698" v="626" actId="164"/>
          <ac:grpSpMkLst>
            <pc:docMk/>
            <pc:sldMk cId="2588504471" sldId="1499"/>
            <ac:grpSpMk id="567" creationId="{00000000-0000-0000-0000-000000000000}"/>
          </ac:grpSpMkLst>
        </pc:grpChg>
        <pc:grpChg chg="mod">
          <ac:chgData name="reza kabir" userId="af3c95a13102d509" providerId="LiveId" clId="{88C0DC0E-EF2C-4A8E-831A-DE6434E041D6}" dt="2020-03-30T13:46:34.698" v="626" actId="164"/>
          <ac:grpSpMkLst>
            <pc:docMk/>
            <pc:sldMk cId="2588504471" sldId="1499"/>
            <ac:grpSpMk id="585" creationId="{00000000-0000-0000-0000-000000000000}"/>
          </ac:grpSpMkLst>
        </pc:grpChg>
        <pc:grpChg chg="mod">
          <ac:chgData name="reza kabir" userId="af3c95a13102d509" providerId="LiveId" clId="{88C0DC0E-EF2C-4A8E-831A-DE6434E041D6}" dt="2020-03-30T13:46:34.698" v="626" actId="164"/>
          <ac:grpSpMkLst>
            <pc:docMk/>
            <pc:sldMk cId="2588504471" sldId="1499"/>
            <ac:grpSpMk id="595" creationId="{00000000-0000-0000-0000-000000000000}"/>
          </ac:grpSpMkLst>
        </pc:grpChg>
      </pc:sldChg>
      <pc:sldChg chg="addSp delSp modSp add mod">
        <pc:chgData name="reza kabir" userId="af3c95a13102d509" providerId="LiveId" clId="{88C0DC0E-EF2C-4A8E-831A-DE6434E041D6}" dt="2020-03-30T13:51:27.223" v="674"/>
        <pc:sldMkLst>
          <pc:docMk/>
          <pc:sldMk cId="1547429271" sldId="1534"/>
        </pc:sldMkLst>
        <pc:spChg chg="add mod">
          <ac:chgData name="reza kabir" userId="af3c95a13102d509" providerId="LiveId" clId="{88C0DC0E-EF2C-4A8E-831A-DE6434E041D6}" dt="2020-03-30T13:51:27.223" v="674"/>
          <ac:spMkLst>
            <pc:docMk/>
            <pc:sldMk cId="1547429271" sldId="1534"/>
            <ac:spMk id="2" creationId="{7B28A31F-CE48-4B32-B67A-7DC51A191E34}"/>
          </ac:spMkLst>
        </pc:spChg>
        <pc:spChg chg="mod">
          <ac:chgData name="reza kabir" userId="af3c95a13102d509" providerId="LiveId" clId="{88C0DC0E-EF2C-4A8E-831A-DE6434E041D6}" dt="2020-03-30T13:50:43.464" v="667" actId="1076"/>
          <ac:spMkLst>
            <pc:docMk/>
            <pc:sldMk cId="1547429271" sldId="1534"/>
            <ac:spMk id="25" creationId="{00000000-0000-0000-0000-000000000000}"/>
          </ac:spMkLst>
        </pc:spChg>
        <pc:spChg chg="mod">
          <ac:chgData name="reza kabir" userId="af3c95a13102d509" providerId="LiveId" clId="{88C0DC0E-EF2C-4A8E-831A-DE6434E041D6}" dt="2020-03-30T13:50:43.464" v="667" actId="1076"/>
          <ac:spMkLst>
            <pc:docMk/>
            <pc:sldMk cId="1547429271" sldId="1534"/>
            <ac:spMk id="26" creationId="{00000000-0000-0000-0000-000000000000}"/>
          </ac:spMkLst>
        </pc:spChg>
        <pc:spChg chg="mod">
          <ac:chgData name="reza kabir" userId="af3c95a13102d509" providerId="LiveId" clId="{88C0DC0E-EF2C-4A8E-831A-DE6434E041D6}" dt="2020-03-30T13:50:43.464" v="667" actId="1076"/>
          <ac:spMkLst>
            <pc:docMk/>
            <pc:sldMk cId="1547429271" sldId="1534"/>
            <ac:spMk id="27" creationId="{00000000-0000-0000-0000-000000000000}"/>
          </ac:spMkLst>
        </pc:spChg>
        <pc:spChg chg="mod">
          <ac:chgData name="reza kabir" userId="af3c95a13102d509" providerId="LiveId" clId="{88C0DC0E-EF2C-4A8E-831A-DE6434E041D6}" dt="2020-03-30T13:50:43.464" v="667" actId="1076"/>
          <ac:spMkLst>
            <pc:docMk/>
            <pc:sldMk cId="1547429271" sldId="1534"/>
            <ac:spMk id="30" creationId="{00000000-0000-0000-0000-000000000000}"/>
          </ac:spMkLst>
        </pc:spChg>
        <pc:spChg chg="mod">
          <ac:chgData name="reza kabir" userId="af3c95a13102d509" providerId="LiveId" clId="{88C0DC0E-EF2C-4A8E-831A-DE6434E041D6}" dt="2020-03-30T13:50:43.464" v="667" actId="1076"/>
          <ac:spMkLst>
            <pc:docMk/>
            <pc:sldMk cId="1547429271" sldId="1534"/>
            <ac:spMk id="31" creationId="{00000000-0000-0000-0000-000000000000}"/>
          </ac:spMkLst>
        </pc:spChg>
        <pc:spChg chg="mod">
          <ac:chgData name="reza kabir" userId="af3c95a13102d509" providerId="LiveId" clId="{88C0DC0E-EF2C-4A8E-831A-DE6434E041D6}" dt="2020-03-30T13:51:19.962" v="673" actId="2711"/>
          <ac:spMkLst>
            <pc:docMk/>
            <pc:sldMk cId="1547429271" sldId="1534"/>
            <ac:spMk id="36" creationId="{00000000-0000-0000-0000-000000000000}"/>
          </ac:spMkLst>
        </pc:spChg>
        <pc:spChg chg="mod">
          <ac:chgData name="reza kabir" userId="af3c95a13102d509" providerId="LiveId" clId="{88C0DC0E-EF2C-4A8E-831A-DE6434E041D6}" dt="2020-03-30T13:50:59.692" v="671" actId="14100"/>
          <ac:spMkLst>
            <pc:docMk/>
            <pc:sldMk cId="1547429271" sldId="1534"/>
            <ac:spMk id="37" creationId="{00000000-0000-0000-0000-000000000000}"/>
          </ac:spMkLst>
        </pc:spChg>
        <pc:spChg chg="mod">
          <ac:chgData name="reza kabir" userId="af3c95a13102d509" providerId="LiveId" clId="{88C0DC0E-EF2C-4A8E-831A-DE6434E041D6}" dt="2020-03-30T13:50:43.464" v="667" actId="1076"/>
          <ac:spMkLst>
            <pc:docMk/>
            <pc:sldMk cId="1547429271" sldId="1534"/>
            <ac:spMk id="85" creationId="{00000000-0000-0000-0000-000000000000}"/>
          </ac:spMkLst>
        </pc:spChg>
        <pc:spChg chg="mod">
          <ac:chgData name="reza kabir" userId="af3c95a13102d509" providerId="LiveId" clId="{88C0DC0E-EF2C-4A8E-831A-DE6434E041D6}" dt="2020-03-30T13:50:43.464" v="667" actId="1076"/>
          <ac:spMkLst>
            <pc:docMk/>
            <pc:sldMk cId="1547429271" sldId="1534"/>
            <ac:spMk id="90" creationId="{00000000-0000-0000-0000-000000000000}"/>
          </ac:spMkLst>
        </pc:spChg>
        <pc:spChg chg="mod">
          <ac:chgData name="reza kabir" userId="af3c95a13102d509" providerId="LiveId" clId="{88C0DC0E-EF2C-4A8E-831A-DE6434E041D6}" dt="2020-03-30T13:50:43.464" v="667" actId="1076"/>
          <ac:spMkLst>
            <pc:docMk/>
            <pc:sldMk cId="1547429271" sldId="1534"/>
            <ac:spMk id="93" creationId="{00000000-0000-0000-0000-000000000000}"/>
          </ac:spMkLst>
        </pc:spChg>
        <pc:spChg chg="mod">
          <ac:chgData name="reza kabir" userId="af3c95a13102d509" providerId="LiveId" clId="{88C0DC0E-EF2C-4A8E-831A-DE6434E041D6}" dt="2020-03-30T13:51:19.962" v="673" actId="2711"/>
          <ac:spMkLst>
            <pc:docMk/>
            <pc:sldMk cId="1547429271" sldId="1534"/>
            <ac:spMk id="94" creationId="{00000000-0000-0000-0000-000000000000}"/>
          </ac:spMkLst>
        </pc:spChg>
        <pc:spChg chg="mod">
          <ac:chgData name="reza kabir" userId="af3c95a13102d509" providerId="LiveId" clId="{88C0DC0E-EF2C-4A8E-831A-DE6434E041D6}" dt="2020-03-30T13:50:59.692" v="671" actId="14100"/>
          <ac:spMkLst>
            <pc:docMk/>
            <pc:sldMk cId="1547429271" sldId="1534"/>
            <ac:spMk id="95" creationId="{00000000-0000-0000-0000-000000000000}"/>
          </ac:spMkLst>
        </pc:spChg>
        <pc:spChg chg="mod">
          <ac:chgData name="reza kabir" userId="af3c95a13102d509" providerId="LiveId" clId="{88C0DC0E-EF2C-4A8E-831A-DE6434E041D6}" dt="2020-03-30T13:51:19.962" v="673" actId="2711"/>
          <ac:spMkLst>
            <pc:docMk/>
            <pc:sldMk cId="1547429271" sldId="1534"/>
            <ac:spMk id="96" creationId="{00000000-0000-0000-0000-000000000000}"/>
          </ac:spMkLst>
        </pc:spChg>
        <pc:spChg chg="mod">
          <ac:chgData name="reza kabir" userId="af3c95a13102d509" providerId="LiveId" clId="{88C0DC0E-EF2C-4A8E-831A-DE6434E041D6}" dt="2020-03-30T13:50:59.692" v="671" actId="14100"/>
          <ac:spMkLst>
            <pc:docMk/>
            <pc:sldMk cId="1547429271" sldId="1534"/>
            <ac:spMk id="97" creationId="{00000000-0000-0000-0000-000000000000}"/>
          </ac:spMkLst>
        </pc:spChg>
        <pc:spChg chg="mod">
          <ac:chgData name="reza kabir" userId="af3c95a13102d509" providerId="LiveId" clId="{88C0DC0E-EF2C-4A8E-831A-DE6434E041D6}" dt="2020-03-30T13:51:19.962" v="673" actId="2711"/>
          <ac:spMkLst>
            <pc:docMk/>
            <pc:sldMk cId="1547429271" sldId="1534"/>
            <ac:spMk id="98" creationId="{00000000-0000-0000-0000-000000000000}"/>
          </ac:spMkLst>
        </pc:spChg>
        <pc:spChg chg="mod">
          <ac:chgData name="reza kabir" userId="af3c95a13102d509" providerId="LiveId" clId="{88C0DC0E-EF2C-4A8E-831A-DE6434E041D6}" dt="2020-03-30T13:50:59.692" v="671" actId="14100"/>
          <ac:spMkLst>
            <pc:docMk/>
            <pc:sldMk cId="1547429271" sldId="1534"/>
            <ac:spMk id="99" creationId="{00000000-0000-0000-0000-000000000000}"/>
          </ac:spMkLst>
        </pc:spChg>
        <pc:spChg chg="del">
          <ac:chgData name="reza kabir" userId="af3c95a13102d509" providerId="LiveId" clId="{88C0DC0E-EF2C-4A8E-831A-DE6434E041D6}" dt="2020-03-30T13:50:34.479" v="665" actId="478"/>
          <ac:spMkLst>
            <pc:docMk/>
            <pc:sldMk cId="1547429271" sldId="1534"/>
            <ac:spMk id="100" creationId="{00000000-0000-0000-0000-000000000000}"/>
          </ac:spMkLst>
        </pc:spChg>
        <pc:spChg chg="del">
          <ac:chgData name="reza kabir" userId="af3c95a13102d509" providerId="LiveId" clId="{88C0DC0E-EF2C-4A8E-831A-DE6434E041D6}" dt="2020-03-30T13:50:34.479" v="665" actId="478"/>
          <ac:spMkLst>
            <pc:docMk/>
            <pc:sldMk cId="1547429271" sldId="1534"/>
            <ac:spMk id="109" creationId="{00000000-0000-0000-0000-000000000000}"/>
          </ac:spMkLst>
        </pc:spChg>
        <pc:grpChg chg="mod">
          <ac:chgData name="reza kabir" userId="af3c95a13102d509" providerId="LiveId" clId="{88C0DC0E-EF2C-4A8E-831A-DE6434E041D6}" dt="2020-03-30T13:50:43.464" v="667" actId="1076"/>
          <ac:grpSpMkLst>
            <pc:docMk/>
            <pc:sldMk cId="1547429271" sldId="1534"/>
            <ac:grpSpMk id="34" creationId="{00000000-0000-0000-0000-000000000000}"/>
          </ac:grpSpMkLst>
        </pc:grpChg>
        <pc:grpChg chg="mod">
          <ac:chgData name="reza kabir" userId="af3c95a13102d509" providerId="LiveId" clId="{88C0DC0E-EF2C-4A8E-831A-DE6434E041D6}" dt="2020-03-30T13:50:43.464" v="667" actId="1076"/>
          <ac:grpSpMkLst>
            <pc:docMk/>
            <pc:sldMk cId="1547429271" sldId="1534"/>
            <ac:grpSpMk id="38" creationId="{00000000-0000-0000-0000-000000000000}"/>
          </ac:grpSpMkLst>
        </pc:grpChg>
        <pc:grpChg chg="mod">
          <ac:chgData name="reza kabir" userId="af3c95a13102d509" providerId="LiveId" clId="{88C0DC0E-EF2C-4A8E-831A-DE6434E041D6}" dt="2020-03-30T13:50:43.464" v="667" actId="1076"/>
          <ac:grpSpMkLst>
            <pc:docMk/>
            <pc:sldMk cId="1547429271" sldId="1534"/>
            <ac:grpSpMk id="39" creationId="{00000000-0000-0000-0000-000000000000}"/>
          </ac:grpSpMkLst>
        </pc:grpChg>
        <pc:grpChg chg="del">
          <ac:chgData name="reza kabir" userId="af3c95a13102d509" providerId="LiveId" clId="{88C0DC0E-EF2C-4A8E-831A-DE6434E041D6}" dt="2020-03-30T13:50:34.479" v="665" actId="478"/>
          <ac:grpSpMkLst>
            <pc:docMk/>
            <pc:sldMk cId="1547429271" sldId="1534"/>
            <ac:grpSpMk id="101" creationId="{00000000-0000-0000-0000-000000000000}"/>
          </ac:grpSpMkLst>
        </pc:grpChg>
        <pc:grpChg chg="mod">
          <ac:chgData name="reza kabir" userId="af3c95a13102d509" providerId="LiveId" clId="{88C0DC0E-EF2C-4A8E-831A-DE6434E041D6}" dt="2020-03-30T13:50:43.464" v="667" actId="1076"/>
          <ac:grpSpMkLst>
            <pc:docMk/>
            <pc:sldMk cId="1547429271" sldId="1534"/>
            <ac:grpSpMk id="128" creationId="{00000000-0000-0000-0000-000000000000}"/>
          </ac:grpSpMkLst>
        </pc:grpChg>
        <pc:grpChg chg="mod">
          <ac:chgData name="reza kabir" userId="af3c95a13102d509" providerId="LiveId" clId="{88C0DC0E-EF2C-4A8E-831A-DE6434E041D6}" dt="2020-03-30T13:50:43.464" v="667" actId="1076"/>
          <ac:grpSpMkLst>
            <pc:docMk/>
            <pc:sldMk cId="1547429271" sldId="1534"/>
            <ac:grpSpMk id="129" creationId="{00000000-0000-0000-0000-000000000000}"/>
          </ac:grpSpMkLst>
        </pc:grpChg>
        <pc:grpChg chg="mod">
          <ac:chgData name="reza kabir" userId="af3c95a13102d509" providerId="LiveId" clId="{88C0DC0E-EF2C-4A8E-831A-DE6434E041D6}" dt="2020-03-30T13:50:43.464" v="667" actId="1076"/>
          <ac:grpSpMkLst>
            <pc:docMk/>
            <pc:sldMk cId="1547429271" sldId="1534"/>
            <ac:grpSpMk id="130" creationId="{00000000-0000-0000-0000-000000000000}"/>
          </ac:grpSpMkLst>
        </pc:grpChg>
      </pc:sldChg>
      <pc:sldChg chg="addSp delSp modSp add mod">
        <pc:chgData name="reza kabir" userId="af3c95a13102d509" providerId="LiveId" clId="{88C0DC0E-EF2C-4A8E-831A-DE6434E041D6}" dt="2020-03-30T13:27:33.350" v="593" actId="207"/>
        <pc:sldMkLst>
          <pc:docMk/>
          <pc:sldMk cId="1806559565" sldId="1604"/>
        </pc:sldMkLst>
        <pc:spChg chg="add del mod">
          <ac:chgData name="reza kabir" userId="af3c95a13102d509" providerId="LiveId" clId="{88C0DC0E-EF2C-4A8E-831A-DE6434E041D6}" dt="2020-03-30T13:24:00.356" v="586"/>
          <ac:spMkLst>
            <pc:docMk/>
            <pc:sldMk cId="1806559565" sldId="1604"/>
            <ac:spMk id="2" creationId="{29E4C8FD-8DC0-4327-B9E1-4A51C1AE49DC}"/>
          </ac:spMkLst>
        </pc:spChg>
        <pc:spChg chg="mod">
          <ac:chgData name="reza kabir" userId="af3c95a13102d509" providerId="LiveId" clId="{88C0DC0E-EF2C-4A8E-831A-DE6434E041D6}" dt="2020-03-30T13:27:33.350" v="593" actId="207"/>
          <ac:spMkLst>
            <pc:docMk/>
            <pc:sldMk cId="1806559565" sldId="1604"/>
            <ac:spMk id="93" creationId="{00000000-0000-0000-0000-000000000000}"/>
          </ac:spMkLst>
        </pc:spChg>
        <pc:spChg chg="mod">
          <ac:chgData name="reza kabir" userId="af3c95a13102d509" providerId="LiveId" clId="{88C0DC0E-EF2C-4A8E-831A-DE6434E041D6}" dt="2020-03-30T13:27:33.350" v="593" actId="207"/>
          <ac:spMkLst>
            <pc:docMk/>
            <pc:sldMk cId="1806559565" sldId="1604"/>
            <ac:spMk id="104" creationId="{00000000-0000-0000-0000-000000000000}"/>
          </ac:spMkLst>
        </pc:spChg>
        <pc:spChg chg="mod">
          <ac:chgData name="reza kabir" userId="af3c95a13102d509" providerId="LiveId" clId="{88C0DC0E-EF2C-4A8E-831A-DE6434E041D6}" dt="2020-03-30T13:27:33.350" v="593" actId="207"/>
          <ac:spMkLst>
            <pc:docMk/>
            <pc:sldMk cId="1806559565" sldId="1604"/>
            <ac:spMk id="141" creationId="{00000000-0000-0000-0000-000000000000}"/>
          </ac:spMkLst>
        </pc:spChg>
        <pc:spChg chg="mod">
          <ac:chgData name="reza kabir" userId="af3c95a13102d509" providerId="LiveId" clId="{88C0DC0E-EF2C-4A8E-831A-DE6434E041D6}" dt="2020-03-30T13:27:33.350" v="593" actId="207"/>
          <ac:spMkLst>
            <pc:docMk/>
            <pc:sldMk cId="1806559565" sldId="1604"/>
            <ac:spMk id="143" creationId="{00000000-0000-0000-0000-000000000000}"/>
          </ac:spMkLst>
        </pc:spChg>
        <pc:spChg chg="mod">
          <ac:chgData name="reza kabir" userId="af3c95a13102d509" providerId="LiveId" clId="{88C0DC0E-EF2C-4A8E-831A-DE6434E041D6}" dt="2020-03-30T13:27:33.350" v="593" actId="207"/>
          <ac:spMkLst>
            <pc:docMk/>
            <pc:sldMk cId="1806559565" sldId="1604"/>
            <ac:spMk id="145" creationId="{00000000-0000-0000-0000-000000000000}"/>
          </ac:spMkLst>
        </pc:spChg>
        <pc:spChg chg="mod">
          <ac:chgData name="reza kabir" userId="af3c95a13102d509" providerId="LiveId" clId="{88C0DC0E-EF2C-4A8E-831A-DE6434E041D6}" dt="2020-03-30T13:27:33.350" v="593" actId="207"/>
          <ac:spMkLst>
            <pc:docMk/>
            <pc:sldMk cId="1806559565" sldId="1604"/>
            <ac:spMk id="147" creationId="{00000000-0000-0000-0000-000000000000}"/>
          </ac:spMkLst>
        </pc:spChg>
        <pc:spChg chg="mod">
          <ac:chgData name="reza kabir" userId="af3c95a13102d509" providerId="LiveId" clId="{88C0DC0E-EF2C-4A8E-831A-DE6434E041D6}" dt="2020-03-30T13:27:33.350" v="593" actId="207"/>
          <ac:spMkLst>
            <pc:docMk/>
            <pc:sldMk cId="1806559565" sldId="1604"/>
            <ac:spMk id="149" creationId="{00000000-0000-0000-0000-000000000000}"/>
          </ac:spMkLst>
        </pc:spChg>
        <pc:spChg chg="mod">
          <ac:chgData name="reza kabir" userId="af3c95a13102d509" providerId="LiveId" clId="{88C0DC0E-EF2C-4A8E-831A-DE6434E041D6}" dt="2020-03-30T13:27:33.350" v="593" actId="207"/>
          <ac:spMkLst>
            <pc:docMk/>
            <pc:sldMk cId="1806559565" sldId="1604"/>
            <ac:spMk id="151" creationId="{00000000-0000-0000-0000-000000000000}"/>
          </ac:spMkLst>
        </pc:spChg>
      </pc:sldChg>
      <pc:sldChg chg="modSp add">
        <pc:chgData name="reza kabir" userId="af3c95a13102d509" providerId="LiveId" clId="{88C0DC0E-EF2C-4A8E-831A-DE6434E041D6}" dt="2020-03-30T13:27:45.972" v="595" actId="207"/>
        <pc:sldMkLst>
          <pc:docMk/>
          <pc:sldMk cId="3798025719" sldId="1605"/>
        </pc:sldMkLst>
        <pc:spChg chg="mod">
          <ac:chgData name="reza kabir" userId="af3c95a13102d509" providerId="LiveId" clId="{88C0DC0E-EF2C-4A8E-831A-DE6434E041D6}" dt="2020-03-30T13:27:45.972" v="595" actId="207"/>
          <ac:spMkLst>
            <pc:docMk/>
            <pc:sldMk cId="3798025719" sldId="1605"/>
            <ac:spMk id="8" creationId="{00000000-0000-0000-0000-000000000000}"/>
          </ac:spMkLst>
        </pc:spChg>
        <pc:spChg chg="mod">
          <ac:chgData name="reza kabir" userId="af3c95a13102d509" providerId="LiveId" clId="{88C0DC0E-EF2C-4A8E-831A-DE6434E041D6}" dt="2020-03-30T13:27:45.972" v="595" actId="207"/>
          <ac:spMkLst>
            <pc:docMk/>
            <pc:sldMk cId="3798025719" sldId="1605"/>
            <ac:spMk id="9" creationId="{00000000-0000-0000-0000-000000000000}"/>
          </ac:spMkLst>
        </pc:spChg>
        <pc:spChg chg="mod">
          <ac:chgData name="reza kabir" userId="af3c95a13102d509" providerId="LiveId" clId="{88C0DC0E-EF2C-4A8E-831A-DE6434E041D6}" dt="2020-03-30T13:27:45.972" v="595" actId="207"/>
          <ac:spMkLst>
            <pc:docMk/>
            <pc:sldMk cId="3798025719" sldId="1605"/>
            <ac:spMk id="10" creationId="{00000000-0000-0000-0000-000000000000}"/>
          </ac:spMkLst>
        </pc:spChg>
        <pc:spChg chg="mod">
          <ac:chgData name="reza kabir" userId="af3c95a13102d509" providerId="LiveId" clId="{88C0DC0E-EF2C-4A8E-831A-DE6434E041D6}" dt="2020-03-30T13:27:45.972" v="595" actId="207"/>
          <ac:spMkLst>
            <pc:docMk/>
            <pc:sldMk cId="3798025719" sldId="1605"/>
            <ac:spMk id="12" creationId="{00000000-0000-0000-0000-000000000000}"/>
          </ac:spMkLst>
        </pc:spChg>
        <pc:spChg chg="mod">
          <ac:chgData name="reza kabir" userId="af3c95a13102d509" providerId="LiveId" clId="{88C0DC0E-EF2C-4A8E-831A-DE6434E041D6}" dt="2020-03-30T13:27:45.972" v="595" actId="207"/>
          <ac:spMkLst>
            <pc:docMk/>
            <pc:sldMk cId="3798025719" sldId="1605"/>
            <ac:spMk id="24" creationId="{00000000-0000-0000-0000-000000000000}"/>
          </ac:spMkLst>
        </pc:spChg>
        <pc:spChg chg="mod">
          <ac:chgData name="reza kabir" userId="af3c95a13102d509" providerId="LiveId" clId="{88C0DC0E-EF2C-4A8E-831A-DE6434E041D6}" dt="2020-03-30T13:27:45.972" v="595" actId="207"/>
          <ac:spMkLst>
            <pc:docMk/>
            <pc:sldMk cId="3798025719" sldId="1605"/>
            <ac:spMk id="25" creationId="{00000000-0000-0000-0000-000000000000}"/>
          </ac:spMkLst>
        </pc:spChg>
        <pc:spChg chg="mod">
          <ac:chgData name="reza kabir" userId="af3c95a13102d509" providerId="LiveId" clId="{88C0DC0E-EF2C-4A8E-831A-DE6434E041D6}" dt="2020-03-30T13:27:45.972" v="595" actId="207"/>
          <ac:spMkLst>
            <pc:docMk/>
            <pc:sldMk cId="3798025719" sldId="1605"/>
            <ac:spMk id="26" creationId="{00000000-0000-0000-0000-000000000000}"/>
          </ac:spMkLst>
        </pc:spChg>
        <pc:spChg chg="mod">
          <ac:chgData name="reza kabir" userId="af3c95a13102d509" providerId="LiveId" clId="{88C0DC0E-EF2C-4A8E-831A-DE6434E041D6}" dt="2020-03-30T13:27:45.972" v="595" actId="207"/>
          <ac:spMkLst>
            <pc:docMk/>
            <pc:sldMk cId="3798025719" sldId="1605"/>
            <ac:spMk id="27" creationId="{00000000-0000-0000-0000-000000000000}"/>
          </ac:spMkLst>
        </pc:spChg>
        <pc:spChg chg="mod">
          <ac:chgData name="reza kabir" userId="af3c95a13102d509" providerId="LiveId" clId="{88C0DC0E-EF2C-4A8E-831A-DE6434E041D6}" dt="2020-03-30T13:27:45.972" v="595" actId="207"/>
          <ac:spMkLst>
            <pc:docMk/>
            <pc:sldMk cId="3798025719" sldId="1605"/>
            <ac:spMk id="28" creationId="{00000000-0000-0000-0000-000000000000}"/>
          </ac:spMkLst>
        </pc:spChg>
        <pc:spChg chg="mod">
          <ac:chgData name="reza kabir" userId="af3c95a13102d509" providerId="LiveId" clId="{88C0DC0E-EF2C-4A8E-831A-DE6434E041D6}" dt="2020-03-30T13:27:45.972" v="595" actId="207"/>
          <ac:spMkLst>
            <pc:docMk/>
            <pc:sldMk cId="3798025719" sldId="1605"/>
            <ac:spMk id="29" creationId="{00000000-0000-0000-0000-000000000000}"/>
          </ac:spMkLst>
        </pc:spChg>
        <pc:spChg chg="mod">
          <ac:chgData name="reza kabir" userId="af3c95a13102d509" providerId="LiveId" clId="{88C0DC0E-EF2C-4A8E-831A-DE6434E041D6}" dt="2020-03-30T13:27:45.972" v="595" actId="207"/>
          <ac:spMkLst>
            <pc:docMk/>
            <pc:sldMk cId="3798025719" sldId="1605"/>
            <ac:spMk id="30" creationId="{00000000-0000-0000-0000-000000000000}"/>
          </ac:spMkLst>
        </pc:spChg>
        <pc:spChg chg="mod">
          <ac:chgData name="reza kabir" userId="af3c95a13102d509" providerId="LiveId" clId="{88C0DC0E-EF2C-4A8E-831A-DE6434E041D6}" dt="2020-03-30T13:27:45.972" v="595" actId="207"/>
          <ac:spMkLst>
            <pc:docMk/>
            <pc:sldMk cId="3798025719" sldId="1605"/>
            <ac:spMk id="31" creationId="{00000000-0000-0000-0000-000000000000}"/>
          </ac:spMkLst>
        </pc:spChg>
        <pc:spChg chg="mod">
          <ac:chgData name="reza kabir" userId="af3c95a13102d509" providerId="LiveId" clId="{88C0DC0E-EF2C-4A8E-831A-DE6434E041D6}" dt="2020-03-30T13:27:45.972" v="595" actId="207"/>
          <ac:spMkLst>
            <pc:docMk/>
            <pc:sldMk cId="3798025719" sldId="1605"/>
            <ac:spMk id="32" creationId="{00000000-0000-0000-0000-000000000000}"/>
          </ac:spMkLst>
        </pc:spChg>
        <pc:spChg chg="mod">
          <ac:chgData name="reza kabir" userId="af3c95a13102d509" providerId="LiveId" clId="{88C0DC0E-EF2C-4A8E-831A-DE6434E041D6}" dt="2020-03-30T13:27:45.972" v="595" actId="207"/>
          <ac:spMkLst>
            <pc:docMk/>
            <pc:sldMk cId="3798025719" sldId="1605"/>
            <ac:spMk id="33" creationId="{00000000-0000-0000-0000-000000000000}"/>
          </ac:spMkLst>
        </pc:spChg>
        <pc:spChg chg="mod">
          <ac:chgData name="reza kabir" userId="af3c95a13102d509" providerId="LiveId" clId="{88C0DC0E-EF2C-4A8E-831A-DE6434E041D6}" dt="2020-03-30T13:27:45.972" v="595" actId="207"/>
          <ac:spMkLst>
            <pc:docMk/>
            <pc:sldMk cId="3798025719" sldId="1605"/>
            <ac:spMk id="34" creationId="{00000000-0000-0000-0000-000000000000}"/>
          </ac:spMkLst>
        </pc:spChg>
        <pc:spChg chg="mod">
          <ac:chgData name="reza kabir" userId="af3c95a13102d509" providerId="LiveId" clId="{88C0DC0E-EF2C-4A8E-831A-DE6434E041D6}" dt="2020-03-30T13:27:45.972" v="595" actId="207"/>
          <ac:spMkLst>
            <pc:docMk/>
            <pc:sldMk cId="3798025719" sldId="1605"/>
            <ac:spMk id="35" creationId="{00000000-0000-0000-0000-000000000000}"/>
          </ac:spMkLst>
        </pc:spChg>
        <pc:spChg chg="mod">
          <ac:chgData name="reza kabir" userId="af3c95a13102d509" providerId="LiveId" clId="{88C0DC0E-EF2C-4A8E-831A-DE6434E041D6}" dt="2020-03-30T13:27:45.972" v="595" actId="207"/>
          <ac:spMkLst>
            <pc:docMk/>
            <pc:sldMk cId="3798025719" sldId="1605"/>
            <ac:spMk id="52" creationId="{00000000-0000-0000-0000-000000000000}"/>
          </ac:spMkLst>
        </pc:spChg>
        <pc:spChg chg="mod">
          <ac:chgData name="reza kabir" userId="af3c95a13102d509" providerId="LiveId" clId="{88C0DC0E-EF2C-4A8E-831A-DE6434E041D6}" dt="2020-03-30T13:27:45.972" v="595" actId="207"/>
          <ac:spMkLst>
            <pc:docMk/>
            <pc:sldMk cId="3798025719" sldId="1605"/>
            <ac:spMk id="53" creationId="{00000000-0000-0000-0000-000000000000}"/>
          </ac:spMkLst>
        </pc:spChg>
        <pc:spChg chg="mod">
          <ac:chgData name="reza kabir" userId="af3c95a13102d509" providerId="LiveId" clId="{88C0DC0E-EF2C-4A8E-831A-DE6434E041D6}" dt="2020-03-30T13:27:45.972" v="595" actId="207"/>
          <ac:spMkLst>
            <pc:docMk/>
            <pc:sldMk cId="3798025719" sldId="1605"/>
            <ac:spMk id="56" creationId="{00000000-0000-0000-0000-000000000000}"/>
          </ac:spMkLst>
        </pc:spChg>
        <pc:spChg chg="mod">
          <ac:chgData name="reza kabir" userId="af3c95a13102d509" providerId="LiveId" clId="{88C0DC0E-EF2C-4A8E-831A-DE6434E041D6}" dt="2020-03-30T13:27:45.972" v="595" actId="207"/>
          <ac:spMkLst>
            <pc:docMk/>
            <pc:sldMk cId="3798025719" sldId="1605"/>
            <ac:spMk id="57" creationId="{00000000-0000-0000-0000-000000000000}"/>
          </ac:spMkLst>
        </pc:spChg>
        <pc:spChg chg="mod">
          <ac:chgData name="reza kabir" userId="af3c95a13102d509" providerId="LiveId" clId="{88C0DC0E-EF2C-4A8E-831A-DE6434E041D6}" dt="2020-03-30T13:27:45.972" v="595" actId="207"/>
          <ac:spMkLst>
            <pc:docMk/>
            <pc:sldMk cId="3798025719" sldId="1605"/>
            <ac:spMk id="64" creationId="{00000000-0000-0000-0000-000000000000}"/>
          </ac:spMkLst>
        </pc:spChg>
        <pc:spChg chg="mod">
          <ac:chgData name="reza kabir" userId="af3c95a13102d509" providerId="LiveId" clId="{88C0DC0E-EF2C-4A8E-831A-DE6434E041D6}" dt="2020-03-30T13:27:45.972" v="595" actId="207"/>
          <ac:spMkLst>
            <pc:docMk/>
            <pc:sldMk cId="3798025719" sldId="1605"/>
            <ac:spMk id="65" creationId="{00000000-0000-0000-0000-000000000000}"/>
          </ac:spMkLst>
        </pc:spChg>
        <pc:spChg chg="mod">
          <ac:chgData name="reza kabir" userId="af3c95a13102d509" providerId="LiveId" clId="{88C0DC0E-EF2C-4A8E-831A-DE6434E041D6}" dt="2020-03-30T13:27:45.972" v="595" actId="207"/>
          <ac:spMkLst>
            <pc:docMk/>
            <pc:sldMk cId="3798025719" sldId="1605"/>
            <ac:spMk id="87" creationId="{00000000-0000-0000-0000-000000000000}"/>
          </ac:spMkLst>
        </pc:spChg>
        <pc:spChg chg="mod">
          <ac:chgData name="reza kabir" userId="af3c95a13102d509" providerId="LiveId" clId="{88C0DC0E-EF2C-4A8E-831A-DE6434E041D6}" dt="2020-03-30T13:27:45.972" v="595" actId="207"/>
          <ac:spMkLst>
            <pc:docMk/>
            <pc:sldMk cId="3798025719" sldId="1605"/>
            <ac:spMk id="93" creationId="{00000000-0000-0000-0000-000000000000}"/>
          </ac:spMkLst>
        </pc:spChg>
        <pc:spChg chg="mod">
          <ac:chgData name="reza kabir" userId="af3c95a13102d509" providerId="LiveId" clId="{88C0DC0E-EF2C-4A8E-831A-DE6434E041D6}" dt="2020-03-30T13:27:45.972" v="595" actId="207"/>
          <ac:spMkLst>
            <pc:docMk/>
            <pc:sldMk cId="3798025719" sldId="1605"/>
            <ac:spMk id="117" creationId="{00000000-0000-0000-0000-000000000000}"/>
          </ac:spMkLst>
        </pc:spChg>
        <pc:spChg chg="mod">
          <ac:chgData name="reza kabir" userId="af3c95a13102d509" providerId="LiveId" clId="{88C0DC0E-EF2C-4A8E-831A-DE6434E041D6}" dt="2020-03-30T13:27:45.972" v="595" actId="207"/>
          <ac:spMkLst>
            <pc:docMk/>
            <pc:sldMk cId="3798025719" sldId="1605"/>
            <ac:spMk id="134" creationId="{00000000-0000-0000-0000-000000000000}"/>
          </ac:spMkLst>
        </pc:spChg>
        <pc:grpChg chg="mod">
          <ac:chgData name="reza kabir" userId="af3c95a13102d509" providerId="LiveId" clId="{88C0DC0E-EF2C-4A8E-831A-DE6434E041D6}" dt="2020-03-30T13:27:45.972" v="595" actId="207"/>
          <ac:grpSpMkLst>
            <pc:docMk/>
            <pc:sldMk cId="3798025719" sldId="1605"/>
            <ac:grpSpMk id="2" creationId="{00000000-0000-0000-0000-000000000000}"/>
          </ac:grpSpMkLst>
        </pc:grpChg>
        <pc:grpChg chg="mod">
          <ac:chgData name="reza kabir" userId="af3c95a13102d509" providerId="LiveId" clId="{88C0DC0E-EF2C-4A8E-831A-DE6434E041D6}" dt="2020-03-30T13:27:45.972" v="595" actId="207"/>
          <ac:grpSpMkLst>
            <pc:docMk/>
            <pc:sldMk cId="3798025719" sldId="1605"/>
            <ac:grpSpMk id="3" creationId="{00000000-0000-0000-0000-000000000000}"/>
          </ac:grpSpMkLst>
        </pc:grpChg>
        <pc:grpChg chg="mod">
          <ac:chgData name="reza kabir" userId="af3c95a13102d509" providerId="LiveId" clId="{88C0DC0E-EF2C-4A8E-831A-DE6434E041D6}" dt="2020-03-30T13:27:45.972" v="595" actId="207"/>
          <ac:grpSpMkLst>
            <pc:docMk/>
            <pc:sldMk cId="3798025719" sldId="1605"/>
            <ac:grpSpMk id="49" creationId="{00000000-0000-0000-0000-000000000000}"/>
          </ac:grpSpMkLst>
        </pc:grpChg>
        <pc:grpChg chg="mod">
          <ac:chgData name="reza kabir" userId="af3c95a13102d509" providerId="LiveId" clId="{88C0DC0E-EF2C-4A8E-831A-DE6434E041D6}" dt="2020-03-30T13:27:45.972" v="595" actId="207"/>
          <ac:grpSpMkLst>
            <pc:docMk/>
            <pc:sldMk cId="3798025719" sldId="1605"/>
            <ac:grpSpMk id="51" creationId="{00000000-0000-0000-0000-000000000000}"/>
          </ac:grpSpMkLst>
        </pc:grpChg>
        <pc:grpChg chg="mod">
          <ac:chgData name="reza kabir" userId="af3c95a13102d509" providerId="LiveId" clId="{88C0DC0E-EF2C-4A8E-831A-DE6434E041D6}" dt="2020-03-30T13:27:45.972" v="595" actId="207"/>
          <ac:grpSpMkLst>
            <pc:docMk/>
            <pc:sldMk cId="3798025719" sldId="1605"/>
            <ac:grpSpMk id="63" creationId="{00000000-0000-0000-0000-000000000000}"/>
          </ac:grpSpMkLst>
        </pc:grpChg>
        <pc:grpChg chg="mod">
          <ac:chgData name="reza kabir" userId="af3c95a13102d509" providerId="LiveId" clId="{88C0DC0E-EF2C-4A8E-831A-DE6434E041D6}" dt="2020-03-30T13:27:45.972" v="595" actId="207"/>
          <ac:grpSpMkLst>
            <pc:docMk/>
            <pc:sldMk cId="3798025719" sldId="1605"/>
            <ac:grpSpMk id="79" creationId="{00000000-0000-0000-0000-000000000000}"/>
          </ac:grpSpMkLst>
        </pc:grpChg>
        <pc:grpChg chg="mod">
          <ac:chgData name="reza kabir" userId="af3c95a13102d509" providerId="LiveId" clId="{88C0DC0E-EF2C-4A8E-831A-DE6434E041D6}" dt="2020-03-30T13:27:45.972" v="595" actId="207"/>
          <ac:grpSpMkLst>
            <pc:docMk/>
            <pc:sldMk cId="3798025719" sldId="1605"/>
            <ac:grpSpMk id="81" creationId="{00000000-0000-0000-0000-000000000000}"/>
          </ac:grpSpMkLst>
        </pc:grpChg>
        <pc:grpChg chg="mod">
          <ac:chgData name="reza kabir" userId="af3c95a13102d509" providerId="LiveId" clId="{88C0DC0E-EF2C-4A8E-831A-DE6434E041D6}" dt="2020-03-30T13:27:45.972" v="595" actId="207"/>
          <ac:grpSpMkLst>
            <pc:docMk/>
            <pc:sldMk cId="3798025719" sldId="1605"/>
            <ac:grpSpMk id="102" creationId="{00000000-0000-0000-0000-000000000000}"/>
          </ac:grpSpMkLst>
        </pc:grpChg>
        <pc:grpChg chg="mod">
          <ac:chgData name="reza kabir" userId="af3c95a13102d509" providerId="LiveId" clId="{88C0DC0E-EF2C-4A8E-831A-DE6434E041D6}" dt="2020-03-30T13:27:45.972" v="595" actId="207"/>
          <ac:grpSpMkLst>
            <pc:docMk/>
            <pc:sldMk cId="3798025719" sldId="1605"/>
            <ac:grpSpMk id="113" creationId="{00000000-0000-0000-0000-000000000000}"/>
          </ac:grpSpMkLst>
        </pc:grpChg>
        <pc:grpChg chg="mod">
          <ac:chgData name="reza kabir" userId="af3c95a13102d509" providerId="LiveId" clId="{88C0DC0E-EF2C-4A8E-831A-DE6434E041D6}" dt="2020-03-30T13:27:45.972" v="595" actId="207"/>
          <ac:grpSpMkLst>
            <pc:docMk/>
            <pc:sldMk cId="3798025719" sldId="1605"/>
            <ac:grpSpMk id="121" creationId="{00000000-0000-0000-0000-000000000000}"/>
          </ac:grpSpMkLst>
        </pc:grpChg>
        <pc:grpChg chg="mod">
          <ac:chgData name="reza kabir" userId="af3c95a13102d509" providerId="LiveId" clId="{88C0DC0E-EF2C-4A8E-831A-DE6434E041D6}" dt="2020-03-30T13:27:45.972" v="595" actId="207"/>
          <ac:grpSpMkLst>
            <pc:docMk/>
            <pc:sldMk cId="3798025719" sldId="1605"/>
            <ac:grpSpMk id="130" creationId="{00000000-0000-0000-0000-000000000000}"/>
          </ac:grpSpMkLst>
        </pc:grpChg>
      </pc:sldChg>
      <pc:sldChg chg="modSp add mod">
        <pc:chgData name="reza kabir" userId="af3c95a13102d509" providerId="LiveId" clId="{88C0DC0E-EF2C-4A8E-831A-DE6434E041D6}" dt="2020-03-30T13:27:39.643" v="594" actId="207"/>
        <pc:sldMkLst>
          <pc:docMk/>
          <pc:sldMk cId="789302257" sldId="1610"/>
        </pc:sldMkLst>
        <pc:spChg chg="mod">
          <ac:chgData name="reza kabir" userId="af3c95a13102d509" providerId="LiveId" clId="{88C0DC0E-EF2C-4A8E-831A-DE6434E041D6}" dt="2020-03-30T13:27:39.643" v="594" actId="207"/>
          <ac:spMkLst>
            <pc:docMk/>
            <pc:sldMk cId="789302257" sldId="1610"/>
            <ac:spMk id="92" creationId="{00000000-0000-0000-0000-000000000000}"/>
          </ac:spMkLst>
        </pc:spChg>
        <pc:spChg chg="mod">
          <ac:chgData name="reza kabir" userId="af3c95a13102d509" providerId="LiveId" clId="{88C0DC0E-EF2C-4A8E-831A-DE6434E041D6}" dt="2020-03-30T13:27:39.643" v="594" actId="207"/>
          <ac:spMkLst>
            <pc:docMk/>
            <pc:sldMk cId="789302257" sldId="1610"/>
            <ac:spMk id="137" creationId="{00000000-0000-0000-0000-000000000000}"/>
          </ac:spMkLst>
        </pc:spChg>
        <pc:spChg chg="mod">
          <ac:chgData name="reza kabir" userId="af3c95a13102d509" providerId="LiveId" clId="{88C0DC0E-EF2C-4A8E-831A-DE6434E041D6}" dt="2020-03-30T13:27:39.643" v="594" actId="207"/>
          <ac:spMkLst>
            <pc:docMk/>
            <pc:sldMk cId="789302257" sldId="1610"/>
            <ac:spMk id="143" creationId="{00000000-0000-0000-0000-000000000000}"/>
          </ac:spMkLst>
        </pc:spChg>
        <pc:spChg chg="mod">
          <ac:chgData name="reza kabir" userId="af3c95a13102d509" providerId="LiveId" clId="{88C0DC0E-EF2C-4A8E-831A-DE6434E041D6}" dt="2020-03-30T13:27:39.643" v="594" actId="207"/>
          <ac:spMkLst>
            <pc:docMk/>
            <pc:sldMk cId="789302257" sldId="1610"/>
            <ac:spMk id="149" creationId="{00000000-0000-0000-0000-000000000000}"/>
          </ac:spMkLst>
        </pc:spChg>
        <pc:spChg chg="mod">
          <ac:chgData name="reza kabir" userId="af3c95a13102d509" providerId="LiveId" clId="{88C0DC0E-EF2C-4A8E-831A-DE6434E041D6}" dt="2020-03-30T13:27:39.643" v="594" actId="207"/>
          <ac:spMkLst>
            <pc:docMk/>
            <pc:sldMk cId="789302257" sldId="1610"/>
            <ac:spMk id="152" creationId="{00000000-0000-0000-0000-000000000000}"/>
          </ac:spMkLst>
        </pc:spChg>
      </pc:sldChg>
      <pc:sldChg chg="add del">
        <pc:chgData name="reza kabir" userId="af3c95a13102d509" providerId="LiveId" clId="{88C0DC0E-EF2C-4A8E-831A-DE6434E041D6}" dt="2020-03-30T13:45:27.909" v="622" actId="47"/>
        <pc:sldMkLst>
          <pc:docMk/>
          <pc:sldMk cId="1118642517" sldId="1661"/>
        </pc:sldMkLst>
      </pc:sldChg>
      <pc:sldChg chg="modSp add del mod">
        <pc:chgData name="reza kabir" userId="af3c95a13102d509" providerId="LiveId" clId="{88C0DC0E-EF2C-4A8E-831A-DE6434E041D6}" dt="2020-03-30T13:22:19.014" v="560" actId="1076"/>
        <pc:sldMkLst>
          <pc:docMk/>
          <pc:sldMk cId="3022395093" sldId="1741"/>
        </pc:sldMkLst>
        <pc:spChg chg="mod">
          <ac:chgData name="reza kabir" userId="af3c95a13102d509" providerId="LiveId" clId="{88C0DC0E-EF2C-4A8E-831A-DE6434E041D6}" dt="2020-03-30T13:22:19.014" v="560" actId="1076"/>
          <ac:spMkLst>
            <pc:docMk/>
            <pc:sldMk cId="3022395093" sldId="1741"/>
            <ac:spMk id="10" creationId="{00000000-0000-0000-0000-000000000000}"/>
          </ac:spMkLst>
        </pc:spChg>
        <pc:spChg chg="mod">
          <ac:chgData name="reza kabir" userId="af3c95a13102d509" providerId="LiveId" clId="{88C0DC0E-EF2C-4A8E-831A-DE6434E041D6}" dt="2020-03-30T13:22:19.014" v="560" actId="1076"/>
          <ac:spMkLst>
            <pc:docMk/>
            <pc:sldMk cId="3022395093" sldId="1741"/>
            <ac:spMk id="11" creationId="{00000000-0000-0000-0000-000000000000}"/>
          </ac:spMkLst>
        </pc:spChg>
        <pc:spChg chg="mod">
          <ac:chgData name="reza kabir" userId="af3c95a13102d509" providerId="LiveId" clId="{88C0DC0E-EF2C-4A8E-831A-DE6434E041D6}" dt="2020-03-30T13:22:19.014" v="560" actId="1076"/>
          <ac:spMkLst>
            <pc:docMk/>
            <pc:sldMk cId="3022395093" sldId="1741"/>
            <ac:spMk id="12" creationId="{00000000-0000-0000-0000-000000000000}"/>
          </ac:spMkLst>
        </pc:spChg>
        <pc:spChg chg="mod">
          <ac:chgData name="reza kabir" userId="af3c95a13102d509" providerId="LiveId" clId="{88C0DC0E-EF2C-4A8E-831A-DE6434E041D6}" dt="2020-03-30T13:22:19.014" v="560" actId="1076"/>
          <ac:spMkLst>
            <pc:docMk/>
            <pc:sldMk cId="3022395093" sldId="1741"/>
            <ac:spMk id="13" creationId="{00000000-0000-0000-0000-000000000000}"/>
          </ac:spMkLst>
        </pc:spChg>
        <pc:spChg chg="mod">
          <ac:chgData name="reza kabir" userId="af3c95a13102d509" providerId="LiveId" clId="{88C0DC0E-EF2C-4A8E-831A-DE6434E041D6}" dt="2020-03-30T13:22:19.014" v="560" actId="1076"/>
          <ac:spMkLst>
            <pc:docMk/>
            <pc:sldMk cId="3022395093" sldId="1741"/>
            <ac:spMk id="14" creationId="{00000000-0000-0000-0000-000000000000}"/>
          </ac:spMkLst>
        </pc:spChg>
        <pc:spChg chg="mod">
          <ac:chgData name="reza kabir" userId="af3c95a13102d509" providerId="LiveId" clId="{88C0DC0E-EF2C-4A8E-831A-DE6434E041D6}" dt="2020-03-30T13:22:19.014" v="560" actId="1076"/>
          <ac:spMkLst>
            <pc:docMk/>
            <pc:sldMk cId="3022395093" sldId="1741"/>
            <ac:spMk id="15" creationId="{00000000-0000-0000-0000-000000000000}"/>
          </ac:spMkLst>
        </pc:spChg>
        <pc:spChg chg="mod">
          <ac:chgData name="reza kabir" userId="af3c95a13102d509" providerId="LiveId" clId="{88C0DC0E-EF2C-4A8E-831A-DE6434E041D6}" dt="2020-03-30T13:22:19.014" v="560" actId="1076"/>
          <ac:spMkLst>
            <pc:docMk/>
            <pc:sldMk cId="3022395093" sldId="1741"/>
            <ac:spMk id="16" creationId="{00000000-0000-0000-0000-000000000000}"/>
          </ac:spMkLst>
        </pc:spChg>
        <pc:spChg chg="mod">
          <ac:chgData name="reza kabir" userId="af3c95a13102d509" providerId="LiveId" clId="{88C0DC0E-EF2C-4A8E-831A-DE6434E041D6}" dt="2020-03-30T13:22:19.014" v="560" actId="1076"/>
          <ac:spMkLst>
            <pc:docMk/>
            <pc:sldMk cId="3022395093" sldId="1741"/>
            <ac:spMk id="17" creationId="{00000000-0000-0000-0000-000000000000}"/>
          </ac:spMkLst>
        </pc:spChg>
        <pc:spChg chg="mod">
          <ac:chgData name="reza kabir" userId="af3c95a13102d509" providerId="LiveId" clId="{88C0DC0E-EF2C-4A8E-831A-DE6434E041D6}" dt="2020-03-30T13:22:19.014" v="560" actId="1076"/>
          <ac:spMkLst>
            <pc:docMk/>
            <pc:sldMk cId="3022395093" sldId="1741"/>
            <ac:spMk id="18" creationId="{00000000-0000-0000-0000-000000000000}"/>
          </ac:spMkLst>
        </pc:spChg>
        <pc:spChg chg="mod">
          <ac:chgData name="reza kabir" userId="af3c95a13102d509" providerId="LiveId" clId="{88C0DC0E-EF2C-4A8E-831A-DE6434E041D6}" dt="2020-03-30T13:22:19.014" v="560" actId="1076"/>
          <ac:spMkLst>
            <pc:docMk/>
            <pc:sldMk cId="3022395093" sldId="1741"/>
            <ac:spMk id="19" creationId="{00000000-0000-0000-0000-000000000000}"/>
          </ac:spMkLst>
        </pc:spChg>
        <pc:spChg chg="mod">
          <ac:chgData name="reza kabir" userId="af3c95a13102d509" providerId="LiveId" clId="{88C0DC0E-EF2C-4A8E-831A-DE6434E041D6}" dt="2020-03-30T13:22:19.014" v="560" actId="1076"/>
          <ac:spMkLst>
            <pc:docMk/>
            <pc:sldMk cId="3022395093" sldId="1741"/>
            <ac:spMk id="20" creationId="{00000000-0000-0000-0000-000000000000}"/>
          </ac:spMkLst>
        </pc:spChg>
        <pc:spChg chg="mod">
          <ac:chgData name="reza kabir" userId="af3c95a13102d509" providerId="LiveId" clId="{88C0DC0E-EF2C-4A8E-831A-DE6434E041D6}" dt="2020-03-30T13:22:19.014" v="560" actId="1076"/>
          <ac:spMkLst>
            <pc:docMk/>
            <pc:sldMk cId="3022395093" sldId="1741"/>
            <ac:spMk id="21" creationId="{00000000-0000-0000-0000-000000000000}"/>
          </ac:spMkLst>
        </pc:spChg>
        <pc:spChg chg="mod">
          <ac:chgData name="reza kabir" userId="af3c95a13102d509" providerId="LiveId" clId="{88C0DC0E-EF2C-4A8E-831A-DE6434E041D6}" dt="2020-03-30T13:22:19.014" v="560" actId="1076"/>
          <ac:spMkLst>
            <pc:docMk/>
            <pc:sldMk cId="3022395093" sldId="1741"/>
            <ac:spMk id="22" creationId="{00000000-0000-0000-0000-000000000000}"/>
          </ac:spMkLst>
        </pc:spChg>
        <pc:spChg chg="mod">
          <ac:chgData name="reza kabir" userId="af3c95a13102d509" providerId="LiveId" clId="{88C0DC0E-EF2C-4A8E-831A-DE6434E041D6}" dt="2020-03-30T13:22:19.014" v="560" actId="1076"/>
          <ac:spMkLst>
            <pc:docMk/>
            <pc:sldMk cId="3022395093" sldId="1741"/>
            <ac:spMk id="23" creationId="{00000000-0000-0000-0000-000000000000}"/>
          </ac:spMkLst>
        </pc:spChg>
        <pc:spChg chg="mod">
          <ac:chgData name="reza kabir" userId="af3c95a13102d509" providerId="LiveId" clId="{88C0DC0E-EF2C-4A8E-831A-DE6434E041D6}" dt="2020-03-30T13:22:19.014" v="560" actId="1076"/>
          <ac:spMkLst>
            <pc:docMk/>
            <pc:sldMk cId="3022395093" sldId="1741"/>
            <ac:spMk id="40" creationId="{00000000-0000-0000-0000-000000000000}"/>
          </ac:spMkLst>
        </pc:spChg>
        <pc:spChg chg="mod">
          <ac:chgData name="reza kabir" userId="af3c95a13102d509" providerId="LiveId" clId="{88C0DC0E-EF2C-4A8E-831A-DE6434E041D6}" dt="2020-03-30T13:22:19.014" v="560" actId="1076"/>
          <ac:spMkLst>
            <pc:docMk/>
            <pc:sldMk cId="3022395093" sldId="1741"/>
            <ac:spMk id="41" creationId="{00000000-0000-0000-0000-000000000000}"/>
          </ac:spMkLst>
        </pc:spChg>
        <pc:spChg chg="mod">
          <ac:chgData name="reza kabir" userId="af3c95a13102d509" providerId="LiveId" clId="{88C0DC0E-EF2C-4A8E-831A-DE6434E041D6}" dt="2020-03-30T13:22:19.014" v="560" actId="1076"/>
          <ac:spMkLst>
            <pc:docMk/>
            <pc:sldMk cId="3022395093" sldId="1741"/>
            <ac:spMk id="42" creationId="{00000000-0000-0000-0000-000000000000}"/>
          </ac:spMkLst>
        </pc:spChg>
        <pc:spChg chg="mod">
          <ac:chgData name="reza kabir" userId="af3c95a13102d509" providerId="LiveId" clId="{88C0DC0E-EF2C-4A8E-831A-DE6434E041D6}" dt="2020-03-30T13:22:19.014" v="560" actId="1076"/>
          <ac:spMkLst>
            <pc:docMk/>
            <pc:sldMk cId="3022395093" sldId="1741"/>
            <ac:spMk id="43" creationId="{00000000-0000-0000-0000-000000000000}"/>
          </ac:spMkLst>
        </pc:spChg>
        <pc:spChg chg="mod">
          <ac:chgData name="reza kabir" userId="af3c95a13102d509" providerId="LiveId" clId="{88C0DC0E-EF2C-4A8E-831A-DE6434E041D6}" dt="2020-03-30T13:22:19.014" v="560" actId="1076"/>
          <ac:spMkLst>
            <pc:docMk/>
            <pc:sldMk cId="3022395093" sldId="1741"/>
            <ac:spMk id="44" creationId="{00000000-0000-0000-0000-000000000000}"/>
          </ac:spMkLst>
        </pc:spChg>
        <pc:spChg chg="mod">
          <ac:chgData name="reza kabir" userId="af3c95a13102d509" providerId="LiveId" clId="{88C0DC0E-EF2C-4A8E-831A-DE6434E041D6}" dt="2020-03-30T13:22:19.014" v="560" actId="1076"/>
          <ac:spMkLst>
            <pc:docMk/>
            <pc:sldMk cId="3022395093" sldId="1741"/>
            <ac:spMk id="45" creationId="{00000000-0000-0000-0000-000000000000}"/>
          </ac:spMkLst>
        </pc:spChg>
        <pc:spChg chg="mod">
          <ac:chgData name="reza kabir" userId="af3c95a13102d509" providerId="LiveId" clId="{88C0DC0E-EF2C-4A8E-831A-DE6434E041D6}" dt="2020-03-30T13:22:19.014" v="560" actId="1076"/>
          <ac:spMkLst>
            <pc:docMk/>
            <pc:sldMk cId="3022395093" sldId="1741"/>
            <ac:spMk id="46" creationId="{00000000-0000-0000-0000-000000000000}"/>
          </ac:spMkLst>
        </pc:spChg>
        <pc:spChg chg="mod">
          <ac:chgData name="reza kabir" userId="af3c95a13102d509" providerId="LiveId" clId="{88C0DC0E-EF2C-4A8E-831A-DE6434E041D6}" dt="2020-03-30T13:22:19.014" v="560" actId="1076"/>
          <ac:spMkLst>
            <pc:docMk/>
            <pc:sldMk cId="3022395093" sldId="1741"/>
            <ac:spMk id="47" creationId="{00000000-0000-0000-0000-000000000000}"/>
          </ac:spMkLst>
        </pc:spChg>
        <pc:spChg chg="mod">
          <ac:chgData name="reza kabir" userId="af3c95a13102d509" providerId="LiveId" clId="{88C0DC0E-EF2C-4A8E-831A-DE6434E041D6}" dt="2020-03-30T13:22:19.014" v="560" actId="1076"/>
          <ac:spMkLst>
            <pc:docMk/>
            <pc:sldMk cId="3022395093" sldId="1741"/>
            <ac:spMk id="48" creationId="{00000000-0000-0000-0000-000000000000}"/>
          </ac:spMkLst>
        </pc:spChg>
        <pc:spChg chg="mod">
          <ac:chgData name="reza kabir" userId="af3c95a13102d509" providerId="LiveId" clId="{88C0DC0E-EF2C-4A8E-831A-DE6434E041D6}" dt="2020-03-30T13:22:19.014" v="560" actId="1076"/>
          <ac:spMkLst>
            <pc:docMk/>
            <pc:sldMk cId="3022395093" sldId="1741"/>
            <ac:spMk id="49" creationId="{00000000-0000-0000-0000-000000000000}"/>
          </ac:spMkLst>
        </pc:spChg>
        <pc:spChg chg="mod">
          <ac:chgData name="reza kabir" userId="af3c95a13102d509" providerId="LiveId" clId="{88C0DC0E-EF2C-4A8E-831A-DE6434E041D6}" dt="2020-03-30T13:22:19.014" v="560" actId="1076"/>
          <ac:spMkLst>
            <pc:docMk/>
            <pc:sldMk cId="3022395093" sldId="1741"/>
            <ac:spMk id="56" creationId="{00000000-0000-0000-0000-000000000000}"/>
          </ac:spMkLst>
        </pc:spChg>
        <pc:spChg chg="mod">
          <ac:chgData name="reza kabir" userId="af3c95a13102d509" providerId="LiveId" clId="{88C0DC0E-EF2C-4A8E-831A-DE6434E041D6}" dt="2020-03-30T13:21:55.155" v="559" actId="27636"/>
          <ac:spMkLst>
            <pc:docMk/>
            <pc:sldMk cId="3022395093" sldId="1741"/>
            <ac:spMk id="57" creationId="{00000000-0000-0000-0000-000000000000}"/>
          </ac:spMkLst>
        </pc:spChg>
        <pc:spChg chg="mod">
          <ac:chgData name="reza kabir" userId="af3c95a13102d509" providerId="LiveId" clId="{88C0DC0E-EF2C-4A8E-831A-DE6434E041D6}" dt="2020-03-30T13:22:19.014" v="560" actId="1076"/>
          <ac:spMkLst>
            <pc:docMk/>
            <pc:sldMk cId="3022395093" sldId="1741"/>
            <ac:spMk id="58" creationId="{00000000-0000-0000-0000-000000000000}"/>
          </ac:spMkLst>
        </pc:spChg>
        <pc:spChg chg="mod">
          <ac:chgData name="reza kabir" userId="af3c95a13102d509" providerId="LiveId" clId="{88C0DC0E-EF2C-4A8E-831A-DE6434E041D6}" dt="2020-03-30T13:22:19.014" v="560" actId="1076"/>
          <ac:spMkLst>
            <pc:docMk/>
            <pc:sldMk cId="3022395093" sldId="1741"/>
            <ac:spMk id="60" creationId="{00000000-0000-0000-0000-000000000000}"/>
          </ac:spMkLst>
        </pc:spChg>
        <pc:spChg chg="mod">
          <ac:chgData name="reza kabir" userId="af3c95a13102d509" providerId="LiveId" clId="{88C0DC0E-EF2C-4A8E-831A-DE6434E041D6}" dt="2020-03-30T13:22:19.014" v="560" actId="1076"/>
          <ac:spMkLst>
            <pc:docMk/>
            <pc:sldMk cId="3022395093" sldId="1741"/>
            <ac:spMk id="61" creationId="{00000000-0000-0000-0000-000000000000}"/>
          </ac:spMkLst>
        </pc:spChg>
        <pc:spChg chg="mod">
          <ac:chgData name="reza kabir" userId="af3c95a13102d509" providerId="LiveId" clId="{88C0DC0E-EF2C-4A8E-831A-DE6434E041D6}" dt="2020-03-30T13:22:19.014" v="560" actId="1076"/>
          <ac:spMkLst>
            <pc:docMk/>
            <pc:sldMk cId="3022395093" sldId="1741"/>
            <ac:spMk id="62" creationId="{00000000-0000-0000-0000-000000000000}"/>
          </ac:spMkLst>
        </pc:spChg>
        <pc:spChg chg="mod">
          <ac:chgData name="reza kabir" userId="af3c95a13102d509" providerId="LiveId" clId="{88C0DC0E-EF2C-4A8E-831A-DE6434E041D6}" dt="2020-03-30T13:22:19.014" v="560" actId="1076"/>
          <ac:spMkLst>
            <pc:docMk/>
            <pc:sldMk cId="3022395093" sldId="1741"/>
            <ac:spMk id="63" creationId="{00000000-0000-0000-0000-000000000000}"/>
          </ac:spMkLst>
        </pc:spChg>
        <pc:spChg chg="mod">
          <ac:chgData name="reza kabir" userId="af3c95a13102d509" providerId="LiveId" clId="{88C0DC0E-EF2C-4A8E-831A-DE6434E041D6}" dt="2020-03-30T13:22:19.014" v="560" actId="1076"/>
          <ac:spMkLst>
            <pc:docMk/>
            <pc:sldMk cId="3022395093" sldId="1741"/>
            <ac:spMk id="64" creationId="{00000000-0000-0000-0000-000000000000}"/>
          </ac:spMkLst>
        </pc:spChg>
        <pc:spChg chg="mod">
          <ac:chgData name="reza kabir" userId="af3c95a13102d509" providerId="LiveId" clId="{88C0DC0E-EF2C-4A8E-831A-DE6434E041D6}" dt="2020-03-30T13:22:19.014" v="560" actId="1076"/>
          <ac:spMkLst>
            <pc:docMk/>
            <pc:sldMk cId="3022395093" sldId="1741"/>
            <ac:spMk id="65" creationId="{00000000-0000-0000-0000-000000000000}"/>
          </ac:spMkLst>
        </pc:spChg>
        <pc:spChg chg="mod">
          <ac:chgData name="reza kabir" userId="af3c95a13102d509" providerId="LiveId" clId="{88C0DC0E-EF2C-4A8E-831A-DE6434E041D6}" dt="2020-03-30T13:21:10.271" v="539" actId="404"/>
          <ac:spMkLst>
            <pc:docMk/>
            <pc:sldMk cId="3022395093" sldId="1741"/>
            <ac:spMk id="77" creationId="{00000000-0000-0000-0000-000000000000}"/>
          </ac:spMkLst>
        </pc:spChg>
        <pc:spChg chg="mod">
          <ac:chgData name="reza kabir" userId="af3c95a13102d509" providerId="LiveId" clId="{88C0DC0E-EF2C-4A8E-831A-DE6434E041D6}" dt="2020-03-30T13:21:10.271" v="539" actId="404"/>
          <ac:spMkLst>
            <pc:docMk/>
            <pc:sldMk cId="3022395093" sldId="1741"/>
            <ac:spMk id="78" creationId="{00000000-0000-0000-0000-000000000000}"/>
          </ac:spMkLst>
        </pc:spChg>
        <pc:spChg chg="mod">
          <ac:chgData name="reza kabir" userId="af3c95a13102d509" providerId="LiveId" clId="{88C0DC0E-EF2C-4A8E-831A-DE6434E041D6}" dt="2020-03-30T13:21:10.271" v="539" actId="404"/>
          <ac:spMkLst>
            <pc:docMk/>
            <pc:sldMk cId="3022395093" sldId="1741"/>
            <ac:spMk id="88" creationId="{00000000-0000-0000-0000-000000000000}"/>
          </ac:spMkLst>
        </pc:spChg>
        <pc:spChg chg="mod">
          <ac:chgData name="reza kabir" userId="af3c95a13102d509" providerId="LiveId" clId="{88C0DC0E-EF2C-4A8E-831A-DE6434E041D6}" dt="2020-03-30T13:21:10.271" v="539" actId="404"/>
          <ac:spMkLst>
            <pc:docMk/>
            <pc:sldMk cId="3022395093" sldId="1741"/>
            <ac:spMk id="89" creationId="{00000000-0000-0000-0000-000000000000}"/>
          </ac:spMkLst>
        </pc:spChg>
        <pc:spChg chg="mod">
          <ac:chgData name="reza kabir" userId="af3c95a13102d509" providerId="LiveId" clId="{88C0DC0E-EF2C-4A8E-831A-DE6434E041D6}" dt="2020-03-30T13:21:10.271" v="539" actId="404"/>
          <ac:spMkLst>
            <pc:docMk/>
            <pc:sldMk cId="3022395093" sldId="1741"/>
            <ac:spMk id="106" creationId="{00000000-0000-0000-0000-000000000000}"/>
          </ac:spMkLst>
        </pc:spChg>
        <pc:spChg chg="mod">
          <ac:chgData name="reza kabir" userId="af3c95a13102d509" providerId="LiveId" clId="{88C0DC0E-EF2C-4A8E-831A-DE6434E041D6}" dt="2020-03-30T13:21:10.271" v="539" actId="404"/>
          <ac:spMkLst>
            <pc:docMk/>
            <pc:sldMk cId="3022395093" sldId="1741"/>
            <ac:spMk id="107" creationId="{00000000-0000-0000-0000-000000000000}"/>
          </ac:spMkLst>
        </pc:spChg>
        <pc:spChg chg="mod">
          <ac:chgData name="reza kabir" userId="af3c95a13102d509" providerId="LiveId" clId="{88C0DC0E-EF2C-4A8E-831A-DE6434E041D6}" dt="2020-03-30T13:21:10.271" v="539" actId="404"/>
          <ac:spMkLst>
            <pc:docMk/>
            <pc:sldMk cId="3022395093" sldId="1741"/>
            <ac:spMk id="111" creationId="{00000000-0000-0000-0000-000000000000}"/>
          </ac:spMkLst>
        </pc:spChg>
        <pc:spChg chg="mod">
          <ac:chgData name="reza kabir" userId="af3c95a13102d509" providerId="LiveId" clId="{88C0DC0E-EF2C-4A8E-831A-DE6434E041D6}" dt="2020-03-30T13:21:10.271" v="539" actId="404"/>
          <ac:spMkLst>
            <pc:docMk/>
            <pc:sldMk cId="3022395093" sldId="1741"/>
            <ac:spMk id="112" creationId="{00000000-0000-0000-0000-000000000000}"/>
          </ac:spMkLst>
        </pc:spChg>
        <pc:spChg chg="mod">
          <ac:chgData name="reza kabir" userId="af3c95a13102d509" providerId="LiveId" clId="{88C0DC0E-EF2C-4A8E-831A-DE6434E041D6}" dt="2020-03-30T13:22:19.014" v="560" actId="1076"/>
          <ac:spMkLst>
            <pc:docMk/>
            <pc:sldMk cId="3022395093" sldId="1741"/>
            <ac:spMk id="115" creationId="{00000000-0000-0000-0000-000000000000}"/>
          </ac:spMkLst>
        </pc:spChg>
        <pc:spChg chg="mod">
          <ac:chgData name="reza kabir" userId="af3c95a13102d509" providerId="LiveId" clId="{88C0DC0E-EF2C-4A8E-831A-DE6434E041D6}" dt="2020-03-30T13:22:19.014" v="560" actId="1076"/>
          <ac:spMkLst>
            <pc:docMk/>
            <pc:sldMk cId="3022395093" sldId="1741"/>
            <ac:spMk id="116" creationId="{00000000-0000-0000-0000-000000000000}"/>
          </ac:spMkLst>
        </pc:spChg>
        <pc:spChg chg="mod">
          <ac:chgData name="reza kabir" userId="af3c95a13102d509" providerId="LiveId" clId="{88C0DC0E-EF2C-4A8E-831A-DE6434E041D6}" dt="2020-03-30T13:22:19.014" v="560" actId="1076"/>
          <ac:spMkLst>
            <pc:docMk/>
            <pc:sldMk cId="3022395093" sldId="1741"/>
            <ac:spMk id="117" creationId="{00000000-0000-0000-0000-000000000000}"/>
          </ac:spMkLst>
        </pc:spChg>
        <pc:spChg chg="mod">
          <ac:chgData name="reza kabir" userId="af3c95a13102d509" providerId="LiveId" clId="{88C0DC0E-EF2C-4A8E-831A-DE6434E041D6}" dt="2020-03-30T13:22:19.014" v="560" actId="1076"/>
          <ac:spMkLst>
            <pc:docMk/>
            <pc:sldMk cId="3022395093" sldId="1741"/>
            <ac:spMk id="118" creationId="{00000000-0000-0000-0000-000000000000}"/>
          </ac:spMkLst>
        </pc:spChg>
        <pc:grpChg chg="mod">
          <ac:chgData name="reza kabir" userId="af3c95a13102d509" providerId="LiveId" clId="{88C0DC0E-EF2C-4A8E-831A-DE6434E041D6}" dt="2020-03-30T13:22:19.014" v="560" actId="1076"/>
          <ac:grpSpMkLst>
            <pc:docMk/>
            <pc:sldMk cId="3022395093" sldId="1741"/>
            <ac:grpSpMk id="80" creationId="{00000000-0000-0000-0000-000000000000}"/>
          </ac:grpSpMkLst>
        </pc:grpChg>
        <pc:grpChg chg="mod">
          <ac:chgData name="reza kabir" userId="af3c95a13102d509" providerId="LiveId" clId="{88C0DC0E-EF2C-4A8E-831A-DE6434E041D6}" dt="2020-03-30T13:22:19.014" v="560" actId="1076"/>
          <ac:grpSpMkLst>
            <pc:docMk/>
            <pc:sldMk cId="3022395093" sldId="1741"/>
            <ac:grpSpMk id="87" creationId="{00000000-0000-0000-0000-000000000000}"/>
          </ac:grpSpMkLst>
        </pc:grpChg>
        <pc:grpChg chg="mod">
          <ac:chgData name="reza kabir" userId="af3c95a13102d509" providerId="LiveId" clId="{88C0DC0E-EF2C-4A8E-831A-DE6434E041D6}" dt="2020-03-30T13:22:19.014" v="560" actId="1076"/>
          <ac:grpSpMkLst>
            <pc:docMk/>
            <pc:sldMk cId="3022395093" sldId="1741"/>
            <ac:grpSpMk id="105" creationId="{00000000-0000-0000-0000-000000000000}"/>
          </ac:grpSpMkLst>
        </pc:grpChg>
        <pc:grpChg chg="mod">
          <ac:chgData name="reza kabir" userId="af3c95a13102d509" providerId="LiveId" clId="{88C0DC0E-EF2C-4A8E-831A-DE6434E041D6}" dt="2020-03-30T13:22:19.014" v="560" actId="1076"/>
          <ac:grpSpMkLst>
            <pc:docMk/>
            <pc:sldMk cId="3022395093" sldId="1741"/>
            <ac:grpSpMk id="110" creationId="{00000000-0000-0000-0000-000000000000}"/>
          </ac:grpSpMkLst>
        </pc:grpChg>
      </pc:sldChg>
      <pc:sldChg chg="modSp add">
        <pc:chgData name="reza kabir" userId="af3c95a13102d509" providerId="LiveId" clId="{88C0DC0E-EF2C-4A8E-831A-DE6434E041D6}" dt="2020-03-30T13:27:51.677" v="596" actId="207"/>
        <pc:sldMkLst>
          <pc:docMk/>
          <pc:sldMk cId="435474187" sldId="1897"/>
        </pc:sldMkLst>
        <pc:spChg chg="mod">
          <ac:chgData name="reza kabir" userId="af3c95a13102d509" providerId="LiveId" clId="{88C0DC0E-EF2C-4A8E-831A-DE6434E041D6}" dt="2020-03-30T13:27:51.677" v="596" actId="207"/>
          <ac:spMkLst>
            <pc:docMk/>
            <pc:sldMk cId="435474187" sldId="1897"/>
            <ac:spMk id="12" creationId="{00000000-0000-0000-0000-000000000000}"/>
          </ac:spMkLst>
        </pc:spChg>
        <pc:spChg chg="mod">
          <ac:chgData name="reza kabir" userId="af3c95a13102d509" providerId="LiveId" clId="{88C0DC0E-EF2C-4A8E-831A-DE6434E041D6}" dt="2020-03-30T13:27:51.677" v="596" actId="207"/>
          <ac:spMkLst>
            <pc:docMk/>
            <pc:sldMk cId="435474187" sldId="1897"/>
            <ac:spMk id="13" creationId="{00000000-0000-0000-0000-000000000000}"/>
          </ac:spMkLst>
        </pc:spChg>
        <pc:spChg chg="mod">
          <ac:chgData name="reza kabir" userId="af3c95a13102d509" providerId="LiveId" clId="{88C0DC0E-EF2C-4A8E-831A-DE6434E041D6}" dt="2020-03-30T13:27:51.677" v="596" actId="207"/>
          <ac:spMkLst>
            <pc:docMk/>
            <pc:sldMk cId="435474187" sldId="1897"/>
            <ac:spMk id="16" creationId="{00000000-0000-0000-0000-000000000000}"/>
          </ac:spMkLst>
        </pc:spChg>
        <pc:spChg chg="mod">
          <ac:chgData name="reza kabir" userId="af3c95a13102d509" providerId="LiveId" clId="{88C0DC0E-EF2C-4A8E-831A-DE6434E041D6}" dt="2020-03-30T13:27:51.677" v="596" actId="207"/>
          <ac:spMkLst>
            <pc:docMk/>
            <pc:sldMk cId="435474187" sldId="1897"/>
            <ac:spMk id="17" creationId="{00000000-0000-0000-0000-000000000000}"/>
          </ac:spMkLst>
        </pc:spChg>
        <pc:spChg chg="mod">
          <ac:chgData name="reza kabir" userId="af3c95a13102d509" providerId="LiveId" clId="{88C0DC0E-EF2C-4A8E-831A-DE6434E041D6}" dt="2020-03-30T13:27:51.677" v="596" actId="207"/>
          <ac:spMkLst>
            <pc:docMk/>
            <pc:sldMk cId="435474187" sldId="1897"/>
            <ac:spMk id="20" creationId="{00000000-0000-0000-0000-000000000000}"/>
          </ac:spMkLst>
        </pc:spChg>
        <pc:spChg chg="mod">
          <ac:chgData name="reza kabir" userId="af3c95a13102d509" providerId="LiveId" clId="{88C0DC0E-EF2C-4A8E-831A-DE6434E041D6}" dt="2020-03-30T13:27:51.677" v="596" actId="207"/>
          <ac:spMkLst>
            <pc:docMk/>
            <pc:sldMk cId="435474187" sldId="1897"/>
            <ac:spMk id="21" creationId="{00000000-0000-0000-0000-000000000000}"/>
          </ac:spMkLst>
        </pc:spChg>
        <pc:spChg chg="mod">
          <ac:chgData name="reza kabir" userId="af3c95a13102d509" providerId="LiveId" clId="{88C0DC0E-EF2C-4A8E-831A-DE6434E041D6}" dt="2020-03-30T13:27:51.677" v="596" actId="207"/>
          <ac:spMkLst>
            <pc:docMk/>
            <pc:sldMk cId="435474187" sldId="1897"/>
            <ac:spMk id="45" creationId="{00000000-0000-0000-0000-000000000000}"/>
          </ac:spMkLst>
        </pc:spChg>
        <pc:spChg chg="mod">
          <ac:chgData name="reza kabir" userId="af3c95a13102d509" providerId="LiveId" clId="{88C0DC0E-EF2C-4A8E-831A-DE6434E041D6}" dt="2020-03-30T13:27:51.677" v="596" actId="207"/>
          <ac:spMkLst>
            <pc:docMk/>
            <pc:sldMk cId="435474187" sldId="1897"/>
            <ac:spMk id="47" creationId="{00000000-0000-0000-0000-000000000000}"/>
          </ac:spMkLst>
        </pc:spChg>
        <pc:spChg chg="mod">
          <ac:chgData name="reza kabir" userId="af3c95a13102d509" providerId="LiveId" clId="{88C0DC0E-EF2C-4A8E-831A-DE6434E041D6}" dt="2020-03-30T13:27:51.677" v="596" actId="207"/>
          <ac:spMkLst>
            <pc:docMk/>
            <pc:sldMk cId="435474187" sldId="1897"/>
            <ac:spMk id="60" creationId="{00000000-0000-0000-0000-000000000000}"/>
          </ac:spMkLst>
        </pc:spChg>
        <pc:spChg chg="mod">
          <ac:chgData name="reza kabir" userId="af3c95a13102d509" providerId="LiveId" clId="{88C0DC0E-EF2C-4A8E-831A-DE6434E041D6}" dt="2020-03-30T13:27:51.677" v="596" actId="207"/>
          <ac:spMkLst>
            <pc:docMk/>
            <pc:sldMk cId="435474187" sldId="1897"/>
            <ac:spMk id="69" creationId="{00000000-0000-0000-0000-000000000000}"/>
          </ac:spMkLst>
        </pc:spChg>
        <pc:spChg chg="mod">
          <ac:chgData name="reza kabir" userId="af3c95a13102d509" providerId="LiveId" clId="{88C0DC0E-EF2C-4A8E-831A-DE6434E041D6}" dt="2020-03-30T13:27:51.677" v="596" actId="207"/>
          <ac:spMkLst>
            <pc:docMk/>
            <pc:sldMk cId="435474187" sldId="1897"/>
            <ac:spMk id="86" creationId="{00000000-0000-0000-0000-000000000000}"/>
          </ac:spMkLst>
        </pc:spChg>
        <pc:spChg chg="mod">
          <ac:chgData name="reza kabir" userId="af3c95a13102d509" providerId="LiveId" clId="{88C0DC0E-EF2C-4A8E-831A-DE6434E041D6}" dt="2020-03-30T13:27:51.677" v="596" actId="207"/>
          <ac:spMkLst>
            <pc:docMk/>
            <pc:sldMk cId="435474187" sldId="1897"/>
            <ac:spMk id="88" creationId="{00000000-0000-0000-0000-000000000000}"/>
          </ac:spMkLst>
        </pc:spChg>
        <pc:spChg chg="mod">
          <ac:chgData name="reza kabir" userId="af3c95a13102d509" providerId="LiveId" clId="{88C0DC0E-EF2C-4A8E-831A-DE6434E041D6}" dt="2020-03-30T13:27:51.677" v="596" actId="207"/>
          <ac:spMkLst>
            <pc:docMk/>
            <pc:sldMk cId="435474187" sldId="1897"/>
            <ac:spMk id="90" creationId="{00000000-0000-0000-0000-000000000000}"/>
          </ac:spMkLst>
        </pc:spChg>
        <pc:spChg chg="mod">
          <ac:chgData name="reza kabir" userId="af3c95a13102d509" providerId="LiveId" clId="{88C0DC0E-EF2C-4A8E-831A-DE6434E041D6}" dt="2020-03-30T13:27:51.677" v="596" actId="207"/>
          <ac:spMkLst>
            <pc:docMk/>
            <pc:sldMk cId="435474187" sldId="1897"/>
            <ac:spMk id="92" creationId="{00000000-0000-0000-0000-000000000000}"/>
          </ac:spMkLst>
        </pc:spChg>
        <pc:spChg chg="mod">
          <ac:chgData name="reza kabir" userId="af3c95a13102d509" providerId="LiveId" clId="{88C0DC0E-EF2C-4A8E-831A-DE6434E041D6}" dt="2020-03-30T13:27:51.677" v="596" actId="207"/>
          <ac:spMkLst>
            <pc:docMk/>
            <pc:sldMk cId="435474187" sldId="1897"/>
            <ac:spMk id="93" creationId="{00000000-0000-0000-0000-000000000000}"/>
          </ac:spMkLst>
        </pc:spChg>
        <pc:spChg chg="mod">
          <ac:chgData name="reza kabir" userId="af3c95a13102d509" providerId="LiveId" clId="{88C0DC0E-EF2C-4A8E-831A-DE6434E041D6}" dt="2020-03-30T13:27:51.677" v="596" actId="207"/>
          <ac:spMkLst>
            <pc:docMk/>
            <pc:sldMk cId="435474187" sldId="1897"/>
            <ac:spMk id="94" creationId="{00000000-0000-0000-0000-000000000000}"/>
          </ac:spMkLst>
        </pc:spChg>
        <pc:grpChg chg="mod">
          <ac:chgData name="reza kabir" userId="af3c95a13102d509" providerId="LiveId" clId="{88C0DC0E-EF2C-4A8E-831A-DE6434E041D6}" dt="2020-03-30T13:27:51.677" v="596" actId="207"/>
          <ac:grpSpMkLst>
            <pc:docMk/>
            <pc:sldMk cId="435474187" sldId="1897"/>
            <ac:grpSpMk id="3" creationId="{00000000-0000-0000-0000-000000000000}"/>
          </ac:grpSpMkLst>
        </pc:grpChg>
        <pc:grpChg chg="mod">
          <ac:chgData name="reza kabir" userId="af3c95a13102d509" providerId="LiveId" clId="{88C0DC0E-EF2C-4A8E-831A-DE6434E041D6}" dt="2020-03-30T13:27:51.677" v="596" actId="207"/>
          <ac:grpSpMkLst>
            <pc:docMk/>
            <pc:sldMk cId="435474187" sldId="1897"/>
            <ac:grpSpMk id="4" creationId="{00000000-0000-0000-0000-000000000000}"/>
          </ac:grpSpMkLst>
        </pc:grpChg>
        <pc:grpChg chg="mod">
          <ac:chgData name="reza kabir" userId="af3c95a13102d509" providerId="LiveId" clId="{88C0DC0E-EF2C-4A8E-831A-DE6434E041D6}" dt="2020-03-30T13:27:51.677" v="596" actId="207"/>
          <ac:grpSpMkLst>
            <pc:docMk/>
            <pc:sldMk cId="435474187" sldId="1897"/>
            <ac:grpSpMk id="5" creationId="{00000000-0000-0000-0000-000000000000}"/>
          </ac:grpSpMkLst>
        </pc:grpChg>
        <pc:grpChg chg="mod">
          <ac:chgData name="reza kabir" userId="af3c95a13102d509" providerId="LiveId" clId="{88C0DC0E-EF2C-4A8E-831A-DE6434E041D6}" dt="2020-03-30T13:27:51.677" v="596" actId="207"/>
          <ac:grpSpMkLst>
            <pc:docMk/>
            <pc:sldMk cId="435474187" sldId="1897"/>
            <ac:grpSpMk id="9" creationId="{00000000-0000-0000-0000-000000000000}"/>
          </ac:grpSpMkLst>
        </pc:grpChg>
        <pc:cxnChg chg="mod">
          <ac:chgData name="reza kabir" userId="af3c95a13102d509" providerId="LiveId" clId="{88C0DC0E-EF2C-4A8E-831A-DE6434E041D6}" dt="2020-03-30T13:27:51.677" v="596" actId="207"/>
          <ac:cxnSpMkLst>
            <pc:docMk/>
            <pc:sldMk cId="435474187" sldId="1897"/>
            <ac:cxnSpMk id="78" creationId="{00000000-0000-0000-0000-000000000000}"/>
          </ac:cxnSpMkLst>
        </pc:cxnChg>
        <pc:cxnChg chg="mod">
          <ac:chgData name="reza kabir" userId="af3c95a13102d509" providerId="LiveId" clId="{88C0DC0E-EF2C-4A8E-831A-DE6434E041D6}" dt="2020-03-30T13:27:51.677" v="596" actId="207"/>
          <ac:cxnSpMkLst>
            <pc:docMk/>
            <pc:sldMk cId="435474187" sldId="1897"/>
            <ac:cxnSpMk id="87" creationId="{00000000-0000-0000-0000-000000000000}"/>
          </ac:cxnSpMkLst>
        </pc:cxnChg>
        <pc:cxnChg chg="mod">
          <ac:chgData name="reza kabir" userId="af3c95a13102d509" providerId="LiveId" clId="{88C0DC0E-EF2C-4A8E-831A-DE6434E041D6}" dt="2020-03-30T13:27:51.677" v="596" actId="207"/>
          <ac:cxnSpMkLst>
            <pc:docMk/>
            <pc:sldMk cId="435474187" sldId="1897"/>
            <ac:cxnSpMk id="89" creationId="{00000000-0000-0000-0000-000000000000}"/>
          </ac:cxnSpMkLst>
        </pc:cxnChg>
      </pc:sldChg>
      <pc:sldChg chg="modSp add">
        <pc:chgData name="reza kabir" userId="af3c95a13102d509" providerId="LiveId" clId="{88C0DC0E-EF2C-4A8E-831A-DE6434E041D6}" dt="2020-03-30T13:28:01.550" v="597" actId="207"/>
        <pc:sldMkLst>
          <pc:docMk/>
          <pc:sldMk cId="3659878037" sldId="1907"/>
        </pc:sldMkLst>
        <pc:spChg chg="mod">
          <ac:chgData name="reza kabir" userId="af3c95a13102d509" providerId="LiveId" clId="{88C0DC0E-EF2C-4A8E-831A-DE6434E041D6}" dt="2020-03-30T13:28:01.550" v="597" actId="207"/>
          <ac:spMkLst>
            <pc:docMk/>
            <pc:sldMk cId="3659878037" sldId="1907"/>
            <ac:spMk id="88" creationId="{00000000-0000-0000-0000-000000000000}"/>
          </ac:spMkLst>
        </pc:spChg>
        <pc:spChg chg="mod">
          <ac:chgData name="reza kabir" userId="af3c95a13102d509" providerId="LiveId" clId="{88C0DC0E-EF2C-4A8E-831A-DE6434E041D6}" dt="2020-03-30T13:28:01.550" v="597" actId="207"/>
          <ac:spMkLst>
            <pc:docMk/>
            <pc:sldMk cId="3659878037" sldId="1907"/>
            <ac:spMk id="89" creationId="{00000000-0000-0000-0000-000000000000}"/>
          </ac:spMkLst>
        </pc:spChg>
      </pc:sldChg>
      <pc:sldChg chg="modSp add">
        <pc:chgData name="reza kabir" userId="af3c95a13102d509" providerId="LiveId" clId="{88C0DC0E-EF2C-4A8E-831A-DE6434E041D6}" dt="2020-03-30T13:28:07.918" v="598" actId="207"/>
        <pc:sldMkLst>
          <pc:docMk/>
          <pc:sldMk cId="3579858883" sldId="1908"/>
        </pc:sldMkLst>
        <pc:spChg chg="mod">
          <ac:chgData name="reza kabir" userId="af3c95a13102d509" providerId="LiveId" clId="{88C0DC0E-EF2C-4A8E-831A-DE6434E041D6}" dt="2020-03-30T13:28:07.918" v="598" actId="207"/>
          <ac:spMkLst>
            <pc:docMk/>
            <pc:sldMk cId="3579858883" sldId="1908"/>
            <ac:spMk id="76" creationId="{00000000-0000-0000-0000-000000000000}"/>
          </ac:spMkLst>
        </pc:spChg>
        <pc:spChg chg="mod">
          <ac:chgData name="reza kabir" userId="af3c95a13102d509" providerId="LiveId" clId="{88C0DC0E-EF2C-4A8E-831A-DE6434E041D6}" dt="2020-03-30T13:28:07.918" v="598" actId="207"/>
          <ac:spMkLst>
            <pc:docMk/>
            <pc:sldMk cId="3579858883" sldId="1908"/>
            <ac:spMk id="81" creationId="{00000000-0000-0000-0000-000000000000}"/>
          </ac:spMkLst>
        </pc:spChg>
        <pc:spChg chg="mod">
          <ac:chgData name="reza kabir" userId="af3c95a13102d509" providerId="LiveId" clId="{88C0DC0E-EF2C-4A8E-831A-DE6434E041D6}" dt="2020-03-30T13:28:07.918" v="598" actId="207"/>
          <ac:spMkLst>
            <pc:docMk/>
            <pc:sldMk cId="3579858883" sldId="1908"/>
            <ac:spMk id="83" creationId="{00000000-0000-0000-0000-000000000000}"/>
          </ac:spMkLst>
        </pc:spChg>
      </pc:sldChg>
      <pc:sldChg chg="add">
        <pc:chgData name="reza kabir" userId="af3c95a13102d509" providerId="LiveId" clId="{88C0DC0E-EF2C-4A8E-831A-DE6434E041D6}" dt="2020-03-30T13:27:18.142" v="592"/>
        <pc:sldMkLst>
          <pc:docMk/>
          <pc:sldMk cId="3475505369" sldId="1913"/>
        </pc:sldMkLst>
      </pc:sldChg>
      <pc:sldChg chg="addSp delSp modSp add mod modAnim">
        <pc:chgData name="reza kabir" userId="af3c95a13102d509" providerId="LiveId" clId="{88C0DC0E-EF2C-4A8E-831A-DE6434E041D6}" dt="2020-03-30T13:45:02.609" v="621" actId="1076"/>
        <pc:sldMkLst>
          <pc:docMk/>
          <pc:sldMk cId="117677661" sldId="1914"/>
        </pc:sldMkLst>
        <pc:spChg chg="add mod">
          <ac:chgData name="reza kabir" userId="af3c95a13102d509" providerId="LiveId" clId="{88C0DC0E-EF2C-4A8E-831A-DE6434E041D6}" dt="2020-03-30T13:44:31.077" v="609" actId="164"/>
          <ac:spMkLst>
            <pc:docMk/>
            <pc:sldMk cId="117677661" sldId="1914"/>
            <ac:spMk id="2" creationId="{C26AF434-32DC-42B7-A75B-F137B54916AC}"/>
          </ac:spMkLst>
        </pc:spChg>
        <pc:spChg chg="add mod">
          <ac:chgData name="reza kabir" userId="af3c95a13102d509" providerId="LiveId" clId="{88C0DC0E-EF2C-4A8E-831A-DE6434E041D6}" dt="2020-03-30T13:44:31.077" v="609" actId="164"/>
          <ac:spMkLst>
            <pc:docMk/>
            <pc:sldMk cId="117677661" sldId="1914"/>
            <ac:spMk id="3" creationId="{7F297E81-A03D-4FC4-8632-889A0DC4EB81}"/>
          </ac:spMkLst>
        </pc:spChg>
        <pc:spChg chg="add mod">
          <ac:chgData name="reza kabir" userId="af3c95a13102d509" providerId="LiveId" clId="{88C0DC0E-EF2C-4A8E-831A-DE6434E041D6}" dt="2020-03-30T13:44:31.077" v="609" actId="164"/>
          <ac:spMkLst>
            <pc:docMk/>
            <pc:sldMk cId="117677661" sldId="1914"/>
            <ac:spMk id="4" creationId="{7DF2A459-837C-43E9-B385-AE737910ED9D}"/>
          </ac:spMkLst>
        </pc:spChg>
        <pc:spChg chg="add mod">
          <ac:chgData name="reza kabir" userId="af3c95a13102d509" providerId="LiveId" clId="{88C0DC0E-EF2C-4A8E-831A-DE6434E041D6}" dt="2020-03-30T13:44:31.077" v="609" actId="164"/>
          <ac:spMkLst>
            <pc:docMk/>
            <pc:sldMk cId="117677661" sldId="1914"/>
            <ac:spMk id="5" creationId="{9139B1FA-0FF9-47F0-922D-3E42C569B837}"/>
          </ac:spMkLst>
        </pc:spChg>
        <pc:spChg chg="add mod">
          <ac:chgData name="reza kabir" userId="af3c95a13102d509" providerId="LiveId" clId="{88C0DC0E-EF2C-4A8E-831A-DE6434E041D6}" dt="2020-03-30T13:44:31.077" v="609" actId="164"/>
          <ac:spMkLst>
            <pc:docMk/>
            <pc:sldMk cId="117677661" sldId="1914"/>
            <ac:spMk id="6" creationId="{B73F483B-EEF9-49E1-96E6-D3AC53E2C3CE}"/>
          </ac:spMkLst>
        </pc:spChg>
        <pc:spChg chg="add mod">
          <ac:chgData name="reza kabir" userId="af3c95a13102d509" providerId="LiveId" clId="{88C0DC0E-EF2C-4A8E-831A-DE6434E041D6}" dt="2020-03-30T13:44:31.077" v="609" actId="164"/>
          <ac:spMkLst>
            <pc:docMk/>
            <pc:sldMk cId="117677661" sldId="1914"/>
            <ac:spMk id="7" creationId="{7795B1F3-5C4E-4E02-A0D1-E3E5D633EE5E}"/>
          </ac:spMkLst>
        </pc:spChg>
        <pc:spChg chg="add mod">
          <ac:chgData name="reza kabir" userId="af3c95a13102d509" providerId="LiveId" clId="{88C0DC0E-EF2C-4A8E-831A-DE6434E041D6}" dt="2020-03-30T13:44:31.077" v="609" actId="164"/>
          <ac:spMkLst>
            <pc:docMk/>
            <pc:sldMk cId="117677661" sldId="1914"/>
            <ac:spMk id="8" creationId="{7FD6445B-ABAB-44AF-9180-7045E6137DFC}"/>
          </ac:spMkLst>
        </pc:spChg>
        <pc:spChg chg="add mod">
          <ac:chgData name="reza kabir" userId="af3c95a13102d509" providerId="LiveId" clId="{88C0DC0E-EF2C-4A8E-831A-DE6434E041D6}" dt="2020-03-30T13:44:31.077" v="609" actId="164"/>
          <ac:spMkLst>
            <pc:docMk/>
            <pc:sldMk cId="117677661" sldId="1914"/>
            <ac:spMk id="27" creationId="{6ED59B50-C344-44AE-8FF1-02CEFA556763}"/>
          </ac:spMkLst>
        </pc:spChg>
        <pc:spChg chg="add mod">
          <ac:chgData name="reza kabir" userId="af3c95a13102d509" providerId="LiveId" clId="{88C0DC0E-EF2C-4A8E-831A-DE6434E041D6}" dt="2020-03-30T13:44:31.077" v="609" actId="164"/>
          <ac:spMkLst>
            <pc:docMk/>
            <pc:sldMk cId="117677661" sldId="1914"/>
            <ac:spMk id="28" creationId="{ED13E280-827C-4440-83F6-6AB7FD3B5FBB}"/>
          </ac:spMkLst>
        </pc:spChg>
        <pc:spChg chg="add mod">
          <ac:chgData name="reza kabir" userId="af3c95a13102d509" providerId="LiveId" clId="{88C0DC0E-EF2C-4A8E-831A-DE6434E041D6}" dt="2020-03-30T13:44:31.077" v="609" actId="164"/>
          <ac:spMkLst>
            <pc:docMk/>
            <pc:sldMk cId="117677661" sldId="1914"/>
            <ac:spMk id="29" creationId="{4907CD61-8961-4766-8A37-51633827A8AE}"/>
          </ac:spMkLst>
        </pc:spChg>
        <pc:spChg chg="add mod">
          <ac:chgData name="reza kabir" userId="af3c95a13102d509" providerId="LiveId" clId="{88C0DC0E-EF2C-4A8E-831A-DE6434E041D6}" dt="2020-03-30T13:44:31.077" v="609" actId="164"/>
          <ac:spMkLst>
            <pc:docMk/>
            <pc:sldMk cId="117677661" sldId="1914"/>
            <ac:spMk id="30" creationId="{80CFDABF-A82C-4991-AF03-8A8ACFC4A248}"/>
          </ac:spMkLst>
        </pc:spChg>
        <pc:spChg chg="add mod">
          <ac:chgData name="reza kabir" userId="af3c95a13102d509" providerId="LiveId" clId="{88C0DC0E-EF2C-4A8E-831A-DE6434E041D6}" dt="2020-03-30T13:44:31.077" v="609" actId="164"/>
          <ac:spMkLst>
            <pc:docMk/>
            <pc:sldMk cId="117677661" sldId="1914"/>
            <ac:spMk id="31" creationId="{0AC24872-E746-4680-A386-F26C50E381E0}"/>
          </ac:spMkLst>
        </pc:spChg>
        <pc:spChg chg="add mod">
          <ac:chgData name="reza kabir" userId="af3c95a13102d509" providerId="LiveId" clId="{88C0DC0E-EF2C-4A8E-831A-DE6434E041D6}" dt="2020-03-30T13:44:31.077" v="609" actId="164"/>
          <ac:spMkLst>
            <pc:docMk/>
            <pc:sldMk cId="117677661" sldId="1914"/>
            <ac:spMk id="32" creationId="{7BB40E1A-4204-4EFC-A6EA-B2A986BF9E09}"/>
          </ac:spMkLst>
        </pc:spChg>
        <pc:spChg chg="add mod">
          <ac:chgData name="reza kabir" userId="af3c95a13102d509" providerId="LiveId" clId="{88C0DC0E-EF2C-4A8E-831A-DE6434E041D6}" dt="2020-03-30T13:44:31.077" v="609" actId="164"/>
          <ac:spMkLst>
            <pc:docMk/>
            <pc:sldMk cId="117677661" sldId="1914"/>
            <ac:spMk id="33" creationId="{90D10F1F-4D79-4C75-9245-0EED178EC709}"/>
          </ac:spMkLst>
        </pc:spChg>
        <pc:spChg chg="add mod">
          <ac:chgData name="reza kabir" userId="af3c95a13102d509" providerId="LiveId" clId="{88C0DC0E-EF2C-4A8E-831A-DE6434E041D6}" dt="2020-03-30T13:44:31.077" v="609" actId="164"/>
          <ac:spMkLst>
            <pc:docMk/>
            <pc:sldMk cId="117677661" sldId="1914"/>
            <ac:spMk id="34" creationId="{AE4133C2-2FFF-4A22-B53D-60062DFBCC84}"/>
          </ac:spMkLst>
        </pc:spChg>
        <pc:spChg chg="add mod">
          <ac:chgData name="reza kabir" userId="af3c95a13102d509" providerId="LiveId" clId="{88C0DC0E-EF2C-4A8E-831A-DE6434E041D6}" dt="2020-03-30T13:44:31.077" v="609" actId="164"/>
          <ac:spMkLst>
            <pc:docMk/>
            <pc:sldMk cId="117677661" sldId="1914"/>
            <ac:spMk id="35" creationId="{491FFE9D-6E2A-44E6-8905-E007FF0FA518}"/>
          </ac:spMkLst>
        </pc:spChg>
        <pc:spChg chg="add mod">
          <ac:chgData name="reza kabir" userId="af3c95a13102d509" providerId="LiveId" clId="{88C0DC0E-EF2C-4A8E-831A-DE6434E041D6}" dt="2020-03-30T13:44:31.077" v="609" actId="164"/>
          <ac:spMkLst>
            <pc:docMk/>
            <pc:sldMk cId="117677661" sldId="1914"/>
            <ac:spMk id="36" creationId="{E70EF2D8-4DDA-407B-AA10-2D000734F4DD}"/>
          </ac:spMkLst>
        </pc:spChg>
        <pc:spChg chg="add mod">
          <ac:chgData name="reza kabir" userId="af3c95a13102d509" providerId="LiveId" clId="{88C0DC0E-EF2C-4A8E-831A-DE6434E041D6}" dt="2020-03-30T13:44:31.077" v="609" actId="164"/>
          <ac:spMkLst>
            <pc:docMk/>
            <pc:sldMk cId="117677661" sldId="1914"/>
            <ac:spMk id="37" creationId="{3E7B5732-5ACD-4866-8601-A19CBEFC0CB2}"/>
          </ac:spMkLst>
        </pc:spChg>
        <pc:spChg chg="add mod">
          <ac:chgData name="reza kabir" userId="af3c95a13102d509" providerId="LiveId" clId="{88C0DC0E-EF2C-4A8E-831A-DE6434E041D6}" dt="2020-03-30T13:44:31.077" v="609" actId="164"/>
          <ac:spMkLst>
            <pc:docMk/>
            <pc:sldMk cId="117677661" sldId="1914"/>
            <ac:spMk id="38" creationId="{DE983B62-2584-4FD6-872B-1921E33CC17A}"/>
          </ac:spMkLst>
        </pc:spChg>
        <pc:spChg chg="add mod">
          <ac:chgData name="reza kabir" userId="af3c95a13102d509" providerId="LiveId" clId="{88C0DC0E-EF2C-4A8E-831A-DE6434E041D6}" dt="2020-03-30T13:44:31.077" v="609" actId="164"/>
          <ac:spMkLst>
            <pc:docMk/>
            <pc:sldMk cId="117677661" sldId="1914"/>
            <ac:spMk id="39" creationId="{8358E193-455C-49CC-AF77-120767023046}"/>
          </ac:spMkLst>
        </pc:spChg>
        <pc:spChg chg="add mod">
          <ac:chgData name="reza kabir" userId="af3c95a13102d509" providerId="LiveId" clId="{88C0DC0E-EF2C-4A8E-831A-DE6434E041D6}" dt="2020-03-30T13:44:31.077" v="609" actId="164"/>
          <ac:spMkLst>
            <pc:docMk/>
            <pc:sldMk cId="117677661" sldId="1914"/>
            <ac:spMk id="40" creationId="{96AD627F-CAB5-43FE-979E-27B9A8FB716C}"/>
          </ac:spMkLst>
        </pc:spChg>
        <pc:spChg chg="add mod">
          <ac:chgData name="reza kabir" userId="af3c95a13102d509" providerId="LiveId" clId="{88C0DC0E-EF2C-4A8E-831A-DE6434E041D6}" dt="2020-03-30T13:44:31.077" v="609" actId="164"/>
          <ac:spMkLst>
            <pc:docMk/>
            <pc:sldMk cId="117677661" sldId="1914"/>
            <ac:spMk id="41" creationId="{66EB5E06-20CF-4D91-AF1E-38CC73C5BBA5}"/>
          </ac:spMkLst>
        </pc:spChg>
        <pc:spChg chg="add mod">
          <ac:chgData name="reza kabir" userId="af3c95a13102d509" providerId="LiveId" clId="{88C0DC0E-EF2C-4A8E-831A-DE6434E041D6}" dt="2020-03-30T13:44:31.077" v="609" actId="164"/>
          <ac:spMkLst>
            <pc:docMk/>
            <pc:sldMk cId="117677661" sldId="1914"/>
            <ac:spMk id="42" creationId="{7E4F2ABF-333A-40BD-BD5D-98246B97263E}"/>
          </ac:spMkLst>
        </pc:spChg>
        <pc:spChg chg="add mod">
          <ac:chgData name="reza kabir" userId="af3c95a13102d509" providerId="LiveId" clId="{88C0DC0E-EF2C-4A8E-831A-DE6434E041D6}" dt="2020-03-30T13:44:31.077" v="609" actId="164"/>
          <ac:spMkLst>
            <pc:docMk/>
            <pc:sldMk cId="117677661" sldId="1914"/>
            <ac:spMk id="43" creationId="{4E39C2F3-EB41-4147-9FB5-5CF5F8BD8A56}"/>
          </ac:spMkLst>
        </pc:spChg>
        <pc:spChg chg="add mod">
          <ac:chgData name="reza kabir" userId="af3c95a13102d509" providerId="LiveId" clId="{88C0DC0E-EF2C-4A8E-831A-DE6434E041D6}" dt="2020-03-30T13:44:31.077" v="609" actId="164"/>
          <ac:spMkLst>
            <pc:docMk/>
            <pc:sldMk cId="117677661" sldId="1914"/>
            <ac:spMk id="44" creationId="{DD12C7EC-4821-407F-B1F6-2C2C1A9F5558}"/>
          </ac:spMkLst>
        </pc:spChg>
        <pc:spChg chg="add mod">
          <ac:chgData name="reza kabir" userId="af3c95a13102d509" providerId="LiveId" clId="{88C0DC0E-EF2C-4A8E-831A-DE6434E041D6}" dt="2020-03-30T13:44:31.077" v="609" actId="164"/>
          <ac:spMkLst>
            <pc:docMk/>
            <pc:sldMk cId="117677661" sldId="1914"/>
            <ac:spMk id="45" creationId="{1A787C7A-AA93-4FC4-8C5E-939007298EA1}"/>
          </ac:spMkLst>
        </pc:spChg>
        <pc:spChg chg="add mod">
          <ac:chgData name="reza kabir" userId="af3c95a13102d509" providerId="LiveId" clId="{88C0DC0E-EF2C-4A8E-831A-DE6434E041D6}" dt="2020-03-30T13:44:31.077" v="609" actId="164"/>
          <ac:spMkLst>
            <pc:docMk/>
            <pc:sldMk cId="117677661" sldId="1914"/>
            <ac:spMk id="46" creationId="{1BE8958E-62DC-4A7F-B53B-D7AF2491E3D8}"/>
          </ac:spMkLst>
        </pc:spChg>
        <pc:spChg chg="add mod">
          <ac:chgData name="reza kabir" userId="af3c95a13102d509" providerId="LiveId" clId="{88C0DC0E-EF2C-4A8E-831A-DE6434E041D6}" dt="2020-03-30T13:44:31.077" v="609" actId="164"/>
          <ac:spMkLst>
            <pc:docMk/>
            <pc:sldMk cId="117677661" sldId="1914"/>
            <ac:spMk id="47" creationId="{F76B3F80-1C83-4458-8C3B-7E7FAD4724F7}"/>
          </ac:spMkLst>
        </pc:spChg>
        <pc:spChg chg="add mod">
          <ac:chgData name="reza kabir" userId="af3c95a13102d509" providerId="LiveId" clId="{88C0DC0E-EF2C-4A8E-831A-DE6434E041D6}" dt="2020-03-30T13:44:31.077" v="609" actId="164"/>
          <ac:spMkLst>
            <pc:docMk/>
            <pc:sldMk cId="117677661" sldId="1914"/>
            <ac:spMk id="48" creationId="{6C5CB98F-B415-49C1-80C8-C9AEEB7E4FF8}"/>
          </ac:spMkLst>
        </pc:spChg>
        <pc:spChg chg="add mod">
          <ac:chgData name="reza kabir" userId="af3c95a13102d509" providerId="LiveId" clId="{88C0DC0E-EF2C-4A8E-831A-DE6434E041D6}" dt="2020-03-30T13:44:31.077" v="609" actId="164"/>
          <ac:spMkLst>
            <pc:docMk/>
            <pc:sldMk cId="117677661" sldId="1914"/>
            <ac:spMk id="49" creationId="{3F8BC99F-811D-44EC-A784-D437ED3A3FC4}"/>
          </ac:spMkLst>
        </pc:spChg>
        <pc:spChg chg="add mod">
          <ac:chgData name="reza kabir" userId="af3c95a13102d509" providerId="LiveId" clId="{88C0DC0E-EF2C-4A8E-831A-DE6434E041D6}" dt="2020-03-30T13:44:31.077" v="609" actId="164"/>
          <ac:spMkLst>
            <pc:docMk/>
            <pc:sldMk cId="117677661" sldId="1914"/>
            <ac:spMk id="56" creationId="{049CA6CA-F6C0-4282-B890-C4B0E8CC7A51}"/>
          </ac:spMkLst>
        </pc:spChg>
        <pc:spChg chg="add mod">
          <ac:chgData name="reza kabir" userId="af3c95a13102d509" providerId="LiveId" clId="{88C0DC0E-EF2C-4A8E-831A-DE6434E041D6}" dt="2020-03-30T13:44:31.077" v="609" actId="164"/>
          <ac:spMkLst>
            <pc:docMk/>
            <pc:sldMk cId="117677661" sldId="1914"/>
            <ac:spMk id="64" creationId="{313D01B8-47F6-4F96-A963-FA330BFF6ED8}"/>
          </ac:spMkLst>
        </pc:spChg>
        <pc:spChg chg="add mod">
          <ac:chgData name="reza kabir" userId="af3c95a13102d509" providerId="LiveId" clId="{88C0DC0E-EF2C-4A8E-831A-DE6434E041D6}" dt="2020-03-30T13:44:31.077" v="609" actId="164"/>
          <ac:spMkLst>
            <pc:docMk/>
            <pc:sldMk cId="117677661" sldId="1914"/>
            <ac:spMk id="65" creationId="{0D894CE7-519A-464E-B3DF-3D2DC73350B5}"/>
          </ac:spMkLst>
        </pc:spChg>
        <pc:spChg chg="add mod">
          <ac:chgData name="reza kabir" userId="af3c95a13102d509" providerId="LiveId" clId="{88C0DC0E-EF2C-4A8E-831A-DE6434E041D6}" dt="2020-03-30T13:44:31.077" v="609" actId="164"/>
          <ac:spMkLst>
            <pc:docMk/>
            <pc:sldMk cId="117677661" sldId="1914"/>
            <ac:spMk id="66" creationId="{FB209BE3-073E-49F5-8561-0527D3E53227}"/>
          </ac:spMkLst>
        </pc:spChg>
        <pc:spChg chg="add mod">
          <ac:chgData name="reza kabir" userId="af3c95a13102d509" providerId="LiveId" clId="{88C0DC0E-EF2C-4A8E-831A-DE6434E041D6}" dt="2020-03-30T13:44:31.077" v="609" actId="164"/>
          <ac:spMkLst>
            <pc:docMk/>
            <pc:sldMk cId="117677661" sldId="1914"/>
            <ac:spMk id="85" creationId="{344E8D99-1D93-43EF-ABD0-0DE8F4147BEB}"/>
          </ac:spMkLst>
        </pc:spChg>
        <pc:spChg chg="add mod">
          <ac:chgData name="reza kabir" userId="af3c95a13102d509" providerId="LiveId" clId="{88C0DC0E-EF2C-4A8E-831A-DE6434E041D6}" dt="2020-03-30T13:44:31.077" v="609" actId="164"/>
          <ac:spMkLst>
            <pc:docMk/>
            <pc:sldMk cId="117677661" sldId="1914"/>
            <ac:spMk id="86" creationId="{B28386E3-1C68-47CF-A4C0-648A603F3AAA}"/>
          </ac:spMkLst>
        </pc:spChg>
        <pc:spChg chg="add del">
          <ac:chgData name="reza kabir" userId="af3c95a13102d509" providerId="LiveId" clId="{88C0DC0E-EF2C-4A8E-831A-DE6434E041D6}" dt="2020-03-30T13:44:28.633" v="608" actId="478"/>
          <ac:spMkLst>
            <pc:docMk/>
            <pc:sldMk cId="117677661" sldId="1914"/>
            <ac:spMk id="87" creationId="{81F3C9CD-57CA-44D9-8F03-FF4CD7797980}"/>
          </ac:spMkLst>
        </pc:spChg>
        <pc:spChg chg="add del">
          <ac:chgData name="reza kabir" userId="af3c95a13102d509" providerId="LiveId" clId="{88C0DC0E-EF2C-4A8E-831A-DE6434E041D6}" dt="2020-03-30T13:44:27.943" v="607" actId="478"/>
          <ac:spMkLst>
            <pc:docMk/>
            <pc:sldMk cId="117677661" sldId="1914"/>
            <ac:spMk id="88" creationId="{6E8F7B69-0091-433E-BCBE-40DEC2090E3F}"/>
          </ac:spMkLst>
        </pc:spChg>
        <pc:spChg chg="add del">
          <ac:chgData name="reza kabir" userId="af3c95a13102d509" providerId="LiveId" clId="{88C0DC0E-EF2C-4A8E-831A-DE6434E041D6}" dt="2020-03-30T13:44:21.162" v="604" actId="478"/>
          <ac:spMkLst>
            <pc:docMk/>
            <pc:sldMk cId="117677661" sldId="1914"/>
            <ac:spMk id="89" creationId="{14B6511F-2468-48F3-9C37-0FF81704F165}"/>
          </ac:spMkLst>
        </pc:spChg>
        <pc:spChg chg="add del">
          <ac:chgData name="reza kabir" userId="af3c95a13102d509" providerId="LiveId" clId="{88C0DC0E-EF2C-4A8E-831A-DE6434E041D6}" dt="2020-03-30T13:44:21.162" v="604" actId="478"/>
          <ac:spMkLst>
            <pc:docMk/>
            <pc:sldMk cId="117677661" sldId="1914"/>
            <ac:spMk id="90" creationId="{F71BEF6E-1642-400F-98FA-47BB6B6E97DB}"/>
          </ac:spMkLst>
        </pc:spChg>
        <pc:spChg chg="add del">
          <ac:chgData name="reza kabir" userId="af3c95a13102d509" providerId="LiveId" clId="{88C0DC0E-EF2C-4A8E-831A-DE6434E041D6}" dt="2020-03-30T13:44:25.185" v="605" actId="478"/>
          <ac:spMkLst>
            <pc:docMk/>
            <pc:sldMk cId="117677661" sldId="1914"/>
            <ac:spMk id="91" creationId="{F105142A-1D79-4A47-AF30-70426B510952}"/>
          </ac:spMkLst>
        </pc:spChg>
        <pc:spChg chg="add del">
          <ac:chgData name="reza kabir" userId="af3c95a13102d509" providerId="LiveId" clId="{88C0DC0E-EF2C-4A8E-831A-DE6434E041D6}" dt="2020-03-30T13:44:26.305" v="606" actId="478"/>
          <ac:spMkLst>
            <pc:docMk/>
            <pc:sldMk cId="117677661" sldId="1914"/>
            <ac:spMk id="92" creationId="{AD533F8F-96EA-4C99-918E-CB9785FDFA0B}"/>
          </ac:spMkLst>
        </pc:spChg>
        <pc:spChg chg="add del mod">
          <ac:chgData name="reza kabir" userId="af3c95a13102d509" providerId="LiveId" clId="{88C0DC0E-EF2C-4A8E-831A-DE6434E041D6}" dt="2020-03-30T13:44:16.294" v="603" actId="478"/>
          <ac:spMkLst>
            <pc:docMk/>
            <pc:sldMk cId="117677661" sldId="1914"/>
            <ac:spMk id="93" creationId="{70D9B58F-E073-4F56-B399-E8FC99256EAA}"/>
          </ac:spMkLst>
        </pc:spChg>
        <pc:spChg chg="add mod">
          <ac:chgData name="reza kabir" userId="af3c95a13102d509" providerId="LiveId" clId="{88C0DC0E-EF2C-4A8E-831A-DE6434E041D6}" dt="2020-03-30T13:44:54.066" v="615" actId="1076"/>
          <ac:spMkLst>
            <pc:docMk/>
            <pc:sldMk cId="117677661" sldId="1914"/>
            <ac:spMk id="95" creationId="{7BA08EEF-8A50-4DA3-9D65-2AC1D2F9B73B}"/>
          </ac:spMkLst>
        </pc:spChg>
        <pc:spChg chg="add mod">
          <ac:chgData name="reza kabir" userId="af3c95a13102d509" providerId="LiveId" clId="{88C0DC0E-EF2C-4A8E-831A-DE6434E041D6}" dt="2020-03-30T13:44:59.562" v="619" actId="1076"/>
          <ac:spMkLst>
            <pc:docMk/>
            <pc:sldMk cId="117677661" sldId="1914"/>
            <ac:spMk id="96" creationId="{BA47A6C9-797C-412E-A30E-C1BDB7FB481D}"/>
          </ac:spMkLst>
        </pc:spChg>
        <pc:spChg chg="add mod">
          <ac:chgData name="reza kabir" userId="af3c95a13102d509" providerId="LiveId" clId="{88C0DC0E-EF2C-4A8E-831A-DE6434E041D6}" dt="2020-03-30T13:45:02.609" v="621" actId="1076"/>
          <ac:spMkLst>
            <pc:docMk/>
            <pc:sldMk cId="117677661" sldId="1914"/>
            <ac:spMk id="97" creationId="{8BED6AB9-6E78-483C-B6D8-D993A9649A8F}"/>
          </ac:spMkLst>
        </pc:spChg>
        <pc:grpChg chg="add mod">
          <ac:chgData name="reza kabir" userId="af3c95a13102d509" providerId="LiveId" clId="{88C0DC0E-EF2C-4A8E-831A-DE6434E041D6}" dt="2020-03-30T13:44:31.077" v="609" actId="164"/>
          <ac:grpSpMkLst>
            <pc:docMk/>
            <pc:sldMk cId="117677661" sldId="1914"/>
            <ac:grpSpMk id="9" creationId="{5CB71A82-7E4B-4814-9D0F-D206819F2EF5}"/>
          </ac:grpSpMkLst>
        </pc:grpChg>
        <pc:grpChg chg="add mod">
          <ac:chgData name="reza kabir" userId="af3c95a13102d509" providerId="LiveId" clId="{88C0DC0E-EF2C-4A8E-831A-DE6434E041D6}" dt="2020-03-30T13:44:31.077" v="609" actId="164"/>
          <ac:grpSpMkLst>
            <pc:docMk/>
            <pc:sldMk cId="117677661" sldId="1914"/>
            <ac:grpSpMk id="19" creationId="{5D6F57B9-93BC-42EA-A6B9-AE3F2A29EE1B}"/>
          </ac:grpSpMkLst>
        </pc:grpChg>
        <pc:grpChg chg="add mod">
          <ac:chgData name="reza kabir" userId="af3c95a13102d509" providerId="LiveId" clId="{88C0DC0E-EF2C-4A8E-831A-DE6434E041D6}" dt="2020-03-30T13:44:31.077" v="609" actId="164"/>
          <ac:grpSpMkLst>
            <pc:docMk/>
            <pc:sldMk cId="117677661" sldId="1914"/>
            <ac:grpSpMk id="22" creationId="{075A1C2C-696A-4ACF-8FE3-C01EA5296E29}"/>
          </ac:grpSpMkLst>
        </pc:grpChg>
        <pc:grpChg chg="add mod">
          <ac:chgData name="reza kabir" userId="af3c95a13102d509" providerId="LiveId" clId="{88C0DC0E-EF2C-4A8E-831A-DE6434E041D6}" dt="2020-03-30T13:44:31.077" v="609" actId="164"/>
          <ac:grpSpMkLst>
            <pc:docMk/>
            <pc:sldMk cId="117677661" sldId="1914"/>
            <ac:grpSpMk id="50" creationId="{E9C6DA0D-091F-46E9-927D-AC5286886505}"/>
          </ac:grpSpMkLst>
        </pc:grpChg>
        <pc:grpChg chg="add mod">
          <ac:chgData name="reza kabir" userId="af3c95a13102d509" providerId="LiveId" clId="{88C0DC0E-EF2C-4A8E-831A-DE6434E041D6}" dt="2020-03-30T13:44:31.077" v="609" actId="164"/>
          <ac:grpSpMkLst>
            <pc:docMk/>
            <pc:sldMk cId="117677661" sldId="1914"/>
            <ac:grpSpMk id="57" creationId="{43990926-9E3E-485C-82A8-B6C6FF372C00}"/>
          </ac:grpSpMkLst>
        </pc:grpChg>
        <pc:grpChg chg="add mod">
          <ac:chgData name="reza kabir" userId="af3c95a13102d509" providerId="LiveId" clId="{88C0DC0E-EF2C-4A8E-831A-DE6434E041D6}" dt="2020-03-30T13:44:31.077" v="609" actId="164"/>
          <ac:grpSpMkLst>
            <pc:docMk/>
            <pc:sldMk cId="117677661" sldId="1914"/>
            <ac:grpSpMk id="67" creationId="{7C1D199B-5A63-4D34-8145-94685AF1B4DF}"/>
          </ac:grpSpMkLst>
        </pc:grpChg>
        <pc:grpChg chg="add mod">
          <ac:chgData name="reza kabir" userId="af3c95a13102d509" providerId="LiveId" clId="{88C0DC0E-EF2C-4A8E-831A-DE6434E041D6}" dt="2020-03-30T13:44:31.077" v="609" actId="164"/>
          <ac:grpSpMkLst>
            <pc:docMk/>
            <pc:sldMk cId="117677661" sldId="1914"/>
            <ac:grpSpMk id="76" creationId="{35A383A8-8445-4820-8006-6C3DD412021E}"/>
          </ac:grpSpMkLst>
        </pc:grpChg>
        <pc:grpChg chg="add mod">
          <ac:chgData name="reza kabir" userId="af3c95a13102d509" providerId="LiveId" clId="{88C0DC0E-EF2C-4A8E-831A-DE6434E041D6}" dt="2020-03-30T13:44:31.077" v="609" actId="164"/>
          <ac:grpSpMkLst>
            <pc:docMk/>
            <pc:sldMk cId="117677661" sldId="1914"/>
            <ac:grpSpMk id="80" creationId="{7F02B703-F98D-48AF-AA6F-D7A9E7A58296}"/>
          </ac:grpSpMkLst>
        </pc:grpChg>
        <pc:grpChg chg="add mod">
          <ac:chgData name="reza kabir" userId="af3c95a13102d509" providerId="LiveId" clId="{88C0DC0E-EF2C-4A8E-831A-DE6434E041D6}" dt="2020-03-30T13:44:36.588" v="611" actId="1076"/>
          <ac:grpSpMkLst>
            <pc:docMk/>
            <pc:sldMk cId="117677661" sldId="1914"/>
            <ac:grpSpMk id="94" creationId="{F9328F57-A9B8-47AE-B60C-E64BF771E03B}"/>
          </ac:grpSpMkLst>
        </pc:grpChg>
      </pc:sldChg>
      <pc:sldMasterChg chg="addSldLayout delSldLayout modSldLayout">
        <pc:chgData name="reza kabir" userId="af3c95a13102d509" providerId="LiveId" clId="{88C0DC0E-EF2C-4A8E-831A-DE6434E041D6}" dt="2020-03-30T12:18:46.035" v="69" actId="478"/>
        <pc:sldMasterMkLst>
          <pc:docMk/>
          <pc:sldMasterMk cId="612793706" sldId="2147483660"/>
        </pc:sldMasterMkLst>
        <pc:sldLayoutChg chg="add del">
          <pc:chgData name="reza kabir" userId="af3c95a13102d509" providerId="LiveId" clId="{88C0DC0E-EF2C-4A8E-831A-DE6434E041D6}" dt="2020-03-30T12:10:13.175" v="8" actId="2696"/>
          <pc:sldLayoutMkLst>
            <pc:docMk/>
            <pc:sldMasterMk cId="612793706" sldId="2147483660"/>
            <pc:sldLayoutMk cId="1408604299" sldId="2147483666"/>
          </pc:sldLayoutMkLst>
        </pc:sldLayoutChg>
        <pc:sldLayoutChg chg="addSp delSp modSp mod">
          <pc:chgData name="reza kabir" userId="af3c95a13102d509" providerId="LiveId" clId="{88C0DC0E-EF2C-4A8E-831A-DE6434E041D6}" dt="2020-03-30T12:18:46.035" v="69" actId="478"/>
          <pc:sldLayoutMkLst>
            <pc:docMk/>
            <pc:sldMasterMk cId="612793706" sldId="2147483660"/>
            <pc:sldLayoutMk cId="1794652083" sldId="2147483667"/>
          </pc:sldLayoutMkLst>
          <pc:spChg chg="add del mod">
            <ac:chgData name="reza kabir" userId="af3c95a13102d509" providerId="LiveId" clId="{88C0DC0E-EF2C-4A8E-831A-DE6434E041D6}" dt="2020-03-30T12:18:46.035" v="69" actId="478"/>
            <ac:spMkLst>
              <pc:docMk/>
              <pc:sldMasterMk cId="612793706" sldId="2147483660"/>
              <pc:sldLayoutMk cId="1794652083" sldId="2147483667"/>
              <ac:spMk id="2" creationId="{E2C990C1-40F9-4E76-8D44-81370238C096}"/>
            </ac:spMkLst>
          </pc:spChg>
        </pc:sldLayoutChg>
        <pc:sldLayoutChg chg="add del">
          <pc:chgData name="reza kabir" userId="af3c95a13102d509" providerId="LiveId" clId="{88C0DC0E-EF2C-4A8E-831A-DE6434E041D6}" dt="2020-03-30T12:10:23.037" v="9" actId="2696"/>
          <pc:sldLayoutMkLst>
            <pc:docMk/>
            <pc:sldMasterMk cId="612793706" sldId="2147483660"/>
            <pc:sldLayoutMk cId="2636851804" sldId="2147483668"/>
          </pc:sldLayoutMkLst>
        </pc:sldLayoutChg>
      </pc:sldMasterChg>
      <pc:sldMasterChg chg="delSldLayout modSldLayout">
        <pc:chgData name="reza kabir" userId="af3c95a13102d509" providerId="LiveId" clId="{88C0DC0E-EF2C-4A8E-831A-DE6434E041D6}" dt="2020-03-30T13:45:53.408" v="624" actId="2696"/>
        <pc:sldMasterMkLst>
          <pc:docMk/>
          <pc:sldMasterMk cId="425798916" sldId="2147483669"/>
        </pc:sldMasterMkLst>
        <pc:sldLayoutChg chg="del">
          <pc:chgData name="reza kabir" userId="af3c95a13102d509" providerId="LiveId" clId="{88C0DC0E-EF2C-4A8E-831A-DE6434E041D6}" dt="2020-03-30T13:17:58.510" v="493" actId="2696"/>
          <pc:sldLayoutMkLst>
            <pc:docMk/>
            <pc:sldMasterMk cId="425798916" sldId="2147483669"/>
            <pc:sldLayoutMk cId="2029889377" sldId="2147483670"/>
          </pc:sldLayoutMkLst>
        </pc:sldLayoutChg>
        <pc:sldLayoutChg chg="del">
          <pc:chgData name="reza kabir" userId="af3c95a13102d509" providerId="LiveId" clId="{88C0DC0E-EF2C-4A8E-831A-DE6434E041D6}" dt="2020-03-30T13:17:58.512" v="494" actId="2696"/>
          <pc:sldLayoutMkLst>
            <pc:docMk/>
            <pc:sldMasterMk cId="425798916" sldId="2147483669"/>
            <pc:sldLayoutMk cId="2994117979" sldId="2147483671"/>
          </pc:sldLayoutMkLst>
        </pc:sldLayoutChg>
        <pc:sldLayoutChg chg="del">
          <pc:chgData name="reza kabir" userId="af3c95a13102d509" providerId="LiveId" clId="{88C0DC0E-EF2C-4A8E-831A-DE6434E041D6}" dt="2020-03-30T13:17:58.514" v="495" actId="2696"/>
          <pc:sldLayoutMkLst>
            <pc:docMk/>
            <pc:sldMasterMk cId="425798916" sldId="2147483669"/>
            <pc:sldLayoutMk cId="4124948790" sldId="2147483672"/>
          </pc:sldLayoutMkLst>
        </pc:sldLayoutChg>
        <pc:sldLayoutChg chg="del">
          <pc:chgData name="reza kabir" userId="af3c95a13102d509" providerId="LiveId" clId="{88C0DC0E-EF2C-4A8E-831A-DE6434E041D6}" dt="2020-03-30T13:17:58.517" v="496" actId="2696"/>
          <pc:sldLayoutMkLst>
            <pc:docMk/>
            <pc:sldMasterMk cId="425798916" sldId="2147483669"/>
            <pc:sldLayoutMk cId="2672351679" sldId="2147483673"/>
          </pc:sldLayoutMkLst>
        </pc:sldLayoutChg>
        <pc:sldLayoutChg chg="del">
          <pc:chgData name="reza kabir" userId="af3c95a13102d509" providerId="LiveId" clId="{88C0DC0E-EF2C-4A8E-831A-DE6434E041D6}" dt="2020-03-30T13:17:58.519" v="497" actId="2696"/>
          <pc:sldLayoutMkLst>
            <pc:docMk/>
            <pc:sldMasterMk cId="425798916" sldId="2147483669"/>
            <pc:sldLayoutMk cId="1553448385" sldId="2147483674"/>
          </pc:sldLayoutMkLst>
        </pc:sldLayoutChg>
        <pc:sldLayoutChg chg="del">
          <pc:chgData name="reza kabir" userId="af3c95a13102d509" providerId="LiveId" clId="{88C0DC0E-EF2C-4A8E-831A-DE6434E041D6}" dt="2020-03-30T13:17:58.520" v="498" actId="2696"/>
          <pc:sldLayoutMkLst>
            <pc:docMk/>
            <pc:sldMasterMk cId="425798916" sldId="2147483669"/>
            <pc:sldLayoutMk cId="2076659042" sldId="2147483675"/>
          </pc:sldLayoutMkLst>
        </pc:sldLayoutChg>
        <pc:sldLayoutChg chg="del">
          <pc:chgData name="reza kabir" userId="af3c95a13102d509" providerId="LiveId" clId="{88C0DC0E-EF2C-4A8E-831A-DE6434E041D6}" dt="2020-03-30T13:17:58.522" v="499" actId="2696"/>
          <pc:sldLayoutMkLst>
            <pc:docMk/>
            <pc:sldMasterMk cId="425798916" sldId="2147483669"/>
            <pc:sldLayoutMk cId="1917560776" sldId="2147483676"/>
          </pc:sldLayoutMkLst>
        </pc:sldLayoutChg>
        <pc:sldLayoutChg chg="del">
          <pc:chgData name="reza kabir" userId="af3c95a13102d509" providerId="LiveId" clId="{88C0DC0E-EF2C-4A8E-831A-DE6434E041D6}" dt="2020-03-30T13:17:58.527" v="500" actId="2696"/>
          <pc:sldLayoutMkLst>
            <pc:docMk/>
            <pc:sldMasterMk cId="425798916" sldId="2147483669"/>
            <pc:sldLayoutMk cId="1955033376" sldId="2147483677"/>
          </pc:sldLayoutMkLst>
        </pc:sldLayoutChg>
        <pc:sldLayoutChg chg="del">
          <pc:chgData name="reza kabir" userId="af3c95a13102d509" providerId="LiveId" clId="{88C0DC0E-EF2C-4A8E-831A-DE6434E041D6}" dt="2020-03-30T13:17:58.531" v="501" actId="2696"/>
          <pc:sldLayoutMkLst>
            <pc:docMk/>
            <pc:sldMasterMk cId="425798916" sldId="2147483669"/>
            <pc:sldLayoutMk cId="680303740" sldId="2147483678"/>
          </pc:sldLayoutMkLst>
        </pc:sldLayoutChg>
        <pc:sldLayoutChg chg="del">
          <pc:chgData name="reza kabir" userId="af3c95a13102d509" providerId="LiveId" clId="{88C0DC0E-EF2C-4A8E-831A-DE6434E041D6}" dt="2020-03-30T13:17:58.535" v="502" actId="2696"/>
          <pc:sldLayoutMkLst>
            <pc:docMk/>
            <pc:sldMasterMk cId="425798916" sldId="2147483669"/>
            <pc:sldLayoutMk cId="2989611277" sldId="2147483679"/>
          </pc:sldLayoutMkLst>
        </pc:sldLayoutChg>
        <pc:sldLayoutChg chg="del">
          <pc:chgData name="reza kabir" userId="af3c95a13102d509" providerId="LiveId" clId="{88C0DC0E-EF2C-4A8E-831A-DE6434E041D6}" dt="2020-03-30T13:17:58.539" v="503" actId="2696"/>
          <pc:sldLayoutMkLst>
            <pc:docMk/>
            <pc:sldMasterMk cId="425798916" sldId="2147483669"/>
            <pc:sldLayoutMk cId="2510022185" sldId="2147483680"/>
          </pc:sldLayoutMkLst>
        </pc:sldLayoutChg>
        <pc:sldLayoutChg chg="del">
          <pc:chgData name="reza kabir" userId="af3c95a13102d509" providerId="LiveId" clId="{88C0DC0E-EF2C-4A8E-831A-DE6434E041D6}" dt="2020-03-30T13:17:58.546" v="504" actId="2696"/>
          <pc:sldLayoutMkLst>
            <pc:docMk/>
            <pc:sldMasterMk cId="425798916" sldId="2147483669"/>
            <pc:sldLayoutMk cId="3049733979" sldId="2147483681"/>
          </pc:sldLayoutMkLst>
        </pc:sldLayoutChg>
        <pc:sldLayoutChg chg="del">
          <pc:chgData name="reza kabir" userId="af3c95a13102d509" providerId="LiveId" clId="{88C0DC0E-EF2C-4A8E-831A-DE6434E041D6}" dt="2020-03-30T13:17:58.550" v="505" actId="2696"/>
          <pc:sldLayoutMkLst>
            <pc:docMk/>
            <pc:sldMasterMk cId="425798916" sldId="2147483669"/>
            <pc:sldLayoutMk cId="2147998283" sldId="2147483682"/>
          </pc:sldLayoutMkLst>
        </pc:sldLayoutChg>
        <pc:sldLayoutChg chg="del">
          <pc:chgData name="reza kabir" userId="af3c95a13102d509" providerId="LiveId" clId="{88C0DC0E-EF2C-4A8E-831A-DE6434E041D6}" dt="2020-03-30T13:17:58.554" v="506" actId="2696"/>
          <pc:sldLayoutMkLst>
            <pc:docMk/>
            <pc:sldMasterMk cId="425798916" sldId="2147483669"/>
            <pc:sldLayoutMk cId="3608918600" sldId="2147483683"/>
          </pc:sldLayoutMkLst>
        </pc:sldLayoutChg>
        <pc:sldLayoutChg chg="del">
          <pc:chgData name="reza kabir" userId="af3c95a13102d509" providerId="LiveId" clId="{88C0DC0E-EF2C-4A8E-831A-DE6434E041D6}" dt="2020-03-30T13:17:58.562" v="507" actId="2696"/>
          <pc:sldLayoutMkLst>
            <pc:docMk/>
            <pc:sldMasterMk cId="425798916" sldId="2147483669"/>
            <pc:sldLayoutMk cId="3905320733" sldId="2147483684"/>
          </pc:sldLayoutMkLst>
        </pc:sldLayoutChg>
        <pc:sldLayoutChg chg="del">
          <pc:chgData name="reza kabir" userId="af3c95a13102d509" providerId="LiveId" clId="{88C0DC0E-EF2C-4A8E-831A-DE6434E041D6}" dt="2020-03-30T13:17:58.564" v="508" actId="2696"/>
          <pc:sldLayoutMkLst>
            <pc:docMk/>
            <pc:sldMasterMk cId="425798916" sldId="2147483669"/>
            <pc:sldLayoutMk cId="782235557" sldId="2147483685"/>
          </pc:sldLayoutMkLst>
        </pc:sldLayoutChg>
        <pc:sldLayoutChg chg="del">
          <pc:chgData name="reza kabir" userId="af3c95a13102d509" providerId="LiveId" clId="{88C0DC0E-EF2C-4A8E-831A-DE6434E041D6}" dt="2020-03-30T13:17:58.506" v="492" actId="2696"/>
          <pc:sldLayoutMkLst>
            <pc:docMk/>
            <pc:sldMasterMk cId="425798916" sldId="2147483669"/>
            <pc:sldLayoutMk cId="1105736738" sldId="2147483686"/>
          </pc:sldLayoutMkLst>
        </pc:sldLayoutChg>
        <pc:sldLayoutChg chg="delSp modSp mod">
          <pc:chgData name="reza kabir" userId="af3c95a13102d509" providerId="LiveId" clId="{88C0DC0E-EF2C-4A8E-831A-DE6434E041D6}" dt="2020-03-30T13:21:55.031" v="558" actId="255"/>
          <pc:sldLayoutMkLst>
            <pc:docMk/>
            <pc:sldMasterMk cId="425798916" sldId="2147483669"/>
            <pc:sldLayoutMk cId="288351262" sldId="2147483687"/>
          </pc:sldLayoutMkLst>
          <pc:spChg chg="mod">
            <ac:chgData name="reza kabir" userId="af3c95a13102d509" providerId="LiveId" clId="{88C0DC0E-EF2C-4A8E-831A-DE6434E041D6}" dt="2020-03-30T13:21:55.031" v="558" actId="255"/>
            <ac:spMkLst>
              <pc:docMk/>
              <pc:sldMasterMk cId="425798916" sldId="2147483669"/>
              <pc:sldLayoutMk cId="288351262" sldId="2147483687"/>
              <ac:spMk id="2" creationId="{00000000-0000-0000-0000-000000000000}"/>
            </ac:spMkLst>
          </pc:spChg>
          <pc:spChg chg="del">
            <ac:chgData name="reza kabir" userId="af3c95a13102d509" providerId="LiveId" clId="{88C0DC0E-EF2C-4A8E-831A-DE6434E041D6}" dt="2020-03-30T13:17:22.269" v="465" actId="478"/>
            <ac:spMkLst>
              <pc:docMk/>
              <pc:sldMasterMk cId="425798916" sldId="2147483669"/>
              <pc:sldLayoutMk cId="288351262" sldId="2147483687"/>
              <ac:spMk id="4" creationId="{00000000-0000-0000-0000-000000000000}"/>
            </ac:spMkLst>
          </pc:spChg>
          <pc:spChg chg="del">
            <ac:chgData name="reza kabir" userId="af3c95a13102d509" providerId="LiveId" clId="{88C0DC0E-EF2C-4A8E-831A-DE6434E041D6}" dt="2020-03-30T13:17:22.269" v="465" actId="478"/>
            <ac:spMkLst>
              <pc:docMk/>
              <pc:sldMasterMk cId="425798916" sldId="2147483669"/>
              <pc:sldLayoutMk cId="288351262" sldId="2147483687"/>
              <ac:spMk id="5" creationId="{00000000-0000-0000-0000-000000000000}"/>
            </ac:spMkLst>
          </pc:spChg>
          <pc:spChg chg="del">
            <ac:chgData name="reza kabir" userId="af3c95a13102d509" providerId="LiveId" clId="{88C0DC0E-EF2C-4A8E-831A-DE6434E041D6}" dt="2020-03-30T13:17:22.269" v="465" actId="478"/>
            <ac:spMkLst>
              <pc:docMk/>
              <pc:sldMasterMk cId="425798916" sldId="2147483669"/>
              <pc:sldLayoutMk cId="288351262" sldId="2147483687"/>
              <ac:spMk id="56" creationId="{00000000-0000-0000-0000-000000000000}"/>
            </ac:spMkLst>
          </pc:spChg>
          <pc:spChg chg="del">
            <ac:chgData name="reza kabir" userId="af3c95a13102d509" providerId="LiveId" clId="{88C0DC0E-EF2C-4A8E-831A-DE6434E041D6}" dt="2020-03-30T13:17:22.269" v="465" actId="478"/>
            <ac:spMkLst>
              <pc:docMk/>
              <pc:sldMasterMk cId="425798916" sldId="2147483669"/>
              <pc:sldLayoutMk cId="288351262" sldId="2147483687"/>
              <ac:spMk id="58" creationId="{00000000-0000-0000-0000-000000000000}"/>
            </ac:spMkLst>
          </pc:spChg>
          <pc:spChg chg="del">
            <ac:chgData name="reza kabir" userId="af3c95a13102d509" providerId="LiveId" clId="{88C0DC0E-EF2C-4A8E-831A-DE6434E041D6}" dt="2020-03-30T13:17:22.269" v="465" actId="478"/>
            <ac:spMkLst>
              <pc:docMk/>
              <pc:sldMasterMk cId="425798916" sldId="2147483669"/>
              <pc:sldLayoutMk cId="288351262" sldId="2147483687"/>
              <ac:spMk id="59" creationId="{00000000-0000-0000-0000-000000000000}"/>
            </ac:spMkLst>
          </pc:spChg>
          <pc:spChg chg="del">
            <ac:chgData name="reza kabir" userId="af3c95a13102d509" providerId="LiveId" clId="{88C0DC0E-EF2C-4A8E-831A-DE6434E041D6}" dt="2020-03-30T13:17:22.269" v="465" actId="478"/>
            <ac:spMkLst>
              <pc:docMk/>
              <pc:sldMasterMk cId="425798916" sldId="2147483669"/>
              <pc:sldLayoutMk cId="288351262" sldId="2147483687"/>
              <ac:spMk id="60" creationId="{00000000-0000-0000-0000-000000000000}"/>
            </ac:spMkLst>
          </pc:spChg>
          <pc:spChg chg="del">
            <ac:chgData name="reza kabir" userId="af3c95a13102d509" providerId="LiveId" clId="{88C0DC0E-EF2C-4A8E-831A-DE6434E041D6}" dt="2020-03-30T13:17:22.269" v="465" actId="478"/>
            <ac:spMkLst>
              <pc:docMk/>
              <pc:sldMasterMk cId="425798916" sldId="2147483669"/>
              <pc:sldLayoutMk cId="288351262" sldId="2147483687"/>
              <ac:spMk id="61" creationId="{00000000-0000-0000-0000-000000000000}"/>
            </ac:spMkLst>
          </pc:spChg>
          <pc:spChg chg="del">
            <ac:chgData name="reza kabir" userId="af3c95a13102d509" providerId="LiveId" clId="{88C0DC0E-EF2C-4A8E-831A-DE6434E041D6}" dt="2020-03-30T13:17:22.269" v="465" actId="478"/>
            <ac:spMkLst>
              <pc:docMk/>
              <pc:sldMasterMk cId="425798916" sldId="2147483669"/>
              <pc:sldLayoutMk cId="288351262" sldId="2147483687"/>
              <ac:spMk id="62" creationId="{00000000-0000-0000-0000-000000000000}"/>
            </ac:spMkLst>
          </pc:spChg>
          <pc:spChg chg="del">
            <ac:chgData name="reza kabir" userId="af3c95a13102d509" providerId="LiveId" clId="{88C0DC0E-EF2C-4A8E-831A-DE6434E041D6}" dt="2020-03-30T13:17:22.269" v="465" actId="478"/>
            <ac:spMkLst>
              <pc:docMk/>
              <pc:sldMasterMk cId="425798916" sldId="2147483669"/>
              <pc:sldLayoutMk cId="288351262" sldId="2147483687"/>
              <ac:spMk id="63" creationId="{00000000-0000-0000-0000-000000000000}"/>
            </ac:spMkLst>
          </pc:spChg>
          <pc:grpChg chg="del">
            <ac:chgData name="reza kabir" userId="af3c95a13102d509" providerId="LiveId" clId="{88C0DC0E-EF2C-4A8E-831A-DE6434E041D6}" dt="2020-03-30T13:17:22.269" v="465" actId="478"/>
            <ac:grpSpMkLst>
              <pc:docMk/>
              <pc:sldMasterMk cId="425798916" sldId="2147483669"/>
              <pc:sldLayoutMk cId="288351262" sldId="2147483687"/>
              <ac:grpSpMk id="14" creationId="{00000000-0000-0000-0000-000000000000}"/>
            </ac:grpSpMkLst>
          </pc:grpChg>
          <pc:grpChg chg="del">
            <ac:chgData name="reza kabir" userId="af3c95a13102d509" providerId="LiveId" clId="{88C0DC0E-EF2C-4A8E-831A-DE6434E041D6}" dt="2020-03-30T13:17:22.269" v="465" actId="478"/>
            <ac:grpSpMkLst>
              <pc:docMk/>
              <pc:sldMasterMk cId="425798916" sldId="2147483669"/>
              <pc:sldLayoutMk cId="288351262" sldId="2147483687"/>
              <ac:grpSpMk id="15" creationId="{00000000-0000-0000-0000-000000000000}"/>
            </ac:grpSpMkLst>
          </pc:grpChg>
          <pc:cxnChg chg="del">
            <ac:chgData name="reza kabir" userId="af3c95a13102d509" providerId="LiveId" clId="{88C0DC0E-EF2C-4A8E-831A-DE6434E041D6}" dt="2020-03-30T13:17:22.269" v="465" actId="478"/>
            <ac:cxnSpMkLst>
              <pc:docMk/>
              <pc:sldMasterMk cId="425798916" sldId="2147483669"/>
              <pc:sldLayoutMk cId="288351262" sldId="2147483687"/>
              <ac:cxnSpMk id="100" creationId="{00000000-0000-0000-0000-000000000000}"/>
            </ac:cxnSpMkLst>
          </pc:cxnChg>
        </pc:sldLayoutChg>
        <pc:sldLayoutChg chg="del">
          <pc:chgData name="reza kabir" userId="af3c95a13102d509" providerId="LiveId" clId="{88C0DC0E-EF2C-4A8E-831A-DE6434E041D6}" dt="2020-03-30T13:17:36.720" v="466" actId="2696"/>
          <pc:sldLayoutMkLst>
            <pc:docMk/>
            <pc:sldMasterMk cId="425798916" sldId="2147483669"/>
            <pc:sldLayoutMk cId="3198105558" sldId="2147483688"/>
          </pc:sldLayoutMkLst>
        </pc:sldLayoutChg>
        <pc:sldLayoutChg chg="delSp mod">
          <pc:chgData name="reza kabir" userId="af3c95a13102d509" providerId="LiveId" clId="{88C0DC0E-EF2C-4A8E-831A-DE6434E041D6}" dt="2020-03-30T13:24:10.232" v="587" actId="478"/>
          <pc:sldLayoutMkLst>
            <pc:docMk/>
            <pc:sldMasterMk cId="425798916" sldId="2147483669"/>
            <pc:sldLayoutMk cId="3755370803" sldId="2147483688"/>
          </pc:sldLayoutMkLst>
          <pc:spChg chg="del">
            <ac:chgData name="reza kabir" userId="af3c95a13102d509" providerId="LiveId" clId="{88C0DC0E-EF2C-4A8E-831A-DE6434E041D6}" dt="2020-03-30T13:24:10.232" v="587" actId="478"/>
            <ac:spMkLst>
              <pc:docMk/>
              <pc:sldMasterMk cId="425798916" sldId="2147483669"/>
              <pc:sldLayoutMk cId="3755370803" sldId="2147483688"/>
              <ac:spMk id="4" creationId="{00000000-0000-0000-0000-000000000000}"/>
            </ac:spMkLst>
          </pc:spChg>
          <pc:spChg chg="del">
            <ac:chgData name="reza kabir" userId="af3c95a13102d509" providerId="LiveId" clId="{88C0DC0E-EF2C-4A8E-831A-DE6434E041D6}" dt="2020-03-30T13:24:10.232" v="587" actId="478"/>
            <ac:spMkLst>
              <pc:docMk/>
              <pc:sldMasterMk cId="425798916" sldId="2147483669"/>
              <pc:sldLayoutMk cId="3755370803" sldId="2147483688"/>
              <ac:spMk id="5" creationId="{00000000-0000-0000-0000-000000000000}"/>
            </ac:spMkLst>
          </pc:spChg>
          <pc:spChg chg="del">
            <ac:chgData name="reza kabir" userId="af3c95a13102d509" providerId="LiveId" clId="{88C0DC0E-EF2C-4A8E-831A-DE6434E041D6}" dt="2020-03-30T13:24:10.232" v="587" actId="478"/>
            <ac:spMkLst>
              <pc:docMk/>
              <pc:sldMasterMk cId="425798916" sldId="2147483669"/>
              <pc:sldLayoutMk cId="3755370803" sldId="2147483688"/>
              <ac:spMk id="56" creationId="{00000000-0000-0000-0000-000000000000}"/>
            </ac:spMkLst>
          </pc:spChg>
          <pc:spChg chg="del">
            <ac:chgData name="reza kabir" userId="af3c95a13102d509" providerId="LiveId" clId="{88C0DC0E-EF2C-4A8E-831A-DE6434E041D6}" dt="2020-03-30T13:24:10.232" v="587" actId="478"/>
            <ac:spMkLst>
              <pc:docMk/>
              <pc:sldMasterMk cId="425798916" sldId="2147483669"/>
              <pc:sldLayoutMk cId="3755370803" sldId="2147483688"/>
              <ac:spMk id="58" creationId="{00000000-0000-0000-0000-000000000000}"/>
            </ac:spMkLst>
          </pc:spChg>
          <pc:spChg chg="del">
            <ac:chgData name="reza kabir" userId="af3c95a13102d509" providerId="LiveId" clId="{88C0DC0E-EF2C-4A8E-831A-DE6434E041D6}" dt="2020-03-30T13:24:10.232" v="587" actId="478"/>
            <ac:spMkLst>
              <pc:docMk/>
              <pc:sldMasterMk cId="425798916" sldId="2147483669"/>
              <pc:sldLayoutMk cId="3755370803" sldId="2147483688"/>
              <ac:spMk id="59" creationId="{00000000-0000-0000-0000-000000000000}"/>
            </ac:spMkLst>
          </pc:spChg>
          <pc:spChg chg="del">
            <ac:chgData name="reza kabir" userId="af3c95a13102d509" providerId="LiveId" clId="{88C0DC0E-EF2C-4A8E-831A-DE6434E041D6}" dt="2020-03-30T13:24:10.232" v="587" actId="478"/>
            <ac:spMkLst>
              <pc:docMk/>
              <pc:sldMasterMk cId="425798916" sldId="2147483669"/>
              <pc:sldLayoutMk cId="3755370803" sldId="2147483688"/>
              <ac:spMk id="60" creationId="{00000000-0000-0000-0000-000000000000}"/>
            </ac:spMkLst>
          </pc:spChg>
          <pc:spChg chg="del">
            <ac:chgData name="reza kabir" userId="af3c95a13102d509" providerId="LiveId" clId="{88C0DC0E-EF2C-4A8E-831A-DE6434E041D6}" dt="2020-03-30T13:24:10.232" v="587" actId="478"/>
            <ac:spMkLst>
              <pc:docMk/>
              <pc:sldMasterMk cId="425798916" sldId="2147483669"/>
              <pc:sldLayoutMk cId="3755370803" sldId="2147483688"/>
              <ac:spMk id="61" creationId="{00000000-0000-0000-0000-000000000000}"/>
            </ac:spMkLst>
          </pc:spChg>
          <pc:spChg chg="del">
            <ac:chgData name="reza kabir" userId="af3c95a13102d509" providerId="LiveId" clId="{88C0DC0E-EF2C-4A8E-831A-DE6434E041D6}" dt="2020-03-30T13:24:10.232" v="587" actId="478"/>
            <ac:spMkLst>
              <pc:docMk/>
              <pc:sldMasterMk cId="425798916" sldId="2147483669"/>
              <pc:sldLayoutMk cId="3755370803" sldId="2147483688"/>
              <ac:spMk id="62" creationId="{00000000-0000-0000-0000-000000000000}"/>
            </ac:spMkLst>
          </pc:spChg>
          <pc:spChg chg="del">
            <ac:chgData name="reza kabir" userId="af3c95a13102d509" providerId="LiveId" clId="{88C0DC0E-EF2C-4A8E-831A-DE6434E041D6}" dt="2020-03-30T13:24:10.232" v="587" actId="478"/>
            <ac:spMkLst>
              <pc:docMk/>
              <pc:sldMasterMk cId="425798916" sldId="2147483669"/>
              <pc:sldLayoutMk cId="3755370803" sldId="2147483688"/>
              <ac:spMk id="63" creationId="{00000000-0000-0000-0000-000000000000}"/>
            </ac:spMkLst>
          </pc:spChg>
          <pc:grpChg chg="del">
            <ac:chgData name="reza kabir" userId="af3c95a13102d509" providerId="LiveId" clId="{88C0DC0E-EF2C-4A8E-831A-DE6434E041D6}" dt="2020-03-30T13:24:10.232" v="587" actId="478"/>
            <ac:grpSpMkLst>
              <pc:docMk/>
              <pc:sldMasterMk cId="425798916" sldId="2147483669"/>
              <pc:sldLayoutMk cId="3755370803" sldId="2147483688"/>
              <ac:grpSpMk id="14" creationId="{00000000-0000-0000-0000-000000000000}"/>
            </ac:grpSpMkLst>
          </pc:grpChg>
          <pc:grpChg chg="del">
            <ac:chgData name="reza kabir" userId="af3c95a13102d509" providerId="LiveId" clId="{88C0DC0E-EF2C-4A8E-831A-DE6434E041D6}" dt="2020-03-30T13:24:10.232" v="587" actId="478"/>
            <ac:grpSpMkLst>
              <pc:docMk/>
              <pc:sldMasterMk cId="425798916" sldId="2147483669"/>
              <pc:sldLayoutMk cId="3755370803" sldId="2147483688"/>
              <ac:grpSpMk id="15" creationId="{00000000-0000-0000-0000-000000000000}"/>
            </ac:grpSpMkLst>
          </pc:grpChg>
        </pc:sldLayoutChg>
        <pc:sldLayoutChg chg="del">
          <pc:chgData name="reza kabir" userId="af3c95a13102d509" providerId="LiveId" clId="{88C0DC0E-EF2C-4A8E-831A-DE6434E041D6}" dt="2020-03-30T13:17:36.736" v="467" actId="2696"/>
          <pc:sldLayoutMkLst>
            <pc:docMk/>
            <pc:sldMasterMk cId="425798916" sldId="2147483669"/>
            <pc:sldLayoutMk cId="824334228" sldId="2147483689"/>
          </pc:sldLayoutMkLst>
        </pc:sldLayoutChg>
        <pc:sldLayoutChg chg="del">
          <pc:chgData name="reza kabir" userId="af3c95a13102d509" providerId="LiveId" clId="{88C0DC0E-EF2C-4A8E-831A-DE6434E041D6}" dt="2020-03-30T13:45:53.408" v="624" actId="2696"/>
          <pc:sldLayoutMkLst>
            <pc:docMk/>
            <pc:sldMasterMk cId="425798916" sldId="2147483669"/>
            <pc:sldLayoutMk cId="3803373093" sldId="2147483689"/>
          </pc:sldLayoutMkLst>
        </pc:sldLayoutChg>
        <pc:sldLayoutChg chg="del">
          <pc:chgData name="reza kabir" userId="af3c95a13102d509" providerId="LiveId" clId="{88C0DC0E-EF2C-4A8E-831A-DE6434E041D6}" dt="2020-03-30T13:45:27.909" v="622" actId="47"/>
          <pc:sldLayoutMkLst>
            <pc:docMk/>
            <pc:sldMasterMk cId="425798916" sldId="2147483669"/>
            <pc:sldLayoutMk cId="1716217382" sldId="2147483690"/>
          </pc:sldLayoutMkLst>
        </pc:sldLayoutChg>
        <pc:sldLayoutChg chg="del">
          <pc:chgData name="reza kabir" userId="af3c95a13102d509" providerId="LiveId" clId="{88C0DC0E-EF2C-4A8E-831A-DE6434E041D6}" dt="2020-03-30T13:17:36.771" v="468" actId="2696"/>
          <pc:sldLayoutMkLst>
            <pc:docMk/>
            <pc:sldMasterMk cId="425798916" sldId="2147483669"/>
            <pc:sldLayoutMk cId="3967895411" sldId="2147483690"/>
          </pc:sldLayoutMkLst>
        </pc:sldLayoutChg>
        <pc:sldLayoutChg chg="del">
          <pc:chgData name="reza kabir" userId="af3c95a13102d509" providerId="LiveId" clId="{88C0DC0E-EF2C-4A8E-831A-DE6434E041D6}" dt="2020-03-30T13:17:36.788" v="469" actId="2696"/>
          <pc:sldLayoutMkLst>
            <pc:docMk/>
            <pc:sldMasterMk cId="425798916" sldId="2147483669"/>
            <pc:sldLayoutMk cId="2840073355" sldId="2147483691"/>
          </pc:sldLayoutMkLst>
        </pc:sldLayoutChg>
        <pc:sldLayoutChg chg="del">
          <pc:chgData name="reza kabir" userId="af3c95a13102d509" providerId="LiveId" clId="{88C0DC0E-EF2C-4A8E-831A-DE6434E041D6}" dt="2020-03-30T13:17:36.803" v="470" actId="2696"/>
          <pc:sldLayoutMkLst>
            <pc:docMk/>
            <pc:sldMasterMk cId="425798916" sldId="2147483669"/>
            <pc:sldLayoutMk cId="3149794289" sldId="2147483692"/>
          </pc:sldLayoutMkLst>
        </pc:sldLayoutChg>
        <pc:sldLayoutChg chg="del">
          <pc:chgData name="reza kabir" userId="af3c95a13102d509" providerId="LiveId" clId="{88C0DC0E-EF2C-4A8E-831A-DE6434E041D6}" dt="2020-03-30T13:17:36.812" v="471" actId="2696"/>
          <pc:sldLayoutMkLst>
            <pc:docMk/>
            <pc:sldMasterMk cId="425798916" sldId="2147483669"/>
            <pc:sldLayoutMk cId="746639190" sldId="2147483693"/>
          </pc:sldLayoutMkLst>
        </pc:sldLayoutChg>
        <pc:sldLayoutChg chg="del">
          <pc:chgData name="reza kabir" userId="af3c95a13102d509" providerId="LiveId" clId="{88C0DC0E-EF2C-4A8E-831A-DE6434E041D6}" dt="2020-03-30T13:17:36.832" v="472" actId="2696"/>
          <pc:sldLayoutMkLst>
            <pc:docMk/>
            <pc:sldMasterMk cId="425798916" sldId="2147483669"/>
            <pc:sldLayoutMk cId="3692212565" sldId="2147483694"/>
          </pc:sldLayoutMkLst>
        </pc:sldLayoutChg>
        <pc:sldLayoutChg chg="del">
          <pc:chgData name="reza kabir" userId="af3c95a13102d509" providerId="LiveId" clId="{88C0DC0E-EF2C-4A8E-831A-DE6434E041D6}" dt="2020-03-30T13:17:36.841" v="473" actId="2696"/>
          <pc:sldLayoutMkLst>
            <pc:docMk/>
            <pc:sldMasterMk cId="425798916" sldId="2147483669"/>
            <pc:sldLayoutMk cId="297588504" sldId="2147483695"/>
          </pc:sldLayoutMkLst>
        </pc:sldLayoutChg>
        <pc:sldLayoutChg chg="del">
          <pc:chgData name="reza kabir" userId="af3c95a13102d509" providerId="LiveId" clId="{88C0DC0E-EF2C-4A8E-831A-DE6434E041D6}" dt="2020-03-30T13:17:36.865" v="474" actId="2696"/>
          <pc:sldLayoutMkLst>
            <pc:docMk/>
            <pc:sldMasterMk cId="425798916" sldId="2147483669"/>
            <pc:sldLayoutMk cId="2921025173" sldId="2147483696"/>
          </pc:sldLayoutMkLst>
        </pc:sldLayoutChg>
        <pc:sldLayoutChg chg="del">
          <pc:chgData name="reza kabir" userId="af3c95a13102d509" providerId="LiveId" clId="{88C0DC0E-EF2C-4A8E-831A-DE6434E041D6}" dt="2020-03-30T13:17:36.879" v="475" actId="2696"/>
          <pc:sldLayoutMkLst>
            <pc:docMk/>
            <pc:sldMasterMk cId="425798916" sldId="2147483669"/>
            <pc:sldLayoutMk cId="2683241689" sldId="2147483697"/>
          </pc:sldLayoutMkLst>
        </pc:sldLayoutChg>
        <pc:sldLayoutChg chg="del">
          <pc:chgData name="reza kabir" userId="af3c95a13102d509" providerId="LiveId" clId="{88C0DC0E-EF2C-4A8E-831A-DE6434E041D6}" dt="2020-03-30T13:17:36.890" v="476" actId="2696"/>
          <pc:sldLayoutMkLst>
            <pc:docMk/>
            <pc:sldMasterMk cId="425798916" sldId="2147483669"/>
            <pc:sldLayoutMk cId="287653794" sldId="2147483698"/>
          </pc:sldLayoutMkLst>
        </pc:sldLayoutChg>
        <pc:sldLayoutChg chg="del">
          <pc:chgData name="reza kabir" userId="af3c95a13102d509" providerId="LiveId" clId="{88C0DC0E-EF2C-4A8E-831A-DE6434E041D6}" dt="2020-03-30T13:17:36.904" v="477" actId="2696"/>
          <pc:sldLayoutMkLst>
            <pc:docMk/>
            <pc:sldMasterMk cId="425798916" sldId="2147483669"/>
            <pc:sldLayoutMk cId="3242334853" sldId="2147483699"/>
          </pc:sldLayoutMkLst>
        </pc:sldLayoutChg>
        <pc:sldLayoutChg chg="del">
          <pc:chgData name="reza kabir" userId="af3c95a13102d509" providerId="LiveId" clId="{88C0DC0E-EF2C-4A8E-831A-DE6434E041D6}" dt="2020-03-30T13:17:36.919" v="478" actId="2696"/>
          <pc:sldLayoutMkLst>
            <pc:docMk/>
            <pc:sldMasterMk cId="425798916" sldId="2147483669"/>
            <pc:sldLayoutMk cId="3792879829" sldId="2147483700"/>
          </pc:sldLayoutMkLst>
        </pc:sldLayoutChg>
        <pc:sldLayoutChg chg="del">
          <pc:chgData name="reza kabir" userId="af3c95a13102d509" providerId="LiveId" clId="{88C0DC0E-EF2C-4A8E-831A-DE6434E041D6}" dt="2020-03-30T13:17:36.933" v="479" actId="2696"/>
          <pc:sldLayoutMkLst>
            <pc:docMk/>
            <pc:sldMasterMk cId="425798916" sldId="2147483669"/>
            <pc:sldLayoutMk cId="2673904003" sldId="2147483701"/>
          </pc:sldLayoutMkLst>
        </pc:sldLayoutChg>
        <pc:sldLayoutChg chg="del">
          <pc:chgData name="reza kabir" userId="af3c95a13102d509" providerId="LiveId" clId="{88C0DC0E-EF2C-4A8E-831A-DE6434E041D6}" dt="2020-03-30T13:17:36.948" v="480" actId="2696"/>
          <pc:sldLayoutMkLst>
            <pc:docMk/>
            <pc:sldMasterMk cId="425798916" sldId="2147483669"/>
            <pc:sldLayoutMk cId="3984470471" sldId="2147483702"/>
          </pc:sldLayoutMkLst>
        </pc:sldLayoutChg>
        <pc:sldLayoutChg chg="del">
          <pc:chgData name="reza kabir" userId="af3c95a13102d509" providerId="LiveId" clId="{88C0DC0E-EF2C-4A8E-831A-DE6434E041D6}" dt="2020-03-30T13:17:36.964" v="481" actId="2696"/>
          <pc:sldLayoutMkLst>
            <pc:docMk/>
            <pc:sldMasterMk cId="425798916" sldId="2147483669"/>
            <pc:sldLayoutMk cId="3463790231" sldId="2147483703"/>
          </pc:sldLayoutMkLst>
        </pc:sldLayoutChg>
        <pc:sldLayoutChg chg="del">
          <pc:chgData name="reza kabir" userId="af3c95a13102d509" providerId="LiveId" clId="{88C0DC0E-EF2C-4A8E-831A-DE6434E041D6}" dt="2020-03-30T13:17:36.975" v="482" actId="2696"/>
          <pc:sldLayoutMkLst>
            <pc:docMk/>
            <pc:sldMasterMk cId="425798916" sldId="2147483669"/>
            <pc:sldLayoutMk cId="3572947127" sldId="2147483704"/>
          </pc:sldLayoutMkLst>
        </pc:sldLayoutChg>
        <pc:sldLayoutChg chg="del">
          <pc:chgData name="reza kabir" userId="af3c95a13102d509" providerId="LiveId" clId="{88C0DC0E-EF2C-4A8E-831A-DE6434E041D6}" dt="2020-03-30T13:17:36.986" v="483" actId="2696"/>
          <pc:sldLayoutMkLst>
            <pc:docMk/>
            <pc:sldMasterMk cId="425798916" sldId="2147483669"/>
            <pc:sldLayoutMk cId="190881642" sldId="2147483705"/>
          </pc:sldLayoutMkLst>
        </pc:sldLayoutChg>
        <pc:sldLayoutChg chg="del">
          <pc:chgData name="reza kabir" userId="af3c95a13102d509" providerId="LiveId" clId="{88C0DC0E-EF2C-4A8E-831A-DE6434E041D6}" dt="2020-03-30T13:17:36.999" v="484" actId="2696"/>
          <pc:sldLayoutMkLst>
            <pc:docMk/>
            <pc:sldMasterMk cId="425798916" sldId="2147483669"/>
            <pc:sldLayoutMk cId="3759095111" sldId="2147483706"/>
          </pc:sldLayoutMkLst>
        </pc:sldLayoutChg>
        <pc:sldLayoutChg chg="del">
          <pc:chgData name="reza kabir" userId="af3c95a13102d509" providerId="LiveId" clId="{88C0DC0E-EF2C-4A8E-831A-DE6434E041D6}" dt="2020-03-30T13:17:37.014" v="485" actId="2696"/>
          <pc:sldLayoutMkLst>
            <pc:docMk/>
            <pc:sldMasterMk cId="425798916" sldId="2147483669"/>
            <pc:sldLayoutMk cId="1337775369" sldId="2147483707"/>
          </pc:sldLayoutMkLst>
        </pc:sldLayoutChg>
        <pc:sldLayoutChg chg="del">
          <pc:chgData name="reza kabir" userId="af3c95a13102d509" providerId="LiveId" clId="{88C0DC0E-EF2C-4A8E-831A-DE6434E041D6}" dt="2020-03-30T13:17:37.032" v="486" actId="2696"/>
          <pc:sldLayoutMkLst>
            <pc:docMk/>
            <pc:sldMasterMk cId="425798916" sldId="2147483669"/>
            <pc:sldLayoutMk cId="4061387515" sldId="2147483708"/>
          </pc:sldLayoutMkLst>
        </pc:sldLayoutChg>
        <pc:sldLayoutChg chg="del">
          <pc:chgData name="reza kabir" userId="af3c95a13102d509" providerId="LiveId" clId="{88C0DC0E-EF2C-4A8E-831A-DE6434E041D6}" dt="2020-03-30T13:17:37.036" v="487" actId="2696"/>
          <pc:sldLayoutMkLst>
            <pc:docMk/>
            <pc:sldMasterMk cId="425798916" sldId="2147483669"/>
            <pc:sldLayoutMk cId="3424911137" sldId="2147483709"/>
          </pc:sldLayoutMkLst>
        </pc:sldLayoutChg>
        <pc:sldLayoutChg chg="del">
          <pc:chgData name="reza kabir" userId="af3c95a13102d509" providerId="LiveId" clId="{88C0DC0E-EF2C-4A8E-831A-DE6434E041D6}" dt="2020-03-30T13:17:37.039" v="488" actId="2696"/>
          <pc:sldLayoutMkLst>
            <pc:docMk/>
            <pc:sldMasterMk cId="425798916" sldId="2147483669"/>
            <pc:sldLayoutMk cId="2741709195" sldId="2147483710"/>
          </pc:sldLayoutMkLst>
        </pc:sldLayoutChg>
        <pc:sldLayoutChg chg="del">
          <pc:chgData name="reza kabir" userId="af3c95a13102d509" providerId="LiveId" clId="{88C0DC0E-EF2C-4A8E-831A-DE6434E041D6}" dt="2020-03-30T13:17:37.048" v="489" actId="2696"/>
          <pc:sldLayoutMkLst>
            <pc:docMk/>
            <pc:sldMasterMk cId="425798916" sldId="2147483669"/>
            <pc:sldLayoutMk cId="2724022599" sldId="2147483711"/>
          </pc:sldLayoutMkLst>
        </pc:sldLayoutChg>
        <pc:sldLayoutChg chg="del">
          <pc:chgData name="reza kabir" userId="af3c95a13102d509" providerId="LiveId" clId="{88C0DC0E-EF2C-4A8E-831A-DE6434E041D6}" dt="2020-03-30T13:17:37.055" v="490" actId="2696"/>
          <pc:sldLayoutMkLst>
            <pc:docMk/>
            <pc:sldMasterMk cId="425798916" sldId="2147483669"/>
            <pc:sldLayoutMk cId="680240713" sldId="2147483712"/>
          </pc:sldLayoutMkLst>
        </pc:sldLayoutChg>
        <pc:sldLayoutChg chg="del">
          <pc:chgData name="reza kabir" userId="af3c95a13102d509" providerId="LiveId" clId="{88C0DC0E-EF2C-4A8E-831A-DE6434E041D6}" dt="2020-03-30T13:17:37.065" v="491" actId="2696"/>
          <pc:sldLayoutMkLst>
            <pc:docMk/>
            <pc:sldMasterMk cId="425798916" sldId="2147483669"/>
            <pc:sldLayoutMk cId="205867510" sldId="2147483713"/>
          </pc:sldLayoutMkLst>
        </pc:sldLayoutChg>
      </pc:sldMasterChg>
    </pc:docChg>
  </pc:docChgLst>
  <pc:docChgLst>
    <pc:chgData name="Purnendu Biswas" userId="bfdbf960b5fc32c3" providerId="LiveId" clId="{C35BD893-5B72-4E3D-A36E-A1680F3C8E3B}"/>
    <pc:docChg chg="addSld delSld modSld delMainMaster">
      <pc:chgData name="Purnendu Biswas" userId="bfdbf960b5fc32c3" providerId="LiveId" clId="{C35BD893-5B72-4E3D-A36E-A1680F3C8E3B}" dt="2020-05-23T05:31:15.569" v="5" actId="2696"/>
      <pc:docMkLst>
        <pc:docMk/>
      </pc:docMkLst>
      <pc:sldChg chg="modTransition">
        <pc:chgData name="Purnendu Biswas" userId="bfdbf960b5fc32c3" providerId="LiveId" clId="{C35BD893-5B72-4E3D-A36E-A1680F3C8E3B}" dt="2020-05-20T12:17:26.006" v="2"/>
        <pc:sldMkLst>
          <pc:docMk/>
          <pc:sldMk cId="0" sldId="256"/>
        </pc:sldMkLst>
      </pc:sldChg>
      <pc:sldChg chg="modTransition">
        <pc:chgData name="Purnendu Biswas" userId="bfdbf960b5fc32c3" providerId="LiveId" clId="{C35BD893-5B72-4E3D-A36E-A1680F3C8E3B}" dt="2020-05-20T12:17:26.006" v="2"/>
        <pc:sldMkLst>
          <pc:docMk/>
          <pc:sldMk cId="2472497183" sldId="257"/>
        </pc:sldMkLst>
      </pc:sldChg>
      <pc:sldChg chg="modTransition">
        <pc:chgData name="Purnendu Biswas" userId="bfdbf960b5fc32c3" providerId="LiveId" clId="{C35BD893-5B72-4E3D-A36E-A1680F3C8E3B}" dt="2020-05-20T12:17:26.006" v="2"/>
        <pc:sldMkLst>
          <pc:docMk/>
          <pc:sldMk cId="2722534165" sldId="258"/>
        </pc:sldMkLst>
      </pc:sldChg>
      <pc:sldChg chg="modTransition">
        <pc:chgData name="Purnendu Biswas" userId="bfdbf960b5fc32c3" providerId="LiveId" clId="{C35BD893-5B72-4E3D-A36E-A1680F3C8E3B}" dt="2020-05-20T12:17:26.006" v="2"/>
        <pc:sldMkLst>
          <pc:docMk/>
          <pc:sldMk cId="1954838111" sldId="259"/>
        </pc:sldMkLst>
      </pc:sldChg>
      <pc:sldChg chg="modTransition">
        <pc:chgData name="Purnendu Biswas" userId="bfdbf960b5fc32c3" providerId="LiveId" clId="{C35BD893-5B72-4E3D-A36E-A1680F3C8E3B}" dt="2020-05-20T12:17:26.006" v="2"/>
        <pc:sldMkLst>
          <pc:docMk/>
          <pc:sldMk cId="1123906949" sldId="260"/>
        </pc:sldMkLst>
      </pc:sldChg>
      <pc:sldChg chg="modTransition">
        <pc:chgData name="Purnendu Biswas" userId="bfdbf960b5fc32c3" providerId="LiveId" clId="{C35BD893-5B72-4E3D-A36E-A1680F3C8E3B}" dt="2020-05-20T12:17:26.006" v="2"/>
        <pc:sldMkLst>
          <pc:docMk/>
          <pc:sldMk cId="1579667571" sldId="261"/>
        </pc:sldMkLst>
      </pc:sldChg>
      <pc:sldChg chg="modTransition">
        <pc:chgData name="Purnendu Biswas" userId="bfdbf960b5fc32c3" providerId="LiveId" clId="{C35BD893-5B72-4E3D-A36E-A1680F3C8E3B}" dt="2020-05-20T12:17:26.006" v="2"/>
        <pc:sldMkLst>
          <pc:docMk/>
          <pc:sldMk cId="3179081432" sldId="262"/>
        </pc:sldMkLst>
      </pc:sldChg>
      <pc:sldChg chg="modTransition">
        <pc:chgData name="Purnendu Biswas" userId="bfdbf960b5fc32c3" providerId="LiveId" clId="{C35BD893-5B72-4E3D-A36E-A1680F3C8E3B}" dt="2020-05-20T12:17:26.006" v="2"/>
        <pc:sldMkLst>
          <pc:docMk/>
          <pc:sldMk cId="3498521115" sldId="263"/>
        </pc:sldMkLst>
      </pc:sldChg>
      <pc:sldChg chg="modTransition">
        <pc:chgData name="Purnendu Biswas" userId="bfdbf960b5fc32c3" providerId="LiveId" clId="{C35BD893-5B72-4E3D-A36E-A1680F3C8E3B}" dt="2020-05-20T12:17:26.006" v="2"/>
        <pc:sldMkLst>
          <pc:docMk/>
          <pc:sldMk cId="1028977431" sldId="264"/>
        </pc:sldMkLst>
      </pc:sldChg>
      <pc:sldChg chg="modTransition">
        <pc:chgData name="Purnendu Biswas" userId="bfdbf960b5fc32c3" providerId="LiveId" clId="{C35BD893-5B72-4E3D-A36E-A1680F3C8E3B}" dt="2020-05-20T12:17:26.006" v="2"/>
        <pc:sldMkLst>
          <pc:docMk/>
          <pc:sldMk cId="2591138848" sldId="265"/>
        </pc:sldMkLst>
      </pc:sldChg>
      <pc:sldChg chg="modTransition">
        <pc:chgData name="Purnendu Biswas" userId="bfdbf960b5fc32c3" providerId="LiveId" clId="{C35BD893-5B72-4E3D-A36E-A1680F3C8E3B}" dt="2020-05-20T12:17:26.006" v="2"/>
        <pc:sldMkLst>
          <pc:docMk/>
          <pc:sldMk cId="2284233821" sldId="266"/>
        </pc:sldMkLst>
      </pc:sldChg>
      <pc:sldChg chg="modTransition">
        <pc:chgData name="Purnendu Biswas" userId="bfdbf960b5fc32c3" providerId="LiveId" clId="{C35BD893-5B72-4E3D-A36E-A1680F3C8E3B}" dt="2020-05-20T12:17:26.006" v="2"/>
        <pc:sldMkLst>
          <pc:docMk/>
          <pc:sldMk cId="1286644269" sldId="268"/>
        </pc:sldMkLst>
      </pc:sldChg>
      <pc:sldChg chg="modTransition">
        <pc:chgData name="Purnendu Biswas" userId="bfdbf960b5fc32c3" providerId="LiveId" clId="{C35BD893-5B72-4E3D-A36E-A1680F3C8E3B}" dt="2020-05-20T12:17:26.006" v="2"/>
        <pc:sldMkLst>
          <pc:docMk/>
          <pc:sldMk cId="2935242386" sldId="269"/>
        </pc:sldMkLst>
      </pc:sldChg>
      <pc:sldChg chg="modTransition">
        <pc:chgData name="Purnendu Biswas" userId="bfdbf960b5fc32c3" providerId="LiveId" clId="{C35BD893-5B72-4E3D-A36E-A1680F3C8E3B}" dt="2020-05-20T12:17:26.006" v="2"/>
        <pc:sldMkLst>
          <pc:docMk/>
          <pc:sldMk cId="589162283" sldId="270"/>
        </pc:sldMkLst>
      </pc:sldChg>
      <pc:sldChg chg="modTransition">
        <pc:chgData name="Purnendu Biswas" userId="bfdbf960b5fc32c3" providerId="LiveId" clId="{C35BD893-5B72-4E3D-A36E-A1680F3C8E3B}" dt="2020-05-20T12:17:26.006" v="2"/>
        <pc:sldMkLst>
          <pc:docMk/>
          <pc:sldMk cId="729668861" sldId="271"/>
        </pc:sldMkLst>
      </pc:sldChg>
      <pc:sldChg chg="del modTransition">
        <pc:chgData name="Purnendu Biswas" userId="bfdbf960b5fc32c3" providerId="LiveId" clId="{C35BD893-5B72-4E3D-A36E-A1680F3C8E3B}" dt="2020-05-23T05:31:15.569" v="5" actId="2696"/>
        <pc:sldMkLst>
          <pc:docMk/>
          <pc:sldMk cId="3375107004" sldId="317"/>
        </pc:sldMkLst>
      </pc:sldChg>
      <pc:sldChg chg="modTransition">
        <pc:chgData name="Purnendu Biswas" userId="bfdbf960b5fc32c3" providerId="LiveId" clId="{C35BD893-5B72-4E3D-A36E-A1680F3C8E3B}" dt="2020-05-20T12:17:26.006" v="2"/>
        <pc:sldMkLst>
          <pc:docMk/>
          <pc:sldMk cId="871079455" sldId="328"/>
        </pc:sldMkLst>
      </pc:sldChg>
      <pc:sldChg chg="del modTransition">
        <pc:chgData name="Purnendu Biswas" userId="bfdbf960b5fc32c3" providerId="LiveId" clId="{C35BD893-5B72-4E3D-A36E-A1680F3C8E3B}" dt="2020-05-23T05:31:15.569" v="5" actId="2696"/>
        <pc:sldMkLst>
          <pc:docMk/>
          <pc:sldMk cId="3875514466" sldId="340"/>
        </pc:sldMkLst>
      </pc:sldChg>
      <pc:sldChg chg="modTransition">
        <pc:chgData name="Purnendu Biswas" userId="bfdbf960b5fc32c3" providerId="LiveId" clId="{C35BD893-5B72-4E3D-A36E-A1680F3C8E3B}" dt="2020-05-20T12:17:26.006" v="2"/>
        <pc:sldMkLst>
          <pc:docMk/>
          <pc:sldMk cId="3460979880" sldId="420"/>
        </pc:sldMkLst>
      </pc:sldChg>
      <pc:sldChg chg="add del modTransition">
        <pc:chgData name="Purnendu Biswas" userId="bfdbf960b5fc32c3" providerId="LiveId" clId="{C35BD893-5B72-4E3D-A36E-A1680F3C8E3B}" dt="2020-05-23T05:31:15.569" v="5" actId="2696"/>
        <pc:sldMkLst>
          <pc:docMk/>
          <pc:sldMk cId="1820674225" sldId="663"/>
        </pc:sldMkLst>
      </pc:sldChg>
      <pc:sldChg chg="modTransition">
        <pc:chgData name="Purnendu Biswas" userId="bfdbf960b5fc32c3" providerId="LiveId" clId="{C35BD893-5B72-4E3D-A36E-A1680F3C8E3B}" dt="2020-05-20T12:17:26.006" v="2"/>
        <pc:sldMkLst>
          <pc:docMk/>
          <pc:sldMk cId="58532166" sldId="726"/>
        </pc:sldMkLst>
      </pc:sldChg>
      <pc:sldChg chg="modTransition">
        <pc:chgData name="Purnendu Biswas" userId="bfdbf960b5fc32c3" providerId="LiveId" clId="{C35BD893-5B72-4E3D-A36E-A1680F3C8E3B}" dt="2020-05-20T12:17:26.006" v="2"/>
        <pc:sldMkLst>
          <pc:docMk/>
          <pc:sldMk cId="4054765802" sldId="727"/>
        </pc:sldMkLst>
      </pc:sldChg>
      <pc:sldChg chg="modTransition">
        <pc:chgData name="Purnendu Biswas" userId="bfdbf960b5fc32c3" providerId="LiveId" clId="{C35BD893-5B72-4E3D-A36E-A1680F3C8E3B}" dt="2020-05-20T12:17:26.006" v="2"/>
        <pc:sldMkLst>
          <pc:docMk/>
          <pc:sldMk cId="3980912392" sldId="728"/>
        </pc:sldMkLst>
      </pc:sldChg>
      <pc:sldChg chg="modTransition">
        <pc:chgData name="Purnendu Biswas" userId="bfdbf960b5fc32c3" providerId="LiveId" clId="{C35BD893-5B72-4E3D-A36E-A1680F3C8E3B}" dt="2020-05-20T12:17:26.006" v="2"/>
        <pc:sldMkLst>
          <pc:docMk/>
          <pc:sldMk cId="2491802988" sldId="729"/>
        </pc:sldMkLst>
      </pc:sldChg>
      <pc:sldChg chg="modTransition">
        <pc:chgData name="Purnendu Biswas" userId="bfdbf960b5fc32c3" providerId="LiveId" clId="{C35BD893-5B72-4E3D-A36E-A1680F3C8E3B}" dt="2020-05-20T12:17:26.006" v="2"/>
        <pc:sldMkLst>
          <pc:docMk/>
          <pc:sldMk cId="3462425956" sldId="730"/>
        </pc:sldMkLst>
      </pc:sldChg>
      <pc:sldChg chg="modTransition">
        <pc:chgData name="Purnendu Biswas" userId="bfdbf960b5fc32c3" providerId="LiveId" clId="{C35BD893-5B72-4E3D-A36E-A1680F3C8E3B}" dt="2020-05-20T12:17:26.006" v="2"/>
        <pc:sldMkLst>
          <pc:docMk/>
          <pc:sldMk cId="706445879" sldId="731"/>
        </pc:sldMkLst>
      </pc:sldChg>
      <pc:sldChg chg="modTransition">
        <pc:chgData name="Purnendu Biswas" userId="bfdbf960b5fc32c3" providerId="LiveId" clId="{C35BD893-5B72-4E3D-A36E-A1680F3C8E3B}" dt="2020-05-20T12:17:26.006" v="2"/>
        <pc:sldMkLst>
          <pc:docMk/>
          <pc:sldMk cId="2264684643" sldId="732"/>
        </pc:sldMkLst>
      </pc:sldChg>
      <pc:sldChg chg="modTransition">
        <pc:chgData name="Purnendu Biswas" userId="bfdbf960b5fc32c3" providerId="LiveId" clId="{C35BD893-5B72-4E3D-A36E-A1680F3C8E3B}" dt="2020-05-20T12:17:26.006" v="2"/>
        <pc:sldMkLst>
          <pc:docMk/>
          <pc:sldMk cId="1326460009" sldId="733"/>
        </pc:sldMkLst>
      </pc:sldChg>
      <pc:sldChg chg="modTransition">
        <pc:chgData name="Purnendu Biswas" userId="bfdbf960b5fc32c3" providerId="LiveId" clId="{C35BD893-5B72-4E3D-A36E-A1680F3C8E3B}" dt="2020-05-20T12:17:26.006" v="2"/>
        <pc:sldMkLst>
          <pc:docMk/>
          <pc:sldMk cId="4168347424" sldId="734"/>
        </pc:sldMkLst>
      </pc:sldChg>
      <pc:sldChg chg="modTransition">
        <pc:chgData name="Purnendu Biswas" userId="bfdbf960b5fc32c3" providerId="LiveId" clId="{C35BD893-5B72-4E3D-A36E-A1680F3C8E3B}" dt="2020-05-20T12:17:26.006" v="2"/>
        <pc:sldMkLst>
          <pc:docMk/>
          <pc:sldMk cId="2814269434" sldId="735"/>
        </pc:sldMkLst>
      </pc:sldChg>
      <pc:sldChg chg="modTransition">
        <pc:chgData name="Purnendu Biswas" userId="bfdbf960b5fc32c3" providerId="LiveId" clId="{C35BD893-5B72-4E3D-A36E-A1680F3C8E3B}" dt="2020-05-20T12:17:26.006" v="2"/>
        <pc:sldMkLst>
          <pc:docMk/>
          <pc:sldMk cId="1703962292" sldId="736"/>
        </pc:sldMkLst>
      </pc:sldChg>
      <pc:sldChg chg="modTransition">
        <pc:chgData name="Purnendu Biswas" userId="bfdbf960b5fc32c3" providerId="LiveId" clId="{C35BD893-5B72-4E3D-A36E-A1680F3C8E3B}" dt="2020-05-20T12:17:26.006" v="2"/>
        <pc:sldMkLst>
          <pc:docMk/>
          <pc:sldMk cId="1243082861" sldId="797"/>
        </pc:sldMkLst>
      </pc:sldChg>
      <pc:sldChg chg="modTransition">
        <pc:chgData name="Purnendu Biswas" userId="bfdbf960b5fc32c3" providerId="LiveId" clId="{C35BD893-5B72-4E3D-A36E-A1680F3C8E3B}" dt="2020-05-20T12:17:26.006" v="2"/>
        <pc:sldMkLst>
          <pc:docMk/>
          <pc:sldMk cId="575035496" sldId="1055"/>
        </pc:sldMkLst>
      </pc:sldChg>
      <pc:sldChg chg="modTransition">
        <pc:chgData name="Purnendu Biswas" userId="bfdbf960b5fc32c3" providerId="LiveId" clId="{C35BD893-5B72-4E3D-A36E-A1680F3C8E3B}" dt="2020-05-20T12:17:26.006" v="2"/>
        <pc:sldMkLst>
          <pc:docMk/>
          <pc:sldMk cId="5981014" sldId="1120"/>
        </pc:sldMkLst>
      </pc:sldChg>
      <pc:sldChg chg="modTransition">
        <pc:chgData name="Purnendu Biswas" userId="bfdbf960b5fc32c3" providerId="LiveId" clId="{C35BD893-5B72-4E3D-A36E-A1680F3C8E3B}" dt="2020-05-20T12:17:26.006" v="2"/>
        <pc:sldMkLst>
          <pc:docMk/>
          <pc:sldMk cId="3041255260" sldId="1121"/>
        </pc:sldMkLst>
      </pc:sldChg>
      <pc:sldChg chg="modTransition">
        <pc:chgData name="Purnendu Biswas" userId="bfdbf960b5fc32c3" providerId="LiveId" clId="{C35BD893-5B72-4E3D-A36E-A1680F3C8E3B}" dt="2020-05-20T12:17:26.006" v="2"/>
        <pc:sldMkLst>
          <pc:docMk/>
          <pc:sldMk cId="1435988465" sldId="1140"/>
        </pc:sldMkLst>
      </pc:sldChg>
      <pc:sldChg chg="modTransition">
        <pc:chgData name="Purnendu Biswas" userId="bfdbf960b5fc32c3" providerId="LiveId" clId="{C35BD893-5B72-4E3D-A36E-A1680F3C8E3B}" dt="2020-05-20T12:17:26.006" v="2"/>
        <pc:sldMkLst>
          <pc:docMk/>
          <pc:sldMk cId="2074136430" sldId="1373"/>
        </pc:sldMkLst>
      </pc:sldChg>
      <pc:sldChg chg="modTransition">
        <pc:chgData name="Purnendu Biswas" userId="bfdbf960b5fc32c3" providerId="LiveId" clId="{C35BD893-5B72-4E3D-A36E-A1680F3C8E3B}" dt="2020-05-20T12:17:26.006" v="2"/>
        <pc:sldMkLst>
          <pc:docMk/>
          <pc:sldMk cId="2346857392" sldId="1387"/>
        </pc:sldMkLst>
      </pc:sldChg>
      <pc:sldChg chg="modTransition">
        <pc:chgData name="Purnendu Biswas" userId="bfdbf960b5fc32c3" providerId="LiveId" clId="{C35BD893-5B72-4E3D-A36E-A1680F3C8E3B}" dt="2020-05-20T12:17:26.006" v="2"/>
        <pc:sldMkLst>
          <pc:docMk/>
          <pc:sldMk cId="556141041" sldId="1388"/>
        </pc:sldMkLst>
      </pc:sldChg>
      <pc:sldChg chg="modTransition">
        <pc:chgData name="Purnendu Biswas" userId="bfdbf960b5fc32c3" providerId="LiveId" clId="{C35BD893-5B72-4E3D-A36E-A1680F3C8E3B}" dt="2020-05-20T12:17:26.006" v="2"/>
        <pc:sldMkLst>
          <pc:docMk/>
          <pc:sldMk cId="215244197" sldId="1389"/>
        </pc:sldMkLst>
      </pc:sldChg>
      <pc:sldChg chg="modTransition">
        <pc:chgData name="Purnendu Biswas" userId="bfdbf960b5fc32c3" providerId="LiveId" clId="{C35BD893-5B72-4E3D-A36E-A1680F3C8E3B}" dt="2020-05-20T12:17:26.006" v="2"/>
        <pc:sldMkLst>
          <pc:docMk/>
          <pc:sldMk cId="1899692165" sldId="1390"/>
        </pc:sldMkLst>
      </pc:sldChg>
      <pc:sldChg chg="modTransition">
        <pc:chgData name="Purnendu Biswas" userId="bfdbf960b5fc32c3" providerId="LiveId" clId="{C35BD893-5B72-4E3D-A36E-A1680F3C8E3B}" dt="2020-05-20T12:17:26.006" v="2"/>
        <pc:sldMkLst>
          <pc:docMk/>
          <pc:sldMk cId="3042199834" sldId="1391"/>
        </pc:sldMkLst>
      </pc:sldChg>
      <pc:sldChg chg="modTransition">
        <pc:chgData name="Purnendu Biswas" userId="bfdbf960b5fc32c3" providerId="LiveId" clId="{C35BD893-5B72-4E3D-A36E-A1680F3C8E3B}" dt="2020-05-20T12:17:26.006" v="2"/>
        <pc:sldMkLst>
          <pc:docMk/>
          <pc:sldMk cId="1749963586" sldId="1392"/>
        </pc:sldMkLst>
      </pc:sldChg>
      <pc:sldChg chg="modTransition">
        <pc:chgData name="Purnendu Biswas" userId="bfdbf960b5fc32c3" providerId="LiveId" clId="{C35BD893-5B72-4E3D-A36E-A1680F3C8E3B}" dt="2020-05-20T12:17:26.006" v="2"/>
        <pc:sldMkLst>
          <pc:docMk/>
          <pc:sldMk cId="838912336" sldId="1398"/>
        </pc:sldMkLst>
      </pc:sldChg>
      <pc:sldChg chg="modTransition">
        <pc:chgData name="Purnendu Biswas" userId="bfdbf960b5fc32c3" providerId="LiveId" clId="{C35BD893-5B72-4E3D-A36E-A1680F3C8E3B}" dt="2020-05-20T12:17:26.006" v="2"/>
        <pc:sldMkLst>
          <pc:docMk/>
          <pc:sldMk cId="2636303902" sldId="1399"/>
        </pc:sldMkLst>
      </pc:sldChg>
      <pc:sldChg chg="modTransition">
        <pc:chgData name="Purnendu Biswas" userId="bfdbf960b5fc32c3" providerId="LiveId" clId="{C35BD893-5B72-4E3D-A36E-A1680F3C8E3B}" dt="2020-05-20T12:17:26.006" v="2"/>
        <pc:sldMkLst>
          <pc:docMk/>
          <pc:sldMk cId="2171102615" sldId="1553"/>
        </pc:sldMkLst>
      </pc:sldChg>
      <pc:sldChg chg="modTransition">
        <pc:chgData name="Purnendu Biswas" userId="bfdbf960b5fc32c3" providerId="LiveId" clId="{C35BD893-5B72-4E3D-A36E-A1680F3C8E3B}" dt="2020-05-20T12:17:26.006" v="2"/>
        <pc:sldMkLst>
          <pc:docMk/>
          <pc:sldMk cId="178470256" sldId="1588"/>
        </pc:sldMkLst>
      </pc:sldChg>
      <pc:sldChg chg="modTransition">
        <pc:chgData name="Purnendu Biswas" userId="bfdbf960b5fc32c3" providerId="LiveId" clId="{C35BD893-5B72-4E3D-A36E-A1680F3C8E3B}" dt="2020-05-20T12:17:26.006" v="2"/>
        <pc:sldMkLst>
          <pc:docMk/>
          <pc:sldMk cId="487507250" sldId="1592"/>
        </pc:sldMkLst>
      </pc:sldChg>
      <pc:sldChg chg="modTransition">
        <pc:chgData name="Purnendu Biswas" userId="bfdbf960b5fc32c3" providerId="LiveId" clId="{C35BD893-5B72-4E3D-A36E-A1680F3C8E3B}" dt="2020-05-20T12:17:26.006" v="2"/>
        <pc:sldMkLst>
          <pc:docMk/>
          <pc:sldMk cId="606475393" sldId="1594"/>
        </pc:sldMkLst>
      </pc:sldChg>
      <pc:sldChg chg="modTransition">
        <pc:chgData name="Purnendu Biswas" userId="bfdbf960b5fc32c3" providerId="LiveId" clId="{C35BD893-5B72-4E3D-A36E-A1680F3C8E3B}" dt="2020-05-20T12:17:26.006" v="2"/>
        <pc:sldMkLst>
          <pc:docMk/>
          <pc:sldMk cId="2608731402" sldId="2497"/>
        </pc:sldMkLst>
      </pc:sldChg>
      <pc:sldChg chg="del modTransition">
        <pc:chgData name="Purnendu Biswas" userId="bfdbf960b5fc32c3" providerId="LiveId" clId="{C35BD893-5B72-4E3D-A36E-A1680F3C8E3B}" dt="2020-05-23T05:31:15.569" v="5" actId="2696"/>
        <pc:sldMkLst>
          <pc:docMk/>
          <pc:sldMk cId="1276385090" sldId="2498"/>
        </pc:sldMkLst>
      </pc:sldChg>
      <pc:sldChg chg="modTransition">
        <pc:chgData name="Purnendu Biswas" userId="bfdbf960b5fc32c3" providerId="LiveId" clId="{C35BD893-5B72-4E3D-A36E-A1680F3C8E3B}" dt="2020-05-20T12:17:26.006" v="2"/>
        <pc:sldMkLst>
          <pc:docMk/>
          <pc:sldMk cId="2300915075" sldId="2499"/>
        </pc:sldMkLst>
      </pc:sldChg>
      <pc:sldChg chg="modTransition">
        <pc:chgData name="Purnendu Biswas" userId="bfdbf960b5fc32c3" providerId="LiveId" clId="{C35BD893-5B72-4E3D-A36E-A1680F3C8E3B}" dt="2020-05-20T12:17:26.006" v="2"/>
        <pc:sldMkLst>
          <pc:docMk/>
          <pc:sldMk cId="438538081" sldId="2500"/>
        </pc:sldMkLst>
      </pc:sldChg>
      <pc:sldChg chg="modTransition">
        <pc:chgData name="Purnendu Biswas" userId="bfdbf960b5fc32c3" providerId="LiveId" clId="{C35BD893-5B72-4E3D-A36E-A1680F3C8E3B}" dt="2020-05-20T12:17:26.006" v="2"/>
        <pc:sldMkLst>
          <pc:docMk/>
          <pc:sldMk cId="2030610118" sldId="2501"/>
        </pc:sldMkLst>
      </pc:sldChg>
      <pc:sldChg chg="modTransition">
        <pc:chgData name="Purnendu Biswas" userId="bfdbf960b5fc32c3" providerId="LiveId" clId="{C35BD893-5B72-4E3D-A36E-A1680F3C8E3B}" dt="2020-05-20T12:17:26.006" v="2"/>
        <pc:sldMkLst>
          <pc:docMk/>
          <pc:sldMk cId="1988218404" sldId="2502"/>
        </pc:sldMkLst>
      </pc:sldChg>
      <pc:sldChg chg="modTransition">
        <pc:chgData name="Purnendu Biswas" userId="bfdbf960b5fc32c3" providerId="LiveId" clId="{C35BD893-5B72-4E3D-A36E-A1680F3C8E3B}" dt="2020-05-20T12:17:26.006" v="2"/>
        <pc:sldMkLst>
          <pc:docMk/>
          <pc:sldMk cId="1541156236" sldId="2503"/>
        </pc:sldMkLst>
      </pc:sldChg>
      <pc:sldChg chg="modTransition">
        <pc:chgData name="Purnendu Biswas" userId="bfdbf960b5fc32c3" providerId="LiveId" clId="{C35BD893-5B72-4E3D-A36E-A1680F3C8E3B}" dt="2020-05-20T12:17:26.006" v="2"/>
        <pc:sldMkLst>
          <pc:docMk/>
          <pc:sldMk cId="1326432540" sldId="2504"/>
        </pc:sldMkLst>
      </pc:sldChg>
      <pc:sldMasterChg chg="delSldLayout">
        <pc:chgData name="Purnendu Biswas" userId="bfdbf960b5fc32c3" providerId="LiveId" clId="{C35BD893-5B72-4E3D-A36E-A1680F3C8E3B}" dt="2020-05-23T05:31:15.569" v="5" actId="2696"/>
        <pc:sldMasterMkLst>
          <pc:docMk/>
          <pc:sldMasterMk cId="612793706" sldId="2147483660"/>
        </pc:sldMasterMkLst>
        <pc:sldLayoutChg chg="del">
          <pc:chgData name="Purnendu Biswas" userId="bfdbf960b5fc32c3" providerId="LiveId" clId="{C35BD893-5B72-4E3D-A36E-A1680F3C8E3B}" dt="2020-05-23T05:31:15.569" v="5" actId="2696"/>
          <pc:sldLayoutMkLst>
            <pc:docMk/>
            <pc:sldMasterMk cId="612793706" sldId="2147483660"/>
            <pc:sldLayoutMk cId="3302294007" sldId="2147483775"/>
          </pc:sldLayoutMkLst>
        </pc:sldLayoutChg>
        <pc:sldLayoutChg chg="del">
          <pc:chgData name="Purnendu Biswas" userId="bfdbf960b5fc32c3" providerId="LiveId" clId="{C35BD893-5B72-4E3D-A36E-A1680F3C8E3B}" dt="2020-05-23T05:31:15.569" v="5" actId="2696"/>
          <pc:sldLayoutMkLst>
            <pc:docMk/>
            <pc:sldMasterMk cId="612793706" sldId="2147483660"/>
            <pc:sldLayoutMk cId="3302294007" sldId="2147483776"/>
          </pc:sldLayoutMkLst>
        </pc:sldLayoutChg>
      </pc:sldMasterChg>
      <pc:sldMasterChg chg="del delSldLayout">
        <pc:chgData name="Purnendu Biswas" userId="bfdbf960b5fc32c3" providerId="LiveId" clId="{C35BD893-5B72-4E3D-A36E-A1680F3C8E3B}" dt="2020-05-23T05:31:15.569" v="5" actId="2696"/>
        <pc:sldMasterMkLst>
          <pc:docMk/>
          <pc:sldMasterMk cId="474556115" sldId="2147483777"/>
        </pc:sldMasterMkLst>
        <pc:sldLayoutChg chg="del">
          <pc:chgData name="Purnendu Biswas" userId="bfdbf960b5fc32c3" providerId="LiveId" clId="{C35BD893-5B72-4E3D-A36E-A1680F3C8E3B}" dt="2020-05-23T05:31:15.569" v="5" actId="2696"/>
          <pc:sldLayoutMkLst>
            <pc:docMk/>
            <pc:sldMasterMk cId="474556115" sldId="2147483777"/>
            <pc:sldLayoutMk cId="1531566920" sldId="2147483778"/>
          </pc:sldLayoutMkLst>
        </pc:sldLayoutChg>
        <pc:sldLayoutChg chg="del">
          <pc:chgData name="Purnendu Biswas" userId="bfdbf960b5fc32c3" providerId="LiveId" clId="{C35BD893-5B72-4E3D-A36E-A1680F3C8E3B}" dt="2020-05-23T05:31:15.569" v="5" actId="2696"/>
          <pc:sldLayoutMkLst>
            <pc:docMk/>
            <pc:sldMasterMk cId="474556115" sldId="2147483777"/>
            <pc:sldLayoutMk cId="2646407574" sldId="2147483779"/>
          </pc:sldLayoutMkLst>
        </pc:sldLayoutChg>
        <pc:sldLayoutChg chg="del">
          <pc:chgData name="Purnendu Biswas" userId="bfdbf960b5fc32c3" providerId="LiveId" clId="{C35BD893-5B72-4E3D-A36E-A1680F3C8E3B}" dt="2020-05-23T05:31:15.569" v="5" actId="2696"/>
          <pc:sldLayoutMkLst>
            <pc:docMk/>
            <pc:sldMasterMk cId="474556115" sldId="2147483777"/>
            <pc:sldLayoutMk cId="3111013438" sldId="2147483780"/>
          </pc:sldLayoutMkLst>
        </pc:sldLayoutChg>
        <pc:sldLayoutChg chg="del">
          <pc:chgData name="Purnendu Biswas" userId="bfdbf960b5fc32c3" providerId="LiveId" clId="{C35BD893-5B72-4E3D-A36E-A1680F3C8E3B}" dt="2020-05-23T05:31:15.569" v="5" actId="2696"/>
          <pc:sldLayoutMkLst>
            <pc:docMk/>
            <pc:sldMasterMk cId="474556115" sldId="2147483777"/>
            <pc:sldLayoutMk cId="3544349299" sldId="2147483781"/>
          </pc:sldLayoutMkLst>
        </pc:sldLayoutChg>
        <pc:sldLayoutChg chg="del">
          <pc:chgData name="Purnendu Biswas" userId="bfdbf960b5fc32c3" providerId="LiveId" clId="{C35BD893-5B72-4E3D-A36E-A1680F3C8E3B}" dt="2020-05-23T05:31:15.569" v="5" actId="2696"/>
          <pc:sldLayoutMkLst>
            <pc:docMk/>
            <pc:sldMasterMk cId="474556115" sldId="2147483777"/>
            <pc:sldLayoutMk cId="1178677283" sldId="2147483782"/>
          </pc:sldLayoutMkLst>
        </pc:sldLayoutChg>
        <pc:sldLayoutChg chg="del">
          <pc:chgData name="Purnendu Biswas" userId="bfdbf960b5fc32c3" providerId="LiveId" clId="{C35BD893-5B72-4E3D-A36E-A1680F3C8E3B}" dt="2020-05-23T05:31:15.569" v="5" actId="2696"/>
          <pc:sldLayoutMkLst>
            <pc:docMk/>
            <pc:sldMasterMk cId="474556115" sldId="2147483777"/>
            <pc:sldLayoutMk cId="1431544746" sldId="2147483783"/>
          </pc:sldLayoutMkLst>
        </pc:sldLayoutChg>
        <pc:sldLayoutChg chg="del">
          <pc:chgData name="Purnendu Biswas" userId="bfdbf960b5fc32c3" providerId="LiveId" clId="{C35BD893-5B72-4E3D-A36E-A1680F3C8E3B}" dt="2020-05-23T05:31:15.569" v="5" actId="2696"/>
          <pc:sldLayoutMkLst>
            <pc:docMk/>
            <pc:sldMasterMk cId="474556115" sldId="2147483777"/>
            <pc:sldLayoutMk cId="837352309" sldId="2147483784"/>
          </pc:sldLayoutMkLst>
        </pc:sldLayoutChg>
        <pc:sldLayoutChg chg="del">
          <pc:chgData name="Purnendu Biswas" userId="bfdbf960b5fc32c3" providerId="LiveId" clId="{C35BD893-5B72-4E3D-A36E-A1680F3C8E3B}" dt="2020-05-23T05:31:15.569" v="5" actId="2696"/>
          <pc:sldLayoutMkLst>
            <pc:docMk/>
            <pc:sldMasterMk cId="474556115" sldId="2147483777"/>
            <pc:sldLayoutMk cId="3171555948" sldId="2147483785"/>
          </pc:sldLayoutMkLst>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857987160055355E-2"/>
          <c:y val="9.1271537135101499E-2"/>
          <c:w val="0.52995999999999999"/>
          <c:h val="0.69421901713918599"/>
        </c:manualLayout>
      </c:layout>
      <c:barChart>
        <c:barDir val="col"/>
        <c:grouping val="clustered"/>
        <c:varyColors val="0"/>
        <c:ser>
          <c:idx val="0"/>
          <c:order val="0"/>
          <c:tx>
            <c:strRef>
              <c:f>Sheet1!$A$2</c:f>
              <c:strCache>
                <c:ptCount val="1"/>
                <c:pt idx="0">
                  <c:v>January</c:v>
                </c:pt>
              </c:strCache>
            </c:strRef>
          </c:tx>
          <c:spPr>
            <a:solidFill>
              <a:schemeClr val="tx2"/>
            </a:solidFill>
            <a:ln w="12700" cap="flat">
              <a:noFill/>
              <a:miter lim="400000"/>
            </a:ln>
            <a:effectLst/>
          </c:spPr>
          <c:invertIfNegative val="0"/>
          <c:cat>
            <c:strRef>
              <c:f>Sheet1!$B$1:$B$1</c:f>
              <c:strCache>
                <c:ptCount val="1"/>
                <c:pt idx="0">
                  <c:v>2015</c:v>
                </c:pt>
              </c:strCache>
            </c:strRef>
          </c:cat>
          <c:val>
            <c:numRef>
              <c:f>Sheet1!$B$2:$B$2</c:f>
              <c:numCache>
                <c:formatCode>General</c:formatCode>
                <c:ptCount val="1"/>
                <c:pt idx="0">
                  <c:v>32</c:v>
                </c:pt>
              </c:numCache>
            </c:numRef>
          </c:val>
          <c:extLst>
            <c:ext xmlns:c16="http://schemas.microsoft.com/office/drawing/2014/chart" uri="{C3380CC4-5D6E-409C-BE32-E72D297353CC}">
              <c16:uniqueId val="{00000000-4005-48B9-9094-6CEA77136C21}"/>
            </c:ext>
          </c:extLst>
        </c:ser>
        <c:ser>
          <c:idx val="1"/>
          <c:order val="1"/>
          <c:tx>
            <c:strRef>
              <c:f>Sheet1!$A$3</c:f>
              <c:strCache>
                <c:ptCount val="1"/>
                <c:pt idx="0">
                  <c:v>February</c:v>
                </c:pt>
              </c:strCache>
            </c:strRef>
          </c:tx>
          <c:spPr>
            <a:solidFill>
              <a:schemeClr val="accent2"/>
            </a:solidFill>
            <a:ln w="12700" cap="flat">
              <a:noFill/>
              <a:miter lim="400000"/>
            </a:ln>
            <a:effectLst/>
          </c:spPr>
          <c:invertIfNegative val="0"/>
          <c:cat>
            <c:strRef>
              <c:f>Sheet1!$B$1:$B$1</c:f>
              <c:strCache>
                <c:ptCount val="1"/>
                <c:pt idx="0">
                  <c:v>2015</c:v>
                </c:pt>
              </c:strCache>
            </c:strRef>
          </c:cat>
          <c:val>
            <c:numRef>
              <c:f>Sheet1!$B$3:$B$3</c:f>
              <c:numCache>
                <c:formatCode>General</c:formatCode>
                <c:ptCount val="1"/>
                <c:pt idx="0">
                  <c:v>45</c:v>
                </c:pt>
              </c:numCache>
            </c:numRef>
          </c:val>
          <c:extLst>
            <c:ext xmlns:c16="http://schemas.microsoft.com/office/drawing/2014/chart" uri="{C3380CC4-5D6E-409C-BE32-E72D297353CC}">
              <c16:uniqueId val="{00000001-4005-48B9-9094-6CEA77136C21}"/>
            </c:ext>
          </c:extLst>
        </c:ser>
        <c:ser>
          <c:idx val="2"/>
          <c:order val="2"/>
          <c:tx>
            <c:strRef>
              <c:f>Sheet1!$A$4</c:f>
              <c:strCache>
                <c:ptCount val="1"/>
                <c:pt idx="0">
                  <c:v>March</c:v>
                </c:pt>
              </c:strCache>
            </c:strRef>
          </c:tx>
          <c:spPr>
            <a:solidFill>
              <a:schemeClr val="accent4"/>
            </a:solidFill>
            <a:ln w="12700" cap="flat">
              <a:noFill/>
              <a:miter lim="400000"/>
            </a:ln>
            <a:effectLst/>
          </c:spPr>
          <c:invertIfNegative val="0"/>
          <c:cat>
            <c:strRef>
              <c:f>Sheet1!$B$1:$B$1</c:f>
              <c:strCache>
                <c:ptCount val="1"/>
                <c:pt idx="0">
                  <c:v>2015</c:v>
                </c:pt>
              </c:strCache>
            </c:strRef>
          </c:cat>
          <c:val>
            <c:numRef>
              <c:f>Sheet1!$B$4:$B$4</c:f>
              <c:numCache>
                <c:formatCode>General</c:formatCode>
                <c:ptCount val="1"/>
                <c:pt idx="0">
                  <c:v>25</c:v>
                </c:pt>
              </c:numCache>
            </c:numRef>
          </c:val>
          <c:extLst>
            <c:ext xmlns:c16="http://schemas.microsoft.com/office/drawing/2014/chart" uri="{C3380CC4-5D6E-409C-BE32-E72D297353CC}">
              <c16:uniqueId val="{00000002-4005-48B9-9094-6CEA77136C21}"/>
            </c:ext>
          </c:extLst>
        </c:ser>
        <c:ser>
          <c:idx val="3"/>
          <c:order val="3"/>
          <c:tx>
            <c:strRef>
              <c:f>Sheet1!$A$5</c:f>
              <c:strCache>
                <c:ptCount val="1"/>
                <c:pt idx="0">
                  <c:v>April</c:v>
                </c:pt>
              </c:strCache>
            </c:strRef>
          </c:tx>
          <c:spPr>
            <a:solidFill>
              <a:schemeClr val="accent6"/>
            </a:solidFill>
            <a:ln w="12700" cap="flat">
              <a:noFill/>
              <a:miter lim="400000"/>
            </a:ln>
            <a:effectLst/>
          </c:spPr>
          <c:invertIfNegative val="0"/>
          <c:cat>
            <c:strRef>
              <c:f>Sheet1!$B$1:$B$1</c:f>
              <c:strCache>
                <c:ptCount val="1"/>
                <c:pt idx="0">
                  <c:v>2015</c:v>
                </c:pt>
              </c:strCache>
            </c:strRef>
          </c:cat>
          <c:val>
            <c:numRef>
              <c:f>Sheet1!$B$5:$B$5</c:f>
              <c:numCache>
                <c:formatCode>General</c:formatCode>
                <c:ptCount val="1"/>
                <c:pt idx="0">
                  <c:v>55</c:v>
                </c:pt>
              </c:numCache>
            </c:numRef>
          </c:val>
          <c:extLst>
            <c:ext xmlns:c16="http://schemas.microsoft.com/office/drawing/2014/chart" uri="{C3380CC4-5D6E-409C-BE32-E72D297353CC}">
              <c16:uniqueId val="{00000003-4005-48B9-9094-6CEA77136C21}"/>
            </c:ext>
          </c:extLst>
        </c:ser>
        <c:dLbls>
          <c:showLegendKey val="0"/>
          <c:showVal val="0"/>
          <c:showCatName val="0"/>
          <c:showSerName val="0"/>
          <c:showPercent val="0"/>
          <c:showBubbleSize val="0"/>
        </c:dLbls>
        <c:gapWidth val="410"/>
        <c:overlap val="-100"/>
        <c:axId val="2094734552"/>
        <c:axId val="2094734553"/>
      </c:barChart>
      <c:catAx>
        <c:axId val="2094734552"/>
        <c:scaling>
          <c:orientation val="minMax"/>
        </c:scaling>
        <c:delete val="0"/>
        <c:axPos val="b"/>
        <c:numFmt formatCode="General" sourceLinked="0"/>
        <c:majorTickMark val="none"/>
        <c:minorTickMark val="none"/>
        <c:tickLblPos val="low"/>
        <c:spPr>
          <a:noFill/>
          <a:ln w="12700" cap="flat">
            <a:solidFill>
              <a:schemeClr val="tx1">
                <a:lumMod val="40000"/>
                <a:lumOff val="60000"/>
              </a:schemeClr>
            </a:solidFill>
            <a:prstDash val="solid"/>
            <a:miter lim="400000"/>
          </a:ln>
        </c:spPr>
        <c:txPr>
          <a:bodyPr rot="0"/>
          <a:lstStyle/>
          <a:p>
            <a:pPr>
              <a:defRPr sz="1200" b="0" i="0" u="none" strike="noStrike">
                <a:solidFill>
                  <a:srgbClr val="A6AAA9"/>
                </a:solidFill>
                <a:latin typeface="+mn-lt"/>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chemeClr val="tx1">
                  <a:lumMod val="20000"/>
                  <a:lumOff val="80000"/>
                </a:schemeClr>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1200" b="0" i="0" u="none" strike="noStrike">
                <a:solidFill>
                  <a:schemeClr val="tx1"/>
                </a:solidFill>
                <a:latin typeface="+mn-lt"/>
              </a:defRPr>
            </a:pPr>
            <a:endParaRPr lang="en-US"/>
          </a:p>
        </c:txPr>
        <c:crossAx val="2094734552"/>
        <c:crosses val="autoZero"/>
        <c:crossBetween val="between"/>
        <c:majorUnit val="15"/>
        <c:minorUnit val="7.5"/>
      </c:valAx>
      <c:spPr>
        <a:noFill/>
        <a:ln w="12700" cap="flat">
          <a:noFill/>
          <a:miter lim="400000"/>
        </a:ln>
        <a:effectLst/>
      </c:spPr>
    </c:plotArea>
    <c:legend>
      <c:legendPos val="b"/>
      <c:layout>
        <c:manualLayout>
          <c:xMode val="edge"/>
          <c:yMode val="edge"/>
          <c:x val="0.4524280397753877"/>
          <c:y val="0.92307844260513994"/>
          <c:w val="0.54757199999999995"/>
          <c:h val="5.9478299999999998E-2"/>
        </c:manualLayout>
      </c:layout>
      <c:overlay val="1"/>
      <c:spPr>
        <a:noFill/>
        <a:ln w="12700" cap="flat">
          <a:noFill/>
          <a:miter lim="400000"/>
        </a:ln>
        <a:effectLst/>
      </c:spPr>
      <c:txPr>
        <a:bodyPr rot="0"/>
        <a:lstStyle/>
        <a:p>
          <a:pPr>
            <a:defRPr sz="1200" b="0" i="0" u="none" strike="noStrike">
              <a:solidFill>
                <a:schemeClr val="tx1"/>
              </a:solidFill>
              <a:latin typeface="+mn-lt"/>
            </a:defRPr>
          </a:pPr>
          <a:endParaRPr lang="en-US"/>
        </a:p>
      </c:txPr>
    </c:legend>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6.0531797808164402E-2"/>
          <c:y val="1.98165924953108E-2"/>
          <c:w val="0.915180345833151"/>
          <c:h val="0.88637804311149104"/>
        </c:manualLayout>
      </c:layout>
      <c:barChart>
        <c:barDir val="col"/>
        <c:grouping val="clustered"/>
        <c:varyColors val="0"/>
        <c:ser>
          <c:idx val="0"/>
          <c:order val="0"/>
          <c:tx>
            <c:strRef>
              <c:f>Sheet1!$B$1</c:f>
              <c:strCache>
                <c:ptCount val="1"/>
                <c:pt idx="0">
                  <c:v>Twitter</c:v>
                </c:pt>
              </c:strCache>
            </c:strRef>
          </c:tx>
          <c:invertIfNegative val="0"/>
          <c:cat>
            <c:strRef>
              <c:f>Sheet1!$A$2:$A$4</c:f>
              <c:strCache>
                <c:ptCount val="3"/>
                <c:pt idx="0">
                  <c:v>Mobile</c:v>
                </c:pt>
                <c:pt idx="1">
                  <c:v>Tablet</c:v>
                </c:pt>
                <c:pt idx="2">
                  <c:v>Desktop</c:v>
                </c:pt>
              </c:strCache>
            </c:strRef>
          </c:cat>
          <c:val>
            <c:numRef>
              <c:f>Sheet1!$B$2:$B$4</c:f>
              <c:numCache>
                <c:formatCode>General</c:formatCode>
                <c:ptCount val="3"/>
                <c:pt idx="0">
                  <c:v>90</c:v>
                </c:pt>
                <c:pt idx="1">
                  <c:v>120</c:v>
                </c:pt>
                <c:pt idx="2">
                  <c:v>150</c:v>
                </c:pt>
              </c:numCache>
            </c:numRef>
          </c:val>
          <c:extLst>
            <c:ext xmlns:c16="http://schemas.microsoft.com/office/drawing/2014/chart" uri="{C3380CC4-5D6E-409C-BE32-E72D297353CC}">
              <c16:uniqueId val="{00000000-154A-4A5F-8BF3-9BBEB871F3E2}"/>
            </c:ext>
          </c:extLst>
        </c:ser>
        <c:ser>
          <c:idx val="1"/>
          <c:order val="1"/>
          <c:tx>
            <c:strRef>
              <c:f>Sheet1!$C$1</c:f>
              <c:strCache>
                <c:ptCount val="1"/>
                <c:pt idx="0">
                  <c:v>Facebook</c:v>
                </c:pt>
              </c:strCache>
            </c:strRef>
          </c:tx>
          <c:invertIfNegative val="0"/>
          <c:cat>
            <c:strRef>
              <c:f>Sheet1!$A$2:$A$4</c:f>
              <c:strCache>
                <c:ptCount val="3"/>
                <c:pt idx="0">
                  <c:v>Mobile</c:v>
                </c:pt>
                <c:pt idx="1">
                  <c:v>Tablet</c:v>
                </c:pt>
                <c:pt idx="2">
                  <c:v>Desktop</c:v>
                </c:pt>
              </c:strCache>
            </c:strRef>
          </c:cat>
          <c:val>
            <c:numRef>
              <c:f>Sheet1!$C$2:$C$4</c:f>
              <c:numCache>
                <c:formatCode>General</c:formatCode>
                <c:ptCount val="3"/>
                <c:pt idx="0">
                  <c:v>600</c:v>
                </c:pt>
                <c:pt idx="1">
                  <c:v>560</c:v>
                </c:pt>
                <c:pt idx="2">
                  <c:v>400</c:v>
                </c:pt>
              </c:numCache>
            </c:numRef>
          </c:val>
          <c:extLst>
            <c:ext xmlns:c16="http://schemas.microsoft.com/office/drawing/2014/chart" uri="{C3380CC4-5D6E-409C-BE32-E72D297353CC}">
              <c16:uniqueId val="{00000001-154A-4A5F-8BF3-9BBEB871F3E2}"/>
            </c:ext>
          </c:extLst>
        </c:ser>
        <c:ser>
          <c:idx val="2"/>
          <c:order val="2"/>
          <c:tx>
            <c:strRef>
              <c:f>Sheet1!$D$1</c:f>
              <c:strCache>
                <c:ptCount val="1"/>
                <c:pt idx="0">
                  <c:v>Instagram</c:v>
                </c:pt>
              </c:strCache>
            </c:strRef>
          </c:tx>
          <c:invertIfNegative val="0"/>
          <c:cat>
            <c:strRef>
              <c:f>Sheet1!$A$2:$A$4</c:f>
              <c:strCache>
                <c:ptCount val="3"/>
                <c:pt idx="0">
                  <c:v>Mobile</c:v>
                </c:pt>
                <c:pt idx="1">
                  <c:v>Tablet</c:v>
                </c:pt>
                <c:pt idx="2">
                  <c:v>Desktop</c:v>
                </c:pt>
              </c:strCache>
            </c:strRef>
          </c:cat>
          <c:val>
            <c:numRef>
              <c:f>Sheet1!$D$2:$D$4</c:f>
              <c:numCache>
                <c:formatCode>General</c:formatCode>
                <c:ptCount val="3"/>
                <c:pt idx="0">
                  <c:v>230</c:v>
                </c:pt>
                <c:pt idx="1">
                  <c:v>150</c:v>
                </c:pt>
                <c:pt idx="2">
                  <c:v>400</c:v>
                </c:pt>
              </c:numCache>
            </c:numRef>
          </c:val>
          <c:extLst>
            <c:ext xmlns:c16="http://schemas.microsoft.com/office/drawing/2014/chart" uri="{C3380CC4-5D6E-409C-BE32-E72D297353CC}">
              <c16:uniqueId val="{00000002-154A-4A5F-8BF3-9BBEB871F3E2}"/>
            </c:ext>
          </c:extLst>
        </c:ser>
        <c:ser>
          <c:idx val="3"/>
          <c:order val="3"/>
          <c:tx>
            <c:strRef>
              <c:f>Sheet1!$E$1</c:f>
              <c:strCache>
                <c:ptCount val="1"/>
                <c:pt idx="0">
                  <c:v>Youtube</c:v>
                </c:pt>
              </c:strCache>
            </c:strRef>
          </c:tx>
          <c:invertIfNegative val="0"/>
          <c:cat>
            <c:strRef>
              <c:f>Sheet1!$A$2:$A$4</c:f>
              <c:strCache>
                <c:ptCount val="3"/>
                <c:pt idx="0">
                  <c:v>Mobile</c:v>
                </c:pt>
                <c:pt idx="1">
                  <c:v>Tablet</c:v>
                </c:pt>
                <c:pt idx="2">
                  <c:v>Desktop</c:v>
                </c:pt>
              </c:strCache>
            </c:strRef>
          </c:cat>
          <c:val>
            <c:numRef>
              <c:f>Sheet1!$E$2:$E$4</c:f>
              <c:numCache>
                <c:formatCode>General</c:formatCode>
                <c:ptCount val="3"/>
                <c:pt idx="0">
                  <c:v>100</c:v>
                </c:pt>
                <c:pt idx="1">
                  <c:v>200</c:v>
                </c:pt>
                <c:pt idx="2">
                  <c:v>300</c:v>
                </c:pt>
              </c:numCache>
            </c:numRef>
          </c:val>
          <c:extLst>
            <c:ext xmlns:c16="http://schemas.microsoft.com/office/drawing/2014/chart" uri="{C3380CC4-5D6E-409C-BE32-E72D297353CC}">
              <c16:uniqueId val="{00000003-154A-4A5F-8BF3-9BBEB871F3E2}"/>
            </c:ext>
          </c:extLst>
        </c:ser>
        <c:dLbls>
          <c:showLegendKey val="0"/>
          <c:showVal val="0"/>
          <c:showCatName val="0"/>
          <c:showSerName val="0"/>
          <c:showPercent val="0"/>
          <c:showBubbleSize val="0"/>
        </c:dLbls>
        <c:gapWidth val="150"/>
        <c:axId val="1927093960"/>
        <c:axId val="1927097496"/>
      </c:barChart>
      <c:catAx>
        <c:axId val="1927093960"/>
        <c:scaling>
          <c:orientation val="minMax"/>
        </c:scaling>
        <c:delete val="0"/>
        <c:axPos val="b"/>
        <c:majorGridlines>
          <c:spPr>
            <a:ln>
              <a:solidFill>
                <a:schemeClr val="bg1">
                  <a:lumMod val="95000"/>
                </a:schemeClr>
              </a:solidFill>
            </a:ln>
          </c:spPr>
        </c:majorGridlines>
        <c:numFmt formatCode="General" sourceLinked="0"/>
        <c:majorTickMark val="out"/>
        <c:minorTickMark val="none"/>
        <c:tickLblPos val="nextTo"/>
        <c:txPr>
          <a:bodyPr/>
          <a:lstStyle/>
          <a:p>
            <a:pPr>
              <a:defRPr sz="1800">
                <a:latin typeface="Lato Regular"/>
                <a:cs typeface="Lato Regular"/>
              </a:defRPr>
            </a:pPr>
            <a:endParaRPr lang="en-US"/>
          </a:p>
        </c:txPr>
        <c:crossAx val="1927097496"/>
        <c:crosses val="autoZero"/>
        <c:auto val="1"/>
        <c:lblAlgn val="ctr"/>
        <c:lblOffset val="100"/>
        <c:noMultiLvlLbl val="0"/>
      </c:catAx>
      <c:valAx>
        <c:axId val="1927097496"/>
        <c:scaling>
          <c:orientation val="minMax"/>
        </c:scaling>
        <c:delete val="0"/>
        <c:axPos val="l"/>
        <c:majorGridlines>
          <c:spPr>
            <a:ln>
              <a:solidFill>
                <a:schemeClr val="bg1">
                  <a:lumMod val="95000"/>
                </a:schemeClr>
              </a:solidFill>
            </a:ln>
          </c:spPr>
        </c:majorGridlines>
        <c:numFmt formatCode="General" sourceLinked="1"/>
        <c:majorTickMark val="none"/>
        <c:minorTickMark val="none"/>
        <c:tickLblPos val="nextTo"/>
        <c:txPr>
          <a:bodyPr/>
          <a:lstStyle/>
          <a:p>
            <a:pPr>
              <a:defRPr sz="1600">
                <a:latin typeface="Lato Regular"/>
                <a:cs typeface="Lato Regular"/>
              </a:defRPr>
            </a:pPr>
            <a:endParaRPr lang="en-US"/>
          </a:p>
        </c:txPr>
        <c:crossAx val="192709396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2"/>
              </a:solidFill>
              <a:ln w="19050">
                <a:noFill/>
              </a:ln>
              <a:effectLst/>
            </c:spPr>
            <c:extLst>
              <c:ext xmlns:c16="http://schemas.microsoft.com/office/drawing/2014/chart" uri="{C3380CC4-5D6E-409C-BE32-E72D297353CC}">
                <c16:uniqueId val="{00000001-1A46-4152-AF4C-B7C6F8D8ED78}"/>
              </c:ext>
            </c:extLst>
          </c:dPt>
          <c:dPt>
            <c:idx val="1"/>
            <c:bubble3D val="0"/>
            <c:spPr>
              <a:solidFill>
                <a:schemeClr val="tx2">
                  <a:alpha val="10000"/>
                </a:schemeClr>
              </a:solidFill>
              <a:ln w="19050">
                <a:noFill/>
              </a:ln>
              <a:effectLst/>
            </c:spPr>
            <c:extLst>
              <c:ext xmlns:c16="http://schemas.microsoft.com/office/drawing/2014/chart" uri="{C3380CC4-5D6E-409C-BE32-E72D297353CC}">
                <c16:uniqueId val="{00000003-1A46-4152-AF4C-B7C6F8D8ED7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A46-4152-AF4C-B7C6F8D8ED7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A46-4152-AF4C-B7C6F8D8ED78}"/>
              </c:ext>
            </c:extLst>
          </c:dPt>
          <c:cat>
            <c:strRef>
              <c:f>Sheet1!$A$2:$A$5</c:f>
              <c:strCache>
                <c:ptCount val="2"/>
                <c:pt idx="0">
                  <c:v>1st Qtr</c:v>
                </c:pt>
                <c:pt idx="1">
                  <c:v>2nd Qtr</c:v>
                </c:pt>
              </c:strCache>
            </c:strRef>
          </c:cat>
          <c:val>
            <c:numRef>
              <c:f>Sheet1!$B$2:$B$5</c:f>
              <c:numCache>
                <c:formatCode>General</c:formatCode>
                <c:ptCount val="4"/>
                <c:pt idx="0">
                  <c:v>70</c:v>
                </c:pt>
                <c:pt idx="1">
                  <c:v>30</c:v>
                </c:pt>
              </c:numCache>
            </c:numRef>
          </c:val>
          <c:extLst>
            <c:ext xmlns:c16="http://schemas.microsoft.com/office/drawing/2014/chart" uri="{C3380CC4-5D6E-409C-BE32-E72D297353CC}">
              <c16:uniqueId val="{00000008-1A46-4152-AF4C-B7C6F8D8ED78}"/>
            </c:ext>
          </c:extLst>
        </c:ser>
        <c:dLbls>
          <c:showLegendKey val="0"/>
          <c:showVal val="0"/>
          <c:showCatName val="0"/>
          <c:showSerName val="0"/>
          <c:showPercent val="0"/>
          <c:showBubbleSize val="0"/>
          <c:showLeaderLines val="1"/>
        </c:dLbls>
        <c:firstSliceAng val="0"/>
        <c:holeSize val="84"/>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3"/>
              </a:solidFill>
              <a:ln w="19050">
                <a:noFill/>
              </a:ln>
              <a:effectLst/>
            </c:spPr>
            <c:extLst>
              <c:ext xmlns:c16="http://schemas.microsoft.com/office/drawing/2014/chart" uri="{C3380CC4-5D6E-409C-BE32-E72D297353CC}">
                <c16:uniqueId val="{00000001-D20C-49B3-904D-A90645BD3E25}"/>
              </c:ext>
            </c:extLst>
          </c:dPt>
          <c:dPt>
            <c:idx val="1"/>
            <c:bubble3D val="0"/>
            <c:spPr>
              <a:solidFill>
                <a:schemeClr val="tx2">
                  <a:alpha val="10000"/>
                </a:schemeClr>
              </a:solidFill>
              <a:ln w="19050">
                <a:noFill/>
              </a:ln>
              <a:effectLst/>
            </c:spPr>
            <c:extLst>
              <c:ext xmlns:c16="http://schemas.microsoft.com/office/drawing/2014/chart" uri="{C3380CC4-5D6E-409C-BE32-E72D297353CC}">
                <c16:uniqueId val="{00000003-D20C-49B3-904D-A90645BD3E2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20C-49B3-904D-A90645BD3E2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20C-49B3-904D-A90645BD3E25}"/>
              </c:ext>
            </c:extLst>
          </c:dPt>
          <c:cat>
            <c:strRef>
              <c:f>Sheet1!$A$2:$A$5</c:f>
              <c:strCache>
                <c:ptCount val="2"/>
                <c:pt idx="0">
                  <c:v>1st Qtr</c:v>
                </c:pt>
                <c:pt idx="1">
                  <c:v>2nd Qtr</c:v>
                </c:pt>
              </c:strCache>
            </c:strRef>
          </c:cat>
          <c:val>
            <c:numRef>
              <c:f>Sheet1!$B$2:$B$5</c:f>
              <c:numCache>
                <c:formatCode>General</c:formatCode>
                <c:ptCount val="4"/>
                <c:pt idx="0">
                  <c:v>25</c:v>
                </c:pt>
                <c:pt idx="1">
                  <c:v>75</c:v>
                </c:pt>
              </c:numCache>
            </c:numRef>
          </c:val>
          <c:extLst>
            <c:ext xmlns:c16="http://schemas.microsoft.com/office/drawing/2014/chart" uri="{C3380CC4-5D6E-409C-BE32-E72D297353CC}">
              <c16:uniqueId val="{00000008-D20C-49B3-904D-A90645BD3E25}"/>
            </c:ext>
          </c:extLst>
        </c:ser>
        <c:dLbls>
          <c:showLegendKey val="0"/>
          <c:showVal val="0"/>
          <c:showCatName val="0"/>
          <c:showSerName val="0"/>
          <c:showPercent val="0"/>
          <c:showBubbleSize val="0"/>
          <c:showLeaderLines val="1"/>
        </c:dLbls>
        <c:firstSliceAng val="0"/>
        <c:holeSize val="84"/>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4"/>
              </a:solidFill>
              <a:ln w="19050">
                <a:noFill/>
              </a:ln>
              <a:effectLst/>
            </c:spPr>
            <c:extLst>
              <c:ext xmlns:c16="http://schemas.microsoft.com/office/drawing/2014/chart" uri="{C3380CC4-5D6E-409C-BE32-E72D297353CC}">
                <c16:uniqueId val="{00000001-64D5-4B96-B592-BBB2457DCFC0}"/>
              </c:ext>
            </c:extLst>
          </c:dPt>
          <c:dPt>
            <c:idx val="1"/>
            <c:bubble3D val="0"/>
            <c:spPr>
              <a:solidFill>
                <a:schemeClr val="tx2">
                  <a:alpha val="10000"/>
                </a:schemeClr>
              </a:solidFill>
              <a:ln w="19050">
                <a:noFill/>
              </a:ln>
              <a:effectLst/>
            </c:spPr>
            <c:extLst>
              <c:ext xmlns:c16="http://schemas.microsoft.com/office/drawing/2014/chart" uri="{C3380CC4-5D6E-409C-BE32-E72D297353CC}">
                <c16:uniqueId val="{00000003-64D5-4B96-B592-BBB2457DCFC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4D5-4B96-B592-BBB2457DCFC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4D5-4B96-B592-BBB2457DCFC0}"/>
              </c:ext>
            </c:extLst>
          </c:dPt>
          <c:cat>
            <c:strRef>
              <c:f>Sheet1!$A$2:$A$5</c:f>
              <c:strCache>
                <c:ptCount val="2"/>
                <c:pt idx="0">
                  <c:v>1st Qtr</c:v>
                </c:pt>
                <c:pt idx="1">
                  <c:v>2nd Qtr</c:v>
                </c:pt>
              </c:strCache>
            </c:strRef>
          </c:cat>
          <c:val>
            <c:numRef>
              <c:f>Sheet1!$B$2:$B$5</c:f>
              <c:numCache>
                <c:formatCode>General</c:formatCode>
                <c:ptCount val="4"/>
                <c:pt idx="0">
                  <c:v>81</c:v>
                </c:pt>
                <c:pt idx="1">
                  <c:v>9</c:v>
                </c:pt>
              </c:numCache>
            </c:numRef>
          </c:val>
          <c:extLst>
            <c:ext xmlns:c16="http://schemas.microsoft.com/office/drawing/2014/chart" uri="{C3380CC4-5D6E-409C-BE32-E72D297353CC}">
              <c16:uniqueId val="{00000008-64D5-4B96-B592-BBB2457DCFC0}"/>
            </c:ext>
          </c:extLst>
        </c:ser>
        <c:dLbls>
          <c:showLegendKey val="0"/>
          <c:showVal val="0"/>
          <c:showCatName val="0"/>
          <c:showSerName val="0"/>
          <c:showPercent val="0"/>
          <c:showBubbleSize val="0"/>
          <c:showLeaderLines val="1"/>
        </c:dLbls>
        <c:firstSliceAng val="0"/>
        <c:holeSize val="84"/>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noFill/>
              </a:ln>
              <a:effectLst/>
            </c:spPr>
            <c:extLst>
              <c:ext xmlns:c16="http://schemas.microsoft.com/office/drawing/2014/chart" uri="{C3380CC4-5D6E-409C-BE32-E72D297353CC}">
                <c16:uniqueId val="{00000001-0FEE-4041-8490-E25D11967DAC}"/>
              </c:ext>
            </c:extLst>
          </c:dPt>
          <c:dPt>
            <c:idx val="1"/>
            <c:bubble3D val="0"/>
            <c:spPr>
              <a:solidFill>
                <a:schemeClr val="tx2">
                  <a:alpha val="10000"/>
                </a:schemeClr>
              </a:solidFill>
              <a:ln w="19050">
                <a:noFill/>
              </a:ln>
              <a:effectLst/>
            </c:spPr>
            <c:extLst>
              <c:ext xmlns:c16="http://schemas.microsoft.com/office/drawing/2014/chart" uri="{C3380CC4-5D6E-409C-BE32-E72D297353CC}">
                <c16:uniqueId val="{00000003-0FEE-4041-8490-E25D11967DA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FEE-4041-8490-E25D11967DA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FEE-4041-8490-E25D11967DAC}"/>
              </c:ext>
            </c:extLst>
          </c:dPt>
          <c:cat>
            <c:strRef>
              <c:f>Sheet1!$A$2:$A$5</c:f>
              <c:strCache>
                <c:ptCount val="2"/>
                <c:pt idx="0">
                  <c:v>1st Qtr</c:v>
                </c:pt>
                <c:pt idx="1">
                  <c:v>2nd Qtr</c:v>
                </c:pt>
              </c:strCache>
            </c:strRef>
          </c:cat>
          <c:val>
            <c:numRef>
              <c:f>Sheet1!$B$2:$B$5</c:f>
              <c:numCache>
                <c:formatCode>General</c:formatCode>
                <c:ptCount val="4"/>
                <c:pt idx="0">
                  <c:v>50</c:v>
                </c:pt>
                <c:pt idx="1">
                  <c:v>50</c:v>
                </c:pt>
              </c:numCache>
            </c:numRef>
          </c:val>
          <c:extLst>
            <c:ext xmlns:c16="http://schemas.microsoft.com/office/drawing/2014/chart" uri="{C3380CC4-5D6E-409C-BE32-E72D297353CC}">
              <c16:uniqueId val="{00000008-0FEE-4041-8490-E25D11967DAC}"/>
            </c:ext>
          </c:extLst>
        </c:ser>
        <c:dLbls>
          <c:showLegendKey val="0"/>
          <c:showVal val="0"/>
          <c:showCatName val="0"/>
          <c:showSerName val="0"/>
          <c:showPercent val="0"/>
          <c:showBubbleSize val="0"/>
          <c:showLeaderLines val="1"/>
        </c:dLbls>
        <c:firstSliceAng val="0"/>
        <c:holeSize val="84"/>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6.0531797808164402E-2"/>
          <c:y val="1.98165924953108E-2"/>
          <c:w val="0.915180345833151"/>
          <c:h val="0.88637804311149104"/>
        </c:manualLayout>
      </c:layout>
      <c:barChart>
        <c:barDir val="col"/>
        <c:grouping val="clustered"/>
        <c:varyColors val="0"/>
        <c:ser>
          <c:idx val="0"/>
          <c:order val="0"/>
          <c:tx>
            <c:strRef>
              <c:f>Sheet1!$B$1</c:f>
              <c:strCache>
                <c:ptCount val="1"/>
                <c:pt idx="0">
                  <c:v>Twitter</c:v>
                </c:pt>
              </c:strCache>
            </c:strRef>
          </c:tx>
          <c:invertIfNegative val="0"/>
          <c:cat>
            <c:strRef>
              <c:f>Sheet1!$A$2:$A$4</c:f>
              <c:strCache>
                <c:ptCount val="3"/>
                <c:pt idx="0">
                  <c:v>Mobile</c:v>
                </c:pt>
                <c:pt idx="1">
                  <c:v>Tablet</c:v>
                </c:pt>
                <c:pt idx="2">
                  <c:v>Desktop</c:v>
                </c:pt>
              </c:strCache>
            </c:strRef>
          </c:cat>
          <c:val>
            <c:numRef>
              <c:f>Sheet1!$B$2:$B$4</c:f>
              <c:numCache>
                <c:formatCode>General</c:formatCode>
                <c:ptCount val="3"/>
                <c:pt idx="0">
                  <c:v>90</c:v>
                </c:pt>
                <c:pt idx="1">
                  <c:v>120</c:v>
                </c:pt>
                <c:pt idx="2">
                  <c:v>150</c:v>
                </c:pt>
              </c:numCache>
            </c:numRef>
          </c:val>
          <c:extLst>
            <c:ext xmlns:c16="http://schemas.microsoft.com/office/drawing/2014/chart" uri="{C3380CC4-5D6E-409C-BE32-E72D297353CC}">
              <c16:uniqueId val="{00000000-0683-46BF-BBF6-07A2A09ABDF0}"/>
            </c:ext>
          </c:extLst>
        </c:ser>
        <c:ser>
          <c:idx val="1"/>
          <c:order val="1"/>
          <c:tx>
            <c:strRef>
              <c:f>Sheet1!$C$1</c:f>
              <c:strCache>
                <c:ptCount val="1"/>
                <c:pt idx="0">
                  <c:v>Facebook</c:v>
                </c:pt>
              </c:strCache>
            </c:strRef>
          </c:tx>
          <c:invertIfNegative val="0"/>
          <c:cat>
            <c:strRef>
              <c:f>Sheet1!$A$2:$A$4</c:f>
              <c:strCache>
                <c:ptCount val="3"/>
                <c:pt idx="0">
                  <c:v>Mobile</c:v>
                </c:pt>
                <c:pt idx="1">
                  <c:v>Tablet</c:v>
                </c:pt>
                <c:pt idx="2">
                  <c:v>Desktop</c:v>
                </c:pt>
              </c:strCache>
            </c:strRef>
          </c:cat>
          <c:val>
            <c:numRef>
              <c:f>Sheet1!$C$2:$C$4</c:f>
              <c:numCache>
                <c:formatCode>General</c:formatCode>
                <c:ptCount val="3"/>
                <c:pt idx="0">
                  <c:v>600</c:v>
                </c:pt>
                <c:pt idx="1">
                  <c:v>560</c:v>
                </c:pt>
                <c:pt idx="2">
                  <c:v>400</c:v>
                </c:pt>
              </c:numCache>
            </c:numRef>
          </c:val>
          <c:extLst>
            <c:ext xmlns:c16="http://schemas.microsoft.com/office/drawing/2014/chart" uri="{C3380CC4-5D6E-409C-BE32-E72D297353CC}">
              <c16:uniqueId val="{00000001-0683-46BF-BBF6-07A2A09ABDF0}"/>
            </c:ext>
          </c:extLst>
        </c:ser>
        <c:ser>
          <c:idx val="2"/>
          <c:order val="2"/>
          <c:tx>
            <c:strRef>
              <c:f>Sheet1!$D$1</c:f>
              <c:strCache>
                <c:ptCount val="1"/>
                <c:pt idx="0">
                  <c:v>Instagram</c:v>
                </c:pt>
              </c:strCache>
            </c:strRef>
          </c:tx>
          <c:invertIfNegative val="0"/>
          <c:cat>
            <c:strRef>
              <c:f>Sheet1!$A$2:$A$4</c:f>
              <c:strCache>
                <c:ptCount val="3"/>
                <c:pt idx="0">
                  <c:v>Mobile</c:v>
                </c:pt>
                <c:pt idx="1">
                  <c:v>Tablet</c:v>
                </c:pt>
                <c:pt idx="2">
                  <c:v>Desktop</c:v>
                </c:pt>
              </c:strCache>
            </c:strRef>
          </c:cat>
          <c:val>
            <c:numRef>
              <c:f>Sheet1!$D$2:$D$4</c:f>
              <c:numCache>
                <c:formatCode>General</c:formatCode>
                <c:ptCount val="3"/>
                <c:pt idx="0">
                  <c:v>230</c:v>
                </c:pt>
                <c:pt idx="1">
                  <c:v>150</c:v>
                </c:pt>
                <c:pt idx="2">
                  <c:v>400</c:v>
                </c:pt>
              </c:numCache>
            </c:numRef>
          </c:val>
          <c:extLst>
            <c:ext xmlns:c16="http://schemas.microsoft.com/office/drawing/2014/chart" uri="{C3380CC4-5D6E-409C-BE32-E72D297353CC}">
              <c16:uniqueId val="{00000002-0683-46BF-BBF6-07A2A09ABDF0}"/>
            </c:ext>
          </c:extLst>
        </c:ser>
        <c:ser>
          <c:idx val="3"/>
          <c:order val="3"/>
          <c:tx>
            <c:strRef>
              <c:f>Sheet1!$E$1</c:f>
              <c:strCache>
                <c:ptCount val="1"/>
                <c:pt idx="0">
                  <c:v>Youtube</c:v>
                </c:pt>
              </c:strCache>
            </c:strRef>
          </c:tx>
          <c:invertIfNegative val="0"/>
          <c:cat>
            <c:strRef>
              <c:f>Sheet1!$A$2:$A$4</c:f>
              <c:strCache>
                <c:ptCount val="3"/>
                <c:pt idx="0">
                  <c:v>Mobile</c:v>
                </c:pt>
                <c:pt idx="1">
                  <c:v>Tablet</c:v>
                </c:pt>
                <c:pt idx="2">
                  <c:v>Desktop</c:v>
                </c:pt>
              </c:strCache>
            </c:strRef>
          </c:cat>
          <c:val>
            <c:numRef>
              <c:f>Sheet1!$E$2:$E$4</c:f>
              <c:numCache>
                <c:formatCode>General</c:formatCode>
                <c:ptCount val="3"/>
                <c:pt idx="0">
                  <c:v>100</c:v>
                </c:pt>
                <c:pt idx="1">
                  <c:v>200</c:v>
                </c:pt>
                <c:pt idx="2">
                  <c:v>300</c:v>
                </c:pt>
              </c:numCache>
            </c:numRef>
          </c:val>
          <c:extLst>
            <c:ext xmlns:c16="http://schemas.microsoft.com/office/drawing/2014/chart" uri="{C3380CC4-5D6E-409C-BE32-E72D297353CC}">
              <c16:uniqueId val="{00000003-0683-46BF-BBF6-07A2A09ABDF0}"/>
            </c:ext>
          </c:extLst>
        </c:ser>
        <c:dLbls>
          <c:showLegendKey val="0"/>
          <c:showVal val="0"/>
          <c:showCatName val="0"/>
          <c:showSerName val="0"/>
          <c:showPercent val="0"/>
          <c:showBubbleSize val="0"/>
        </c:dLbls>
        <c:gapWidth val="150"/>
        <c:axId val="1929942056"/>
        <c:axId val="1929945592"/>
      </c:barChart>
      <c:catAx>
        <c:axId val="1929942056"/>
        <c:scaling>
          <c:orientation val="minMax"/>
        </c:scaling>
        <c:delete val="0"/>
        <c:axPos val="b"/>
        <c:majorGridlines>
          <c:spPr>
            <a:ln>
              <a:solidFill>
                <a:schemeClr val="bg1">
                  <a:lumMod val="95000"/>
                </a:schemeClr>
              </a:solidFill>
            </a:ln>
          </c:spPr>
        </c:majorGridlines>
        <c:numFmt formatCode="General" sourceLinked="0"/>
        <c:majorTickMark val="out"/>
        <c:minorTickMark val="none"/>
        <c:tickLblPos val="nextTo"/>
        <c:txPr>
          <a:bodyPr/>
          <a:lstStyle/>
          <a:p>
            <a:pPr>
              <a:defRPr sz="1800">
                <a:latin typeface="Lato Regular"/>
                <a:cs typeface="Lato Regular"/>
              </a:defRPr>
            </a:pPr>
            <a:endParaRPr lang="en-US"/>
          </a:p>
        </c:txPr>
        <c:crossAx val="1929945592"/>
        <c:crosses val="autoZero"/>
        <c:auto val="1"/>
        <c:lblAlgn val="ctr"/>
        <c:lblOffset val="100"/>
        <c:noMultiLvlLbl val="0"/>
      </c:catAx>
      <c:valAx>
        <c:axId val="1929945592"/>
        <c:scaling>
          <c:orientation val="minMax"/>
        </c:scaling>
        <c:delete val="0"/>
        <c:axPos val="l"/>
        <c:majorGridlines>
          <c:spPr>
            <a:ln>
              <a:solidFill>
                <a:schemeClr val="bg1">
                  <a:lumMod val="95000"/>
                </a:schemeClr>
              </a:solidFill>
            </a:ln>
          </c:spPr>
        </c:majorGridlines>
        <c:numFmt formatCode="General" sourceLinked="1"/>
        <c:majorTickMark val="none"/>
        <c:minorTickMark val="none"/>
        <c:tickLblPos val="nextTo"/>
        <c:txPr>
          <a:bodyPr/>
          <a:lstStyle/>
          <a:p>
            <a:pPr>
              <a:defRPr sz="1600">
                <a:latin typeface="Lato Regular"/>
                <a:cs typeface="Lato Regular"/>
              </a:defRPr>
            </a:pPr>
            <a:endParaRPr lang="en-US"/>
          </a:p>
        </c:txPr>
        <c:crossAx val="19299420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004334-649E-4DA9-A984-75EFE66A6F24}" type="datetimeFigureOut">
              <a:rPr lang="en-US" smtClean="0"/>
              <a:t>6/14/2020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B633CD-E388-434E-A623-4298E9A65277}" type="slidenum">
              <a:rPr lang="en-US" smtClean="0"/>
              <a:t>‹#›</a:t>
            </a:fld>
            <a:endParaRPr lang="en-US"/>
          </a:p>
        </p:txBody>
      </p:sp>
    </p:spTree>
    <p:extLst>
      <p:ext uri="{BB962C8B-B14F-4D97-AF65-F5344CB8AC3E}">
        <p14:creationId xmlns:p14="http://schemas.microsoft.com/office/powerpoint/2010/main" val="4226560495"/>
      </p:ext>
    </p:extLst>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CE94A7-C4C0-4312-9A43-1209F3AEDD1F}" type="slidenum">
              <a:rPr lang="en-US" smtClean="0"/>
              <a:t>3</a:t>
            </a:fld>
            <a:endParaRPr lang="en-US"/>
          </a:p>
        </p:txBody>
      </p:sp>
    </p:spTree>
    <p:extLst>
      <p:ext uri="{BB962C8B-B14F-4D97-AF65-F5344CB8AC3E}">
        <p14:creationId xmlns:p14="http://schemas.microsoft.com/office/powerpoint/2010/main" val="3370532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CE94A7-C4C0-4312-9A43-1209F3AEDD1F}" type="slidenum">
              <a:rPr lang="en-US" smtClean="0"/>
              <a:t>38</a:t>
            </a:fld>
            <a:endParaRPr lang="en-US"/>
          </a:p>
        </p:txBody>
      </p:sp>
    </p:spTree>
    <p:extLst>
      <p:ext uri="{BB962C8B-B14F-4D97-AF65-F5344CB8AC3E}">
        <p14:creationId xmlns:p14="http://schemas.microsoft.com/office/powerpoint/2010/main" val="4212536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CE94A7-C4C0-4312-9A43-1209F3AEDD1F}" type="slidenum">
              <a:rPr lang="en-US" smtClean="0"/>
              <a:t>40</a:t>
            </a:fld>
            <a:endParaRPr lang="en-US"/>
          </a:p>
        </p:txBody>
      </p:sp>
    </p:spTree>
    <p:extLst>
      <p:ext uri="{BB962C8B-B14F-4D97-AF65-F5344CB8AC3E}">
        <p14:creationId xmlns:p14="http://schemas.microsoft.com/office/powerpoint/2010/main" val="3336368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CE94A7-C4C0-4312-9A43-1209F3AEDD1F}" type="slidenum">
              <a:rPr lang="en-US" smtClean="0"/>
              <a:t>42</a:t>
            </a:fld>
            <a:endParaRPr lang="en-US"/>
          </a:p>
        </p:txBody>
      </p:sp>
    </p:spTree>
    <p:extLst>
      <p:ext uri="{BB962C8B-B14F-4D97-AF65-F5344CB8AC3E}">
        <p14:creationId xmlns:p14="http://schemas.microsoft.com/office/powerpoint/2010/main" val="1377069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CE94A7-C4C0-4312-9A43-1209F3AEDD1F}" type="slidenum">
              <a:rPr lang="en-US" smtClean="0"/>
              <a:t>43</a:t>
            </a:fld>
            <a:endParaRPr lang="en-US"/>
          </a:p>
        </p:txBody>
      </p:sp>
    </p:spTree>
    <p:extLst>
      <p:ext uri="{BB962C8B-B14F-4D97-AF65-F5344CB8AC3E}">
        <p14:creationId xmlns:p14="http://schemas.microsoft.com/office/powerpoint/2010/main" val="763087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CE94A7-C4C0-4312-9A43-1209F3AEDD1F}" type="slidenum">
              <a:rPr lang="en-US" smtClean="0"/>
              <a:t>44</a:t>
            </a:fld>
            <a:endParaRPr lang="en-US"/>
          </a:p>
        </p:txBody>
      </p:sp>
    </p:spTree>
    <p:extLst>
      <p:ext uri="{BB962C8B-B14F-4D97-AF65-F5344CB8AC3E}">
        <p14:creationId xmlns:p14="http://schemas.microsoft.com/office/powerpoint/2010/main" val="1474227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B633CD-E388-434E-A623-4298E9A65277}" type="slidenum">
              <a:rPr lang="en-US" smtClean="0"/>
              <a:t>45</a:t>
            </a:fld>
            <a:endParaRPr lang="en-US"/>
          </a:p>
        </p:txBody>
      </p:sp>
    </p:spTree>
    <p:extLst>
      <p:ext uri="{BB962C8B-B14F-4D97-AF65-F5344CB8AC3E}">
        <p14:creationId xmlns:p14="http://schemas.microsoft.com/office/powerpoint/2010/main" val="2938842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2"/>
          <p:cNvSpPr>
            <a:spLocks noGrp="1" noChangeArrowheads="1"/>
          </p:cNvSpPr>
          <p:nvPr>
            <p:ph type="sldNum"/>
          </p:nvPr>
        </p:nvSpPr>
        <p:spPr>
          <a:ln/>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528F6B4A-EBBA-684D-AA6B-8F3ABDE03877}" type="slidenum">
              <a:rPr kumimoji="0" lang="en-US" sz="1200" b="0" i="0" u="none" strike="noStrike" kern="1200" cap="none" spc="0" normalizeH="0" baseline="0" noProof="0">
                <a:ln>
                  <a:noFill/>
                </a:ln>
                <a:solidFill>
                  <a:prstClr val="black"/>
                </a:solidFill>
                <a:effectLst/>
                <a:uLnTx/>
                <a:uFillTx/>
                <a:latin typeface="Lato Light"/>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Lato Light"/>
              <a:ea typeface="+mn-ea"/>
              <a:cs typeface="+mn-cs"/>
            </a:endParaRPr>
          </a:p>
        </p:txBody>
      </p:sp>
      <p:sp>
        <p:nvSpPr>
          <p:cNvPr id="12289" name="Text Box 1"/>
          <p:cNvSpPr txBox="1">
            <a:spLocks noGrp="1" noRot="1" noChangeAspect="1" noChangeArrowheads="1"/>
          </p:cNvSpPr>
          <p:nvPr>
            <p:ph type="sldImg"/>
          </p:nvPr>
        </p:nvSpPr>
        <p:spPr bwMode="auto">
          <a:xfrm>
            <a:off x="384175" y="693738"/>
            <a:ext cx="6081713" cy="34210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2290" name="Text Box 2"/>
          <p:cNvSpPr txBox="1">
            <a:spLocks noGrp="1" noChangeArrowheads="1"/>
          </p:cNvSpPr>
          <p:nvPr>
            <p:ph type="body" idx="1"/>
          </p:nvPr>
        </p:nvSpPr>
        <p:spPr bwMode="auto">
          <a:xfrm>
            <a:off x="686361" y="4342535"/>
            <a:ext cx="5478276" cy="4105852"/>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312662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7069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370692" name="Header Placeholder 3"/>
          <p:cNvSpPr>
            <a:spLocks noGrp="1"/>
          </p:cNvSpPr>
          <p:nvPr>
            <p:ph type="hdr" sz="quarter"/>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000">
                <a:solidFill>
                  <a:schemeClr val="tx1"/>
                </a:solidFill>
                <a:latin typeface="Roboto Condensed" charset="0"/>
                <a:ea typeface="ＭＳ Ｐゴシック" charset="0"/>
                <a:cs typeface="FontAwesome" charset="0"/>
              </a:defRPr>
            </a:lvl1pPr>
            <a:lvl2pPr marL="742950" indent="-285750">
              <a:defRPr sz="2000">
                <a:solidFill>
                  <a:schemeClr val="tx1"/>
                </a:solidFill>
                <a:latin typeface="Roboto Condensed" charset="0"/>
                <a:ea typeface="FontAwesome" charset="0"/>
                <a:cs typeface="FontAwesome" charset="0"/>
              </a:defRPr>
            </a:lvl2pPr>
            <a:lvl3pPr marL="1143000" indent="-228600">
              <a:defRPr sz="2000">
                <a:solidFill>
                  <a:schemeClr val="tx1"/>
                </a:solidFill>
                <a:latin typeface="Roboto Condensed" charset="0"/>
                <a:ea typeface="FontAwesome" charset="0"/>
                <a:cs typeface="FontAwesome" charset="0"/>
              </a:defRPr>
            </a:lvl3pPr>
            <a:lvl4pPr marL="1600200" indent="-228600">
              <a:defRPr sz="2000">
                <a:solidFill>
                  <a:schemeClr val="tx1"/>
                </a:solidFill>
                <a:latin typeface="Roboto Condensed" charset="0"/>
                <a:ea typeface="FontAwesome" charset="0"/>
                <a:cs typeface="FontAwesome" charset="0"/>
              </a:defRPr>
            </a:lvl4pPr>
            <a:lvl5pPr marL="2057400" indent="-228600">
              <a:defRPr sz="2000">
                <a:solidFill>
                  <a:schemeClr val="tx1"/>
                </a:solidFill>
                <a:latin typeface="Roboto Condensed" charset="0"/>
                <a:ea typeface="FontAwesome" charset="0"/>
                <a:cs typeface="FontAwesome" charset="0"/>
              </a:defRPr>
            </a:lvl5pPr>
            <a:lvl6pPr marL="2514600" indent="-228600" defTabSz="1030288" fontAlgn="base">
              <a:spcBef>
                <a:spcPct val="0"/>
              </a:spcBef>
              <a:spcAft>
                <a:spcPct val="0"/>
              </a:spcAft>
              <a:defRPr sz="2000">
                <a:solidFill>
                  <a:schemeClr val="tx1"/>
                </a:solidFill>
                <a:latin typeface="Roboto Condensed" charset="0"/>
                <a:ea typeface="FontAwesome" charset="0"/>
                <a:cs typeface="FontAwesome" charset="0"/>
              </a:defRPr>
            </a:lvl6pPr>
            <a:lvl7pPr marL="2971800" indent="-228600" defTabSz="1030288" fontAlgn="base">
              <a:spcBef>
                <a:spcPct val="0"/>
              </a:spcBef>
              <a:spcAft>
                <a:spcPct val="0"/>
              </a:spcAft>
              <a:defRPr sz="2000">
                <a:solidFill>
                  <a:schemeClr val="tx1"/>
                </a:solidFill>
                <a:latin typeface="Roboto Condensed" charset="0"/>
                <a:ea typeface="FontAwesome" charset="0"/>
                <a:cs typeface="FontAwesome" charset="0"/>
              </a:defRPr>
            </a:lvl7pPr>
            <a:lvl8pPr marL="3429000" indent="-228600" defTabSz="1030288" fontAlgn="base">
              <a:spcBef>
                <a:spcPct val="0"/>
              </a:spcBef>
              <a:spcAft>
                <a:spcPct val="0"/>
              </a:spcAft>
              <a:defRPr sz="2000">
                <a:solidFill>
                  <a:schemeClr val="tx1"/>
                </a:solidFill>
                <a:latin typeface="Roboto Condensed" charset="0"/>
                <a:ea typeface="FontAwesome" charset="0"/>
                <a:cs typeface="FontAwesome" charset="0"/>
              </a:defRPr>
            </a:lvl8pPr>
            <a:lvl9pPr marL="3886200" indent="-228600" defTabSz="1030288" fontAlgn="base">
              <a:spcBef>
                <a:spcPct val="0"/>
              </a:spcBef>
              <a:spcAft>
                <a:spcPct val="0"/>
              </a:spcAft>
              <a:defRPr sz="2000">
                <a:solidFill>
                  <a:schemeClr val="tx1"/>
                </a:solidFill>
                <a:latin typeface="Roboto Condensed" charset="0"/>
                <a:ea typeface="FontAwesome" charset="0"/>
                <a:cs typeface="FontAwesome" charset="0"/>
              </a:defRPr>
            </a:lvl9pPr>
          </a:lstStyle>
          <a:p>
            <a:pPr marL="0" marR="0" lvl="0" indent="0" algn="l" defTabSz="1030288"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charset="0"/>
                <a:ea typeface="ＭＳ Ｐゴシック" charset="0"/>
                <a:cs typeface="Arial"/>
              </a:rPr>
              <a:t>My First Template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1134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6437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7082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4732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CE94A7-C4C0-4312-9A43-1209F3AEDD1F}" type="slidenum">
              <a:rPr lang="en-US" smtClean="0"/>
              <a:t>16</a:t>
            </a:fld>
            <a:endParaRPr lang="en-US"/>
          </a:p>
        </p:txBody>
      </p:sp>
    </p:spTree>
    <p:extLst>
      <p:ext uri="{BB962C8B-B14F-4D97-AF65-F5344CB8AC3E}">
        <p14:creationId xmlns:p14="http://schemas.microsoft.com/office/powerpoint/2010/main" val="2841016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CE94A7-C4C0-4312-9A43-1209F3AEDD1F}" type="slidenum">
              <a:rPr lang="en-US" smtClean="0"/>
              <a:t>27</a:t>
            </a:fld>
            <a:endParaRPr lang="en-US"/>
          </a:p>
        </p:txBody>
      </p:sp>
    </p:spTree>
    <p:extLst>
      <p:ext uri="{BB962C8B-B14F-4D97-AF65-F5344CB8AC3E}">
        <p14:creationId xmlns:p14="http://schemas.microsoft.com/office/powerpoint/2010/main" val="3161010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B633CD-E388-434E-A623-4298E9A65277}" type="slidenum">
              <a:rPr lang="en-US" smtClean="0"/>
              <a:t>37</a:t>
            </a:fld>
            <a:endParaRPr lang="en-US"/>
          </a:p>
        </p:txBody>
      </p:sp>
    </p:spTree>
    <p:extLst>
      <p:ext uri="{BB962C8B-B14F-4D97-AF65-F5344CB8AC3E}">
        <p14:creationId xmlns:p14="http://schemas.microsoft.com/office/powerpoint/2010/main" val="20143151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6400">
                <a:solidFill>
                  <a:srgbClr val="272E3A"/>
                </a:solidFill>
              </a:defRPr>
            </a:lvl1pPr>
          </a:lstStyle>
          <a:p>
            <a:r>
              <a:rPr lang="en-US" dirty="0"/>
              <a:t>Click to edit Master title style</a:t>
            </a:r>
          </a:p>
        </p:txBody>
      </p:sp>
    </p:spTree>
    <p:custDataLst>
      <p:tags r:id="rId1"/>
    </p:custDataLst>
    <p:extLst>
      <p:ext uri="{BB962C8B-B14F-4D97-AF65-F5344CB8AC3E}">
        <p14:creationId xmlns:p14="http://schemas.microsoft.com/office/powerpoint/2010/main" val="140860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Layout: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82410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Layout: 0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6400"/>
            </a:lvl1pPr>
          </a:lstStyle>
          <a:p>
            <a:r>
              <a:rPr lang="en-US" dirty="0"/>
              <a:t>CLICK TO EDIT MASTER TITLE STYLE</a:t>
            </a:r>
          </a:p>
        </p:txBody>
      </p:sp>
    </p:spTree>
    <p:extLst>
      <p:ext uri="{BB962C8B-B14F-4D97-AF65-F5344CB8AC3E}">
        <p14:creationId xmlns:p14="http://schemas.microsoft.com/office/powerpoint/2010/main" val="288351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6400"/>
            </a:lvl1pPr>
          </a:lstStyle>
          <a:p>
            <a:r>
              <a:rPr lang="en-US" dirty="0"/>
              <a:t>Click to edit Master title style</a:t>
            </a:r>
          </a:p>
        </p:txBody>
      </p:sp>
    </p:spTree>
    <p:custDataLst>
      <p:tags r:id="rId1"/>
    </p:custDataLst>
    <p:extLst>
      <p:ext uri="{BB962C8B-B14F-4D97-AF65-F5344CB8AC3E}">
        <p14:creationId xmlns:p14="http://schemas.microsoft.com/office/powerpoint/2010/main" val="1141527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756CB8-4DBA-466F-8019-AE61C4880CE0}"/>
              </a:ext>
            </a:extLst>
          </p:cNvPr>
          <p:cNvSpPr/>
          <p:nvPr userDrawn="1"/>
        </p:nvSpPr>
        <p:spPr>
          <a:xfrm>
            <a:off x="0" y="0"/>
            <a:ext cx="24384000" cy="13716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2CF990BF-0E41-4E0B-BA4E-895819CE48D4}"/>
              </a:ext>
            </a:extLst>
          </p:cNvPr>
          <p:cNvSpPr>
            <a:spLocks noGrp="1"/>
          </p:cNvSpPr>
          <p:nvPr>
            <p:ph type="title"/>
          </p:nvPr>
        </p:nvSpPr>
        <p:spPr>
          <a:xfrm>
            <a:off x="1676400" y="730251"/>
            <a:ext cx="21031200" cy="2651126"/>
          </a:xfrm>
        </p:spPr>
        <p:txBody>
          <a:bodyPr>
            <a:normAutofit/>
          </a:bodyPr>
          <a:lstStyle>
            <a:lvl1pPr algn="ctr">
              <a:defRPr sz="6400">
                <a:solidFill>
                  <a:srgbClr val="272E3A"/>
                </a:solidFill>
              </a:defRPr>
            </a:lvl1pPr>
          </a:lstStyle>
          <a:p>
            <a:r>
              <a:rPr lang="en-US" dirty="0"/>
              <a:t>Click to edit Master title style</a:t>
            </a:r>
          </a:p>
        </p:txBody>
      </p:sp>
    </p:spTree>
    <p:custDataLst>
      <p:tags r:id="rId1"/>
    </p:custDataLst>
    <p:extLst>
      <p:ext uri="{BB962C8B-B14F-4D97-AF65-F5344CB8AC3E}">
        <p14:creationId xmlns:p14="http://schemas.microsoft.com/office/powerpoint/2010/main" val="9633491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2BF1A2E9-0A58-4CD8-B9CB-2A5E9A0BC469}" type="datetimeFigureOut">
              <a:rPr lang="en-US" smtClean="0"/>
              <a:t>6/14/2020</a:t>
            </a:fld>
            <a:endParaRPr lang="en-US"/>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8B9F497E-EEEB-4D0F-8C2E-A2AA7485E8AD}" type="slidenum">
              <a:rPr lang="en-US" smtClean="0"/>
              <a:t>‹#›</a:t>
            </a:fld>
            <a:endParaRPr lang="en-US"/>
          </a:p>
        </p:txBody>
      </p:sp>
    </p:spTree>
    <p:custDataLst>
      <p:tags r:id="rId4"/>
    </p:custDataLst>
    <p:extLst>
      <p:ext uri="{BB962C8B-B14F-4D97-AF65-F5344CB8AC3E}">
        <p14:creationId xmlns:p14="http://schemas.microsoft.com/office/powerpoint/2010/main" val="612793706"/>
      </p:ext>
    </p:extLst>
  </p:cSld>
  <p:clrMap bg1="lt1" tx1="dk1" bg2="lt2" tx2="dk2" accent1="accent1" accent2="accent2" accent3="accent3" accent4="accent4" accent5="accent5" accent6="accent6" hlink="hlink" folHlink="folHlink"/>
  <p:sldLayoutIdLst>
    <p:sldLayoutId id="2147483666" r:id="rId1"/>
    <p:sldLayoutId id="2147483776" r:id="rId2"/>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559923"/>
            <a:ext cx="20726400" cy="1635122"/>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1828800" y="2438401"/>
            <a:ext cx="20726400" cy="9255126"/>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798916"/>
      </p:ext>
    </p:extLst>
  </p:cSld>
  <p:clrMap bg1="lt1" tx1="dk1" bg2="lt2" tx2="dk2" accent1="accent1" accent2="accent2" accent3="accent3" accent4="accent4" accent5="accent5" accent6="accent6" hlink="hlink" folHlink="folHlink"/>
  <p:sldLayoutIdLst>
    <p:sldLayoutId id="2147483687" r:id="rId1"/>
  </p:sldLayoutIdLst>
  <p:txStyles>
    <p:titleStyle>
      <a:lvl1pPr algn="ctr" defTabSz="2438340" rtl="0" eaLnBrk="1" latinLnBrk="0" hangingPunct="1">
        <a:lnSpc>
          <a:spcPct val="86000"/>
        </a:lnSpc>
        <a:spcBef>
          <a:spcPct val="0"/>
        </a:spcBef>
        <a:buNone/>
        <a:defRPr sz="5600" kern="800" spc="-106">
          <a:solidFill>
            <a:schemeClr val="tx1"/>
          </a:solidFill>
          <a:latin typeface="+mj-lt"/>
          <a:ea typeface="+mj-ea"/>
          <a:cs typeface="+mj-cs"/>
        </a:defRPr>
      </a:lvl1pPr>
    </p:titleStyle>
    <p:bodyStyle>
      <a:lvl1pPr marL="457188" indent="-457188" algn="l" defTabSz="2438340" rtl="0" eaLnBrk="1" latinLnBrk="0" hangingPunct="1">
        <a:spcBef>
          <a:spcPct val="20000"/>
        </a:spcBef>
        <a:buClr>
          <a:schemeClr val="accent1"/>
        </a:buClr>
        <a:buFont typeface="Arial" panose="020B0604020202020204" pitchFamily="34" charset="0"/>
        <a:buChar char="•"/>
        <a:defRPr sz="4000" kern="800" spc="-26">
          <a:solidFill>
            <a:schemeClr val="tx1"/>
          </a:solidFill>
          <a:latin typeface="+mn-lt"/>
          <a:ea typeface="+mn-ea"/>
          <a:cs typeface="+mn-cs"/>
        </a:defRPr>
      </a:lvl1pPr>
      <a:lvl2pPr marL="918612" indent="-461424" algn="l" defTabSz="2438340" rtl="0" eaLnBrk="1" latinLnBrk="0" hangingPunct="1">
        <a:spcBef>
          <a:spcPct val="20000"/>
        </a:spcBef>
        <a:buClr>
          <a:schemeClr val="accent1"/>
        </a:buClr>
        <a:buFont typeface="Arial" panose="020B0604020202020204" pitchFamily="34" charset="0"/>
        <a:buChar char="–"/>
        <a:defRPr sz="3200" kern="800">
          <a:solidFill>
            <a:schemeClr val="tx1"/>
          </a:solidFill>
          <a:latin typeface="+mn-lt"/>
          <a:ea typeface="+mn-ea"/>
          <a:cs typeface="+mn-cs"/>
        </a:defRPr>
      </a:lvl2pPr>
      <a:lvl3pPr marL="1375800" indent="-457188" algn="l" defTabSz="2438340" rtl="0" eaLnBrk="1" latinLnBrk="0" hangingPunct="1">
        <a:spcBef>
          <a:spcPct val="20000"/>
        </a:spcBef>
        <a:buClr>
          <a:schemeClr val="accent1"/>
        </a:buClr>
        <a:buFont typeface="Arial" panose="020B0604020202020204" pitchFamily="34" charset="0"/>
        <a:buChar char="•"/>
        <a:defRPr sz="3200" kern="800">
          <a:solidFill>
            <a:schemeClr val="tx1"/>
          </a:solidFill>
          <a:latin typeface="+mn-lt"/>
          <a:ea typeface="+mn-ea"/>
          <a:cs typeface="+mn-cs"/>
        </a:defRPr>
      </a:lvl3pPr>
      <a:lvl4pPr marL="1832988" indent="-457188" algn="l" defTabSz="2438340" rtl="0" eaLnBrk="1" latinLnBrk="0" hangingPunct="1">
        <a:spcBef>
          <a:spcPct val="20000"/>
        </a:spcBef>
        <a:buClr>
          <a:schemeClr val="accent1"/>
        </a:buClr>
        <a:buFont typeface="Arial" panose="020B0604020202020204" pitchFamily="34" charset="0"/>
        <a:buChar char="–"/>
        <a:defRPr sz="3200" kern="800">
          <a:solidFill>
            <a:schemeClr val="tx1"/>
          </a:solidFill>
          <a:latin typeface="+mn-lt"/>
          <a:ea typeface="+mn-ea"/>
          <a:cs typeface="+mn-cs"/>
        </a:defRPr>
      </a:lvl4pPr>
      <a:lvl5pPr marL="2290178" indent="-457188" algn="l" defTabSz="2438340" rtl="0" eaLnBrk="1" latinLnBrk="0" hangingPunct="1">
        <a:spcBef>
          <a:spcPct val="20000"/>
        </a:spcBef>
        <a:buClr>
          <a:schemeClr val="accent1"/>
        </a:buClr>
        <a:buFont typeface="Arial" panose="020B0604020202020204" pitchFamily="34" charset="0"/>
        <a:buChar char="»"/>
        <a:defRPr sz="3200" kern="800">
          <a:solidFill>
            <a:schemeClr val="tx1"/>
          </a:solidFill>
          <a:latin typeface="+mn-lt"/>
          <a:ea typeface="+mn-ea"/>
          <a:cs typeface="+mn-cs"/>
        </a:defRPr>
      </a:lvl5pPr>
      <a:lvl6pPr marL="6705432" indent="-609584" algn="l" defTabSz="2438340" rtl="0" eaLnBrk="1" latinLnBrk="0" hangingPunct="1">
        <a:spcBef>
          <a:spcPct val="20000"/>
        </a:spcBef>
        <a:buFont typeface="Arial" panose="020B0604020202020204" pitchFamily="34" charset="0"/>
        <a:buChar char="•"/>
        <a:defRPr sz="5334" kern="1200">
          <a:solidFill>
            <a:schemeClr val="tx1"/>
          </a:solidFill>
          <a:latin typeface="+mn-lt"/>
          <a:ea typeface="+mn-ea"/>
          <a:cs typeface="+mn-cs"/>
        </a:defRPr>
      </a:lvl6pPr>
      <a:lvl7pPr marL="7924602" indent="-609584" algn="l" defTabSz="2438340" rtl="0" eaLnBrk="1" latinLnBrk="0" hangingPunct="1">
        <a:spcBef>
          <a:spcPct val="20000"/>
        </a:spcBef>
        <a:buFont typeface="Arial" panose="020B0604020202020204" pitchFamily="34" charset="0"/>
        <a:buChar char="•"/>
        <a:defRPr sz="5334" kern="1200">
          <a:solidFill>
            <a:schemeClr val="tx1"/>
          </a:solidFill>
          <a:latin typeface="+mn-lt"/>
          <a:ea typeface="+mn-ea"/>
          <a:cs typeface="+mn-cs"/>
        </a:defRPr>
      </a:lvl7pPr>
      <a:lvl8pPr marL="9143772" indent="-609584" algn="l" defTabSz="2438340" rtl="0" eaLnBrk="1" latinLnBrk="0" hangingPunct="1">
        <a:spcBef>
          <a:spcPct val="20000"/>
        </a:spcBef>
        <a:buFont typeface="Arial" panose="020B0604020202020204" pitchFamily="34" charset="0"/>
        <a:buChar char="•"/>
        <a:defRPr sz="5334" kern="1200">
          <a:solidFill>
            <a:schemeClr val="tx1"/>
          </a:solidFill>
          <a:latin typeface="+mn-lt"/>
          <a:ea typeface="+mn-ea"/>
          <a:cs typeface="+mn-cs"/>
        </a:defRPr>
      </a:lvl8pPr>
      <a:lvl9pPr marL="10362940" indent="-609584" algn="l" defTabSz="2438340" rtl="0" eaLnBrk="1" latinLnBrk="0" hangingPunct="1">
        <a:spcBef>
          <a:spcPct val="20000"/>
        </a:spcBef>
        <a:buFont typeface="Arial" panose="020B0604020202020204" pitchFamily="34" charset="0"/>
        <a:buChar char="•"/>
        <a:defRPr sz="5334" kern="1200">
          <a:solidFill>
            <a:schemeClr val="tx1"/>
          </a:solidFill>
          <a:latin typeface="+mn-lt"/>
          <a:ea typeface="+mn-ea"/>
          <a:cs typeface="+mn-cs"/>
        </a:defRPr>
      </a:lvl9pPr>
    </p:bodyStyle>
    <p:otherStyle>
      <a:defPPr>
        <a:defRPr lang="en-US"/>
      </a:defPPr>
      <a:lvl1pPr marL="0" algn="l" defTabSz="2438340" rtl="0" eaLnBrk="1" latinLnBrk="0" hangingPunct="1">
        <a:defRPr sz="4800" kern="1200">
          <a:solidFill>
            <a:schemeClr val="tx1"/>
          </a:solidFill>
          <a:latin typeface="+mn-lt"/>
          <a:ea typeface="+mn-ea"/>
          <a:cs typeface="+mn-cs"/>
        </a:defRPr>
      </a:lvl1pPr>
      <a:lvl2pPr marL="1219170" algn="l" defTabSz="2438340" rtl="0" eaLnBrk="1" latinLnBrk="0" hangingPunct="1">
        <a:defRPr sz="4800" kern="1200">
          <a:solidFill>
            <a:schemeClr val="tx1"/>
          </a:solidFill>
          <a:latin typeface="+mn-lt"/>
          <a:ea typeface="+mn-ea"/>
          <a:cs typeface="+mn-cs"/>
        </a:defRPr>
      </a:lvl2pPr>
      <a:lvl3pPr marL="2438340" algn="l" defTabSz="2438340" rtl="0" eaLnBrk="1" latinLnBrk="0" hangingPunct="1">
        <a:defRPr sz="4800" kern="1200">
          <a:solidFill>
            <a:schemeClr val="tx1"/>
          </a:solidFill>
          <a:latin typeface="+mn-lt"/>
          <a:ea typeface="+mn-ea"/>
          <a:cs typeface="+mn-cs"/>
        </a:defRPr>
      </a:lvl3pPr>
      <a:lvl4pPr marL="3657508" algn="l" defTabSz="2438340" rtl="0" eaLnBrk="1" latinLnBrk="0" hangingPunct="1">
        <a:defRPr sz="4800" kern="1200">
          <a:solidFill>
            <a:schemeClr val="tx1"/>
          </a:solidFill>
          <a:latin typeface="+mn-lt"/>
          <a:ea typeface="+mn-ea"/>
          <a:cs typeface="+mn-cs"/>
        </a:defRPr>
      </a:lvl4pPr>
      <a:lvl5pPr marL="4876678" algn="l" defTabSz="2438340" rtl="0" eaLnBrk="1" latinLnBrk="0" hangingPunct="1">
        <a:defRPr sz="4800" kern="1200">
          <a:solidFill>
            <a:schemeClr val="tx1"/>
          </a:solidFill>
          <a:latin typeface="+mn-lt"/>
          <a:ea typeface="+mn-ea"/>
          <a:cs typeface="+mn-cs"/>
        </a:defRPr>
      </a:lvl5pPr>
      <a:lvl6pPr marL="6095848" algn="l" defTabSz="2438340" rtl="0" eaLnBrk="1" latinLnBrk="0" hangingPunct="1">
        <a:defRPr sz="4800" kern="1200">
          <a:solidFill>
            <a:schemeClr val="tx1"/>
          </a:solidFill>
          <a:latin typeface="+mn-lt"/>
          <a:ea typeface="+mn-ea"/>
          <a:cs typeface="+mn-cs"/>
        </a:defRPr>
      </a:lvl6pPr>
      <a:lvl7pPr marL="7315018" algn="l" defTabSz="2438340" rtl="0" eaLnBrk="1" latinLnBrk="0" hangingPunct="1">
        <a:defRPr sz="4800" kern="1200">
          <a:solidFill>
            <a:schemeClr val="tx1"/>
          </a:solidFill>
          <a:latin typeface="+mn-lt"/>
          <a:ea typeface="+mn-ea"/>
          <a:cs typeface="+mn-cs"/>
        </a:defRPr>
      </a:lvl7pPr>
      <a:lvl8pPr marL="8534186" algn="l" defTabSz="2438340" rtl="0" eaLnBrk="1" latinLnBrk="0" hangingPunct="1">
        <a:defRPr sz="4800" kern="1200">
          <a:solidFill>
            <a:schemeClr val="tx1"/>
          </a:solidFill>
          <a:latin typeface="+mn-lt"/>
          <a:ea typeface="+mn-ea"/>
          <a:cs typeface="+mn-cs"/>
        </a:defRPr>
      </a:lvl8pPr>
      <a:lvl9pPr marL="9753356" algn="l" defTabSz="2438340" rtl="0" eaLnBrk="1" latinLnBrk="0" hangingPunct="1">
        <a:defRPr sz="4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559923"/>
            <a:ext cx="20726400" cy="1635122"/>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1828800" y="2438401"/>
            <a:ext cx="20726400" cy="9255126"/>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4"/>
    </p:custDataLst>
    <p:extLst>
      <p:ext uri="{BB962C8B-B14F-4D97-AF65-F5344CB8AC3E}">
        <p14:creationId xmlns:p14="http://schemas.microsoft.com/office/powerpoint/2010/main" val="403940174"/>
      </p:ext>
    </p:extLst>
  </p:cSld>
  <p:clrMap bg1="lt1" tx1="dk1" bg2="lt2" tx2="dk2" accent1="accent1" accent2="accent2" accent3="accent3" accent4="accent4" accent5="accent5" accent6="accent6" hlink="hlink" folHlink="folHlink"/>
  <p:sldLayoutIdLst>
    <p:sldLayoutId id="2147483693" r:id="rId1"/>
    <p:sldLayoutId id="2147483777" r:id="rId2"/>
  </p:sldLayoutIdLst>
  <p:txStyles>
    <p:titleStyle>
      <a:lvl1pPr algn="ctr" defTabSz="2438340" rtl="0" eaLnBrk="1" latinLnBrk="0" hangingPunct="1">
        <a:lnSpc>
          <a:spcPct val="86000"/>
        </a:lnSpc>
        <a:spcBef>
          <a:spcPct val="0"/>
        </a:spcBef>
        <a:buNone/>
        <a:defRPr sz="5600" kern="800" spc="-106">
          <a:solidFill>
            <a:srgbClr val="272E3A"/>
          </a:solidFill>
          <a:latin typeface="+mj-lt"/>
          <a:ea typeface="+mj-ea"/>
          <a:cs typeface="+mj-cs"/>
        </a:defRPr>
      </a:lvl1pPr>
    </p:titleStyle>
    <p:bodyStyle>
      <a:lvl1pPr marL="457188" indent="-457188" algn="l" defTabSz="2438340" rtl="0" eaLnBrk="1" latinLnBrk="0" hangingPunct="1">
        <a:spcBef>
          <a:spcPct val="20000"/>
        </a:spcBef>
        <a:buClr>
          <a:schemeClr val="accent1"/>
        </a:buClr>
        <a:buFont typeface="Arial" panose="020B0604020202020204" pitchFamily="34" charset="0"/>
        <a:buChar char="•"/>
        <a:defRPr sz="4000" kern="800" spc="-26">
          <a:solidFill>
            <a:srgbClr val="272E3A"/>
          </a:solidFill>
          <a:latin typeface="+mn-lt"/>
          <a:ea typeface="+mn-ea"/>
          <a:cs typeface="+mn-cs"/>
        </a:defRPr>
      </a:lvl1pPr>
      <a:lvl2pPr marL="918612" indent="-461424" algn="l" defTabSz="2438340" rtl="0" eaLnBrk="1" latinLnBrk="0" hangingPunct="1">
        <a:spcBef>
          <a:spcPct val="20000"/>
        </a:spcBef>
        <a:buClr>
          <a:schemeClr val="accent1"/>
        </a:buClr>
        <a:buFont typeface="Arial" panose="020B0604020202020204" pitchFamily="34" charset="0"/>
        <a:buChar char="–"/>
        <a:defRPr sz="3200" kern="800">
          <a:solidFill>
            <a:srgbClr val="272E3A"/>
          </a:solidFill>
          <a:latin typeface="+mn-lt"/>
          <a:ea typeface="+mn-ea"/>
          <a:cs typeface="+mn-cs"/>
        </a:defRPr>
      </a:lvl2pPr>
      <a:lvl3pPr marL="1375800" indent="-457188" algn="l" defTabSz="2438340" rtl="0" eaLnBrk="1" latinLnBrk="0" hangingPunct="1">
        <a:spcBef>
          <a:spcPct val="20000"/>
        </a:spcBef>
        <a:buClr>
          <a:schemeClr val="accent1"/>
        </a:buClr>
        <a:buFont typeface="Arial" panose="020B0604020202020204" pitchFamily="34" charset="0"/>
        <a:buChar char="•"/>
        <a:defRPr sz="3200" kern="800">
          <a:solidFill>
            <a:srgbClr val="272E3A"/>
          </a:solidFill>
          <a:latin typeface="+mn-lt"/>
          <a:ea typeface="+mn-ea"/>
          <a:cs typeface="+mn-cs"/>
        </a:defRPr>
      </a:lvl3pPr>
      <a:lvl4pPr marL="1832988" indent="-457188" algn="l" defTabSz="2438340" rtl="0" eaLnBrk="1" latinLnBrk="0" hangingPunct="1">
        <a:spcBef>
          <a:spcPct val="20000"/>
        </a:spcBef>
        <a:buClr>
          <a:schemeClr val="accent1"/>
        </a:buClr>
        <a:buFont typeface="Arial" panose="020B0604020202020204" pitchFamily="34" charset="0"/>
        <a:buChar char="–"/>
        <a:defRPr sz="3200" kern="800">
          <a:solidFill>
            <a:srgbClr val="272E3A"/>
          </a:solidFill>
          <a:latin typeface="+mn-lt"/>
          <a:ea typeface="+mn-ea"/>
          <a:cs typeface="+mn-cs"/>
        </a:defRPr>
      </a:lvl4pPr>
      <a:lvl5pPr marL="2290178" indent="-457188" algn="l" defTabSz="2438340" rtl="0" eaLnBrk="1" latinLnBrk="0" hangingPunct="1">
        <a:spcBef>
          <a:spcPct val="20000"/>
        </a:spcBef>
        <a:buClr>
          <a:schemeClr val="accent1"/>
        </a:buClr>
        <a:buFont typeface="Arial" panose="020B0604020202020204" pitchFamily="34" charset="0"/>
        <a:buChar char="»"/>
        <a:defRPr sz="3200" kern="800">
          <a:solidFill>
            <a:srgbClr val="272E3A"/>
          </a:solidFill>
          <a:latin typeface="+mn-lt"/>
          <a:ea typeface="+mn-ea"/>
          <a:cs typeface="+mn-cs"/>
        </a:defRPr>
      </a:lvl5pPr>
      <a:lvl6pPr marL="6705432" indent="-609584" algn="l" defTabSz="2438340" rtl="0" eaLnBrk="1" latinLnBrk="0" hangingPunct="1">
        <a:spcBef>
          <a:spcPct val="20000"/>
        </a:spcBef>
        <a:buFont typeface="Arial" panose="020B0604020202020204" pitchFamily="34" charset="0"/>
        <a:buChar char="•"/>
        <a:defRPr sz="5334" kern="1200">
          <a:solidFill>
            <a:schemeClr val="tx1"/>
          </a:solidFill>
          <a:latin typeface="+mn-lt"/>
          <a:ea typeface="+mn-ea"/>
          <a:cs typeface="+mn-cs"/>
        </a:defRPr>
      </a:lvl6pPr>
      <a:lvl7pPr marL="7924602" indent="-609584" algn="l" defTabSz="2438340" rtl="0" eaLnBrk="1" latinLnBrk="0" hangingPunct="1">
        <a:spcBef>
          <a:spcPct val="20000"/>
        </a:spcBef>
        <a:buFont typeface="Arial" panose="020B0604020202020204" pitchFamily="34" charset="0"/>
        <a:buChar char="•"/>
        <a:defRPr sz="5334" kern="1200">
          <a:solidFill>
            <a:schemeClr val="tx1"/>
          </a:solidFill>
          <a:latin typeface="+mn-lt"/>
          <a:ea typeface="+mn-ea"/>
          <a:cs typeface="+mn-cs"/>
        </a:defRPr>
      </a:lvl7pPr>
      <a:lvl8pPr marL="9143772" indent="-609584" algn="l" defTabSz="2438340" rtl="0" eaLnBrk="1" latinLnBrk="0" hangingPunct="1">
        <a:spcBef>
          <a:spcPct val="20000"/>
        </a:spcBef>
        <a:buFont typeface="Arial" panose="020B0604020202020204" pitchFamily="34" charset="0"/>
        <a:buChar char="•"/>
        <a:defRPr sz="5334" kern="1200">
          <a:solidFill>
            <a:schemeClr val="tx1"/>
          </a:solidFill>
          <a:latin typeface="+mn-lt"/>
          <a:ea typeface="+mn-ea"/>
          <a:cs typeface="+mn-cs"/>
        </a:defRPr>
      </a:lvl8pPr>
      <a:lvl9pPr marL="10362940" indent="-609584" algn="l" defTabSz="2438340" rtl="0" eaLnBrk="1" latinLnBrk="0" hangingPunct="1">
        <a:spcBef>
          <a:spcPct val="20000"/>
        </a:spcBef>
        <a:buFont typeface="Arial" panose="020B0604020202020204" pitchFamily="34" charset="0"/>
        <a:buChar char="•"/>
        <a:defRPr sz="5334" kern="1200">
          <a:solidFill>
            <a:schemeClr val="tx1"/>
          </a:solidFill>
          <a:latin typeface="+mn-lt"/>
          <a:ea typeface="+mn-ea"/>
          <a:cs typeface="+mn-cs"/>
        </a:defRPr>
      </a:lvl9pPr>
    </p:bodyStyle>
    <p:otherStyle>
      <a:defPPr>
        <a:defRPr lang="en-US"/>
      </a:defPPr>
      <a:lvl1pPr marL="0" algn="l" defTabSz="2438340" rtl="0" eaLnBrk="1" latinLnBrk="0" hangingPunct="1">
        <a:defRPr sz="4800" kern="1200">
          <a:solidFill>
            <a:schemeClr val="tx1"/>
          </a:solidFill>
          <a:latin typeface="+mn-lt"/>
          <a:ea typeface="+mn-ea"/>
          <a:cs typeface="+mn-cs"/>
        </a:defRPr>
      </a:lvl1pPr>
      <a:lvl2pPr marL="1219170" algn="l" defTabSz="2438340" rtl="0" eaLnBrk="1" latinLnBrk="0" hangingPunct="1">
        <a:defRPr sz="4800" kern="1200">
          <a:solidFill>
            <a:schemeClr val="tx1"/>
          </a:solidFill>
          <a:latin typeface="+mn-lt"/>
          <a:ea typeface="+mn-ea"/>
          <a:cs typeface="+mn-cs"/>
        </a:defRPr>
      </a:lvl2pPr>
      <a:lvl3pPr marL="2438340" algn="l" defTabSz="2438340" rtl="0" eaLnBrk="1" latinLnBrk="0" hangingPunct="1">
        <a:defRPr sz="4800" kern="1200">
          <a:solidFill>
            <a:schemeClr val="tx1"/>
          </a:solidFill>
          <a:latin typeface="+mn-lt"/>
          <a:ea typeface="+mn-ea"/>
          <a:cs typeface="+mn-cs"/>
        </a:defRPr>
      </a:lvl3pPr>
      <a:lvl4pPr marL="3657508" algn="l" defTabSz="2438340" rtl="0" eaLnBrk="1" latinLnBrk="0" hangingPunct="1">
        <a:defRPr sz="4800" kern="1200">
          <a:solidFill>
            <a:schemeClr val="tx1"/>
          </a:solidFill>
          <a:latin typeface="+mn-lt"/>
          <a:ea typeface="+mn-ea"/>
          <a:cs typeface="+mn-cs"/>
        </a:defRPr>
      </a:lvl4pPr>
      <a:lvl5pPr marL="4876678" algn="l" defTabSz="2438340" rtl="0" eaLnBrk="1" latinLnBrk="0" hangingPunct="1">
        <a:defRPr sz="4800" kern="1200">
          <a:solidFill>
            <a:schemeClr val="tx1"/>
          </a:solidFill>
          <a:latin typeface="+mn-lt"/>
          <a:ea typeface="+mn-ea"/>
          <a:cs typeface="+mn-cs"/>
        </a:defRPr>
      </a:lvl5pPr>
      <a:lvl6pPr marL="6095848" algn="l" defTabSz="2438340" rtl="0" eaLnBrk="1" latinLnBrk="0" hangingPunct="1">
        <a:defRPr sz="4800" kern="1200">
          <a:solidFill>
            <a:schemeClr val="tx1"/>
          </a:solidFill>
          <a:latin typeface="+mn-lt"/>
          <a:ea typeface="+mn-ea"/>
          <a:cs typeface="+mn-cs"/>
        </a:defRPr>
      </a:lvl6pPr>
      <a:lvl7pPr marL="7315018" algn="l" defTabSz="2438340" rtl="0" eaLnBrk="1" latinLnBrk="0" hangingPunct="1">
        <a:defRPr sz="4800" kern="1200">
          <a:solidFill>
            <a:schemeClr val="tx1"/>
          </a:solidFill>
          <a:latin typeface="+mn-lt"/>
          <a:ea typeface="+mn-ea"/>
          <a:cs typeface="+mn-cs"/>
        </a:defRPr>
      </a:lvl7pPr>
      <a:lvl8pPr marL="8534186" algn="l" defTabSz="2438340" rtl="0" eaLnBrk="1" latinLnBrk="0" hangingPunct="1">
        <a:defRPr sz="4800" kern="1200">
          <a:solidFill>
            <a:schemeClr val="tx1"/>
          </a:solidFill>
          <a:latin typeface="+mn-lt"/>
          <a:ea typeface="+mn-ea"/>
          <a:cs typeface="+mn-cs"/>
        </a:defRPr>
      </a:lvl8pPr>
      <a:lvl9pPr marL="9753356" algn="l" defTabSz="2438340"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Layout" Target="../slideLayouts/slideLayout4.xml"/><Relationship Id="rId1" Type="http://schemas.openxmlformats.org/officeDocument/2006/relationships/tags" Target="../tags/tag8.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0.xml"/><Relationship Id="rId4" Type="http://schemas.openxmlformats.org/officeDocument/2006/relationships/chart" Target="../charts/char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4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slideLayout" Target="../slideLayouts/slideLayout4.xml"/><Relationship Id="rId1" Type="http://schemas.openxmlformats.org/officeDocument/2006/relationships/tags" Target="../tags/tag12.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522725" y="647332"/>
            <a:ext cx="10836118" cy="1815882"/>
          </a:xfrm>
          <a:prstGeom prst="rect">
            <a:avLst/>
          </a:prstGeom>
          <a:noFill/>
        </p:spPr>
        <p:txBody>
          <a:bodyPr wrap="square" rtlCol="0">
            <a:spAutoFit/>
          </a:bodyPr>
          <a:lstStyle/>
          <a:p>
            <a:pPr algn="r" defTabSz="2438340"/>
            <a:r>
              <a:rPr lang="en-US" sz="5600">
                <a:solidFill>
                  <a:srgbClr val="57565A"/>
                </a:solidFill>
                <a:latin typeface="Roboto Light"/>
              </a:rPr>
              <a:t>SOCIAL MEDIA STATS USING TREE INFOGRAPHICS</a:t>
            </a:r>
          </a:p>
        </p:txBody>
      </p:sp>
      <p:grpSp>
        <p:nvGrpSpPr>
          <p:cNvPr id="14" name="Group 13"/>
          <p:cNvGrpSpPr/>
          <p:nvPr/>
        </p:nvGrpSpPr>
        <p:grpSpPr>
          <a:xfrm>
            <a:off x="598712" y="305272"/>
            <a:ext cx="11593288" cy="12223372"/>
            <a:chOff x="623392" y="152636"/>
            <a:chExt cx="5796644" cy="6111686"/>
          </a:xfrm>
        </p:grpSpPr>
        <p:sp>
          <p:nvSpPr>
            <p:cNvPr id="205" name="Oval 204"/>
            <p:cNvSpPr/>
            <p:nvPr/>
          </p:nvSpPr>
          <p:spPr>
            <a:xfrm>
              <a:off x="3272618" y="1792284"/>
              <a:ext cx="1124156" cy="1124156"/>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Roboto Light"/>
              </a:endParaRPr>
            </a:p>
          </p:txBody>
        </p:sp>
        <p:sp>
          <p:nvSpPr>
            <p:cNvPr id="248" name="Oval 247"/>
            <p:cNvSpPr/>
            <p:nvPr/>
          </p:nvSpPr>
          <p:spPr>
            <a:xfrm>
              <a:off x="5622588" y="3109069"/>
              <a:ext cx="554880" cy="55488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Roboto Light"/>
              </a:endParaRPr>
            </a:p>
          </p:txBody>
        </p:sp>
        <p:sp>
          <p:nvSpPr>
            <p:cNvPr id="251" name="Oval 250"/>
            <p:cNvSpPr/>
            <p:nvPr/>
          </p:nvSpPr>
          <p:spPr>
            <a:xfrm>
              <a:off x="2343449" y="1356373"/>
              <a:ext cx="450285" cy="45028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Roboto Light"/>
              </a:endParaRPr>
            </a:p>
          </p:txBody>
        </p:sp>
        <p:sp>
          <p:nvSpPr>
            <p:cNvPr id="214" name="Oval 213"/>
            <p:cNvSpPr/>
            <p:nvPr/>
          </p:nvSpPr>
          <p:spPr>
            <a:xfrm>
              <a:off x="4338593" y="1138802"/>
              <a:ext cx="1035844" cy="103584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Roboto Light"/>
              </a:endParaRPr>
            </a:p>
          </p:txBody>
        </p:sp>
        <p:sp>
          <p:nvSpPr>
            <p:cNvPr id="239" name="Oval 238"/>
            <p:cNvSpPr/>
            <p:nvPr/>
          </p:nvSpPr>
          <p:spPr>
            <a:xfrm>
              <a:off x="1656993" y="3980559"/>
              <a:ext cx="845675" cy="845675"/>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Roboto Light"/>
              </a:endParaRPr>
            </a:p>
          </p:txBody>
        </p:sp>
        <p:sp>
          <p:nvSpPr>
            <p:cNvPr id="216" name="Oval 215"/>
            <p:cNvSpPr/>
            <p:nvPr/>
          </p:nvSpPr>
          <p:spPr>
            <a:xfrm>
              <a:off x="2891342" y="743719"/>
              <a:ext cx="963585" cy="963585"/>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Roboto Light"/>
              </a:endParaRPr>
            </a:p>
          </p:txBody>
        </p:sp>
        <p:sp>
          <p:nvSpPr>
            <p:cNvPr id="245" name="Oval 244"/>
            <p:cNvSpPr/>
            <p:nvPr/>
          </p:nvSpPr>
          <p:spPr>
            <a:xfrm>
              <a:off x="4740551" y="2528020"/>
              <a:ext cx="732229" cy="7322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Roboto Light"/>
              </a:endParaRPr>
            </a:p>
          </p:txBody>
        </p:sp>
        <p:sp>
          <p:nvSpPr>
            <p:cNvPr id="4" name="Freeform 3"/>
            <p:cNvSpPr>
              <a:spLocks/>
            </p:cNvSpPr>
            <p:nvPr/>
          </p:nvSpPr>
          <p:spPr bwMode="auto">
            <a:xfrm>
              <a:off x="623392" y="152636"/>
              <a:ext cx="5796644" cy="4364638"/>
            </a:xfrm>
            <a:custGeom>
              <a:avLst/>
              <a:gdLst>
                <a:gd name="T0" fmla="*/ 1155 w 1155"/>
                <a:gd name="T1" fmla="*/ 757 h 928"/>
                <a:gd name="T2" fmla="*/ 1007 w 1155"/>
                <a:gd name="T3" fmla="*/ 488 h 928"/>
                <a:gd name="T4" fmla="*/ 1051 w 1155"/>
                <a:gd name="T5" fmla="*/ 356 h 928"/>
                <a:gd name="T6" fmla="*/ 829 w 1155"/>
                <a:gd name="T7" fmla="*/ 135 h 928"/>
                <a:gd name="T8" fmla="*/ 761 w 1155"/>
                <a:gd name="T9" fmla="*/ 145 h 928"/>
                <a:gd name="T10" fmla="*/ 551 w 1155"/>
                <a:gd name="T11" fmla="*/ 0 h 928"/>
                <a:gd name="T12" fmla="*/ 329 w 1155"/>
                <a:gd name="T13" fmla="*/ 192 h 928"/>
                <a:gd name="T14" fmla="*/ 282 w 1155"/>
                <a:gd name="T15" fmla="*/ 188 h 928"/>
                <a:gd name="T16" fmla="*/ 0 w 1155"/>
                <a:gd name="T17" fmla="*/ 470 h 928"/>
                <a:gd name="T18" fmla="*/ 233 w 1155"/>
                <a:gd name="T19" fmla="*/ 750 h 928"/>
                <a:gd name="T20" fmla="*/ 236 w 1155"/>
                <a:gd name="T21" fmla="*/ 770 h 928"/>
                <a:gd name="T22" fmla="*/ 236 w 1155"/>
                <a:gd name="T23" fmla="*/ 747 h 928"/>
                <a:gd name="T24" fmla="*/ 17 w 1155"/>
                <a:gd name="T25" fmla="*/ 481 h 928"/>
                <a:gd name="T26" fmla="*/ 289 w 1155"/>
                <a:gd name="T27" fmla="*/ 210 h 928"/>
                <a:gd name="T28" fmla="*/ 327 w 1155"/>
                <a:gd name="T29" fmla="*/ 214 h 928"/>
                <a:gd name="T30" fmla="*/ 327 w 1155"/>
                <a:gd name="T31" fmla="*/ 214 h 928"/>
                <a:gd name="T32" fmla="*/ 352 w 1155"/>
                <a:gd name="T33" fmla="*/ 221 h 928"/>
                <a:gd name="T34" fmla="*/ 551 w 1155"/>
                <a:gd name="T35" fmla="*/ 24 h 928"/>
                <a:gd name="T36" fmla="*/ 746 w 1155"/>
                <a:gd name="T37" fmla="*/ 179 h 928"/>
                <a:gd name="T38" fmla="*/ 757 w 1155"/>
                <a:gd name="T39" fmla="*/ 174 h 928"/>
                <a:gd name="T40" fmla="*/ 832 w 1155"/>
                <a:gd name="T41" fmla="*/ 159 h 928"/>
                <a:gd name="T42" fmla="*/ 1032 w 1155"/>
                <a:gd name="T43" fmla="*/ 359 h 928"/>
                <a:gd name="T44" fmla="*/ 987 w 1155"/>
                <a:gd name="T45" fmla="*/ 485 h 928"/>
                <a:gd name="T46" fmla="*/ 987 w 1155"/>
                <a:gd name="T47" fmla="*/ 485 h 928"/>
                <a:gd name="T48" fmla="*/ 979 w 1155"/>
                <a:gd name="T49" fmla="*/ 494 h 928"/>
                <a:gd name="T50" fmla="*/ 1147 w 1155"/>
                <a:gd name="T51" fmla="*/ 771 h 928"/>
                <a:gd name="T52" fmla="*/ 1105 w 1155"/>
                <a:gd name="T53" fmla="*/ 928 h 928"/>
                <a:gd name="T54" fmla="*/ 1155 w 1155"/>
                <a:gd name="T55" fmla="*/ 757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55" h="928">
                  <a:moveTo>
                    <a:pt x="1155" y="757"/>
                  </a:moveTo>
                  <a:cubicBezTo>
                    <a:pt x="1155" y="643"/>
                    <a:pt x="1096" y="544"/>
                    <a:pt x="1007" y="488"/>
                  </a:cubicBezTo>
                  <a:cubicBezTo>
                    <a:pt x="1035" y="451"/>
                    <a:pt x="1051" y="405"/>
                    <a:pt x="1051" y="356"/>
                  </a:cubicBezTo>
                  <a:cubicBezTo>
                    <a:pt x="1051" y="234"/>
                    <a:pt x="952" y="135"/>
                    <a:pt x="829" y="135"/>
                  </a:cubicBezTo>
                  <a:cubicBezTo>
                    <a:pt x="806" y="135"/>
                    <a:pt x="783" y="139"/>
                    <a:pt x="761" y="145"/>
                  </a:cubicBezTo>
                  <a:cubicBezTo>
                    <a:pt x="730" y="60"/>
                    <a:pt x="648" y="0"/>
                    <a:pt x="551" y="0"/>
                  </a:cubicBezTo>
                  <a:cubicBezTo>
                    <a:pt x="438" y="0"/>
                    <a:pt x="345" y="83"/>
                    <a:pt x="329" y="192"/>
                  </a:cubicBezTo>
                  <a:cubicBezTo>
                    <a:pt x="314" y="189"/>
                    <a:pt x="298" y="188"/>
                    <a:pt x="282" y="188"/>
                  </a:cubicBezTo>
                  <a:cubicBezTo>
                    <a:pt x="127" y="188"/>
                    <a:pt x="0" y="314"/>
                    <a:pt x="0" y="470"/>
                  </a:cubicBezTo>
                  <a:cubicBezTo>
                    <a:pt x="0" y="609"/>
                    <a:pt x="101" y="726"/>
                    <a:pt x="233" y="750"/>
                  </a:cubicBezTo>
                  <a:cubicBezTo>
                    <a:pt x="236" y="770"/>
                    <a:pt x="236" y="770"/>
                    <a:pt x="236" y="770"/>
                  </a:cubicBezTo>
                  <a:cubicBezTo>
                    <a:pt x="236" y="747"/>
                    <a:pt x="236" y="747"/>
                    <a:pt x="236" y="747"/>
                  </a:cubicBezTo>
                  <a:cubicBezTo>
                    <a:pt x="111" y="723"/>
                    <a:pt x="17" y="613"/>
                    <a:pt x="17" y="481"/>
                  </a:cubicBezTo>
                  <a:cubicBezTo>
                    <a:pt x="17" y="331"/>
                    <a:pt x="139" y="210"/>
                    <a:pt x="289" y="210"/>
                  </a:cubicBezTo>
                  <a:cubicBezTo>
                    <a:pt x="302" y="210"/>
                    <a:pt x="315" y="211"/>
                    <a:pt x="327" y="214"/>
                  </a:cubicBezTo>
                  <a:cubicBezTo>
                    <a:pt x="327" y="214"/>
                    <a:pt x="327" y="214"/>
                    <a:pt x="327" y="214"/>
                  </a:cubicBezTo>
                  <a:cubicBezTo>
                    <a:pt x="333" y="215"/>
                    <a:pt x="343" y="218"/>
                    <a:pt x="352" y="221"/>
                  </a:cubicBezTo>
                  <a:cubicBezTo>
                    <a:pt x="353" y="112"/>
                    <a:pt x="442" y="24"/>
                    <a:pt x="551" y="24"/>
                  </a:cubicBezTo>
                  <a:cubicBezTo>
                    <a:pt x="646" y="24"/>
                    <a:pt x="725" y="90"/>
                    <a:pt x="746" y="179"/>
                  </a:cubicBezTo>
                  <a:cubicBezTo>
                    <a:pt x="748" y="178"/>
                    <a:pt x="752" y="176"/>
                    <a:pt x="757" y="174"/>
                  </a:cubicBezTo>
                  <a:cubicBezTo>
                    <a:pt x="780" y="164"/>
                    <a:pt x="806" y="159"/>
                    <a:pt x="832" y="159"/>
                  </a:cubicBezTo>
                  <a:cubicBezTo>
                    <a:pt x="942" y="159"/>
                    <a:pt x="1032" y="249"/>
                    <a:pt x="1032" y="359"/>
                  </a:cubicBezTo>
                  <a:cubicBezTo>
                    <a:pt x="1032" y="407"/>
                    <a:pt x="1015" y="451"/>
                    <a:pt x="987" y="485"/>
                  </a:cubicBezTo>
                  <a:cubicBezTo>
                    <a:pt x="987" y="485"/>
                    <a:pt x="987" y="485"/>
                    <a:pt x="987" y="485"/>
                  </a:cubicBezTo>
                  <a:cubicBezTo>
                    <a:pt x="983" y="489"/>
                    <a:pt x="981" y="492"/>
                    <a:pt x="979" y="494"/>
                  </a:cubicBezTo>
                  <a:cubicBezTo>
                    <a:pt x="1079" y="546"/>
                    <a:pt x="1147" y="651"/>
                    <a:pt x="1147" y="771"/>
                  </a:cubicBezTo>
                  <a:cubicBezTo>
                    <a:pt x="1147" y="828"/>
                    <a:pt x="1132" y="882"/>
                    <a:pt x="1105" y="928"/>
                  </a:cubicBezTo>
                  <a:cubicBezTo>
                    <a:pt x="1137" y="879"/>
                    <a:pt x="1155" y="820"/>
                    <a:pt x="1155" y="757"/>
                  </a:cubicBezTo>
                  <a:close/>
                </a:path>
              </a:pathLst>
            </a:custGeom>
            <a:solidFill>
              <a:schemeClr val="tx1">
                <a:lumMod val="20000"/>
                <a:lumOff val="80000"/>
              </a:schemeClr>
            </a:solidFill>
            <a:ln>
              <a:noFill/>
            </a:ln>
          </p:spPr>
          <p:txBody>
            <a:bodyPr vert="horz" wrap="square" lIns="182880" tIns="91440" rIns="182880" bIns="91440" numCol="1" anchor="t" anchorCtr="0" compatLnSpc="1">
              <a:prstTxWarp prst="textNoShape">
                <a:avLst/>
              </a:prstTxWarp>
            </a:bodyPr>
            <a:lstStyle/>
            <a:p>
              <a:pPr defTabSz="2438340"/>
              <a:endParaRPr lang="en-US" sz="4800">
                <a:solidFill>
                  <a:prstClr val="black"/>
                </a:solidFill>
                <a:latin typeface="Roboto Light"/>
              </a:endParaRPr>
            </a:p>
          </p:txBody>
        </p:sp>
        <p:sp>
          <p:nvSpPr>
            <p:cNvPr id="5" name="Freeform 4"/>
            <p:cNvSpPr>
              <a:spLocks/>
            </p:cNvSpPr>
            <p:nvPr/>
          </p:nvSpPr>
          <p:spPr bwMode="auto">
            <a:xfrm>
              <a:off x="1196476" y="637596"/>
              <a:ext cx="4595289" cy="5626726"/>
            </a:xfrm>
            <a:custGeom>
              <a:avLst/>
              <a:gdLst>
                <a:gd name="T0" fmla="*/ 913 w 916"/>
                <a:gd name="T1" fmla="*/ 743 h 1196"/>
                <a:gd name="T2" fmla="*/ 825 w 916"/>
                <a:gd name="T3" fmla="*/ 838 h 1196"/>
                <a:gd name="T4" fmla="*/ 647 w 916"/>
                <a:gd name="T5" fmla="*/ 848 h 1196"/>
                <a:gd name="T6" fmla="*/ 455 w 916"/>
                <a:gd name="T7" fmla="*/ 766 h 1196"/>
                <a:gd name="T8" fmla="*/ 525 w 916"/>
                <a:gd name="T9" fmla="*/ 631 h 1196"/>
                <a:gd name="T10" fmla="*/ 450 w 916"/>
                <a:gd name="T11" fmla="*/ 493 h 1196"/>
                <a:gd name="T12" fmla="*/ 392 w 916"/>
                <a:gd name="T13" fmla="*/ 371 h 1196"/>
                <a:gd name="T14" fmla="*/ 465 w 916"/>
                <a:gd name="T15" fmla="*/ 243 h 1196"/>
                <a:gd name="T16" fmla="*/ 482 w 916"/>
                <a:gd name="T17" fmla="*/ 232 h 1196"/>
                <a:gd name="T18" fmla="*/ 565 w 916"/>
                <a:gd name="T19" fmla="*/ 239 h 1196"/>
                <a:gd name="T20" fmla="*/ 642 w 916"/>
                <a:gd name="T21" fmla="*/ 314 h 1196"/>
                <a:gd name="T22" fmla="*/ 632 w 916"/>
                <a:gd name="T23" fmla="*/ 449 h 1196"/>
                <a:gd name="T24" fmla="*/ 636 w 916"/>
                <a:gd name="T25" fmla="*/ 449 h 1196"/>
                <a:gd name="T26" fmla="*/ 645 w 916"/>
                <a:gd name="T27" fmla="*/ 311 h 1196"/>
                <a:gd name="T28" fmla="*/ 763 w 916"/>
                <a:gd name="T29" fmla="*/ 342 h 1196"/>
                <a:gd name="T30" fmla="*/ 847 w 916"/>
                <a:gd name="T31" fmla="*/ 249 h 1196"/>
                <a:gd name="T32" fmla="*/ 845 w 916"/>
                <a:gd name="T33" fmla="*/ 248 h 1196"/>
                <a:gd name="T34" fmla="*/ 765 w 916"/>
                <a:gd name="T35" fmla="*/ 335 h 1196"/>
                <a:gd name="T36" fmla="*/ 646 w 916"/>
                <a:gd name="T37" fmla="*/ 303 h 1196"/>
                <a:gd name="T38" fmla="*/ 586 w 916"/>
                <a:gd name="T39" fmla="*/ 242 h 1196"/>
                <a:gd name="T40" fmla="*/ 500 w 916"/>
                <a:gd name="T41" fmla="*/ 222 h 1196"/>
                <a:gd name="T42" fmla="*/ 549 w 916"/>
                <a:gd name="T43" fmla="*/ 165 h 1196"/>
                <a:gd name="T44" fmla="*/ 520 w 916"/>
                <a:gd name="T45" fmla="*/ 34 h 1196"/>
                <a:gd name="T46" fmla="*/ 427 w 916"/>
                <a:gd name="T47" fmla="*/ 0 h 1196"/>
                <a:gd name="T48" fmla="*/ 323 w 916"/>
                <a:gd name="T49" fmla="*/ 84 h 1196"/>
                <a:gd name="T50" fmla="*/ 326 w 916"/>
                <a:gd name="T51" fmla="*/ 84 h 1196"/>
                <a:gd name="T52" fmla="*/ 434 w 916"/>
                <a:gd name="T53" fmla="*/ 7 h 1196"/>
                <a:gd name="T54" fmla="*/ 548 w 916"/>
                <a:gd name="T55" fmla="*/ 116 h 1196"/>
                <a:gd name="T56" fmla="*/ 477 w 916"/>
                <a:gd name="T57" fmla="*/ 226 h 1196"/>
                <a:gd name="T58" fmla="*/ 379 w 916"/>
                <a:gd name="T59" fmla="*/ 374 h 1196"/>
                <a:gd name="T60" fmla="*/ 417 w 916"/>
                <a:gd name="T61" fmla="*/ 480 h 1196"/>
                <a:gd name="T62" fmla="*/ 302 w 916"/>
                <a:gd name="T63" fmla="*/ 481 h 1196"/>
                <a:gd name="T64" fmla="*/ 153 w 916"/>
                <a:gd name="T65" fmla="*/ 549 h 1196"/>
                <a:gd name="T66" fmla="*/ 3 w 916"/>
                <a:gd name="T67" fmla="*/ 427 h 1196"/>
                <a:gd name="T68" fmla="*/ 0 w 916"/>
                <a:gd name="T69" fmla="*/ 427 h 1196"/>
                <a:gd name="T70" fmla="*/ 76 w 916"/>
                <a:gd name="T71" fmla="*/ 534 h 1196"/>
                <a:gd name="T72" fmla="*/ 234 w 916"/>
                <a:gd name="T73" fmla="*/ 536 h 1196"/>
                <a:gd name="T74" fmla="*/ 206 w 916"/>
                <a:gd name="T75" fmla="*/ 638 h 1196"/>
                <a:gd name="T76" fmla="*/ 209 w 916"/>
                <a:gd name="T77" fmla="*/ 638 h 1196"/>
                <a:gd name="T78" fmla="*/ 259 w 916"/>
                <a:gd name="T79" fmla="*/ 520 h 1196"/>
                <a:gd name="T80" fmla="*/ 415 w 916"/>
                <a:gd name="T81" fmla="*/ 492 h 1196"/>
                <a:gd name="T82" fmla="*/ 503 w 916"/>
                <a:gd name="T83" fmla="*/ 593 h 1196"/>
                <a:gd name="T84" fmla="*/ 459 w 916"/>
                <a:gd name="T85" fmla="*/ 738 h 1196"/>
                <a:gd name="T86" fmla="*/ 405 w 916"/>
                <a:gd name="T87" fmla="*/ 770 h 1196"/>
                <a:gd name="T88" fmla="*/ 289 w 916"/>
                <a:gd name="T89" fmla="*/ 877 h 1196"/>
                <a:gd name="T90" fmla="*/ 276 w 916"/>
                <a:gd name="T91" fmla="*/ 1039 h 1196"/>
                <a:gd name="T92" fmla="*/ 356 w 916"/>
                <a:gd name="T93" fmla="*/ 1152 h 1196"/>
                <a:gd name="T94" fmla="*/ 484 w 916"/>
                <a:gd name="T95" fmla="*/ 1195 h 1196"/>
                <a:gd name="T96" fmla="*/ 496 w 916"/>
                <a:gd name="T97" fmla="*/ 1182 h 1196"/>
                <a:gd name="T98" fmla="*/ 480 w 916"/>
                <a:gd name="T99" fmla="*/ 1166 h 1196"/>
                <a:gd name="T100" fmla="*/ 351 w 916"/>
                <a:gd name="T101" fmla="*/ 1112 h 1196"/>
                <a:gd name="T102" fmla="*/ 292 w 916"/>
                <a:gd name="T103" fmla="*/ 946 h 1196"/>
                <a:gd name="T104" fmla="*/ 390 w 916"/>
                <a:gd name="T105" fmla="*/ 800 h 1196"/>
                <a:gd name="T106" fmla="*/ 553 w 916"/>
                <a:gd name="T107" fmla="*/ 803 h 1196"/>
                <a:gd name="T108" fmla="*/ 645 w 916"/>
                <a:gd name="T109" fmla="*/ 948 h 1196"/>
                <a:gd name="T110" fmla="*/ 647 w 916"/>
                <a:gd name="T111" fmla="*/ 947 h 1196"/>
                <a:gd name="T112" fmla="*/ 613 w 916"/>
                <a:gd name="T113" fmla="*/ 844 h 1196"/>
                <a:gd name="T114" fmla="*/ 725 w 916"/>
                <a:gd name="T115" fmla="*/ 873 h 1196"/>
                <a:gd name="T116" fmla="*/ 916 w 916"/>
                <a:gd name="T117" fmla="*/ 745 h 1196"/>
                <a:gd name="T118" fmla="*/ 913 w 916"/>
                <a:gd name="T119" fmla="*/ 743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16" h="1196">
                  <a:moveTo>
                    <a:pt x="913" y="743"/>
                  </a:moveTo>
                  <a:cubicBezTo>
                    <a:pt x="913" y="743"/>
                    <a:pt x="888" y="802"/>
                    <a:pt x="825" y="838"/>
                  </a:cubicBezTo>
                  <a:cubicBezTo>
                    <a:pt x="762" y="874"/>
                    <a:pt x="693" y="867"/>
                    <a:pt x="647" y="848"/>
                  </a:cubicBezTo>
                  <a:cubicBezTo>
                    <a:pt x="601" y="829"/>
                    <a:pt x="553" y="763"/>
                    <a:pt x="455" y="766"/>
                  </a:cubicBezTo>
                  <a:cubicBezTo>
                    <a:pt x="479" y="754"/>
                    <a:pt x="525" y="704"/>
                    <a:pt x="525" y="631"/>
                  </a:cubicBezTo>
                  <a:cubicBezTo>
                    <a:pt x="525" y="557"/>
                    <a:pt x="479" y="513"/>
                    <a:pt x="450" y="493"/>
                  </a:cubicBezTo>
                  <a:cubicBezTo>
                    <a:pt x="421" y="472"/>
                    <a:pt x="392" y="424"/>
                    <a:pt x="392" y="371"/>
                  </a:cubicBezTo>
                  <a:cubicBezTo>
                    <a:pt x="392" y="317"/>
                    <a:pt x="426" y="268"/>
                    <a:pt x="465" y="243"/>
                  </a:cubicBezTo>
                  <a:cubicBezTo>
                    <a:pt x="471" y="239"/>
                    <a:pt x="477" y="235"/>
                    <a:pt x="482" y="232"/>
                  </a:cubicBezTo>
                  <a:cubicBezTo>
                    <a:pt x="498" y="230"/>
                    <a:pt x="543" y="227"/>
                    <a:pt x="565" y="239"/>
                  </a:cubicBezTo>
                  <a:cubicBezTo>
                    <a:pt x="598" y="256"/>
                    <a:pt x="621" y="270"/>
                    <a:pt x="642" y="314"/>
                  </a:cubicBezTo>
                  <a:cubicBezTo>
                    <a:pt x="663" y="358"/>
                    <a:pt x="660" y="399"/>
                    <a:pt x="632" y="449"/>
                  </a:cubicBezTo>
                  <a:cubicBezTo>
                    <a:pt x="636" y="449"/>
                    <a:pt x="636" y="449"/>
                    <a:pt x="636" y="449"/>
                  </a:cubicBezTo>
                  <a:cubicBezTo>
                    <a:pt x="636" y="449"/>
                    <a:pt x="683" y="379"/>
                    <a:pt x="645" y="311"/>
                  </a:cubicBezTo>
                  <a:cubicBezTo>
                    <a:pt x="684" y="344"/>
                    <a:pt x="720" y="352"/>
                    <a:pt x="763" y="342"/>
                  </a:cubicBezTo>
                  <a:cubicBezTo>
                    <a:pt x="805" y="332"/>
                    <a:pt x="838" y="292"/>
                    <a:pt x="847" y="249"/>
                  </a:cubicBezTo>
                  <a:cubicBezTo>
                    <a:pt x="845" y="248"/>
                    <a:pt x="845" y="248"/>
                    <a:pt x="845" y="248"/>
                  </a:cubicBezTo>
                  <a:cubicBezTo>
                    <a:pt x="845" y="248"/>
                    <a:pt x="835" y="310"/>
                    <a:pt x="765" y="335"/>
                  </a:cubicBezTo>
                  <a:cubicBezTo>
                    <a:pt x="695" y="360"/>
                    <a:pt x="646" y="303"/>
                    <a:pt x="646" y="303"/>
                  </a:cubicBezTo>
                  <a:cubicBezTo>
                    <a:pt x="646" y="303"/>
                    <a:pt x="632" y="269"/>
                    <a:pt x="586" y="242"/>
                  </a:cubicBezTo>
                  <a:cubicBezTo>
                    <a:pt x="554" y="222"/>
                    <a:pt x="528" y="221"/>
                    <a:pt x="500" y="222"/>
                  </a:cubicBezTo>
                  <a:cubicBezTo>
                    <a:pt x="520" y="211"/>
                    <a:pt x="536" y="199"/>
                    <a:pt x="549" y="165"/>
                  </a:cubicBezTo>
                  <a:cubicBezTo>
                    <a:pt x="570" y="113"/>
                    <a:pt x="545" y="57"/>
                    <a:pt x="520" y="34"/>
                  </a:cubicBezTo>
                  <a:cubicBezTo>
                    <a:pt x="495" y="11"/>
                    <a:pt x="461" y="0"/>
                    <a:pt x="427" y="0"/>
                  </a:cubicBezTo>
                  <a:cubicBezTo>
                    <a:pt x="393" y="1"/>
                    <a:pt x="343" y="26"/>
                    <a:pt x="323" y="84"/>
                  </a:cubicBezTo>
                  <a:cubicBezTo>
                    <a:pt x="326" y="84"/>
                    <a:pt x="326" y="84"/>
                    <a:pt x="326" y="84"/>
                  </a:cubicBezTo>
                  <a:cubicBezTo>
                    <a:pt x="326" y="84"/>
                    <a:pt x="358" y="4"/>
                    <a:pt x="434" y="7"/>
                  </a:cubicBezTo>
                  <a:cubicBezTo>
                    <a:pt x="510" y="9"/>
                    <a:pt x="544" y="62"/>
                    <a:pt x="548" y="116"/>
                  </a:cubicBezTo>
                  <a:cubicBezTo>
                    <a:pt x="552" y="171"/>
                    <a:pt x="518" y="208"/>
                    <a:pt x="477" y="226"/>
                  </a:cubicBezTo>
                  <a:cubicBezTo>
                    <a:pt x="435" y="243"/>
                    <a:pt x="379" y="296"/>
                    <a:pt x="379" y="374"/>
                  </a:cubicBezTo>
                  <a:cubicBezTo>
                    <a:pt x="379" y="437"/>
                    <a:pt x="417" y="480"/>
                    <a:pt x="417" y="480"/>
                  </a:cubicBezTo>
                  <a:cubicBezTo>
                    <a:pt x="417" y="480"/>
                    <a:pt x="362" y="457"/>
                    <a:pt x="302" y="481"/>
                  </a:cubicBezTo>
                  <a:cubicBezTo>
                    <a:pt x="241" y="505"/>
                    <a:pt x="232" y="549"/>
                    <a:pt x="153" y="549"/>
                  </a:cubicBezTo>
                  <a:cubicBezTo>
                    <a:pt x="75" y="549"/>
                    <a:pt x="16" y="486"/>
                    <a:pt x="3" y="427"/>
                  </a:cubicBezTo>
                  <a:cubicBezTo>
                    <a:pt x="0" y="427"/>
                    <a:pt x="0" y="427"/>
                    <a:pt x="0" y="427"/>
                  </a:cubicBezTo>
                  <a:cubicBezTo>
                    <a:pt x="0" y="427"/>
                    <a:pt x="9" y="497"/>
                    <a:pt x="76" y="534"/>
                  </a:cubicBezTo>
                  <a:cubicBezTo>
                    <a:pt x="143" y="571"/>
                    <a:pt x="197" y="558"/>
                    <a:pt x="234" y="536"/>
                  </a:cubicBezTo>
                  <a:cubicBezTo>
                    <a:pt x="219" y="558"/>
                    <a:pt x="206" y="604"/>
                    <a:pt x="206" y="638"/>
                  </a:cubicBezTo>
                  <a:cubicBezTo>
                    <a:pt x="209" y="638"/>
                    <a:pt x="209" y="638"/>
                    <a:pt x="209" y="638"/>
                  </a:cubicBezTo>
                  <a:cubicBezTo>
                    <a:pt x="209" y="638"/>
                    <a:pt x="212" y="569"/>
                    <a:pt x="259" y="520"/>
                  </a:cubicBezTo>
                  <a:cubicBezTo>
                    <a:pt x="306" y="471"/>
                    <a:pt x="386" y="480"/>
                    <a:pt x="415" y="492"/>
                  </a:cubicBezTo>
                  <a:cubicBezTo>
                    <a:pt x="445" y="505"/>
                    <a:pt x="485" y="528"/>
                    <a:pt x="503" y="593"/>
                  </a:cubicBezTo>
                  <a:cubicBezTo>
                    <a:pt x="521" y="658"/>
                    <a:pt x="486" y="716"/>
                    <a:pt x="459" y="738"/>
                  </a:cubicBezTo>
                  <a:cubicBezTo>
                    <a:pt x="432" y="760"/>
                    <a:pt x="429" y="760"/>
                    <a:pt x="405" y="770"/>
                  </a:cubicBezTo>
                  <a:cubicBezTo>
                    <a:pt x="380" y="779"/>
                    <a:pt x="323" y="810"/>
                    <a:pt x="289" y="877"/>
                  </a:cubicBezTo>
                  <a:cubicBezTo>
                    <a:pt x="255" y="944"/>
                    <a:pt x="270" y="1014"/>
                    <a:pt x="276" y="1039"/>
                  </a:cubicBezTo>
                  <a:cubicBezTo>
                    <a:pt x="283" y="1063"/>
                    <a:pt x="305" y="1114"/>
                    <a:pt x="356" y="1152"/>
                  </a:cubicBezTo>
                  <a:cubicBezTo>
                    <a:pt x="406" y="1191"/>
                    <a:pt x="463" y="1196"/>
                    <a:pt x="484" y="1195"/>
                  </a:cubicBezTo>
                  <a:cubicBezTo>
                    <a:pt x="490" y="1195"/>
                    <a:pt x="496" y="1189"/>
                    <a:pt x="496" y="1182"/>
                  </a:cubicBezTo>
                  <a:cubicBezTo>
                    <a:pt x="495" y="1175"/>
                    <a:pt x="495" y="1166"/>
                    <a:pt x="480" y="1166"/>
                  </a:cubicBezTo>
                  <a:cubicBezTo>
                    <a:pt x="465" y="1167"/>
                    <a:pt x="401" y="1163"/>
                    <a:pt x="351" y="1112"/>
                  </a:cubicBezTo>
                  <a:cubicBezTo>
                    <a:pt x="301" y="1061"/>
                    <a:pt x="286" y="998"/>
                    <a:pt x="292" y="946"/>
                  </a:cubicBezTo>
                  <a:cubicBezTo>
                    <a:pt x="299" y="893"/>
                    <a:pt x="331" y="836"/>
                    <a:pt x="390" y="800"/>
                  </a:cubicBezTo>
                  <a:cubicBezTo>
                    <a:pt x="449" y="765"/>
                    <a:pt x="523" y="788"/>
                    <a:pt x="553" y="803"/>
                  </a:cubicBezTo>
                  <a:cubicBezTo>
                    <a:pt x="583" y="819"/>
                    <a:pt x="638" y="864"/>
                    <a:pt x="645" y="948"/>
                  </a:cubicBezTo>
                  <a:cubicBezTo>
                    <a:pt x="647" y="947"/>
                    <a:pt x="647" y="947"/>
                    <a:pt x="647" y="947"/>
                  </a:cubicBezTo>
                  <a:cubicBezTo>
                    <a:pt x="647" y="947"/>
                    <a:pt x="653" y="889"/>
                    <a:pt x="613" y="844"/>
                  </a:cubicBezTo>
                  <a:cubicBezTo>
                    <a:pt x="645" y="862"/>
                    <a:pt x="682" y="873"/>
                    <a:pt x="725" y="873"/>
                  </a:cubicBezTo>
                  <a:cubicBezTo>
                    <a:pt x="767" y="873"/>
                    <a:pt x="868" y="855"/>
                    <a:pt x="916" y="745"/>
                  </a:cubicBezTo>
                  <a:cubicBezTo>
                    <a:pt x="914" y="743"/>
                    <a:pt x="913" y="743"/>
                    <a:pt x="913" y="743"/>
                  </a:cubicBezTo>
                  <a:close/>
                </a:path>
              </a:pathLst>
            </a:custGeom>
            <a:solidFill>
              <a:schemeClr val="tx1"/>
            </a:solidFill>
            <a:ln>
              <a:noFill/>
            </a:ln>
          </p:spPr>
          <p:txBody>
            <a:bodyPr vert="horz" wrap="square" lIns="182880" tIns="91440" rIns="182880" bIns="91440" numCol="1" anchor="t" anchorCtr="0" compatLnSpc="1">
              <a:prstTxWarp prst="textNoShape">
                <a:avLst/>
              </a:prstTxWarp>
            </a:bodyPr>
            <a:lstStyle/>
            <a:p>
              <a:pPr defTabSz="2438340"/>
              <a:endParaRPr lang="en-US" sz="4800">
                <a:solidFill>
                  <a:prstClr val="black"/>
                </a:solidFill>
                <a:latin typeface="Roboto Light"/>
              </a:endParaRPr>
            </a:p>
          </p:txBody>
        </p:sp>
        <p:sp>
          <p:nvSpPr>
            <p:cNvPr id="207" name="Freeform 206"/>
            <p:cNvSpPr>
              <a:spLocks/>
            </p:cNvSpPr>
            <p:nvPr/>
          </p:nvSpPr>
          <p:spPr bwMode="invGray">
            <a:xfrm>
              <a:off x="3663422" y="2001113"/>
              <a:ext cx="130510" cy="251281"/>
            </a:xfrm>
            <a:custGeom>
              <a:avLst/>
              <a:gdLst>
                <a:gd name="T0" fmla="*/ 47 w 67"/>
                <a:gd name="T1" fmla="*/ 0 h 129"/>
                <a:gd name="T2" fmla="*/ 34 w 67"/>
                <a:gd name="T3" fmla="*/ 51 h 129"/>
                <a:gd name="T4" fmla="*/ 32 w 67"/>
                <a:gd name="T5" fmla="*/ 51 h 129"/>
                <a:gd name="T6" fmla="*/ 19 w 67"/>
                <a:gd name="T7" fmla="*/ 0 h 129"/>
                <a:gd name="T8" fmla="*/ 0 w 67"/>
                <a:gd name="T9" fmla="*/ 0 h 129"/>
                <a:gd name="T10" fmla="*/ 23 w 67"/>
                <a:gd name="T11" fmla="*/ 78 h 129"/>
                <a:gd name="T12" fmla="*/ 23 w 67"/>
                <a:gd name="T13" fmla="*/ 129 h 129"/>
                <a:gd name="T14" fmla="*/ 44 w 67"/>
                <a:gd name="T15" fmla="*/ 129 h 129"/>
                <a:gd name="T16" fmla="*/ 44 w 67"/>
                <a:gd name="T17" fmla="*/ 76 h 129"/>
                <a:gd name="T18" fmla="*/ 67 w 67"/>
                <a:gd name="T19" fmla="*/ 0 h 129"/>
                <a:gd name="T20" fmla="*/ 47 w 67"/>
                <a:gd name="T21"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29">
                  <a:moveTo>
                    <a:pt x="47" y="0"/>
                  </a:moveTo>
                  <a:lnTo>
                    <a:pt x="34" y="51"/>
                  </a:lnTo>
                  <a:lnTo>
                    <a:pt x="32" y="51"/>
                  </a:lnTo>
                  <a:lnTo>
                    <a:pt x="19" y="0"/>
                  </a:lnTo>
                  <a:lnTo>
                    <a:pt x="0" y="0"/>
                  </a:lnTo>
                  <a:lnTo>
                    <a:pt x="23" y="78"/>
                  </a:lnTo>
                  <a:lnTo>
                    <a:pt x="23" y="129"/>
                  </a:lnTo>
                  <a:lnTo>
                    <a:pt x="44" y="129"/>
                  </a:lnTo>
                  <a:lnTo>
                    <a:pt x="44" y="76"/>
                  </a:lnTo>
                  <a:lnTo>
                    <a:pt x="67" y="0"/>
                  </a:lnTo>
                  <a:lnTo>
                    <a:pt x="47" y="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p:nvSpPr>
            <p:cNvPr id="208" name="Freeform 207"/>
            <p:cNvSpPr>
              <a:spLocks noEditPoints="1"/>
            </p:cNvSpPr>
            <p:nvPr/>
          </p:nvSpPr>
          <p:spPr bwMode="invGray">
            <a:xfrm>
              <a:off x="3790034" y="2063445"/>
              <a:ext cx="101291" cy="194791"/>
            </a:xfrm>
            <a:custGeom>
              <a:avLst/>
              <a:gdLst>
                <a:gd name="T0" fmla="*/ 14 w 36"/>
                <a:gd name="T1" fmla="*/ 56 h 69"/>
                <a:gd name="T2" fmla="*/ 13 w 36"/>
                <a:gd name="T3" fmla="*/ 52 h 69"/>
                <a:gd name="T4" fmla="*/ 13 w 36"/>
                <a:gd name="T5" fmla="*/ 16 h 69"/>
                <a:gd name="T6" fmla="*/ 14 w 36"/>
                <a:gd name="T7" fmla="*/ 12 h 69"/>
                <a:gd name="T8" fmla="*/ 18 w 36"/>
                <a:gd name="T9" fmla="*/ 11 h 69"/>
                <a:gd name="T10" fmla="*/ 22 w 36"/>
                <a:gd name="T11" fmla="*/ 12 h 69"/>
                <a:gd name="T12" fmla="*/ 23 w 36"/>
                <a:gd name="T13" fmla="*/ 16 h 69"/>
                <a:gd name="T14" fmla="*/ 23 w 36"/>
                <a:gd name="T15" fmla="*/ 52 h 69"/>
                <a:gd name="T16" fmla="*/ 22 w 36"/>
                <a:gd name="T17" fmla="*/ 56 h 69"/>
                <a:gd name="T18" fmla="*/ 18 w 36"/>
                <a:gd name="T19" fmla="*/ 57 h 69"/>
                <a:gd name="T20" fmla="*/ 14 w 36"/>
                <a:gd name="T21" fmla="*/ 56 h 69"/>
                <a:gd name="T22" fmla="*/ 5 w 36"/>
                <a:gd name="T23" fmla="*/ 4 h 69"/>
                <a:gd name="T24" fmla="*/ 0 w 36"/>
                <a:gd name="T25" fmla="*/ 16 h 69"/>
                <a:gd name="T26" fmla="*/ 0 w 36"/>
                <a:gd name="T27" fmla="*/ 50 h 69"/>
                <a:gd name="T28" fmla="*/ 5 w 36"/>
                <a:gd name="T29" fmla="*/ 64 h 69"/>
                <a:gd name="T30" fmla="*/ 18 w 36"/>
                <a:gd name="T31" fmla="*/ 69 h 69"/>
                <a:gd name="T32" fmla="*/ 31 w 36"/>
                <a:gd name="T33" fmla="*/ 64 h 69"/>
                <a:gd name="T34" fmla="*/ 36 w 36"/>
                <a:gd name="T35" fmla="*/ 51 h 69"/>
                <a:gd name="T36" fmla="*/ 36 w 36"/>
                <a:gd name="T37" fmla="*/ 17 h 69"/>
                <a:gd name="T38" fmla="*/ 31 w 36"/>
                <a:gd name="T39" fmla="*/ 4 h 69"/>
                <a:gd name="T40" fmla="*/ 18 w 36"/>
                <a:gd name="T41" fmla="*/ 0 h 69"/>
                <a:gd name="T42" fmla="*/ 5 w 36"/>
                <a:gd name="T43"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69">
                  <a:moveTo>
                    <a:pt x="14" y="56"/>
                  </a:moveTo>
                  <a:cubicBezTo>
                    <a:pt x="13" y="55"/>
                    <a:pt x="13" y="53"/>
                    <a:pt x="13" y="52"/>
                  </a:cubicBezTo>
                  <a:cubicBezTo>
                    <a:pt x="13" y="16"/>
                    <a:pt x="13" y="16"/>
                    <a:pt x="13" y="16"/>
                  </a:cubicBezTo>
                  <a:cubicBezTo>
                    <a:pt x="13" y="14"/>
                    <a:pt x="13" y="13"/>
                    <a:pt x="14" y="12"/>
                  </a:cubicBezTo>
                  <a:cubicBezTo>
                    <a:pt x="15" y="11"/>
                    <a:pt x="16" y="11"/>
                    <a:pt x="18" y="11"/>
                  </a:cubicBezTo>
                  <a:cubicBezTo>
                    <a:pt x="19" y="11"/>
                    <a:pt x="21" y="11"/>
                    <a:pt x="22" y="12"/>
                  </a:cubicBezTo>
                  <a:cubicBezTo>
                    <a:pt x="23" y="13"/>
                    <a:pt x="23" y="14"/>
                    <a:pt x="23" y="16"/>
                  </a:cubicBezTo>
                  <a:cubicBezTo>
                    <a:pt x="23" y="52"/>
                    <a:pt x="23" y="52"/>
                    <a:pt x="23" y="52"/>
                  </a:cubicBezTo>
                  <a:cubicBezTo>
                    <a:pt x="23" y="53"/>
                    <a:pt x="23" y="55"/>
                    <a:pt x="22" y="56"/>
                  </a:cubicBezTo>
                  <a:cubicBezTo>
                    <a:pt x="21" y="57"/>
                    <a:pt x="19" y="57"/>
                    <a:pt x="18" y="57"/>
                  </a:cubicBezTo>
                  <a:cubicBezTo>
                    <a:pt x="16" y="57"/>
                    <a:pt x="15" y="57"/>
                    <a:pt x="14" y="56"/>
                  </a:cubicBezTo>
                  <a:moveTo>
                    <a:pt x="5" y="4"/>
                  </a:moveTo>
                  <a:cubicBezTo>
                    <a:pt x="2" y="7"/>
                    <a:pt x="0" y="11"/>
                    <a:pt x="0" y="16"/>
                  </a:cubicBezTo>
                  <a:cubicBezTo>
                    <a:pt x="0" y="50"/>
                    <a:pt x="0" y="50"/>
                    <a:pt x="0" y="50"/>
                  </a:cubicBezTo>
                  <a:cubicBezTo>
                    <a:pt x="0" y="56"/>
                    <a:pt x="2" y="60"/>
                    <a:pt x="5" y="64"/>
                  </a:cubicBezTo>
                  <a:cubicBezTo>
                    <a:pt x="8" y="67"/>
                    <a:pt x="12" y="69"/>
                    <a:pt x="18" y="69"/>
                  </a:cubicBezTo>
                  <a:cubicBezTo>
                    <a:pt x="23" y="69"/>
                    <a:pt x="28" y="67"/>
                    <a:pt x="31" y="64"/>
                  </a:cubicBezTo>
                  <a:cubicBezTo>
                    <a:pt x="34" y="61"/>
                    <a:pt x="36" y="56"/>
                    <a:pt x="36" y="51"/>
                  </a:cubicBezTo>
                  <a:cubicBezTo>
                    <a:pt x="36" y="17"/>
                    <a:pt x="36" y="17"/>
                    <a:pt x="36" y="17"/>
                  </a:cubicBezTo>
                  <a:cubicBezTo>
                    <a:pt x="36" y="12"/>
                    <a:pt x="34" y="8"/>
                    <a:pt x="31" y="4"/>
                  </a:cubicBezTo>
                  <a:cubicBezTo>
                    <a:pt x="27" y="1"/>
                    <a:pt x="23" y="0"/>
                    <a:pt x="18" y="0"/>
                  </a:cubicBezTo>
                  <a:cubicBezTo>
                    <a:pt x="13" y="0"/>
                    <a:pt x="8" y="1"/>
                    <a:pt x="5" y="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p:nvSpPr>
            <p:cNvPr id="209" name="Freeform 208"/>
            <p:cNvSpPr>
              <a:spLocks/>
            </p:cNvSpPr>
            <p:nvPr/>
          </p:nvSpPr>
          <p:spPr bwMode="invGray">
            <a:xfrm>
              <a:off x="3920543" y="2067342"/>
              <a:ext cx="97394" cy="186999"/>
            </a:xfrm>
            <a:custGeom>
              <a:avLst/>
              <a:gdLst>
                <a:gd name="T0" fmla="*/ 23 w 35"/>
                <a:gd name="T1" fmla="*/ 0 h 67"/>
                <a:gd name="T2" fmla="*/ 23 w 35"/>
                <a:gd name="T3" fmla="*/ 50 h 67"/>
                <a:gd name="T4" fmla="*/ 19 w 35"/>
                <a:gd name="T5" fmla="*/ 54 h 67"/>
                <a:gd name="T6" fmla="*/ 15 w 35"/>
                <a:gd name="T7" fmla="*/ 55 h 67"/>
                <a:gd name="T8" fmla="*/ 13 w 35"/>
                <a:gd name="T9" fmla="*/ 54 h 67"/>
                <a:gd name="T10" fmla="*/ 12 w 35"/>
                <a:gd name="T11" fmla="*/ 51 h 67"/>
                <a:gd name="T12" fmla="*/ 12 w 35"/>
                <a:gd name="T13" fmla="*/ 0 h 67"/>
                <a:gd name="T14" fmla="*/ 0 w 35"/>
                <a:gd name="T15" fmla="*/ 0 h 67"/>
                <a:gd name="T16" fmla="*/ 0 w 35"/>
                <a:gd name="T17" fmla="*/ 55 h 67"/>
                <a:gd name="T18" fmla="*/ 2 w 35"/>
                <a:gd name="T19" fmla="*/ 64 h 67"/>
                <a:gd name="T20" fmla="*/ 8 w 35"/>
                <a:gd name="T21" fmla="*/ 67 h 67"/>
                <a:gd name="T22" fmla="*/ 15 w 35"/>
                <a:gd name="T23" fmla="*/ 65 h 67"/>
                <a:gd name="T24" fmla="*/ 23 w 35"/>
                <a:gd name="T25" fmla="*/ 59 h 67"/>
                <a:gd name="T26" fmla="*/ 23 w 35"/>
                <a:gd name="T27" fmla="*/ 66 h 67"/>
                <a:gd name="T28" fmla="*/ 35 w 35"/>
                <a:gd name="T29" fmla="*/ 66 h 67"/>
                <a:gd name="T30" fmla="*/ 35 w 35"/>
                <a:gd name="T31" fmla="*/ 0 h 67"/>
                <a:gd name="T32" fmla="*/ 23 w 35"/>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67">
                  <a:moveTo>
                    <a:pt x="23" y="0"/>
                  </a:moveTo>
                  <a:cubicBezTo>
                    <a:pt x="23" y="50"/>
                    <a:pt x="23" y="50"/>
                    <a:pt x="23" y="50"/>
                  </a:cubicBezTo>
                  <a:cubicBezTo>
                    <a:pt x="21" y="52"/>
                    <a:pt x="20" y="53"/>
                    <a:pt x="19" y="54"/>
                  </a:cubicBezTo>
                  <a:cubicBezTo>
                    <a:pt x="17" y="55"/>
                    <a:pt x="16" y="55"/>
                    <a:pt x="15" y="55"/>
                  </a:cubicBezTo>
                  <a:cubicBezTo>
                    <a:pt x="14" y="55"/>
                    <a:pt x="13" y="55"/>
                    <a:pt x="13" y="54"/>
                  </a:cubicBezTo>
                  <a:cubicBezTo>
                    <a:pt x="12" y="53"/>
                    <a:pt x="12" y="52"/>
                    <a:pt x="12" y="51"/>
                  </a:cubicBezTo>
                  <a:cubicBezTo>
                    <a:pt x="12" y="0"/>
                    <a:pt x="12" y="0"/>
                    <a:pt x="12" y="0"/>
                  </a:cubicBezTo>
                  <a:cubicBezTo>
                    <a:pt x="0" y="0"/>
                    <a:pt x="0" y="0"/>
                    <a:pt x="0" y="0"/>
                  </a:cubicBezTo>
                  <a:cubicBezTo>
                    <a:pt x="0" y="55"/>
                    <a:pt x="0" y="55"/>
                    <a:pt x="0" y="55"/>
                  </a:cubicBezTo>
                  <a:cubicBezTo>
                    <a:pt x="0" y="59"/>
                    <a:pt x="1" y="62"/>
                    <a:pt x="2" y="64"/>
                  </a:cubicBezTo>
                  <a:cubicBezTo>
                    <a:pt x="3" y="66"/>
                    <a:pt x="6" y="67"/>
                    <a:pt x="8" y="67"/>
                  </a:cubicBezTo>
                  <a:cubicBezTo>
                    <a:pt x="11" y="67"/>
                    <a:pt x="13" y="66"/>
                    <a:pt x="15" y="65"/>
                  </a:cubicBezTo>
                  <a:cubicBezTo>
                    <a:pt x="18" y="63"/>
                    <a:pt x="20" y="61"/>
                    <a:pt x="23" y="59"/>
                  </a:cubicBezTo>
                  <a:cubicBezTo>
                    <a:pt x="23" y="66"/>
                    <a:pt x="23" y="66"/>
                    <a:pt x="23" y="66"/>
                  </a:cubicBezTo>
                  <a:cubicBezTo>
                    <a:pt x="35" y="66"/>
                    <a:pt x="35" y="66"/>
                    <a:pt x="35" y="66"/>
                  </a:cubicBezTo>
                  <a:cubicBezTo>
                    <a:pt x="35" y="0"/>
                    <a:pt x="35" y="0"/>
                    <a:pt x="35" y="0"/>
                  </a:cubicBezTo>
                  <a:lnTo>
                    <a:pt x="23" y="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p:nvSpPr>
            <p:cNvPr id="210" name="Freeform 209"/>
            <p:cNvSpPr>
              <a:spLocks/>
            </p:cNvSpPr>
            <p:nvPr/>
          </p:nvSpPr>
          <p:spPr bwMode="invGray">
            <a:xfrm>
              <a:off x="3906908" y="2454975"/>
              <a:ext cx="27271" cy="128562"/>
            </a:xfrm>
            <a:custGeom>
              <a:avLst/>
              <a:gdLst>
                <a:gd name="T0" fmla="*/ 5 w 10"/>
                <a:gd name="T1" fmla="*/ 0 h 46"/>
                <a:gd name="T2" fmla="*/ 2 w 10"/>
                <a:gd name="T3" fmla="*/ 0 h 46"/>
                <a:gd name="T4" fmla="*/ 0 w 10"/>
                <a:gd name="T5" fmla="*/ 2 h 46"/>
                <a:gd name="T6" fmla="*/ 0 w 10"/>
                <a:gd name="T7" fmla="*/ 43 h 46"/>
                <a:gd name="T8" fmla="*/ 2 w 10"/>
                <a:gd name="T9" fmla="*/ 46 h 46"/>
                <a:gd name="T10" fmla="*/ 5 w 10"/>
                <a:gd name="T11" fmla="*/ 46 h 46"/>
                <a:gd name="T12" fmla="*/ 9 w 10"/>
                <a:gd name="T13" fmla="*/ 45 h 46"/>
                <a:gd name="T14" fmla="*/ 10 w 10"/>
                <a:gd name="T15" fmla="*/ 40 h 46"/>
                <a:gd name="T16" fmla="*/ 10 w 10"/>
                <a:gd name="T17" fmla="*/ 7 h 46"/>
                <a:gd name="T18" fmla="*/ 8 w 10"/>
                <a:gd name="T19" fmla="*/ 1 h 46"/>
                <a:gd name="T20" fmla="*/ 5 w 10"/>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46">
                  <a:moveTo>
                    <a:pt x="5" y="0"/>
                  </a:moveTo>
                  <a:cubicBezTo>
                    <a:pt x="4" y="0"/>
                    <a:pt x="3" y="0"/>
                    <a:pt x="2" y="0"/>
                  </a:cubicBezTo>
                  <a:cubicBezTo>
                    <a:pt x="1" y="1"/>
                    <a:pt x="0" y="1"/>
                    <a:pt x="0" y="2"/>
                  </a:cubicBezTo>
                  <a:cubicBezTo>
                    <a:pt x="0" y="43"/>
                    <a:pt x="0" y="43"/>
                    <a:pt x="0" y="43"/>
                  </a:cubicBezTo>
                  <a:cubicBezTo>
                    <a:pt x="1" y="44"/>
                    <a:pt x="1" y="45"/>
                    <a:pt x="2" y="46"/>
                  </a:cubicBezTo>
                  <a:cubicBezTo>
                    <a:pt x="3" y="46"/>
                    <a:pt x="4" y="46"/>
                    <a:pt x="5" y="46"/>
                  </a:cubicBezTo>
                  <a:cubicBezTo>
                    <a:pt x="7" y="46"/>
                    <a:pt x="8" y="46"/>
                    <a:pt x="9" y="45"/>
                  </a:cubicBezTo>
                  <a:cubicBezTo>
                    <a:pt x="9" y="44"/>
                    <a:pt x="10" y="43"/>
                    <a:pt x="10" y="40"/>
                  </a:cubicBezTo>
                  <a:cubicBezTo>
                    <a:pt x="10" y="7"/>
                    <a:pt x="10" y="7"/>
                    <a:pt x="10" y="7"/>
                  </a:cubicBezTo>
                  <a:cubicBezTo>
                    <a:pt x="10" y="4"/>
                    <a:pt x="9" y="3"/>
                    <a:pt x="8" y="1"/>
                  </a:cubicBezTo>
                  <a:cubicBezTo>
                    <a:pt x="8" y="0"/>
                    <a:pt x="6" y="0"/>
                    <a:pt x="5" y="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p:nvSpPr>
            <p:cNvPr id="211" name="Freeform 210"/>
            <p:cNvSpPr>
              <a:spLocks/>
            </p:cNvSpPr>
            <p:nvPr/>
          </p:nvSpPr>
          <p:spPr bwMode="invGray">
            <a:xfrm>
              <a:off x="4029626" y="2454975"/>
              <a:ext cx="31166" cy="38958"/>
            </a:xfrm>
            <a:custGeom>
              <a:avLst/>
              <a:gdLst>
                <a:gd name="T0" fmla="*/ 6 w 11"/>
                <a:gd name="T1" fmla="*/ 0 h 14"/>
                <a:gd name="T2" fmla="*/ 1 w 11"/>
                <a:gd name="T3" fmla="*/ 2 h 14"/>
                <a:gd name="T4" fmla="*/ 0 w 11"/>
                <a:gd name="T5" fmla="*/ 8 h 14"/>
                <a:gd name="T6" fmla="*/ 0 w 11"/>
                <a:gd name="T7" fmla="*/ 14 h 14"/>
                <a:gd name="T8" fmla="*/ 11 w 11"/>
                <a:gd name="T9" fmla="*/ 14 h 14"/>
                <a:gd name="T10" fmla="*/ 11 w 11"/>
                <a:gd name="T11" fmla="*/ 8 h 14"/>
                <a:gd name="T12" fmla="*/ 10 w 11"/>
                <a:gd name="T13" fmla="*/ 2 h 14"/>
                <a:gd name="T14" fmla="*/ 6 w 11"/>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6" y="0"/>
                  </a:moveTo>
                  <a:cubicBezTo>
                    <a:pt x="4" y="0"/>
                    <a:pt x="2" y="1"/>
                    <a:pt x="1" y="2"/>
                  </a:cubicBezTo>
                  <a:cubicBezTo>
                    <a:pt x="1" y="3"/>
                    <a:pt x="0" y="5"/>
                    <a:pt x="0" y="8"/>
                  </a:cubicBezTo>
                  <a:cubicBezTo>
                    <a:pt x="0" y="14"/>
                    <a:pt x="0" y="14"/>
                    <a:pt x="0" y="14"/>
                  </a:cubicBezTo>
                  <a:cubicBezTo>
                    <a:pt x="11" y="14"/>
                    <a:pt x="11" y="14"/>
                    <a:pt x="11" y="14"/>
                  </a:cubicBezTo>
                  <a:cubicBezTo>
                    <a:pt x="11" y="8"/>
                    <a:pt x="11" y="8"/>
                    <a:pt x="11" y="8"/>
                  </a:cubicBezTo>
                  <a:cubicBezTo>
                    <a:pt x="11" y="5"/>
                    <a:pt x="10" y="3"/>
                    <a:pt x="10" y="2"/>
                  </a:cubicBezTo>
                  <a:cubicBezTo>
                    <a:pt x="9" y="1"/>
                    <a:pt x="7" y="0"/>
                    <a:pt x="6" y="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p:nvSpPr>
            <p:cNvPr id="212" name="Freeform 211"/>
            <p:cNvSpPr>
              <a:spLocks noEditPoints="1"/>
            </p:cNvSpPr>
            <p:nvPr/>
          </p:nvSpPr>
          <p:spPr bwMode="invGray">
            <a:xfrm>
              <a:off x="3575765" y="2301090"/>
              <a:ext cx="566839" cy="379843"/>
            </a:xfrm>
            <a:custGeom>
              <a:avLst/>
              <a:gdLst>
                <a:gd name="T0" fmla="*/ 171 w 201"/>
                <a:gd name="T1" fmla="*/ 1 h 135"/>
                <a:gd name="T2" fmla="*/ 100 w 201"/>
                <a:gd name="T3" fmla="*/ 0 h 135"/>
                <a:gd name="T4" fmla="*/ 30 w 201"/>
                <a:gd name="T5" fmla="*/ 1 h 135"/>
                <a:gd name="T6" fmla="*/ 0 w 201"/>
                <a:gd name="T7" fmla="*/ 68 h 135"/>
                <a:gd name="T8" fmla="*/ 30 w 201"/>
                <a:gd name="T9" fmla="*/ 134 h 135"/>
                <a:gd name="T10" fmla="*/ 171 w 201"/>
                <a:gd name="T11" fmla="*/ 134 h 135"/>
                <a:gd name="T12" fmla="*/ 201 w 201"/>
                <a:gd name="T13" fmla="*/ 68 h 135"/>
                <a:gd name="T14" fmla="*/ 43 w 201"/>
                <a:gd name="T15" fmla="*/ 111 h 135"/>
                <a:gd name="T16" fmla="*/ 30 w 201"/>
                <a:gd name="T17" fmla="*/ 35 h 135"/>
                <a:gd name="T18" fmla="*/ 15 w 201"/>
                <a:gd name="T19" fmla="*/ 22 h 135"/>
                <a:gd name="T20" fmla="*/ 58 w 201"/>
                <a:gd name="T21" fmla="*/ 35 h 135"/>
                <a:gd name="T22" fmla="*/ 43 w 201"/>
                <a:gd name="T23" fmla="*/ 111 h 135"/>
                <a:gd name="T24" fmla="*/ 80 w 201"/>
                <a:gd name="T25" fmla="*/ 111 h 135"/>
                <a:gd name="T26" fmla="*/ 73 w 201"/>
                <a:gd name="T27" fmla="*/ 110 h 135"/>
                <a:gd name="T28" fmla="*/ 60 w 201"/>
                <a:gd name="T29" fmla="*/ 109 h 135"/>
                <a:gd name="T30" fmla="*/ 57 w 201"/>
                <a:gd name="T31" fmla="*/ 45 h 135"/>
                <a:gd name="T32" fmla="*/ 70 w 201"/>
                <a:gd name="T33" fmla="*/ 95 h 135"/>
                <a:gd name="T34" fmla="*/ 73 w 201"/>
                <a:gd name="T35" fmla="*/ 100 h 135"/>
                <a:gd name="T36" fmla="*/ 80 w 201"/>
                <a:gd name="T37" fmla="*/ 95 h 135"/>
                <a:gd name="T38" fmla="*/ 92 w 201"/>
                <a:gd name="T39" fmla="*/ 45 h 135"/>
                <a:gd name="T40" fmla="*/ 139 w 201"/>
                <a:gd name="T41" fmla="*/ 97 h 135"/>
                <a:gd name="T42" fmla="*/ 128 w 201"/>
                <a:gd name="T43" fmla="*/ 112 h 135"/>
                <a:gd name="T44" fmla="*/ 117 w 201"/>
                <a:gd name="T45" fmla="*/ 106 h 135"/>
                <a:gd name="T46" fmla="*/ 104 w 201"/>
                <a:gd name="T47" fmla="*/ 111 h 135"/>
                <a:gd name="T48" fmla="*/ 117 w 201"/>
                <a:gd name="T49" fmla="*/ 22 h 135"/>
                <a:gd name="T50" fmla="*/ 122 w 201"/>
                <a:gd name="T51" fmla="*/ 46 h 135"/>
                <a:gd name="T52" fmla="*/ 136 w 201"/>
                <a:gd name="T53" fmla="*/ 48 h 135"/>
                <a:gd name="T54" fmla="*/ 139 w 201"/>
                <a:gd name="T55" fmla="*/ 97 h 135"/>
                <a:gd name="T56" fmla="*/ 161 w 201"/>
                <a:gd name="T57" fmla="*/ 79 h 135"/>
                <a:gd name="T58" fmla="*/ 162 w 201"/>
                <a:gd name="T59" fmla="*/ 99 h 135"/>
                <a:gd name="T60" fmla="*/ 171 w 201"/>
                <a:gd name="T61" fmla="*/ 99 h 135"/>
                <a:gd name="T62" fmla="*/ 172 w 201"/>
                <a:gd name="T63" fmla="*/ 87 h 135"/>
                <a:gd name="T64" fmla="*/ 184 w 201"/>
                <a:gd name="T65" fmla="*/ 92 h 135"/>
                <a:gd name="T66" fmla="*/ 166 w 201"/>
                <a:gd name="T67" fmla="*/ 113 h 135"/>
                <a:gd name="T68" fmla="*/ 149 w 201"/>
                <a:gd name="T69" fmla="*/ 92 h 135"/>
                <a:gd name="T70" fmla="*/ 154 w 201"/>
                <a:gd name="T71" fmla="*/ 49 h 135"/>
                <a:gd name="T72" fmla="*/ 180 w 201"/>
                <a:gd name="T73" fmla="*/ 48 h 135"/>
                <a:gd name="T74" fmla="*/ 184 w 201"/>
                <a:gd name="T75" fmla="*/ 7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1" h="135">
                  <a:moveTo>
                    <a:pt x="200" y="30"/>
                  </a:moveTo>
                  <a:cubicBezTo>
                    <a:pt x="200" y="14"/>
                    <a:pt x="187" y="1"/>
                    <a:pt x="171" y="1"/>
                  </a:cubicBezTo>
                  <a:cubicBezTo>
                    <a:pt x="149" y="0"/>
                    <a:pt x="127" y="0"/>
                    <a:pt x="104" y="0"/>
                  </a:cubicBezTo>
                  <a:cubicBezTo>
                    <a:pt x="103" y="0"/>
                    <a:pt x="102" y="0"/>
                    <a:pt x="100" y="0"/>
                  </a:cubicBezTo>
                  <a:cubicBezTo>
                    <a:pt x="99" y="0"/>
                    <a:pt x="98" y="0"/>
                    <a:pt x="97" y="0"/>
                  </a:cubicBezTo>
                  <a:cubicBezTo>
                    <a:pt x="74" y="0"/>
                    <a:pt x="52" y="0"/>
                    <a:pt x="30" y="1"/>
                  </a:cubicBezTo>
                  <a:cubicBezTo>
                    <a:pt x="14" y="1"/>
                    <a:pt x="1" y="14"/>
                    <a:pt x="1" y="30"/>
                  </a:cubicBezTo>
                  <a:cubicBezTo>
                    <a:pt x="0" y="42"/>
                    <a:pt x="0" y="55"/>
                    <a:pt x="0" y="68"/>
                  </a:cubicBezTo>
                  <a:cubicBezTo>
                    <a:pt x="0" y="80"/>
                    <a:pt x="0" y="93"/>
                    <a:pt x="1" y="105"/>
                  </a:cubicBezTo>
                  <a:cubicBezTo>
                    <a:pt x="1" y="121"/>
                    <a:pt x="14" y="134"/>
                    <a:pt x="30" y="134"/>
                  </a:cubicBezTo>
                  <a:cubicBezTo>
                    <a:pt x="53" y="135"/>
                    <a:pt x="77" y="135"/>
                    <a:pt x="100" y="135"/>
                  </a:cubicBezTo>
                  <a:cubicBezTo>
                    <a:pt x="124" y="135"/>
                    <a:pt x="148" y="135"/>
                    <a:pt x="171" y="134"/>
                  </a:cubicBezTo>
                  <a:cubicBezTo>
                    <a:pt x="187" y="134"/>
                    <a:pt x="200" y="121"/>
                    <a:pt x="200" y="105"/>
                  </a:cubicBezTo>
                  <a:cubicBezTo>
                    <a:pt x="201" y="93"/>
                    <a:pt x="201" y="80"/>
                    <a:pt x="201" y="68"/>
                  </a:cubicBezTo>
                  <a:cubicBezTo>
                    <a:pt x="201" y="55"/>
                    <a:pt x="201" y="42"/>
                    <a:pt x="200" y="30"/>
                  </a:cubicBezTo>
                  <a:close/>
                  <a:moveTo>
                    <a:pt x="43" y="111"/>
                  </a:moveTo>
                  <a:cubicBezTo>
                    <a:pt x="30" y="111"/>
                    <a:pt x="30" y="111"/>
                    <a:pt x="30" y="111"/>
                  </a:cubicBezTo>
                  <a:cubicBezTo>
                    <a:pt x="30" y="35"/>
                    <a:pt x="30" y="35"/>
                    <a:pt x="30" y="35"/>
                  </a:cubicBezTo>
                  <a:cubicBezTo>
                    <a:pt x="15" y="35"/>
                    <a:pt x="15" y="35"/>
                    <a:pt x="15" y="35"/>
                  </a:cubicBezTo>
                  <a:cubicBezTo>
                    <a:pt x="15" y="22"/>
                    <a:pt x="15" y="22"/>
                    <a:pt x="15" y="22"/>
                  </a:cubicBezTo>
                  <a:cubicBezTo>
                    <a:pt x="58" y="22"/>
                    <a:pt x="58" y="22"/>
                    <a:pt x="58" y="22"/>
                  </a:cubicBezTo>
                  <a:cubicBezTo>
                    <a:pt x="58" y="35"/>
                    <a:pt x="58" y="35"/>
                    <a:pt x="58" y="35"/>
                  </a:cubicBezTo>
                  <a:cubicBezTo>
                    <a:pt x="43" y="35"/>
                    <a:pt x="43" y="35"/>
                    <a:pt x="43" y="35"/>
                  </a:cubicBezTo>
                  <a:lnTo>
                    <a:pt x="43" y="111"/>
                  </a:lnTo>
                  <a:close/>
                  <a:moveTo>
                    <a:pt x="92" y="111"/>
                  </a:moveTo>
                  <a:cubicBezTo>
                    <a:pt x="80" y="111"/>
                    <a:pt x="80" y="111"/>
                    <a:pt x="80" y="111"/>
                  </a:cubicBezTo>
                  <a:cubicBezTo>
                    <a:pt x="80" y="104"/>
                    <a:pt x="80" y="104"/>
                    <a:pt x="80" y="104"/>
                  </a:cubicBezTo>
                  <a:cubicBezTo>
                    <a:pt x="78" y="106"/>
                    <a:pt x="75" y="108"/>
                    <a:pt x="73" y="110"/>
                  </a:cubicBezTo>
                  <a:cubicBezTo>
                    <a:pt x="71" y="111"/>
                    <a:pt x="68" y="112"/>
                    <a:pt x="66" y="112"/>
                  </a:cubicBezTo>
                  <a:cubicBezTo>
                    <a:pt x="63" y="112"/>
                    <a:pt x="61" y="111"/>
                    <a:pt x="60" y="109"/>
                  </a:cubicBezTo>
                  <a:cubicBezTo>
                    <a:pt x="58" y="107"/>
                    <a:pt x="57" y="104"/>
                    <a:pt x="57" y="100"/>
                  </a:cubicBezTo>
                  <a:cubicBezTo>
                    <a:pt x="57" y="45"/>
                    <a:pt x="57" y="45"/>
                    <a:pt x="57" y="45"/>
                  </a:cubicBezTo>
                  <a:cubicBezTo>
                    <a:pt x="70" y="45"/>
                    <a:pt x="70" y="45"/>
                    <a:pt x="70" y="45"/>
                  </a:cubicBezTo>
                  <a:cubicBezTo>
                    <a:pt x="70" y="95"/>
                    <a:pt x="70" y="95"/>
                    <a:pt x="70" y="95"/>
                  </a:cubicBezTo>
                  <a:cubicBezTo>
                    <a:pt x="70" y="97"/>
                    <a:pt x="70" y="98"/>
                    <a:pt x="70" y="99"/>
                  </a:cubicBezTo>
                  <a:cubicBezTo>
                    <a:pt x="71" y="100"/>
                    <a:pt x="72" y="100"/>
                    <a:pt x="73" y="100"/>
                  </a:cubicBezTo>
                  <a:cubicBezTo>
                    <a:pt x="74" y="100"/>
                    <a:pt x="75" y="99"/>
                    <a:pt x="76" y="99"/>
                  </a:cubicBezTo>
                  <a:cubicBezTo>
                    <a:pt x="78" y="98"/>
                    <a:pt x="79" y="96"/>
                    <a:pt x="80" y="95"/>
                  </a:cubicBezTo>
                  <a:cubicBezTo>
                    <a:pt x="80" y="45"/>
                    <a:pt x="80" y="45"/>
                    <a:pt x="80" y="45"/>
                  </a:cubicBezTo>
                  <a:cubicBezTo>
                    <a:pt x="92" y="45"/>
                    <a:pt x="92" y="45"/>
                    <a:pt x="92" y="45"/>
                  </a:cubicBezTo>
                  <a:lnTo>
                    <a:pt x="92" y="111"/>
                  </a:lnTo>
                  <a:close/>
                  <a:moveTo>
                    <a:pt x="139" y="97"/>
                  </a:moveTo>
                  <a:cubicBezTo>
                    <a:pt x="139" y="102"/>
                    <a:pt x="138" y="105"/>
                    <a:pt x="136" y="108"/>
                  </a:cubicBezTo>
                  <a:cubicBezTo>
                    <a:pt x="135" y="110"/>
                    <a:pt x="132" y="112"/>
                    <a:pt x="128" y="112"/>
                  </a:cubicBezTo>
                  <a:cubicBezTo>
                    <a:pt x="126" y="112"/>
                    <a:pt x="124" y="111"/>
                    <a:pt x="122" y="110"/>
                  </a:cubicBezTo>
                  <a:cubicBezTo>
                    <a:pt x="120" y="109"/>
                    <a:pt x="118" y="108"/>
                    <a:pt x="117" y="106"/>
                  </a:cubicBezTo>
                  <a:cubicBezTo>
                    <a:pt x="117" y="111"/>
                    <a:pt x="117" y="111"/>
                    <a:pt x="117" y="111"/>
                  </a:cubicBezTo>
                  <a:cubicBezTo>
                    <a:pt x="104" y="111"/>
                    <a:pt x="104" y="111"/>
                    <a:pt x="104" y="111"/>
                  </a:cubicBezTo>
                  <a:cubicBezTo>
                    <a:pt x="104" y="22"/>
                    <a:pt x="104" y="22"/>
                    <a:pt x="104" y="22"/>
                  </a:cubicBezTo>
                  <a:cubicBezTo>
                    <a:pt x="117" y="22"/>
                    <a:pt x="117" y="22"/>
                    <a:pt x="117" y="22"/>
                  </a:cubicBezTo>
                  <a:cubicBezTo>
                    <a:pt x="117" y="50"/>
                    <a:pt x="117" y="50"/>
                    <a:pt x="117" y="50"/>
                  </a:cubicBezTo>
                  <a:cubicBezTo>
                    <a:pt x="118" y="48"/>
                    <a:pt x="120" y="47"/>
                    <a:pt x="122" y="46"/>
                  </a:cubicBezTo>
                  <a:cubicBezTo>
                    <a:pt x="124" y="45"/>
                    <a:pt x="125" y="44"/>
                    <a:pt x="127" y="44"/>
                  </a:cubicBezTo>
                  <a:cubicBezTo>
                    <a:pt x="131" y="44"/>
                    <a:pt x="134" y="46"/>
                    <a:pt x="136" y="48"/>
                  </a:cubicBezTo>
                  <a:cubicBezTo>
                    <a:pt x="138" y="51"/>
                    <a:pt x="139" y="55"/>
                    <a:pt x="139" y="61"/>
                  </a:cubicBezTo>
                  <a:lnTo>
                    <a:pt x="139" y="97"/>
                  </a:lnTo>
                  <a:close/>
                  <a:moveTo>
                    <a:pt x="184" y="79"/>
                  </a:moveTo>
                  <a:cubicBezTo>
                    <a:pt x="161" y="79"/>
                    <a:pt x="161" y="79"/>
                    <a:pt x="161" y="79"/>
                  </a:cubicBezTo>
                  <a:cubicBezTo>
                    <a:pt x="161" y="92"/>
                    <a:pt x="161" y="92"/>
                    <a:pt x="161" y="92"/>
                  </a:cubicBezTo>
                  <a:cubicBezTo>
                    <a:pt x="161" y="95"/>
                    <a:pt x="161" y="98"/>
                    <a:pt x="162" y="99"/>
                  </a:cubicBezTo>
                  <a:cubicBezTo>
                    <a:pt x="163" y="100"/>
                    <a:pt x="164" y="101"/>
                    <a:pt x="166" y="101"/>
                  </a:cubicBezTo>
                  <a:cubicBezTo>
                    <a:pt x="168" y="101"/>
                    <a:pt x="170" y="101"/>
                    <a:pt x="171" y="99"/>
                  </a:cubicBezTo>
                  <a:cubicBezTo>
                    <a:pt x="171" y="98"/>
                    <a:pt x="172" y="96"/>
                    <a:pt x="172" y="92"/>
                  </a:cubicBezTo>
                  <a:cubicBezTo>
                    <a:pt x="172" y="87"/>
                    <a:pt x="172" y="87"/>
                    <a:pt x="172" y="87"/>
                  </a:cubicBezTo>
                  <a:cubicBezTo>
                    <a:pt x="184" y="87"/>
                    <a:pt x="184" y="87"/>
                    <a:pt x="184" y="87"/>
                  </a:cubicBezTo>
                  <a:cubicBezTo>
                    <a:pt x="184" y="92"/>
                    <a:pt x="184" y="92"/>
                    <a:pt x="184" y="92"/>
                  </a:cubicBezTo>
                  <a:cubicBezTo>
                    <a:pt x="184" y="99"/>
                    <a:pt x="183" y="104"/>
                    <a:pt x="180" y="107"/>
                  </a:cubicBezTo>
                  <a:cubicBezTo>
                    <a:pt x="177" y="111"/>
                    <a:pt x="172" y="113"/>
                    <a:pt x="166" y="113"/>
                  </a:cubicBezTo>
                  <a:cubicBezTo>
                    <a:pt x="161" y="113"/>
                    <a:pt x="156" y="111"/>
                    <a:pt x="153" y="107"/>
                  </a:cubicBezTo>
                  <a:cubicBezTo>
                    <a:pt x="150" y="104"/>
                    <a:pt x="149" y="99"/>
                    <a:pt x="149" y="92"/>
                  </a:cubicBezTo>
                  <a:cubicBezTo>
                    <a:pt x="149" y="63"/>
                    <a:pt x="149" y="63"/>
                    <a:pt x="149" y="63"/>
                  </a:cubicBezTo>
                  <a:cubicBezTo>
                    <a:pt x="149" y="57"/>
                    <a:pt x="150" y="52"/>
                    <a:pt x="154" y="49"/>
                  </a:cubicBezTo>
                  <a:cubicBezTo>
                    <a:pt x="157" y="45"/>
                    <a:pt x="162" y="43"/>
                    <a:pt x="167" y="43"/>
                  </a:cubicBezTo>
                  <a:cubicBezTo>
                    <a:pt x="173" y="43"/>
                    <a:pt x="177" y="45"/>
                    <a:pt x="180" y="48"/>
                  </a:cubicBezTo>
                  <a:cubicBezTo>
                    <a:pt x="183" y="52"/>
                    <a:pt x="184" y="57"/>
                    <a:pt x="184" y="63"/>
                  </a:cubicBezTo>
                  <a:lnTo>
                    <a:pt x="184" y="79"/>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p:nvSpPr>
            <p:cNvPr id="215" name="Freeform 82"/>
            <p:cNvSpPr>
              <a:spLocks/>
            </p:cNvSpPr>
            <p:nvPr/>
          </p:nvSpPr>
          <p:spPr bwMode="invGray">
            <a:xfrm>
              <a:off x="4737928" y="1403089"/>
              <a:ext cx="237177" cy="507268"/>
            </a:xfrm>
            <a:custGeom>
              <a:avLst/>
              <a:gdLst>
                <a:gd name="T0" fmla="*/ 75 w 113"/>
                <a:gd name="T1" fmla="*/ 241 h 241"/>
                <a:gd name="T2" fmla="*/ 25 w 113"/>
                <a:gd name="T3" fmla="*/ 241 h 241"/>
                <a:gd name="T4" fmla="*/ 25 w 113"/>
                <a:gd name="T5" fmla="*/ 120 h 241"/>
                <a:gd name="T6" fmla="*/ 0 w 113"/>
                <a:gd name="T7" fmla="*/ 120 h 241"/>
                <a:gd name="T8" fmla="*/ 0 w 113"/>
                <a:gd name="T9" fmla="*/ 79 h 241"/>
                <a:gd name="T10" fmla="*/ 25 w 113"/>
                <a:gd name="T11" fmla="*/ 79 h 241"/>
                <a:gd name="T12" fmla="*/ 25 w 113"/>
                <a:gd name="T13" fmla="*/ 54 h 241"/>
                <a:gd name="T14" fmla="*/ 79 w 113"/>
                <a:gd name="T15" fmla="*/ 0 h 241"/>
                <a:gd name="T16" fmla="*/ 113 w 113"/>
                <a:gd name="T17" fmla="*/ 0 h 241"/>
                <a:gd name="T18" fmla="*/ 113 w 113"/>
                <a:gd name="T19" fmla="*/ 41 h 241"/>
                <a:gd name="T20" fmla="*/ 92 w 113"/>
                <a:gd name="T21" fmla="*/ 41 h 241"/>
                <a:gd name="T22" fmla="*/ 75 w 113"/>
                <a:gd name="T23" fmla="*/ 58 h 241"/>
                <a:gd name="T24" fmla="*/ 75 w 113"/>
                <a:gd name="T25" fmla="*/ 79 h 241"/>
                <a:gd name="T26" fmla="*/ 113 w 113"/>
                <a:gd name="T27" fmla="*/ 79 h 241"/>
                <a:gd name="T28" fmla="*/ 109 w 113"/>
                <a:gd name="T29" fmla="*/ 120 h 241"/>
                <a:gd name="T30" fmla="*/ 75 w 113"/>
                <a:gd name="T31" fmla="*/ 120 h 241"/>
                <a:gd name="T32" fmla="*/ 75 w 113"/>
                <a:gd name="T33"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241">
                  <a:moveTo>
                    <a:pt x="75" y="241"/>
                  </a:moveTo>
                  <a:cubicBezTo>
                    <a:pt x="25" y="241"/>
                    <a:pt x="25" y="241"/>
                    <a:pt x="25" y="241"/>
                  </a:cubicBezTo>
                  <a:cubicBezTo>
                    <a:pt x="25" y="120"/>
                    <a:pt x="25" y="120"/>
                    <a:pt x="25" y="120"/>
                  </a:cubicBezTo>
                  <a:cubicBezTo>
                    <a:pt x="0" y="120"/>
                    <a:pt x="0" y="120"/>
                    <a:pt x="0" y="120"/>
                  </a:cubicBezTo>
                  <a:cubicBezTo>
                    <a:pt x="0" y="79"/>
                    <a:pt x="0" y="79"/>
                    <a:pt x="0" y="79"/>
                  </a:cubicBezTo>
                  <a:cubicBezTo>
                    <a:pt x="25" y="79"/>
                    <a:pt x="25" y="79"/>
                    <a:pt x="25" y="79"/>
                  </a:cubicBezTo>
                  <a:cubicBezTo>
                    <a:pt x="25" y="54"/>
                    <a:pt x="25" y="54"/>
                    <a:pt x="25" y="54"/>
                  </a:cubicBezTo>
                  <a:cubicBezTo>
                    <a:pt x="25" y="20"/>
                    <a:pt x="39" y="0"/>
                    <a:pt x="79" y="0"/>
                  </a:cubicBezTo>
                  <a:cubicBezTo>
                    <a:pt x="113" y="0"/>
                    <a:pt x="113" y="0"/>
                    <a:pt x="113" y="0"/>
                  </a:cubicBezTo>
                  <a:cubicBezTo>
                    <a:pt x="113" y="41"/>
                    <a:pt x="113" y="41"/>
                    <a:pt x="113" y="41"/>
                  </a:cubicBezTo>
                  <a:cubicBezTo>
                    <a:pt x="92" y="41"/>
                    <a:pt x="92" y="41"/>
                    <a:pt x="92" y="41"/>
                  </a:cubicBezTo>
                  <a:cubicBezTo>
                    <a:pt x="76" y="41"/>
                    <a:pt x="75" y="47"/>
                    <a:pt x="75" y="58"/>
                  </a:cubicBezTo>
                  <a:cubicBezTo>
                    <a:pt x="75" y="79"/>
                    <a:pt x="75" y="79"/>
                    <a:pt x="75" y="79"/>
                  </a:cubicBezTo>
                  <a:cubicBezTo>
                    <a:pt x="113" y="79"/>
                    <a:pt x="113" y="79"/>
                    <a:pt x="113" y="79"/>
                  </a:cubicBezTo>
                  <a:cubicBezTo>
                    <a:pt x="109" y="120"/>
                    <a:pt x="109" y="120"/>
                    <a:pt x="109" y="120"/>
                  </a:cubicBezTo>
                  <a:cubicBezTo>
                    <a:pt x="75" y="120"/>
                    <a:pt x="75" y="120"/>
                    <a:pt x="75" y="120"/>
                  </a:cubicBezTo>
                  <a:lnTo>
                    <a:pt x="75" y="241"/>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p:nvSpPr>
            <p:cNvPr id="217" name="Freeform 80"/>
            <p:cNvSpPr>
              <a:spLocks/>
            </p:cNvSpPr>
            <p:nvPr/>
          </p:nvSpPr>
          <p:spPr bwMode="invGray">
            <a:xfrm>
              <a:off x="3199733" y="993897"/>
              <a:ext cx="346805" cy="463232"/>
            </a:xfrm>
            <a:custGeom>
              <a:avLst/>
              <a:gdLst>
                <a:gd name="T0" fmla="*/ 150 w 181"/>
                <a:gd name="T1" fmla="*/ 181 h 241"/>
                <a:gd name="T2" fmla="*/ 91 w 181"/>
                <a:gd name="T3" fmla="*/ 181 h 241"/>
                <a:gd name="T4" fmla="*/ 69 w 181"/>
                <a:gd name="T5" fmla="*/ 172 h 241"/>
                <a:gd name="T6" fmla="*/ 61 w 181"/>
                <a:gd name="T7" fmla="*/ 151 h 241"/>
                <a:gd name="T8" fmla="*/ 61 w 181"/>
                <a:gd name="T9" fmla="*/ 121 h 241"/>
                <a:gd name="T10" fmla="*/ 150 w 181"/>
                <a:gd name="T11" fmla="*/ 121 h 241"/>
                <a:gd name="T12" fmla="*/ 172 w 181"/>
                <a:gd name="T13" fmla="*/ 112 h 241"/>
                <a:gd name="T14" fmla="*/ 181 w 181"/>
                <a:gd name="T15" fmla="*/ 91 h 241"/>
                <a:gd name="T16" fmla="*/ 172 w 181"/>
                <a:gd name="T17" fmla="*/ 69 h 241"/>
                <a:gd name="T18" fmla="*/ 150 w 181"/>
                <a:gd name="T19" fmla="*/ 60 h 241"/>
                <a:gd name="T20" fmla="*/ 61 w 181"/>
                <a:gd name="T21" fmla="*/ 60 h 241"/>
                <a:gd name="T22" fmla="*/ 61 w 181"/>
                <a:gd name="T23" fmla="*/ 30 h 241"/>
                <a:gd name="T24" fmla="*/ 52 w 181"/>
                <a:gd name="T25" fmla="*/ 9 h 241"/>
                <a:gd name="T26" fmla="*/ 31 w 181"/>
                <a:gd name="T27" fmla="*/ 0 h 241"/>
                <a:gd name="T28" fmla="*/ 9 w 181"/>
                <a:gd name="T29" fmla="*/ 9 h 241"/>
                <a:gd name="T30" fmla="*/ 0 w 181"/>
                <a:gd name="T31" fmla="*/ 30 h 241"/>
                <a:gd name="T32" fmla="*/ 0 w 181"/>
                <a:gd name="T33" fmla="*/ 151 h 241"/>
                <a:gd name="T34" fmla="*/ 27 w 181"/>
                <a:gd name="T35" fmla="*/ 215 h 241"/>
                <a:gd name="T36" fmla="*/ 91 w 181"/>
                <a:gd name="T37" fmla="*/ 241 h 241"/>
                <a:gd name="T38" fmla="*/ 150 w 181"/>
                <a:gd name="T39" fmla="*/ 241 h 241"/>
                <a:gd name="T40" fmla="*/ 172 w 181"/>
                <a:gd name="T41" fmla="*/ 232 h 241"/>
                <a:gd name="T42" fmla="*/ 181 w 181"/>
                <a:gd name="T43" fmla="*/ 211 h 241"/>
                <a:gd name="T44" fmla="*/ 172 w 181"/>
                <a:gd name="T45" fmla="*/ 190 h 241"/>
                <a:gd name="T46" fmla="*/ 150 w 181"/>
                <a:gd name="T47" fmla="*/ 18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 h="241">
                  <a:moveTo>
                    <a:pt x="150" y="181"/>
                  </a:moveTo>
                  <a:cubicBezTo>
                    <a:pt x="91" y="181"/>
                    <a:pt x="91" y="181"/>
                    <a:pt x="91" y="181"/>
                  </a:cubicBezTo>
                  <a:cubicBezTo>
                    <a:pt x="82" y="181"/>
                    <a:pt x="75" y="178"/>
                    <a:pt x="69" y="172"/>
                  </a:cubicBezTo>
                  <a:cubicBezTo>
                    <a:pt x="64" y="166"/>
                    <a:pt x="61" y="159"/>
                    <a:pt x="61" y="151"/>
                  </a:cubicBezTo>
                  <a:cubicBezTo>
                    <a:pt x="61" y="121"/>
                    <a:pt x="61" y="121"/>
                    <a:pt x="61" y="121"/>
                  </a:cubicBezTo>
                  <a:cubicBezTo>
                    <a:pt x="150" y="121"/>
                    <a:pt x="150" y="121"/>
                    <a:pt x="150" y="121"/>
                  </a:cubicBezTo>
                  <a:cubicBezTo>
                    <a:pt x="159" y="121"/>
                    <a:pt x="166" y="118"/>
                    <a:pt x="172" y="112"/>
                  </a:cubicBezTo>
                  <a:cubicBezTo>
                    <a:pt x="178" y="106"/>
                    <a:pt x="181" y="99"/>
                    <a:pt x="181" y="91"/>
                  </a:cubicBezTo>
                  <a:cubicBezTo>
                    <a:pt x="181" y="82"/>
                    <a:pt x="178" y="75"/>
                    <a:pt x="172" y="69"/>
                  </a:cubicBezTo>
                  <a:cubicBezTo>
                    <a:pt x="166" y="63"/>
                    <a:pt x="159" y="60"/>
                    <a:pt x="150" y="60"/>
                  </a:cubicBezTo>
                  <a:cubicBezTo>
                    <a:pt x="61" y="60"/>
                    <a:pt x="61" y="60"/>
                    <a:pt x="61" y="60"/>
                  </a:cubicBezTo>
                  <a:cubicBezTo>
                    <a:pt x="61" y="30"/>
                    <a:pt x="61" y="30"/>
                    <a:pt x="61" y="30"/>
                  </a:cubicBezTo>
                  <a:cubicBezTo>
                    <a:pt x="61" y="22"/>
                    <a:pt x="58" y="15"/>
                    <a:pt x="52" y="9"/>
                  </a:cubicBezTo>
                  <a:cubicBezTo>
                    <a:pt x="46" y="3"/>
                    <a:pt x="39" y="0"/>
                    <a:pt x="31" y="0"/>
                  </a:cubicBezTo>
                  <a:cubicBezTo>
                    <a:pt x="22" y="0"/>
                    <a:pt x="15" y="3"/>
                    <a:pt x="9" y="9"/>
                  </a:cubicBezTo>
                  <a:cubicBezTo>
                    <a:pt x="3" y="15"/>
                    <a:pt x="0" y="22"/>
                    <a:pt x="0" y="30"/>
                  </a:cubicBezTo>
                  <a:cubicBezTo>
                    <a:pt x="0" y="151"/>
                    <a:pt x="0" y="151"/>
                    <a:pt x="0" y="151"/>
                  </a:cubicBezTo>
                  <a:cubicBezTo>
                    <a:pt x="0" y="176"/>
                    <a:pt x="9" y="197"/>
                    <a:pt x="27" y="215"/>
                  </a:cubicBezTo>
                  <a:cubicBezTo>
                    <a:pt x="44" y="232"/>
                    <a:pt x="66" y="241"/>
                    <a:pt x="91" y="241"/>
                  </a:cubicBezTo>
                  <a:cubicBezTo>
                    <a:pt x="150" y="241"/>
                    <a:pt x="150" y="241"/>
                    <a:pt x="150" y="241"/>
                  </a:cubicBezTo>
                  <a:cubicBezTo>
                    <a:pt x="159" y="241"/>
                    <a:pt x="166" y="238"/>
                    <a:pt x="172" y="232"/>
                  </a:cubicBezTo>
                  <a:cubicBezTo>
                    <a:pt x="178" y="226"/>
                    <a:pt x="181" y="219"/>
                    <a:pt x="181" y="211"/>
                  </a:cubicBezTo>
                  <a:cubicBezTo>
                    <a:pt x="181" y="203"/>
                    <a:pt x="178" y="196"/>
                    <a:pt x="172" y="190"/>
                  </a:cubicBezTo>
                  <a:cubicBezTo>
                    <a:pt x="166" y="184"/>
                    <a:pt x="159" y="181"/>
                    <a:pt x="150" y="181"/>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grpSp>
          <p:nvGrpSpPr>
            <p:cNvPr id="274" name="Group 273"/>
            <p:cNvGrpSpPr/>
            <p:nvPr/>
          </p:nvGrpSpPr>
          <p:grpSpPr>
            <a:xfrm>
              <a:off x="2622538" y="2996868"/>
              <a:ext cx="878720" cy="878720"/>
              <a:chOff x="2410425" y="2994763"/>
              <a:chExt cx="1221030" cy="1221030"/>
            </a:xfrm>
          </p:grpSpPr>
          <p:sp>
            <p:nvSpPr>
              <p:cNvPr id="222" name="Oval 221"/>
              <p:cNvSpPr/>
              <p:nvPr/>
            </p:nvSpPr>
            <p:spPr>
              <a:xfrm>
                <a:off x="2410425" y="2994763"/>
                <a:ext cx="1221030" cy="122103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Roboto Light"/>
                </a:endParaRPr>
              </a:p>
            </p:txBody>
          </p:sp>
          <p:grpSp>
            <p:nvGrpSpPr>
              <p:cNvPr id="268" name="Group 267"/>
              <p:cNvGrpSpPr/>
              <p:nvPr/>
            </p:nvGrpSpPr>
            <p:grpSpPr>
              <a:xfrm>
                <a:off x="2680885" y="3281809"/>
                <a:ext cx="731003" cy="646938"/>
                <a:chOff x="2680885" y="3281809"/>
                <a:chExt cx="731003" cy="646938"/>
              </a:xfrm>
              <a:solidFill>
                <a:schemeClr val="bg1"/>
              </a:solidFill>
            </p:grpSpPr>
            <p:sp>
              <p:nvSpPr>
                <p:cNvPr id="224" name="Freeform 206"/>
                <p:cNvSpPr>
                  <a:spLocks noEditPoints="1"/>
                </p:cNvSpPr>
                <p:nvPr/>
              </p:nvSpPr>
              <p:spPr bwMode="invGray">
                <a:xfrm>
                  <a:off x="2680885" y="3281809"/>
                  <a:ext cx="396570" cy="646938"/>
                </a:xfrm>
                <a:custGeom>
                  <a:avLst/>
                  <a:gdLst>
                    <a:gd name="T0" fmla="*/ 104 w 150"/>
                    <a:gd name="T1" fmla="*/ 113 h 245"/>
                    <a:gd name="T2" fmla="*/ 139 w 150"/>
                    <a:gd name="T3" fmla="*/ 55 h 245"/>
                    <a:gd name="T4" fmla="*/ 119 w 150"/>
                    <a:gd name="T5" fmla="*/ 12 h 245"/>
                    <a:gd name="T6" fmla="*/ 150 w 150"/>
                    <a:gd name="T7" fmla="*/ 0 h 245"/>
                    <a:gd name="T8" fmla="*/ 82 w 150"/>
                    <a:gd name="T9" fmla="*/ 0 h 245"/>
                    <a:gd name="T10" fmla="*/ 14 w 150"/>
                    <a:gd name="T11" fmla="*/ 59 h 245"/>
                    <a:gd name="T12" fmla="*/ 74 w 150"/>
                    <a:gd name="T13" fmla="*/ 111 h 245"/>
                    <a:gd name="T14" fmla="*/ 74 w 150"/>
                    <a:gd name="T15" fmla="*/ 125 h 245"/>
                    <a:gd name="T16" fmla="*/ 83 w 150"/>
                    <a:gd name="T17" fmla="*/ 141 h 245"/>
                    <a:gd name="T18" fmla="*/ 0 w 150"/>
                    <a:gd name="T19" fmla="*/ 192 h 245"/>
                    <a:gd name="T20" fmla="*/ 69 w 150"/>
                    <a:gd name="T21" fmla="*/ 241 h 245"/>
                    <a:gd name="T22" fmla="*/ 150 w 150"/>
                    <a:gd name="T23" fmla="*/ 180 h 245"/>
                    <a:gd name="T24" fmla="*/ 104 w 150"/>
                    <a:gd name="T25" fmla="*/ 113 h 245"/>
                    <a:gd name="T26" fmla="*/ 46 w 150"/>
                    <a:gd name="T27" fmla="*/ 63 h 245"/>
                    <a:gd name="T28" fmla="*/ 64 w 150"/>
                    <a:gd name="T29" fmla="*/ 13 h 245"/>
                    <a:gd name="T30" fmla="*/ 106 w 150"/>
                    <a:gd name="T31" fmla="*/ 46 h 245"/>
                    <a:gd name="T32" fmla="*/ 87 w 150"/>
                    <a:gd name="T33" fmla="*/ 97 h 245"/>
                    <a:gd name="T34" fmla="*/ 46 w 150"/>
                    <a:gd name="T35" fmla="*/ 63 h 245"/>
                    <a:gd name="T36" fmla="*/ 80 w 150"/>
                    <a:gd name="T37" fmla="*/ 225 h 245"/>
                    <a:gd name="T38" fmla="*/ 27 w 150"/>
                    <a:gd name="T39" fmla="*/ 191 h 245"/>
                    <a:gd name="T40" fmla="*/ 75 w 150"/>
                    <a:gd name="T41" fmla="*/ 151 h 245"/>
                    <a:gd name="T42" fmla="*/ 128 w 150"/>
                    <a:gd name="T43" fmla="*/ 184 h 245"/>
                    <a:gd name="T44" fmla="*/ 80 w 150"/>
                    <a:gd name="T45" fmla="*/ 22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0" h="245">
                      <a:moveTo>
                        <a:pt x="104" y="113"/>
                      </a:moveTo>
                      <a:cubicBezTo>
                        <a:pt x="104" y="97"/>
                        <a:pt x="139" y="92"/>
                        <a:pt x="139" y="55"/>
                      </a:cubicBezTo>
                      <a:cubicBezTo>
                        <a:pt x="139" y="33"/>
                        <a:pt x="137" y="20"/>
                        <a:pt x="119" y="12"/>
                      </a:cubicBezTo>
                      <a:cubicBezTo>
                        <a:pt x="119" y="7"/>
                        <a:pt x="150" y="10"/>
                        <a:pt x="150" y="0"/>
                      </a:cubicBezTo>
                      <a:cubicBezTo>
                        <a:pt x="145" y="0"/>
                        <a:pt x="82" y="0"/>
                        <a:pt x="82" y="0"/>
                      </a:cubicBezTo>
                      <a:cubicBezTo>
                        <a:pt x="82" y="0"/>
                        <a:pt x="14" y="2"/>
                        <a:pt x="14" y="59"/>
                      </a:cubicBezTo>
                      <a:cubicBezTo>
                        <a:pt x="14" y="117"/>
                        <a:pt x="74" y="111"/>
                        <a:pt x="74" y="111"/>
                      </a:cubicBezTo>
                      <a:cubicBezTo>
                        <a:pt x="74" y="111"/>
                        <a:pt x="74" y="119"/>
                        <a:pt x="74" y="125"/>
                      </a:cubicBezTo>
                      <a:cubicBezTo>
                        <a:pt x="74" y="131"/>
                        <a:pt x="82" y="129"/>
                        <a:pt x="83" y="141"/>
                      </a:cubicBezTo>
                      <a:cubicBezTo>
                        <a:pt x="79" y="141"/>
                        <a:pt x="0" y="139"/>
                        <a:pt x="0" y="192"/>
                      </a:cubicBezTo>
                      <a:cubicBezTo>
                        <a:pt x="0" y="244"/>
                        <a:pt x="69" y="241"/>
                        <a:pt x="69" y="241"/>
                      </a:cubicBezTo>
                      <a:cubicBezTo>
                        <a:pt x="69" y="241"/>
                        <a:pt x="150" y="245"/>
                        <a:pt x="150" y="180"/>
                      </a:cubicBezTo>
                      <a:cubicBezTo>
                        <a:pt x="150" y="141"/>
                        <a:pt x="104" y="128"/>
                        <a:pt x="104" y="113"/>
                      </a:cubicBezTo>
                      <a:close/>
                      <a:moveTo>
                        <a:pt x="46" y="63"/>
                      </a:moveTo>
                      <a:cubicBezTo>
                        <a:pt x="39" y="40"/>
                        <a:pt x="48" y="17"/>
                        <a:pt x="64" y="13"/>
                      </a:cubicBezTo>
                      <a:cubicBezTo>
                        <a:pt x="81" y="8"/>
                        <a:pt x="100" y="23"/>
                        <a:pt x="106" y="46"/>
                      </a:cubicBezTo>
                      <a:cubicBezTo>
                        <a:pt x="112" y="70"/>
                        <a:pt x="104" y="92"/>
                        <a:pt x="87" y="97"/>
                      </a:cubicBezTo>
                      <a:cubicBezTo>
                        <a:pt x="71" y="101"/>
                        <a:pt x="52" y="86"/>
                        <a:pt x="46" y="63"/>
                      </a:cubicBezTo>
                      <a:close/>
                      <a:moveTo>
                        <a:pt x="80" y="225"/>
                      </a:moveTo>
                      <a:cubicBezTo>
                        <a:pt x="52" y="227"/>
                        <a:pt x="29" y="212"/>
                        <a:pt x="27" y="191"/>
                      </a:cubicBezTo>
                      <a:cubicBezTo>
                        <a:pt x="26" y="171"/>
                        <a:pt x="47" y="153"/>
                        <a:pt x="75" y="151"/>
                      </a:cubicBezTo>
                      <a:cubicBezTo>
                        <a:pt x="103" y="149"/>
                        <a:pt x="127" y="164"/>
                        <a:pt x="128" y="184"/>
                      </a:cubicBezTo>
                      <a:cubicBezTo>
                        <a:pt x="130" y="205"/>
                        <a:pt x="108" y="223"/>
                        <a:pt x="80" y="22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p:nvSpPr>
                <p:cNvPr id="225" name="Freeform 207"/>
                <p:cNvSpPr>
                  <a:spLocks/>
                </p:cNvSpPr>
                <p:nvPr/>
              </p:nvSpPr>
              <p:spPr bwMode="invGray">
                <a:xfrm>
                  <a:off x="3126797" y="3281809"/>
                  <a:ext cx="285091" cy="285092"/>
                </a:xfrm>
                <a:custGeom>
                  <a:avLst/>
                  <a:gdLst>
                    <a:gd name="T0" fmla="*/ 156 w 156"/>
                    <a:gd name="T1" fmla="*/ 68 h 156"/>
                    <a:gd name="T2" fmla="*/ 156 w 156"/>
                    <a:gd name="T3" fmla="*/ 89 h 156"/>
                    <a:gd name="T4" fmla="*/ 88 w 156"/>
                    <a:gd name="T5" fmla="*/ 89 h 156"/>
                    <a:gd name="T6" fmla="*/ 88 w 156"/>
                    <a:gd name="T7" fmla="*/ 156 h 156"/>
                    <a:gd name="T8" fmla="*/ 68 w 156"/>
                    <a:gd name="T9" fmla="*/ 156 h 156"/>
                    <a:gd name="T10" fmla="*/ 68 w 156"/>
                    <a:gd name="T11" fmla="*/ 89 h 156"/>
                    <a:gd name="T12" fmla="*/ 0 w 156"/>
                    <a:gd name="T13" fmla="*/ 89 h 156"/>
                    <a:gd name="T14" fmla="*/ 0 w 156"/>
                    <a:gd name="T15" fmla="*/ 68 h 156"/>
                    <a:gd name="T16" fmla="*/ 68 w 156"/>
                    <a:gd name="T17" fmla="*/ 68 h 156"/>
                    <a:gd name="T18" fmla="*/ 68 w 156"/>
                    <a:gd name="T19" fmla="*/ 0 h 156"/>
                    <a:gd name="T20" fmla="*/ 88 w 156"/>
                    <a:gd name="T21" fmla="*/ 0 h 156"/>
                    <a:gd name="T22" fmla="*/ 88 w 156"/>
                    <a:gd name="T23" fmla="*/ 68 h 156"/>
                    <a:gd name="T24" fmla="*/ 156 w 156"/>
                    <a:gd name="T25" fmla="*/ 6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56">
                      <a:moveTo>
                        <a:pt x="156" y="68"/>
                      </a:moveTo>
                      <a:lnTo>
                        <a:pt x="156" y="89"/>
                      </a:lnTo>
                      <a:lnTo>
                        <a:pt x="88" y="89"/>
                      </a:lnTo>
                      <a:lnTo>
                        <a:pt x="88" y="156"/>
                      </a:lnTo>
                      <a:lnTo>
                        <a:pt x="68" y="156"/>
                      </a:lnTo>
                      <a:lnTo>
                        <a:pt x="68" y="89"/>
                      </a:lnTo>
                      <a:lnTo>
                        <a:pt x="0" y="89"/>
                      </a:lnTo>
                      <a:lnTo>
                        <a:pt x="0" y="68"/>
                      </a:lnTo>
                      <a:lnTo>
                        <a:pt x="68" y="68"/>
                      </a:lnTo>
                      <a:lnTo>
                        <a:pt x="68" y="0"/>
                      </a:lnTo>
                      <a:lnTo>
                        <a:pt x="88" y="0"/>
                      </a:lnTo>
                      <a:lnTo>
                        <a:pt x="88" y="68"/>
                      </a:lnTo>
                      <a:lnTo>
                        <a:pt x="156" y="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grpSp>
        </p:grpSp>
        <p:grpSp>
          <p:nvGrpSpPr>
            <p:cNvPr id="273" name="Group 272"/>
            <p:cNvGrpSpPr/>
            <p:nvPr/>
          </p:nvGrpSpPr>
          <p:grpSpPr>
            <a:xfrm>
              <a:off x="1452689" y="2237113"/>
              <a:ext cx="877421" cy="877421"/>
              <a:chOff x="1295114" y="1782577"/>
              <a:chExt cx="1337741" cy="1337741"/>
            </a:xfrm>
          </p:grpSpPr>
          <p:sp>
            <p:nvSpPr>
              <p:cNvPr id="228" name="Oval 227"/>
              <p:cNvSpPr/>
              <p:nvPr/>
            </p:nvSpPr>
            <p:spPr>
              <a:xfrm>
                <a:off x="1295114" y="1782577"/>
                <a:ext cx="1337741" cy="133774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Roboto Light"/>
                </a:endParaRPr>
              </a:p>
            </p:txBody>
          </p:sp>
          <p:grpSp>
            <p:nvGrpSpPr>
              <p:cNvPr id="267" name="Group 266"/>
              <p:cNvGrpSpPr/>
              <p:nvPr/>
            </p:nvGrpSpPr>
            <p:grpSpPr>
              <a:xfrm>
                <a:off x="1632718" y="2086280"/>
                <a:ext cx="719136" cy="686126"/>
                <a:chOff x="1633156" y="2098808"/>
                <a:chExt cx="719136" cy="686126"/>
              </a:xfrm>
              <a:solidFill>
                <a:schemeClr val="bg1"/>
              </a:solidFill>
            </p:grpSpPr>
            <p:sp>
              <p:nvSpPr>
                <p:cNvPr id="230" name="Freeform 93"/>
                <p:cNvSpPr>
                  <a:spLocks noEditPoints="1"/>
                </p:cNvSpPr>
                <p:nvPr/>
              </p:nvSpPr>
              <p:spPr bwMode="invGray">
                <a:xfrm>
                  <a:off x="1633156" y="2098808"/>
                  <a:ext cx="174479" cy="686126"/>
                </a:xfrm>
                <a:custGeom>
                  <a:avLst/>
                  <a:gdLst>
                    <a:gd name="T0" fmla="*/ 48 w 51"/>
                    <a:gd name="T1" fmla="*/ 202 h 202"/>
                    <a:gd name="T2" fmla="*/ 48 w 51"/>
                    <a:gd name="T3" fmla="*/ 66 h 202"/>
                    <a:gd name="T4" fmla="*/ 3 w 51"/>
                    <a:gd name="T5" fmla="*/ 66 h 202"/>
                    <a:gd name="T6" fmla="*/ 3 w 51"/>
                    <a:gd name="T7" fmla="*/ 202 h 202"/>
                    <a:gd name="T8" fmla="*/ 48 w 51"/>
                    <a:gd name="T9" fmla="*/ 202 h 202"/>
                    <a:gd name="T10" fmla="*/ 25 w 51"/>
                    <a:gd name="T11" fmla="*/ 47 h 202"/>
                    <a:gd name="T12" fmla="*/ 51 w 51"/>
                    <a:gd name="T13" fmla="*/ 24 h 202"/>
                    <a:gd name="T14" fmla="*/ 26 w 51"/>
                    <a:gd name="T15" fmla="*/ 0 h 202"/>
                    <a:gd name="T16" fmla="*/ 0 w 51"/>
                    <a:gd name="T17" fmla="*/ 24 h 202"/>
                    <a:gd name="T18" fmla="*/ 25 w 51"/>
                    <a:gd name="T19" fmla="*/ 47 h 202"/>
                    <a:gd name="T20" fmla="*/ 25 w 51"/>
                    <a:gd name="T21" fmla="*/ 4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02">
                      <a:moveTo>
                        <a:pt x="48" y="202"/>
                      </a:moveTo>
                      <a:cubicBezTo>
                        <a:pt x="48" y="66"/>
                        <a:pt x="48" y="66"/>
                        <a:pt x="48" y="66"/>
                      </a:cubicBezTo>
                      <a:cubicBezTo>
                        <a:pt x="3" y="66"/>
                        <a:pt x="3" y="66"/>
                        <a:pt x="3" y="66"/>
                      </a:cubicBezTo>
                      <a:cubicBezTo>
                        <a:pt x="3" y="202"/>
                        <a:pt x="3" y="202"/>
                        <a:pt x="3" y="202"/>
                      </a:cubicBezTo>
                      <a:cubicBezTo>
                        <a:pt x="48" y="202"/>
                        <a:pt x="48" y="202"/>
                        <a:pt x="48" y="202"/>
                      </a:cubicBezTo>
                      <a:close/>
                      <a:moveTo>
                        <a:pt x="25" y="47"/>
                      </a:moveTo>
                      <a:cubicBezTo>
                        <a:pt x="41" y="47"/>
                        <a:pt x="51" y="37"/>
                        <a:pt x="51" y="24"/>
                      </a:cubicBezTo>
                      <a:cubicBezTo>
                        <a:pt x="51" y="11"/>
                        <a:pt x="41" y="0"/>
                        <a:pt x="26" y="0"/>
                      </a:cubicBezTo>
                      <a:cubicBezTo>
                        <a:pt x="10" y="0"/>
                        <a:pt x="0" y="11"/>
                        <a:pt x="0" y="24"/>
                      </a:cubicBezTo>
                      <a:cubicBezTo>
                        <a:pt x="0" y="37"/>
                        <a:pt x="10" y="47"/>
                        <a:pt x="25" y="47"/>
                      </a:cubicBezTo>
                      <a:cubicBezTo>
                        <a:pt x="25" y="47"/>
                        <a:pt x="25" y="47"/>
                        <a:pt x="25" y="4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p:nvSpPr>
                <p:cNvPr id="231" name="Freeform 94"/>
                <p:cNvSpPr>
                  <a:spLocks/>
                </p:cNvSpPr>
                <p:nvPr/>
              </p:nvSpPr>
              <p:spPr bwMode="invGray">
                <a:xfrm>
                  <a:off x="1880728" y="2313370"/>
                  <a:ext cx="471564" cy="471564"/>
                </a:xfrm>
                <a:custGeom>
                  <a:avLst/>
                  <a:gdLst>
                    <a:gd name="T0" fmla="*/ 0 w 138"/>
                    <a:gd name="T1" fmla="*/ 139 h 139"/>
                    <a:gd name="T2" fmla="*/ 45 w 138"/>
                    <a:gd name="T3" fmla="*/ 139 h 139"/>
                    <a:gd name="T4" fmla="*/ 45 w 138"/>
                    <a:gd name="T5" fmla="*/ 63 h 139"/>
                    <a:gd name="T6" fmla="*/ 47 w 138"/>
                    <a:gd name="T7" fmla="*/ 52 h 139"/>
                    <a:gd name="T8" fmla="*/ 70 w 138"/>
                    <a:gd name="T9" fmla="*/ 35 h 139"/>
                    <a:gd name="T10" fmla="*/ 93 w 138"/>
                    <a:gd name="T11" fmla="*/ 66 h 139"/>
                    <a:gd name="T12" fmla="*/ 93 w 138"/>
                    <a:gd name="T13" fmla="*/ 139 h 139"/>
                    <a:gd name="T14" fmla="*/ 138 w 138"/>
                    <a:gd name="T15" fmla="*/ 139 h 139"/>
                    <a:gd name="T16" fmla="*/ 138 w 138"/>
                    <a:gd name="T17" fmla="*/ 61 h 139"/>
                    <a:gd name="T18" fmla="*/ 86 w 138"/>
                    <a:gd name="T19" fmla="*/ 0 h 139"/>
                    <a:gd name="T20" fmla="*/ 45 w 138"/>
                    <a:gd name="T21" fmla="*/ 23 h 139"/>
                    <a:gd name="T22" fmla="*/ 45 w 138"/>
                    <a:gd name="T23" fmla="*/ 23 h 139"/>
                    <a:gd name="T24" fmla="*/ 45 w 138"/>
                    <a:gd name="T25" fmla="*/ 3 h 139"/>
                    <a:gd name="T26" fmla="*/ 0 w 138"/>
                    <a:gd name="T27" fmla="*/ 3 h 139"/>
                    <a:gd name="T28" fmla="*/ 0 w 138"/>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39">
                      <a:moveTo>
                        <a:pt x="0" y="139"/>
                      </a:moveTo>
                      <a:cubicBezTo>
                        <a:pt x="45" y="139"/>
                        <a:pt x="45" y="139"/>
                        <a:pt x="45" y="139"/>
                      </a:cubicBezTo>
                      <a:cubicBezTo>
                        <a:pt x="45" y="63"/>
                        <a:pt x="45" y="63"/>
                        <a:pt x="45" y="63"/>
                      </a:cubicBezTo>
                      <a:cubicBezTo>
                        <a:pt x="45" y="59"/>
                        <a:pt x="45" y="55"/>
                        <a:pt x="47" y="52"/>
                      </a:cubicBezTo>
                      <a:cubicBezTo>
                        <a:pt x="50" y="44"/>
                        <a:pt x="57" y="35"/>
                        <a:pt x="70" y="35"/>
                      </a:cubicBezTo>
                      <a:cubicBezTo>
                        <a:pt x="86" y="35"/>
                        <a:pt x="93" y="48"/>
                        <a:pt x="93" y="66"/>
                      </a:cubicBezTo>
                      <a:cubicBezTo>
                        <a:pt x="93" y="139"/>
                        <a:pt x="93" y="139"/>
                        <a:pt x="93" y="139"/>
                      </a:cubicBezTo>
                      <a:cubicBezTo>
                        <a:pt x="138" y="139"/>
                        <a:pt x="138" y="139"/>
                        <a:pt x="138" y="139"/>
                      </a:cubicBezTo>
                      <a:cubicBezTo>
                        <a:pt x="138" y="61"/>
                        <a:pt x="138" y="61"/>
                        <a:pt x="138" y="61"/>
                      </a:cubicBezTo>
                      <a:cubicBezTo>
                        <a:pt x="138" y="19"/>
                        <a:pt x="116" y="0"/>
                        <a:pt x="86" y="0"/>
                      </a:cubicBezTo>
                      <a:cubicBezTo>
                        <a:pt x="61" y="0"/>
                        <a:pt x="51" y="13"/>
                        <a:pt x="45" y="23"/>
                      </a:cubicBezTo>
                      <a:cubicBezTo>
                        <a:pt x="45" y="23"/>
                        <a:pt x="45" y="23"/>
                        <a:pt x="45" y="23"/>
                      </a:cubicBezTo>
                      <a:cubicBezTo>
                        <a:pt x="45" y="3"/>
                        <a:pt x="45" y="3"/>
                        <a:pt x="45" y="3"/>
                      </a:cubicBezTo>
                      <a:cubicBezTo>
                        <a:pt x="0" y="3"/>
                        <a:pt x="0" y="3"/>
                        <a:pt x="0" y="3"/>
                      </a:cubicBezTo>
                      <a:cubicBezTo>
                        <a:pt x="1" y="16"/>
                        <a:pt x="0" y="139"/>
                        <a:pt x="0" y="13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grpSp>
        </p:grpSp>
        <p:grpSp>
          <p:nvGrpSpPr>
            <p:cNvPr id="276" name="Group 275"/>
            <p:cNvGrpSpPr/>
            <p:nvPr/>
          </p:nvGrpSpPr>
          <p:grpSpPr>
            <a:xfrm>
              <a:off x="3259697" y="4456179"/>
              <a:ext cx="914107" cy="914107"/>
              <a:chOff x="2985570" y="4396057"/>
              <a:chExt cx="1261093" cy="1261093"/>
            </a:xfrm>
          </p:grpSpPr>
          <p:sp>
            <p:nvSpPr>
              <p:cNvPr id="233" name="Oval 232"/>
              <p:cNvSpPr/>
              <p:nvPr/>
            </p:nvSpPr>
            <p:spPr>
              <a:xfrm>
                <a:off x="2985570" y="4396057"/>
                <a:ext cx="1261093" cy="1261093"/>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Roboto Light"/>
                </a:endParaRPr>
              </a:p>
            </p:txBody>
          </p:sp>
          <p:sp>
            <p:nvSpPr>
              <p:cNvPr id="234" name="Freeform 115"/>
              <p:cNvSpPr>
                <a:spLocks noEditPoints="1"/>
              </p:cNvSpPr>
              <p:nvPr/>
            </p:nvSpPr>
            <p:spPr bwMode="invGray">
              <a:xfrm>
                <a:off x="3359543" y="4765835"/>
                <a:ext cx="513147" cy="521540"/>
              </a:xfrm>
              <a:custGeom>
                <a:avLst/>
                <a:gdLst>
                  <a:gd name="T0" fmla="*/ 231 w 238"/>
                  <a:gd name="T1" fmla="*/ 146 h 242"/>
                  <a:gd name="T2" fmla="*/ 234 w 238"/>
                  <a:gd name="T3" fmla="*/ 122 h 242"/>
                  <a:gd name="T4" fmla="*/ 120 w 238"/>
                  <a:gd name="T5" fmla="*/ 9 h 242"/>
                  <a:gd name="T6" fmla="*/ 101 w 238"/>
                  <a:gd name="T7" fmla="*/ 10 h 242"/>
                  <a:gd name="T8" fmla="*/ 66 w 238"/>
                  <a:gd name="T9" fmla="*/ 0 h 242"/>
                  <a:gd name="T10" fmla="*/ 0 w 238"/>
                  <a:gd name="T11" fmla="*/ 66 h 242"/>
                  <a:gd name="T12" fmla="*/ 9 w 238"/>
                  <a:gd name="T13" fmla="*/ 99 h 242"/>
                  <a:gd name="T14" fmla="*/ 7 w 238"/>
                  <a:gd name="T15" fmla="*/ 122 h 242"/>
                  <a:gd name="T16" fmla="*/ 120 w 238"/>
                  <a:gd name="T17" fmla="*/ 236 h 242"/>
                  <a:gd name="T18" fmla="*/ 141 w 238"/>
                  <a:gd name="T19" fmla="*/ 234 h 242"/>
                  <a:gd name="T20" fmla="*/ 172 w 238"/>
                  <a:gd name="T21" fmla="*/ 242 h 242"/>
                  <a:gd name="T22" fmla="*/ 238 w 238"/>
                  <a:gd name="T23" fmla="*/ 176 h 242"/>
                  <a:gd name="T24" fmla="*/ 231 w 238"/>
                  <a:gd name="T25" fmla="*/ 146 h 242"/>
                  <a:gd name="T26" fmla="*/ 179 w 238"/>
                  <a:gd name="T27" fmla="*/ 176 h 242"/>
                  <a:gd name="T28" fmla="*/ 156 w 238"/>
                  <a:gd name="T29" fmla="*/ 194 h 242"/>
                  <a:gd name="T30" fmla="*/ 120 w 238"/>
                  <a:gd name="T31" fmla="*/ 200 h 242"/>
                  <a:gd name="T32" fmla="*/ 80 w 238"/>
                  <a:gd name="T33" fmla="*/ 192 h 242"/>
                  <a:gd name="T34" fmla="*/ 61 w 238"/>
                  <a:gd name="T35" fmla="*/ 175 h 242"/>
                  <a:gd name="T36" fmla="*/ 54 w 238"/>
                  <a:gd name="T37" fmla="*/ 155 h 242"/>
                  <a:gd name="T38" fmla="*/ 58 w 238"/>
                  <a:gd name="T39" fmla="*/ 144 h 242"/>
                  <a:gd name="T40" fmla="*/ 70 w 238"/>
                  <a:gd name="T41" fmla="*/ 139 h 242"/>
                  <a:gd name="T42" fmla="*/ 80 w 238"/>
                  <a:gd name="T43" fmla="*/ 143 h 242"/>
                  <a:gd name="T44" fmla="*/ 87 w 238"/>
                  <a:gd name="T45" fmla="*/ 153 h 242"/>
                  <a:gd name="T46" fmla="*/ 93 w 238"/>
                  <a:gd name="T47" fmla="*/ 164 h 242"/>
                  <a:gd name="T48" fmla="*/ 103 w 238"/>
                  <a:gd name="T49" fmla="*/ 172 h 242"/>
                  <a:gd name="T50" fmla="*/ 119 w 238"/>
                  <a:gd name="T51" fmla="*/ 174 h 242"/>
                  <a:gd name="T52" fmla="*/ 142 w 238"/>
                  <a:gd name="T53" fmla="*/ 168 h 242"/>
                  <a:gd name="T54" fmla="*/ 151 w 238"/>
                  <a:gd name="T55" fmla="*/ 154 h 242"/>
                  <a:gd name="T56" fmla="*/ 146 w 238"/>
                  <a:gd name="T57" fmla="*/ 144 h 242"/>
                  <a:gd name="T58" fmla="*/ 134 w 238"/>
                  <a:gd name="T59" fmla="*/ 137 h 242"/>
                  <a:gd name="T60" fmla="*/ 113 w 238"/>
                  <a:gd name="T61" fmla="*/ 132 h 242"/>
                  <a:gd name="T62" fmla="*/ 84 w 238"/>
                  <a:gd name="T63" fmla="*/ 123 h 242"/>
                  <a:gd name="T64" fmla="*/ 64 w 238"/>
                  <a:gd name="T65" fmla="*/ 109 h 242"/>
                  <a:gd name="T66" fmla="*/ 57 w 238"/>
                  <a:gd name="T67" fmla="*/ 86 h 242"/>
                  <a:gd name="T68" fmla="*/ 64 w 238"/>
                  <a:gd name="T69" fmla="*/ 63 h 242"/>
                  <a:gd name="T70" fmla="*/ 86 w 238"/>
                  <a:gd name="T71" fmla="*/ 47 h 242"/>
                  <a:gd name="T72" fmla="*/ 120 w 238"/>
                  <a:gd name="T73" fmla="*/ 42 h 242"/>
                  <a:gd name="T74" fmla="*/ 146 w 238"/>
                  <a:gd name="T75" fmla="*/ 46 h 242"/>
                  <a:gd name="T76" fmla="*/ 165 w 238"/>
                  <a:gd name="T77" fmla="*/ 55 h 242"/>
                  <a:gd name="T78" fmla="*/ 176 w 238"/>
                  <a:gd name="T79" fmla="*/ 67 h 242"/>
                  <a:gd name="T80" fmla="*/ 180 w 238"/>
                  <a:gd name="T81" fmla="*/ 80 h 242"/>
                  <a:gd name="T82" fmla="*/ 175 w 238"/>
                  <a:gd name="T83" fmla="*/ 91 h 242"/>
                  <a:gd name="T84" fmla="*/ 163 w 238"/>
                  <a:gd name="T85" fmla="*/ 96 h 242"/>
                  <a:gd name="T86" fmla="*/ 153 w 238"/>
                  <a:gd name="T87" fmla="*/ 93 h 242"/>
                  <a:gd name="T88" fmla="*/ 147 w 238"/>
                  <a:gd name="T89" fmla="*/ 84 h 242"/>
                  <a:gd name="T90" fmla="*/ 137 w 238"/>
                  <a:gd name="T91" fmla="*/ 72 h 242"/>
                  <a:gd name="T92" fmla="*/ 118 w 238"/>
                  <a:gd name="T93" fmla="*/ 67 h 242"/>
                  <a:gd name="T94" fmla="*/ 98 w 238"/>
                  <a:gd name="T95" fmla="*/ 72 h 242"/>
                  <a:gd name="T96" fmla="*/ 91 w 238"/>
                  <a:gd name="T97" fmla="*/ 83 h 242"/>
                  <a:gd name="T98" fmla="*/ 93 w 238"/>
                  <a:gd name="T99" fmla="*/ 90 h 242"/>
                  <a:gd name="T100" fmla="*/ 100 w 238"/>
                  <a:gd name="T101" fmla="*/ 95 h 242"/>
                  <a:gd name="T102" fmla="*/ 109 w 238"/>
                  <a:gd name="T103" fmla="*/ 98 h 242"/>
                  <a:gd name="T104" fmla="*/ 125 w 238"/>
                  <a:gd name="T105" fmla="*/ 102 h 242"/>
                  <a:gd name="T106" fmla="*/ 150 w 238"/>
                  <a:gd name="T107" fmla="*/ 109 h 242"/>
                  <a:gd name="T108" fmla="*/ 169 w 238"/>
                  <a:gd name="T109" fmla="*/ 118 h 242"/>
                  <a:gd name="T110" fmla="*/ 182 w 238"/>
                  <a:gd name="T111" fmla="*/ 131 h 242"/>
                  <a:gd name="T112" fmla="*/ 187 w 238"/>
                  <a:gd name="T113" fmla="*/ 151 h 242"/>
                  <a:gd name="T114" fmla="*/ 179 w 238"/>
                  <a:gd name="T115" fmla="*/ 17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242">
                    <a:moveTo>
                      <a:pt x="231" y="146"/>
                    </a:moveTo>
                    <a:cubicBezTo>
                      <a:pt x="233" y="139"/>
                      <a:pt x="234" y="131"/>
                      <a:pt x="234" y="122"/>
                    </a:cubicBezTo>
                    <a:cubicBezTo>
                      <a:pt x="234" y="59"/>
                      <a:pt x="183" y="9"/>
                      <a:pt x="120" y="9"/>
                    </a:cubicBezTo>
                    <a:cubicBezTo>
                      <a:pt x="114" y="9"/>
                      <a:pt x="107" y="9"/>
                      <a:pt x="101" y="10"/>
                    </a:cubicBezTo>
                    <a:cubicBezTo>
                      <a:pt x="91" y="4"/>
                      <a:pt x="79" y="0"/>
                      <a:pt x="66" y="0"/>
                    </a:cubicBezTo>
                    <a:cubicBezTo>
                      <a:pt x="30" y="0"/>
                      <a:pt x="0" y="30"/>
                      <a:pt x="0" y="66"/>
                    </a:cubicBezTo>
                    <a:cubicBezTo>
                      <a:pt x="0" y="78"/>
                      <a:pt x="3" y="90"/>
                      <a:pt x="9" y="99"/>
                    </a:cubicBezTo>
                    <a:cubicBezTo>
                      <a:pt x="8" y="107"/>
                      <a:pt x="7" y="114"/>
                      <a:pt x="7" y="122"/>
                    </a:cubicBezTo>
                    <a:cubicBezTo>
                      <a:pt x="7" y="185"/>
                      <a:pt x="58" y="236"/>
                      <a:pt x="120" y="236"/>
                    </a:cubicBezTo>
                    <a:cubicBezTo>
                      <a:pt x="128" y="236"/>
                      <a:pt x="135" y="235"/>
                      <a:pt x="141" y="234"/>
                    </a:cubicBezTo>
                    <a:cubicBezTo>
                      <a:pt x="151" y="239"/>
                      <a:pt x="161" y="242"/>
                      <a:pt x="172" y="242"/>
                    </a:cubicBezTo>
                    <a:cubicBezTo>
                      <a:pt x="209" y="242"/>
                      <a:pt x="238" y="212"/>
                      <a:pt x="238" y="176"/>
                    </a:cubicBezTo>
                    <a:cubicBezTo>
                      <a:pt x="238" y="165"/>
                      <a:pt x="236" y="155"/>
                      <a:pt x="231" y="146"/>
                    </a:cubicBezTo>
                    <a:close/>
                    <a:moveTo>
                      <a:pt x="179" y="176"/>
                    </a:moveTo>
                    <a:cubicBezTo>
                      <a:pt x="173" y="184"/>
                      <a:pt x="166" y="190"/>
                      <a:pt x="156" y="194"/>
                    </a:cubicBezTo>
                    <a:cubicBezTo>
                      <a:pt x="146" y="198"/>
                      <a:pt x="134" y="200"/>
                      <a:pt x="120" y="200"/>
                    </a:cubicBezTo>
                    <a:cubicBezTo>
                      <a:pt x="104" y="200"/>
                      <a:pt x="90" y="197"/>
                      <a:pt x="80" y="192"/>
                    </a:cubicBezTo>
                    <a:cubicBezTo>
                      <a:pt x="72" y="187"/>
                      <a:pt x="66" y="182"/>
                      <a:pt x="61" y="175"/>
                    </a:cubicBezTo>
                    <a:cubicBezTo>
                      <a:pt x="56" y="168"/>
                      <a:pt x="54" y="161"/>
                      <a:pt x="54" y="155"/>
                    </a:cubicBezTo>
                    <a:cubicBezTo>
                      <a:pt x="54" y="150"/>
                      <a:pt x="55" y="147"/>
                      <a:pt x="58" y="144"/>
                    </a:cubicBezTo>
                    <a:cubicBezTo>
                      <a:pt x="61" y="141"/>
                      <a:pt x="65" y="139"/>
                      <a:pt x="70" y="139"/>
                    </a:cubicBezTo>
                    <a:cubicBezTo>
                      <a:pt x="74" y="139"/>
                      <a:pt x="77" y="141"/>
                      <a:pt x="80" y="143"/>
                    </a:cubicBezTo>
                    <a:cubicBezTo>
                      <a:pt x="83" y="145"/>
                      <a:pt x="85" y="148"/>
                      <a:pt x="87" y="153"/>
                    </a:cubicBezTo>
                    <a:cubicBezTo>
                      <a:pt x="89" y="157"/>
                      <a:pt x="91" y="161"/>
                      <a:pt x="93" y="164"/>
                    </a:cubicBezTo>
                    <a:cubicBezTo>
                      <a:pt x="96" y="167"/>
                      <a:pt x="99" y="170"/>
                      <a:pt x="103" y="172"/>
                    </a:cubicBezTo>
                    <a:cubicBezTo>
                      <a:pt x="107" y="173"/>
                      <a:pt x="113" y="174"/>
                      <a:pt x="119" y="174"/>
                    </a:cubicBezTo>
                    <a:cubicBezTo>
                      <a:pt x="129" y="174"/>
                      <a:pt x="136" y="172"/>
                      <a:pt x="142" y="168"/>
                    </a:cubicBezTo>
                    <a:cubicBezTo>
                      <a:pt x="148" y="165"/>
                      <a:pt x="151" y="160"/>
                      <a:pt x="151" y="154"/>
                    </a:cubicBezTo>
                    <a:cubicBezTo>
                      <a:pt x="151" y="150"/>
                      <a:pt x="149" y="146"/>
                      <a:pt x="146" y="144"/>
                    </a:cubicBezTo>
                    <a:cubicBezTo>
                      <a:pt x="143" y="141"/>
                      <a:pt x="139" y="138"/>
                      <a:pt x="134" y="137"/>
                    </a:cubicBezTo>
                    <a:cubicBezTo>
                      <a:pt x="129" y="135"/>
                      <a:pt x="122" y="134"/>
                      <a:pt x="113" y="132"/>
                    </a:cubicBezTo>
                    <a:cubicBezTo>
                      <a:pt x="101" y="129"/>
                      <a:pt x="91" y="126"/>
                      <a:pt x="84" y="123"/>
                    </a:cubicBezTo>
                    <a:cubicBezTo>
                      <a:pt x="75" y="119"/>
                      <a:pt x="69" y="115"/>
                      <a:pt x="64" y="109"/>
                    </a:cubicBezTo>
                    <a:cubicBezTo>
                      <a:pt x="59" y="102"/>
                      <a:pt x="57" y="95"/>
                      <a:pt x="57" y="86"/>
                    </a:cubicBezTo>
                    <a:cubicBezTo>
                      <a:pt x="57" y="77"/>
                      <a:pt x="59" y="69"/>
                      <a:pt x="64" y="63"/>
                    </a:cubicBezTo>
                    <a:cubicBezTo>
                      <a:pt x="69" y="56"/>
                      <a:pt x="77" y="51"/>
                      <a:pt x="86" y="47"/>
                    </a:cubicBezTo>
                    <a:cubicBezTo>
                      <a:pt x="96" y="44"/>
                      <a:pt x="107" y="42"/>
                      <a:pt x="120" y="42"/>
                    </a:cubicBezTo>
                    <a:cubicBezTo>
                      <a:pt x="130" y="42"/>
                      <a:pt x="139" y="43"/>
                      <a:pt x="146" y="46"/>
                    </a:cubicBezTo>
                    <a:cubicBezTo>
                      <a:pt x="154" y="48"/>
                      <a:pt x="160" y="51"/>
                      <a:pt x="165" y="55"/>
                    </a:cubicBezTo>
                    <a:cubicBezTo>
                      <a:pt x="170" y="59"/>
                      <a:pt x="174" y="63"/>
                      <a:pt x="176" y="67"/>
                    </a:cubicBezTo>
                    <a:cubicBezTo>
                      <a:pt x="178" y="72"/>
                      <a:pt x="180" y="76"/>
                      <a:pt x="180" y="80"/>
                    </a:cubicBezTo>
                    <a:cubicBezTo>
                      <a:pt x="180" y="85"/>
                      <a:pt x="178" y="88"/>
                      <a:pt x="175" y="91"/>
                    </a:cubicBezTo>
                    <a:cubicBezTo>
                      <a:pt x="172" y="95"/>
                      <a:pt x="168" y="96"/>
                      <a:pt x="163" y="96"/>
                    </a:cubicBezTo>
                    <a:cubicBezTo>
                      <a:pt x="159" y="96"/>
                      <a:pt x="156" y="95"/>
                      <a:pt x="153" y="93"/>
                    </a:cubicBezTo>
                    <a:cubicBezTo>
                      <a:pt x="151" y="91"/>
                      <a:pt x="149" y="88"/>
                      <a:pt x="147" y="84"/>
                    </a:cubicBezTo>
                    <a:cubicBezTo>
                      <a:pt x="144" y="79"/>
                      <a:pt x="140" y="75"/>
                      <a:pt x="137" y="72"/>
                    </a:cubicBezTo>
                    <a:cubicBezTo>
                      <a:pt x="133" y="69"/>
                      <a:pt x="126" y="67"/>
                      <a:pt x="118" y="67"/>
                    </a:cubicBezTo>
                    <a:cubicBezTo>
                      <a:pt x="109" y="67"/>
                      <a:pt x="103" y="69"/>
                      <a:pt x="98" y="72"/>
                    </a:cubicBezTo>
                    <a:cubicBezTo>
                      <a:pt x="93" y="75"/>
                      <a:pt x="91" y="79"/>
                      <a:pt x="91" y="83"/>
                    </a:cubicBezTo>
                    <a:cubicBezTo>
                      <a:pt x="91" y="86"/>
                      <a:pt x="92" y="88"/>
                      <a:pt x="93" y="90"/>
                    </a:cubicBezTo>
                    <a:cubicBezTo>
                      <a:pt x="95" y="92"/>
                      <a:pt x="97" y="93"/>
                      <a:pt x="100" y="95"/>
                    </a:cubicBezTo>
                    <a:cubicBezTo>
                      <a:pt x="103" y="96"/>
                      <a:pt x="106" y="97"/>
                      <a:pt x="109" y="98"/>
                    </a:cubicBezTo>
                    <a:cubicBezTo>
                      <a:pt x="112" y="99"/>
                      <a:pt x="117" y="100"/>
                      <a:pt x="125" y="102"/>
                    </a:cubicBezTo>
                    <a:cubicBezTo>
                      <a:pt x="134" y="104"/>
                      <a:pt x="142" y="106"/>
                      <a:pt x="150" y="109"/>
                    </a:cubicBezTo>
                    <a:cubicBezTo>
                      <a:pt x="157" y="111"/>
                      <a:pt x="164" y="114"/>
                      <a:pt x="169" y="118"/>
                    </a:cubicBezTo>
                    <a:cubicBezTo>
                      <a:pt x="175" y="121"/>
                      <a:pt x="179" y="126"/>
                      <a:pt x="182" y="131"/>
                    </a:cubicBezTo>
                    <a:cubicBezTo>
                      <a:pt x="185" y="137"/>
                      <a:pt x="187" y="143"/>
                      <a:pt x="187" y="151"/>
                    </a:cubicBezTo>
                    <a:cubicBezTo>
                      <a:pt x="187" y="160"/>
                      <a:pt x="184" y="169"/>
                      <a:pt x="179" y="176"/>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grpSp>
        <p:grpSp>
          <p:nvGrpSpPr>
            <p:cNvPr id="275" name="Group 274"/>
            <p:cNvGrpSpPr/>
            <p:nvPr/>
          </p:nvGrpSpPr>
          <p:grpSpPr>
            <a:xfrm>
              <a:off x="4484914" y="3649601"/>
              <a:ext cx="932480" cy="932480"/>
              <a:chOff x="4206139" y="3230025"/>
              <a:chExt cx="1369101" cy="1369101"/>
            </a:xfrm>
          </p:grpSpPr>
          <p:sp>
            <p:nvSpPr>
              <p:cNvPr id="236" name="Oval 235"/>
              <p:cNvSpPr/>
              <p:nvPr/>
            </p:nvSpPr>
            <p:spPr>
              <a:xfrm>
                <a:off x="4206139" y="3230025"/>
                <a:ext cx="1369101" cy="1369101"/>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Roboto Light"/>
                </a:endParaRPr>
              </a:p>
            </p:txBody>
          </p:sp>
          <p:sp>
            <p:nvSpPr>
              <p:cNvPr id="237" name="Freeform 8"/>
              <p:cNvSpPr>
                <a:spLocks/>
              </p:cNvSpPr>
              <p:nvPr/>
            </p:nvSpPr>
            <p:spPr bwMode="auto">
              <a:xfrm>
                <a:off x="4597433" y="3529484"/>
                <a:ext cx="665359" cy="840267"/>
              </a:xfrm>
              <a:custGeom>
                <a:avLst/>
                <a:gdLst>
                  <a:gd name="T0" fmla="*/ 347 w 866"/>
                  <a:gd name="T1" fmla="*/ 731 h 1094"/>
                  <a:gd name="T2" fmla="*/ 182 w 866"/>
                  <a:gd name="T3" fmla="*/ 1094 h 1094"/>
                  <a:gd name="T4" fmla="*/ 265 w 866"/>
                  <a:gd name="T5" fmla="*/ 526 h 1094"/>
                  <a:gd name="T6" fmla="*/ 402 w 866"/>
                  <a:gd name="T7" fmla="*/ 265 h 1094"/>
                  <a:gd name="T8" fmla="*/ 463 w 866"/>
                  <a:gd name="T9" fmla="*/ 690 h 1094"/>
                  <a:gd name="T10" fmla="*/ 628 w 866"/>
                  <a:gd name="T11" fmla="*/ 197 h 1094"/>
                  <a:gd name="T12" fmla="*/ 128 w 866"/>
                  <a:gd name="T13" fmla="*/ 464 h 1094"/>
                  <a:gd name="T14" fmla="*/ 155 w 866"/>
                  <a:gd name="T15" fmla="*/ 642 h 1094"/>
                  <a:gd name="T16" fmla="*/ 4 w 866"/>
                  <a:gd name="T17" fmla="*/ 395 h 1094"/>
                  <a:gd name="T18" fmla="*/ 367 w 866"/>
                  <a:gd name="T19" fmla="*/ 26 h 1094"/>
                  <a:gd name="T20" fmla="*/ 833 w 866"/>
                  <a:gd name="T21" fmla="*/ 320 h 1094"/>
                  <a:gd name="T22" fmla="*/ 491 w 866"/>
                  <a:gd name="T23" fmla="*/ 800 h 1094"/>
                  <a:gd name="T24" fmla="*/ 347 w 866"/>
                  <a:gd name="T25" fmla="*/ 731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6" h="1094">
                    <a:moveTo>
                      <a:pt x="347" y="731"/>
                    </a:moveTo>
                    <a:cubicBezTo>
                      <a:pt x="319" y="879"/>
                      <a:pt x="284" y="1020"/>
                      <a:pt x="182" y="1094"/>
                    </a:cubicBezTo>
                    <a:cubicBezTo>
                      <a:pt x="151" y="871"/>
                      <a:pt x="229" y="703"/>
                      <a:pt x="265" y="526"/>
                    </a:cubicBezTo>
                    <a:cubicBezTo>
                      <a:pt x="203" y="422"/>
                      <a:pt x="272" y="214"/>
                      <a:pt x="402" y="265"/>
                    </a:cubicBezTo>
                    <a:cubicBezTo>
                      <a:pt x="561" y="328"/>
                      <a:pt x="264" y="650"/>
                      <a:pt x="463" y="690"/>
                    </a:cubicBezTo>
                    <a:cubicBezTo>
                      <a:pt x="672" y="732"/>
                      <a:pt x="757" y="328"/>
                      <a:pt x="628" y="197"/>
                    </a:cubicBezTo>
                    <a:cubicBezTo>
                      <a:pt x="441" y="7"/>
                      <a:pt x="84" y="192"/>
                      <a:pt x="128" y="464"/>
                    </a:cubicBezTo>
                    <a:cubicBezTo>
                      <a:pt x="138" y="530"/>
                      <a:pt x="207" y="550"/>
                      <a:pt x="155" y="642"/>
                    </a:cubicBezTo>
                    <a:cubicBezTo>
                      <a:pt x="35" y="616"/>
                      <a:pt x="0" y="521"/>
                      <a:pt x="4" y="395"/>
                    </a:cubicBezTo>
                    <a:cubicBezTo>
                      <a:pt x="12" y="190"/>
                      <a:pt x="189" y="46"/>
                      <a:pt x="367" y="26"/>
                    </a:cubicBezTo>
                    <a:cubicBezTo>
                      <a:pt x="593" y="0"/>
                      <a:pt x="804" y="108"/>
                      <a:pt x="833" y="320"/>
                    </a:cubicBezTo>
                    <a:cubicBezTo>
                      <a:pt x="866" y="559"/>
                      <a:pt x="731" y="818"/>
                      <a:pt x="491" y="800"/>
                    </a:cubicBezTo>
                    <a:cubicBezTo>
                      <a:pt x="425" y="795"/>
                      <a:pt x="398" y="762"/>
                      <a:pt x="347" y="731"/>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grpSp>
        <p:sp>
          <p:nvSpPr>
            <p:cNvPr id="241" name="Freeform 144"/>
            <p:cNvSpPr>
              <a:spLocks noEditPoints="1"/>
            </p:cNvSpPr>
            <p:nvPr/>
          </p:nvSpPr>
          <p:spPr bwMode="invGray">
            <a:xfrm>
              <a:off x="1842115" y="4252864"/>
              <a:ext cx="239759" cy="294249"/>
            </a:xfrm>
            <a:custGeom>
              <a:avLst/>
              <a:gdLst>
                <a:gd name="T0" fmla="*/ 111 w 122"/>
                <a:gd name="T1" fmla="*/ 16 h 149"/>
                <a:gd name="T2" fmla="*/ 118 w 122"/>
                <a:gd name="T3" fmla="*/ 38 h 149"/>
                <a:gd name="T4" fmla="*/ 111 w 122"/>
                <a:gd name="T5" fmla="*/ 60 h 149"/>
                <a:gd name="T6" fmla="*/ 99 w 122"/>
                <a:gd name="T7" fmla="*/ 69 h 149"/>
                <a:gd name="T8" fmla="*/ 117 w 122"/>
                <a:gd name="T9" fmla="*/ 82 h 149"/>
                <a:gd name="T10" fmla="*/ 122 w 122"/>
                <a:gd name="T11" fmla="*/ 104 h 149"/>
                <a:gd name="T12" fmla="*/ 116 w 122"/>
                <a:gd name="T13" fmla="*/ 128 h 149"/>
                <a:gd name="T14" fmla="*/ 105 w 122"/>
                <a:gd name="T15" fmla="*/ 139 h 149"/>
                <a:gd name="T16" fmla="*/ 88 w 122"/>
                <a:gd name="T17" fmla="*/ 147 h 149"/>
                <a:gd name="T18" fmla="*/ 67 w 122"/>
                <a:gd name="T19" fmla="*/ 149 h 149"/>
                <a:gd name="T20" fmla="*/ 0 w 122"/>
                <a:gd name="T21" fmla="*/ 149 h 149"/>
                <a:gd name="T22" fmla="*/ 0 w 122"/>
                <a:gd name="T23" fmla="*/ 0 h 149"/>
                <a:gd name="T24" fmla="*/ 72 w 122"/>
                <a:gd name="T25" fmla="*/ 0 h 149"/>
                <a:gd name="T26" fmla="*/ 111 w 122"/>
                <a:gd name="T27" fmla="*/ 16 h 149"/>
                <a:gd name="T28" fmla="*/ 30 w 122"/>
                <a:gd name="T29" fmla="*/ 26 h 149"/>
                <a:gd name="T30" fmla="*/ 30 w 122"/>
                <a:gd name="T31" fmla="*/ 58 h 149"/>
                <a:gd name="T32" fmla="*/ 66 w 122"/>
                <a:gd name="T33" fmla="*/ 58 h 149"/>
                <a:gd name="T34" fmla="*/ 82 w 122"/>
                <a:gd name="T35" fmla="*/ 55 h 149"/>
                <a:gd name="T36" fmla="*/ 88 w 122"/>
                <a:gd name="T37" fmla="*/ 42 h 149"/>
                <a:gd name="T38" fmla="*/ 80 w 122"/>
                <a:gd name="T39" fmla="*/ 28 h 149"/>
                <a:gd name="T40" fmla="*/ 62 w 122"/>
                <a:gd name="T41" fmla="*/ 26 h 149"/>
                <a:gd name="T42" fmla="*/ 30 w 122"/>
                <a:gd name="T43" fmla="*/ 26 h 149"/>
                <a:gd name="T44" fmla="*/ 30 w 122"/>
                <a:gd name="T45" fmla="*/ 83 h 149"/>
                <a:gd name="T46" fmla="*/ 30 w 122"/>
                <a:gd name="T47" fmla="*/ 123 h 149"/>
                <a:gd name="T48" fmla="*/ 66 w 122"/>
                <a:gd name="T49" fmla="*/ 123 h 149"/>
                <a:gd name="T50" fmla="*/ 81 w 122"/>
                <a:gd name="T51" fmla="*/ 120 h 149"/>
                <a:gd name="T52" fmla="*/ 91 w 122"/>
                <a:gd name="T53" fmla="*/ 102 h 149"/>
                <a:gd name="T54" fmla="*/ 81 w 122"/>
                <a:gd name="T55" fmla="*/ 86 h 149"/>
                <a:gd name="T56" fmla="*/ 66 w 122"/>
                <a:gd name="T57" fmla="*/ 83 h 149"/>
                <a:gd name="T58" fmla="*/ 30 w 122"/>
                <a:gd name="T59" fmla="*/ 8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2" h="149">
                  <a:moveTo>
                    <a:pt x="111" y="16"/>
                  </a:moveTo>
                  <a:cubicBezTo>
                    <a:pt x="115" y="22"/>
                    <a:pt x="118" y="29"/>
                    <a:pt x="118" y="38"/>
                  </a:cubicBezTo>
                  <a:cubicBezTo>
                    <a:pt x="118" y="47"/>
                    <a:pt x="115" y="55"/>
                    <a:pt x="111" y="60"/>
                  </a:cubicBezTo>
                  <a:cubicBezTo>
                    <a:pt x="108" y="63"/>
                    <a:pt x="104" y="66"/>
                    <a:pt x="99" y="69"/>
                  </a:cubicBezTo>
                  <a:cubicBezTo>
                    <a:pt x="107" y="72"/>
                    <a:pt x="113" y="76"/>
                    <a:pt x="117" y="82"/>
                  </a:cubicBezTo>
                  <a:cubicBezTo>
                    <a:pt x="120" y="88"/>
                    <a:pt x="122" y="95"/>
                    <a:pt x="122" y="104"/>
                  </a:cubicBezTo>
                  <a:cubicBezTo>
                    <a:pt x="122" y="113"/>
                    <a:pt x="120" y="121"/>
                    <a:pt x="116" y="128"/>
                  </a:cubicBezTo>
                  <a:cubicBezTo>
                    <a:pt x="113" y="132"/>
                    <a:pt x="109" y="136"/>
                    <a:pt x="105" y="139"/>
                  </a:cubicBezTo>
                  <a:cubicBezTo>
                    <a:pt x="100" y="143"/>
                    <a:pt x="95" y="145"/>
                    <a:pt x="88" y="147"/>
                  </a:cubicBezTo>
                  <a:cubicBezTo>
                    <a:pt x="82" y="148"/>
                    <a:pt x="75" y="149"/>
                    <a:pt x="67" y="149"/>
                  </a:cubicBezTo>
                  <a:cubicBezTo>
                    <a:pt x="0" y="149"/>
                    <a:pt x="0" y="149"/>
                    <a:pt x="0" y="149"/>
                  </a:cubicBezTo>
                  <a:cubicBezTo>
                    <a:pt x="0" y="0"/>
                    <a:pt x="0" y="0"/>
                    <a:pt x="0" y="0"/>
                  </a:cubicBezTo>
                  <a:cubicBezTo>
                    <a:pt x="72" y="0"/>
                    <a:pt x="72" y="0"/>
                    <a:pt x="72" y="0"/>
                  </a:cubicBezTo>
                  <a:cubicBezTo>
                    <a:pt x="90" y="0"/>
                    <a:pt x="103" y="5"/>
                    <a:pt x="111" y="16"/>
                  </a:cubicBezTo>
                  <a:close/>
                  <a:moveTo>
                    <a:pt x="30" y="26"/>
                  </a:moveTo>
                  <a:cubicBezTo>
                    <a:pt x="30" y="58"/>
                    <a:pt x="30" y="58"/>
                    <a:pt x="30" y="58"/>
                  </a:cubicBezTo>
                  <a:cubicBezTo>
                    <a:pt x="66" y="58"/>
                    <a:pt x="66" y="58"/>
                    <a:pt x="66" y="58"/>
                  </a:cubicBezTo>
                  <a:cubicBezTo>
                    <a:pt x="72" y="58"/>
                    <a:pt x="78" y="57"/>
                    <a:pt x="82" y="55"/>
                  </a:cubicBezTo>
                  <a:cubicBezTo>
                    <a:pt x="86" y="52"/>
                    <a:pt x="88" y="48"/>
                    <a:pt x="88" y="42"/>
                  </a:cubicBezTo>
                  <a:cubicBezTo>
                    <a:pt x="88" y="35"/>
                    <a:pt x="85" y="30"/>
                    <a:pt x="80" y="28"/>
                  </a:cubicBezTo>
                  <a:cubicBezTo>
                    <a:pt x="75" y="26"/>
                    <a:pt x="69" y="26"/>
                    <a:pt x="62" y="26"/>
                  </a:cubicBezTo>
                  <a:lnTo>
                    <a:pt x="30" y="26"/>
                  </a:lnTo>
                  <a:close/>
                  <a:moveTo>
                    <a:pt x="30" y="83"/>
                  </a:moveTo>
                  <a:cubicBezTo>
                    <a:pt x="30" y="123"/>
                    <a:pt x="30" y="123"/>
                    <a:pt x="30" y="123"/>
                  </a:cubicBezTo>
                  <a:cubicBezTo>
                    <a:pt x="66" y="123"/>
                    <a:pt x="66" y="123"/>
                    <a:pt x="66" y="123"/>
                  </a:cubicBezTo>
                  <a:cubicBezTo>
                    <a:pt x="72" y="123"/>
                    <a:pt x="77" y="122"/>
                    <a:pt x="81" y="120"/>
                  </a:cubicBezTo>
                  <a:cubicBezTo>
                    <a:pt x="88" y="117"/>
                    <a:pt x="91" y="111"/>
                    <a:pt x="91" y="102"/>
                  </a:cubicBezTo>
                  <a:cubicBezTo>
                    <a:pt x="91" y="94"/>
                    <a:pt x="88" y="89"/>
                    <a:pt x="81" y="86"/>
                  </a:cubicBezTo>
                  <a:cubicBezTo>
                    <a:pt x="78" y="84"/>
                    <a:pt x="73" y="83"/>
                    <a:pt x="66" y="83"/>
                  </a:cubicBezTo>
                  <a:lnTo>
                    <a:pt x="30" y="83"/>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p:nvSpPr>
            <p:cNvPr id="242" name="Freeform 145"/>
            <p:cNvSpPr>
              <a:spLocks noEditPoints="1"/>
            </p:cNvSpPr>
            <p:nvPr/>
          </p:nvSpPr>
          <p:spPr bwMode="invGray">
            <a:xfrm>
              <a:off x="2100946" y="4323702"/>
              <a:ext cx="216600" cy="230223"/>
            </a:xfrm>
            <a:custGeom>
              <a:avLst/>
              <a:gdLst>
                <a:gd name="T0" fmla="*/ 81 w 110"/>
                <a:gd name="T1" fmla="*/ 5 h 117"/>
                <a:gd name="T2" fmla="*/ 100 w 110"/>
                <a:gd name="T3" fmla="*/ 21 h 117"/>
                <a:gd name="T4" fmla="*/ 108 w 110"/>
                <a:gd name="T5" fmla="*/ 44 h 117"/>
                <a:gd name="T6" fmla="*/ 109 w 110"/>
                <a:gd name="T7" fmla="*/ 66 h 117"/>
                <a:gd name="T8" fmla="*/ 29 w 110"/>
                <a:gd name="T9" fmla="*/ 66 h 117"/>
                <a:gd name="T10" fmla="*/ 41 w 110"/>
                <a:gd name="T11" fmla="*/ 89 h 117"/>
                <a:gd name="T12" fmla="*/ 56 w 110"/>
                <a:gd name="T13" fmla="*/ 93 h 117"/>
                <a:gd name="T14" fmla="*/ 73 w 110"/>
                <a:gd name="T15" fmla="*/ 88 h 117"/>
                <a:gd name="T16" fmla="*/ 78 w 110"/>
                <a:gd name="T17" fmla="*/ 81 h 117"/>
                <a:gd name="T18" fmla="*/ 108 w 110"/>
                <a:gd name="T19" fmla="*/ 81 h 117"/>
                <a:gd name="T20" fmla="*/ 97 w 110"/>
                <a:gd name="T21" fmla="*/ 101 h 117"/>
                <a:gd name="T22" fmla="*/ 56 w 110"/>
                <a:gd name="T23" fmla="*/ 117 h 117"/>
                <a:gd name="T24" fmla="*/ 17 w 110"/>
                <a:gd name="T25" fmla="*/ 103 h 117"/>
                <a:gd name="T26" fmla="*/ 0 w 110"/>
                <a:gd name="T27" fmla="*/ 59 h 117"/>
                <a:gd name="T28" fmla="*/ 15 w 110"/>
                <a:gd name="T29" fmla="*/ 15 h 117"/>
                <a:gd name="T30" fmla="*/ 55 w 110"/>
                <a:gd name="T31" fmla="*/ 0 h 117"/>
                <a:gd name="T32" fmla="*/ 81 w 110"/>
                <a:gd name="T33" fmla="*/ 5 h 117"/>
                <a:gd name="T34" fmla="*/ 37 w 110"/>
                <a:gd name="T35" fmla="*/ 30 h 117"/>
                <a:gd name="T36" fmla="*/ 30 w 110"/>
                <a:gd name="T37" fmla="*/ 47 h 117"/>
                <a:gd name="T38" fmla="*/ 79 w 110"/>
                <a:gd name="T39" fmla="*/ 47 h 117"/>
                <a:gd name="T40" fmla="*/ 72 w 110"/>
                <a:gd name="T41" fmla="*/ 29 h 117"/>
                <a:gd name="T42" fmla="*/ 55 w 110"/>
                <a:gd name="T43" fmla="*/ 23 h 117"/>
                <a:gd name="T44" fmla="*/ 37 w 110"/>
                <a:gd name="T45" fmla="*/ 3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0" h="117">
                  <a:moveTo>
                    <a:pt x="81" y="5"/>
                  </a:moveTo>
                  <a:cubicBezTo>
                    <a:pt x="88" y="8"/>
                    <a:pt x="95" y="14"/>
                    <a:pt x="100" y="21"/>
                  </a:cubicBezTo>
                  <a:cubicBezTo>
                    <a:pt x="104" y="28"/>
                    <a:pt x="107" y="35"/>
                    <a:pt x="108" y="44"/>
                  </a:cubicBezTo>
                  <a:cubicBezTo>
                    <a:pt x="109" y="49"/>
                    <a:pt x="110" y="56"/>
                    <a:pt x="109" y="66"/>
                  </a:cubicBezTo>
                  <a:cubicBezTo>
                    <a:pt x="29" y="66"/>
                    <a:pt x="29" y="66"/>
                    <a:pt x="29" y="66"/>
                  </a:cubicBezTo>
                  <a:cubicBezTo>
                    <a:pt x="29" y="77"/>
                    <a:pt x="33" y="85"/>
                    <a:pt x="41" y="89"/>
                  </a:cubicBezTo>
                  <a:cubicBezTo>
                    <a:pt x="45" y="92"/>
                    <a:pt x="50" y="93"/>
                    <a:pt x="56" y="93"/>
                  </a:cubicBezTo>
                  <a:cubicBezTo>
                    <a:pt x="63" y="93"/>
                    <a:pt x="68" y="92"/>
                    <a:pt x="73" y="88"/>
                  </a:cubicBezTo>
                  <a:cubicBezTo>
                    <a:pt x="75" y="86"/>
                    <a:pt x="77" y="84"/>
                    <a:pt x="78" y="81"/>
                  </a:cubicBezTo>
                  <a:cubicBezTo>
                    <a:pt x="108" y="81"/>
                    <a:pt x="108" y="81"/>
                    <a:pt x="108" y="81"/>
                  </a:cubicBezTo>
                  <a:cubicBezTo>
                    <a:pt x="107" y="87"/>
                    <a:pt x="104" y="94"/>
                    <a:pt x="97" y="101"/>
                  </a:cubicBezTo>
                  <a:cubicBezTo>
                    <a:pt x="87" y="111"/>
                    <a:pt x="73" y="117"/>
                    <a:pt x="56" y="117"/>
                  </a:cubicBezTo>
                  <a:cubicBezTo>
                    <a:pt x="41" y="117"/>
                    <a:pt x="28" y="112"/>
                    <a:pt x="17" y="103"/>
                  </a:cubicBezTo>
                  <a:cubicBezTo>
                    <a:pt x="6" y="94"/>
                    <a:pt x="0" y="79"/>
                    <a:pt x="0" y="59"/>
                  </a:cubicBezTo>
                  <a:cubicBezTo>
                    <a:pt x="0" y="40"/>
                    <a:pt x="5" y="25"/>
                    <a:pt x="15" y="15"/>
                  </a:cubicBezTo>
                  <a:cubicBezTo>
                    <a:pt x="25" y="5"/>
                    <a:pt x="38" y="0"/>
                    <a:pt x="55" y="0"/>
                  </a:cubicBezTo>
                  <a:cubicBezTo>
                    <a:pt x="64" y="0"/>
                    <a:pt x="73" y="1"/>
                    <a:pt x="81" y="5"/>
                  </a:cubicBezTo>
                  <a:close/>
                  <a:moveTo>
                    <a:pt x="37" y="30"/>
                  </a:moveTo>
                  <a:cubicBezTo>
                    <a:pt x="33" y="34"/>
                    <a:pt x="31" y="40"/>
                    <a:pt x="30" y="47"/>
                  </a:cubicBezTo>
                  <a:cubicBezTo>
                    <a:pt x="79" y="47"/>
                    <a:pt x="79" y="47"/>
                    <a:pt x="79" y="47"/>
                  </a:cubicBezTo>
                  <a:cubicBezTo>
                    <a:pt x="79" y="39"/>
                    <a:pt x="76" y="33"/>
                    <a:pt x="72" y="29"/>
                  </a:cubicBezTo>
                  <a:cubicBezTo>
                    <a:pt x="67" y="25"/>
                    <a:pt x="61" y="23"/>
                    <a:pt x="55" y="23"/>
                  </a:cubicBezTo>
                  <a:cubicBezTo>
                    <a:pt x="47" y="23"/>
                    <a:pt x="42" y="25"/>
                    <a:pt x="37" y="3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p:nvSpPr>
            <p:cNvPr id="243" name="Rectangle 146"/>
            <p:cNvSpPr>
              <a:spLocks noChangeArrowheads="1"/>
            </p:cNvSpPr>
            <p:nvPr/>
          </p:nvSpPr>
          <p:spPr bwMode="invGray">
            <a:xfrm>
              <a:off x="2144538" y="4267850"/>
              <a:ext cx="126692" cy="35419"/>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p:nvSpPr>
            <p:cNvPr id="246" name="Freeform 200"/>
            <p:cNvSpPr>
              <a:spLocks/>
            </p:cNvSpPr>
            <p:nvPr/>
          </p:nvSpPr>
          <p:spPr bwMode="auto">
            <a:xfrm>
              <a:off x="4904169" y="2751531"/>
              <a:ext cx="404992" cy="351391"/>
            </a:xfrm>
            <a:custGeom>
              <a:avLst/>
              <a:gdLst>
                <a:gd name="T0" fmla="*/ 241 w 243"/>
                <a:gd name="T1" fmla="*/ 50 h 210"/>
                <a:gd name="T2" fmla="*/ 192 w 243"/>
                <a:gd name="T3" fmla="*/ 146 h 210"/>
                <a:gd name="T4" fmla="*/ 109 w 243"/>
                <a:gd name="T5" fmla="*/ 210 h 210"/>
                <a:gd name="T6" fmla="*/ 73 w 243"/>
                <a:gd name="T7" fmla="*/ 171 h 210"/>
                <a:gd name="T8" fmla="*/ 53 w 243"/>
                <a:gd name="T9" fmla="*/ 99 h 210"/>
                <a:gd name="T10" fmla="*/ 30 w 243"/>
                <a:gd name="T11" fmla="*/ 60 h 210"/>
                <a:gd name="T12" fmla="*/ 11 w 243"/>
                <a:gd name="T13" fmla="*/ 72 h 210"/>
                <a:gd name="T14" fmla="*/ 0 w 243"/>
                <a:gd name="T15" fmla="*/ 57 h 210"/>
                <a:gd name="T16" fmla="*/ 35 w 243"/>
                <a:gd name="T17" fmla="*/ 26 h 210"/>
                <a:gd name="T18" fmla="*/ 71 w 243"/>
                <a:gd name="T19" fmla="*/ 4 h 210"/>
                <a:gd name="T20" fmla="*/ 105 w 243"/>
                <a:gd name="T21" fmla="*/ 43 h 210"/>
                <a:gd name="T22" fmla="*/ 115 w 243"/>
                <a:gd name="T23" fmla="*/ 98 h 210"/>
                <a:gd name="T24" fmla="*/ 133 w 243"/>
                <a:gd name="T25" fmla="*/ 135 h 210"/>
                <a:gd name="T26" fmla="*/ 156 w 243"/>
                <a:gd name="T27" fmla="*/ 111 h 210"/>
                <a:gd name="T28" fmla="*/ 172 w 243"/>
                <a:gd name="T29" fmla="*/ 74 h 210"/>
                <a:gd name="T30" fmla="*/ 156 w 243"/>
                <a:gd name="T31" fmla="*/ 54 h 210"/>
                <a:gd name="T32" fmla="*/ 138 w 243"/>
                <a:gd name="T33" fmla="*/ 58 h 210"/>
                <a:gd name="T34" fmla="*/ 206 w 243"/>
                <a:gd name="T35" fmla="*/ 1 h 210"/>
                <a:gd name="T36" fmla="*/ 241 w 243"/>
                <a:gd name="T37" fmla="*/ 5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3" h="210">
                  <a:moveTo>
                    <a:pt x="241" y="50"/>
                  </a:moveTo>
                  <a:cubicBezTo>
                    <a:pt x="240" y="73"/>
                    <a:pt x="224" y="105"/>
                    <a:pt x="192" y="146"/>
                  </a:cubicBezTo>
                  <a:cubicBezTo>
                    <a:pt x="159" y="188"/>
                    <a:pt x="131" y="210"/>
                    <a:pt x="109" y="210"/>
                  </a:cubicBezTo>
                  <a:cubicBezTo>
                    <a:pt x="95" y="210"/>
                    <a:pt x="83" y="197"/>
                    <a:pt x="73" y="171"/>
                  </a:cubicBezTo>
                  <a:cubicBezTo>
                    <a:pt x="66" y="147"/>
                    <a:pt x="60" y="123"/>
                    <a:pt x="53" y="99"/>
                  </a:cubicBezTo>
                  <a:cubicBezTo>
                    <a:pt x="46" y="73"/>
                    <a:pt x="39" y="60"/>
                    <a:pt x="30" y="60"/>
                  </a:cubicBezTo>
                  <a:cubicBezTo>
                    <a:pt x="28" y="60"/>
                    <a:pt x="22" y="64"/>
                    <a:pt x="11" y="72"/>
                  </a:cubicBezTo>
                  <a:cubicBezTo>
                    <a:pt x="0" y="57"/>
                    <a:pt x="0" y="57"/>
                    <a:pt x="0" y="57"/>
                  </a:cubicBezTo>
                  <a:cubicBezTo>
                    <a:pt x="12" y="47"/>
                    <a:pt x="24" y="36"/>
                    <a:pt x="35" y="26"/>
                  </a:cubicBezTo>
                  <a:cubicBezTo>
                    <a:pt x="51" y="12"/>
                    <a:pt x="63" y="5"/>
                    <a:pt x="71" y="4"/>
                  </a:cubicBezTo>
                  <a:cubicBezTo>
                    <a:pt x="90" y="2"/>
                    <a:pt x="101" y="15"/>
                    <a:pt x="105" y="43"/>
                  </a:cubicBezTo>
                  <a:cubicBezTo>
                    <a:pt x="110" y="72"/>
                    <a:pt x="113" y="91"/>
                    <a:pt x="115" y="98"/>
                  </a:cubicBezTo>
                  <a:cubicBezTo>
                    <a:pt x="121" y="122"/>
                    <a:pt x="127" y="135"/>
                    <a:pt x="133" y="135"/>
                  </a:cubicBezTo>
                  <a:cubicBezTo>
                    <a:pt x="138" y="135"/>
                    <a:pt x="146" y="127"/>
                    <a:pt x="156" y="111"/>
                  </a:cubicBezTo>
                  <a:cubicBezTo>
                    <a:pt x="166" y="95"/>
                    <a:pt x="171" y="83"/>
                    <a:pt x="172" y="74"/>
                  </a:cubicBezTo>
                  <a:cubicBezTo>
                    <a:pt x="173" y="61"/>
                    <a:pt x="168" y="54"/>
                    <a:pt x="156" y="54"/>
                  </a:cubicBezTo>
                  <a:cubicBezTo>
                    <a:pt x="150" y="54"/>
                    <a:pt x="144" y="55"/>
                    <a:pt x="138" y="58"/>
                  </a:cubicBezTo>
                  <a:cubicBezTo>
                    <a:pt x="150" y="19"/>
                    <a:pt x="173" y="0"/>
                    <a:pt x="206" y="1"/>
                  </a:cubicBezTo>
                  <a:cubicBezTo>
                    <a:pt x="231" y="2"/>
                    <a:pt x="243" y="18"/>
                    <a:pt x="241" y="5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p:nvSpPr>
            <p:cNvPr id="249" name="Freeform 91"/>
            <p:cNvSpPr>
              <a:spLocks/>
            </p:cNvSpPr>
            <p:nvPr/>
          </p:nvSpPr>
          <p:spPr bwMode="auto">
            <a:xfrm>
              <a:off x="5745966" y="3257776"/>
              <a:ext cx="256731" cy="257467"/>
            </a:xfrm>
            <a:custGeom>
              <a:avLst/>
              <a:gdLst>
                <a:gd name="T0" fmla="*/ 39 w 241"/>
                <a:gd name="T1" fmla="*/ 159 h 241"/>
                <a:gd name="T2" fmla="*/ 66 w 241"/>
                <a:gd name="T3" fmla="*/ 148 h 241"/>
                <a:gd name="T4" fmla="*/ 164 w 241"/>
                <a:gd name="T5" fmla="*/ 197 h 241"/>
                <a:gd name="T6" fmla="*/ 164 w 241"/>
                <a:gd name="T7" fmla="*/ 203 h 241"/>
                <a:gd name="T8" fmla="*/ 203 w 241"/>
                <a:gd name="T9" fmla="*/ 241 h 241"/>
                <a:gd name="T10" fmla="*/ 241 w 241"/>
                <a:gd name="T11" fmla="*/ 203 h 241"/>
                <a:gd name="T12" fmla="*/ 203 w 241"/>
                <a:gd name="T13" fmla="*/ 164 h 241"/>
                <a:gd name="T14" fmla="*/ 175 w 241"/>
                <a:gd name="T15" fmla="*/ 176 h 241"/>
                <a:gd name="T16" fmla="*/ 77 w 241"/>
                <a:gd name="T17" fmla="*/ 126 h 241"/>
                <a:gd name="T18" fmla="*/ 77 w 241"/>
                <a:gd name="T19" fmla="*/ 121 h 241"/>
                <a:gd name="T20" fmla="*/ 77 w 241"/>
                <a:gd name="T21" fmla="*/ 114 h 241"/>
                <a:gd name="T22" fmla="*/ 174 w 241"/>
                <a:gd name="T23" fmla="*/ 65 h 241"/>
                <a:gd name="T24" fmla="*/ 203 w 241"/>
                <a:gd name="T25" fmla="*/ 78 h 241"/>
                <a:gd name="T26" fmla="*/ 241 w 241"/>
                <a:gd name="T27" fmla="*/ 39 h 241"/>
                <a:gd name="T28" fmla="*/ 203 w 241"/>
                <a:gd name="T29" fmla="*/ 0 h 241"/>
                <a:gd name="T30" fmla="*/ 164 w 241"/>
                <a:gd name="T31" fmla="*/ 39 h 241"/>
                <a:gd name="T32" fmla="*/ 164 w 241"/>
                <a:gd name="T33" fmla="*/ 44 h 241"/>
                <a:gd name="T34" fmla="*/ 66 w 241"/>
                <a:gd name="T35" fmla="*/ 93 h 241"/>
                <a:gd name="T36" fmla="*/ 39 w 241"/>
                <a:gd name="T37" fmla="*/ 82 h 241"/>
                <a:gd name="T38" fmla="*/ 0 w 241"/>
                <a:gd name="T39" fmla="*/ 121 h 241"/>
                <a:gd name="T40" fmla="*/ 39 w 241"/>
                <a:gd name="T41" fmla="*/ 159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1" h="241">
                  <a:moveTo>
                    <a:pt x="39" y="159"/>
                  </a:moveTo>
                  <a:cubicBezTo>
                    <a:pt x="50" y="159"/>
                    <a:pt x="59" y="155"/>
                    <a:pt x="66" y="148"/>
                  </a:cubicBezTo>
                  <a:cubicBezTo>
                    <a:pt x="164" y="197"/>
                    <a:pt x="164" y="197"/>
                    <a:pt x="164" y="197"/>
                  </a:cubicBezTo>
                  <a:cubicBezTo>
                    <a:pt x="164" y="199"/>
                    <a:pt x="164" y="201"/>
                    <a:pt x="164" y="203"/>
                  </a:cubicBezTo>
                  <a:cubicBezTo>
                    <a:pt x="164" y="224"/>
                    <a:pt x="181" y="241"/>
                    <a:pt x="203" y="241"/>
                  </a:cubicBezTo>
                  <a:cubicBezTo>
                    <a:pt x="224" y="241"/>
                    <a:pt x="241" y="224"/>
                    <a:pt x="241" y="203"/>
                  </a:cubicBezTo>
                  <a:cubicBezTo>
                    <a:pt x="241" y="181"/>
                    <a:pt x="224" y="164"/>
                    <a:pt x="203" y="164"/>
                  </a:cubicBezTo>
                  <a:cubicBezTo>
                    <a:pt x="192" y="164"/>
                    <a:pt x="182" y="168"/>
                    <a:pt x="175" y="176"/>
                  </a:cubicBezTo>
                  <a:cubicBezTo>
                    <a:pt x="77" y="126"/>
                    <a:pt x="77" y="126"/>
                    <a:pt x="77" y="126"/>
                  </a:cubicBezTo>
                  <a:cubicBezTo>
                    <a:pt x="77" y="124"/>
                    <a:pt x="77" y="123"/>
                    <a:pt x="77" y="121"/>
                  </a:cubicBezTo>
                  <a:cubicBezTo>
                    <a:pt x="77" y="119"/>
                    <a:pt x="77" y="117"/>
                    <a:pt x="77" y="114"/>
                  </a:cubicBezTo>
                  <a:cubicBezTo>
                    <a:pt x="174" y="65"/>
                    <a:pt x="174" y="65"/>
                    <a:pt x="174" y="65"/>
                  </a:cubicBezTo>
                  <a:cubicBezTo>
                    <a:pt x="182" y="73"/>
                    <a:pt x="191" y="78"/>
                    <a:pt x="203" y="78"/>
                  </a:cubicBezTo>
                  <a:cubicBezTo>
                    <a:pt x="224" y="78"/>
                    <a:pt x="241" y="60"/>
                    <a:pt x="241" y="39"/>
                  </a:cubicBezTo>
                  <a:cubicBezTo>
                    <a:pt x="241" y="17"/>
                    <a:pt x="224" y="0"/>
                    <a:pt x="203" y="0"/>
                  </a:cubicBezTo>
                  <a:cubicBezTo>
                    <a:pt x="181" y="0"/>
                    <a:pt x="164" y="17"/>
                    <a:pt x="164" y="39"/>
                  </a:cubicBezTo>
                  <a:cubicBezTo>
                    <a:pt x="164" y="40"/>
                    <a:pt x="164" y="42"/>
                    <a:pt x="164" y="44"/>
                  </a:cubicBezTo>
                  <a:cubicBezTo>
                    <a:pt x="66" y="93"/>
                    <a:pt x="66" y="93"/>
                    <a:pt x="66" y="93"/>
                  </a:cubicBezTo>
                  <a:cubicBezTo>
                    <a:pt x="59" y="86"/>
                    <a:pt x="49" y="82"/>
                    <a:pt x="39" y="82"/>
                  </a:cubicBezTo>
                  <a:cubicBezTo>
                    <a:pt x="17" y="82"/>
                    <a:pt x="0" y="99"/>
                    <a:pt x="0" y="121"/>
                  </a:cubicBezTo>
                  <a:cubicBezTo>
                    <a:pt x="0" y="142"/>
                    <a:pt x="17" y="159"/>
                    <a:pt x="39" y="159"/>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r>
                <a:rPr lang="en-US" sz="6400">
                  <a:solidFill>
                    <a:srgbClr val="57565A"/>
                  </a:solidFill>
                  <a:latin typeface="Roboto Light"/>
                </a:rPr>
                <a:t> </a:t>
              </a:r>
            </a:p>
          </p:txBody>
        </p:sp>
        <p:sp>
          <p:nvSpPr>
            <p:cNvPr id="252" name="Freeform 193"/>
            <p:cNvSpPr>
              <a:spLocks noEditPoints="1"/>
            </p:cNvSpPr>
            <p:nvPr/>
          </p:nvSpPr>
          <p:spPr bwMode="invGray">
            <a:xfrm>
              <a:off x="2475499" y="1418776"/>
              <a:ext cx="222811" cy="295706"/>
            </a:xfrm>
            <a:custGeom>
              <a:avLst/>
              <a:gdLst>
                <a:gd name="T0" fmla="*/ 22 w 183"/>
                <a:gd name="T1" fmla="*/ 27 h 243"/>
                <a:gd name="T2" fmla="*/ 31 w 183"/>
                <a:gd name="T3" fmla="*/ 12 h 243"/>
                <a:gd name="T4" fmla="*/ 73 w 183"/>
                <a:gd name="T5" fmla="*/ 1 h 243"/>
                <a:gd name="T6" fmla="*/ 86 w 183"/>
                <a:gd name="T7" fmla="*/ 10 h 243"/>
                <a:gd name="T8" fmla="*/ 92 w 183"/>
                <a:gd name="T9" fmla="*/ 104 h 243"/>
                <a:gd name="T10" fmla="*/ 74 w 183"/>
                <a:gd name="T11" fmla="*/ 110 h 243"/>
                <a:gd name="T12" fmla="*/ 22 w 183"/>
                <a:gd name="T13" fmla="*/ 27 h 243"/>
                <a:gd name="T14" fmla="*/ 14 w 183"/>
                <a:gd name="T15" fmla="*/ 112 h 243"/>
                <a:gd name="T16" fmla="*/ 3 w 183"/>
                <a:gd name="T17" fmla="*/ 122 h 243"/>
                <a:gd name="T18" fmla="*/ 2 w 183"/>
                <a:gd name="T19" fmla="*/ 163 h 243"/>
                <a:gd name="T20" fmla="*/ 14 w 183"/>
                <a:gd name="T21" fmla="*/ 170 h 243"/>
                <a:gd name="T22" fmla="*/ 64 w 183"/>
                <a:gd name="T23" fmla="*/ 154 h 243"/>
                <a:gd name="T24" fmla="*/ 63 w 183"/>
                <a:gd name="T25" fmla="*/ 132 h 243"/>
                <a:gd name="T26" fmla="*/ 14 w 183"/>
                <a:gd name="T27" fmla="*/ 112 h 243"/>
                <a:gd name="T28" fmla="*/ 92 w 183"/>
                <a:gd name="T29" fmla="*/ 236 h 243"/>
                <a:gd name="T30" fmla="*/ 79 w 183"/>
                <a:gd name="T31" fmla="*/ 241 h 243"/>
                <a:gd name="T32" fmla="*/ 41 w 183"/>
                <a:gd name="T33" fmla="*/ 226 h 243"/>
                <a:gd name="T34" fmla="*/ 39 w 183"/>
                <a:gd name="T35" fmla="*/ 213 h 243"/>
                <a:gd name="T36" fmla="*/ 73 w 183"/>
                <a:gd name="T37" fmla="*/ 173 h 243"/>
                <a:gd name="T38" fmla="*/ 92 w 183"/>
                <a:gd name="T39" fmla="*/ 182 h 243"/>
                <a:gd name="T40" fmla="*/ 92 w 183"/>
                <a:gd name="T41" fmla="*/ 236 h 243"/>
                <a:gd name="T42" fmla="*/ 142 w 183"/>
                <a:gd name="T43" fmla="*/ 221 h 243"/>
                <a:gd name="T44" fmla="*/ 157 w 183"/>
                <a:gd name="T45" fmla="*/ 220 h 243"/>
                <a:gd name="T46" fmla="*/ 180 w 183"/>
                <a:gd name="T47" fmla="*/ 188 h 243"/>
                <a:gd name="T48" fmla="*/ 176 w 183"/>
                <a:gd name="T49" fmla="*/ 175 h 243"/>
                <a:gd name="T50" fmla="*/ 126 w 183"/>
                <a:gd name="T51" fmla="*/ 158 h 243"/>
                <a:gd name="T52" fmla="*/ 114 w 183"/>
                <a:gd name="T53" fmla="*/ 175 h 243"/>
                <a:gd name="T54" fmla="*/ 142 w 183"/>
                <a:gd name="T55" fmla="*/ 221 h 243"/>
                <a:gd name="T56" fmla="*/ 144 w 183"/>
                <a:gd name="T57" fmla="*/ 74 h 243"/>
                <a:gd name="T58" fmla="*/ 158 w 183"/>
                <a:gd name="T59" fmla="*/ 76 h 243"/>
                <a:gd name="T60" fmla="*/ 180 w 183"/>
                <a:gd name="T61" fmla="*/ 111 h 243"/>
                <a:gd name="T62" fmla="*/ 174 w 183"/>
                <a:gd name="T63" fmla="*/ 123 h 243"/>
                <a:gd name="T64" fmla="*/ 123 w 183"/>
                <a:gd name="T65" fmla="*/ 136 h 243"/>
                <a:gd name="T66" fmla="*/ 113 w 183"/>
                <a:gd name="T67" fmla="*/ 117 h 243"/>
                <a:gd name="T68" fmla="*/ 144 w 183"/>
                <a:gd name="T69" fmla="*/ 74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3" h="243">
                  <a:moveTo>
                    <a:pt x="22" y="27"/>
                  </a:moveTo>
                  <a:cubicBezTo>
                    <a:pt x="19" y="21"/>
                    <a:pt x="23" y="15"/>
                    <a:pt x="31" y="12"/>
                  </a:cubicBezTo>
                  <a:cubicBezTo>
                    <a:pt x="46" y="6"/>
                    <a:pt x="58" y="3"/>
                    <a:pt x="73" y="1"/>
                  </a:cubicBezTo>
                  <a:cubicBezTo>
                    <a:pt x="83" y="0"/>
                    <a:pt x="86" y="5"/>
                    <a:pt x="86" y="10"/>
                  </a:cubicBezTo>
                  <a:cubicBezTo>
                    <a:pt x="89" y="41"/>
                    <a:pt x="91" y="73"/>
                    <a:pt x="92" y="104"/>
                  </a:cubicBezTo>
                  <a:cubicBezTo>
                    <a:pt x="93" y="117"/>
                    <a:pt x="81" y="120"/>
                    <a:pt x="74" y="110"/>
                  </a:cubicBezTo>
                  <a:cubicBezTo>
                    <a:pt x="56" y="82"/>
                    <a:pt x="38" y="55"/>
                    <a:pt x="22" y="27"/>
                  </a:cubicBezTo>
                  <a:close/>
                  <a:moveTo>
                    <a:pt x="14" y="112"/>
                  </a:moveTo>
                  <a:cubicBezTo>
                    <a:pt x="9" y="111"/>
                    <a:pt x="4" y="115"/>
                    <a:pt x="3" y="122"/>
                  </a:cubicBezTo>
                  <a:cubicBezTo>
                    <a:pt x="0" y="133"/>
                    <a:pt x="0" y="153"/>
                    <a:pt x="2" y="163"/>
                  </a:cubicBezTo>
                  <a:cubicBezTo>
                    <a:pt x="4" y="169"/>
                    <a:pt x="9" y="171"/>
                    <a:pt x="14" y="170"/>
                  </a:cubicBezTo>
                  <a:cubicBezTo>
                    <a:pt x="64" y="154"/>
                    <a:pt x="64" y="154"/>
                    <a:pt x="64" y="154"/>
                  </a:cubicBezTo>
                  <a:cubicBezTo>
                    <a:pt x="75" y="151"/>
                    <a:pt x="75" y="136"/>
                    <a:pt x="63" y="132"/>
                  </a:cubicBezTo>
                  <a:cubicBezTo>
                    <a:pt x="14" y="112"/>
                    <a:pt x="14" y="112"/>
                    <a:pt x="14" y="112"/>
                  </a:cubicBezTo>
                  <a:close/>
                  <a:moveTo>
                    <a:pt x="92" y="236"/>
                  </a:moveTo>
                  <a:cubicBezTo>
                    <a:pt x="91" y="240"/>
                    <a:pt x="86" y="243"/>
                    <a:pt x="79" y="241"/>
                  </a:cubicBezTo>
                  <a:cubicBezTo>
                    <a:pt x="67" y="240"/>
                    <a:pt x="48" y="232"/>
                    <a:pt x="41" y="226"/>
                  </a:cubicBezTo>
                  <a:cubicBezTo>
                    <a:pt x="35" y="222"/>
                    <a:pt x="35" y="217"/>
                    <a:pt x="39" y="213"/>
                  </a:cubicBezTo>
                  <a:cubicBezTo>
                    <a:pt x="73" y="173"/>
                    <a:pt x="73" y="173"/>
                    <a:pt x="73" y="173"/>
                  </a:cubicBezTo>
                  <a:cubicBezTo>
                    <a:pt x="81" y="163"/>
                    <a:pt x="93" y="168"/>
                    <a:pt x="92" y="182"/>
                  </a:cubicBezTo>
                  <a:cubicBezTo>
                    <a:pt x="92" y="236"/>
                    <a:pt x="92" y="236"/>
                    <a:pt x="92" y="236"/>
                  </a:cubicBezTo>
                  <a:close/>
                  <a:moveTo>
                    <a:pt x="142" y="221"/>
                  </a:moveTo>
                  <a:cubicBezTo>
                    <a:pt x="145" y="225"/>
                    <a:pt x="152" y="225"/>
                    <a:pt x="157" y="220"/>
                  </a:cubicBezTo>
                  <a:cubicBezTo>
                    <a:pt x="166" y="212"/>
                    <a:pt x="176" y="198"/>
                    <a:pt x="180" y="188"/>
                  </a:cubicBezTo>
                  <a:cubicBezTo>
                    <a:pt x="183" y="182"/>
                    <a:pt x="180" y="176"/>
                    <a:pt x="176" y="175"/>
                  </a:cubicBezTo>
                  <a:cubicBezTo>
                    <a:pt x="126" y="158"/>
                    <a:pt x="126" y="158"/>
                    <a:pt x="126" y="158"/>
                  </a:cubicBezTo>
                  <a:cubicBezTo>
                    <a:pt x="115" y="154"/>
                    <a:pt x="107" y="166"/>
                    <a:pt x="114" y="175"/>
                  </a:cubicBezTo>
                  <a:cubicBezTo>
                    <a:pt x="142" y="221"/>
                    <a:pt x="142" y="221"/>
                    <a:pt x="142" y="221"/>
                  </a:cubicBezTo>
                  <a:close/>
                  <a:moveTo>
                    <a:pt x="144" y="74"/>
                  </a:moveTo>
                  <a:cubicBezTo>
                    <a:pt x="147" y="71"/>
                    <a:pt x="154" y="71"/>
                    <a:pt x="158" y="76"/>
                  </a:cubicBezTo>
                  <a:cubicBezTo>
                    <a:pt x="166" y="85"/>
                    <a:pt x="177" y="102"/>
                    <a:pt x="180" y="111"/>
                  </a:cubicBezTo>
                  <a:cubicBezTo>
                    <a:pt x="182" y="118"/>
                    <a:pt x="179" y="122"/>
                    <a:pt x="174" y="123"/>
                  </a:cubicBezTo>
                  <a:cubicBezTo>
                    <a:pt x="123" y="136"/>
                    <a:pt x="123" y="136"/>
                    <a:pt x="123" y="136"/>
                  </a:cubicBezTo>
                  <a:cubicBezTo>
                    <a:pt x="112" y="139"/>
                    <a:pt x="104" y="126"/>
                    <a:pt x="113" y="117"/>
                  </a:cubicBezTo>
                  <a:cubicBezTo>
                    <a:pt x="144" y="74"/>
                    <a:pt x="144" y="74"/>
                    <a:pt x="144" y="74"/>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grpSp>
          <p:nvGrpSpPr>
            <p:cNvPr id="286" name="Group 285"/>
            <p:cNvGrpSpPr/>
            <p:nvPr/>
          </p:nvGrpSpPr>
          <p:grpSpPr>
            <a:xfrm>
              <a:off x="4084285" y="2910364"/>
              <a:ext cx="430127" cy="430127"/>
              <a:chOff x="3951452" y="3017828"/>
              <a:chExt cx="430127" cy="430127"/>
            </a:xfrm>
          </p:grpSpPr>
          <p:sp>
            <p:nvSpPr>
              <p:cNvPr id="254" name="Oval 253"/>
              <p:cNvSpPr/>
              <p:nvPr/>
            </p:nvSpPr>
            <p:spPr>
              <a:xfrm>
                <a:off x="3951452" y="3017828"/>
                <a:ext cx="430127" cy="430127"/>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Roboto Light"/>
                </a:endParaRPr>
              </a:p>
            </p:txBody>
          </p:sp>
          <p:sp>
            <p:nvSpPr>
              <p:cNvPr id="255" name="Freeform 124"/>
              <p:cNvSpPr>
                <a:spLocks/>
              </p:cNvSpPr>
              <p:nvPr/>
            </p:nvSpPr>
            <p:spPr bwMode="invGray">
              <a:xfrm>
                <a:off x="4047905" y="3114534"/>
                <a:ext cx="237224" cy="236716"/>
              </a:xfrm>
              <a:custGeom>
                <a:avLst/>
                <a:gdLst>
                  <a:gd name="T0" fmla="*/ 148 w 242"/>
                  <a:gd name="T1" fmla="*/ 53 h 241"/>
                  <a:gd name="T2" fmla="*/ 242 w 242"/>
                  <a:gd name="T3" fmla="*/ 147 h 241"/>
                  <a:gd name="T4" fmla="*/ 148 w 242"/>
                  <a:gd name="T5" fmla="*/ 241 h 241"/>
                  <a:gd name="T6" fmla="*/ 94 w 242"/>
                  <a:gd name="T7" fmla="*/ 241 h 241"/>
                  <a:gd name="T8" fmla="*/ 0 w 242"/>
                  <a:gd name="T9" fmla="*/ 147 h 241"/>
                  <a:gd name="T10" fmla="*/ 0 w 242"/>
                  <a:gd name="T11" fmla="*/ 22 h 241"/>
                  <a:gd name="T12" fmla="*/ 22 w 242"/>
                  <a:gd name="T13" fmla="*/ 0 h 241"/>
                  <a:gd name="T14" fmla="*/ 44 w 242"/>
                  <a:gd name="T15" fmla="*/ 22 h 241"/>
                  <a:gd name="T16" fmla="*/ 44 w 242"/>
                  <a:gd name="T17" fmla="*/ 147 h 241"/>
                  <a:gd name="T18" fmla="*/ 94 w 242"/>
                  <a:gd name="T19" fmla="*/ 198 h 241"/>
                  <a:gd name="T20" fmla="*/ 148 w 242"/>
                  <a:gd name="T21" fmla="*/ 198 h 241"/>
                  <a:gd name="T22" fmla="*/ 198 w 242"/>
                  <a:gd name="T23" fmla="*/ 147 h 241"/>
                  <a:gd name="T24" fmla="*/ 148 w 242"/>
                  <a:gd name="T25" fmla="*/ 97 h 241"/>
                  <a:gd name="T26" fmla="*/ 90 w 242"/>
                  <a:gd name="T27" fmla="*/ 97 h 241"/>
                  <a:gd name="T28" fmla="*/ 68 w 242"/>
                  <a:gd name="T29" fmla="*/ 75 h 241"/>
                  <a:gd name="T30" fmla="*/ 90 w 242"/>
                  <a:gd name="T31" fmla="*/ 53 h 241"/>
                  <a:gd name="T32" fmla="*/ 148 w 242"/>
                  <a:gd name="T33" fmla="*/ 53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2" h="241">
                    <a:moveTo>
                      <a:pt x="148" y="53"/>
                    </a:moveTo>
                    <a:cubicBezTo>
                      <a:pt x="199" y="53"/>
                      <a:pt x="242" y="96"/>
                      <a:pt x="242" y="147"/>
                    </a:cubicBezTo>
                    <a:cubicBezTo>
                      <a:pt x="242" y="199"/>
                      <a:pt x="199" y="241"/>
                      <a:pt x="148" y="241"/>
                    </a:cubicBezTo>
                    <a:cubicBezTo>
                      <a:pt x="94" y="241"/>
                      <a:pt x="94" y="241"/>
                      <a:pt x="94" y="241"/>
                    </a:cubicBezTo>
                    <a:cubicBezTo>
                      <a:pt x="43" y="241"/>
                      <a:pt x="0" y="199"/>
                      <a:pt x="0" y="147"/>
                    </a:cubicBezTo>
                    <a:cubicBezTo>
                      <a:pt x="0" y="22"/>
                      <a:pt x="0" y="22"/>
                      <a:pt x="0" y="22"/>
                    </a:cubicBezTo>
                    <a:cubicBezTo>
                      <a:pt x="0" y="10"/>
                      <a:pt x="10" y="0"/>
                      <a:pt x="22" y="0"/>
                    </a:cubicBezTo>
                    <a:cubicBezTo>
                      <a:pt x="34" y="0"/>
                      <a:pt x="44" y="10"/>
                      <a:pt x="44" y="22"/>
                    </a:cubicBezTo>
                    <a:cubicBezTo>
                      <a:pt x="44" y="64"/>
                      <a:pt x="44" y="106"/>
                      <a:pt x="44" y="147"/>
                    </a:cubicBezTo>
                    <a:cubicBezTo>
                      <a:pt x="44" y="175"/>
                      <a:pt x="67" y="198"/>
                      <a:pt x="94" y="198"/>
                    </a:cubicBezTo>
                    <a:cubicBezTo>
                      <a:pt x="148" y="198"/>
                      <a:pt x="148" y="198"/>
                      <a:pt x="148" y="198"/>
                    </a:cubicBezTo>
                    <a:cubicBezTo>
                      <a:pt x="175" y="198"/>
                      <a:pt x="198" y="175"/>
                      <a:pt x="198" y="147"/>
                    </a:cubicBezTo>
                    <a:cubicBezTo>
                      <a:pt x="198" y="120"/>
                      <a:pt x="175" y="97"/>
                      <a:pt x="148" y="97"/>
                    </a:cubicBezTo>
                    <a:cubicBezTo>
                      <a:pt x="90" y="97"/>
                      <a:pt x="90" y="97"/>
                      <a:pt x="90" y="97"/>
                    </a:cubicBezTo>
                    <a:cubicBezTo>
                      <a:pt x="78" y="97"/>
                      <a:pt x="68" y="87"/>
                      <a:pt x="68" y="75"/>
                    </a:cubicBezTo>
                    <a:cubicBezTo>
                      <a:pt x="68" y="63"/>
                      <a:pt x="78" y="53"/>
                      <a:pt x="90" y="53"/>
                    </a:cubicBezTo>
                    <a:cubicBezTo>
                      <a:pt x="148" y="53"/>
                      <a:pt x="148" y="53"/>
                      <a:pt x="148" y="53"/>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grpSp>
        <p:grpSp>
          <p:nvGrpSpPr>
            <p:cNvPr id="277" name="Group 276"/>
            <p:cNvGrpSpPr/>
            <p:nvPr/>
          </p:nvGrpSpPr>
          <p:grpSpPr>
            <a:xfrm>
              <a:off x="2488063" y="1976901"/>
              <a:ext cx="554880" cy="554880"/>
              <a:chOff x="2431099" y="3836380"/>
              <a:chExt cx="554880" cy="554880"/>
            </a:xfrm>
          </p:grpSpPr>
          <p:sp>
            <p:nvSpPr>
              <p:cNvPr id="278" name="Oval 277"/>
              <p:cNvSpPr/>
              <p:nvPr/>
            </p:nvSpPr>
            <p:spPr>
              <a:xfrm>
                <a:off x="2431099" y="3836380"/>
                <a:ext cx="554880" cy="55488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Roboto Light"/>
                </a:endParaRPr>
              </a:p>
            </p:txBody>
          </p:sp>
          <p:sp>
            <p:nvSpPr>
              <p:cNvPr id="279" name="Freeform 140"/>
              <p:cNvSpPr>
                <a:spLocks noEditPoints="1"/>
              </p:cNvSpPr>
              <p:nvPr/>
            </p:nvSpPr>
            <p:spPr bwMode="invGray">
              <a:xfrm>
                <a:off x="2602843" y="3948668"/>
                <a:ext cx="211392" cy="330301"/>
              </a:xfrm>
              <a:custGeom>
                <a:avLst/>
                <a:gdLst>
                  <a:gd name="T0" fmla="*/ 155 w 155"/>
                  <a:gd name="T1" fmla="*/ 76 h 242"/>
                  <a:gd name="T2" fmla="*/ 155 w 155"/>
                  <a:gd name="T3" fmla="*/ 76 h 242"/>
                  <a:gd name="T4" fmla="*/ 78 w 155"/>
                  <a:gd name="T5" fmla="*/ 0 h 242"/>
                  <a:gd name="T6" fmla="*/ 0 w 155"/>
                  <a:gd name="T7" fmla="*/ 76 h 242"/>
                  <a:gd name="T8" fmla="*/ 0 w 155"/>
                  <a:gd name="T9" fmla="*/ 76 h 242"/>
                  <a:gd name="T10" fmla="*/ 0 w 155"/>
                  <a:gd name="T11" fmla="*/ 79 h 242"/>
                  <a:gd name="T12" fmla="*/ 46 w 155"/>
                  <a:gd name="T13" fmla="*/ 156 h 242"/>
                  <a:gd name="T14" fmla="*/ 78 w 155"/>
                  <a:gd name="T15" fmla="*/ 242 h 242"/>
                  <a:gd name="T16" fmla="*/ 109 w 155"/>
                  <a:gd name="T17" fmla="*/ 156 h 242"/>
                  <a:gd name="T18" fmla="*/ 155 w 155"/>
                  <a:gd name="T19" fmla="*/ 79 h 242"/>
                  <a:gd name="T20" fmla="*/ 155 w 155"/>
                  <a:gd name="T21" fmla="*/ 76 h 242"/>
                  <a:gd name="T22" fmla="*/ 78 w 155"/>
                  <a:gd name="T23" fmla="*/ 100 h 242"/>
                  <a:gd name="T24" fmla="*/ 54 w 155"/>
                  <a:gd name="T25" fmla="*/ 76 h 242"/>
                  <a:gd name="T26" fmla="*/ 78 w 155"/>
                  <a:gd name="T27" fmla="*/ 53 h 242"/>
                  <a:gd name="T28" fmla="*/ 101 w 155"/>
                  <a:gd name="T29" fmla="*/ 76 h 242"/>
                  <a:gd name="T30" fmla="*/ 78 w 155"/>
                  <a:gd name="T31" fmla="*/ 10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 h="242">
                    <a:moveTo>
                      <a:pt x="155" y="76"/>
                    </a:moveTo>
                    <a:cubicBezTo>
                      <a:pt x="155" y="76"/>
                      <a:pt x="155" y="76"/>
                      <a:pt x="155" y="76"/>
                    </a:cubicBezTo>
                    <a:cubicBezTo>
                      <a:pt x="153" y="34"/>
                      <a:pt x="119" y="1"/>
                      <a:pt x="78" y="0"/>
                    </a:cubicBezTo>
                    <a:cubicBezTo>
                      <a:pt x="36" y="1"/>
                      <a:pt x="2" y="34"/>
                      <a:pt x="0" y="76"/>
                    </a:cubicBezTo>
                    <a:cubicBezTo>
                      <a:pt x="0" y="76"/>
                      <a:pt x="0" y="76"/>
                      <a:pt x="0" y="76"/>
                    </a:cubicBezTo>
                    <a:cubicBezTo>
                      <a:pt x="0" y="77"/>
                      <a:pt x="0" y="78"/>
                      <a:pt x="0" y="79"/>
                    </a:cubicBezTo>
                    <a:cubicBezTo>
                      <a:pt x="0" y="111"/>
                      <a:pt x="26" y="130"/>
                      <a:pt x="46" y="156"/>
                    </a:cubicBezTo>
                    <a:cubicBezTo>
                      <a:pt x="70" y="186"/>
                      <a:pt x="78" y="242"/>
                      <a:pt x="78" y="242"/>
                    </a:cubicBezTo>
                    <a:cubicBezTo>
                      <a:pt x="78" y="242"/>
                      <a:pt x="86" y="186"/>
                      <a:pt x="109" y="156"/>
                    </a:cubicBezTo>
                    <a:cubicBezTo>
                      <a:pt x="129" y="130"/>
                      <a:pt x="155" y="111"/>
                      <a:pt x="155" y="79"/>
                    </a:cubicBezTo>
                    <a:cubicBezTo>
                      <a:pt x="155" y="78"/>
                      <a:pt x="155" y="77"/>
                      <a:pt x="155" y="76"/>
                    </a:cubicBezTo>
                    <a:close/>
                    <a:moveTo>
                      <a:pt x="78" y="100"/>
                    </a:moveTo>
                    <a:cubicBezTo>
                      <a:pt x="65" y="100"/>
                      <a:pt x="54" y="89"/>
                      <a:pt x="54" y="76"/>
                    </a:cubicBezTo>
                    <a:cubicBezTo>
                      <a:pt x="54" y="63"/>
                      <a:pt x="65" y="53"/>
                      <a:pt x="78" y="53"/>
                    </a:cubicBezTo>
                    <a:cubicBezTo>
                      <a:pt x="91" y="53"/>
                      <a:pt x="101" y="63"/>
                      <a:pt x="101" y="76"/>
                    </a:cubicBezTo>
                    <a:cubicBezTo>
                      <a:pt x="101" y="89"/>
                      <a:pt x="91" y="100"/>
                      <a:pt x="78" y="10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grpSp>
        <p:grpSp>
          <p:nvGrpSpPr>
            <p:cNvPr id="280" name="Group 279"/>
            <p:cNvGrpSpPr/>
            <p:nvPr/>
          </p:nvGrpSpPr>
          <p:grpSpPr>
            <a:xfrm>
              <a:off x="2644366" y="3980559"/>
              <a:ext cx="389225" cy="389225"/>
              <a:chOff x="3061640" y="3276773"/>
              <a:chExt cx="554880" cy="554880"/>
            </a:xfrm>
          </p:grpSpPr>
          <p:sp>
            <p:nvSpPr>
              <p:cNvPr id="281" name="Oval 280"/>
              <p:cNvSpPr/>
              <p:nvPr/>
            </p:nvSpPr>
            <p:spPr>
              <a:xfrm>
                <a:off x="3061640" y="3276773"/>
                <a:ext cx="554880" cy="55488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Roboto Light"/>
                </a:endParaRPr>
              </a:p>
            </p:txBody>
          </p:sp>
          <p:sp>
            <p:nvSpPr>
              <p:cNvPr id="282" name="Freeform 68"/>
              <p:cNvSpPr>
                <a:spLocks/>
              </p:cNvSpPr>
              <p:nvPr/>
            </p:nvSpPr>
            <p:spPr bwMode="invGray">
              <a:xfrm>
                <a:off x="3191174" y="3442428"/>
                <a:ext cx="295813" cy="223568"/>
              </a:xfrm>
              <a:custGeom>
                <a:avLst/>
                <a:gdLst>
                  <a:gd name="T0" fmla="*/ 303 w 303"/>
                  <a:gd name="T1" fmla="*/ 73 h 229"/>
                  <a:gd name="T2" fmla="*/ 303 w 303"/>
                  <a:gd name="T3" fmla="*/ 0 h 229"/>
                  <a:gd name="T4" fmla="*/ 0 w 303"/>
                  <a:gd name="T5" fmla="*/ 0 h 229"/>
                  <a:gd name="T6" fmla="*/ 0 w 303"/>
                  <a:gd name="T7" fmla="*/ 73 h 229"/>
                  <a:gd name="T8" fmla="*/ 0 w 303"/>
                  <a:gd name="T9" fmla="*/ 73 h 229"/>
                  <a:gd name="T10" fmla="*/ 0 w 303"/>
                  <a:gd name="T11" fmla="*/ 229 h 229"/>
                  <a:gd name="T12" fmla="*/ 74 w 303"/>
                  <a:gd name="T13" fmla="*/ 229 h 229"/>
                  <a:gd name="T14" fmla="*/ 74 w 303"/>
                  <a:gd name="T15" fmla="*/ 73 h 229"/>
                  <a:gd name="T16" fmla="*/ 115 w 303"/>
                  <a:gd name="T17" fmla="*/ 73 h 229"/>
                  <a:gd name="T18" fmla="*/ 115 w 303"/>
                  <a:gd name="T19" fmla="*/ 229 h 229"/>
                  <a:gd name="T20" fmla="*/ 189 w 303"/>
                  <a:gd name="T21" fmla="*/ 229 h 229"/>
                  <a:gd name="T22" fmla="*/ 189 w 303"/>
                  <a:gd name="T23" fmla="*/ 73 h 229"/>
                  <a:gd name="T24" fmla="*/ 231 w 303"/>
                  <a:gd name="T25" fmla="*/ 73 h 229"/>
                  <a:gd name="T26" fmla="*/ 231 w 303"/>
                  <a:gd name="T27" fmla="*/ 229 h 229"/>
                  <a:gd name="T28" fmla="*/ 303 w 303"/>
                  <a:gd name="T29" fmla="*/ 229 h 229"/>
                  <a:gd name="T30" fmla="*/ 303 w 303"/>
                  <a:gd name="T31" fmla="*/ 73 h 229"/>
                  <a:gd name="T32" fmla="*/ 303 w 303"/>
                  <a:gd name="T33" fmla="*/ 7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3" h="229">
                    <a:moveTo>
                      <a:pt x="303" y="73"/>
                    </a:moveTo>
                    <a:lnTo>
                      <a:pt x="303" y="0"/>
                    </a:lnTo>
                    <a:lnTo>
                      <a:pt x="0" y="0"/>
                    </a:lnTo>
                    <a:lnTo>
                      <a:pt x="0" y="73"/>
                    </a:lnTo>
                    <a:lnTo>
                      <a:pt x="0" y="73"/>
                    </a:lnTo>
                    <a:lnTo>
                      <a:pt x="0" y="229"/>
                    </a:lnTo>
                    <a:lnTo>
                      <a:pt x="74" y="229"/>
                    </a:lnTo>
                    <a:lnTo>
                      <a:pt x="74" y="73"/>
                    </a:lnTo>
                    <a:lnTo>
                      <a:pt x="115" y="73"/>
                    </a:lnTo>
                    <a:lnTo>
                      <a:pt x="115" y="229"/>
                    </a:lnTo>
                    <a:lnTo>
                      <a:pt x="189" y="229"/>
                    </a:lnTo>
                    <a:lnTo>
                      <a:pt x="189" y="73"/>
                    </a:lnTo>
                    <a:lnTo>
                      <a:pt x="231" y="73"/>
                    </a:lnTo>
                    <a:lnTo>
                      <a:pt x="231" y="229"/>
                    </a:lnTo>
                    <a:lnTo>
                      <a:pt x="303" y="229"/>
                    </a:lnTo>
                    <a:lnTo>
                      <a:pt x="303" y="73"/>
                    </a:lnTo>
                    <a:lnTo>
                      <a:pt x="303" y="73"/>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grpSp>
        <p:grpSp>
          <p:nvGrpSpPr>
            <p:cNvPr id="285" name="Group 284"/>
            <p:cNvGrpSpPr/>
            <p:nvPr/>
          </p:nvGrpSpPr>
          <p:grpSpPr>
            <a:xfrm>
              <a:off x="3955595" y="3593608"/>
              <a:ext cx="426722" cy="426722"/>
              <a:chOff x="2223441" y="2722857"/>
              <a:chExt cx="908567" cy="908567"/>
            </a:xfrm>
          </p:grpSpPr>
          <p:sp>
            <p:nvSpPr>
              <p:cNvPr id="283" name="Oval 282"/>
              <p:cNvSpPr/>
              <p:nvPr/>
            </p:nvSpPr>
            <p:spPr>
              <a:xfrm>
                <a:off x="2223441" y="2722857"/>
                <a:ext cx="908567" cy="90856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Roboto Light"/>
                </a:endParaRPr>
              </a:p>
            </p:txBody>
          </p:sp>
          <p:sp>
            <p:nvSpPr>
              <p:cNvPr id="284" name="Freeform 128"/>
              <p:cNvSpPr>
                <a:spLocks noEditPoints="1"/>
              </p:cNvSpPr>
              <p:nvPr/>
            </p:nvSpPr>
            <p:spPr bwMode="invGray">
              <a:xfrm>
                <a:off x="2381563" y="2904815"/>
                <a:ext cx="562963" cy="547579"/>
              </a:xfrm>
              <a:custGeom>
                <a:avLst/>
                <a:gdLst>
                  <a:gd name="T0" fmla="*/ 224 w 238"/>
                  <a:gd name="T1" fmla="*/ 50 h 231"/>
                  <a:gd name="T2" fmla="*/ 180 w 238"/>
                  <a:gd name="T3" fmla="*/ 69 h 231"/>
                  <a:gd name="T4" fmla="*/ 217 w 238"/>
                  <a:gd name="T5" fmla="*/ 88 h 231"/>
                  <a:gd name="T6" fmla="*/ 180 w 238"/>
                  <a:gd name="T7" fmla="*/ 125 h 231"/>
                  <a:gd name="T8" fmla="*/ 143 w 238"/>
                  <a:gd name="T9" fmla="*/ 217 h 231"/>
                  <a:gd name="T10" fmla="*/ 125 w 238"/>
                  <a:gd name="T11" fmla="*/ 125 h 231"/>
                  <a:gd name="T12" fmla="*/ 88 w 238"/>
                  <a:gd name="T13" fmla="*/ 125 h 231"/>
                  <a:gd name="T14" fmla="*/ 51 w 238"/>
                  <a:gd name="T15" fmla="*/ 217 h 231"/>
                  <a:gd name="T16" fmla="*/ 14 w 238"/>
                  <a:gd name="T17" fmla="*/ 125 h 231"/>
                  <a:gd name="T18" fmla="*/ 51 w 238"/>
                  <a:gd name="T19" fmla="*/ 88 h 231"/>
                  <a:gd name="T20" fmla="*/ 101 w 238"/>
                  <a:gd name="T21" fmla="*/ 14 h 231"/>
                  <a:gd name="T22" fmla="*/ 132 w 238"/>
                  <a:gd name="T23" fmla="*/ 50 h 231"/>
                  <a:gd name="T24" fmla="*/ 88 w 238"/>
                  <a:gd name="T25" fmla="*/ 69 h 231"/>
                  <a:gd name="T26" fmla="*/ 106 w 238"/>
                  <a:gd name="T27" fmla="*/ 88 h 231"/>
                  <a:gd name="T28" fmla="*/ 143 w 238"/>
                  <a:gd name="T29" fmla="*/ 88 h 231"/>
                  <a:gd name="T30" fmla="*/ 193 w 238"/>
                  <a:gd name="T31" fmla="*/ 14 h 231"/>
                  <a:gd name="T32" fmla="*/ 224 w 238"/>
                  <a:gd name="T33" fmla="*/ 0 h 231"/>
                  <a:gd name="T34" fmla="*/ 146 w 238"/>
                  <a:gd name="T35" fmla="*/ 22 h 231"/>
                  <a:gd name="T36" fmla="*/ 132 w 238"/>
                  <a:gd name="T37" fmla="*/ 0 h 231"/>
                  <a:gd name="T38" fmla="*/ 37 w 238"/>
                  <a:gd name="T39" fmla="*/ 69 h 231"/>
                  <a:gd name="T40" fmla="*/ 14 w 238"/>
                  <a:gd name="T41" fmla="*/ 74 h 231"/>
                  <a:gd name="T42" fmla="*/ 0 w 238"/>
                  <a:gd name="T43" fmla="*/ 125 h 231"/>
                  <a:gd name="T44" fmla="*/ 37 w 238"/>
                  <a:gd name="T45" fmla="*/ 139 h 231"/>
                  <a:gd name="T46" fmla="*/ 51 w 238"/>
                  <a:gd name="T47" fmla="*/ 231 h 231"/>
                  <a:gd name="T48" fmla="*/ 102 w 238"/>
                  <a:gd name="T49" fmla="*/ 217 h 231"/>
                  <a:gd name="T50" fmla="*/ 106 w 238"/>
                  <a:gd name="T51" fmla="*/ 139 h 231"/>
                  <a:gd name="T52" fmla="*/ 129 w 238"/>
                  <a:gd name="T53" fmla="*/ 139 h 231"/>
                  <a:gd name="T54" fmla="*/ 143 w 238"/>
                  <a:gd name="T55" fmla="*/ 231 h 231"/>
                  <a:gd name="T56" fmla="*/ 194 w 238"/>
                  <a:gd name="T57" fmla="*/ 217 h 231"/>
                  <a:gd name="T58" fmla="*/ 217 w 238"/>
                  <a:gd name="T59" fmla="*/ 139 h 231"/>
                  <a:gd name="T60" fmla="*/ 231 w 238"/>
                  <a:gd name="T61" fmla="*/ 88 h 231"/>
                  <a:gd name="T62" fmla="*/ 194 w 238"/>
                  <a:gd name="T63" fmla="*/ 74 h 231"/>
                  <a:gd name="T64" fmla="*/ 195 w 238"/>
                  <a:gd name="T65" fmla="*/ 65 h 231"/>
                  <a:gd name="T66" fmla="*/ 238 w 238"/>
                  <a:gd name="T67" fmla="*/ 50 h 231"/>
                  <a:gd name="T68" fmla="*/ 224 w 238"/>
                  <a:gd name="T69" fmla="*/ 0 h 231"/>
                  <a:gd name="T70" fmla="*/ 129 w 238"/>
                  <a:gd name="T71" fmla="*/ 65 h 231"/>
                  <a:gd name="T72" fmla="*/ 129 w 238"/>
                  <a:gd name="T73" fmla="*/ 74 h 231"/>
                  <a:gd name="T74" fmla="*/ 106 w 238"/>
                  <a:gd name="T75" fmla="*/ 74 h 231"/>
                  <a:gd name="T76" fmla="*/ 102 w 238"/>
                  <a:gd name="T77" fmla="*/ 6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8" h="231">
                    <a:moveTo>
                      <a:pt x="224" y="14"/>
                    </a:moveTo>
                    <a:cubicBezTo>
                      <a:pt x="224" y="50"/>
                      <a:pt x="224" y="50"/>
                      <a:pt x="224" y="50"/>
                    </a:cubicBezTo>
                    <a:cubicBezTo>
                      <a:pt x="193" y="50"/>
                      <a:pt x="193" y="50"/>
                      <a:pt x="193" y="50"/>
                    </a:cubicBezTo>
                    <a:cubicBezTo>
                      <a:pt x="187" y="50"/>
                      <a:pt x="180" y="58"/>
                      <a:pt x="180" y="69"/>
                    </a:cubicBezTo>
                    <a:cubicBezTo>
                      <a:pt x="180" y="88"/>
                      <a:pt x="180" y="88"/>
                      <a:pt x="180" y="88"/>
                    </a:cubicBezTo>
                    <a:cubicBezTo>
                      <a:pt x="217" y="88"/>
                      <a:pt x="217" y="88"/>
                      <a:pt x="217" y="88"/>
                    </a:cubicBezTo>
                    <a:cubicBezTo>
                      <a:pt x="217" y="125"/>
                      <a:pt x="217" y="125"/>
                      <a:pt x="217" y="125"/>
                    </a:cubicBezTo>
                    <a:cubicBezTo>
                      <a:pt x="180" y="125"/>
                      <a:pt x="180" y="125"/>
                      <a:pt x="180" y="125"/>
                    </a:cubicBezTo>
                    <a:cubicBezTo>
                      <a:pt x="180" y="217"/>
                      <a:pt x="180" y="217"/>
                      <a:pt x="180" y="217"/>
                    </a:cubicBezTo>
                    <a:cubicBezTo>
                      <a:pt x="143" y="217"/>
                      <a:pt x="143" y="217"/>
                      <a:pt x="143" y="217"/>
                    </a:cubicBezTo>
                    <a:cubicBezTo>
                      <a:pt x="143" y="125"/>
                      <a:pt x="143" y="125"/>
                      <a:pt x="143" y="125"/>
                    </a:cubicBezTo>
                    <a:cubicBezTo>
                      <a:pt x="125" y="125"/>
                      <a:pt x="125" y="125"/>
                      <a:pt x="125" y="125"/>
                    </a:cubicBezTo>
                    <a:cubicBezTo>
                      <a:pt x="106" y="125"/>
                      <a:pt x="106" y="125"/>
                      <a:pt x="106" y="125"/>
                    </a:cubicBezTo>
                    <a:cubicBezTo>
                      <a:pt x="88" y="125"/>
                      <a:pt x="88" y="125"/>
                      <a:pt x="88" y="125"/>
                    </a:cubicBezTo>
                    <a:cubicBezTo>
                      <a:pt x="88" y="217"/>
                      <a:pt x="88" y="217"/>
                      <a:pt x="88" y="217"/>
                    </a:cubicBezTo>
                    <a:cubicBezTo>
                      <a:pt x="51" y="217"/>
                      <a:pt x="51" y="217"/>
                      <a:pt x="51" y="217"/>
                    </a:cubicBezTo>
                    <a:cubicBezTo>
                      <a:pt x="51" y="125"/>
                      <a:pt x="51" y="125"/>
                      <a:pt x="51" y="125"/>
                    </a:cubicBezTo>
                    <a:cubicBezTo>
                      <a:pt x="14" y="125"/>
                      <a:pt x="14" y="125"/>
                      <a:pt x="14" y="125"/>
                    </a:cubicBezTo>
                    <a:cubicBezTo>
                      <a:pt x="14" y="88"/>
                      <a:pt x="14" y="88"/>
                      <a:pt x="14" y="88"/>
                    </a:cubicBezTo>
                    <a:cubicBezTo>
                      <a:pt x="51" y="88"/>
                      <a:pt x="51" y="88"/>
                      <a:pt x="51" y="88"/>
                    </a:cubicBezTo>
                    <a:cubicBezTo>
                      <a:pt x="51" y="69"/>
                      <a:pt x="51" y="69"/>
                      <a:pt x="51" y="69"/>
                    </a:cubicBezTo>
                    <a:cubicBezTo>
                      <a:pt x="51" y="39"/>
                      <a:pt x="73" y="14"/>
                      <a:pt x="101" y="14"/>
                    </a:cubicBezTo>
                    <a:cubicBezTo>
                      <a:pt x="132" y="14"/>
                      <a:pt x="132" y="14"/>
                      <a:pt x="132" y="14"/>
                    </a:cubicBezTo>
                    <a:cubicBezTo>
                      <a:pt x="132" y="50"/>
                      <a:pt x="132" y="50"/>
                      <a:pt x="132" y="50"/>
                    </a:cubicBezTo>
                    <a:cubicBezTo>
                      <a:pt x="101" y="50"/>
                      <a:pt x="101" y="50"/>
                      <a:pt x="101" y="50"/>
                    </a:cubicBezTo>
                    <a:cubicBezTo>
                      <a:pt x="95" y="50"/>
                      <a:pt x="88" y="58"/>
                      <a:pt x="88" y="69"/>
                    </a:cubicBezTo>
                    <a:cubicBezTo>
                      <a:pt x="88" y="88"/>
                      <a:pt x="88" y="88"/>
                      <a:pt x="88" y="88"/>
                    </a:cubicBezTo>
                    <a:cubicBezTo>
                      <a:pt x="106" y="88"/>
                      <a:pt x="106" y="88"/>
                      <a:pt x="106" y="88"/>
                    </a:cubicBezTo>
                    <a:cubicBezTo>
                      <a:pt x="125" y="88"/>
                      <a:pt x="125" y="88"/>
                      <a:pt x="125" y="88"/>
                    </a:cubicBezTo>
                    <a:cubicBezTo>
                      <a:pt x="143" y="88"/>
                      <a:pt x="143" y="88"/>
                      <a:pt x="143" y="88"/>
                    </a:cubicBezTo>
                    <a:cubicBezTo>
                      <a:pt x="143" y="69"/>
                      <a:pt x="143" y="69"/>
                      <a:pt x="143" y="69"/>
                    </a:cubicBezTo>
                    <a:cubicBezTo>
                      <a:pt x="143" y="39"/>
                      <a:pt x="166" y="14"/>
                      <a:pt x="193" y="14"/>
                    </a:cubicBezTo>
                    <a:cubicBezTo>
                      <a:pt x="224" y="14"/>
                      <a:pt x="224" y="14"/>
                      <a:pt x="224" y="14"/>
                    </a:cubicBezTo>
                    <a:moveTo>
                      <a:pt x="224" y="0"/>
                    </a:moveTo>
                    <a:cubicBezTo>
                      <a:pt x="193" y="0"/>
                      <a:pt x="193" y="0"/>
                      <a:pt x="193" y="0"/>
                    </a:cubicBezTo>
                    <a:cubicBezTo>
                      <a:pt x="174" y="0"/>
                      <a:pt x="158" y="8"/>
                      <a:pt x="146" y="22"/>
                    </a:cubicBezTo>
                    <a:cubicBezTo>
                      <a:pt x="146" y="14"/>
                      <a:pt x="146" y="14"/>
                      <a:pt x="146" y="14"/>
                    </a:cubicBezTo>
                    <a:cubicBezTo>
                      <a:pt x="146" y="6"/>
                      <a:pt x="140" y="0"/>
                      <a:pt x="132" y="0"/>
                    </a:cubicBezTo>
                    <a:cubicBezTo>
                      <a:pt x="101" y="0"/>
                      <a:pt x="101" y="0"/>
                      <a:pt x="101" y="0"/>
                    </a:cubicBezTo>
                    <a:cubicBezTo>
                      <a:pt x="65" y="0"/>
                      <a:pt x="37" y="31"/>
                      <a:pt x="37" y="69"/>
                    </a:cubicBezTo>
                    <a:cubicBezTo>
                      <a:pt x="37" y="74"/>
                      <a:pt x="37" y="74"/>
                      <a:pt x="37" y="74"/>
                    </a:cubicBezTo>
                    <a:cubicBezTo>
                      <a:pt x="14" y="74"/>
                      <a:pt x="14" y="74"/>
                      <a:pt x="14" y="74"/>
                    </a:cubicBezTo>
                    <a:cubicBezTo>
                      <a:pt x="6" y="74"/>
                      <a:pt x="0" y="80"/>
                      <a:pt x="0" y="88"/>
                    </a:cubicBezTo>
                    <a:cubicBezTo>
                      <a:pt x="0" y="125"/>
                      <a:pt x="0" y="125"/>
                      <a:pt x="0" y="125"/>
                    </a:cubicBezTo>
                    <a:cubicBezTo>
                      <a:pt x="0" y="133"/>
                      <a:pt x="6" y="139"/>
                      <a:pt x="14" y="139"/>
                    </a:cubicBezTo>
                    <a:cubicBezTo>
                      <a:pt x="37" y="139"/>
                      <a:pt x="37" y="139"/>
                      <a:pt x="37" y="139"/>
                    </a:cubicBezTo>
                    <a:cubicBezTo>
                      <a:pt x="37" y="217"/>
                      <a:pt x="37" y="217"/>
                      <a:pt x="37" y="217"/>
                    </a:cubicBezTo>
                    <a:cubicBezTo>
                      <a:pt x="37" y="225"/>
                      <a:pt x="43" y="231"/>
                      <a:pt x="51" y="231"/>
                    </a:cubicBezTo>
                    <a:cubicBezTo>
                      <a:pt x="88" y="231"/>
                      <a:pt x="88" y="231"/>
                      <a:pt x="88" y="231"/>
                    </a:cubicBezTo>
                    <a:cubicBezTo>
                      <a:pt x="96" y="231"/>
                      <a:pt x="102" y="225"/>
                      <a:pt x="102" y="217"/>
                    </a:cubicBezTo>
                    <a:cubicBezTo>
                      <a:pt x="102" y="139"/>
                      <a:pt x="102" y="139"/>
                      <a:pt x="102" y="139"/>
                    </a:cubicBezTo>
                    <a:cubicBezTo>
                      <a:pt x="106" y="139"/>
                      <a:pt x="106" y="139"/>
                      <a:pt x="106" y="139"/>
                    </a:cubicBezTo>
                    <a:cubicBezTo>
                      <a:pt x="125" y="139"/>
                      <a:pt x="125" y="139"/>
                      <a:pt x="125" y="139"/>
                    </a:cubicBezTo>
                    <a:cubicBezTo>
                      <a:pt x="129" y="139"/>
                      <a:pt x="129" y="139"/>
                      <a:pt x="129" y="139"/>
                    </a:cubicBezTo>
                    <a:cubicBezTo>
                      <a:pt x="129" y="217"/>
                      <a:pt x="129" y="217"/>
                      <a:pt x="129" y="217"/>
                    </a:cubicBezTo>
                    <a:cubicBezTo>
                      <a:pt x="129" y="225"/>
                      <a:pt x="135" y="231"/>
                      <a:pt x="143" y="231"/>
                    </a:cubicBezTo>
                    <a:cubicBezTo>
                      <a:pt x="180" y="231"/>
                      <a:pt x="180" y="231"/>
                      <a:pt x="180" y="231"/>
                    </a:cubicBezTo>
                    <a:cubicBezTo>
                      <a:pt x="188" y="231"/>
                      <a:pt x="194" y="225"/>
                      <a:pt x="194" y="217"/>
                    </a:cubicBezTo>
                    <a:cubicBezTo>
                      <a:pt x="194" y="139"/>
                      <a:pt x="194" y="139"/>
                      <a:pt x="194" y="139"/>
                    </a:cubicBezTo>
                    <a:cubicBezTo>
                      <a:pt x="217" y="139"/>
                      <a:pt x="217" y="139"/>
                      <a:pt x="217" y="139"/>
                    </a:cubicBezTo>
                    <a:cubicBezTo>
                      <a:pt x="225" y="139"/>
                      <a:pt x="231" y="133"/>
                      <a:pt x="231" y="125"/>
                    </a:cubicBezTo>
                    <a:cubicBezTo>
                      <a:pt x="231" y="88"/>
                      <a:pt x="231" y="88"/>
                      <a:pt x="231" y="88"/>
                    </a:cubicBezTo>
                    <a:cubicBezTo>
                      <a:pt x="231" y="80"/>
                      <a:pt x="225" y="74"/>
                      <a:pt x="217" y="74"/>
                    </a:cubicBezTo>
                    <a:cubicBezTo>
                      <a:pt x="194" y="74"/>
                      <a:pt x="194" y="74"/>
                      <a:pt x="194" y="74"/>
                    </a:cubicBezTo>
                    <a:cubicBezTo>
                      <a:pt x="194" y="69"/>
                      <a:pt x="194" y="69"/>
                      <a:pt x="194" y="69"/>
                    </a:cubicBezTo>
                    <a:cubicBezTo>
                      <a:pt x="194" y="67"/>
                      <a:pt x="195" y="65"/>
                      <a:pt x="195" y="65"/>
                    </a:cubicBezTo>
                    <a:cubicBezTo>
                      <a:pt x="224" y="65"/>
                      <a:pt x="224" y="65"/>
                      <a:pt x="224" y="65"/>
                    </a:cubicBezTo>
                    <a:cubicBezTo>
                      <a:pt x="232" y="65"/>
                      <a:pt x="238" y="58"/>
                      <a:pt x="238" y="50"/>
                    </a:cubicBezTo>
                    <a:cubicBezTo>
                      <a:pt x="238" y="14"/>
                      <a:pt x="238" y="14"/>
                      <a:pt x="238" y="14"/>
                    </a:cubicBezTo>
                    <a:cubicBezTo>
                      <a:pt x="238" y="6"/>
                      <a:pt x="232" y="0"/>
                      <a:pt x="224" y="0"/>
                    </a:cubicBezTo>
                    <a:close/>
                    <a:moveTo>
                      <a:pt x="103" y="65"/>
                    </a:moveTo>
                    <a:cubicBezTo>
                      <a:pt x="129" y="65"/>
                      <a:pt x="129" y="65"/>
                      <a:pt x="129" y="65"/>
                    </a:cubicBezTo>
                    <a:cubicBezTo>
                      <a:pt x="129" y="66"/>
                      <a:pt x="129" y="68"/>
                      <a:pt x="129" y="69"/>
                    </a:cubicBezTo>
                    <a:cubicBezTo>
                      <a:pt x="129" y="74"/>
                      <a:pt x="129" y="74"/>
                      <a:pt x="129" y="74"/>
                    </a:cubicBezTo>
                    <a:cubicBezTo>
                      <a:pt x="125" y="74"/>
                      <a:pt x="125" y="74"/>
                      <a:pt x="125" y="74"/>
                    </a:cubicBezTo>
                    <a:cubicBezTo>
                      <a:pt x="106" y="74"/>
                      <a:pt x="106" y="74"/>
                      <a:pt x="106" y="74"/>
                    </a:cubicBezTo>
                    <a:cubicBezTo>
                      <a:pt x="102" y="74"/>
                      <a:pt x="102" y="74"/>
                      <a:pt x="102" y="74"/>
                    </a:cubicBezTo>
                    <a:cubicBezTo>
                      <a:pt x="102" y="69"/>
                      <a:pt x="102" y="69"/>
                      <a:pt x="102" y="69"/>
                    </a:cubicBezTo>
                    <a:cubicBezTo>
                      <a:pt x="102" y="67"/>
                      <a:pt x="103" y="65"/>
                      <a:pt x="103" y="65"/>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grpSp>
      </p:grpSp>
      <p:sp>
        <p:nvSpPr>
          <p:cNvPr id="83" name="TextBox 82"/>
          <p:cNvSpPr txBox="1"/>
          <p:nvPr/>
        </p:nvSpPr>
        <p:spPr>
          <a:xfrm>
            <a:off x="13488144" y="3342469"/>
            <a:ext cx="6797054" cy="954107"/>
          </a:xfrm>
          <a:prstGeom prst="rect">
            <a:avLst/>
          </a:prstGeom>
          <a:noFill/>
        </p:spPr>
        <p:txBody>
          <a:bodyPr wrap="none" rtlCol="0">
            <a:spAutoFit/>
          </a:bodyPr>
          <a:lstStyle/>
          <a:p>
            <a:pPr defTabSz="2438340"/>
            <a:r>
              <a:rPr lang="id-ID" sz="5600" dirty="0">
                <a:solidFill>
                  <a:srgbClr val="57565A"/>
                </a:solidFill>
                <a:latin typeface="Roboto Light"/>
              </a:rPr>
              <a:t>Popular Social Media</a:t>
            </a:r>
          </a:p>
        </p:txBody>
      </p:sp>
      <p:sp>
        <p:nvSpPr>
          <p:cNvPr id="84" name="TextBox 83"/>
          <p:cNvSpPr txBox="1"/>
          <p:nvPr/>
        </p:nvSpPr>
        <p:spPr>
          <a:xfrm>
            <a:off x="13488144" y="4503546"/>
            <a:ext cx="9669556" cy="1384995"/>
          </a:xfrm>
          <a:prstGeom prst="rect">
            <a:avLst/>
          </a:prstGeom>
          <a:noFill/>
        </p:spPr>
        <p:txBody>
          <a:bodyPr wrap="square" rtlCol="0">
            <a:spAutoFit/>
          </a:bodyPr>
          <a:lstStyle/>
          <a:p>
            <a:pPr algn="just" defTabSz="2438340"/>
            <a:r>
              <a:rPr lang="id-ID" sz="2800" dirty="0">
                <a:solidFill>
                  <a:srgbClr val="57565A"/>
                </a:solidFill>
                <a:latin typeface="Roboto Light"/>
              </a:rPr>
              <a:t>Lorem ipsum dolor sit amet, consectetur adipiscing elit. Mauris eros sapien, ultrices ut felis non, dapibus ornare leo. In finibus, mauris nec lacinia condimentum, </a:t>
            </a:r>
          </a:p>
        </p:txBody>
      </p:sp>
      <p:sp>
        <p:nvSpPr>
          <p:cNvPr id="77" name="TextBox 76"/>
          <p:cNvSpPr txBox="1"/>
          <p:nvPr/>
        </p:nvSpPr>
        <p:spPr>
          <a:xfrm>
            <a:off x="13518704" y="10493240"/>
            <a:ext cx="10059776" cy="1384995"/>
          </a:xfrm>
          <a:prstGeom prst="rect">
            <a:avLst/>
          </a:prstGeom>
          <a:noFill/>
        </p:spPr>
        <p:txBody>
          <a:bodyPr wrap="square" rtlCol="0">
            <a:spAutoFit/>
          </a:bodyPr>
          <a:lstStyle/>
          <a:p>
            <a:pPr defTabSz="2438340"/>
            <a:r>
              <a:rPr lang="id-ID" sz="2800" dirty="0">
                <a:solidFill>
                  <a:srgbClr val="57565A"/>
                </a:solidFill>
                <a:latin typeface="Roboto Light"/>
              </a:rPr>
              <a:t>Lorem ipsum dolor sit amet, consectetur adipiscing elit. Mauris eros sapien, ultrices ut felis non, dapibus ornare leo. In finibus, mauris nec lacinia condimentum, </a:t>
            </a:r>
          </a:p>
        </p:txBody>
      </p:sp>
      <p:cxnSp>
        <p:nvCxnSpPr>
          <p:cNvPr id="78" name="Straight Connector 77"/>
          <p:cNvCxnSpPr/>
          <p:nvPr/>
        </p:nvCxnSpPr>
        <p:spPr>
          <a:xfrm>
            <a:off x="13761941" y="10261834"/>
            <a:ext cx="9377426" cy="0"/>
          </a:xfrm>
          <a:prstGeom prst="line">
            <a:avLst/>
          </a:prstGeom>
          <a:ln>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4159857" y="7703412"/>
            <a:ext cx="9140950" cy="0"/>
          </a:xfrm>
          <a:prstGeom prst="line">
            <a:avLst/>
          </a:prstGeom>
          <a:ln>
            <a:solidFill>
              <a:schemeClr val="tx1">
                <a:lumMod val="40000"/>
                <a:lumOff val="60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17592889" y="6644022"/>
            <a:ext cx="2213310" cy="2213312"/>
          </a:xfrm>
          <a:prstGeom prst="ellipse">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2438340"/>
            <a:endParaRPr lang="en-US" sz="2200" b="1">
              <a:solidFill>
                <a:prstClr val="white"/>
              </a:solidFill>
              <a:latin typeface="Roboto Light"/>
            </a:endParaRPr>
          </a:p>
        </p:txBody>
      </p:sp>
      <p:sp>
        <p:nvSpPr>
          <p:cNvPr id="81" name="Oval 80"/>
          <p:cNvSpPr/>
          <p:nvPr/>
        </p:nvSpPr>
        <p:spPr>
          <a:xfrm>
            <a:off x="14933788" y="6885726"/>
            <a:ext cx="1721564" cy="17215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8340"/>
            <a:endParaRPr lang="en-US" sz="2200" b="1">
              <a:solidFill>
                <a:prstClr val="white"/>
              </a:solidFill>
              <a:latin typeface="Roboto Light"/>
            </a:endParaRPr>
          </a:p>
        </p:txBody>
      </p:sp>
      <p:sp>
        <p:nvSpPr>
          <p:cNvPr id="82" name="Oval 81"/>
          <p:cNvSpPr/>
          <p:nvPr/>
        </p:nvSpPr>
        <p:spPr>
          <a:xfrm>
            <a:off x="20805310" y="6885726"/>
            <a:ext cx="1721564" cy="1721564"/>
          </a:xfrm>
          <a:prstGeom prst="ellipse">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2438340"/>
            <a:endParaRPr lang="en-US" sz="2200" b="1">
              <a:solidFill>
                <a:prstClr val="white"/>
              </a:solidFill>
              <a:latin typeface="Roboto Light"/>
            </a:endParaRPr>
          </a:p>
        </p:txBody>
      </p:sp>
      <p:sp>
        <p:nvSpPr>
          <p:cNvPr id="85" name="TextBox 84"/>
          <p:cNvSpPr txBox="1"/>
          <p:nvPr/>
        </p:nvSpPr>
        <p:spPr>
          <a:xfrm>
            <a:off x="15094699" y="8951407"/>
            <a:ext cx="1399742" cy="830997"/>
          </a:xfrm>
          <a:prstGeom prst="rect">
            <a:avLst/>
          </a:prstGeom>
          <a:noFill/>
        </p:spPr>
        <p:txBody>
          <a:bodyPr wrap="none" rtlCol="0">
            <a:spAutoFit/>
          </a:bodyPr>
          <a:lstStyle/>
          <a:p>
            <a:pPr algn="ctr" defTabSz="2438340"/>
            <a:r>
              <a:rPr lang="en-US" sz="4800">
                <a:solidFill>
                  <a:srgbClr val="57565A"/>
                </a:solidFill>
                <a:latin typeface="Roboto Light"/>
              </a:rPr>
              <a:t>72M</a:t>
            </a:r>
            <a:endParaRPr lang="id-ID" sz="4800">
              <a:solidFill>
                <a:srgbClr val="57565A"/>
              </a:solidFill>
              <a:latin typeface="Roboto Light"/>
            </a:endParaRPr>
          </a:p>
        </p:txBody>
      </p:sp>
      <p:sp>
        <p:nvSpPr>
          <p:cNvPr id="86" name="TextBox 85"/>
          <p:cNvSpPr txBox="1"/>
          <p:nvPr/>
        </p:nvSpPr>
        <p:spPr>
          <a:xfrm>
            <a:off x="17828953" y="8951407"/>
            <a:ext cx="1741181" cy="830997"/>
          </a:xfrm>
          <a:prstGeom prst="rect">
            <a:avLst/>
          </a:prstGeom>
          <a:noFill/>
        </p:spPr>
        <p:txBody>
          <a:bodyPr wrap="none" rtlCol="0">
            <a:spAutoFit/>
          </a:bodyPr>
          <a:lstStyle/>
          <a:p>
            <a:pPr algn="ctr" defTabSz="2438340"/>
            <a:r>
              <a:rPr lang="en-US" sz="4800">
                <a:solidFill>
                  <a:srgbClr val="57565A"/>
                </a:solidFill>
                <a:latin typeface="Roboto Light"/>
              </a:rPr>
              <a:t>150M</a:t>
            </a:r>
            <a:endParaRPr lang="id-ID" sz="4800">
              <a:solidFill>
                <a:srgbClr val="57565A"/>
              </a:solidFill>
              <a:latin typeface="Roboto Light"/>
            </a:endParaRPr>
          </a:p>
        </p:txBody>
      </p:sp>
      <p:sp>
        <p:nvSpPr>
          <p:cNvPr id="87" name="TextBox 86"/>
          <p:cNvSpPr txBox="1"/>
          <p:nvPr/>
        </p:nvSpPr>
        <p:spPr>
          <a:xfrm>
            <a:off x="20992787" y="8951407"/>
            <a:ext cx="1399742" cy="830997"/>
          </a:xfrm>
          <a:prstGeom prst="rect">
            <a:avLst/>
          </a:prstGeom>
          <a:noFill/>
        </p:spPr>
        <p:txBody>
          <a:bodyPr wrap="none" rtlCol="0">
            <a:spAutoFit/>
          </a:bodyPr>
          <a:lstStyle/>
          <a:p>
            <a:pPr algn="ctr" defTabSz="2438340"/>
            <a:r>
              <a:rPr lang="en-US" sz="4800">
                <a:solidFill>
                  <a:srgbClr val="57565A"/>
                </a:solidFill>
                <a:latin typeface="Roboto Light"/>
              </a:rPr>
              <a:t>85M</a:t>
            </a:r>
            <a:endParaRPr lang="id-ID" sz="4800">
              <a:solidFill>
                <a:srgbClr val="57565A"/>
              </a:solidFill>
              <a:latin typeface="Roboto Light"/>
            </a:endParaRPr>
          </a:p>
        </p:txBody>
      </p:sp>
      <p:sp>
        <p:nvSpPr>
          <p:cNvPr id="98" name="Freeform 80"/>
          <p:cNvSpPr>
            <a:spLocks/>
          </p:cNvSpPr>
          <p:nvPr/>
        </p:nvSpPr>
        <p:spPr bwMode="invGray">
          <a:xfrm>
            <a:off x="18417882" y="7363406"/>
            <a:ext cx="617832" cy="825248"/>
          </a:xfrm>
          <a:custGeom>
            <a:avLst/>
            <a:gdLst>
              <a:gd name="T0" fmla="*/ 150 w 181"/>
              <a:gd name="T1" fmla="*/ 181 h 241"/>
              <a:gd name="T2" fmla="*/ 91 w 181"/>
              <a:gd name="T3" fmla="*/ 181 h 241"/>
              <a:gd name="T4" fmla="*/ 69 w 181"/>
              <a:gd name="T5" fmla="*/ 172 h 241"/>
              <a:gd name="T6" fmla="*/ 61 w 181"/>
              <a:gd name="T7" fmla="*/ 151 h 241"/>
              <a:gd name="T8" fmla="*/ 61 w 181"/>
              <a:gd name="T9" fmla="*/ 121 h 241"/>
              <a:gd name="T10" fmla="*/ 150 w 181"/>
              <a:gd name="T11" fmla="*/ 121 h 241"/>
              <a:gd name="T12" fmla="*/ 172 w 181"/>
              <a:gd name="T13" fmla="*/ 112 h 241"/>
              <a:gd name="T14" fmla="*/ 181 w 181"/>
              <a:gd name="T15" fmla="*/ 91 h 241"/>
              <a:gd name="T16" fmla="*/ 172 w 181"/>
              <a:gd name="T17" fmla="*/ 69 h 241"/>
              <a:gd name="T18" fmla="*/ 150 w 181"/>
              <a:gd name="T19" fmla="*/ 60 h 241"/>
              <a:gd name="T20" fmla="*/ 61 w 181"/>
              <a:gd name="T21" fmla="*/ 60 h 241"/>
              <a:gd name="T22" fmla="*/ 61 w 181"/>
              <a:gd name="T23" fmla="*/ 30 h 241"/>
              <a:gd name="T24" fmla="*/ 52 w 181"/>
              <a:gd name="T25" fmla="*/ 9 h 241"/>
              <a:gd name="T26" fmla="*/ 31 w 181"/>
              <a:gd name="T27" fmla="*/ 0 h 241"/>
              <a:gd name="T28" fmla="*/ 9 w 181"/>
              <a:gd name="T29" fmla="*/ 9 h 241"/>
              <a:gd name="T30" fmla="*/ 0 w 181"/>
              <a:gd name="T31" fmla="*/ 30 h 241"/>
              <a:gd name="T32" fmla="*/ 0 w 181"/>
              <a:gd name="T33" fmla="*/ 151 h 241"/>
              <a:gd name="T34" fmla="*/ 27 w 181"/>
              <a:gd name="T35" fmla="*/ 215 h 241"/>
              <a:gd name="T36" fmla="*/ 91 w 181"/>
              <a:gd name="T37" fmla="*/ 241 h 241"/>
              <a:gd name="T38" fmla="*/ 150 w 181"/>
              <a:gd name="T39" fmla="*/ 241 h 241"/>
              <a:gd name="T40" fmla="*/ 172 w 181"/>
              <a:gd name="T41" fmla="*/ 232 h 241"/>
              <a:gd name="T42" fmla="*/ 181 w 181"/>
              <a:gd name="T43" fmla="*/ 211 h 241"/>
              <a:gd name="T44" fmla="*/ 172 w 181"/>
              <a:gd name="T45" fmla="*/ 190 h 241"/>
              <a:gd name="T46" fmla="*/ 150 w 181"/>
              <a:gd name="T47" fmla="*/ 18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 h="241">
                <a:moveTo>
                  <a:pt x="150" y="181"/>
                </a:moveTo>
                <a:cubicBezTo>
                  <a:pt x="91" y="181"/>
                  <a:pt x="91" y="181"/>
                  <a:pt x="91" y="181"/>
                </a:cubicBezTo>
                <a:cubicBezTo>
                  <a:pt x="82" y="181"/>
                  <a:pt x="75" y="178"/>
                  <a:pt x="69" y="172"/>
                </a:cubicBezTo>
                <a:cubicBezTo>
                  <a:pt x="64" y="166"/>
                  <a:pt x="61" y="159"/>
                  <a:pt x="61" y="151"/>
                </a:cubicBezTo>
                <a:cubicBezTo>
                  <a:pt x="61" y="121"/>
                  <a:pt x="61" y="121"/>
                  <a:pt x="61" y="121"/>
                </a:cubicBezTo>
                <a:cubicBezTo>
                  <a:pt x="150" y="121"/>
                  <a:pt x="150" y="121"/>
                  <a:pt x="150" y="121"/>
                </a:cubicBezTo>
                <a:cubicBezTo>
                  <a:pt x="159" y="121"/>
                  <a:pt x="166" y="118"/>
                  <a:pt x="172" y="112"/>
                </a:cubicBezTo>
                <a:cubicBezTo>
                  <a:pt x="178" y="106"/>
                  <a:pt x="181" y="99"/>
                  <a:pt x="181" y="91"/>
                </a:cubicBezTo>
                <a:cubicBezTo>
                  <a:pt x="181" y="82"/>
                  <a:pt x="178" y="75"/>
                  <a:pt x="172" y="69"/>
                </a:cubicBezTo>
                <a:cubicBezTo>
                  <a:pt x="166" y="63"/>
                  <a:pt x="159" y="60"/>
                  <a:pt x="150" y="60"/>
                </a:cubicBezTo>
                <a:cubicBezTo>
                  <a:pt x="61" y="60"/>
                  <a:pt x="61" y="60"/>
                  <a:pt x="61" y="60"/>
                </a:cubicBezTo>
                <a:cubicBezTo>
                  <a:pt x="61" y="30"/>
                  <a:pt x="61" y="30"/>
                  <a:pt x="61" y="30"/>
                </a:cubicBezTo>
                <a:cubicBezTo>
                  <a:pt x="61" y="22"/>
                  <a:pt x="58" y="15"/>
                  <a:pt x="52" y="9"/>
                </a:cubicBezTo>
                <a:cubicBezTo>
                  <a:pt x="46" y="3"/>
                  <a:pt x="39" y="0"/>
                  <a:pt x="31" y="0"/>
                </a:cubicBezTo>
                <a:cubicBezTo>
                  <a:pt x="22" y="0"/>
                  <a:pt x="15" y="3"/>
                  <a:pt x="9" y="9"/>
                </a:cubicBezTo>
                <a:cubicBezTo>
                  <a:pt x="3" y="15"/>
                  <a:pt x="0" y="22"/>
                  <a:pt x="0" y="30"/>
                </a:cubicBezTo>
                <a:cubicBezTo>
                  <a:pt x="0" y="151"/>
                  <a:pt x="0" y="151"/>
                  <a:pt x="0" y="151"/>
                </a:cubicBezTo>
                <a:cubicBezTo>
                  <a:pt x="0" y="176"/>
                  <a:pt x="9" y="197"/>
                  <a:pt x="27" y="215"/>
                </a:cubicBezTo>
                <a:cubicBezTo>
                  <a:pt x="44" y="232"/>
                  <a:pt x="66" y="241"/>
                  <a:pt x="91" y="241"/>
                </a:cubicBezTo>
                <a:cubicBezTo>
                  <a:pt x="150" y="241"/>
                  <a:pt x="150" y="241"/>
                  <a:pt x="150" y="241"/>
                </a:cubicBezTo>
                <a:cubicBezTo>
                  <a:pt x="159" y="241"/>
                  <a:pt x="166" y="238"/>
                  <a:pt x="172" y="232"/>
                </a:cubicBezTo>
                <a:cubicBezTo>
                  <a:pt x="178" y="226"/>
                  <a:pt x="181" y="219"/>
                  <a:pt x="181" y="211"/>
                </a:cubicBezTo>
                <a:cubicBezTo>
                  <a:pt x="181" y="203"/>
                  <a:pt x="178" y="196"/>
                  <a:pt x="172" y="190"/>
                </a:cubicBezTo>
                <a:cubicBezTo>
                  <a:pt x="166" y="184"/>
                  <a:pt x="159" y="181"/>
                  <a:pt x="150" y="181"/>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p:nvSpPr>
          <p:cNvPr id="13" name="Freeform 82"/>
          <p:cNvSpPr>
            <a:spLocks/>
          </p:cNvSpPr>
          <p:nvPr/>
        </p:nvSpPr>
        <p:spPr bwMode="invGray">
          <a:xfrm>
            <a:off x="21496129" y="7321874"/>
            <a:ext cx="393054" cy="840656"/>
          </a:xfrm>
          <a:custGeom>
            <a:avLst/>
            <a:gdLst>
              <a:gd name="T0" fmla="*/ 75 w 113"/>
              <a:gd name="T1" fmla="*/ 241 h 241"/>
              <a:gd name="T2" fmla="*/ 25 w 113"/>
              <a:gd name="T3" fmla="*/ 241 h 241"/>
              <a:gd name="T4" fmla="*/ 25 w 113"/>
              <a:gd name="T5" fmla="*/ 120 h 241"/>
              <a:gd name="T6" fmla="*/ 0 w 113"/>
              <a:gd name="T7" fmla="*/ 120 h 241"/>
              <a:gd name="T8" fmla="*/ 0 w 113"/>
              <a:gd name="T9" fmla="*/ 79 h 241"/>
              <a:gd name="T10" fmla="*/ 25 w 113"/>
              <a:gd name="T11" fmla="*/ 79 h 241"/>
              <a:gd name="T12" fmla="*/ 25 w 113"/>
              <a:gd name="T13" fmla="*/ 54 h 241"/>
              <a:gd name="T14" fmla="*/ 79 w 113"/>
              <a:gd name="T15" fmla="*/ 0 h 241"/>
              <a:gd name="T16" fmla="*/ 113 w 113"/>
              <a:gd name="T17" fmla="*/ 0 h 241"/>
              <a:gd name="T18" fmla="*/ 113 w 113"/>
              <a:gd name="T19" fmla="*/ 41 h 241"/>
              <a:gd name="T20" fmla="*/ 92 w 113"/>
              <a:gd name="T21" fmla="*/ 41 h 241"/>
              <a:gd name="T22" fmla="*/ 75 w 113"/>
              <a:gd name="T23" fmla="*/ 58 h 241"/>
              <a:gd name="T24" fmla="*/ 75 w 113"/>
              <a:gd name="T25" fmla="*/ 79 h 241"/>
              <a:gd name="T26" fmla="*/ 113 w 113"/>
              <a:gd name="T27" fmla="*/ 79 h 241"/>
              <a:gd name="T28" fmla="*/ 109 w 113"/>
              <a:gd name="T29" fmla="*/ 120 h 241"/>
              <a:gd name="T30" fmla="*/ 75 w 113"/>
              <a:gd name="T31" fmla="*/ 120 h 241"/>
              <a:gd name="T32" fmla="*/ 75 w 113"/>
              <a:gd name="T33"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241">
                <a:moveTo>
                  <a:pt x="75" y="241"/>
                </a:moveTo>
                <a:cubicBezTo>
                  <a:pt x="25" y="241"/>
                  <a:pt x="25" y="241"/>
                  <a:pt x="25" y="241"/>
                </a:cubicBezTo>
                <a:cubicBezTo>
                  <a:pt x="25" y="120"/>
                  <a:pt x="25" y="120"/>
                  <a:pt x="25" y="120"/>
                </a:cubicBezTo>
                <a:cubicBezTo>
                  <a:pt x="0" y="120"/>
                  <a:pt x="0" y="120"/>
                  <a:pt x="0" y="120"/>
                </a:cubicBezTo>
                <a:cubicBezTo>
                  <a:pt x="0" y="79"/>
                  <a:pt x="0" y="79"/>
                  <a:pt x="0" y="79"/>
                </a:cubicBezTo>
                <a:cubicBezTo>
                  <a:pt x="25" y="79"/>
                  <a:pt x="25" y="79"/>
                  <a:pt x="25" y="79"/>
                </a:cubicBezTo>
                <a:cubicBezTo>
                  <a:pt x="25" y="54"/>
                  <a:pt x="25" y="54"/>
                  <a:pt x="25" y="54"/>
                </a:cubicBezTo>
                <a:cubicBezTo>
                  <a:pt x="25" y="20"/>
                  <a:pt x="39" y="0"/>
                  <a:pt x="79" y="0"/>
                </a:cubicBezTo>
                <a:cubicBezTo>
                  <a:pt x="113" y="0"/>
                  <a:pt x="113" y="0"/>
                  <a:pt x="113" y="0"/>
                </a:cubicBezTo>
                <a:cubicBezTo>
                  <a:pt x="113" y="41"/>
                  <a:pt x="113" y="41"/>
                  <a:pt x="113" y="41"/>
                </a:cubicBezTo>
                <a:cubicBezTo>
                  <a:pt x="92" y="41"/>
                  <a:pt x="92" y="41"/>
                  <a:pt x="92" y="41"/>
                </a:cubicBezTo>
                <a:cubicBezTo>
                  <a:pt x="76" y="41"/>
                  <a:pt x="75" y="47"/>
                  <a:pt x="75" y="58"/>
                </a:cubicBezTo>
                <a:cubicBezTo>
                  <a:pt x="75" y="79"/>
                  <a:pt x="75" y="79"/>
                  <a:pt x="75" y="79"/>
                </a:cubicBezTo>
                <a:cubicBezTo>
                  <a:pt x="113" y="79"/>
                  <a:pt x="113" y="79"/>
                  <a:pt x="113" y="79"/>
                </a:cubicBezTo>
                <a:cubicBezTo>
                  <a:pt x="109" y="120"/>
                  <a:pt x="109" y="120"/>
                  <a:pt x="109" y="120"/>
                </a:cubicBezTo>
                <a:cubicBezTo>
                  <a:pt x="75" y="120"/>
                  <a:pt x="75" y="120"/>
                  <a:pt x="75" y="120"/>
                </a:cubicBezTo>
                <a:lnTo>
                  <a:pt x="75" y="241"/>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grpSp>
        <p:nvGrpSpPr>
          <p:cNvPr id="287" name="Group 286"/>
          <p:cNvGrpSpPr/>
          <p:nvPr/>
        </p:nvGrpSpPr>
        <p:grpSpPr>
          <a:xfrm>
            <a:off x="15365498" y="7196779"/>
            <a:ext cx="865584" cy="1038106"/>
            <a:chOff x="10677560" y="4960992"/>
            <a:chExt cx="432792" cy="519053"/>
          </a:xfrm>
          <a:solidFill>
            <a:schemeClr val="bg1"/>
          </a:solidFill>
        </p:grpSpPr>
        <p:sp>
          <p:nvSpPr>
            <p:cNvPr id="22" name="Freeform 21"/>
            <p:cNvSpPr>
              <a:spLocks/>
            </p:cNvSpPr>
            <p:nvPr/>
          </p:nvSpPr>
          <p:spPr bwMode="invGray">
            <a:xfrm>
              <a:off x="10744487" y="4960992"/>
              <a:ext cx="99647" cy="191857"/>
            </a:xfrm>
            <a:custGeom>
              <a:avLst/>
              <a:gdLst>
                <a:gd name="T0" fmla="*/ 47 w 67"/>
                <a:gd name="T1" fmla="*/ 0 h 129"/>
                <a:gd name="T2" fmla="*/ 34 w 67"/>
                <a:gd name="T3" fmla="*/ 51 h 129"/>
                <a:gd name="T4" fmla="*/ 32 w 67"/>
                <a:gd name="T5" fmla="*/ 51 h 129"/>
                <a:gd name="T6" fmla="*/ 19 w 67"/>
                <a:gd name="T7" fmla="*/ 0 h 129"/>
                <a:gd name="T8" fmla="*/ 0 w 67"/>
                <a:gd name="T9" fmla="*/ 0 h 129"/>
                <a:gd name="T10" fmla="*/ 23 w 67"/>
                <a:gd name="T11" fmla="*/ 78 h 129"/>
                <a:gd name="T12" fmla="*/ 23 w 67"/>
                <a:gd name="T13" fmla="*/ 129 h 129"/>
                <a:gd name="T14" fmla="*/ 44 w 67"/>
                <a:gd name="T15" fmla="*/ 129 h 129"/>
                <a:gd name="T16" fmla="*/ 44 w 67"/>
                <a:gd name="T17" fmla="*/ 76 h 129"/>
                <a:gd name="T18" fmla="*/ 67 w 67"/>
                <a:gd name="T19" fmla="*/ 0 h 129"/>
                <a:gd name="T20" fmla="*/ 47 w 67"/>
                <a:gd name="T21"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29">
                  <a:moveTo>
                    <a:pt x="47" y="0"/>
                  </a:moveTo>
                  <a:lnTo>
                    <a:pt x="34" y="51"/>
                  </a:lnTo>
                  <a:lnTo>
                    <a:pt x="32" y="51"/>
                  </a:lnTo>
                  <a:lnTo>
                    <a:pt x="19" y="0"/>
                  </a:lnTo>
                  <a:lnTo>
                    <a:pt x="0" y="0"/>
                  </a:lnTo>
                  <a:lnTo>
                    <a:pt x="23" y="78"/>
                  </a:lnTo>
                  <a:lnTo>
                    <a:pt x="23" y="129"/>
                  </a:lnTo>
                  <a:lnTo>
                    <a:pt x="44" y="129"/>
                  </a:lnTo>
                  <a:lnTo>
                    <a:pt x="44" y="76"/>
                  </a:lnTo>
                  <a:lnTo>
                    <a:pt x="67" y="0"/>
                  </a:lnTo>
                  <a:lnTo>
                    <a:pt x="47"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p:nvSpPr>
            <p:cNvPr id="23" name="Freeform 22"/>
            <p:cNvSpPr>
              <a:spLocks noEditPoints="1"/>
            </p:cNvSpPr>
            <p:nvPr/>
          </p:nvSpPr>
          <p:spPr bwMode="invGray">
            <a:xfrm>
              <a:off x="10841158" y="5008584"/>
              <a:ext cx="77337" cy="148726"/>
            </a:xfrm>
            <a:custGeom>
              <a:avLst/>
              <a:gdLst>
                <a:gd name="T0" fmla="*/ 14 w 36"/>
                <a:gd name="T1" fmla="*/ 56 h 69"/>
                <a:gd name="T2" fmla="*/ 13 w 36"/>
                <a:gd name="T3" fmla="*/ 52 h 69"/>
                <a:gd name="T4" fmla="*/ 13 w 36"/>
                <a:gd name="T5" fmla="*/ 16 h 69"/>
                <a:gd name="T6" fmla="*/ 14 w 36"/>
                <a:gd name="T7" fmla="*/ 12 h 69"/>
                <a:gd name="T8" fmla="*/ 18 w 36"/>
                <a:gd name="T9" fmla="*/ 11 h 69"/>
                <a:gd name="T10" fmla="*/ 22 w 36"/>
                <a:gd name="T11" fmla="*/ 12 h 69"/>
                <a:gd name="T12" fmla="*/ 23 w 36"/>
                <a:gd name="T13" fmla="*/ 16 h 69"/>
                <a:gd name="T14" fmla="*/ 23 w 36"/>
                <a:gd name="T15" fmla="*/ 52 h 69"/>
                <a:gd name="T16" fmla="*/ 22 w 36"/>
                <a:gd name="T17" fmla="*/ 56 h 69"/>
                <a:gd name="T18" fmla="*/ 18 w 36"/>
                <a:gd name="T19" fmla="*/ 57 h 69"/>
                <a:gd name="T20" fmla="*/ 14 w 36"/>
                <a:gd name="T21" fmla="*/ 56 h 69"/>
                <a:gd name="T22" fmla="*/ 5 w 36"/>
                <a:gd name="T23" fmla="*/ 4 h 69"/>
                <a:gd name="T24" fmla="*/ 0 w 36"/>
                <a:gd name="T25" fmla="*/ 16 h 69"/>
                <a:gd name="T26" fmla="*/ 0 w 36"/>
                <a:gd name="T27" fmla="*/ 50 h 69"/>
                <a:gd name="T28" fmla="*/ 5 w 36"/>
                <a:gd name="T29" fmla="*/ 64 h 69"/>
                <a:gd name="T30" fmla="*/ 18 w 36"/>
                <a:gd name="T31" fmla="*/ 69 h 69"/>
                <a:gd name="T32" fmla="*/ 31 w 36"/>
                <a:gd name="T33" fmla="*/ 64 h 69"/>
                <a:gd name="T34" fmla="*/ 36 w 36"/>
                <a:gd name="T35" fmla="*/ 51 h 69"/>
                <a:gd name="T36" fmla="*/ 36 w 36"/>
                <a:gd name="T37" fmla="*/ 17 h 69"/>
                <a:gd name="T38" fmla="*/ 31 w 36"/>
                <a:gd name="T39" fmla="*/ 4 h 69"/>
                <a:gd name="T40" fmla="*/ 18 w 36"/>
                <a:gd name="T41" fmla="*/ 0 h 69"/>
                <a:gd name="T42" fmla="*/ 5 w 36"/>
                <a:gd name="T43"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69">
                  <a:moveTo>
                    <a:pt x="14" y="56"/>
                  </a:moveTo>
                  <a:cubicBezTo>
                    <a:pt x="13" y="55"/>
                    <a:pt x="13" y="53"/>
                    <a:pt x="13" y="52"/>
                  </a:cubicBezTo>
                  <a:cubicBezTo>
                    <a:pt x="13" y="16"/>
                    <a:pt x="13" y="16"/>
                    <a:pt x="13" y="16"/>
                  </a:cubicBezTo>
                  <a:cubicBezTo>
                    <a:pt x="13" y="14"/>
                    <a:pt x="13" y="13"/>
                    <a:pt x="14" y="12"/>
                  </a:cubicBezTo>
                  <a:cubicBezTo>
                    <a:pt x="15" y="11"/>
                    <a:pt x="16" y="11"/>
                    <a:pt x="18" y="11"/>
                  </a:cubicBezTo>
                  <a:cubicBezTo>
                    <a:pt x="19" y="11"/>
                    <a:pt x="21" y="11"/>
                    <a:pt x="22" y="12"/>
                  </a:cubicBezTo>
                  <a:cubicBezTo>
                    <a:pt x="23" y="13"/>
                    <a:pt x="23" y="14"/>
                    <a:pt x="23" y="16"/>
                  </a:cubicBezTo>
                  <a:cubicBezTo>
                    <a:pt x="23" y="52"/>
                    <a:pt x="23" y="52"/>
                    <a:pt x="23" y="52"/>
                  </a:cubicBezTo>
                  <a:cubicBezTo>
                    <a:pt x="23" y="53"/>
                    <a:pt x="23" y="55"/>
                    <a:pt x="22" y="56"/>
                  </a:cubicBezTo>
                  <a:cubicBezTo>
                    <a:pt x="21" y="57"/>
                    <a:pt x="19" y="57"/>
                    <a:pt x="18" y="57"/>
                  </a:cubicBezTo>
                  <a:cubicBezTo>
                    <a:pt x="16" y="57"/>
                    <a:pt x="15" y="57"/>
                    <a:pt x="14" y="56"/>
                  </a:cubicBezTo>
                  <a:moveTo>
                    <a:pt x="5" y="4"/>
                  </a:moveTo>
                  <a:cubicBezTo>
                    <a:pt x="2" y="7"/>
                    <a:pt x="0" y="11"/>
                    <a:pt x="0" y="16"/>
                  </a:cubicBezTo>
                  <a:cubicBezTo>
                    <a:pt x="0" y="50"/>
                    <a:pt x="0" y="50"/>
                    <a:pt x="0" y="50"/>
                  </a:cubicBezTo>
                  <a:cubicBezTo>
                    <a:pt x="0" y="56"/>
                    <a:pt x="2" y="60"/>
                    <a:pt x="5" y="64"/>
                  </a:cubicBezTo>
                  <a:cubicBezTo>
                    <a:pt x="8" y="67"/>
                    <a:pt x="12" y="69"/>
                    <a:pt x="18" y="69"/>
                  </a:cubicBezTo>
                  <a:cubicBezTo>
                    <a:pt x="23" y="69"/>
                    <a:pt x="28" y="67"/>
                    <a:pt x="31" y="64"/>
                  </a:cubicBezTo>
                  <a:cubicBezTo>
                    <a:pt x="34" y="61"/>
                    <a:pt x="36" y="56"/>
                    <a:pt x="36" y="51"/>
                  </a:cubicBezTo>
                  <a:cubicBezTo>
                    <a:pt x="36" y="17"/>
                    <a:pt x="36" y="17"/>
                    <a:pt x="36" y="17"/>
                  </a:cubicBezTo>
                  <a:cubicBezTo>
                    <a:pt x="36" y="12"/>
                    <a:pt x="34" y="8"/>
                    <a:pt x="31" y="4"/>
                  </a:cubicBezTo>
                  <a:cubicBezTo>
                    <a:pt x="27" y="1"/>
                    <a:pt x="23" y="0"/>
                    <a:pt x="18" y="0"/>
                  </a:cubicBezTo>
                  <a:cubicBezTo>
                    <a:pt x="13" y="0"/>
                    <a:pt x="8" y="1"/>
                    <a:pt x="5" y="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p:nvSpPr>
            <p:cNvPr id="24" name="Freeform 23"/>
            <p:cNvSpPr>
              <a:spLocks/>
            </p:cNvSpPr>
            <p:nvPr/>
          </p:nvSpPr>
          <p:spPr bwMode="invGray">
            <a:xfrm>
              <a:off x="10940805" y="5011559"/>
              <a:ext cx="74362" cy="142777"/>
            </a:xfrm>
            <a:custGeom>
              <a:avLst/>
              <a:gdLst>
                <a:gd name="T0" fmla="*/ 23 w 35"/>
                <a:gd name="T1" fmla="*/ 0 h 67"/>
                <a:gd name="T2" fmla="*/ 23 w 35"/>
                <a:gd name="T3" fmla="*/ 50 h 67"/>
                <a:gd name="T4" fmla="*/ 19 w 35"/>
                <a:gd name="T5" fmla="*/ 54 h 67"/>
                <a:gd name="T6" fmla="*/ 15 w 35"/>
                <a:gd name="T7" fmla="*/ 55 h 67"/>
                <a:gd name="T8" fmla="*/ 13 w 35"/>
                <a:gd name="T9" fmla="*/ 54 h 67"/>
                <a:gd name="T10" fmla="*/ 12 w 35"/>
                <a:gd name="T11" fmla="*/ 51 h 67"/>
                <a:gd name="T12" fmla="*/ 12 w 35"/>
                <a:gd name="T13" fmla="*/ 0 h 67"/>
                <a:gd name="T14" fmla="*/ 0 w 35"/>
                <a:gd name="T15" fmla="*/ 0 h 67"/>
                <a:gd name="T16" fmla="*/ 0 w 35"/>
                <a:gd name="T17" fmla="*/ 55 h 67"/>
                <a:gd name="T18" fmla="*/ 2 w 35"/>
                <a:gd name="T19" fmla="*/ 64 h 67"/>
                <a:gd name="T20" fmla="*/ 8 w 35"/>
                <a:gd name="T21" fmla="*/ 67 h 67"/>
                <a:gd name="T22" fmla="*/ 15 w 35"/>
                <a:gd name="T23" fmla="*/ 65 h 67"/>
                <a:gd name="T24" fmla="*/ 23 w 35"/>
                <a:gd name="T25" fmla="*/ 59 h 67"/>
                <a:gd name="T26" fmla="*/ 23 w 35"/>
                <a:gd name="T27" fmla="*/ 66 h 67"/>
                <a:gd name="T28" fmla="*/ 35 w 35"/>
                <a:gd name="T29" fmla="*/ 66 h 67"/>
                <a:gd name="T30" fmla="*/ 35 w 35"/>
                <a:gd name="T31" fmla="*/ 0 h 67"/>
                <a:gd name="T32" fmla="*/ 23 w 35"/>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67">
                  <a:moveTo>
                    <a:pt x="23" y="0"/>
                  </a:moveTo>
                  <a:cubicBezTo>
                    <a:pt x="23" y="50"/>
                    <a:pt x="23" y="50"/>
                    <a:pt x="23" y="50"/>
                  </a:cubicBezTo>
                  <a:cubicBezTo>
                    <a:pt x="21" y="52"/>
                    <a:pt x="20" y="53"/>
                    <a:pt x="19" y="54"/>
                  </a:cubicBezTo>
                  <a:cubicBezTo>
                    <a:pt x="17" y="55"/>
                    <a:pt x="16" y="55"/>
                    <a:pt x="15" y="55"/>
                  </a:cubicBezTo>
                  <a:cubicBezTo>
                    <a:pt x="14" y="55"/>
                    <a:pt x="13" y="55"/>
                    <a:pt x="13" y="54"/>
                  </a:cubicBezTo>
                  <a:cubicBezTo>
                    <a:pt x="12" y="53"/>
                    <a:pt x="12" y="52"/>
                    <a:pt x="12" y="51"/>
                  </a:cubicBezTo>
                  <a:cubicBezTo>
                    <a:pt x="12" y="0"/>
                    <a:pt x="12" y="0"/>
                    <a:pt x="12" y="0"/>
                  </a:cubicBezTo>
                  <a:cubicBezTo>
                    <a:pt x="0" y="0"/>
                    <a:pt x="0" y="0"/>
                    <a:pt x="0" y="0"/>
                  </a:cubicBezTo>
                  <a:cubicBezTo>
                    <a:pt x="0" y="55"/>
                    <a:pt x="0" y="55"/>
                    <a:pt x="0" y="55"/>
                  </a:cubicBezTo>
                  <a:cubicBezTo>
                    <a:pt x="0" y="59"/>
                    <a:pt x="1" y="62"/>
                    <a:pt x="2" y="64"/>
                  </a:cubicBezTo>
                  <a:cubicBezTo>
                    <a:pt x="3" y="66"/>
                    <a:pt x="6" y="67"/>
                    <a:pt x="8" y="67"/>
                  </a:cubicBezTo>
                  <a:cubicBezTo>
                    <a:pt x="11" y="67"/>
                    <a:pt x="13" y="66"/>
                    <a:pt x="15" y="65"/>
                  </a:cubicBezTo>
                  <a:cubicBezTo>
                    <a:pt x="18" y="63"/>
                    <a:pt x="20" y="61"/>
                    <a:pt x="23" y="59"/>
                  </a:cubicBezTo>
                  <a:cubicBezTo>
                    <a:pt x="23" y="66"/>
                    <a:pt x="23" y="66"/>
                    <a:pt x="23" y="66"/>
                  </a:cubicBezTo>
                  <a:cubicBezTo>
                    <a:pt x="35" y="66"/>
                    <a:pt x="35" y="66"/>
                    <a:pt x="35" y="66"/>
                  </a:cubicBezTo>
                  <a:cubicBezTo>
                    <a:pt x="35" y="0"/>
                    <a:pt x="35" y="0"/>
                    <a:pt x="35" y="0"/>
                  </a:cubicBezTo>
                  <a:lnTo>
                    <a:pt x="2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p:nvSpPr>
            <p:cNvPr id="25" name="Freeform 24"/>
            <p:cNvSpPr>
              <a:spLocks/>
            </p:cNvSpPr>
            <p:nvPr/>
          </p:nvSpPr>
          <p:spPr bwMode="invGray">
            <a:xfrm>
              <a:off x="10930394" y="5307523"/>
              <a:ext cx="20822" cy="98159"/>
            </a:xfrm>
            <a:custGeom>
              <a:avLst/>
              <a:gdLst>
                <a:gd name="T0" fmla="*/ 5 w 10"/>
                <a:gd name="T1" fmla="*/ 0 h 46"/>
                <a:gd name="T2" fmla="*/ 2 w 10"/>
                <a:gd name="T3" fmla="*/ 0 h 46"/>
                <a:gd name="T4" fmla="*/ 0 w 10"/>
                <a:gd name="T5" fmla="*/ 2 h 46"/>
                <a:gd name="T6" fmla="*/ 0 w 10"/>
                <a:gd name="T7" fmla="*/ 43 h 46"/>
                <a:gd name="T8" fmla="*/ 2 w 10"/>
                <a:gd name="T9" fmla="*/ 46 h 46"/>
                <a:gd name="T10" fmla="*/ 5 w 10"/>
                <a:gd name="T11" fmla="*/ 46 h 46"/>
                <a:gd name="T12" fmla="*/ 9 w 10"/>
                <a:gd name="T13" fmla="*/ 45 h 46"/>
                <a:gd name="T14" fmla="*/ 10 w 10"/>
                <a:gd name="T15" fmla="*/ 40 h 46"/>
                <a:gd name="T16" fmla="*/ 10 w 10"/>
                <a:gd name="T17" fmla="*/ 7 h 46"/>
                <a:gd name="T18" fmla="*/ 8 w 10"/>
                <a:gd name="T19" fmla="*/ 1 h 46"/>
                <a:gd name="T20" fmla="*/ 5 w 10"/>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46">
                  <a:moveTo>
                    <a:pt x="5" y="0"/>
                  </a:moveTo>
                  <a:cubicBezTo>
                    <a:pt x="4" y="0"/>
                    <a:pt x="3" y="0"/>
                    <a:pt x="2" y="0"/>
                  </a:cubicBezTo>
                  <a:cubicBezTo>
                    <a:pt x="1" y="1"/>
                    <a:pt x="0" y="1"/>
                    <a:pt x="0" y="2"/>
                  </a:cubicBezTo>
                  <a:cubicBezTo>
                    <a:pt x="0" y="43"/>
                    <a:pt x="0" y="43"/>
                    <a:pt x="0" y="43"/>
                  </a:cubicBezTo>
                  <a:cubicBezTo>
                    <a:pt x="1" y="44"/>
                    <a:pt x="1" y="45"/>
                    <a:pt x="2" y="46"/>
                  </a:cubicBezTo>
                  <a:cubicBezTo>
                    <a:pt x="3" y="46"/>
                    <a:pt x="4" y="46"/>
                    <a:pt x="5" y="46"/>
                  </a:cubicBezTo>
                  <a:cubicBezTo>
                    <a:pt x="7" y="46"/>
                    <a:pt x="8" y="46"/>
                    <a:pt x="9" y="45"/>
                  </a:cubicBezTo>
                  <a:cubicBezTo>
                    <a:pt x="9" y="44"/>
                    <a:pt x="10" y="43"/>
                    <a:pt x="10" y="40"/>
                  </a:cubicBezTo>
                  <a:cubicBezTo>
                    <a:pt x="10" y="7"/>
                    <a:pt x="10" y="7"/>
                    <a:pt x="10" y="7"/>
                  </a:cubicBezTo>
                  <a:cubicBezTo>
                    <a:pt x="10" y="4"/>
                    <a:pt x="9" y="3"/>
                    <a:pt x="8" y="1"/>
                  </a:cubicBezTo>
                  <a:cubicBezTo>
                    <a:pt x="8" y="0"/>
                    <a:pt x="6" y="0"/>
                    <a:pt x="5"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p:nvSpPr>
            <p:cNvPr id="26" name="Freeform 25"/>
            <p:cNvSpPr>
              <a:spLocks/>
            </p:cNvSpPr>
            <p:nvPr/>
          </p:nvSpPr>
          <p:spPr bwMode="invGray">
            <a:xfrm>
              <a:off x="11024091" y="5307523"/>
              <a:ext cx="23796" cy="29745"/>
            </a:xfrm>
            <a:custGeom>
              <a:avLst/>
              <a:gdLst>
                <a:gd name="T0" fmla="*/ 6 w 11"/>
                <a:gd name="T1" fmla="*/ 0 h 14"/>
                <a:gd name="T2" fmla="*/ 1 w 11"/>
                <a:gd name="T3" fmla="*/ 2 h 14"/>
                <a:gd name="T4" fmla="*/ 0 w 11"/>
                <a:gd name="T5" fmla="*/ 8 h 14"/>
                <a:gd name="T6" fmla="*/ 0 w 11"/>
                <a:gd name="T7" fmla="*/ 14 h 14"/>
                <a:gd name="T8" fmla="*/ 11 w 11"/>
                <a:gd name="T9" fmla="*/ 14 h 14"/>
                <a:gd name="T10" fmla="*/ 11 w 11"/>
                <a:gd name="T11" fmla="*/ 8 h 14"/>
                <a:gd name="T12" fmla="*/ 10 w 11"/>
                <a:gd name="T13" fmla="*/ 2 h 14"/>
                <a:gd name="T14" fmla="*/ 6 w 11"/>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6" y="0"/>
                  </a:moveTo>
                  <a:cubicBezTo>
                    <a:pt x="4" y="0"/>
                    <a:pt x="2" y="1"/>
                    <a:pt x="1" y="2"/>
                  </a:cubicBezTo>
                  <a:cubicBezTo>
                    <a:pt x="1" y="3"/>
                    <a:pt x="0" y="5"/>
                    <a:pt x="0" y="8"/>
                  </a:cubicBezTo>
                  <a:cubicBezTo>
                    <a:pt x="0" y="14"/>
                    <a:pt x="0" y="14"/>
                    <a:pt x="0" y="14"/>
                  </a:cubicBezTo>
                  <a:cubicBezTo>
                    <a:pt x="11" y="14"/>
                    <a:pt x="11" y="14"/>
                    <a:pt x="11" y="14"/>
                  </a:cubicBezTo>
                  <a:cubicBezTo>
                    <a:pt x="11" y="8"/>
                    <a:pt x="11" y="8"/>
                    <a:pt x="11" y="8"/>
                  </a:cubicBezTo>
                  <a:cubicBezTo>
                    <a:pt x="11" y="5"/>
                    <a:pt x="10" y="3"/>
                    <a:pt x="10" y="2"/>
                  </a:cubicBezTo>
                  <a:cubicBezTo>
                    <a:pt x="9" y="1"/>
                    <a:pt x="7" y="0"/>
                    <a:pt x="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p:nvSpPr>
            <p:cNvPr id="27" name="Freeform 26"/>
            <p:cNvSpPr>
              <a:spLocks noEditPoints="1"/>
            </p:cNvSpPr>
            <p:nvPr/>
          </p:nvSpPr>
          <p:spPr bwMode="invGray">
            <a:xfrm>
              <a:off x="10677560" y="5190029"/>
              <a:ext cx="432792" cy="290016"/>
            </a:xfrm>
            <a:custGeom>
              <a:avLst/>
              <a:gdLst>
                <a:gd name="T0" fmla="*/ 171 w 201"/>
                <a:gd name="T1" fmla="*/ 1 h 135"/>
                <a:gd name="T2" fmla="*/ 100 w 201"/>
                <a:gd name="T3" fmla="*/ 0 h 135"/>
                <a:gd name="T4" fmla="*/ 30 w 201"/>
                <a:gd name="T5" fmla="*/ 1 h 135"/>
                <a:gd name="T6" fmla="*/ 0 w 201"/>
                <a:gd name="T7" fmla="*/ 68 h 135"/>
                <a:gd name="T8" fmla="*/ 30 w 201"/>
                <a:gd name="T9" fmla="*/ 134 h 135"/>
                <a:gd name="T10" fmla="*/ 171 w 201"/>
                <a:gd name="T11" fmla="*/ 134 h 135"/>
                <a:gd name="T12" fmla="*/ 201 w 201"/>
                <a:gd name="T13" fmla="*/ 68 h 135"/>
                <a:gd name="T14" fmla="*/ 43 w 201"/>
                <a:gd name="T15" fmla="*/ 111 h 135"/>
                <a:gd name="T16" fmla="*/ 30 w 201"/>
                <a:gd name="T17" fmla="*/ 35 h 135"/>
                <a:gd name="T18" fmla="*/ 15 w 201"/>
                <a:gd name="T19" fmla="*/ 22 h 135"/>
                <a:gd name="T20" fmla="*/ 58 w 201"/>
                <a:gd name="T21" fmla="*/ 35 h 135"/>
                <a:gd name="T22" fmla="*/ 43 w 201"/>
                <a:gd name="T23" fmla="*/ 111 h 135"/>
                <a:gd name="T24" fmla="*/ 80 w 201"/>
                <a:gd name="T25" fmla="*/ 111 h 135"/>
                <a:gd name="T26" fmla="*/ 73 w 201"/>
                <a:gd name="T27" fmla="*/ 110 h 135"/>
                <a:gd name="T28" fmla="*/ 60 w 201"/>
                <a:gd name="T29" fmla="*/ 109 h 135"/>
                <a:gd name="T30" fmla="*/ 57 w 201"/>
                <a:gd name="T31" fmla="*/ 45 h 135"/>
                <a:gd name="T32" fmla="*/ 70 w 201"/>
                <a:gd name="T33" fmla="*/ 95 h 135"/>
                <a:gd name="T34" fmla="*/ 73 w 201"/>
                <a:gd name="T35" fmla="*/ 100 h 135"/>
                <a:gd name="T36" fmla="*/ 80 w 201"/>
                <a:gd name="T37" fmla="*/ 95 h 135"/>
                <a:gd name="T38" fmla="*/ 92 w 201"/>
                <a:gd name="T39" fmla="*/ 45 h 135"/>
                <a:gd name="T40" fmla="*/ 139 w 201"/>
                <a:gd name="T41" fmla="*/ 97 h 135"/>
                <a:gd name="T42" fmla="*/ 128 w 201"/>
                <a:gd name="T43" fmla="*/ 112 h 135"/>
                <a:gd name="T44" fmla="*/ 117 w 201"/>
                <a:gd name="T45" fmla="*/ 106 h 135"/>
                <a:gd name="T46" fmla="*/ 104 w 201"/>
                <a:gd name="T47" fmla="*/ 111 h 135"/>
                <a:gd name="T48" fmla="*/ 117 w 201"/>
                <a:gd name="T49" fmla="*/ 22 h 135"/>
                <a:gd name="T50" fmla="*/ 122 w 201"/>
                <a:gd name="T51" fmla="*/ 46 h 135"/>
                <a:gd name="T52" fmla="*/ 136 w 201"/>
                <a:gd name="T53" fmla="*/ 48 h 135"/>
                <a:gd name="T54" fmla="*/ 139 w 201"/>
                <a:gd name="T55" fmla="*/ 97 h 135"/>
                <a:gd name="T56" fmla="*/ 161 w 201"/>
                <a:gd name="T57" fmla="*/ 79 h 135"/>
                <a:gd name="T58" fmla="*/ 162 w 201"/>
                <a:gd name="T59" fmla="*/ 99 h 135"/>
                <a:gd name="T60" fmla="*/ 171 w 201"/>
                <a:gd name="T61" fmla="*/ 99 h 135"/>
                <a:gd name="T62" fmla="*/ 172 w 201"/>
                <a:gd name="T63" fmla="*/ 87 h 135"/>
                <a:gd name="T64" fmla="*/ 184 w 201"/>
                <a:gd name="T65" fmla="*/ 92 h 135"/>
                <a:gd name="T66" fmla="*/ 166 w 201"/>
                <a:gd name="T67" fmla="*/ 113 h 135"/>
                <a:gd name="T68" fmla="*/ 149 w 201"/>
                <a:gd name="T69" fmla="*/ 92 h 135"/>
                <a:gd name="T70" fmla="*/ 154 w 201"/>
                <a:gd name="T71" fmla="*/ 49 h 135"/>
                <a:gd name="T72" fmla="*/ 180 w 201"/>
                <a:gd name="T73" fmla="*/ 48 h 135"/>
                <a:gd name="T74" fmla="*/ 184 w 201"/>
                <a:gd name="T75" fmla="*/ 7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1" h="135">
                  <a:moveTo>
                    <a:pt x="200" y="30"/>
                  </a:moveTo>
                  <a:cubicBezTo>
                    <a:pt x="200" y="14"/>
                    <a:pt x="187" y="1"/>
                    <a:pt x="171" y="1"/>
                  </a:cubicBezTo>
                  <a:cubicBezTo>
                    <a:pt x="149" y="0"/>
                    <a:pt x="127" y="0"/>
                    <a:pt x="104" y="0"/>
                  </a:cubicBezTo>
                  <a:cubicBezTo>
                    <a:pt x="103" y="0"/>
                    <a:pt x="102" y="0"/>
                    <a:pt x="100" y="0"/>
                  </a:cubicBezTo>
                  <a:cubicBezTo>
                    <a:pt x="99" y="0"/>
                    <a:pt x="98" y="0"/>
                    <a:pt x="97" y="0"/>
                  </a:cubicBezTo>
                  <a:cubicBezTo>
                    <a:pt x="74" y="0"/>
                    <a:pt x="52" y="0"/>
                    <a:pt x="30" y="1"/>
                  </a:cubicBezTo>
                  <a:cubicBezTo>
                    <a:pt x="14" y="1"/>
                    <a:pt x="1" y="14"/>
                    <a:pt x="1" y="30"/>
                  </a:cubicBezTo>
                  <a:cubicBezTo>
                    <a:pt x="0" y="42"/>
                    <a:pt x="0" y="55"/>
                    <a:pt x="0" y="68"/>
                  </a:cubicBezTo>
                  <a:cubicBezTo>
                    <a:pt x="0" y="80"/>
                    <a:pt x="0" y="93"/>
                    <a:pt x="1" y="105"/>
                  </a:cubicBezTo>
                  <a:cubicBezTo>
                    <a:pt x="1" y="121"/>
                    <a:pt x="14" y="134"/>
                    <a:pt x="30" y="134"/>
                  </a:cubicBezTo>
                  <a:cubicBezTo>
                    <a:pt x="53" y="135"/>
                    <a:pt x="77" y="135"/>
                    <a:pt x="100" y="135"/>
                  </a:cubicBezTo>
                  <a:cubicBezTo>
                    <a:pt x="124" y="135"/>
                    <a:pt x="148" y="135"/>
                    <a:pt x="171" y="134"/>
                  </a:cubicBezTo>
                  <a:cubicBezTo>
                    <a:pt x="187" y="134"/>
                    <a:pt x="200" y="121"/>
                    <a:pt x="200" y="105"/>
                  </a:cubicBezTo>
                  <a:cubicBezTo>
                    <a:pt x="201" y="93"/>
                    <a:pt x="201" y="80"/>
                    <a:pt x="201" y="68"/>
                  </a:cubicBezTo>
                  <a:cubicBezTo>
                    <a:pt x="201" y="55"/>
                    <a:pt x="201" y="42"/>
                    <a:pt x="200" y="30"/>
                  </a:cubicBezTo>
                  <a:close/>
                  <a:moveTo>
                    <a:pt x="43" y="111"/>
                  </a:moveTo>
                  <a:cubicBezTo>
                    <a:pt x="30" y="111"/>
                    <a:pt x="30" y="111"/>
                    <a:pt x="30" y="111"/>
                  </a:cubicBezTo>
                  <a:cubicBezTo>
                    <a:pt x="30" y="35"/>
                    <a:pt x="30" y="35"/>
                    <a:pt x="30" y="35"/>
                  </a:cubicBezTo>
                  <a:cubicBezTo>
                    <a:pt x="15" y="35"/>
                    <a:pt x="15" y="35"/>
                    <a:pt x="15" y="35"/>
                  </a:cubicBezTo>
                  <a:cubicBezTo>
                    <a:pt x="15" y="22"/>
                    <a:pt x="15" y="22"/>
                    <a:pt x="15" y="22"/>
                  </a:cubicBezTo>
                  <a:cubicBezTo>
                    <a:pt x="58" y="22"/>
                    <a:pt x="58" y="22"/>
                    <a:pt x="58" y="22"/>
                  </a:cubicBezTo>
                  <a:cubicBezTo>
                    <a:pt x="58" y="35"/>
                    <a:pt x="58" y="35"/>
                    <a:pt x="58" y="35"/>
                  </a:cubicBezTo>
                  <a:cubicBezTo>
                    <a:pt x="43" y="35"/>
                    <a:pt x="43" y="35"/>
                    <a:pt x="43" y="35"/>
                  </a:cubicBezTo>
                  <a:lnTo>
                    <a:pt x="43" y="111"/>
                  </a:lnTo>
                  <a:close/>
                  <a:moveTo>
                    <a:pt x="92" y="111"/>
                  </a:moveTo>
                  <a:cubicBezTo>
                    <a:pt x="80" y="111"/>
                    <a:pt x="80" y="111"/>
                    <a:pt x="80" y="111"/>
                  </a:cubicBezTo>
                  <a:cubicBezTo>
                    <a:pt x="80" y="104"/>
                    <a:pt x="80" y="104"/>
                    <a:pt x="80" y="104"/>
                  </a:cubicBezTo>
                  <a:cubicBezTo>
                    <a:pt x="78" y="106"/>
                    <a:pt x="75" y="108"/>
                    <a:pt x="73" y="110"/>
                  </a:cubicBezTo>
                  <a:cubicBezTo>
                    <a:pt x="71" y="111"/>
                    <a:pt x="68" y="112"/>
                    <a:pt x="66" y="112"/>
                  </a:cubicBezTo>
                  <a:cubicBezTo>
                    <a:pt x="63" y="112"/>
                    <a:pt x="61" y="111"/>
                    <a:pt x="60" y="109"/>
                  </a:cubicBezTo>
                  <a:cubicBezTo>
                    <a:pt x="58" y="107"/>
                    <a:pt x="57" y="104"/>
                    <a:pt x="57" y="100"/>
                  </a:cubicBezTo>
                  <a:cubicBezTo>
                    <a:pt x="57" y="45"/>
                    <a:pt x="57" y="45"/>
                    <a:pt x="57" y="45"/>
                  </a:cubicBezTo>
                  <a:cubicBezTo>
                    <a:pt x="70" y="45"/>
                    <a:pt x="70" y="45"/>
                    <a:pt x="70" y="45"/>
                  </a:cubicBezTo>
                  <a:cubicBezTo>
                    <a:pt x="70" y="95"/>
                    <a:pt x="70" y="95"/>
                    <a:pt x="70" y="95"/>
                  </a:cubicBezTo>
                  <a:cubicBezTo>
                    <a:pt x="70" y="97"/>
                    <a:pt x="70" y="98"/>
                    <a:pt x="70" y="99"/>
                  </a:cubicBezTo>
                  <a:cubicBezTo>
                    <a:pt x="71" y="100"/>
                    <a:pt x="72" y="100"/>
                    <a:pt x="73" y="100"/>
                  </a:cubicBezTo>
                  <a:cubicBezTo>
                    <a:pt x="74" y="100"/>
                    <a:pt x="75" y="99"/>
                    <a:pt x="76" y="99"/>
                  </a:cubicBezTo>
                  <a:cubicBezTo>
                    <a:pt x="78" y="98"/>
                    <a:pt x="79" y="96"/>
                    <a:pt x="80" y="95"/>
                  </a:cubicBezTo>
                  <a:cubicBezTo>
                    <a:pt x="80" y="45"/>
                    <a:pt x="80" y="45"/>
                    <a:pt x="80" y="45"/>
                  </a:cubicBezTo>
                  <a:cubicBezTo>
                    <a:pt x="92" y="45"/>
                    <a:pt x="92" y="45"/>
                    <a:pt x="92" y="45"/>
                  </a:cubicBezTo>
                  <a:lnTo>
                    <a:pt x="92" y="111"/>
                  </a:lnTo>
                  <a:close/>
                  <a:moveTo>
                    <a:pt x="139" y="97"/>
                  </a:moveTo>
                  <a:cubicBezTo>
                    <a:pt x="139" y="102"/>
                    <a:pt x="138" y="105"/>
                    <a:pt x="136" y="108"/>
                  </a:cubicBezTo>
                  <a:cubicBezTo>
                    <a:pt x="135" y="110"/>
                    <a:pt x="132" y="112"/>
                    <a:pt x="128" y="112"/>
                  </a:cubicBezTo>
                  <a:cubicBezTo>
                    <a:pt x="126" y="112"/>
                    <a:pt x="124" y="111"/>
                    <a:pt x="122" y="110"/>
                  </a:cubicBezTo>
                  <a:cubicBezTo>
                    <a:pt x="120" y="109"/>
                    <a:pt x="118" y="108"/>
                    <a:pt x="117" y="106"/>
                  </a:cubicBezTo>
                  <a:cubicBezTo>
                    <a:pt x="117" y="111"/>
                    <a:pt x="117" y="111"/>
                    <a:pt x="117" y="111"/>
                  </a:cubicBezTo>
                  <a:cubicBezTo>
                    <a:pt x="104" y="111"/>
                    <a:pt x="104" y="111"/>
                    <a:pt x="104" y="111"/>
                  </a:cubicBezTo>
                  <a:cubicBezTo>
                    <a:pt x="104" y="22"/>
                    <a:pt x="104" y="22"/>
                    <a:pt x="104" y="22"/>
                  </a:cubicBezTo>
                  <a:cubicBezTo>
                    <a:pt x="117" y="22"/>
                    <a:pt x="117" y="22"/>
                    <a:pt x="117" y="22"/>
                  </a:cubicBezTo>
                  <a:cubicBezTo>
                    <a:pt x="117" y="50"/>
                    <a:pt x="117" y="50"/>
                    <a:pt x="117" y="50"/>
                  </a:cubicBezTo>
                  <a:cubicBezTo>
                    <a:pt x="118" y="48"/>
                    <a:pt x="120" y="47"/>
                    <a:pt x="122" y="46"/>
                  </a:cubicBezTo>
                  <a:cubicBezTo>
                    <a:pt x="124" y="45"/>
                    <a:pt x="125" y="44"/>
                    <a:pt x="127" y="44"/>
                  </a:cubicBezTo>
                  <a:cubicBezTo>
                    <a:pt x="131" y="44"/>
                    <a:pt x="134" y="46"/>
                    <a:pt x="136" y="48"/>
                  </a:cubicBezTo>
                  <a:cubicBezTo>
                    <a:pt x="138" y="51"/>
                    <a:pt x="139" y="55"/>
                    <a:pt x="139" y="61"/>
                  </a:cubicBezTo>
                  <a:lnTo>
                    <a:pt x="139" y="97"/>
                  </a:lnTo>
                  <a:close/>
                  <a:moveTo>
                    <a:pt x="184" y="79"/>
                  </a:moveTo>
                  <a:cubicBezTo>
                    <a:pt x="161" y="79"/>
                    <a:pt x="161" y="79"/>
                    <a:pt x="161" y="79"/>
                  </a:cubicBezTo>
                  <a:cubicBezTo>
                    <a:pt x="161" y="92"/>
                    <a:pt x="161" y="92"/>
                    <a:pt x="161" y="92"/>
                  </a:cubicBezTo>
                  <a:cubicBezTo>
                    <a:pt x="161" y="95"/>
                    <a:pt x="161" y="98"/>
                    <a:pt x="162" y="99"/>
                  </a:cubicBezTo>
                  <a:cubicBezTo>
                    <a:pt x="163" y="100"/>
                    <a:pt x="164" y="101"/>
                    <a:pt x="166" y="101"/>
                  </a:cubicBezTo>
                  <a:cubicBezTo>
                    <a:pt x="168" y="101"/>
                    <a:pt x="170" y="101"/>
                    <a:pt x="171" y="99"/>
                  </a:cubicBezTo>
                  <a:cubicBezTo>
                    <a:pt x="171" y="98"/>
                    <a:pt x="172" y="96"/>
                    <a:pt x="172" y="92"/>
                  </a:cubicBezTo>
                  <a:cubicBezTo>
                    <a:pt x="172" y="87"/>
                    <a:pt x="172" y="87"/>
                    <a:pt x="172" y="87"/>
                  </a:cubicBezTo>
                  <a:cubicBezTo>
                    <a:pt x="184" y="87"/>
                    <a:pt x="184" y="87"/>
                    <a:pt x="184" y="87"/>
                  </a:cubicBezTo>
                  <a:cubicBezTo>
                    <a:pt x="184" y="92"/>
                    <a:pt x="184" y="92"/>
                    <a:pt x="184" y="92"/>
                  </a:cubicBezTo>
                  <a:cubicBezTo>
                    <a:pt x="184" y="99"/>
                    <a:pt x="183" y="104"/>
                    <a:pt x="180" y="107"/>
                  </a:cubicBezTo>
                  <a:cubicBezTo>
                    <a:pt x="177" y="111"/>
                    <a:pt x="172" y="113"/>
                    <a:pt x="166" y="113"/>
                  </a:cubicBezTo>
                  <a:cubicBezTo>
                    <a:pt x="161" y="113"/>
                    <a:pt x="156" y="111"/>
                    <a:pt x="153" y="107"/>
                  </a:cubicBezTo>
                  <a:cubicBezTo>
                    <a:pt x="150" y="104"/>
                    <a:pt x="149" y="99"/>
                    <a:pt x="149" y="92"/>
                  </a:cubicBezTo>
                  <a:cubicBezTo>
                    <a:pt x="149" y="63"/>
                    <a:pt x="149" y="63"/>
                    <a:pt x="149" y="63"/>
                  </a:cubicBezTo>
                  <a:cubicBezTo>
                    <a:pt x="149" y="57"/>
                    <a:pt x="150" y="52"/>
                    <a:pt x="154" y="49"/>
                  </a:cubicBezTo>
                  <a:cubicBezTo>
                    <a:pt x="157" y="45"/>
                    <a:pt x="162" y="43"/>
                    <a:pt x="167" y="43"/>
                  </a:cubicBezTo>
                  <a:cubicBezTo>
                    <a:pt x="173" y="43"/>
                    <a:pt x="177" y="45"/>
                    <a:pt x="180" y="48"/>
                  </a:cubicBezTo>
                  <a:cubicBezTo>
                    <a:pt x="183" y="52"/>
                    <a:pt x="184" y="57"/>
                    <a:pt x="184" y="63"/>
                  </a:cubicBezTo>
                  <a:lnTo>
                    <a:pt x="184" y="7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grpSp>
    </p:spTree>
    <p:extLst>
      <p:ext uri="{BB962C8B-B14F-4D97-AF65-F5344CB8AC3E}">
        <p14:creationId xmlns:p14="http://schemas.microsoft.com/office/powerpoint/2010/main" val="167271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300"/>
                                        <p:tgtEl>
                                          <p:spTgt spid="8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fade">
                                      <p:cBhvr>
                                        <p:cTn id="10" dur="300"/>
                                        <p:tgtEl>
                                          <p:spTgt spid="8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300"/>
                                        <p:tgtEl>
                                          <p:spTgt spid="77"/>
                                        </p:tgtEl>
                                      </p:cBhvr>
                                    </p:animEffect>
                                  </p:childTnLst>
                                </p:cTn>
                              </p:par>
                              <p:par>
                                <p:cTn id="14" presetID="10" presetClass="entr" presetSubtype="0" fill="hold"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300"/>
                                        <p:tgtEl>
                                          <p:spTgt spid="78"/>
                                        </p:tgtEl>
                                      </p:cBhvr>
                                    </p:animEffect>
                                  </p:childTnLst>
                                </p:cTn>
                              </p:par>
                              <p:par>
                                <p:cTn id="17" presetID="10" presetClass="entr" presetSubtype="0" fill="hold" nodeType="with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fade">
                                      <p:cBhvr>
                                        <p:cTn id="19" dur="300"/>
                                        <p:tgtEl>
                                          <p:spTgt spid="7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0"/>
                                        </p:tgtEl>
                                        <p:attrNameLst>
                                          <p:attrName>style.visibility</p:attrName>
                                        </p:attrNameLst>
                                      </p:cBhvr>
                                      <p:to>
                                        <p:strVal val="visible"/>
                                      </p:to>
                                    </p:set>
                                    <p:animEffect transition="in" filter="fade">
                                      <p:cBhvr>
                                        <p:cTn id="22" dur="300"/>
                                        <p:tgtEl>
                                          <p:spTgt spid="8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fade">
                                      <p:cBhvr>
                                        <p:cTn id="25" dur="300"/>
                                        <p:tgtEl>
                                          <p:spTgt spid="8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2"/>
                                        </p:tgtEl>
                                        <p:attrNameLst>
                                          <p:attrName>style.visibility</p:attrName>
                                        </p:attrNameLst>
                                      </p:cBhvr>
                                      <p:to>
                                        <p:strVal val="visible"/>
                                      </p:to>
                                    </p:set>
                                    <p:animEffect transition="in" filter="fade">
                                      <p:cBhvr>
                                        <p:cTn id="28" dur="300"/>
                                        <p:tgtEl>
                                          <p:spTgt spid="8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fade">
                                      <p:cBhvr>
                                        <p:cTn id="31" dur="300"/>
                                        <p:tgtEl>
                                          <p:spTgt spid="8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6"/>
                                        </p:tgtEl>
                                        <p:attrNameLst>
                                          <p:attrName>style.visibility</p:attrName>
                                        </p:attrNameLst>
                                      </p:cBhvr>
                                      <p:to>
                                        <p:strVal val="visible"/>
                                      </p:to>
                                    </p:set>
                                    <p:animEffect transition="in" filter="fade">
                                      <p:cBhvr>
                                        <p:cTn id="34" dur="300"/>
                                        <p:tgtEl>
                                          <p:spTgt spid="8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7"/>
                                        </p:tgtEl>
                                        <p:attrNameLst>
                                          <p:attrName>style.visibility</p:attrName>
                                        </p:attrNameLst>
                                      </p:cBhvr>
                                      <p:to>
                                        <p:strVal val="visible"/>
                                      </p:to>
                                    </p:set>
                                    <p:animEffect transition="in" filter="fade">
                                      <p:cBhvr>
                                        <p:cTn id="37" dur="300"/>
                                        <p:tgtEl>
                                          <p:spTgt spid="8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300"/>
                                        <p:tgtEl>
                                          <p:spTgt spid="9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300"/>
                                        <p:tgtEl>
                                          <p:spTgt spid="13"/>
                                        </p:tgtEl>
                                      </p:cBhvr>
                                    </p:animEffect>
                                  </p:childTnLst>
                                </p:cTn>
                              </p:par>
                              <p:par>
                                <p:cTn id="44" presetID="10" presetClass="entr" presetSubtype="0" fill="hold" nodeType="withEffect">
                                  <p:stCondLst>
                                    <p:cond delay="0"/>
                                  </p:stCondLst>
                                  <p:childTnLst>
                                    <p:set>
                                      <p:cBhvr>
                                        <p:cTn id="45" dur="1" fill="hold">
                                          <p:stCondLst>
                                            <p:cond delay="0"/>
                                          </p:stCondLst>
                                        </p:cTn>
                                        <p:tgtEl>
                                          <p:spTgt spid="287"/>
                                        </p:tgtEl>
                                        <p:attrNameLst>
                                          <p:attrName>style.visibility</p:attrName>
                                        </p:attrNameLst>
                                      </p:cBhvr>
                                      <p:to>
                                        <p:strVal val="visible"/>
                                      </p:to>
                                    </p:set>
                                    <p:animEffect transition="in" filter="fade">
                                      <p:cBhvr>
                                        <p:cTn id="46" dur="300"/>
                                        <p:tgtEl>
                                          <p:spTgt spid="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p:bldP spid="77" grpId="0"/>
      <p:bldP spid="80" grpId="0" animBg="1"/>
      <p:bldP spid="81" grpId="0" animBg="1"/>
      <p:bldP spid="82" grpId="0" animBg="1"/>
      <p:bldP spid="85" grpId="0"/>
      <p:bldP spid="86" grpId="0"/>
      <p:bldP spid="87" grpId="0"/>
      <p:bldP spid="98" grpId="0" animBg="1"/>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7553552" y="961986"/>
            <a:ext cx="9276899" cy="1077218"/>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400" b="0" i="0" u="none" strike="noStrike" kern="1200" cap="none" spc="0" normalizeH="0" baseline="0" noProof="0" dirty="0">
                <a:ln>
                  <a:noFill/>
                </a:ln>
                <a:solidFill>
                  <a:prstClr val="white"/>
                </a:solidFill>
                <a:effectLst/>
                <a:uLnTx/>
                <a:uFillTx/>
                <a:latin typeface="Montserrat"/>
                <a:ea typeface="+mn-ea"/>
                <a:cs typeface="+mn-cs"/>
              </a:rPr>
              <a:t>Social Media Analysis!</a:t>
            </a:r>
          </a:p>
        </p:txBody>
      </p:sp>
      <p:cxnSp>
        <p:nvCxnSpPr>
          <p:cNvPr id="20" name="Straight Connector 19"/>
          <p:cNvCxnSpPr/>
          <p:nvPr/>
        </p:nvCxnSpPr>
        <p:spPr>
          <a:xfrm>
            <a:off x="6906999" y="4455276"/>
            <a:ext cx="4600070" cy="1971852"/>
          </a:xfrm>
          <a:prstGeom prst="line">
            <a:avLst/>
          </a:prstGeom>
          <a:ln>
            <a:solidFill>
              <a:schemeClr val="bg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12876934" y="4486683"/>
            <a:ext cx="4558320" cy="1940446"/>
          </a:xfrm>
          <a:prstGeom prst="line">
            <a:avLst/>
          </a:prstGeom>
          <a:ln>
            <a:solidFill>
              <a:schemeClr val="bg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6906998" y="8464418"/>
            <a:ext cx="4520792" cy="1991128"/>
          </a:xfrm>
          <a:prstGeom prst="line">
            <a:avLst/>
          </a:prstGeom>
          <a:ln>
            <a:solidFill>
              <a:schemeClr val="bg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12956212" y="8464418"/>
            <a:ext cx="4524152" cy="1971104"/>
          </a:xfrm>
          <a:prstGeom prst="line">
            <a:avLst/>
          </a:prstGeom>
          <a:ln>
            <a:solidFill>
              <a:schemeClr val="bg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918352" y="7464951"/>
            <a:ext cx="4109316" cy="2"/>
          </a:xfrm>
          <a:prstGeom prst="line">
            <a:avLst/>
          </a:prstGeom>
          <a:ln>
            <a:solidFill>
              <a:schemeClr val="bg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3356332" y="7464951"/>
            <a:ext cx="4124032" cy="2"/>
          </a:xfrm>
          <a:prstGeom prst="line">
            <a:avLst/>
          </a:prstGeom>
          <a:ln>
            <a:solidFill>
              <a:schemeClr val="bg1">
                <a:lumMod val="20000"/>
                <a:lumOff val="80000"/>
              </a:schemeClr>
            </a:solidFill>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9131730" y="4034108"/>
            <a:ext cx="7917876" cy="9681892"/>
            <a:chOff x="4479053" y="1742407"/>
            <a:chExt cx="4183545" cy="5115593"/>
          </a:xfrm>
          <a:effectLst/>
        </p:grpSpPr>
        <p:sp>
          <p:nvSpPr>
            <p:cNvPr id="36" name="Freeform 5"/>
            <p:cNvSpPr>
              <a:spLocks/>
            </p:cNvSpPr>
            <p:nvPr/>
          </p:nvSpPr>
          <p:spPr bwMode="auto">
            <a:xfrm>
              <a:off x="5923372" y="4106916"/>
              <a:ext cx="1089761" cy="457724"/>
            </a:xfrm>
            <a:custGeom>
              <a:avLst/>
              <a:gdLst>
                <a:gd name="T0" fmla="*/ 24 w 537"/>
                <a:gd name="T1" fmla="*/ 100 h 226"/>
                <a:gd name="T2" fmla="*/ 188 w 537"/>
                <a:gd name="T3" fmla="*/ 224 h 226"/>
                <a:gd name="T4" fmla="*/ 419 w 537"/>
                <a:gd name="T5" fmla="*/ 135 h 226"/>
                <a:gd name="T6" fmla="*/ 537 w 537"/>
                <a:gd name="T7" fmla="*/ 196 h 226"/>
                <a:gd name="T8" fmla="*/ 186 w 537"/>
                <a:gd name="T9" fmla="*/ 0 h 226"/>
                <a:gd name="T10" fmla="*/ 24 w 537"/>
                <a:gd name="T11" fmla="*/ 100 h 226"/>
              </a:gdLst>
              <a:ahLst/>
              <a:cxnLst>
                <a:cxn ang="0">
                  <a:pos x="T0" y="T1"/>
                </a:cxn>
                <a:cxn ang="0">
                  <a:pos x="T2" y="T3"/>
                </a:cxn>
                <a:cxn ang="0">
                  <a:pos x="T4" y="T5"/>
                </a:cxn>
                <a:cxn ang="0">
                  <a:pos x="T6" y="T7"/>
                </a:cxn>
                <a:cxn ang="0">
                  <a:pos x="T8" y="T9"/>
                </a:cxn>
                <a:cxn ang="0">
                  <a:pos x="T10" y="T11"/>
                </a:cxn>
              </a:cxnLst>
              <a:rect l="0" t="0" r="r" b="b"/>
              <a:pathLst>
                <a:path w="537" h="226">
                  <a:moveTo>
                    <a:pt x="24" y="100"/>
                  </a:moveTo>
                  <a:cubicBezTo>
                    <a:pt x="0" y="143"/>
                    <a:pt x="59" y="226"/>
                    <a:pt x="188" y="224"/>
                  </a:cubicBezTo>
                  <a:cubicBezTo>
                    <a:pt x="318" y="222"/>
                    <a:pt x="419" y="135"/>
                    <a:pt x="419" y="135"/>
                  </a:cubicBezTo>
                  <a:cubicBezTo>
                    <a:pt x="448" y="171"/>
                    <a:pt x="537" y="196"/>
                    <a:pt x="537" y="196"/>
                  </a:cubicBezTo>
                  <a:cubicBezTo>
                    <a:pt x="537" y="196"/>
                    <a:pt x="377" y="106"/>
                    <a:pt x="186" y="0"/>
                  </a:cubicBezTo>
                  <a:cubicBezTo>
                    <a:pt x="123" y="66"/>
                    <a:pt x="46" y="59"/>
                    <a:pt x="24" y="100"/>
                  </a:cubicBezTo>
                  <a:close/>
                </a:path>
              </a:pathLst>
            </a:custGeom>
            <a:solidFill>
              <a:srgbClr val="FFF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57565A"/>
                </a:solidFill>
                <a:effectLst/>
                <a:uLnTx/>
                <a:uFillTx/>
                <a:latin typeface="Montserrat Light"/>
                <a:ea typeface="+mn-ea"/>
                <a:cs typeface="+mn-cs"/>
              </a:endParaRPr>
            </a:p>
          </p:txBody>
        </p:sp>
        <p:sp>
          <p:nvSpPr>
            <p:cNvPr id="37" name="Freeform 7"/>
            <p:cNvSpPr>
              <a:spLocks/>
            </p:cNvSpPr>
            <p:nvPr/>
          </p:nvSpPr>
          <p:spPr bwMode="auto">
            <a:xfrm>
              <a:off x="4479053" y="3365784"/>
              <a:ext cx="4179987" cy="3492216"/>
            </a:xfrm>
            <a:custGeom>
              <a:avLst/>
              <a:gdLst>
                <a:gd name="T0" fmla="*/ 1722 w 2059"/>
                <a:gd name="T1" fmla="*/ 1086 h 1728"/>
                <a:gd name="T2" fmla="*/ 1691 w 2059"/>
                <a:gd name="T3" fmla="*/ 864 h 1728"/>
                <a:gd name="T4" fmla="*/ 1599 w 2059"/>
                <a:gd name="T5" fmla="*/ 451 h 1728"/>
                <a:gd name="T6" fmla="*/ 1252 w 2059"/>
                <a:gd name="T7" fmla="*/ 247 h 1728"/>
                <a:gd name="T8" fmla="*/ 1163 w 2059"/>
                <a:gd name="T9" fmla="*/ 220 h 1728"/>
                <a:gd name="T10" fmla="*/ 908 w 2059"/>
                <a:gd name="T11" fmla="*/ 355 h 1728"/>
                <a:gd name="T12" fmla="*/ 897 w 2059"/>
                <a:gd name="T13" fmla="*/ 367 h 1728"/>
                <a:gd name="T14" fmla="*/ 1248 w 2059"/>
                <a:gd name="T15" fmla="*/ 563 h 1728"/>
                <a:gd name="T16" fmla="*/ 1130 w 2059"/>
                <a:gd name="T17" fmla="*/ 502 h 1728"/>
                <a:gd name="T18" fmla="*/ 899 w 2059"/>
                <a:gd name="T19" fmla="*/ 591 h 1728"/>
                <a:gd name="T20" fmla="*/ 735 w 2059"/>
                <a:gd name="T21" fmla="*/ 467 h 1728"/>
                <a:gd name="T22" fmla="*/ 897 w 2059"/>
                <a:gd name="T23" fmla="*/ 367 h 1728"/>
                <a:gd name="T24" fmla="*/ 278 w 2059"/>
                <a:gd name="T25" fmla="*/ 31 h 1728"/>
                <a:gd name="T26" fmla="*/ 62 w 2059"/>
                <a:gd name="T27" fmla="*/ 122 h 1728"/>
                <a:gd name="T28" fmla="*/ 239 w 2059"/>
                <a:gd name="T29" fmla="*/ 259 h 1728"/>
                <a:gd name="T30" fmla="*/ 259 w 2059"/>
                <a:gd name="T31" fmla="*/ 263 h 1728"/>
                <a:gd name="T32" fmla="*/ 239 w 2059"/>
                <a:gd name="T33" fmla="*/ 259 h 1728"/>
                <a:gd name="T34" fmla="*/ 4 w 2059"/>
                <a:gd name="T35" fmla="*/ 349 h 1728"/>
                <a:gd name="T36" fmla="*/ 184 w 2059"/>
                <a:gd name="T37" fmla="*/ 506 h 1728"/>
                <a:gd name="T38" fmla="*/ 176 w 2059"/>
                <a:gd name="T39" fmla="*/ 718 h 1728"/>
                <a:gd name="T40" fmla="*/ 247 w 2059"/>
                <a:gd name="T41" fmla="*/ 930 h 1728"/>
                <a:gd name="T42" fmla="*/ 604 w 2059"/>
                <a:gd name="T43" fmla="*/ 1134 h 1728"/>
                <a:gd name="T44" fmla="*/ 1177 w 2059"/>
                <a:gd name="T45" fmla="*/ 1444 h 1728"/>
                <a:gd name="T46" fmla="*/ 1272 w 2059"/>
                <a:gd name="T47" fmla="*/ 1728 h 1728"/>
                <a:gd name="T48" fmla="*/ 2059 w 2059"/>
                <a:gd name="T49" fmla="*/ 1728 h 1728"/>
                <a:gd name="T50" fmla="*/ 1722 w 2059"/>
                <a:gd name="T51" fmla="*/ 1086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59" h="1728">
                  <a:moveTo>
                    <a:pt x="1722" y="1086"/>
                  </a:moveTo>
                  <a:cubicBezTo>
                    <a:pt x="1722" y="1086"/>
                    <a:pt x="1750" y="978"/>
                    <a:pt x="1691" y="864"/>
                  </a:cubicBezTo>
                  <a:cubicBezTo>
                    <a:pt x="1632" y="750"/>
                    <a:pt x="1632" y="587"/>
                    <a:pt x="1599" y="451"/>
                  </a:cubicBezTo>
                  <a:cubicBezTo>
                    <a:pt x="1571" y="340"/>
                    <a:pt x="1398" y="290"/>
                    <a:pt x="1252" y="247"/>
                  </a:cubicBezTo>
                  <a:cubicBezTo>
                    <a:pt x="1220" y="238"/>
                    <a:pt x="1190" y="229"/>
                    <a:pt x="1163" y="220"/>
                  </a:cubicBezTo>
                  <a:cubicBezTo>
                    <a:pt x="1010" y="169"/>
                    <a:pt x="973" y="277"/>
                    <a:pt x="908" y="355"/>
                  </a:cubicBezTo>
                  <a:cubicBezTo>
                    <a:pt x="904" y="359"/>
                    <a:pt x="901" y="363"/>
                    <a:pt x="897" y="367"/>
                  </a:cubicBezTo>
                  <a:cubicBezTo>
                    <a:pt x="1088" y="473"/>
                    <a:pt x="1248" y="563"/>
                    <a:pt x="1248" y="563"/>
                  </a:cubicBezTo>
                  <a:cubicBezTo>
                    <a:pt x="1248" y="563"/>
                    <a:pt x="1159" y="538"/>
                    <a:pt x="1130" y="502"/>
                  </a:cubicBezTo>
                  <a:cubicBezTo>
                    <a:pt x="1130" y="502"/>
                    <a:pt x="1029" y="589"/>
                    <a:pt x="899" y="591"/>
                  </a:cubicBezTo>
                  <a:cubicBezTo>
                    <a:pt x="770" y="593"/>
                    <a:pt x="711" y="510"/>
                    <a:pt x="735" y="467"/>
                  </a:cubicBezTo>
                  <a:cubicBezTo>
                    <a:pt x="757" y="426"/>
                    <a:pt x="834" y="433"/>
                    <a:pt x="897" y="367"/>
                  </a:cubicBezTo>
                  <a:cubicBezTo>
                    <a:pt x="640" y="223"/>
                    <a:pt x="326" y="49"/>
                    <a:pt x="278" y="31"/>
                  </a:cubicBezTo>
                  <a:cubicBezTo>
                    <a:pt x="196" y="0"/>
                    <a:pt x="82" y="19"/>
                    <a:pt x="62" y="122"/>
                  </a:cubicBezTo>
                  <a:cubicBezTo>
                    <a:pt x="47" y="205"/>
                    <a:pt x="186" y="246"/>
                    <a:pt x="239" y="259"/>
                  </a:cubicBezTo>
                  <a:cubicBezTo>
                    <a:pt x="245" y="260"/>
                    <a:pt x="252" y="261"/>
                    <a:pt x="259" y="263"/>
                  </a:cubicBezTo>
                  <a:cubicBezTo>
                    <a:pt x="259" y="263"/>
                    <a:pt x="251" y="262"/>
                    <a:pt x="239" y="259"/>
                  </a:cubicBezTo>
                  <a:cubicBezTo>
                    <a:pt x="97" y="229"/>
                    <a:pt x="7" y="252"/>
                    <a:pt x="4" y="349"/>
                  </a:cubicBezTo>
                  <a:cubicBezTo>
                    <a:pt x="0" y="451"/>
                    <a:pt x="184" y="506"/>
                    <a:pt x="184" y="506"/>
                  </a:cubicBezTo>
                  <a:cubicBezTo>
                    <a:pt x="78" y="589"/>
                    <a:pt x="176" y="718"/>
                    <a:pt x="176" y="718"/>
                  </a:cubicBezTo>
                  <a:cubicBezTo>
                    <a:pt x="106" y="785"/>
                    <a:pt x="125" y="871"/>
                    <a:pt x="247" y="930"/>
                  </a:cubicBezTo>
                  <a:cubicBezTo>
                    <a:pt x="369" y="989"/>
                    <a:pt x="604" y="1134"/>
                    <a:pt x="604" y="1134"/>
                  </a:cubicBezTo>
                  <a:cubicBezTo>
                    <a:pt x="763" y="1386"/>
                    <a:pt x="1177" y="1444"/>
                    <a:pt x="1177" y="1444"/>
                  </a:cubicBezTo>
                  <a:cubicBezTo>
                    <a:pt x="1194" y="1475"/>
                    <a:pt x="1236" y="1608"/>
                    <a:pt x="1272" y="1728"/>
                  </a:cubicBezTo>
                  <a:cubicBezTo>
                    <a:pt x="2059" y="1728"/>
                    <a:pt x="2059" y="1728"/>
                    <a:pt x="2059" y="1728"/>
                  </a:cubicBezTo>
                  <a:cubicBezTo>
                    <a:pt x="1909" y="1475"/>
                    <a:pt x="1722" y="1086"/>
                    <a:pt x="1722" y="1086"/>
                  </a:cubicBezTo>
                </a:path>
              </a:pathLst>
            </a:custGeom>
            <a:solidFill>
              <a:srgbClr val="FCDB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57565A"/>
                </a:solidFill>
                <a:effectLst/>
                <a:uLnTx/>
                <a:uFillTx/>
                <a:latin typeface="Montserrat Light"/>
                <a:ea typeface="+mn-ea"/>
                <a:cs typeface="+mn-cs"/>
              </a:endParaRPr>
            </a:p>
          </p:txBody>
        </p:sp>
        <p:sp>
          <p:nvSpPr>
            <p:cNvPr id="38" name="Freeform 8"/>
            <p:cNvSpPr>
              <a:spLocks/>
            </p:cNvSpPr>
            <p:nvPr/>
          </p:nvSpPr>
          <p:spPr bwMode="auto">
            <a:xfrm>
              <a:off x="6856605" y="5893935"/>
              <a:ext cx="1303207" cy="639152"/>
            </a:xfrm>
            <a:custGeom>
              <a:avLst/>
              <a:gdLst>
                <a:gd name="T0" fmla="*/ 137 w 642"/>
                <a:gd name="T1" fmla="*/ 316 h 316"/>
                <a:gd name="T2" fmla="*/ 34 w 642"/>
                <a:gd name="T3" fmla="*/ 255 h 316"/>
                <a:gd name="T4" fmla="*/ 227 w 642"/>
                <a:gd name="T5" fmla="*/ 208 h 316"/>
                <a:gd name="T6" fmla="*/ 631 w 642"/>
                <a:gd name="T7" fmla="*/ 0 h 316"/>
                <a:gd name="T8" fmla="*/ 534 w 642"/>
                <a:gd name="T9" fmla="*/ 223 h 316"/>
                <a:gd name="T10" fmla="*/ 137 w 642"/>
                <a:gd name="T11" fmla="*/ 316 h 316"/>
              </a:gdLst>
              <a:ahLst/>
              <a:cxnLst>
                <a:cxn ang="0">
                  <a:pos x="T0" y="T1"/>
                </a:cxn>
                <a:cxn ang="0">
                  <a:pos x="T2" y="T3"/>
                </a:cxn>
                <a:cxn ang="0">
                  <a:pos x="T4" y="T5"/>
                </a:cxn>
                <a:cxn ang="0">
                  <a:pos x="T6" y="T7"/>
                </a:cxn>
                <a:cxn ang="0">
                  <a:pos x="T8" y="T9"/>
                </a:cxn>
                <a:cxn ang="0">
                  <a:pos x="T10" y="T11"/>
                </a:cxn>
              </a:cxnLst>
              <a:rect l="0" t="0" r="r" b="b"/>
              <a:pathLst>
                <a:path w="642" h="316">
                  <a:moveTo>
                    <a:pt x="137" y="316"/>
                  </a:moveTo>
                  <a:cubicBezTo>
                    <a:pt x="137" y="316"/>
                    <a:pt x="0" y="260"/>
                    <a:pt x="34" y="255"/>
                  </a:cubicBezTo>
                  <a:cubicBezTo>
                    <a:pt x="68" y="251"/>
                    <a:pt x="70" y="264"/>
                    <a:pt x="227" y="208"/>
                  </a:cubicBezTo>
                  <a:cubicBezTo>
                    <a:pt x="385" y="152"/>
                    <a:pt x="631" y="0"/>
                    <a:pt x="631" y="0"/>
                  </a:cubicBezTo>
                  <a:cubicBezTo>
                    <a:pt x="631" y="0"/>
                    <a:pt x="642" y="175"/>
                    <a:pt x="534" y="223"/>
                  </a:cubicBezTo>
                  <a:cubicBezTo>
                    <a:pt x="426" y="270"/>
                    <a:pt x="137" y="316"/>
                    <a:pt x="137" y="316"/>
                  </a:cubicBezTo>
                  <a:close/>
                </a:path>
              </a:pathLst>
            </a:custGeom>
            <a:solidFill>
              <a:srgbClr val="000000">
                <a:alpha val="10000"/>
              </a:srgbClr>
            </a:solidFill>
            <a:ln w="3175" cap="flat">
              <a:noFill/>
              <a:prstDash val="solid"/>
              <a:miter lim="800000"/>
              <a:headEnd/>
              <a:tailEnd/>
            </a:ln>
          </p:spPr>
          <p:txBody>
            <a:bodyPr vert="horz" wrap="square" lIns="182880" tIns="91440" rIns="182880" bIns="9144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57565A"/>
                </a:solidFill>
                <a:effectLst/>
                <a:uLnTx/>
                <a:uFillTx/>
                <a:latin typeface="Montserrat Light"/>
                <a:ea typeface="+mn-ea"/>
                <a:cs typeface="+mn-cs"/>
              </a:endParaRPr>
            </a:p>
          </p:txBody>
        </p:sp>
        <p:sp>
          <p:nvSpPr>
            <p:cNvPr id="43" name="Freeform 9"/>
            <p:cNvSpPr>
              <a:spLocks/>
            </p:cNvSpPr>
            <p:nvPr/>
          </p:nvSpPr>
          <p:spPr bwMode="auto">
            <a:xfrm>
              <a:off x="6844748" y="5787212"/>
              <a:ext cx="1817850" cy="1070788"/>
            </a:xfrm>
            <a:custGeom>
              <a:avLst/>
              <a:gdLst>
                <a:gd name="T0" fmla="*/ 874 w 896"/>
                <a:gd name="T1" fmla="*/ 425 h 530"/>
                <a:gd name="T2" fmla="*/ 776 w 896"/>
                <a:gd name="T3" fmla="*/ 274 h 530"/>
                <a:gd name="T4" fmla="*/ 691 w 896"/>
                <a:gd name="T5" fmla="*/ 35 h 530"/>
                <a:gd name="T6" fmla="*/ 651 w 896"/>
                <a:gd name="T7" fmla="*/ 31 h 530"/>
                <a:gd name="T8" fmla="*/ 450 w 896"/>
                <a:gd name="T9" fmla="*/ 196 h 530"/>
                <a:gd name="T10" fmla="*/ 133 w 896"/>
                <a:gd name="T11" fmla="*/ 329 h 530"/>
                <a:gd name="T12" fmla="*/ 7 w 896"/>
                <a:gd name="T13" fmla="*/ 338 h 530"/>
                <a:gd name="T14" fmla="*/ 56 w 896"/>
                <a:gd name="T15" fmla="*/ 467 h 530"/>
                <a:gd name="T16" fmla="*/ 78 w 896"/>
                <a:gd name="T17" fmla="*/ 518 h 530"/>
                <a:gd name="T18" fmla="*/ 74 w 896"/>
                <a:gd name="T19" fmla="*/ 530 h 530"/>
                <a:gd name="T20" fmla="*/ 896 w 896"/>
                <a:gd name="T21" fmla="*/ 530 h 530"/>
                <a:gd name="T22" fmla="*/ 874 w 896"/>
                <a:gd name="T23" fmla="*/ 4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6" h="530">
                  <a:moveTo>
                    <a:pt x="874" y="425"/>
                  </a:moveTo>
                  <a:cubicBezTo>
                    <a:pt x="874" y="425"/>
                    <a:pt x="782" y="289"/>
                    <a:pt x="776" y="274"/>
                  </a:cubicBezTo>
                  <a:cubicBezTo>
                    <a:pt x="771" y="258"/>
                    <a:pt x="691" y="35"/>
                    <a:pt x="691" y="35"/>
                  </a:cubicBezTo>
                  <a:cubicBezTo>
                    <a:pt x="691" y="35"/>
                    <a:pt x="654" y="0"/>
                    <a:pt x="651" y="31"/>
                  </a:cubicBezTo>
                  <a:cubicBezTo>
                    <a:pt x="651" y="31"/>
                    <a:pt x="583" y="119"/>
                    <a:pt x="450" y="196"/>
                  </a:cubicBezTo>
                  <a:cubicBezTo>
                    <a:pt x="317" y="272"/>
                    <a:pt x="133" y="329"/>
                    <a:pt x="133" y="329"/>
                  </a:cubicBezTo>
                  <a:cubicBezTo>
                    <a:pt x="133" y="329"/>
                    <a:pt x="14" y="298"/>
                    <a:pt x="7" y="338"/>
                  </a:cubicBezTo>
                  <a:cubicBezTo>
                    <a:pt x="0" y="379"/>
                    <a:pt x="56" y="467"/>
                    <a:pt x="56" y="467"/>
                  </a:cubicBezTo>
                  <a:cubicBezTo>
                    <a:pt x="78" y="518"/>
                    <a:pt x="78" y="518"/>
                    <a:pt x="78" y="518"/>
                  </a:cubicBezTo>
                  <a:cubicBezTo>
                    <a:pt x="74" y="530"/>
                    <a:pt x="74" y="530"/>
                    <a:pt x="74" y="530"/>
                  </a:cubicBezTo>
                  <a:cubicBezTo>
                    <a:pt x="896" y="530"/>
                    <a:pt x="896" y="530"/>
                    <a:pt x="896" y="530"/>
                  </a:cubicBezTo>
                  <a:lnTo>
                    <a:pt x="874" y="425"/>
                  </a:lnTo>
                  <a:close/>
                </a:path>
              </a:pathLst>
            </a:custGeom>
            <a:solidFill>
              <a:srgbClr val="4F5457"/>
            </a:solidFill>
            <a:ln>
              <a:noFill/>
            </a:ln>
          </p:spPr>
          <p:txBody>
            <a:bodyPr vert="horz" wrap="square" lIns="182880" tIns="91440" rIns="182880" bIns="9144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57565A"/>
                </a:solidFill>
                <a:effectLst/>
                <a:uLnTx/>
                <a:uFillTx/>
                <a:latin typeface="Montserrat Light"/>
                <a:ea typeface="+mn-ea"/>
                <a:cs typeface="+mn-cs"/>
              </a:endParaRPr>
            </a:p>
          </p:txBody>
        </p:sp>
        <p:sp>
          <p:nvSpPr>
            <p:cNvPr id="44" name="Freeform 10"/>
            <p:cNvSpPr>
              <a:spLocks noEditPoints="1"/>
            </p:cNvSpPr>
            <p:nvPr/>
          </p:nvSpPr>
          <p:spPr bwMode="auto">
            <a:xfrm>
              <a:off x="7042779" y="6039790"/>
              <a:ext cx="1313879" cy="818210"/>
            </a:xfrm>
            <a:custGeom>
              <a:avLst/>
              <a:gdLst>
                <a:gd name="T0" fmla="*/ 98 w 647"/>
                <a:gd name="T1" fmla="*/ 405 h 405"/>
                <a:gd name="T2" fmla="*/ 6 w 647"/>
                <a:gd name="T3" fmla="*/ 275 h 405"/>
                <a:gd name="T4" fmla="*/ 638 w 647"/>
                <a:gd name="T5" fmla="*/ 228 h 405"/>
                <a:gd name="T6" fmla="*/ 553 w 647"/>
                <a:gd name="T7" fmla="*/ 2 h 405"/>
                <a:gd name="T8" fmla="*/ 638 w 647"/>
                <a:gd name="T9" fmla="*/ 244 h 405"/>
                <a:gd name="T10" fmla="*/ 597 w 647"/>
                <a:gd name="T11" fmla="*/ 255 h 405"/>
                <a:gd name="T12" fmla="*/ 518 w 647"/>
                <a:gd name="T13" fmla="*/ 91 h 405"/>
                <a:gd name="T14" fmla="*/ 492 w 647"/>
                <a:gd name="T15" fmla="*/ 110 h 405"/>
                <a:gd name="T16" fmla="*/ 557 w 647"/>
                <a:gd name="T17" fmla="*/ 294 h 405"/>
                <a:gd name="T18" fmla="*/ 524 w 647"/>
                <a:gd name="T19" fmla="*/ 264 h 405"/>
                <a:gd name="T20" fmla="*/ 364 w 647"/>
                <a:gd name="T21" fmla="*/ 148 h 405"/>
                <a:gd name="T22" fmla="*/ 381 w 647"/>
                <a:gd name="T23" fmla="*/ 183 h 405"/>
                <a:gd name="T24" fmla="*/ 426 w 647"/>
                <a:gd name="T25" fmla="*/ 331 h 405"/>
                <a:gd name="T26" fmla="*/ 301 w 647"/>
                <a:gd name="T27" fmla="*/ 167 h 405"/>
                <a:gd name="T28" fmla="*/ 297 w 647"/>
                <a:gd name="T29" fmla="*/ 166 h 405"/>
                <a:gd name="T30" fmla="*/ 279 w 647"/>
                <a:gd name="T31" fmla="*/ 214 h 405"/>
                <a:gd name="T32" fmla="*/ 377 w 647"/>
                <a:gd name="T33" fmla="*/ 379 h 405"/>
                <a:gd name="T34" fmla="*/ 315 w 647"/>
                <a:gd name="T35" fmla="*/ 321 h 405"/>
                <a:gd name="T36" fmla="*/ 193 w 647"/>
                <a:gd name="T37" fmla="*/ 209 h 405"/>
                <a:gd name="T38" fmla="*/ 232 w 647"/>
                <a:gd name="T39" fmla="*/ 303 h 405"/>
                <a:gd name="T40" fmla="*/ 262 w 647"/>
                <a:gd name="T41" fmla="*/ 392 h 405"/>
                <a:gd name="T42" fmla="*/ 164 w 647"/>
                <a:gd name="T43" fmla="*/ 293 h 405"/>
                <a:gd name="T44" fmla="*/ 39 w 647"/>
                <a:gd name="T45" fmla="*/ 267 h 405"/>
                <a:gd name="T46" fmla="*/ 158 w 647"/>
                <a:gd name="T47" fmla="*/ 361 h 405"/>
                <a:gd name="T48" fmla="*/ 168 w 647"/>
                <a:gd name="T49" fmla="*/ 405 h 405"/>
                <a:gd name="T50" fmla="*/ 115 w 647"/>
                <a:gd name="T51" fmla="*/ 317 h 405"/>
                <a:gd name="T52" fmla="*/ 42 w 647"/>
                <a:gd name="T53" fmla="*/ 239 h 405"/>
                <a:gd name="T54" fmla="*/ 194 w 647"/>
                <a:gd name="T55" fmla="*/ 340 h 405"/>
                <a:gd name="T56" fmla="*/ 279 w 647"/>
                <a:gd name="T57" fmla="*/ 388 h 405"/>
                <a:gd name="T58" fmla="*/ 195 w 647"/>
                <a:gd name="T59" fmla="*/ 230 h 405"/>
                <a:gd name="T60" fmla="*/ 294 w 647"/>
                <a:gd name="T61" fmla="*/ 304 h 405"/>
                <a:gd name="T62" fmla="*/ 371 w 647"/>
                <a:gd name="T63" fmla="*/ 394 h 405"/>
                <a:gd name="T64" fmla="*/ 309 w 647"/>
                <a:gd name="T65" fmla="*/ 242 h 405"/>
                <a:gd name="T66" fmla="*/ 282 w 647"/>
                <a:gd name="T67" fmla="*/ 190 h 405"/>
                <a:gd name="T68" fmla="*/ 390 w 647"/>
                <a:gd name="T69" fmla="*/ 316 h 405"/>
                <a:gd name="T70" fmla="*/ 452 w 647"/>
                <a:gd name="T71" fmla="*/ 281 h 405"/>
                <a:gd name="T72" fmla="*/ 377 w 647"/>
                <a:gd name="T73" fmla="*/ 167 h 405"/>
                <a:gd name="T74" fmla="*/ 461 w 647"/>
                <a:gd name="T75" fmla="*/ 177 h 405"/>
                <a:gd name="T76" fmla="*/ 552 w 647"/>
                <a:gd name="T77" fmla="*/ 310 h 405"/>
                <a:gd name="T78" fmla="*/ 528 w 647"/>
                <a:gd name="T79" fmla="*/ 182 h 405"/>
                <a:gd name="T80" fmla="*/ 510 w 647"/>
                <a:gd name="T81" fmla="*/ 99 h 405"/>
                <a:gd name="T82" fmla="*/ 567 w 647"/>
                <a:gd name="T83" fmla="*/ 203 h 405"/>
                <a:gd name="T84" fmla="*/ 618 w 647"/>
                <a:gd name="T85" fmla="*/ 269 h 405"/>
                <a:gd name="T86" fmla="*/ 638 w 647"/>
                <a:gd name="T87" fmla="*/ 228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7" h="405">
                  <a:moveTo>
                    <a:pt x="108" y="405"/>
                  </a:moveTo>
                  <a:cubicBezTo>
                    <a:pt x="98" y="405"/>
                    <a:pt x="98" y="405"/>
                    <a:pt x="98" y="405"/>
                  </a:cubicBezTo>
                  <a:cubicBezTo>
                    <a:pt x="61" y="359"/>
                    <a:pt x="1" y="281"/>
                    <a:pt x="0" y="280"/>
                  </a:cubicBezTo>
                  <a:cubicBezTo>
                    <a:pt x="6" y="275"/>
                    <a:pt x="6" y="275"/>
                    <a:pt x="6" y="275"/>
                  </a:cubicBezTo>
                  <a:cubicBezTo>
                    <a:pt x="7" y="276"/>
                    <a:pt x="72" y="360"/>
                    <a:pt x="108" y="405"/>
                  </a:cubicBezTo>
                  <a:close/>
                  <a:moveTo>
                    <a:pt x="638" y="228"/>
                  </a:moveTo>
                  <a:cubicBezTo>
                    <a:pt x="621" y="217"/>
                    <a:pt x="583" y="86"/>
                    <a:pt x="561" y="0"/>
                  </a:cubicBezTo>
                  <a:cubicBezTo>
                    <a:pt x="553" y="2"/>
                    <a:pt x="553" y="2"/>
                    <a:pt x="553" y="2"/>
                  </a:cubicBezTo>
                  <a:cubicBezTo>
                    <a:pt x="559" y="24"/>
                    <a:pt x="609" y="218"/>
                    <a:pt x="633" y="234"/>
                  </a:cubicBezTo>
                  <a:cubicBezTo>
                    <a:pt x="637" y="237"/>
                    <a:pt x="638" y="240"/>
                    <a:pt x="638" y="244"/>
                  </a:cubicBezTo>
                  <a:cubicBezTo>
                    <a:pt x="636" y="251"/>
                    <a:pt x="626" y="259"/>
                    <a:pt x="616" y="261"/>
                  </a:cubicBezTo>
                  <a:cubicBezTo>
                    <a:pt x="610" y="263"/>
                    <a:pt x="602" y="262"/>
                    <a:pt x="597" y="255"/>
                  </a:cubicBezTo>
                  <a:cubicBezTo>
                    <a:pt x="592" y="247"/>
                    <a:pt x="583" y="224"/>
                    <a:pt x="575" y="200"/>
                  </a:cubicBezTo>
                  <a:cubicBezTo>
                    <a:pt x="558" y="153"/>
                    <a:pt x="538" y="99"/>
                    <a:pt x="518" y="91"/>
                  </a:cubicBezTo>
                  <a:cubicBezTo>
                    <a:pt x="514" y="89"/>
                    <a:pt x="510" y="90"/>
                    <a:pt x="506" y="91"/>
                  </a:cubicBezTo>
                  <a:cubicBezTo>
                    <a:pt x="498" y="95"/>
                    <a:pt x="493" y="102"/>
                    <a:pt x="492" y="110"/>
                  </a:cubicBezTo>
                  <a:cubicBezTo>
                    <a:pt x="486" y="135"/>
                    <a:pt x="509" y="171"/>
                    <a:pt x="521" y="187"/>
                  </a:cubicBezTo>
                  <a:cubicBezTo>
                    <a:pt x="535" y="204"/>
                    <a:pt x="564" y="269"/>
                    <a:pt x="557" y="294"/>
                  </a:cubicBezTo>
                  <a:cubicBezTo>
                    <a:pt x="555" y="299"/>
                    <a:pt x="553" y="301"/>
                    <a:pt x="549" y="302"/>
                  </a:cubicBezTo>
                  <a:cubicBezTo>
                    <a:pt x="539" y="306"/>
                    <a:pt x="533" y="291"/>
                    <a:pt x="524" y="264"/>
                  </a:cubicBezTo>
                  <a:cubicBezTo>
                    <a:pt x="514" y="233"/>
                    <a:pt x="499" y="192"/>
                    <a:pt x="465" y="171"/>
                  </a:cubicBezTo>
                  <a:cubicBezTo>
                    <a:pt x="422" y="144"/>
                    <a:pt x="375" y="134"/>
                    <a:pt x="364" y="148"/>
                  </a:cubicBezTo>
                  <a:cubicBezTo>
                    <a:pt x="360" y="152"/>
                    <a:pt x="358" y="160"/>
                    <a:pt x="371" y="173"/>
                  </a:cubicBezTo>
                  <a:cubicBezTo>
                    <a:pt x="374" y="176"/>
                    <a:pt x="377" y="180"/>
                    <a:pt x="381" y="183"/>
                  </a:cubicBezTo>
                  <a:cubicBezTo>
                    <a:pt x="408" y="212"/>
                    <a:pt x="430" y="234"/>
                    <a:pt x="444" y="283"/>
                  </a:cubicBezTo>
                  <a:cubicBezTo>
                    <a:pt x="452" y="310"/>
                    <a:pt x="440" y="327"/>
                    <a:pt x="426" y="331"/>
                  </a:cubicBezTo>
                  <a:cubicBezTo>
                    <a:pt x="416" y="334"/>
                    <a:pt x="402" y="330"/>
                    <a:pt x="398" y="314"/>
                  </a:cubicBezTo>
                  <a:cubicBezTo>
                    <a:pt x="386" y="274"/>
                    <a:pt x="305" y="171"/>
                    <a:pt x="301" y="167"/>
                  </a:cubicBezTo>
                  <a:cubicBezTo>
                    <a:pt x="300" y="165"/>
                    <a:pt x="300" y="165"/>
                    <a:pt x="300" y="165"/>
                  </a:cubicBezTo>
                  <a:cubicBezTo>
                    <a:pt x="297" y="166"/>
                    <a:pt x="297" y="166"/>
                    <a:pt x="297" y="166"/>
                  </a:cubicBezTo>
                  <a:cubicBezTo>
                    <a:pt x="296" y="166"/>
                    <a:pt x="279" y="173"/>
                    <a:pt x="275" y="187"/>
                  </a:cubicBezTo>
                  <a:cubicBezTo>
                    <a:pt x="272" y="195"/>
                    <a:pt x="273" y="204"/>
                    <a:pt x="279" y="214"/>
                  </a:cubicBezTo>
                  <a:cubicBezTo>
                    <a:pt x="284" y="221"/>
                    <a:pt x="292" y="232"/>
                    <a:pt x="303" y="247"/>
                  </a:cubicBezTo>
                  <a:cubicBezTo>
                    <a:pt x="332" y="287"/>
                    <a:pt x="386" y="361"/>
                    <a:pt x="377" y="379"/>
                  </a:cubicBezTo>
                  <a:cubicBezTo>
                    <a:pt x="375" y="383"/>
                    <a:pt x="373" y="385"/>
                    <a:pt x="371" y="386"/>
                  </a:cubicBezTo>
                  <a:cubicBezTo>
                    <a:pt x="360" y="386"/>
                    <a:pt x="340" y="358"/>
                    <a:pt x="315" y="321"/>
                  </a:cubicBezTo>
                  <a:cubicBezTo>
                    <a:pt x="311" y="314"/>
                    <a:pt x="306" y="307"/>
                    <a:pt x="300" y="300"/>
                  </a:cubicBezTo>
                  <a:cubicBezTo>
                    <a:pt x="265" y="250"/>
                    <a:pt x="213" y="200"/>
                    <a:pt x="193" y="209"/>
                  </a:cubicBezTo>
                  <a:cubicBezTo>
                    <a:pt x="187" y="212"/>
                    <a:pt x="185" y="219"/>
                    <a:pt x="187" y="231"/>
                  </a:cubicBezTo>
                  <a:cubicBezTo>
                    <a:pt x="192" y="254"/>
                    <a:pt x="212" y="279"/>
                    <a:pt x="232" y="303"/>
                  </a:cubicBezTo>
                  <a:cubicBezTo>
                    <a:pt x="257" y="333"/>
                    <a:pt x="282" y="364"/>
                    <a:pt x="271" y="384"/>
                  </a:cubicBezTo>
                  <a:cubicBezTo>
                    <a:pt x="269" y="389"/>
                    <a:pt x="266" y="392"/>
                    <a:pt x="262" y="392"/>
                  </a:cubicBezTo>
                  <a:cubicBezTo>
                    <a:pt x="247" y="393"/>
                    <a:pt x="222" y="362"/>
                    <a:pt x="200" y="335"/>
                  </a:cubicBezTo>
                  <a:cubicBezTo>
                    <a:pt x="188" y="320"/>
                    <a:pt x="176" y="305"/>
                    <a:pt x="164" y="293"/>
                  </a:cubicBezTo>
                  <a:cubicBezTo>
                    <a:pt x="135" y="263"/>
                    <a:pt x="58" y="217"/>
                    <a:pt x="37" y="233"/>
                  </a:cubicBezTo>
                  <a:cubicBezTo>
                    <a:pt x="29" y="238"/>
                    <a:pt x="30" y="250"/>
                    <a:pt x="39" y="267"/>
                  </a:cubicBezTo>
                  <a:cubicBezTo>
                    <a:pt x="58" y="305"/>
                    <a:pt x="87" y="315"/>
                    <a:pt x="112" y="324"/>
                  </a:cubicBezTo>
                  <a:cubicBezTo>
                    <a:pt x="135" y="332"/>
                    <a:pt x="152" y="339"/>
                    <a:pt x="158" y="361"/>
                  </a:cubicBezTo>
                  <a:cubicBezTo>
                    <a:pt x="163" y="377"/>
                    <a:pt x="163" y="393"/>
                    <a:pt x="159" y="405"/>
                  </a:cubicBezTo>
                  <a:cubicBezTo>
                    <a:pt x="168" y="405"/>
                    <a:pt x="168" y="405"/>
                    <a:pt x="168" y="405"/>
                  </a:cubicBezTo>
                  <a:cubicBezTo>
                    <a:pt x="171" y="391"/>
                    <a:pt x="171" y="375"/>
                    <a:pt x="166" y="359"/>
                  </a:cubicBezTo>
                  <a:cubicBezTo>
                    <a:pt x="159" y="333"/>
                    <a:pt x="138" y="325"/>
                    <a:pt x="115" y="317"/>
                  </a:cubicBezTo>
                  <a:cubicBezTo>
                    <a:pt x="91" y="308"/>
                    <a:pt x="64" y="298"/>
                    <a:pt x="46" y="264"/>
                  </a:cubicBezTo>
                  <a:cubicBezTo>
                    <a:pt x="39" y="251"/>
                    <a:pt x="38" y="242"/>
                    <a:pt x="42" y="239"/>
                  </a:cubicBezTo>
                  <a:cubicBezTo>
                    <a:pt x="55" y="229"/>
                    <a:pt x="125" y="265"/>
                    <a:pt x="159" y="298"/>
                  </a:cubicBezTo>
                  <a:cubicBezTo>
                    <a:pt x="170" y="310"/>
                    <a:pt x="182" y="325"/>
                    <a:pt x="194" y="340"/>
                  </a:cubicBezTo>
                  <a:cubicBezTo>
                    <a:pt x="220" y="372"/>
                    <a:pt x="244" y="402"/>
                    <a:pt x="263" y="400"/>
                  </a:cubicBezTo>
                  <a:cubicBezTo>
                    <a:pt x="269" y="399"/>
                    <a:pt x="275" y="395"/>
                    <a:pt x="279" y="388"/>
                  </a:cubicBezTo>
                  <a:cubicBezTo>
                    <a:pt x="292" y="363"/>
                    <a:pt x="266" y="331"/>
                    <a:pt x="238" y="298"/>
                  </a:cubicBezTo>
                  <a:cubicBezTo>
                    <a:pt x="219" y="274"/>
                    <a:pt x="199" y="250"/>
                    <a:pt x="195" y="230"/>
                  </a:cubicBezTo>
                  <a:cubicBezTo>
                    <a:pt x="194" y="222"/>
                    <a:pt x="194" y="217"/>
                    <a:pt x="196" y="216"/>
                  </a:cubicBezTo>
                  <a:cubicBezTo>
                    <a:pt x="207" y="212"/>
                    <a:pt x="254" y="247"/>
                    <a:pt x="294" y="304"/>
                  </a:cubicBezTo>
                  <a:cubicBezTo>
                    <a:pt x="299" y="312"/>
                    <a:pt x="304" y="319"/>
                    <a:pt x="309" y="326"/>
                  </a:cubicBezTo>
                  <a:cubicBezTo>
                    <a:pt x="339" y="370"/>
                    <a:pt x="357" y="395"/>
                    <a:pt x="371" y="394"/>
                  </a:cubicBezTo>
                  <a:cubicBezTo>
                    <a:pt x="376" y="393"/>
                    <a:pt x="381" y="390"/>
                    <a:pt x="384" y="383"/>
                  </a:cubicBezTo>
                  <a:cubicBezTo>
                    <a:pt x="395" y="362"/>
                    <a:pt x="355" y="304"/>
                    <a:pt x="309" y="242"/>
                  </a:cubicBezTo>
                  <a:cubicBezTo>
                    <a:pt x="299" y="228"/>
                    <a:pt x="290" y="216"/>
                    <a:pt x="286" y="210"/>
                  </a:cubicBezTo>
                  <a:cubicBezTo>
                    <a:pt x="281" y="202"/>
                    <a:pt x="280" y="196"/>
                    <a:pt x="282" y="190"/>
                  </a:cubicBezTo>
                  <a:cubicBezTo>
                    <a:pt x="285" y="182"/>
                    <a:pt x="293" y="177"/>
                    <a:pt x="297" y="174"/>
                  </a:cubicBezTo>
                  <a:cubicBezTo>
                    <a:pt x="310" y="191"/>
                    <a:pt x="380" y="281"/>
                    <a:pt x="390" y="316"/>
                  </a:cubicBezTo>
                  <a:cubicBezTo>
                    <a:pt x="396" y="336"/>
                    <a:pt x="414" y="343"/>
                    <a:pt x="428" y="339"/>
                  </a:cubicBezTo>
                  <a:cubicBezTo>
                    <a:pt x="447" y="333"/>
                    <a:pt x="461" y="312"/>
                    <a:pt x="452" y="281"/>
                  </a:cubicBezTo>
                  <a:cubicBezTo>
                    <a:pt x="437" y="230"/>
                    <a:pt x="414" y="206"/>
                    <a:pt x="386" y="177"/>
                  </a:cubicBezTo>
                  <a:cubicBezTo>
                    <a:pt x="383" y="174"/>
                    <a:pt x="380" y="171"/>
                    <a:pt x="377" y="167"/>
                  </a:cubicBezTo>
                  <a:cubicBezTo>
                    <a:pt x="370" y="161"/>
                    <a:pt x="368" y="155"/>
                    <a:pt x="370" y="153"/>
                  </a:cubicBezTo>
                  <a:cubicBezTo>
                    <a:pt x="376" y="145"/>
                    <a:pt x="415" y="149"/>
                    <a:pt x="461" y="177"/>
                  </a:cubicBezTo>
                  <a:cubicBezTo>
                    <a:pt x="493" y="197"/>
                    <a:pt x="506" y="235"/>
                    <a:pt x="516" y="266"/>
                  </a:cubicBezTo>
                  <a:cubicBezTo>
                    <a:pt x="526" y="294"/>
                    <a:pt x="533" y="316"/>
                    <a:pt x="552" y="310"/>
                  </a:cubicBezTo>
                  <a:cubicBezTo>
                    <a:pt x="558" y="308"/>
                    <a:pt x="562" y="304"/>
                    <a:pt x="564" y="297"/>
                  </a:cubicBezTo>
                  <a:cubicBezTo>
                    <a:pt x="573" y="267"/>
                    <a:pt x="541" y="198"/>
                    <a:pt x="528" y="182"/>
                  </a:cubicBezTo>
                  <a:cubicBezTo>
                    <a:pt x="514" y="166"/>
                    <a:pt x="495" y="132"/>
                    <a:pt x="499" y="112"/>
                  </a:cubicBezTo>
                  <a:cubicBezTo>
                    <a:pt x="501" y="106"/>
                    <a:pt x="504" y="101"/>
                    <a:pt x="510" y="99"/>
                  </a:cubicBezTo>
                  <a:cubicBezTo>
                    <a:pt x="511" y="98"/>
                    <a:pt x="513" y="98"/>
                    <a:pt x="515" y="98"/>
                  </a:cubicBezTo>
                  <a:cubicBezTo>
                    <a:pt x="532" y="105"/>
                    <a:pt x="552" y="162"/>
                    <a:pt x="567" y="203"/>
                  </a:cubicBezTo>
                  <a:cubicBezTo>
                    <a:pt x="576" y="229"/>
                    <a:pt x="584" y="250"/>
                    <a:pt x="590" y="259"/>
                  </a:cubicBezTo>
                  <a:cubicBezTo>
                    <a:pt x="597" y="268"/>
                    <a:pt x="606" y="272"/>
                    <a:pt x="618" y="269"/>
                  </a:cubicBezTo>
                  <a:cubicBezTo>
                    <a:pt x="631" y="266"/>
                    <a:pt x="643" y="256"/>
                    <a:pt x="645" y="245"/>
                  </a:cubicBezTo>
                  <a:cubicBezTo>
                    <a:pt x="647" y="238"/>
                    <a:pt x="644" y="232"/>
                    <a:pt x="638" y="228"/>
                  </a:cubicBezTo>
                  <a:close/>
                </a:path>
              </a:pathLst>
            </a:custGeom>
            <a:solidFill>
              <a:srgbClr val="FFFFFF">
                <a:alpha val="20000"/>
              </a:srgbClr>
            </a:solidFill>
            <a:ln>
              <a:noFill/>
            </a:ln>
          </p:spPr>
          <p:txBody>
            <a:bodyPr vert="horz" wrap="square" lIns="182880" tIns="91440" rIns="182880" bIns="9144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57565A"/>
                </a:solidFill>
                <a:effectLst/>
                <a:uLnTx/>
                <a:uFillTx/>
                <a:latin typeface="Montserrat Light"/>
                <a:ea typeface="+mn-ea"/>
                <a:cs typeface="+mn-cs"/>
              </a:endParaRPr>
            </a:p>
          </p:txBody>
        </p:sp>
        <p:sp>
          <p:nvSpPr>
            <p:cNvPr id="45" name="Freeform 11"/>
            <p:cNvSpPr>
              <a:spLocks/>
            </p:cNvSpPr>
            <p:nvPr/>
          </p:nvSpPr>
          <p:spPr bwMode="auto">
            <a:xfrm>
              <a:off x="6007564" y="4396255"/>
              <a:ext cx="1305579" cy="1463292"/>
            </a:xfrm>
            <a:custGeom>
              <a:avLst/>
              <a:gdLst>
                <a:gd name="T0" fmla="*/ 569 w 643"/>
                <a:gd name="T1" fmla="*/ 19 h 724"/>
                <a:gd name="T2" fmla="*/ 588 w 643"/>
                <a:gd name="T3" fmla="*/ 631 h 724"/>
                <a:gd name="T4" fmla="*/ 608 w 643"/>
                <a:gd name="T5" fmla="*/ 712 h 724"/>
                <a:gd name="T6" fmla="*/ 500 w 643"/>
                <a:gd name="T7" fmla="*/ 705 h 724"/>
                <a:gd name="T8" fmla="*/ 143 w 643"/>
                <a:gd name="T9" fmla="*/ 692 h 724"/>
                <a:gd name="T10" fmla="*/ 97 w 643"/>
                <a:gd name="T11" fmla="*/ 256 h 724"/>
                <a:gd name="T12" fmla="*/ 569 w 643"/>
                <a:gd name="T13" fmla="*/ 19 h 724"/>
              </a:gdLst>
              <a:ahLst/>
              <a:cxnLst>
                <a:cxn ang="0">
                  <a:pos x="T0" y="T1"/>
                </a:cxn>
                <a:cxn ang="0">
                  <a:pos x="T2" y="T3"/>
                </a:cxn>
                <a:cxn ang="0">
                  <a:pos x="T4" y="T5"/>
                </a:cxn>
                <a:cxn ang="0">
                  <a:pos x="T6" y="T7"/>
                </a:cxn>
                <a:cxn ang="0">
                  <a:pos x="T8" y="T9"/>
                </a:cxn>
                <a:cxn ang="0">
                  <a:pos x="T10" y="T11"/>
                </a:cxn>
                <a:cxn ang="0">
                  <a:pos x="T12" y="T13"/>
                </a:cxn>
              </a:cxnLst>
              <a:rect l="0" t="0" r="r" b="b"/>
              <a:pathLst>
                <a:path w="643" h="724">
                  <a:moveTo>
                    <a:pt x="569" y="19"/>
                  </a:moveTo>
                  <a:cubicBezTo>
                    <a:pt x="569" y="19"/>
                    <a:pt x="569" y="584"/>
                    <a:pt x="588" y="631"/>
                  </a:cubicBezTo>
                  <a:cubicBezTo>
                    <a:pt x="607" y="677"/>
                    <a:pt x="643" y="699"/>
                    <a:pt x="608" y="712"/>
                  </a:cubicBezTo>
                  <a:cubicBezTo>
                    <a:pt x="573" y="724"/>
                    <a:pt x="566" y="705"/>
                    <a:pt x="500" y="705"/>
                  </a:cubicBezTo>
                  <a:cubicBezTo>
                    <a:pt x="434" y="705"/>
                    <a:pt x="226" y="713"/>
                    <a:pt x="143" y="692"/>
                  </a:cubicBezTo>
                  <a:cubicBezTo>
                    <a:pt x="60" y="671"/>
                    <a:pt x="0" y="411"/>
                    <a:pt x="97" y="256"/>
                  </a:cubicBezTo>
                  <a:cubicBezTo>
                    <a:pt x="194" y="101"/>
                    <a:pt x="541" y="0"/>
                    <a:pt x="569" y="19"/>
                  </a:cubicBezTo>
                </a:path>
              </a:pathLst>
            </a:custGeom>
            <a:solidFill>
              <a:srgbClr val="000000">
                <a:alpha val="10000"/>
              </a:srgbClr>
            </a:solidFill>
            <a:ln w="3175" cap="flat">
              <a:noFill/>
              <a:prstDash val="solid"/>
              <a:miter lim="800000"/>
              <a:headEnd/>
              <a:tailEnd/>
            </a:ln>
          </p:spPr>
          <p:txBody>
            <a:bodyPr vert="horz" wrap="square" lIns="182880" tIns="91440" rIns="182880" bIns="9144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57565A"/>
                </a:solidFill>
                <a:effectLst/>
                <a:uLnTx/>
                <a:uFillTx/>
                <a:latin typeface="Montserrat Light"/>
                <a:ea typeface="+mn-ea"/>
                <a:cs typeface="+mn-cs"/>
              </a:endParaRPr>
            </a:p>
          </p:txBody>
        </p:sp>
        <p:sp>
          <p:nvSpPr>
            <p:cNvPr id="46" name="Freeform 12"/>
            <p:cNvSpPr>
              <a:spLocks/>
            </p:cNvSpPr>
            <p:nvPr/>
          </p:nvSpPr>
          <p:spPr bwMode="auto">
            <a:xfrm>
              <a:off x="4897645" y="1742407"/>
              <a:ext cx="2244742" cy="4018717"/>
            </a:xfrm>
            <a:custGeom>
              <a:avLst/>
              <a:gdLst>
                <a:gd name="T0" fmla="*/ 1106 w 1106"/>
                <a:gd name="T1" fmla="*/ 1893 h 1988"/>
                <a:gd name="T2" fmla="*/ 993 w 1106"/>
                <a:gd name="T3" fmla="*/ 1988 h 1988"/>
                <a:gd name="T4" fmla="*/ 114 w 1106"/>
                <a:gd name="T5" fmla="*/ 1988 h 1988"/>
                <a:gd name="T6" fmla="*/ 0 w 1106"/>
                <a:gd name="T7" fmla="*/ 1893 h 1988"/>
                <a:gd name="T8" fmla="*/ 0 w 1106"/>
                <a:gd name="T9" fmla="*/ 95 h 1988"/>
                <a:gd name="T10" fmla="*/ 114 w 1106"/>
                <a:gd name="T11" fmla="*/ 0 h 1988"/>
                <a:gd name="T12" fmla="*/ 993 w 1106"/>
                <a:gd name="T13" fmla="*/ 0 h 1988"/>
                <a:gd name="T14" fmla="*/ 1106 w 1106"/>
                <a:gd name="T15" fmla="*/ 95 h 1988"/>
                <a:gd name="T16" fmla="*/ 1106 w 1106"/>
                <a:gd name="T17" fmla="*/ 1893 h 1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6" h="1988">
                  <a:moveTo>
                    <a:pt x="1106" y="1893"/>
                  </a:moveTo>
                  <a:cubicBezTo>
                    <a:pt x="1106" y="1946"/>
                    <a:pt x="1055" y="1988"/>
                    <a:pt x="993" y="1988"/>
                  </a:cubicBezTo>
                  <a:cubicBezTo>
                    <a:pt x="114" y="1988"/>
                    <a:pt x="114" y="1988"/>
                    <a:pt x="114" y="1988"/>
                  </a:cubicBezTo>
                  <a:cubicBezTo>
                    <a:pt x="52" y="1988"/>
                    <a:pt x="0" y="1946"/>
                    <a:pt x="0" y="1893"/>
                  </a:cubicBezTo>
                  <a:cubicBezTo>
                    <a:pt x="0" y="95"/>
                    <a:pt x="0" y="95"/>
                    <a:pt x="0" y="95"/>
                  </a:cubicBezTo>
                  <a:cubicBezTo>
                    <a:pt x="0" y="42"/>
                    <a:pt x="52" y="0"/>
                    <a:pt x="114" y="0"/>
                  </a:cubicBezTo>
                  <a:cubicBezTo>
                    <a:pt x="993" y="0"/>
                    <a:pt x="993" y="0"/>
                    <a:pt x="993" y="0"/>
                  </a:cubicBezTo>
                  <a:cubicBezTo>
                    <a:pt x="1055" y="0"/>
                    <a:pt x="1106" y="42"/>
                    <a:pt x="1106" y="95"/>
                  </a:cubicBezTo>
                  <a:cubicBezTo>
                    <a:pt x="1106" y="1893"/>
                    <a:pt x="1106" y="1893"/>
                    <a:pt x="1106" y="1893"/>
                  </a:cubicBezTo>
                </a:path>
              </a:pathLst>
            </a:custGeom>
            <a:solidFill>
              <a:srgbClr val="FFFFFF"/>
            </a:solidFill>
            <a:ln w="12700">
              <a:solidFill>
                <a:srgbClr val="E1E9EA"/>
              </a:solidFill>
              <a:round/>
              <a:headEnd/>
              <a:tailEnd/>
            </a:ln>
          </p:spPr>
          <p:txBody>
            <a:bodyPr vert="horz" wrap="square" lIns="182880" tIns="91440" rIns="182880" bIns="9144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57565A"/>
                </a:solidFill>
                <a:effectLst/>
                <a:uLnTx/>
                <a:uFillTx/>
                <a:latin typeface="Montserrat Light"/>
                <a:ea typeface="+mn-ea"/>
                <a:cs typeface="+mn-cs"/>
              </a:endParaRPr>
            </a:p>
          </p:txBody>
        </p:sp>
        <p:sp>
          <p:nvSpPr>
            <p:cNvPr id="47" name="Rectangle 13"/>
            <p:cNvSpPr>
              <a:spLocks noChangeArrowheads="1"/>
            </p:cNvSpPr>
            <p:nvPr/>
          </p:nvSpPr>
          <p:spPr bwMode="auto">
            <a:xfrm>
              <a:off x="4968794" y="2021072"/>
              <a:ext cx="2098887" cy="3017892"/>
            </a:xfrm>
            <a:prstGeom prst="rect">
              <a:avLst/>
            </a:prstGeom>
            <a:gradFill flip="none" rotWithShape="1">
              <a:gsLst>
                <a:gs pos="0">
                  <a:schemeClr val="accent6"/>
                </a:gs>
                <a:gs pos="73000">
                  <a:schemeClr val="accent1"/>
                </a:gs>
                <a:gs pos="57000">
                  <a:schemeClr val="accent2"/>
                </a:gs>
                <a:gs pos="40000">
                  <a:schemeClr val="accent3"/>
                </a:gs>
                <a:gs pos="26000">
                  <a:schemeClr val="accent4"/>
                </a:gs>
                <a:gs pos="13000">
                  <a:schemeClr val="accent5"/>
                </a:gs>
                <a:gs pos="100000">
                  <a:schemeClr val="tx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Montserrat Light"/>
                <a:ea typeface="+mn-ea"/>
                <a:cs typeface="+mn-cs"/>
              </a:endParaRPr>
            </a:p>
          </p:txBody>
        </p:sp>
        <p:sp>
          <p:nvSpPr>
            <p:cNvPr id="48" name="Oval 14"/>
            <p:cNvSpPr>
              <a:spLocks noChangeArrowheads="1"/>
            </p:cNvSpPr>
            <p:nvPr/>
          </p:nvSpPr>
          <p:spPr bwMode="auto">
            <a:xfrm>
              <a:off x="5827322" y="5167033"/>
              <a:ext cx="398433" cy="393689"/>
            </a:xfrm>
            <a:prstGeom prst="ellipse">
              <a:avLst/>
            </a:prstGeom>
            <a:solidFill>
              <a:schemeClr val="bg1">
                <a:lumMod val="20000"/>
                <a:lumOff val="80000"/>
              </a:schemeClr>
            </a:solidFill>
            <a:ln>
              <a:noFill/>
            </a:ln>
          </p:spPr>
          <p:txBody>
            <a:bodyPr vert="horz" wrap="square" lIns="182880" tIns="91440" rIns="182880" bIns="9144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57565A"/>
                </a:solidFill>
                <a:effectLst/>
                <a:uLnTx/>
                <a:uFillTx/>
                <a:latin typeface="Montserrat Light"/>
                <a:ea typeface="+mn-ea"/>
                <a:cs typeface="+mn-cs"/>
              </a:endParaRPr>
            </a:p>
          </p:txBody>
        </p:sp>
        <p:sp>
          <p:nvSpPr>
            <p:cNvPr id="49" name="Freeform 15"/>
            <p:cNvSpPr>
              <a:spLocks/>
            </p:cNvSpPr>
            <p:nvPr/>
          </p:nvSpPr>
          <p:spPr bwMode="auto">
            <a:xfrm>
              <a:off x="6209153" y="3644450"/>
              <a:ext cx="1483452" cy="858529"/>
            </a:xfrm>
            <a:custGeom>
              <a:avLst/>
              <a:gdLst>
                <a:gd name="T0" fmla="*/ 442 w 731"/>
                <a:gd name="T1" fmla="*/ 396 h 425"/>
                <a:gd name="T2" fmla="*/ 345 w 731"/>
                <a:gd name="T3" fmla="*/ 334 h 425"/>
                <a:gd name="T4" fmla="*/ 155 w 731"/>
                <a:gd name="T5" fmla="*/ 423 h 425"/>
                <a:gd name="T6" fmla="*/ 19 w 731"/>
                <a:gd name="T7" fmla="*/ 299 h 425"/>
                <a:gd name="T8" fmla="*/ 162 w 731"/>
                <a:gd name="T9" fmla="*/ 187 h 425"/>
                <a:gd name="T10" fmla="*/ 372 w 731"/>
                <a:gd name="T11" fmla="*/ 51 h 425"/>
                <a:gd name="T12" fmla="*/ 446 w 731"/>
                <a:gd name="T13" fmla="*/ 78 h 425"/>
                <a:gd name="T14" fmla="*/ 731 w 731"/>
                <a:gd name="T15" fmla="*/ 283 h 4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1" h="425">
                  <a:moveTo>
                    <a:pt x="442" y="396"/>
                  </a:moveTo>
                  <a:cubicBezTo>
                    <a:pt x="442" y="396"/>
                    <a:pt x="369" y="370"/>
                    <a:pt x="345" y="334"/>
                  </a:cubicBezTo>
                  <a:cubicBezTo>
                    <a:pt x="345" y="334"/>
                    <a:pt x="261" y="421"/>
                    <a:pt x="155" y="423"/>
                  </a:cubicBezTo>
                  <a:cubicBezTo>
                    <a:pt x="48" y="425"/>
                    <a:pt x="0" y="342"/>
                    <a:pt x="19" y="299"/>
                  </a:cubicBezTo>
                  <a:cubicBezTo>
                    <a:pt x="39" y="256"/>
                    <a:pt x="108" y="266"/>
                    <a:pt x="162" y="187"/>
                  </a:cubicBezTo>
                  <a:cubicBezTo>
                    <a:pt x="215" y="108"/>
                    <a:pt x="246" y="0"/>
                    <a:pt x="372" y="51"/>
                  </a:cubicBezTo>
                  <a:cubicBezTo>
                    <a:pt x="395" y="60"/>
                    <a:pt x="420" y="69"/>
                    <a:pt x="446" y="78"/>
                  </a:cubicBezTo>
                  <a:cubicBezTo>
                    <a:pt x="566" y="121"/>
                    <a:pt x="709" y="171"/>
                    <a:pt x="731" y="283"/>
                  </a:cubicBezTo>
                </a:path>
              </a:pathLst>
            </a:custGeom>
            <a:solidFill>
              <a:srgbClr val="FCDB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57565A"/>
                </a:solidFill>
                <a:effectLst/>
                <a:uLnTx/>
                <a:uFillTx/>
                <a:latin typeface="Montserrat Light"/>
                <a:ea typeface="+mn-ea"/>
                <a:cs typeface="+mn-cs"/>
              </a:endParaRPr>
            </a:p>
          </p:txBody>
        </p:sp>
      </p:grpSp>
      <p:sp>
        <p:nvSpPr>
          <p:cNvPr id="55" name="TextBox 54"/>
          <p:cNvSpPr txBox="1"/>
          <p:nvPr/>
        </p:nvSpPr>
        <p:spPr>
          <a:xfrm>
            <a:off x="11224411" y="4354494"/>
            <a:ext cx="1672253" cy="4339650"/>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7600" b="0" i="0" u="none" strike="noStrike" kern="1200" cap="none" spc="0" normalizeH="0" baseline="0" noProof="0" dirty="0">
                <a:ln>
                  <a:noFill/>
                </a:ln>
                <a:solidFill>
                  <a:srgbClr val="FFFFFF">
                    <a:alpha val="50000"/>
                  </a:srgbClr>
                </a:solidFill>
                <a:effectLst/>
                <a:uLnTx/>
                <a:uFillTx/>
                <a:latin typeface="Socialico" pitchFamily="50" charset="0"/>
                <a:ea typeface="+mn-ea"/>
                <a:cs typeface="+mn-cs"/>
              </a:rPr>
              <a:t>L</a:t>
            </a:r>
          </a:p>
        </p:txBody>
      </p:sp>
      <p:sp>
        <p:nvSpPr>
          <p:cNvPr id="27" name="Oval 26"/>
          <p:cNvSpPr/>
          <p:nvPr/>
        </p:nvSpPr>
        <p:spPr>
          <a:xfrm>
            <a:off x="16545541" y="3554421"/>
            <a:ext cx="1836678" cy="1836678"/>
          </a:xfrm>
          <a:prstGeom prst="ellipse">
            <a:avLst/>
          </a:prstGeom>
          <a:solidFill>
            <a:srgbClr val="FFFFFF"/>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Montserrat Light"/>
              <a:ea typeface="+mn-ea"/>
              <a:cs typeface="+mn-cs"/>
            </a:endParaRPr>
          </a:p>
        </p:txBody>
      </p:sp>
      <p:sp>
        <p:nvSpPr>
          <p:cNvPr id="29" name="Oval 28"/>
          <p:cNvSpPr/>
          <p:nvPr/>
        </p:nvSpPr>
        <p:spPr>
          <a:xfrm>
            <a:off x="16545541" y="9538807"/>
            <a:ext cx="1836678" cy="1836678"/>
          </a:xfrm>
          <a:prstGeom prst="ellipse">
            <a:avLst/>
          </a:prstGeom>
          <a:solidFill>
            <a:srgbClr val="FFFFFF"/>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Montserrat Light"/>
              <a:ea typeface="+mn-ea"/>
              <a:cs typeface="+mn-cs"/>
            </a:endParaRPr>
          </a:p>
        </p:txBody>
      </p:sp>
      <p:sp>
        <p:nvSpPr>
          <p:cNvPr id="30" name="Oval 29"/>
          <p:cNvSpPr/>
          <p:nvPr/>
        </p:nvSpPr>
        <p:spPr>
          <a:xfrm>
            <a:off x="16545541" y="6546613"/>
            <a:ext cx="1836678" cy="1836678"/>
          </a:xfrm>
          <a:prstGeom prst="ellipse">
            <a:avLst/>
          </a:prstGeom>
          <a:solidFill>
            <a:srgbClr val="FFFFFF"/>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Montserrat Light"/>
              <a:ea typeface="+mn-ea"/>
              <a:cs typeface="+mn-cs"/>
            </a:endParaRPr>
          </a:p>
        </p:txBody>
      </p:sp>
      <p:sp>
        <p:nvSpPr>
          <p:cNvPr id="31" name="Oval 30"/>
          <p:cNvSpPr/>
          <p:nvPr/>
        </p:nvSpPr>
        <p:spPr>
          <a:xfrm>
            <a:off x="6001781" y="3554421"/>
            <a:ext cx="1836678" cy="1836678"/>
          </a:xfrm>
          <a:prstGeom prst="ellipse">
            <a:avLst/>
          </a:prstGeom>
          <a:solidFill>
            <a:srgbClr val="FFFFFF"/>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Montserrat Light"/>
              <a:ea typeface="+mn-ea"/>
              <a:cs typeface="+mn-cs"/>
            </a:endParaRPr>
          </a:p>
        </p:txBody>
      </p:sp>
      <p:sp>
        <p:nvSpPr>
          <p:cNvPr id="33" name="Oval 32"/>
          <p:cNvSpPr/>
          <p:nvPr/>
        </p:nvSpPr>
        <p:spPr>
          <a:xfrm>
            <a:off x="6001781" y="9538807"/>
            <a:ext cx="1836678" cy="1836678"/>
          </a:xfrm>
          <a:prstGeom prst="ellipse">
            <a:avLst/>
          </a:prstGeom>
          <a:solidFill>
            <a:srgbClr val="FFFFFF"/>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Montserrat Light"/>
              <a:ea typeface="+mn-ea"/>
              <a:cs typeface="+mn-cs"/>
            </a:endParaRPr>
          </a:p>
        </p:txBody>
      </p:sp>
      <p:sp>
        <p:nvSpPr>
          <p:cNvPr id="34" name="Oval 33"/>
          <p:cNvSpPr/>
          <p:nvPr/>
        </p:nvSpPr>
        <p:spPr>
          <a:xfrm>
            <a:off x="6001781" y="6546613"/>
            <a:ext cx="1836678" cy="1836678"/>
          </a:xfrm>
          <a:prstGeom prst="ellipse">
            <a:avLst/>
          </a:prstGeom>
          <a:solidFill>
            <a:srgbClr val="FFFFFF"/>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Montserrat Light"/>
              <a:ea typeface="+mn-ea"/>
              <a:cs typeface="+mn-cs"/>
            </a:endParaRPr>
          </a:p>
        </p:txBody>
      </p:sp>
      <p:sp>
        <p:nvSpPr>
          <p:cNvPr id="51" name="TextBox 50"/>
          <p:cNvSpPr txBox="1"/>
          <p:nvPr/>
        </p:nvSpPr>
        <p:spPr>
          <a:xfrm>
            <a:off x="2267381" y="3613667"/>
            <a:ext cx="3353802" cy="584775"/>
          </a:xfrm>
          <a:prstGeom prst="rect">
            <a:avLst/>
          </a:prstGeom>
          <a:noFill/>
        </p:spPr>
        <p:txBody>
          <a:bodyPr wrap="non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Montserrat"/>
                <a:ea typeface="+mn-ea"/>
                <a:cs typeface="+mn-cs"/>
              </a:rPr>
              <a:t>Insert title here</a:t>
            </a:r>
          </a:p>
        </p:txBody>
      </p:sp>
      <p:sp>
        <p:nvSpPr>
          <p:cNvPr id="52" name="TextBox 51"/>
          <p:cNvSpPr txBox="1"/>
          <p:nvPr/>
        </p:nvSpPr>
        <p:spPr>
          <a:xfrm>
            <a:off x="1031854" y="4336563"/>
            <a:ext cx="4589328" cy="875624"/>
          </a:xfrm>
          <a:prstGeom prst="rect">
            <a:avLst/>
          </a:prstGeom>
          <a:noFill/>
        </p:spPr>
        <p:txBody>
          <a:bodyPr wrap="square" rtlCol="0">
            <a:spAutoFit/>
          </a:bodyPr>
          <a:lstStyle/>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7565A"/>
                </a:solidFill>
                <a:effectLst/>
                <a:uLnTx/>
                <a:uFillTx/>
                <a:latin typeface="Montserrat Light"/>
                <a:ea typeface="+mn-ea"/>
                <a:cs typeface="+mn-cs"/>
              </a:rPr>
              <a:t>Sed perspiciati unde omnis iste elit voluptatem fringilla.</a:t>
            </a:r>
          </a:p>
        </p:txBody>
      </p:sp>
      <p:sp>
        <p:nvSpPr>
          <p:cNvPr id="57" name="TextBox 56"/>
          <p:cNvSpPr txBox="1"/>
          <p:nvPr/>
        </p:nvSpPr>
        <p:spPr>
          <a:xfrm>
            <a:off x="2267381" y="6611643"/>
            <a:ext cx="3353802" cy="584775"/>
          </a:xfrm>
          <a:prstGeom prst="rect">
            <a:avLst/>
          </a:prstGeom>
          <a:noFill/>
        </p:spPr>
        <p:txBody>
          <a:bodyPr wrap="non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Montserrat"/>
                <a:ea typeface="+mn-ea"/>
                <a:cs typeface="+mn-cs"/>
              </a:rPr>
              <a:t>Insert title here</a:t>
            </a:r>
          </a:p>
        </p:txBody>
      </p:sp>
      <p:sp>
        <p:nvSpPr>
          <p:cNvPr id="58" name="TextBox 57"/>
          <p:cNvSpPr txBox="1"/>
          <p:nvPr/>
        </p:nvSpPr>
        <p:spPr>
          <a:xfrm>
            <a:off x="1031854" y="7334539"/>
            <a:ext cx="4589328" cy="875624"/>
          </a:xfrm>
          <a:prstGeom prst="rect">
            <a:avLst/>
          </a:prstGeom>
          <a:noFill/>
        </p:spPr>
        <p:txBody>
          <a:bodyPr wrap="square" rtlCol="0">
            <a:spAutoFit/>
          </a:bodyPr>
          <a:lstStyle/>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7565A"/>
                </a:solidFill>
                <a:effectLst/>
                <a:uLnTx/>
                <a:uFillTx/>
                <a:latin typeface="Montserrat Light"/>
                <a:ea typeface="+mn-ea"/>
                <a:cs typeface="+mn-cs"/>
              </a:rPr>
              <a:t>Sed perspiciati unde omnis iste elit voluptatem fringilla.</a:t>
            </a:r>
          </a:p>
        </p:txBody>
      </p:sp>
      <p:sp>
        <p:nvSpPr>
          <p:cNvPr id="60" name="TextBox 59"/>
          <p:cNvSpPr txBox="1"/>
          <p:nvPr/>
        </p:nvSpPr>
        <p:spPr>
          <a:xfrm>
            <a:off x="2267381" y="9595501"/>
            <a:ext cx="3353802" cy="584775"/>
          </a:xfrm>
          <a:prstGeom prst="rect">
            <a:avLst/>
          </a:prstGeom>
          <a:noFill/>
        </p:spPr>
        <p:txBody>
          <a:bodyPr wrap="non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Montserrat"/>
                <a:ea typeface="+mn-ea"/>
                <a:cs typeface="+mn-cs"/>
              </a:rPr>
              <a:t>Insert title here</a:t>
            </a:r>
          </a:p>
        </p:txBody>
      </p:sp>
      <p:sp>
        <p:nvSpPr>
          <p:cNvPr id="61" name="TextBox 60"/>
          <p:cNvSpPr txBox="1"/>
          <p:nvPr/>
        </p:nvSpPr>
        <p:spPr>
          <a:xfrm>
            <a:off x="1031854" y="10318397"/>
            <a:ext cx="4589328" cy="875624"/>
          </a:xfrm>
          <a:prstGeom prst="rect">
            <a:avLst/>
          </a:prstGeom>
          <a:noFill/>
        </p:spPr>
        <p:txBody>
          <a:bodyPr wrap="square" rtlCol="0">
            <a:spAutoFit/>
          </a:bodyPr>
          <a:lstStyle/>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7565A"/>
                </a:solidFill>
                <a:effectLst/>
                <a:uLnTx/>
                <a:uFillTx/>
                <a:latin typeface="Montserrat Light"/>
                <a:ea typeface="+mn-ea"/>
                <a:cs typeface="+mn-cs"/>
              </a:rPr>
              <a:t>Sed perspiciati unde omnis iste elit voluptatem fringilla.</a:t>
            </a:r>
          </a:p>
        </p:txBody>
      </p:sp>
      <p:sp>
        <p:nvSpPr>
          <p:cNvPr id="63" name="TextBox 62"/>
          <p:cNvSpPr txBox="1"/>
          <p:nvPr/>
        </p:nvSpPr>
        <p:spPr>
          <a:xfrm>
            <a:off x="18762819" y="3613667"/>
            <a:ext cx="3353803" cy="58477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Montserrat"/>
                <a:ea typeface="+mn-ea"/>
                <a:cs typeface="+mn-cs"/>
              </a:rPr>
              <a:t>Insert title here</a:t>
            </a:r>
          </a:p>
        </p:txBody>
      </p:sp>
      <p:sp>
        <p:nvSpPr>
          <p:cNvPr id="64" name="TextBox 63"/>
          <p:cNvSpPr txBox="1"/>
          <p:nvPr/>
        </p:nvSpPr>
        <p:spPr>
          <a:xfrm>
            <a:off x="18762818" y="4336563"/>
            <a:ext cx="4589328" cy="875624"/>
          </a:xfrm>
          <a:prstGeom prst="rect">
            <a:avLst/>
          </a:prstGeom>
          <a:noFill/>
        </p:spPr>
        <p:txBody>
          <a:bodyPr wrap="square" rtlCol="0">
            <a:spAutoFit/>
          </a:bodyPr>
          <a:lstStyle/>
          <a:p>
            <a:pPr marL="0" marR="0" lvl="0" indent="0" algn="l" defTabSz="457200"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7565A"/>
                </a:solidFill>
                <a:effectLst/>
                <a:uLnTx/>
                <a:uFillTx/>
                <a:latin typeface="Montserrat Light"/>
                <a:ea typeface="+mn-ea"/>
                <a:cs typeface="+mn-cs"/>
              </a:rPr>
              <a:t>Sed perspiciati unde omnis iste elit voluptatem fringilla.</a:t>
            </a:r>
          </a:p>
        </p:txBody>
      </p:sp>
      <p:sp>
        <p:nvSpPr>
          <p:cNvPr id="66" name="TextBox 65"/>
          <p:cNvSpPr txBox="1"/>
          <p:nvPr/>
        </p:nvSpPr>
        <p:spPr>
          <a:xfrm>
            <a:off x="18762819" y="6611643"/>
            <a:ext cx="3353803" cy="58477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Montserrat"/>
                <a:ea typeface="+mn-ea"/>
                <a:cs typeface="+mn-cs"/>
              </a:rPr>
              <a:t>Insert title here</a:t>
            </a:r>
          </a:p>
        </p:txBody>
      </p:sp>
      <p:sp>
        <p:nvSpPr>
          <p:cNvPr id="67" name="TextBox 66"/>
          <p:cNvSpPr txBox="1"/>
          <p:nvPr/>
        </p:nvSpPr>
        <p:spPr>
          <a:xfrm>
            <a:off x="18762818" y="7334539"/>
            <a:ext cx="4589328" cy="875624"/>
          </a:xfrm>
          <a:prstGeom prst="rect">
            <a:avLst/>
          </a:prstGeom>
          <a:noFill/>
        </p:spPr>
        <p:txBody>
          <a:bodyPr wrap="square" rtlCol="0">
            <a:spAutoFit/>
          </a:bodyPr>
          <a:lstStyle/>
          <a:p>
            <a:pPr marL="0" marR="0" lvl="0" indent="0" algn="l" defTabSz="457200"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7565A"/>
                </a:solidFill>
                <a:effectLst/>
                <a:uLnTx/>
                <a:uFillTx/>
                <a:latin typeface="Montserrat Light"/>
                <a:ea typeface="+mn-ea"/>
                <a:cs typeface="+mn-cs"/>
              </a:rPr>
              <a:t>Sed perspiciati unde omnis iste elit voluptatem fringilla.</a:t>
            </a:r>
          </a:p>
        </p:txBody>
      </p:sp>
      <p:sp>
        <p:nvSpPr>
          <p:cNvPr id="69" name="TextBox 68"/>
          <p:cNvSpPr txBox="1"/>
          <p:nvPr/>
        </p:nvSpPr>
        <p:spPr>
          <a:xfrm>
            <a:off x="18762819" y="9595501"/>
            <a:ext cx="3353803" cy="58477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Montserrat"/>
                <a:ea typeface="+mn-ea"/>
                <a:cs typeface="+mn-cs"/>
              </a:rPr>
              <a:t>Insert title here</a:t>
            </a:r>
          </a:p>
        </p:txBody>
      </p:sp>
      <p:sp>
        <p:nvSpPr>
          <p:cNvPr id="70" name="TextBox 69"/>
          <p:cNvSpPr txBox="1"/>
          <p:nvPr/>
        </p:nvSpPr>
        <p:spPr>
          <a:xfrm>
            <a:off x="18762818" y="10318397"/>
            <a:ext cx="4589328" cy="875624"/>
          </a:xfrm>
          <a:prstGeom prst="rect">
            <a:avLst/>
          </a:prstGeom>
          <a:noFill/>
        </p:spPr>
        <p:txBody>
          <a:bodyPr wrap="square" rtlCol="0">
            <a:spAutoFit/>
          </a:bodyPr>
          <a:lstStyle/>
          <a:p>
            <a:pPr marL="0" marR="0" lvl="0" indent="0" algn="l" defTabSz="457200"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7565A"/>
                </a:solidFill>
                <a:effectLst/>
                <a:uLnTx/>
                <a:uFillTx/>
                <a:latin typeface="Montserrat Light"/>
                <a:ea typeface="+mn-ea"/>
                <a:cs typeface="+mn-cs"/>
              </a:rPr>
              <a:t>Sed perspiciati unde omnis iste elit voluptatem fringilla.</a:t>
            </a:r>
          </a:p>
        </p:txBody>
      </p:sp>
      <p:sp>
        <p:nvSpPr>
          <p:cNvPr id="78" name="TextBox 77"/>
          <p:cNvSpPr txBox="1"/>
          <p:nvPr/>
        </p:nvSpPr>
        <p:spPr>
          <a:xfrm>
            <a:off x="17163156" y="6828660"/>
            <a:ext cx="601447" cy="1077218"/>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400" b="0" i="0" u="none" strike="noStrike" kern="1200" cap="none" spc="0" normalizeH="0" baseline="0" noProof="0" dirty="0">
                <a:ln>
                  <a:noFill/>
                </a:ln>
                <a:solidFill>
                  <a:srgbClr val="57565A"/>
                </a:solidFill>
                <a:effectLst/>
                <a:uLnTx/>
                <a:uFillTx/>
                <a:latin typeface="Flaticon" panose="02000603000000000000" pitchFamily="2" charset="0"/>
                <a:ea typeface="+mn-ea"/>
                <a:cs typeface="+mn-cs"/>
              </a:rPr>
              <a:t></a:t>
            </a:r>
          </a:p>
        </p:txBody>
      </p:sp>
      <p:sp>
        <p:nvSpPr>
          <p:cNvPr id="79" name="TextBox 78"/>
          <p:cNvSpPr txBox="1"/>
          <p:nvPr/>
        </p:nvSpPr>
        <p:spPr>
          <a:xfrm>
            <a:off x="6619396" y="3836468"/>
            <a:ext cx="601447" cy="1077218"/>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400" b="0" i="0" u="none" strike="noStrike" kern="1200" cap="none" spc="0" normalizeH="0" baseline="0" noProof="0" dirty="0">
                <a:ln>
                  <a:noFill/>
                </a:ln>
                <a:solidFill>
                  <a:srgbClr val="57565A"/>
                </a:solidFill>
                <a:effectLst/>
                <a:uLnTx/>
                <a:uFillTx/>
                <a:latin typeface="Flaticon" panose="02000603000000000000" pitchFamily="2" charset="0"/>
                <a:ea typeface="+mn-ea"/>
                <a:cs typeface="+mn-cs"/>
              </a:rPr>
              <a:t></a:t>
            </a:r>
          </a:p>
        </p:txBody>
      </p:sp>
      <p:sp>
        <p:nvSpPr>
          <p:cNvPr id="88" name="TextBox 87"/>
          <p:cNvSpPr txBox="1"/>
          <p:nvPr/>
        </p:nvSpPr>
        <p:spPr>
          <a:xfrm>
            <a:off x="6619396" y="9820854"/>
            <a:ext cx="601447" cy="1077218"/>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400" b="0" i="0" u="none" strike="noStrike" kern="1200" cap="none" spc="0" normalizeH="0" baseline="0" noProof="0" dirty="0">
                <a:ln>
                  <a:noFill/>
                </a:ln>
                <a:solidFill>
                  <a:srgbClr val="57565A"/>
                </a:solidFill>
                <a:effectLst/>
                <a:uLnTx/>
                <a:uFillTx/>
                <a:latin typeface="Flaticon" panose="02000603000000000000" pitchFamily="2" charset="0"/>
                <a:ea typeface="+mn-ea"/>
                <a:cs typeface="+mn-cs"/>
              </a:rPr>
              <a:t></a:t>
            </a:r>
          </a:p>
        </p:txBody>
      </p:sp>
      <p:sp>
        <p:nvSpPr>
          <p:cNvPr id="89" name="TextBox 88"/>
          <p:cNvSpPr txBox="1"/>
          <p:nvPr/>
        </p:nvSpPr>
        <p:spPr>
          <a:xfrm>
            <a:off x="6619396" y="6828660"/>
            <a:ext cx="601447" cy="1077218"/>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400" b="0" i="0" u="none" strike="noStrike" kern="1200" cap="none" spc="0" normalizeH="0" baseline="0" noProof="0" dirty="0">
                <a:ln>
                  <a:noFill/>
                </a:ln>
                <a:solidFill>
                  <a:srgbClr val="57565A"/>
                </a:solidFill>
                <a:effectLst/>
                <a:uLnTx/>
                <a:uFillTx/>
                <a:latin typeface="Flaticon" panose="02000603000000000000" pitchFamily="2" charset="0"/>
                <a:ea typeface="+mn-ea"/>
                <a:cs typeface="+mn-cs"/>
              </a:rPr>
              <a:t></a:t>
            </a:r>
          </a:p>
        </p:txBody>
      </p:sp>
      <p:sp>
        <p:nvSpPr>
          <p:cNvPr id="90" name="TextBox 89"/>
          <p:cNvSpPr txBox="1"/>
          <p:nvPr/>
        </p:nvSpPr>
        <p:spPr>
          <a:xfrm>
            <a:off x="17163156" y="3836468"/>
            <a:ext cx="601447" cy="1077218"/>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400" b="0" i="0" u="none" strike="noStrike" kern="1200" cap="none" spc="0" normalizeH="0" baseline="0" noProof="0" dirty="0">
                <a:ln>
                  <a:noFill/>
                </a:ln>
                <a:solidFill>
                  <a:srgbClr val="57565A"/>
                </a:solidFill>
                <a:effectLst/>
                <a:uLnTx/>
                <a:uFillTx/>
                <a:latin typeface="Flaticon" panose="02000603000000000000" pitchFamily="2" charset="0"/>
                <a:ea typeface="+mn-ea"/>
                <a:cs typeface="+mn-cs"/>
              </a:rPr>
              <a:t></a:t>
            </a:r>
          </a:p>
        </p:txBody>
      </p:sp>
      <p:sp>
        <p:nvSpPr>
          <p:cNvPr id="92" name="TextBox 91"/>
          <p:cNvSpPr txBox="1"/>
          <p:nvPr/>
        </p:nvSpPr>
        <p:spPr>
          <a:xfrm>
            <a:off x="17163156" y="9820854"/>
            <a:ext cx="601447" cy="1077218"/>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400" b="0" i="0" u="none" strike="noStrike" kern="1200" cap="none" spc="0" normalizeH="0" baseline="0" noProof="0" dirty="0">
                <a:ln>
                  <a:noFill/>
                </a:ln>
                <a:solidFill>
                  <a:srgbClr val="57565A"/>
                </a:solidFill>
                <a:effectLst/>
                <a:uLnTx/>
                <a:uFillTx/>
                <a:latin typeface="Flaticon" panose="02000603000000000000" pitchFamily="2" charset="0"/>
                <a:ea typeface="+mn-ea"/>
                <a:cs typeface="+mn-cs"/>
              </a:rPr>
              <a:t></a:t>
            </a:r>
          </a:p>
        </p:txBody>
      </p:sp>
      <p:sp>
        <p:nvSpPr>
          <p:cNvPr id="5" name="Title 4">
            <a:extLst>
              <a:ext uri="{FF2B5EF4-FFF2-40B4-BE49-F238E27FC236}">
                <a16:creationId xmlns:a16="http://schemas.microsoft.com/office/drawing/2014/main" id="{A08DBBEA-427D-48FF-B65A-13D6AB3BC153}"/>
              </a:ext>
            </a:extLst>
          </p:cNvPr>
          <p:cNvSpPr>
            <a:spLocks noGrp="1"/>
          </p:cNvSpPr>
          <p:nvPr>
            <p:ph type="title"/>
          </p:nvPr>
        </p:nvSpPr>
        <p:spPr/>
        <p:txBody>
          <a:bodyPr/>
          <a:lstStyle/>
          <a:p>
            <a:r>
              <a:rPr lang="en-US" dirty="0"/>
              <a:t>Social Media Analysis!</a:t>
            </a:r>
          </a:p>
        </p:txBody>
      </p:sp>
    </p:spTree>
    <p:extLst>
      <p:ext uri="{BB962C8B-B14F-4D97-AF65-F5344CB8AC3E}">
        <p14:creationId xmlns:p14="http://schemas.microsoft.com/office/powerpoint/2010/main" val="2814269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Freeform 56"/>
          <p:cNvSpPr>
            <a:spLocks noEditPoints="1"/>
          </p:cNvSpPr>
          <p:nvPr/>
        </p:nvSpPr>
        <p:spPr bwMode="auto">
          <a:xfrm rot="19631394">
            <a:off x="12454846" y="6565246"/>
            <a:ext cx="1310356" cy="1306584"/>
          </a:xfrm>
          <a:custGeom>
            <a:avLst/>
            <a:gdLst>
              <a:gd name="T0" fmla="*/ 813 w 1626"/>
              <a:gd name="T1" fmla="*/ 1129 h 1626"/>
              <a:gd name="T2" fmla="*/ 1125 w 1626"/>
              <a:gd name="T3" fmla="*/ 818 h 1626"/>
              <a:gd name="T4" fmla="*/ 813 w 1626"/>
              <a:gd name="T5" fmla="*/ 506 h 1626"/>
              <a:gd name="T6" fmla="*/ 501 w 1626"/>
              <a:gd name="T7" fmla="*/ 818 h 1626"/>
              <a:gd name="T8" fmla="*/ 813 w 1626"/>
              <a:gd name="T9" fmla="*/ 1129 h 1626"/>
              <a:gd name="T10" fmla="*/ 643 w 1626"/>
              <a:gd name="T11" fmla="*/ 647 h 1626"/>
              <a:gd name="T12" fmla="*/ 813 w 1626"/>
              <a:gd name="T13" fmla="*/ 577 h 1626"/>
              <a:gd name="T14" fmla="*/ 984 w 1626"/>
              <a:gd name="T15" fmla="*/ 647 h 1626"/>
              <a:gd name="T16" fmla="*/ 1054 w 1626"/>
              <a:gd name="T17" fmla="*/ 818 h 1626"/>
              <a:gd name="T18" fmla="*/ 984 w 1626"/>
              <a:gd name="T19" fmla="*/ 989 h 1626"/>
              <a:gd name="T20" fmla="*/ 813 w 1626"/>
              <a:gd name="T21" fmla="*/ 1059 h 1626"/>
              <a:gd name="T22" fmla="*/ 643 w 1626"/>
              <a:gd name="T23" fmla="*/ 989 h 1626"/>
              <a:gd name="T24" fmla="*/ 572 w 1626"/>
              <a:gd name="T25" fmla="*/ 818 h 1626"/>
              <a:gd name="T26" fmla="*/ 643 w 1626"/>
              <a:gd name="T27" fmla="*/ 647 h 1626"/>
              <a:gd name="T28" fmla="*/ 1252 w 1626"/>
              <a:gd name="T29" fmla="*/ 0 h 1626"/>
              <a:gd name="T30" fmla="*/ 374 w 1626"/>
              <a:gd name="T31" fmla="*/ 0 h 1626"/>
              <a:gd name="T32" fmla="*/ 375 w 1626"/>
              <a:gd name="T33" fmla="*/ 382 h 1626"/>
              <a:gd name="T34" fmla="*/ 305 w 1626"/>
              <a:gd name="T35" fmla="*/ 382 h 1626"/>
              <a:gd name="T36" fmla="*/ 305 w 1626"/>
              <a:gd name="T37" fmla="*/ 6 h 1626"/>
              <a:gd name="T38" fmla="*/ 234 w 1626"/>
              <a:gd name="T39" fmla="*/ 27 h 1626"/>
              <a:gd name="T40" fmla="*/ 234 w 1626"/>
              <a:gd name="T41" fmla="*/ 382 h 1626"/>
              <a:gd name="T42" fmla="*/ 164 w 1626"/>
              <a:gd name="T43" fmla="*/ 382 h 1626"/>
              <a:gd name="T44" fmla="*/ 164 w 1626"/>
              <a:gd name="T45" fmla="*/ 65 h 1626"/>
              <a:gd name="T46" fmla="*/ 0 w 1626"/>
              <a:gd name="T47" fmla="*/ 374 h 1626"/>
              <a:gd name="T48" fmla="*/ 0 w 1626"/>
              <a:gd name="T49" fmla="*/ 506 h 1626"/>
              <a:gd name="T50" fmla="*/ 506 w 1626"/>
              <a:gd name="T51" fmla="*/ 506 h 1626"/>
              <a:gd name="T52" fmla="*/ 812 w 1626"/>
              <a:gd name="T53" fmla="*/ 381 h 1626"/>
              <a:gd name="T54" fmla="*/ 1117 w 1626"/>
              <a:gd name="T55" fmla="*/ 506 h 1626"/>
              <a:gd name="T56" fmla="*/ 1626 w 1626"/>
              <a:gd name="T57" fmla="*/ 506 h 1626"/>
              <a:gd name="T58" fmla="*/ 1626 w 1626"/>
              <a:gd name="T59" fmla="*/ 374 h 1626"/>
              <a:gd name="T60" fmla="*/ 1252 w 1626"/>
              <a:gd name="T61" fmla="*/ 0 h 1626"/>
              <a:gd name="T62" fmla="*/ 1432 w 1626"/>
              <a:gd name="T63" fmla="*/ 381 h 1626"/>
              <a:gd name="T64" fmla="*/ 1248 w 1626"/>
              <a:gd name="T65" fmla="*/ 381 h 1626"/>
              <a:gd name="T66" fmla="*/ 1248 w 1626"/>
              <a:gd name="T67" fmla="*/ 197 h 1626"/>
              <a:gd name="T68" fmla="*/ 1433 w 1626"/>
              <a:gd name="T69" fmla="*/ 197 h 1626"/>
              <a:gd name="T70" fmla="*/ 1432 w 1626"/>
              <a:gd name="T71" fmla="*/ 381 h 1626"/>
              <a:gd name="T72" fmla="*/ 1248 w 1626"/>
              <a:gd name="T73" fmla="*/ 818 h 1626"/>
              <a:gd name="T74" fmla="*/ 812 w 1626"/>
              <a:gd name="T75" fmla="*/ 1254 h 1626"/>
              <a:gd name="T76" fmla="*/ 375 w 1626"/>
              <a:gd name="T77" fmla="*/ 818 h 1626"/>
              <a:gd name="T78" fmla="*/ 448 w 1626"/>
              <a:gd name="T79" fmla="*/ 577 h 1626"/>
              <a:gd name="T80" fmla="*/ 0 w 1626"/>
              <a:gd name="T81" fmla="*/ 577 h 1626"/>
              <a:gd name="T82" fmla="*/ 0 w 1626"/>
              <a:gd name="T83" fmla="*/ 1252 h 1626"/>
              <a:gd name="T84" fmla="*/ 374 w 1626"/>
              <a:gd name="T85" fmla="*/ 1626 h 1626"/>
              <a:gd name="T86" fmla="*/ 1252 w 1626"/>
              <a:gd name="T87" fmla="*/ 1626 h 1626"/>
              <a:gd name="T88" fmla="*/ 1626 w 1626"/>
              <a:gd name="T89" fmla="*/ 1252 h 1626"/>
              <a:gd name="T90" fmla="*/ 1626 w 1626"/>
              <a:gd name="T91" fmla="*/ 577 h 1626"/>
              <a:gd name="T92" fmla="*/ 1175 w 1626"/>
              <a:gd name="T93" fmla="*/ 577 h 1626"/>
              <a:gd name="T94" fmla="*/ 1248 w 1626"/>
              <a:gd name="T95" fmla="*/ 818 h 1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26" h="1626">
                <a:moveTo>
                  <a:pt x="813" y="1129"/>
                </a:moveTo>
                <a:cubicBezTo>
                  <a:pt x="985" y="1129"/>
                  <a:pt x="1125" y="990"/>
                  <a:pt x="1125" y="818"/>
                </a:cubicBezTo>
                <a:cubicBezTo>
                  <a:pt x="1125" y="646"/>
                  <a:pt x="985" y="506"/>
                  <a:pt x="813" y="506"/>
                </a:cubicBezTo>
                <a:cubicBezTo>
                  <a:pt x="641" y="506"/>
                  <a:pt x="501" y="646"/>
                  <a:pt x="501" y="818"/>
                </a:cubicBezTo>
                <a:cubicBezTo>
                  <a:pt x="501" y="990"/>
                  <a:pt x="641" y="1129"/>
                  <a:pt x="813" y="1129"/>
                </a:cubicBezTo>
                <a:close/>
                <a:moveTo>
                  <a:pt x="643" y="647"/>
                </a:moveTo>
                <a:cubicBezTo>
                  <a:pt x="688" y="602"/>
                  <a:pt x="749" y="577"/>
                  <a:pt x="813" y="577"/>
                </a:cubicBezTo>
                <a:cubicBezTo>
                  <a:pt x="878" y="577"/>
                  <a:pt x="938" y="602"/>
                  <a:pt x="984" y="647"/>
                </a:cubicBezTo>
                <a:cubicBezTo>
                  <a:pt x="1029" y="693"/>
                  <a:pt x="1054" y="753"/>
                  <a:pt x="1054" y="818"/>
                </a:cubicBezTo>
                <a:cubicBezTo>
                  <a:pt x="1054" y="882"/>
                  <a:pt x="1029" y="943"/>
                  <a:pt x="984" y="989"/>
                </a:cubicBezTo>
                <a:cubicBezTo>
                  <a:pt x="938" y="1034"/>
                  <a:pt x="878" y="1059"/>
                  <a:pt x="813" y="1059"/>
                </a:cubicBezTo>
                <a:cubicBezTo>
                  <a:pt x="749" y="1059"/>
                  <a:pt x="688" y="1034"/>
                  <a:pt x="643" y="989"/>
                </a:cubicBezTo>
                <a:cubicBezTo>
                  <a:pt x="597" y="943"/>
                  <a:pt x="572" y="882"/>
                  <a:pt x="572" y="818"/>
                </a:cubicBezTo>
                <a:cubicBezTo>
                  <a:pt x="572" y="753"/>
                  <a:pt x="597" y="693"/>
                  <a:pt x="643" y="647"/>
                </a:cubicBezTo>
                <a:close/>
                <a:moveTo>
                  <a:pt x="1252" y="0"/>
                </a:moveTo>
                <a:cubicBezTo>
                  <a:pt x="374" y="0"/>
                  <a:pt x="374" y="0"/>
                  <a:pt x="374" y="0"/>
                </a:cubicBezTo>
                <a:cubicBezTo>
                  <a:pt x="375" y="382"/>
                  <a:pt x="375" y="382"/>
                  <a:pt x="375" y="382"/>
                </a:cubicBezTo>
                <a:cubicBezTo>
                  <a:pt x="305" y="382"/>
                  <a:pt x="305" y="382"/>
                  <a:pt x="305" y="382"/>
                </a:cubicBezTo>
                <a:cubicBezTo>
                  <a:pt x="305" y="6"/>
                  <a:pt x="305" y="6"/>
                  <a:pt x="305" y="6"/>
                </a:cubicBezTo>
                <a:cubicBezTo>
                  <a:pt x="280" y="11"/>
                  <a:pt x="257" y="18"/>
                  <a:pt x="234" y="27"/>
                </a:cubicBezTo>
                <a:cubicBezTo>
                  <a:pt x="234" y="382"/>
                  <a:pt x="234" y="382"/>
                  <a:pt x="234" y="382"/>
                </a:cubicBezTo>
                <a:cubicBezTo>
                  <a:pt x="164" y="382"/>
                  <a:pt x="164" y="382"/>
                  <a:pt x="164" y="382"/>
                </a:cubicBezTo>
                <a:cubicBezTo>
                  <a:pt x="164" y="65"/>
                  <a:pt x="164" y="65"/>
                  <a:pt x="164" y="65"/>
                </a:cubicBezTo>
                <a:cubicBezTo>
                  <a:pt x="65" y="132"/>
                  <a:pt x="0" y="245"/>
                  <a:pt x="0" y="374"/>
                </a:cubicBezTo>
                <a:cubicBezTo>
                  <a:pt x="0" y="506"/>
                  <a:pt x="0" y="506"/>
                  <a:pt x="0" y="506"/>
                </a:cubicBezTo>
                <a:cubicBezTo>
                  <a:pt x="506" y="506"/>
                  <a:pt x="506" y="506"/>
                  <a:pt x="506" y="506"/>
                </a:cubicBezTo>
                <a:cubicBezTo>
                  <a:pt x="585" y="429"/>
                  <a:pt x="693" y="381"/>
                  <a:pt x="812" y="381"/>
                </a:cubicBezTo>
                <a:cubicBezTo>
                  <a:pt x="931" y="381"/>
                  <a:pt x="1038" y="429"/>
                  <a:pt x="1117" y="506"/>
                </a:cubicBezTo>
                <a:cubicBezTo>
                  <a:pt x="1626" y="506"/>
                  <a:pt x="1626" y="506"/>
                  <a:pt x="1626" y="506"/>
                </a:cubicBezTo>
                <a:cubicBezTo>
                  <a:pt x="1626" y="374"/>
                  <a:pt x="1626" y="374"/>
                  <a:pt x="1626" y="374"/>
                </a:cubicBezTo>
                <a:cubicBezTo>
                  <a:pt x="1626" y="167"/>
                  <a:pt x="1459" y="0"/>
                  <a:pt x="1252" y="0"/>
                </a:cubicBezTo>
                <a:close/>
                <a:moveTo>
                  <a:pt x="1432" y="381"/>
                </a:moveTo>
                <a:cubicBezTo>
                  <a:pt x="1248" y="381"/>
                  <a:pt x="1248" y="381"/>
                  <a:pt x="1248" y="381"/>
                </a:cubicBezTo>
                <a:cubicBezTo>
                  <a:pt x="1248" y="197"/>
                  <a:pt x="1248" y="197"/>
                  <a:pt x="1248" y="197"/>
                </a:cubicBezTo>
                <a:cubicBezTo>
                  <a:pt x="1433" y="197"/>
                  <a:pt x="1433" y="197"/>
                  <a:pt x="1433" y="197"/>
                </a:cubicBezTo>
                <a:lnTo>
                  <a:pt x="1432" y="381"/>
                </a:lnTo>
                <a:close/>
                <a:moveTo>
                  <a:pt x="1248" y="818"/>
                </a:moveTo>
                <a:cubicBezTo>
                  <a:pt x="1248" y="1059"/>
                  <a:pt x="1053" y="1254"/>
                  <a:pt x="812" y="1254"/>
                </a:cubicBezTo>
                <a:cubicBezTo>
                  <a:pt x="571" y="1254"/>
                  <a:pt x="375" y="1059"/>
                  <a:pt x="375" y="818"/>
                </a:cubicBezTo>
                <a:cubicBezTo>
                  <a:pt x="375" y="729"/>
                  <a:pt x="402" y="646"/>
                  <a:pt x="448" y="577"/>
                </a:cubicBezTo>
                <a:cubicBezTo>
                  <a:pt x="0" y="577"/>
                  <a:pt x="0" y="577"/>
                  <a:pt x="0" y="577"/>
                </a:cubicBezTo>
                <a:cubicBezTo>
                  <a:pt x="0" y="1252"/>
                  <a:pt x="0" y="1252"/>
                  <a:pt x="0" y="1252"/>
                </a:cubicBezTo>
                <a:cubicBezTo>
                  <a:pt x="0" y="1459"/>
                  <a:pt x="167" y="1626"/>
                  <a:pt x="374" y="1626"/>
                </a:cubicBezTo>
                <a:cubicBezTo>
                  <a:pt x="1252" y="1626"/>
                  <a:pt x="1252" y="1626"/>
                  <a:pt x="1252" y="1626"/>
                </a:cubicBezTo>
                <a:cubicBezTo>
                  <a:pt x="1459" y="1626"/>
                  <a:pt x="1626" y="1459"/>
                  <a:pt x="1626" y="1252"/>
                </a:cubicBezTo>
                <a:cubicBezTo>
                  <a:pt x="1626" y="577"/>
                  <a:pt x="1626" y="577"/>
                  <a:pt x="1626" y="577"/>
                </a:cubicBezTo>
                <a:cubicBezTo>
                  <a:pt x="1175" y="577"/>
                  <a:pt x="1175" y="577"/>
                  <a:pt x="1175" y="577"/>
                </a:cubicBezTo>
                <a:cubicBezTo>
                  <a:pt x="1221" y="646"/>
                  <a:pt x="1248" y="729"/>
                  <a:pt x="1248" y="818"/>
                </a:cubicBezTo>
                <a:close/>
              </a:path>
            </a:pathLst>
          </a:custGeom>
          <a:solidFill>
            <a:srgbClr val="D6D6D6"/>
          </a:solidFill>
          <a:ln>
            <a:noFill/>
          </a:ln>
        </p:spPr>
        <p:txBody>
          <a:bodyPr vert="horz" wrap="square" lIns="182880" tIns="91440" rIns="182880" bIns="9144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57565A"/>
              </a:solidFill>
              <a:effectLst/>
              <a:uLnTx/>
              <a:uFillTx/>
              <a:latin typeface="Montserrat Light"/>
              <a:ea typeface="+mn-ea"/>
              <a:cs typeface="+mn-cs"/>
            </a:endParaRPr>
          </a:p>
        </p:txBody>
      </p:sp>
      <p:sp>
        <p:nvSpPr>
          <p:cNvPr id="53" name="Freeform 21"/>
          <p:cNvSpPr>
            <a:spLocks/>
          </p:cNvSpPr>
          <p:nvPr/>
        </p:nvSpPr>
        <p:spPr bwMode="auto">
          <a:xfrm rot="19800000">
            <a:off x="13726632" y="5106706"/>
            <a:ext cx="1004724" cy="1293848"/>
          </a:xfrm>
          <a:custGeom>
            <a:avLst/>
            <a:gdLst>
              <a:gd name="T0" fmla="*/ 635 w 1058"/>
              <a:gd name="T1" fmla="*/ 987 h 1369"/>
              <a:gd name="T2" fmla="*/ 443 w 1058"/>
              <a:gd name="T3" fmla="*/ 889 h 1369"/>
              <a:gd name="T4" fmla="*/ 388 w 1058"/>
              <a:gd name="T5" fmla="*/ 1105 h 1369"/>
              <a:gd name="T6" fmla="*/ 246 w 1058"/>
              <a:gd name="T7" fmla="*/ 1362 h 1369"/>
              <a:gd name="T8" fmla="*/ 227 w 1058"/>
              <a:gd name="T9" fmla="*/ 1357 h 1369"/>
              <a:gd name="T10" fmla="*/ 230 w 1058"/>
              <a:gd name="T11" fmla="*/ 1059 h 1369"/>
              <a:gd name="T12" fmla="*/ 331 w 1058"/>
              <a:gd name="T13" fmla="*/ 631 h 1369"/>
              <a:gd name="T14" fmla="*/ 305 w 1058"/>
              <a:gd name="T15" fmla="*/ 507 h 1369"/>
              <a:gd name="T16" fmla="*/ 457 w 1058"/>
              <a:gd name="T17" fmla="*/ 304 h 1369"/>
              <a:gd name="T18" fmla="*/ 563 w 1058"/>
              <a:gd name="T19" fmla="*/ 422 h 1369"/>
              <a:gd name="T20" fmla="*/ 493 w 1058"/>
              <a:gd name="T21" fmla="*/ 700 h 1369"/>
              <a:gd name="T22" fmla="*/ 617 w 1058"/>
              <a:gd name="T23" fmla="*/ 852 h 1369"/>
              <a:gd name="T24" fmla="*/ 866 w 1058"/>
              <a:gd name="T25" fmla="*/ 434 h 1369"/>
              <a:gd name="T26" fmla="*/ 540 w 1058"/>
              <a:gd name="T27" fmla="*/ 134 h 1369"/>
              <a:gd name="T28" fmla="*/ 153 w 1058"/>
              <a:gd name="T29" fmla="*/ 509 h 1369"/>
              <a:gd name="T30" fmla="*/ 205 w 1058"/>
              <a:gd name="T31" fmla="*/ 663 h 1369"/>
              <a:gd name="T32" fmla="*/ 216 w 1058"/>
              <a:gd name="T33" fmla="*/ 707 h 1369"/>
              <a:gd name="T34" fmla="*/ 200 w 1058"/>
              <a:gd name="T35" fmla="*/ 770 h 1369"/>
              <a:gd name="T36" fmla="*/ 161 w 1058"/>
              <a:gd name="T37" fmla="*/ 790 h 1369"/>
              <a:gd name="T38" fmla="*/ 0 w 1058"/>
              <a:gd name="T39" fmla="*/ 490 h 1369"/>
              <a:gd name="T40" fmla="*/ 561 w 1058"/>
              <a:gd name="T41" fmla="*/ 0 h 1369"/>
              <a:gd name="T42" fmla="*/ 1058 w 1058"/>
              <a:gd name="T43" fmla="*/ 449 h 1369"/>
              <a:gd name="T44" fmla="*/ 635 w 1058"/>
              <a:gd name="T45" fmla="*/ 987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8" h="1369">
                <a:moveTo>
                  <a:pt x="635" y="987"/>
                </a:moveTo>
                <a:cubicBezTo>
                  <a:pt x="550" y="987"/>
                  <a:pt x="470" y="941"/>
                  <a:pt x="443" y="889"/>
                </a:cubicBezTo>
                <a:cubicBezTo>
                  <a:pt x="443" y="889"/>
                  <a:pt x="397" y="1070"/>
                  <a:pt x="388" y="1105"/>
                </a:cubicBezTo>
                <a:cubicBezTo>
                  <a:pt x="354" y="1228"/>
                  <a:pt x="254" y="1352"/>
                  <a:pt x="246" y="1362"/>
                </a:cubicBezTo>
                <a:cubicBezTo>
                  <a:pt x="240" y="1369"/>
                  <a:pt x="229" y="1367"/>
                  <a:pt x="227" y="1357"/>
                </a:cubicBezTo>
                <a:cubicBezTo>
                  <a:pt x="225" y="1342"/>
                  <a:pt x="200" y="1186"/>
                  <a:pt x="230" y="1059"/>
                </a:cubicBezTo>
                <a:cubicBezTo>
                  <a:pt x="245" y="995"/>
                  <a:pt x="331" y="631"/>
                  <a:pt x="331" y="631"/>
                </a:cubicBezTo>
                <a:cubicBezTo>
                  <a:pt x="331" y="631"/>
                  <a:pt x="305" y="581"/>
                  <a:pt x="305" y="507"/>
                </a:cubicBezTo>
                <a:cubicBezTo>
                  <a:pt x="305" y="391"/>
                  <a:pt x="373" y="304"/>
                  <a:pt x="457" y="304"/>
                </a:cubicBezTo>
                <a:cubicBezTo>
                  <a:pt x="528" y="304"/>
                  <a:pt x="563" y="358"/>
                  <a:pt x="563" y="422"/>
                </a:cubicBezTo>
                <a:cubicBezTo>
                  <a:pt x="563" y="494"/>
                  <a:pt x="517" y="601"/>
                  <a:pt x="493" y="700"/>
                </a:cubicBezTo>
                <a:cubicBezTo>
                  <a:pt x="474" y="784"/>
                  <a:pt x="535" y="852"/>
                  <a:pt x="617" y="852"/>
                </a:cubicBezTo>
                <a:cubicBezTo>
                  <a:pt x="766" y="852"/>
                  <a:pt x="866" y="661"/>
                  <a:pt x="866" y="434"/>
                </a:cubicBezTo>
                <a:cubicBezTo>
                  <a:pt x="866" y="262"/>
                  <a:pt x="750" y="134"/>
                  <a:pt x="540" y="134"/>
                </a:cubicBezTo>
                <a:cubicBezTo>
                  <a:pt x="302" y="134"/>
                  <a:pt x="153" y="311"/>
                  <a:pt x="153" y="509"/>
                </a:cubicBezTo>
                <a:cubicBezTo>
                  <a:pt x="153" y="578"/>
                  <a:pt x="173" y="626"/>
                  <a:pt x="205" y="663"/>
                </a:cubicBezTo>
                <a:cubicBezTo>
                  <a:pt x="219" y="681"/>
                  <a:pt x="221" y="687"/>
                  <a:pt x="216" y="707"/>
                </a:cubicBezTo>
                <a:cubicBezTo>
                  <a:pt x="212" y="722"/>
                  <a:pt x="204" y="756"/>
                  <a:pt x="200" y="770"/>
                </a:cubicBezTo>
                <a:cubicBezTo>
                  <a:pt x="195" y="790"/>
                  <a:pt x="179" y="797"/>
                  <a:pt x="161" y="790"/>
                </a:cubicBezTo>
                <a:cubicBezTo>
                  <a:pt x="51" y="745"/>
                  <a:pt x="0" y="625"/>
                  <a:pt x="0" y="490"/>
                </a:cubicBezTo>
                <a:cubicBezTo>
                  <a:pt x="0" y="267"/>
                  <a:pt x="188" y="0"/>
                  <a:pt x="561" y="0"/>
                </a:cubicBezTo>
                <a:cubicBezTo>
                  <a:pt x="861" y="0"/>
                  <a:pt x="1058" y="216"/>
                  <a:pt x="1058" y="449"/>
                </a:cubicBezTo>
                <a:cubicBezTo>
                  <a:pt x="1058" y="757"/>
                  <a:pt x="887" y="987"/>
                  <a:pt x="635" y="987"/>
                </a:cubicBezTo>
                <a:close/>
              </a:path>
            </a:pathLst>
          </a:custGeom>
          <a:solidFill>
            <a:srgbClr val="D6D6D6"/>
          </a:solidFill>
          <a:ln>
            <a:noFill/>
          </a:ln>
        </p:spPr>
        <p:txBody>
          <a:bodyPr vert="horz" wrap="square" lIns="182880" tIns="91440" rIns="182880" bIns="9144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57565A"/>
              </a:solidFill>
              <a:effectLst/>
              <a:uLnTx/>
              <a:uFillTx/>
              <a:latin typeface="Montserrat Light"/>
              <a:ea typeface="+mn-ea"/>
              <a:cs typeface="+mn-cs"/>
            </a:endParaRPr>
          </a:p>
        </p:txBody>
      </p:sp>
      <p:sp>
        <p:nvSpPr>
          <p:cNvPr id="54" name="Freeform 54"/>
          <p:cNvSpPr>
            <a:spLocks/>
          </p:cNvSpPr>
          <p:nvPr/>
        </p:nvSpPr>
        <p:spPr bwMode="auto">
          <a:xfrm rot="1539895">
            <a:off x="21746147" y="6528811"/>
            <a:ext cx="547062" cy="1131846"/>
          </a:xfrm>
          <a:custGeom>
            <a:avLst/>
            <a:gdLst>
              <a:gd name="T0" fmla="*/ 491 w 755"/>
              <a:gd name="T1" fmla="*/ 609 h 1566"/>
              <a:gd name="T2" fmla="*/ 491 w 755"/>
              <a:gd name="T3" fmla="*/ 352 h 1566"/>
              <a:gd name="T4" fmla="*/ 492 w 755"/>
              <a:gd name="T5" fmla="*/ 352 h 1566"/>
              <a:gd name="T6" fmla="*/ 491 w 755"/>
              <a:gd name="T7" fmla="*/ 347 h 1566"/>
              <a:gd name="T8" fmla="*/ 551 w 755"/>
              <a:gd name="T9" fmla="*/ 287 h 1566"/>
              <a:gd name="T10" fmla="*/ 755 w 755"/>
              <a:gd name="T11" fmla="*/ 287 h 1566"/>
              <a:gd name="T12" fmla="*/ 755 w 755"/>
              <a:gd name="T13" fmla="*/ 183 h 1566"/>
              <a:gd name="T14" fmla="*/ 755 w 755"/>
              <a:gd name="T15" fmla="*/ 143 h 1566"/>
              <a:gd name="T16" fmla="*/ 755 w 755"/>
              <a:gd name="T17" fmla="*/ 0 h 1566"/>
              <a:gd name="T18" fmla="*/ 455 w 755"/>
              <a:gd name="T19" fmla="*/ 0 h 1566"/>
              <a:gd name="T20" fmla="*/ 455 w 755"/>
              <a:gd name="T21" fmla="*/ 1 h 1566"/>
              <a:gd name="T22" fmla="*/ 178 w 755"/>
              <a:gd name="T23" fmla="*/ 300 h 1566"/>
              <a:gd name="T24" fmla="*/ 178 w 755"/>
              <a:gd name="T25" fmla="*/ 609 h 1566"/>
              <a:gd name="T26" fmla="*/ 0 w 755"/>
              <a:gd name="T27" fmla="*/ 609 h 1566"/>
              <a:gd name="T28" fmla="*/ 0 w 755"/>
              <a:gd name="T29" fmla="*/ 896 h 1566"/>
              <a:gd name="T30" fmla="*/ 178 w 755"/>
              <a:gd name="T31" fmla="*/ 896 h 1566"/>
              <a:gd name="T32" fmla="*/ 178 w 755"/>
              <a:gd name="T33" fmla="*/ 1566 h 1566"/>
              <a:gd name="T34" fmla="*/ 491 w 755"/>
              <a:gd name="T35" fmla="*/ 1566 h 1566"/>
              <a:gd name="T36" fmla="*/ 491 w 755"/>
              <a:gd name="T37" fmla="*/ 861 h 1566"/>
              <a:gd name="T38" fmla="*/ 695 w 755"/>
              <a:gd name="T39" fmla="*/ 861 h 1566"/>
              <a:gd name="T40" fmla="*/ 727 w 755"/>
              <a:gd name="T41" fmla="*/ 609 h 1566"/>
              <a:gd name="T42" fmla="*/ 491 w 755"/>
              <a:gd name="T43" fmla="*/ 609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5" h="1566">
                <a:moveTo>
                  <a:pt x="491" y="609"/>
                </a:moveTo>
                <a:cubicBezTo>
                  <a:pt x="491" y="352"/>
                  <a:pt x="491" y="352"/>
                  <a:pt x="491" y="352"/>
                </a:cubicBezTo>
                <a:cubicBezTo>
                  <a:pt x="492" y="352"/>
                  <a:pt x="492" y="352"/>
                  <a:pt x="492" y="352"/>
                </a:cubicBezTo>
                <a:cubicBezTo>
                  <a:pt x="491" y="350"/>
                  <a:pt x="491" y="349"/>
                  <a:pt x="491" y="347"/>
                </a:cubicBezTo>
                <a:cubicBezTo>
                  <a:pt x="491" y="314"/>
                  <a:pt x="518" y="287"/>
                  <a:pt x="551" y="287"/>
                </a:cubicBezTo>
                <a:cubicBezTo>
                  <a:pt x="755" y="287"/>
                  <a:pt x="755" y="287"/>
                  <a:pt x="755" y="287"/>
                </a:cubicBezTo>
                <a:cubicBezTo>
                  <a:pt x="755" y="183"/>
                  <a:pt x="755" y="183"/>
                  <a:pt x="755" y="183"/>
                </a:cubicBezTo>
                <a:cubicBezTo>
                  <a:pt x="755" y="143"/>
                  <a:pt x="755" y="143"/>
                  <a:pt x="755" y="143"/>
                </a:cubicBezTo>
                <a:cubicBezTo>
                  <a:pt x="755" y="0"/>
                  <a:pt x="755" y="0"/>
                  <a:pt x="755" y="0"/>
                </a:cubicBezTo>
                <a:cubicBezTo>
                  <a:pt x="455" y="0"/>
                  <a:pt x="455" y="0"/>
                  <a:pt x="455" y="0"/>
                </a:cubicBezTo>
                <a:cubicBezTo>
                  <a:pt x="455" y="1"/>
                  <a:pt x="455" y="1"/>
                  <a:pt x="455" y="1"/>
                </a:cubicBezTo>
                <a:cubicBezTo>
                  <a:pt x="300" y="13"/>
                  <a:pt x="178" y="142"/>
                  <a:pt x="178" y="300"/>
                </a:cubicBezTo>
                <a:cubicBezTo>
                  <a:pt x="178" y="609"/>
                  <a:pt x="178" y="609"/>
                  <a:pt x="178" y="609"/>
                </a:cubicBezTo>
                <a:cubicBezTo>
                  <a:pt x="0" y="609"/>
                  <a:pt x="0" y="609"/>
                  <a:pt x="0" y="609"/>
                </a:cubicBezTo>
                <a:cubicBezTo>
                  <a:pt x="0" y="896"/>
                  <a:pt x="0" y="896"/>
                  <a:pt x="0" y="896"/>
                </a:cubicBezTo>
                <a:cubicBezTo>
                  <a:pt x="178" y="896"/>
                  <a:pt x="178" y="896"/>
                  <a:pt x="178" y="896"/>
                </a:cubicBezTo>
                <a:cubicBezTo>
                  <a:pt x="178" y="1566"/>
                  <a:pt x="178" y="1566"/>
                  <a:pt x="178" y="1566"/>
                </a:cubicBezTo>
                <a:cubicBezTo>
                  <a:pt x="491" y="1566"/>
                  <a:pt x="491" y="1566"/>
                  <a:pt x="491" y="1566"/>
                </a:cubicBezTo>
                <a:cubicBezTo>
                  <a:pt x="491" y="861"/>
                  <a:pt x="491" y="861"/>
                  <a:pt x="491" y="861"/>
                </a:cubicBezTo>
                <a:cubicBezTo>
                  <a:pt x="695" y="861"/>
                  <a:pt x="695" y="861"/>
                  <a:pt x="695" y="861"/>
                </a:cubicBezTo>
                <a:cubicBezTo>
                  <a:pt x="727" y="609"/>
                  <a:pt x="727" y="609"/>
                  <a:pt x="727" y="609"/>
                </a:cubicBezTo>
                <a:lnTo>
                  <a:pt x="491" y="609"/>
                </a:lnTo>
                <a:close/>
              </a:path>
            </a:pathLst>
          </a:custGeom>
          <a:solidFill>
            <a:srgbClr val="D6D6D6"/>
          </a:solidFill>
          <a:ln>
            <a:noFill/>
          </a:ln>
        </p:spPr>
        <p:txBody>
          <a:bodyPr vert="horz" wrap="square" lIns="182880" tIns="91440" rIns="182880" bIns="9144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57565A"/>
              </a:solidFill>
              <a:effectLst/>
              <a:uLnTx/>
              <a:uFillTx/>
              <a:latin typeface="Montserrat Light"/>
              <a:ea typeface="+mn-ea"/>
              <a:cs typeface="+mn-cs"/>
            </a:endParaRPr>
          </a:p>
        </p:txBody>
      </p:sp>
      <p:sp>
        <p:nvSpPr>
          <p:cNvPr id="56" name="Freeform 55"/>
          <p:cNvSpPr>
            <a:spLocks/>
          </p:cNvSpPr>
          <p:nvPr/>
        </p:nvSpPr>
        <p:spPr bwMode="auto">
          <a:xfrm>
            <a:off x="19747436" y="5401193"/>
            <a:ext cx="1953176" cy="1583210"/>
          </a:xfrm>
          <a:custGeom>
            <a:avLst/>
            <a:gdLst>
              <a:gd name="T0" fmla="*/ 1735 w 1735"/>
              <a:gd name="T1" fmla="*/ 167 h 1410"/>
              <a:gd name="T2" fmla="*/ 1530 w 1735"/>
              <a:gd name="T3" fmla="*/ 223 h 1410"/>
              <a:gd name="T4" fmla="*/ 1687 w 1735"/>
              <a:gd name="T5" fmla="*/ 26 h 1410"/>
              <a:gd name="T6" fmla="*/ 1461 w 1735"/>
              <a:gd name="T7" fmla="*/ 112 h 1410"/>
              <a:gd name="T8" fmla="*/ 1201 w 1735"/>
              <a:gd name="T9" fmla="*/ 0 h 1410"/>
              <a:gd name="T10" fmla="*/ 845 w 1735"/>
              <a:gd name="T11" fmla="*/ 356 h 1410"/>
              <a:gd name="T12" fmla="*/ 854 w 1735"/>
              <a:gd name="T13" fmla="*/ 437 h 1410"/>
              <a:gd name="T14" fmla="*/ 121 w 1735"/>
              <a:gd name="T15" fmla="*/ 65 h 1410"/>
              <a:gd name="T16" fmla="*/ 72 w 1735"/>
              <a:gd name="T17" fmla="*/ 244 h 1410"/>
              <a:gd name="T18" fmla="*/ 231 w 1735"/>
              <a:gd name="T19" fmla="*/ 540 h 1410"/>
              <a:gd name="T20" fmla="*/ 69 w 1735"/>
              <a:gd name="T21" fmla="*/ 496 h 1410"/>
              <a:gd name="T22" fmla="*/ 69 w 1735"/>
              <a:gd name="T23" fmla="*/ 500 h 1410"/>
              <a:gd name="T24" fmla="*/ 355 w 1735"/>
              <a:gd name="T25" fmla="*/ 850 h 1410"/>
              <a:gd name="T26" fmla="*/ 261 w 1735"/>
              <a:gd name="T27" fmla="*/ 862 h 1410"/>
              <a:gd name="T28" fmla="*/ 194 w 1735"/>
              <a:gd name="T29" fmla="*/ 856 h 1410"/>
              <a:gd name="T30" fmla="*/ 527 w 1735"/>
              <a:gd name="T31" fmla="*/ 1103 h 1410"/>
              <a:gd name="T32" fmla="*/ 85 w 1735"/>
              <a:gd name="T33" fmla="*/ 1255 h 1410"/>
              <a:gd name="T34" fmla="*/ 0 w 1735"/>
              <a:gd name="T35" fmla="*/ 1250 h 1410"/>
              <a:gd name="T36" fmla="*/ 545 w 1735"/>
              <a:gd name="T37" fmla="*/ 1410 h 1410"/>
              <a:gd name="T38" fmla="*/ 1558 w 1735"/>
              <a:gd name="T39" fmla="*/ 397 h 1410"/>
              <a:gd name="T40" fmla="*/ 1557 w 1735"/>
              <a:gd name="T41" fmla="*/ 351 h 1410"/>
              <a:gd name="T42" fmla="*/ 1735 w 1735"/>
              <a:gd name="T43" fmla="*/ 167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35" h="1410">
                <a:moveTo>
                  <a:pt x="1735" y="167"/>
                </a:moveTo>
                <a:cubicBezTo>
                  <a:pt x="1671" y="195"/>
                  <a:pt x="1602" y="214"/>
                  <a:pt x="1530" y="223"/>
                </a:cubicBezTo>
                <a:cubicBezTo>
                  <a:pt x="1604" y="179"/>
                  <a:pt x="1660" y="109"/>
                  <a:pt x="1687" y="26"/>
                </a:cubicBezTo>
                <a:cubicBezTo>
                  <a:pt x="1618" y="67"/>
                  <a:pt x="1542" y="96"/>
                  <a:pt x="1461" y="112"/>
                </a:cubicBezTo>
                <a:cubicBezTo>
                  <a:pt x="1396" y="43"/>
                  <a:pt x="1303" y="0"/>
                  <a:pt x="1201" y="0"/>
                </a:cubicBezTo>
                <a:cubicBezTo>
                  <a:pt x="1004" y="0"/>
                  <a:pt x="845" y="159"/>
                  <a:pt x="845" y="356"/>
                </a:cubicBezTo>
                <a:cubicBezTo>
                  <a:pt x="845" y="384"/>
                  <a:pt x="848" y="411"/>
                  <a:pt x="854" y="437"/>
                </a:cubicBezTo>
                <a:cubicBezTo>
                  <a:pt x="558" y="422"/>
                  <a:pt x="296" y="281"/>
                  <a:pt x="121" y="65"/>
                </a:cubicBezTo>
                <a:cubicBezTo>
                  <a:pt x="90" y="118"/>
                  <a:pt x="72" y="179"/>
                  <a:pt x="72" y="244"/>
                </a:cubicBezTo>
                <a:cubicBezTo>
                  <a:pt x="72" y="368"/>
                  <a:pt x="135" y="477"/>
                  <a:pt x="231" y="540"/>
                </a:cubicBezTo>
                <a:cubicBezTo>
                  <a:pt x="172" y="539"/>
                  <a:pt x="118" y="523"/>
                  <a:pt x="69" y="496"/>
                </a:cubicBezTo>
                <a:cubicBezTo>
                  <a:pt x="69" y="497"/>
                  <a:pt x="69" y="499"/>
                  <a:pt x="69" y="500"/>
                </a:cubicBezTo>
                <a:cubicBezTo>
                  <a:pt x="69" y="673"/>
                  <a:pt x="192" y="817"/>
                  <a:pt x="355" y="850"/>
                </a:cubicBezTo>
                <a:cubicBezTo>
                  <a:pt x="325" y="858"/>
                  <a:pt x="294" y="862"/>
                  <a:pt x="261" y="862"/>
                </a:cubicBezTo>
                <a:cubicBezTo>
                  <a:pt x="238" y="862"/>
                  <a:pt x="216" y="860"/>
                  <a:pt x="194" y="856"/>
                </a:cubicBezTo>
                <a:cubicBezTo>
                  <a:pt x="240" y="997"/>
                  <a:pt x="371" y="1100"/>
                  <a:pt x="527" y="1103"/>
                </a:cubicBezTo>
                <a:cubicBezTo>
                  <a:pt x="405" y="1198"/>
                  <a:pt x="252" y="1255"/>
                  <a:pt x="85" y="1255"/>
                </a:cubicBezTo>
                <a:cubicBezTo>
                  <a:pt x="56" y="1255"/>
                  <a:pt x="28" y="1254"/>
                  <a:pt x="0" y="1250"/>
                </a:cubicBezTo>
                <a:cubicBezTo>
                  <a:pt x="157" y="1351"/>
                  <a:pt x="344" y="1410"/>
                  <a:pt x="545" y="1410"/>
                </a:cubicBezTo>
                <a:cubicBezTo>
                  <a:pt x="1200" y="1410"/>
                  <a:pt x="1558" y="868"/>
                  <a:pt x="1558" y="397"/>
                </a:cubicBezTo>
                <a:cubicBezTo>
                  <a:pt x="1558" y="382"/>
                  <a:pt x="1558" y="366"/>
                  <a:pt x="1557" y="351"/>
                </a:cubicBezTo>
                <a:cubicBezTo>
                  <a:pt x="1627" y="301"/>
                  <a:pt x="1687" y="238"/>
                  <a:pt x="1735" y="167"/>
                </a:cubicBezTo>
                <a:close/>
              </a:path>
            </a:pathLst>
          </a:custGeom>
          <a:solidFill>
            <a:srgbClr val="D6D6D6"/>
          </a:solidFill>
          <a:ln>
            <a:noFill/>
          </a:ln>
        </p:spPr>
        <p:txBody>
          <a:bodyPr vert="horz" wrap="square" lIns="182880" tIns="91440" rIns="182880" bIns="9144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57565A"/>
              </a:solidFill>
              <a:effectLst/>
              <a:uLnTx/>
              <a:uFillTx/>
              <a:latin typeface="Montserrat Light"/>
              <a:ea typeface="+mn-ea"/>
              <a:cs typeface="+mn-cs"/>
            </a:endParaRPr>
          </a:p>
        </p:txBody>
      </p:sp>
      <p:sp>
        <p:nvSpPr>
          <p:cNvPr id="59" name="Freeform 58"/>
          <p:cNvSpPr>
            <a:spLocks noEditPoints="1"/>
          </p:cNvSpPr>
          <p:nvPr/>
        </p:nvSpPr>
        <p:spPr bwMode="auto">
          <a:xfrm rot="18360607">
            <a:off x="13811933" y="8235623"/>
            <a:ext cx="768946" cy="766874"/>
          </a:xfrm>
          <a:custGeom>
            <a:avLst/>
            <a:gdLst>
              <a:gd name="T0" fmla="*/ 370 w 1518"/>
              <a:gd name="T1" fmla="*/ 186 h 1518"/>
              <a:gd name="T2" fmla="*/ 185 w 1518"/>
              <a:gd name="T3" fmla="*/ 373 h 1518"/>
              <a:gd name="T4" fmla="*/ 0 w 1518"/>
              <a:gd name="T5" fmla="*/ 187 h 1518"/>
              <a:gd name="T6" fmla="*/ 185 w 1518"/>
              <a:gd name="T7" fmla="*/ 0 h 1518"/>
              <a:gd name="T8" fmla="*/ 370 w 1518"/>
              <a:gd name="T9" fmla="*/ 186 h 1518"/>
              <a:gd name="T10" fmla="*/ 343 w 1518"/>
              <a:gd name="T11" fmla="*/ 506 h 1518"/>
              <a:gd name="T12" fmla="*/ 30 w 1518"/>
              <a:gd name="T13" fmla="*/ 506 h 1518"/>
              <a:gd name="T14" fmla="*/ 30 w 1518"/>
              <a:gd name="T15" fmla="*/ 1518 h 1518"/>
              <a:gd name="T16" fmla="*/ 343 w 1518"/>
              <a:gd name="T17" fmla="*/ 1518 h 1518"/>
              <a:gd name="T18" fmla="*/ 343 w 1518"/>
              <a:gd name="T19" fmla="*/ 506 h 1518"/>
              <a:gd name="T20" fmla="*/ 844 w 1518"/>
              <a:gd name="T21" fmla="*/ 506 h 1518"/>
              <a:gd name="T22" fmla="*/ 543 w 1518"/>
              <a:gd name="T23" fmla="*/ 506 h 1518"/>
              <a:gd name="T24" fmla="*/ 543 w 1518"/>
              <a:gd name="T25" fmla="*/ 1518 h 1518"/>
              <a:gd name="T26" fmla="*/ 844 w 1518"/>
              <a:gd name="T27" fmla="*/ 1518 h 1518"/>
              <a:gd name="T28" fmla="*/ 844 w 1518"/>
              <a:gd name="T29" fmla="*/ 987 h 1518"/>
              <a:gd name="T30" fmla="*/ 1035 w 1518"/>
              <a:gd name="T31" fmla="*/ 760 h 1518"/>
              <a:gd name="T32" fmla="*/ 1206 w 1518"/>
              <a:gd name="T33" fmla="*/ 987 h 1518"/>
              <a:gd name="T34" fmla="*/ 1206 w 1518"/>
              <a:gd name="T35" fmla="*/ 1518 h 1518"/>
              <a:gd name="T36" fmla="*/ 1518 w 1518"/>
              <a:gd name="T37" fmla="*/ 1518 h 1518"/>
              <a:gd name="T38" fmla="*/ 1518 w 1518"/>
              <a:gd name="T39" fmla="*/ 877 h 1518"/>
              <a:gd name="T40" fmla="*/ 1149 w 1518"/>
              <a:gd name="T41" fmla="*/ 475 h 1518"/>
              <a:gd name="T42" fmla="*/ 844 w 1518"/>
              <a:gd name="T43" fmla="*/ 642 h 1518"/>
              <a:gd name="T44" fmla="*/ 844 w 1518"/>
              <a:gd name="T45" fmla="*/ 506 h 1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18" h="1518">
                <a:moveTo>
                  <a:pt x="370" y="186"/>
                </a:moveTo>
                <a:cubicBezTo>
                  <a:pt x="370" y="290"/>
                  <a:pt x="287" y="373"/>
                  <a:pt x="185" y="373"/>
                </a:cubicBezTo>
                <a:cubicBezTo>
                  <a:pt x="83" y="373"/>
                  <a:pt x="0" y="290"/>
                  <a:pt x="0" y="187"/>
                </a:cubicBezTo>
                <a:cubicBezTo>
                  <a:pt x="0" y="83"/>
                  <a:pt x="83" y="0"/>
                  <a:pt x="185" y="0"/>
                </a:cubicBezTo>
                <a:cubicBezTo>
                  <a:pt x="287" y="0"/>
                  <a:pt x="370" y="83"/>
                  <a:pt x="370" y="186"/>
                </a:cubicBezTo>
                <a:close/>
                <a:moveTo>
                  <a:pt x="343" y="506"/>
                </a:moveTo>
                <a:cubicBezTo>
                  <a:pt x="30" y="506"/>
                  <a:pt x="30" y="506"/>
                  <a:pt x="30" y="506"/>
                </a:cubicBezTo>
                <a:cubicBezTo>
                  <a:pt x="30" y="1518"/>
                  <a:pt x="30" y="1518"/>
                  <a:pt x="30" y="1518"/>
                </a:cubicBezTo>
                <a:cubicBezTo>
                  <a:pt x="343" y="1518"/>
                  <a:pt x="343" y="1518"/>
                  <a:pt x="343" y="1518"/>
                </a:cubicBezTo>
                <a:cubicBezTo>
                  <a:pt x="343" y="506"/>
                  <a:pt x="343" y="506"/>
                  <a:pt x="343" y="506"/>
                </a:cubicBezTo>
                <a:close/>
                <a:moveTo>
                  <a:pt x="844" y="506"/>
                </a:moveTo>
                <a:cubicBezTo>
                  <a:pt x="543" y="506"/>
                  <a:pt x="543" y="506"/>
                  <a:pt x="543" y="506"/>
                </a:cubicBezTo>
                <a:cubicBezTo>
                  <a:pt x="543" y="1518"/>
                  <a:pt x="543" y="1518"/>
                  <a:pt x="543" y="1518"/>
                </a:cubicBezTo>
                <a:cubicBezTo>
                  <a:pt x="844" y="1518"/>
                  <a:pt x="844" y="1518"/>
                  <a:pt x="844" y="1518"/>
                </a:cubicBezTo>
                <a:cubicBezTo>
                  <a:pt x="844" y="1518"/>
                  <a:pt x="844" y="1142"/>
                  <a:pt x="844" y="987"/>
                </a:cubicBezTo>
                <a:cubicBezTo>
                  <a:pt x="844" y="844"/>
                  <a:pt x="910" y="760"/>
                  <a:pt x="1035" y="760"/>
                </a:cubicBezTo>
                <a:cubicBezTo>
                  <a:pt x="1150" y="760"/>
                  <a:pt x="1206" y="841"/>
                  <a:pt x="1206" y="987"/>
                </a:cubicBezTo>
                <a:cubicBezTo>
                  <a:pt x="1206" y="1132"/>
                  <a:pt x="1206" y="1518"/>
                  <a:pt x="1206" y="1518"/>
                </a:cubicBezTo>
                <a:cubicBezTo>
                  <a:pt x="1518" y="1518"/>
                  <a:pt x="1518" y="1518"/>
                  <a:pt x="1518" y="1518"/>
                </a:cubicBezTo>
                <a:cubicBezTo>
                  <a:pt x="1518" y="1518"/>
                  <a:pt x="1518" y="1148"/>
                  <a:pt x="1518" y="877"/>
                </a:cubicBezTo>
                <a:cubicBezTo>
                  <a:pt x="1518" y="606"/>
                  <a:pt x="1364" y="475"/>
                  <a:pt x="1149" y="475"/>
                </a:cubicBezTo>
                <a:cubicBezTo>
                  <a:pt x="934" y="475"/>
                  <a:pt x="844" y="642"/>
                  <a:pt x="844" y="642"/>
                </a:cubicBezTo>
                <a:cubicBezTo>
                  <a:pt x="844" y="506"/>
                  <a:pt x="844" y="506"/>
                  <a:pt x="844" y="506"/>
                </a:cubicBezTo>
                <a:close/>
              </a:path>
            </a:pathLst>
          </a:custGeom>
          <a:solidFill>
            <a:srgbClr val="D6D6D6"/>
          </a:solidFill>
          <a:ln>
            <a:noFill/>
          </a:ln>
        </p:spPr>
        <p:txBody>
          <a:bodyPr vert="horz" wrap="square" lIns="182880" tIns="91440" rIns="182880" bIns="9144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57565A"/>
              </a:solidFill>
              <a:effectLst/>
              <a:uLnTx/>
              <a:uFillTx/>
              <a:latin typeface="Montserrat Light"/>
              <a:ea typeface="+mn-ea"/>
              <a:cs typeface="+mn-cs"/>
            </a:endParaRPr>
          </a:p>
        </p:txBody>
      </p:sp>
      <p:sp>
        <p:nvSpPr>
          <p:cNvPr id="62" name="Freeform 63"/>
          <p:cNvSpPr>
            <a:spLocks noEditPoints="1"/>
          </p:cNvSpPr>
          <p:nvPr/>
        </p:nvSpPr>
        <p:spPr bwMode="auto">
          <a:xfrm rot="3233226">
            <a:off x="20716211" y="7985736"/>
            <a:ext cx="1100590" cy="1097720"/>
          </a:xfrm>
          <a:custGeom>
            <a:avLst/>
            <a:gdLst>
              <a:gd name="T0" fmla="*/ 0 w 1792"/>
              <a:gd name="T1" fmla="*/ 896 h 1792"/>
              <a:gd name="T2" fmla="*/ 323 w 1792"/>
              <a:gd name="T3" fmla="*/ 1248 h 1792"/>
              <a:gd name="T4" fmla="*/ 663 w 1792"/>
              <a:gd name="T5" fmla="*/ 1184 h 1792"/>
              <a:gd name="T6" fmla="*/ 580 w 1792"/>
              <a:gd name="T7" fmla="*/ 956 h 1792"/>
              <a:gd name="T8" fmla="*/ 244 w 1792"/>
              <a:gd name="T9" fmla="*/ 413 h 1792"/>
              <a:gd name="T10" fmla="*/ 684 w 1792"/>
              <a:gd name="T11" fmla="*/ 187 h 1792"/>
              <a:gd name="T12" fmla="*/ 1157 w 1792"/>
              <a:gd name="T13" fmla="*/ 184 h 1792"/>
              <a:gd name="T14" fmla="*/ 1172 w 1792"/>
              <a:gd name="T15" fmla="*/ 186 h 1792"/>
              <a:gd name="T16" fmla="*/ 1042 w 1792"/>
              <a:gd name="T17" fmla="*/ 269 h 1792"/>
              <a:gd name="T18" fmla="*/ 918 w 1792"/>
              <a:gd name="T19" fmla="*/ 276 h 1792"/>
              <a:gd name="T20" fmla="*/ 916 w 1792"/>
              <a:gd name="T21" fmla="*/ 290 h 1792"/>
              <a:gd name="T22" fmla="*/ 932 w 1792"/>
              <a:gd name="T23" fmla="*/ 830 h 1792"/>
              <a:gd name="T24" fmla="*/ 807 w 1792"/>
              <a:gd name="T25" fmla="*/ 986 h 1792"/>
              <a:gd name="T26" fmla="*/ 936 w 1792"/>
              <a:gd name="T27" fmla="*/ 1141 h 1792"/>
              <a:gd name="T28" fmla="*/ 1125 w 1792"/>
              <a:gd name="T29" fmla="*/ 1480 h 1792"/>
              <a:gd name="T30" fmla="*/ 902 w 1792"/>
              <a:gd name="T31" fmla="*/ 1792 h 1792"/>
              <a:gd name="T32" fmla="*/ 896 w 1792"/>
              <a:gd name="T33" fmla="*/ 0 h 1792"/>
              <a:gd name="T34" fmla="*/ 1509 w 1792"/>
              <a:gd name="T35" fmla="*/ 1001 h 1792"/>
              <a:gd name="T36" fmla="*/ 1496 w 1792"/>
              <a:gd name="T37" fmla="*/ 1209 h 1792"/>
              <a:gd name="T38" fmla="*/ 1399 w 1792"/>
              <a:gd name="T39" fmla="*/ 1223 h 1792"/>
              <a:gd name="T40" fmla="*/ 1385 w 1792"/>
              <a:gd name="T41" fmla="*/ 1016 h 1792"/>
              <a:gd name="T42" fmla="*/ 1184 w 1792"/>
              <a:gd name="T43" fmla="*/ 1001 h 1792"/>
              <a:gd name="T44" fmla="*/ 1168 w 1792"/>
              <a:gd name="T45" fmla="*/ 890 h 1792"/>
              <a:gd name="T46" fmla="*/ 1385 w 1792"/>
              <a:gd name="T47" fmla="*/ 873 h 1792"/>
              <a:gd name="T48" fmla="*/ 1401 w 1792"/>
              <a:gd name="T49" fmla="*/ 669 h 1792"/>
              <a:gd name="T50" fmla="*/ 1495 w 1792"/>
              <a:gd name="T51" fmla="*/ 890 h 1792"/>
              <a:gd name="T52" fmla="*/ 1716 w 1792"/>
              <a:gd name="T53" fmla="*/ 1001 h 1792"/>
              <a:gd name="T54" fmla="*/ 869 w 1792"/>
              <a:gd name="T55" fmla="*/ 1727 h 1792"/>
              <a:gd name="T56" fmla="*/ 915 w 1792"/>
              <a:gd name="T57" fmla="*/ 1393 h 1792"/>
              <a:gd name="T58" fmla="*/ 707 w 1792"/>
              <a:gd name="T59" fmla="*/ 1249 h 1792"/>
              <a:gd name="T60" fmla="*/ 382 w 1792"/>
              <a:gd name="T61" fmla="*/ 1320 h 1792"/>
              <a:gd name="T62" fmla="*/ 715 w 1792"/>
              <a:gd name="T63" fmla="*/ 1774 h 1792"/>
              <a:gd name="T64" fmla="*/ 841 w 1792"/>
              <a:gd name="T65" fmla="*/ 771 h 1792"/>
              <a:gd name="T66" fmla="*/ 819 w 1792"/>
              <a:gd name="T67" fmla="*/ 479 h 1792"/>
              <a:gd name="T68" fmla="*/ 402 w 1792"/>
              <a:gd name="T69" fmla="*/ 387 h 1792"/>
              <a:gd name="T70" fmla="*/ 391 w 1792"/>
              <a:gd name="T71" fmla="*/ 594 h 1792"/>
              <a:gd name="T72" fmla="*/ 688 w 1792"/>
              <a:gd name="T73" fmla="*/ 889 h 1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2" h="1792">
                <a:moveTo>
                  <a:pt x="896" y="0"/>
                </a:moveTo>
                <a:cubicBezTo>
                  <a:pt x="401" y="0"/>
                  <a:pt x="0" y="401"/>
                  <a:pt x="0" y="896"/>
                </a:cubicBezTo>
                <a:cubicBezTo>
                  <a:pt x="0" y="1073"/>
                  <a:pt x="52" y="1239"/>
                  <a:pt x="141" y="1378"/>
                </a:cubicBezTo>
                <a:cubicBezTo>
                  <a:pt x="187" y="1317"/>
                  <a:pt x="251" y="1277"/>
                  <a:pt x="323" y="1248"/>
                </a:cubicBezTo>
                <a:cubicBezTo>
                  <a:pt x="392" y="1220"/>
                  <a:pt x="466" y="1205"/>
                  <a:pt x="540" y="1197"/>
                </a:cubicBezTo>
                <a:cubicBezTo>
                  <a:pt x="580" y="1192"/>
                  <a:pt x="620" y="1189"/>
                  <a:pt x="663" y="1184"/>
                </a:cubicBezTo>
                <a:cubicBezTo>
                  <a:pt x="603" y="1116"/>
                  <a:pt x="577" y="1041"/>
                  <a:pt x="619" y="953"/>
                </a:cubicBezTo>
                <a:cubicBezTo>
                  <a:pt x="605" y="954"/>
                  <a:pt x="593" y="955"/>
                  <a:pt x="580" y="956"/>
                </a:cubicBezTo>
                <a:cubicBezTo>
                  <a:pt x="394" y="970"/>
                  <a:pt x="225" y="861"/>
                  <a:pt x="191" y="667"/>
                </a:cubicBezTo>
                <a:cubicBezTo>
                  <a:pt x="175" y="576"/>
                  <a:pt x="196" y="491"/>
                  <a:pt x="244" y="413"/>
                </a:cubicBezTo>
                <a:cubicBezTo>
                  <a:pt x="289" y="338"/>
                  <a:pt x="354" y="285"/>
                  <a:pt x="433" y="249"/>
                </a:cubicBezTo>
                <a:cubicBezTo>
                  <a:pt x="512" y="211"/>
                  <a:pt x="596" y="190"/>
                  <a:pt x="684" y="187"/>
                </a:cubicBezTo>
                <a:cubicBezTo>
                  <a:pt x="776" y="183"/>
                  <a:pt x="868" y="184"/>
                  <a:pt x="960" y="184"/>
                </a:cubicBezTo>
                <a:cubicBezTo>
                  <a:pt x="1026" y="183"/>
                  <a:pt x="1091" y="184"/>
                  <a:pt x="1157" y="184"/>
                </a:cubicBezTo>
                <a:cubicBezTo>
                  <a:pt x="1161" y="184"/>
                  <a:pt x="1166" y="184"/>
                  <a:pt x="1171" y="184"/>
                </a:cubicBezTo>
                <a:cubicBezTo>
                  <a:pt x="1171" y="185"/>
                  <a:pt x="1171" y="185"/>
                  <a:pt x="1172" y="186"/>
                </a:cubicBezTo>
                <a:cubicBezTo>
                  <a:pt x="1169" y="189"/>
                  <a:pt x="1166" y="191"/>
                  <a:pt x="1162" y="193"/>
                </a:cubicBezTo>
                <a:cubicBezTo>
                  <a:pt x="1122" y="218"/>
                  <a:pt x="1083" y="244"/>
                  <a:pt x="1042" y="269"/>
                </a:cubicBezTo>
                <a:cubicBezTo>
                  <a:pt x="1036" y="273"/>
                  <a:pt x="1027" y="275"/>
                  <a:pt x="1019" y="275"/>
                </a:cubicBezTo>
                <a:cubicBezTo>
                  <a:pt x="985" y="276"/>
                  <a:pt x="951" y="276"/>
                  <a:pt x="918" y="276"/>
                </a:cubicBezTo>
                <a:cubicBezTo>
                  <a:pt x="913" y="276"/>
                  <a:pt x="909" y="276"/>
                  <a:pt x="900" y="276"/>
                </a:cubicBezTo>
                <a:cubicBezTo>
                  <a:pt x="907" y="283"/>
                  <a:pt x="912" y="287"/>
                  <a:pt x="916" y="290"/>
                </a:cubicBezTo>
                <a:cubicBezTo>
                  <a:pt x="975" y="341"/>
                  <a:pt x="1021" y="401"/>
                  <a:pt x="1040" y="478"/>
                </a:cubicBezTo>
                <a:cubicBezTo>
                  <a:pt x="1074" y="616"/>
                  <a:pt x="1040" y="735"/>
                  <a:pt x="932" y="830"/>
                </a:cubicBezTo>
                <a:cubicBezTo>
                  <a:pt x="901" y="858"/>
                  <a:pt x="870" y="885"/>
                  <a:pt x="840" y="913"/>
                </a:cubicBezTo>
                <a:cubicBezTo>
                  <a:pt x="820" y="933"/>
                  <a:pt x="808" y="957"/>
                  <a:pt x="807" y="986"/>
                </a:cubicBezTo>
                <a:cubicBezTo>
                  <a:pt x="806" y="1016"/>
                  <a:pt x="815" y="1041"/>
                  <a:pt x="837" y="1060"/>
                </a:cubicBezTo>
                <a:cubicBezTo>
                  <a:pt x="869" y="1089"/>
                  <a:pt x="903" y="1114"/>
                  <a:pt x="936" y="1141"/>
                </a:cubicBezTo>
                <a:cubicBezTo>
                  <a:pt x="989" y="1185"/>
                  <a:pt x="1043" y="1229"/>
                  <a:pt x="1080" y="1288"/>
                </a:cubicBezTo>
                <a:cubicBezTo>
                  <a:pt x="1117" y="1347"/>
                  <a:pt x="1131" y="1411"/>
                  <a:pt x="1125" y="1480"/>
                </a:cubicBezTo>
                <a:cubicBezTo>
                  <a:pt x="1114" y="1601"/>
                  <a:pt x="1051" y="1690"/>
                  <a:pt x="955" y="1758"/>
                </a:cubicBezTo>
                <a:cubicBezTo>
                  <a:pt x="938" y="1771"/>
                  <a:pt x="920" y="1782"/>
                  <a:pt x="902" y="1792"/>
                </a:cubicBezTo>
                <a:cubicBezTo>
                  <a:pt x="1394" y="1789"/>
                  <a:pt x="1792" y="1389"/>
                  <a:pt x="1792" y="896"/>
                </a:cubicBezTo>
                <a:cubicBezTo>
                  <a:pt x="1792" y="401"/>
                  <a:pt x="1391" y="0"/>
                  <a:pt x="896" y="0"/>
                </a:cubicBezTo>
                <a:close/>
                <a:moveTo>
                  <a:pt x="1700" y="1001"/>
                </a:moveTo>
                <a:cubicBezTo>
                  <a:pt x="1636" y="1001"/>
                  <a:pt x="1573" y="1002"/>
                  <a:pt x="1509" y="1001"/>
                </a:cubicBezTo>
                <a:cubicBezTo>
                  <a:pt x="1499" y="1001"/>
                  <a:pt x="1496" y="1004"/>
                  <a:pt x="1496" y="1015"/>
                </a:cubicBezTo>
                <a:cubicBezTo>
                  <a:pt x="1496" y="1080"/>
                  <a:pt x="1496" y="1144"/>
                  <a:pt x="1496" y="1209"/>
                </a:cubicBezTo>
                <a:cubicBezTo>
                  <a:pt x="1496" y="1220"/>
                  <a:pt x="1493" y="1224"/>
                  <a:pt x="1482" y="1223"/>
                </a:cubicBezTo>
                <a:cubicBezTo>
                  <a:pt x="1454" y="1223"/>
                  <a:pt x="1426" y="1223"/>
                  <a:pt x="1399" y="1223"/>
                </a:cubicBezTo>
                <a:cubicBezTo>
                  <a:pt x="1388" y="1224"/>
                  <a:pt x="1385" y="1219"/>
                  <a:pt x="1385" y="1209"/>
                </a:cubicBezTo>
                <a:cubicBezTo>
                  <a:pt x="1385" y="1145"/>
                  <a:pt x="1385" y="1081"/>
                  <a:pt x="1385" y="1016"/>
                </a:cubicBezTo>
                <a:cubicBezTo>
                  <a:pt x="1385" y="1005"/>
                  <a:pt x="1382" y="1001"/>
                  <a:pt x="1370" y="1001"/>
                </a:cubicBezTo>
                <a:cubicBezTo>
                  <a:pt x="1308" y="1002"/>
                  <a:pt x="1246" y="1001"/>
                  <a:pt x="1184" y="1001"/>
                </a:cubicBezTo>
                <a:cubicBezTo>
                  <a:pt x="1179" y="1001"/>
                  <a:pt x="1174" y="1001"/>
                  <a:pt x="1168" y="1001"/>
                </a:cubicBezTo>
                <a:cubicBezTo>
                  <a:pt x="1168" y="964"/>
                  <a:pt x="1168" y="928"/>
                  <a:pt x="1168" y="890"/>
                </a:cubicBezTo>
                <a:cubicBezTo>
                  <a:pt x="1239" y="890"/>
                  <a:pt x="1311" y="890"/>
                  <a:pt x="1384" y="890"/>
                </a:cubicBezTo>
                <a:cubicBezTo>
                  <a:pt x="1384" y="884"/>
                  <a:pt x="1385" y="878"/>
                  <a:pt x="1385" y="873"/>
                </a:cubicBezTo>
                <a:cubicBezTo>
                  <a:pt x="1385" y="811"/>
                  <a:pt x="1385" y="748"/>
                  <a:pt x="1385" y="685"/>
                </a:cubicBezTo>
                <a:cubicBezTo>
                  <a:pt x="1385" y="673"/>
                  <a:pt x="1388" y="669"/>
                  <a:pt x="1401" y="669"/>
                </a:cubicBezTo>
                <a:cubicBezTo>
                  <a:pt x="1432" y="670"/>
                  <a:pt x="1463" y="670"/>
                  <a:pt x="1495" y="670"/>
                </a:cubicBezTo>
                <a:cubicBezTo>
                  <a:pt x="1495" y="743"/>
                  <a:pt x="1495" y="815"/>
                  <a:pt x="1495" y="890"/>
                </a:cubicBezTo>
                <a:cubicBezTo>
                  <a:pt x="1570" y="890"/>
                  <a:pt x="1642" y="890"/>
                  <a:pt x="1716" y="890"/>
                </a:cubicBezTo>
                <a:cubicBezTo>
                  <a:pt x="1716" y="927"/>
                  <a:pt x="1716" y="964"/>
                  <a:pt x="1716" y="1001"/>
                </a:cubicBezTo>
                <a:cubicBezTo>
                  <a:pt x="1710" y="1001"/>
                  <a:pt x="1705" y="1001"/>
                  <a:pt x="1700" y="1001"/>
                </a:cubicBezTo>
                <a:close/>
                <a:moveTo>
                  <a:pt x="869" y="1727"/>
                </a:moveTo>
                <a:cubicBezTo>
                  <a:pt x="939" y="1685"/>
                  <a:pt x="977" y="1623"/>
                  <a:pt x="978" y="1540"/>
                </a:cubicBezTo>
                <a:cubicBezTo>
                  <a:pt x="978" y="1482"/>
                  <a:pt x="955" y="1434"/>
                  <a:pt x="915" y="1393"/>
                </a:cubicBezTo>
                <a:cubicBezTo>
                  <a:pt x="869" y="1344"/>
                  <a:pt x="813" y="1306"/>
                  <a:pt x="759" y="1265"/>
                </a:cubicBezTo>
                <a:cubicBezTo>
                  <a:pt x="743" y="1253"/>
                  <a:pt x="726" y="1248"/>
                  <a:pt x="707" y="1249"/>
                </a:cubicBezTo>
                <a:cubicBezTo>
                  <a:pt x="655" y="1253"/>
                  <a:pt x="604" y="1256"/>
                  <a:pt x="552" y="1263"/>
                </a:cubicBezTo>
                <a:cubicBezTo>
                  <a:pt x="492" y="1271"/>
                  <a:pt x="435" y="1289"/>
                  <a:pt x="382" y="1320"/>
                </a:cubicBezTo>
                <a:cubicBezTo>
                  <a:pt x="300" y="1370"/>
                  <a:pt x="261" y="1450"/>
                  <a:pt x="274" y="1541"/>
                </a:cubicBezTo>
                <a:cubicBezTo>
                  <a:pt x="394" y="1656"/>
                  <a:pt x="546" y="1739"/>
                  <a:pt x="715" y="1774"/>
                </a:cubicBezTo>
                <a:cubicBezTo>
                  <a:pt x="769" y="1768"/>
                  <a:pt x="821" y="1756"/>
                  <a:pt x="869" y="1727"/>
                </a:cubicBezTo>
                <a:close/>
                <a:moveTo>
                  <a:pt x="841" y="771"/>
                </a:moveTo>
                <a:cubicBezTo>
                  <a:pt x="855" y="735"/>
                  <a:pt x="859" y="696"/>
                  <a:pt x="857" y="658"/>
                </a:cubicBezTo>
                <a:cubicBezTo>
                  <a:pt x="854" y="596"/>
                  <a:pt x="841" y="536"/>
                  <a:pt x="819" y="479"/>
                </a:cubicBezTo>
                <a:cubicBezTo>
                  <a:pt x="794" y="415"/>
                  <a:pt x="760" y="357"/>
                  <a:pt x="706" y="313"/>
                </a:cubicBezTo>
                <a:cubicBezTo>
                  <a:pt x="602" y="232"/>
                  <a:pt x="452" y="268"/>
                  <a:pt x="402" y="387"/>
                </a:cubicBezTo>
                <a:cubicBezTo>
                  <a:pt x="386" y="424"/>
                  <a:pt x="382" y="464"/>
                  <a:pt x="381" y="517"/>
                </a:cubicBezTo>
                <a:cubicBezTo>
                  <a:pt x="383" y="534"/>
                  <a:pt x="385" y="564"/>
                  <a:pt x="391" y="594"/>
                </a:cubicBezTo>
                <a:cubicBezTo>
                  <a:pt x="406" y="672"/>
                  <a:pt x="433" y="745"/>
                  <a:pt x="484" y="807"/>
                </a:cubicBezTo>
                <a:cubicBezTo>
                  <a:pt x="537" y="870"/>
                  <a:pt x="604" y="904"/>
                  <a:pt x="688" y="889"/>
                </a:cubicBezTo>
                <a:cubicBezTo>
                  <a:pt x="758" y="877"/>
                  <a:pt x="814" y="841"/>
                  <a:pt x="841" y="771"/>
                </a:cubicBezTo>
                <a:close/>
              </a:path>
            </a:pathLst>
          </a:custGeom>
          <a:solidFill>
            <a:srgbClr val="D6D6D6"/>
          </a:solidFill>
          <a:ln>
            <a:noFill/>
          </a:ln>
        </p:spPr>
        <p:txBody>
          <a:bodyPr vert="horz" wrap="square" lIns="182880" tIns="91440" rIns="182880" bIns="9144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57565A"/>
              </a:solidFill>
              <a:effectLst/>
              <a:uLnTx/>
              <a:uFillTx/>
              <a:latin typeface="Montserrat Light"/>
              <a:ea typeface="+mn-ea"/>
              <a:cs typeface="+mn-cs"/>
            </a:endParaRPr>
          </a:p>
        </p:txBody>
      </p:sp>
      <p:grpSp>
        <p:nvGrpSpPr>
          <p:cNvPr id="65" name="Group 64"/>
          <p:cNvGrpSpPr/>
          <p:nvPr/>
        </p:nvGrpSpPr>
        <p:grpSpPr>
          <a:xfrm>
            <a:off x="14567910" y="4034107"/>
            <a:ext cx="7826052" cy="9569610"/>
            <a:chOff x="7358261" y="1815365"/>
            <a:chExt cx="4077968" cy="4986494"/>
          </a:xfrm>
          <a:effectLst/>
        </p:grpSpPr>
        <p:sp>
          <p:nvSpPr>
            <p:cNvPr id="68" name="Freeform 5"/>
            <p:cNvSpPr>
              <a:spLocks/>
            </p:cNvSpPr>
            <p:nvPr/>
          </p:nvSpPr>
          <p:spPr bwMode="auto">
            <a:xfrm>
              <a:off x="8766131" y="4120202"/>
              <a:ext cx="1062259" cy="446173"/>
            </a:xfrm>
            <a:custGeom>
              <a:avLst/>
              <a:gdLst>
                <a:gd name="T0" fmla="*/ 24 w 537"/>
                <a:gd name="T1" fmla="*/ 100 h 226"/>
                <a:gd name="T2" fmla="*/ 188 w 537"/>
                <a:gd name="T3" fmla="*/ 224 h 226"/>
                <a:gd name="T4" fmla="*/ 419 w 537"/>
                <a:gd name="T5" fmla="*/ 135 h 226"/>
                <a:gd name="T6" fmla="*/ 537 w 537"/>
                <a:gd name="T7" fmla="*/ 196 h 226"/>
                <a:gd name="T8" fmla="*/ 186 w 537"/>
                <a:gd name="T9" fmla="*/ 0 h 226"/>
                <a:gd name="T10" fmla="*/ 24 w 537"/>
                <a:gd name="T11" fmla="*/ 100 h 226"/>
              </a:gdLst>
              <a:ahLst/>
              <a:cxnLst>
                <a:cxn ang="0">
                  <a:pos x="T0" y="T1"/>
                </a:cxn>
                <a:cxn ang="0">
                  <a:pos x="T2" y="T3"/>
                </a:cxn>
                <a:cxn ang="0">
                  <a:pos x="T4" y="T5"/>
                </a:cxn>
                <a:cxn ang="0">
                  <a:pos x="T6" y="T7"/>
                </a:cxn>
                <a:cxn ang="0">
                  <a:pos x="T8" y="T9"/>
                </a:cxn>
                <a:cxn ang="0">
                  <a:pos x="T10" y="T11"/>
                </a:cxn>
              </a:cxnLst>
              <a:rect l="0" t="0" r="r" b="b"/>
              <a:pathLst>
                <a:path w="537" h="226">
                  <a:moveTo>
                    <a:pt x="24" y="100"/>
                  </a:moveTo>
                  <a:cubicBezTo>
                    <a:pt x="0" y="143"/>
                    <a:pt x="59" y="226"/>
                    <a:pt x="188" y="224"/>
                  </a:cubicBezTo>
                  <a:cubicBezTo>
                    <a:pt x="318" y="222"/>
                    <a:pt x="419" y="135"/>
                    <a:pt x="419" y="135"/>
                  </a:cubicBezTo>
                  <a:cubicBezTo>
                    <a:pt x="448" y="171"/>
                    <a:pt x="537" y="196"/>
                    <a:pt x="537" y="196"/>
                  </a:cubicBezTo>
                  <a:cubicBezTo>
                    <a:pt x="537" y="196"/>
                    <a:pt x="377" y="106"/>
                    <a:pt x="186" y="0"/>
                  </a:cubicBezTo>
                  <a:cubicBezTo>
                    <a:pt x="123" y="66"/>
                    <a:pt x="46" y="59"/>
                    <a:pt x="24" y="100"/>
                  </a:cubicBezTo>
                  <a:close/>
                </a:path>
              </a:pathLst>
            </a:custGeom>
            <a:solidFill>
              <a:srgbClr val="FFF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57565A"/>
                </a:solidFill>
                <a:effectLst/>
                <a:uLnTx/>
                <a:uFillTx/>
                <a:latin typeface="Montserrat Light"/>
                <a:ea typeface="+mn-ea"/>
                <a:cs typeface="+mn-cs"/>
              </a:endParaRPr>
            </a:p>
          </p:txBody>
        </p:sp>
        <p:sp>
          <p:nvSpPr>
            <p:cNvPr id="71" name="Freeform 7"/>
            <p:cNvSpPr>
              <a:spLocks/>
            </p:cNvSpPr>
            <p:nvPr/>
          </p:nvSpPr>
          <p:spPr bwMode="auto">
            <a:xfrm>
              <a:off x="7358261" y="3397774"/>
              <a:ext cx="4074500" cy="3404085"/>
            </a:xfrm>
            <a:custGeom>
              <a:avLst/>
              <a:gdLst>
                <a:gd name="T0" fmla="*/ 1722 w 2059"/>
                <a:gd name="T1" fmla="*/ 1086 h 1728"/>
                <a:gd name="T2" fmla="*/ 1691 w 2059"/>
                <a:gd name="T3" fmla="*/ 864 h 1728"/>
                <a:gd name="T4" fmla="*/ 1599 w 2059"/>
                <a:gd name="T5" fmla="*/ 451 h 1728"/>
                <a:gd name="T6" fmla="*/ 1252 w 2059"/>
                <a:gd name="T7" fmla="*/ 247 h 1728"/>
                <a:gd name="T8" fmla="*/ 1163 w 2059"/>
                <a:gd name="T9" fmla="*/ 220 h 1728"/>
                <a:gd name="T10" fmla="*/ 908 w 2059"/>
                <a:gd name="T11" fmla="*/ 355 h 1728"/>
                <a:gd name="T12" fmla="*/ 897 w 2059"/>
                <a:gd name="T13" fmla="*/ 367 h 1728"/>
                <a:gd name="T14" fmla="*/ 1248 w 2059"/>
                <a:gd name="T15" fmla="*/ 563 h 1728"/>
                <a:gd name="T16" fmla="*/ 1130 w 2059"/>
                <a:gd name="T17" fmla="*/ 502 h 1728"/>
                <a:gd name="T18" fmla="*/ 899 w 2059"/>
                <a:gd name="T19" fmla="*/ 591 h 1728"/>
                <a:gd name="T20" fmla="*/ 735 w 2059"/>
                <a:gd name="T21" fmla="*/ 467 h 1728"/>
                <a:gd name="T22" fmla="*/ 897 w 2059"/>
                <a:gd name="T23" fmla="*/ 367 h 1728"/>
                <a:gd name="T24" fmla="*/ 278 w 2059"/>
                <a:gd name="T25" fmla="*/ 31 h 1728"/>
                <a:gd name="T26" fmla="*/ 62 w 2059"/>
                <a:gd name="T27" fmla="*/ 122 h 1728"/>
                <a:gd name="T28" fmla="*/ 239 w 2059"/>
                <a:gd name="T29" fmla="*/ 259 h 1728"/>
                <a:gd name="T30" fmla="*/ 259 w 2059"/>
                <a:gd name="T31" fmla="*/ 263 h 1728"/>
                <a:gd name="T32" fmla="*/ 239 w 2059"/>
                <a:gd name="T33" fmla="*/ 259 h 1728"/>
                <a:gd name="T34" fmla="*/ 4 w 2059"/>
                <a:gd name="T35" fmla="*/ 349 h 1728"/>
                <a:gd name="T36" fmla="*/ 184 w 2059"/>
                <a:gd name="T37" fmla="*/ 506 h 1728"/>
                <a:gd name="T38" fmla="*/ 176 w 2059"/>
                <a:gd name="T39" fmla="*/ 718 h 1728"/>
                <a:gd name="T40" fmla="*/ 247 w 2059"/>
                <a:gd name="T41" fmla="*/ 930 h 1728"/>
                <a:gd name="T42" fmla="*/ 604 w 2059"/>
                <a:gd name="T43" fmla="*/ 1134 h 1728"/>
                <a:gd name="T44" fmla="*/ 1177 w 2059"/>
                <a:gd name="T45" fmla="*/ 1444 h 1728"/>
                <a:gd name="T46" fmla="*/ 1272 w 2059"/>
                <a:gd name="T47" fmla="*/ 1728 h 1728"/>
                <a:gd name="T48" fmla="*/ 2059 w 2059"/>
                <a:gd name="T49" fmla="*/ 1728 h 1728"/>
                <a:gd name="T50" fmla="*/ 1722 w 2059"/>
                <a:gd name="T51" fmla="*/ 1086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59" h="1728">
                  <a:moveTo>
                    <a:pt x="1722" y="1086"/>
                  </a:moveTo>
                  <a:cubicBezTo>
                    <a:pt x="1722" y="1086"/>
                    <a:pt x="1750" y="978"/>
                    <a:pt x="1691" y="864"/>
                  </a:cubicBezTo>
                  <a:cubicBezTo>
                    <a:pt x="1632" y="750"/>
                    <a:pt x="1632" y="587"/>
                    <a:pt x="1599" y="451"/>
                  </a:cubicBezTo>
                  <a:cubicBezTo>
                    <a:pt x="1571" y="340"/>
                    <a:pt x="1398" y="290"/>
                    <a:pt x="1252" y="247"/>
                  </a:cubicBezTo>
                  <a:cubicBezTo>
                    <a:pt x="1220" y="238"/>
                    <a:pt x="1190" y="229"/>
                    <a:pt x="1163" y="220"/>
                  </a:cubicBezTo>
                  <a:cubicBezTo>
                    <a:pt x="1010" y="169"/>
                    <a:pt x="973" y="277"/>
                    <a:pt x="908" y="355"/>
                  </a:cubicBezTo>
                  <a:cubicBezTo>
                    <a:pt x="904" y="359"/>
                    <a:pt x="901" y="363"/>
                    <a:pt x="897" y="367"/>
                  </a:cubicBezTo>
                  <a:cubicBezTo>
                    <a:pt x="1088" y="473"/>
                    <a:pt x="1248" y="563"/>
                    <a:pt x="1248" y="563"/>
                  </a:cubicBezTo>
                  <a:cubicBezTo>
                    <a:pt x="1248" y="563"/>
                    <a:pt x="1159" y="538"/>
                    <a:pt x="1130" y="502"/>
                  </a:cubicBezTo>
                  <a:cubicBezTo>
                    <a:pt x="1130" y="502"/>
                    <a:pt x="1029" y="589"/>
                    <a:pt x="899" y="591"/>
                  </a:cubicBezTo>
                  <a:cubicBezTo>
                    <a:pt x="770" y="593"/>
                    <a:pt x="711" y="510"/>
                    <a:pt x="735" y="467"/>
                  </a:cubicBezTo>
                  <a:cubicBezTo>
                    <a:pt x="757" y="426"/>
                    <a:pt x="834" y="433"/>
                    <a:pt x="897" y="367"/>
                  </a:cubicBezTo>
                  <a:cubicBezTo>
                    <a:pt x="640" y="223"/>
                    <a:pt x="326" y="49"/>
                    <a:pt x="278" y="31"/>
                  </a:cubicBezTo>
                  <a:cubicBezTo>
                    <a:pt x="196" y="0"/>
                    <a:pt x="82" y="19"/>
                    <a:pt x="62" y="122"/>
                  </a:cubicBezTo>
                  <a:cubicBezTo>
                    <a:pt x="47" y="205"/>
                    <a:pt x="186" y="246"/>
                    <a:pt x="239" y="259"/>
                  </a:cubicBezTo>
                  <a:cubicBezTo>
                    <a:pt x="245" y="260"/>
                    <a:pt x="252" y="261"/>
                    <a:pt x="259" y="263"/>
                  </a:cubicBezTo>
                  <a:cubicBezTo>
                    <a:pt x="259" y="263"/>
                    <a:pt x="251" y="262"/>
                    <a:pt x="239" y="259"/>
                  </a:cubicBezTo>
                  <a:cubicBezTo>
                    <a:pt x="97" y="229"/>
                    <a:pt x="7" y="252"/>
                    <a:pt x="4" y="349"/>
                  </a:cubicBezTo>
                  <a:cubicBezTo>
                    <a:pt x="0" y="451"/>
                    <a:pt x="184" y="506"/>
                    <a:pt x="184" y="506"/>
                  </a:cubicBezTo>
                  <a:cubicBezTo>
                    <a:pt x="78" y="589"/>
                    <a:pt x="176" y="718"/>
                    <a:pt x="176" y="718"/>
                  </a:cubicBezTo>
                  <a:cubicBezTo>
                    <a:pt x="106" y="785"/>
                    <a:pt x="125" y="871"/>
                    <a:pt x="247" y="930"/>
                  </a:cubicBezTo>
                  <a:cubicBezTo>
                    <a:pt x="369" y="989"/>
                    <a:pt x="604" y="1134"/>
                    <a:pt x="604" y="1134"/>
                  </a:cubicBezTo>
                  <a:cubicBezTo>
                    <a:pt x="763" y="1386"/>
                    <a:pt x="1177" y="1444"/>
                    <a:pt x="1177" y="1444"/>
                  </a:cubicBezTo>
                  <a:cubicBezTo>
                    <a:pt x="1194" y="1475"/>
                    <a:pt x="1236" y="1608"/>
                    <a:pt x="1272" y="1728"/>
                  </a:cubicBezTo>
                  <a:cubicBezTo>
                    <a:pt x="2059" y="1728"/>
                    <a:pt x="2059" y="1728"/>
                    <a:pt x="2059" y="1728"/>
                  </a:cubicBezTo>
                  <a:cubicBezTo>
                    <a:pt x="1909" y="1475"/>
                    <a:pt x="1722" y="1086"/>
                    <a:pt x="1722" y="1086"/>
                  </a:cubicBezTo>
                </a:path>
              </a:pathLst>
            </a:custGeom>
            <a:solidFill>
              <a:srgbClr val="FCDB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57565A"/>
                </a:solidFill>
                <a:effectLst/>
                <a:uLnTx/>
                <a:uFillTx/>
                <a:latin typeface="Montserrat Light"/>
                <a:ea typeface="+mn-ea"/>
                <a:cs typeface="+mn-cs"/>
              </a:endParaRPr>
            </a:p>
          </p:txBody>
        </p:sp>
        <p:sp>
          <p:nvSpPr>
            <p:cNvPr id="72" name="Freeform 8"/>
            <p:cNvSpPr>
              <a:spLocks/>
            </p:cNvSpPr>
            <p:nvPr/>
          </p:nvSpPr>
          <p:spPr bwMode="auto">
            <a:xfrm>
              <a:off x="9675813" y="5862124"/>
              <a:ext cx="1270319" cy="623022"/>
            </a:xfrm>
            <a:custGeom>
              <a:avLst/>
              <a:gdLst>
                <a:gd name="T0" fmla="*/ 137 w 642"/>
                <a:gd name="T1" fmla="*/ 316 h 316"/>
                <a:gd name="T2" fmla="*/ 34 w 642"/>
                <a:gd name="T3" fmla="*/ 255 h 316"/>
                <a:gd name="T4" fmla="*/ 227 w 642"/>
                <a:gd name="T5" fmla="*/ 208 h 316"/>
                <a:gd name="T6" fmla="*/ 631 w 642"/>
                <a:gd name="T7" fmla="*/ 0 h 316"/>
                <a:gd name="T8" fmla="*/ 534 w 642"/>
                <a:gd name="T9" fmla="*/ 223 h 316"/>
                <a:gd name="T10" fmla="*/ 137 w 642"/>
                <a:gd name="T11" fmla="*/ 316 h 316"/>
              </a:gdLst>
              <a:ahLst/>
              <a:cxnLst>
                <a:cxn ang="0">
                  <a:pos x="T0" y="T1"/>
                </a:cxn>
                <a:cxn ang="0">
                  <a:pos x="T2" y="T3"/>
                </a:cxn>
                <a:cxn ang="0">
                  <a:pos x="T4" y="T5"/>
                </a:cxn>
                <a:cxn ang="0">
                  <a:pos x="T6" y="T7"/>
                </a:cxn>
                <a:cxn ang="0">
                  <a:pos x="T8" y="T9"/>
                </a:cxn>
                <a:cxn ang="0">
                  <a:pos x="T10" y="T11"/>
                </a:cxn>
              </a:cxnLst>
              <a:rect l="0" t="0" r="r" b="b"/>
              <a:pathLst>
                <a:path w="642" h="316">
                  <a:moveTo>
                    <a:pt x="137" y="316"/>
                  </a:moveTo>
                  <a:cubicBezTo>
                    <a:pt x="137" y="316"/>
                    <a:pt x="0" y="260"/>
                    <a:pt x="34" y="255"/>
                  </a:cubicBezTo>
                  <a:cubicBezTo>
                    <a:pt x="68" y="251"/>
                    <a:pt x="70" y="264"/>
                    <a:pt x="227" y="208"/>
                  </a:cubicBezTo>
                  <a:cubicBezTo>
                    <a:pt x="385" y="152"/>
                    <a:pt x="631" y="0"/>
                    <a:pt x="631" y="0"/>
                  </a:cubicBezTo>
                  <a:cubicBezTo>
                    <a:pt x="631" y="0"/>
                    <a:pt x="642" y="175"/>
                    <a:pt x="534" y="223"/>
                  </a:cubicBezTo>
                  <a:cubicBezTo>
                    <a:pt x="426" y="270"/>
                    <a:pt x="137" y="316"/>
                    <a:pt x="137" y="316"/>
                  </a:cubicBezTo>
                  <a:close/>
                </a:path>
              </a:pathLst>
            </a:custGeom>
            <a:solidFill>
              <a:srgbClr val="000000">
                <a:alpha val="10000"/>
              </a:srgbClr>
            </a:solidFill>
            <a:ln w="3175" cap="flat">
              <a:noFill/>
              <a:prstDash val="solid"/>
              <a:miter lim="800000"/>
              <a:headEnd/>
              <a:tailEnd/>
            </a:ln>
          </p:spPr>
          <p:txBody>
            <a:bodyPr vert="horz" wrap="square" lIns="182880" tIns="91440" rIns="182880" bIns="9144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57565A"/>
                </a:solidFill>
                <a:effectLst/>
                <a:uLnTx/>
                <a:uFillTx/>
                <a:latin typeface="Montserrat Light"/>
                <a:ea typeface="+mn-ea"/>
                <a:cs typeface="+mn-cs"/>
              </a:endParaRPr>
            </a:p>
          </p:txBody>
        </p:sp>
        <p:sp>
          <p:nvSpPr>
            <p:cNvPr id="73" name="Freeform 9"/>
            <p:cNvSpPr>
              <a:spLocks/>
            </p:cNvSpPr>
            <p:nvPr/>
          </p:nvSpPr>
          <p:spPr bwMode="auto">
            <a:xfrm>
              <a:off x="9664255" y="5758094"/>
              <a:ext cx="1771974" cy="1043765"/>
            </a:xfrm>
            <a:custGeom>
              <a:avLst/>
              <a:gdLst>
                <a:gd name="T0" fmla="*/ 874 w 896"/>
                <a:gd name="T1" fmla="*/ 425 h 530"/>
                <a:gd name="T2" fmla="*/ 776 w 896"/>
                <a:gd name="T3" fmla="*/ 274 h 530"/>
                <a:gd name="T4" fmla="*/ 691 w 896"/>
                <a:gd name="T5" fmla="*/ 35 h 530"/>
                <a:gd name="T6" fmla="*/ 651 w 896"/>
                <a:gd name="T7" fmla="*/ 31 h 530"/>
                <a:gd name="T8" fmla="*/ 450 w 896"/>
                <a:gd name="T9" fmla="*/ 196 h 530"/>
                <a:gd name="T10" fmla="*/ 133 w 896"/>
                <a:gd name="T11" fmla="*/ 329 h 530"/>
                <a:gd name="T12" fmla="*/ 7 w 896"/>
                <a:gd name="T13" fmla="*/ 338 h 530"/>
                <a:gd name="T14" fmla="*/ 56 w 896"/>
                <a:gd name="T15" fmla="*/ 467 h 530"/>
                <a:gd name="T16" fmla="*/ 78 w 896"/>
                <a:gd name="T17" fmla="*/ 518 h 530"/>
                <a:gd name="T18" fmla="*/ 74 w 896"/>
                <a:gd name="T19" fmla="*/ 530 h 530"/>
                <a:gd name="T20" fmla="*/ 896 w 896"/>
                <a:gd name="T21" fmla="*/ 530 h 530"/>
                <a:gd name="T22" fmla="*/ 874 w 896"/>
                <a:gd name="T23" fmla="*/ 4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6" h="530">
                  <a:moveTo>
                    <a:pt x="874" y="425"/>
                  </a:moveTo>
                  <a:cubicBezTo>
                    <a:pt x="874" y="425"/>
                    <a:pt x="782" y="289"/>
                    <a:pt x="776" y="274"/>
                  </a:cubicBezTo>
                  <a:cubicBezTo>
                    <a:pt x="771" y="258"/>
                    <a:pt x="691" y="35"/>
                    <a:pt x="691" y="35"/>
                  </a:cubicBezTo>
                  <a:cubicBezTo>
                    <a:pt x="691" y="35"/>
                    <a:pt x="654" y="0"/>
                    <a:pt x="651" y="31"/>
                  </a:cubicBezTo>
                  <a:cubicBezTo>
                    <a:pt x="651" y="31"/>
                    <a:pt x="583" y="119"/>
                    <a:pt x="450" y="196"/>
                  </a:cubicBezTo>
                  <a:cubicBezTo>
                    <a:pt x="317" y="272"/>
                    <a:pt x="133" y="329"/>
                    <a:pt x="133" y="329"/>
                  </a:cubicBezTo>
                  <a:cubicBezTo>
                    <a:pt x="133" y="329"/>
                    <a:pt x="14" y="298"/>
                    <a:pt x="7" y="338"/>
                  </a:cubicBezTo>
                  <a:cubicBezTo>
                    <a:pt x="0" y="379"/>
                    <a:pt x="56" y="467"/>
                    <a:pt x="56" y="467"/>
                  </a:cubicBezTo>
                  <a:cubicBezTo>
                    <a:pt x="78" y="518"/>
                    <a:pt x="78" y="518"/>
                    <a:pt x="78" y="518"/>
                  </a:cubicBezTo>
                  <a:cubicBezTo>
                    <a:pt x="74" y="530"/>
                    <a:pt x="74" y="530"/>
                    <a:pt x="74" y="530"/>
                  </a:cubicBezTo>
                  <a:cubicBezTo>
                    <a:pt x="896" y="530"/>
                    <a:pt x="896" y="530"/>
                    <a:pt x="896" y="530"/>
                  </a:cubicBezTo>
                  <a:lnTo>
                    <a:pt x="874" y="425"/>
                  </a:lnTo>
                  <a:close/>
                </a:path>
              </a:pathLst>
            </a:custGeom>
            <a:solidFill>
              <a:srgbClr val="4F5457"/>
            </a:solidFill>
            <a:ln>
              <a:noFill/>
            </a:ln>
          </p:spPr>
          <p:txBody>
            <a:bodyPr vert="horz" wrap="square" lIns="182880" tIns="91440" rIns="182880" bIns="9144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57565A"/>
                </a:solidFill>
                <a:effectLst/>
                <a:uLnTx/>
                <a:uFillTx/>
                <a:latin typeface="Montserrat Light"/>
                <a:ea typeface="+mn-ea"/>
                <a:cs typeface="+mn-cs"/>
              </a:endParaRPr>
            </a:p>
          </p:txBody>
        </p:sp>
        <p:sp>
          <p:nvSpPr>
            <p:cNvPr id="74" name="Freeform 10"/>
            <p:cNvSpPr>
              <a:spLocks noEditPoints="1"/>
            </p:cNvSpPr>
            <p:nvPr/>
          </p:nvSpPr>
          <p:spPr bwMode="auto">
            <a:xfrm>
              <a:off x="9857288" y="6004297"/>
              <a:ext cx="1280722" cy="797562"/>
            </a:xfrm>
            <a:custGeom>
              <a:avLst/>
              <a:gdLst>
                <a:gd name="T0" fmla="*/ 98 w 647"/>
                <a:gd name="T1" fmla="*/ 405 h 405"/>
                <a:gd name="T2" fmla="*/ 6 w 647"/>
                <a:gd name="T3" fmla="*/ 275 h 405"/>
                <a:gd name="T4" fmla="*/ 638 w 647"/>
                <a:gd name="T5" fmla="*/ 228 h 405"/>
                <a:gd name="T6" fmla="*/ 553 w 647"/>
                <a:gd name="T7" fmla="*/ 2 h 405"/>
                <a:gd name="T8" fmla="*/ 638 w 647"/>
                <a:gd name="T9" fmla="*/ 244 h 405"/>
                <a:gd name="T10" fmla="*/ 597 w 647"/>
                <a:gd name="T11" fmla="*/ 255 h 405"/>
                <a:gd name="T12" fmla="*/ 518 w 647"/>
                <a:gd name="T13" fmla="*/ 91 h 405"/>
                <a:gd name="T14" fmla="*/ 492 w 647"/>
                <a:gd name="T15" fmla="*/ 110 h 405"/>
                <a:gd name="T16" fmla="*/ 557 w 647"/>
                <a:gd name="T17" fmla="*/ 294 h 405"/>
                <a:gd name="T18" fmla="*/ 524 w 647"/>
                <a:gd name="T19" fmla="*/ 264 h 405"/>
                <a:gd name="T20" fmla="*/ 364 w 647"/>
                <a:gd name="T21" fmla="*/ 148 h 405"/>
                <a:gd name="T22" fmla="*/ 381 w 647"/>
                <a:gd name="T23" fmla="*/ 183 h 405"/>
                <a:gd name="T24" fmla="*/ 426 w 647"/>
                <a:gd name="T25" fmla="*/ 331 h 405"/>
                <a:gd name="T26" fmla="*/ 301 w 647"/>
                <a:gd name="T27" fmla="*/ 167 h 405"/>
                <a:gd name="T28" fmla="*/ 297 w 647"/>
                <a:gd name="T29" fmla="*/ 166 h 405"/>
                <a:gd name="T30" fmla="*/ 279 w 647"/>
                <a:gd name="T31" fmla="*/ 214 h 405"/>
                <a:gd name="T32" fmla="*/ 377 w 647"/>
                <a:gd name="T33" fmla="*/ 379 h 405"/>
                <a:gd name="T34" fmla="*/ 315 w 647"/>
                <a:gd name="T35" fmla="*/ 321 h 405"/>
                <a:gd name="T36" fmla="*/ 193 w 647"/>
                <a:gd name="T37" fmla="*/ 209 h 405"/>
                <a:gd name="T38" fmla="*/ 232 w 647"/>
                <a:gd name="T39" fmla="*/ 303 h 405"/>
                <a:gd name="T40" fmla="*/ 262 w 647"/>
                <a:gd name="T41" fmla="*/ 392 h 405"/>
                <a:gd name="T42" fmla="*/ 164 w 647"/>
                <a:gd name="T43" fmla="*/ 293 h 405"/>
                <a:gd name="T44" fmla="*/ 39 w 647"/>
                <a:gd name="T45" fmla="*/ 267 h 405"/>
                <a:gd name="T46" fmla="*/ 158 w 647"/>
                <a:gd name="T47" fmla="*/ 361 h 405"/>
                <a:gd name="T48" fmla="*/ 168 w 647"/>
                <a:gd name="T49" fmla="*/ 405 h 405"/>
                <a:gd name="T50" fmla="*/ 115 w 647"/>
                <a:gd name="T51" fmla="*/ 317 h 405"/>
                <a:gd name="T52" fmla="*/ 42 w 647"/>
                <a:gd name="T53" fmla="*/ 239 h 405"/>
                <a:gd name="T54" fmla="*/ 194 w 647"/>
                <a:gd name="T55" fmla="*/ 340 h 405"/>
                <a:gd name="T56" fmla="*/ 279 w 647"/>
                <a:gd name="T57" fmla="*/ 388 h 405"/>
                <a:gd name="T58" fmla="*/ 195 w 647"/>
                <a:gd name="T59" fmla="*/ 230 h 405"/>
                <a:gd name="T60" fmla="*/ 294 w 647"/>
                <a:gd name="T61" fmla="*/ 304 h 405"/>
                <a:gd name="T62" fmla="*/ 371 w 647"/>
                <a:gd name="T63" fmla="*/ 394 h 405"/>
                <a:gd name="T64" fmla="*/ 309 w 647"/>
                <a:gd name="T65" fmla="*/ 242 h 405"/>
                <a:gd name="T66" fmla="*/ 282 w 647"/>
                <a:gd name="T67" fmla="*/ 190 h 405"/>
                <a:gd name="T68" fmla="*/ 390 w 647"/>
                <a:gd name="T69" fmla="*/ 316 h 405"/>
                <a:gd name="T70" fmla="*/ 452 w 647"/>
                <a:gd name="T71" fmla="*/ 281 h 405"/>
                <a:gd name="T72" fmla="*/ 377 w 647"/>
                <a:gd name="T73" fmla="*/ 167 h 405"/>
                <a:gd name="T74" fmla="*/ 461 w 647"/>
                <a:gd name="T75" fmla="*/ 177 h 405"/>
                <a:gd name="T76" fmla="*/ 552 w 647"/>
                <a:gd name="T77" fmla="*/ 310 h 405"/>
                <a:gd name="T78" fmla="*/ 528 w 647"/>
                <a:gd name="T79" fmla="*/ 182 h 405"/>
                <a:gd name="T80" fmla="*/ 510 w 647"/>
                <a:gd name="T81" fmla="*/ 99 h 405"/>
                <a:gd name="T82" fmla="*/ 567 w 647"/>
                <a:gd name="T83" fmla="*/ 203 h 405"/>
                <a:gd name="T84" fmla="*/ 618 w 647"/>
                <a:gd name="T85" fmla="*/ 269 h 405"/>
                <a:gd name="T86" fmla="*/ 638 w 647"/>
                <a:gd name="T87" fmla="*/ 228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7" h="405">
                  <a:moveTo>
                    <a:pt x="108" y="405"/>
                  </a:moveTo>
                  <a:cubicBezTo>
                    <a:pt x="98" y="405"/>
                    <a:pt x="98" y="405"/>
                    <a:pt x="98" y="405"/>
                  </a:cubicBezTo>
                  <a:cubicBezTo>
                    <a:pt x="61" y="359"/>
                    <a:pt x="1" y="281"/>
                    <a:pt x="0" y="280"/>
                  </a:cubicBezTo>
                  <a:cubicBezTo>
                    <a:pt x="6" y="275"/>
                    <a:pt x="6" y="275"/>
                    <a:pt x="6" y="275"/>
                  </a:cubicBezTo>
                  <a:cubicBezTo>
                    <a:pt x="7" y="276"/>
                    <a:pt x="72" y="360"/>
                    <a:pt x="108" y="405"/>
                  </a:cubicBezTo>
                  <a:close/>
                  <a:moveTo>
                    <a:pt x="638" y="228"/>
                  </a:moveTo>
                  <a:cubicBezTo>
                    <a:pt x="621" y="217"/>
                    <a:pt x="583" y="86"/>
                    <a:pt x="561" y="0"/>
                  </a:cubicBezTo>
                  <a:cubicBezTo>
                    <a:pt x="553" y="2"/>
                    <a:pt x="553" y="2"/>
                    <a:pt x="553" y="2"/>
                  </a:cubicBezTo>
                  <a:cubicBezTo>
                    <a:pt x="559" y="24"/>
                    <a:pt x="609" y="218"/>
                    <a:pt x="633" y="234"/>
                  </a:cubicBezTo>
                  <a:cubicBezTo>
                    <a:pt x="637" y="237"/>
                    <a:pt x="638" y="240"/>
                    <a:pt x="638" y="244"/>
                  </a:cubicBezTo>
                  <a:cubicBezTo>
                    <a:pt x="636" y="251"/>
                    <a:pt x="626" y="259"/>
                    <a:pt x="616" y="261"/>
                  </a:cubicBezTo>
                  <a:cubicBezTo>
                    <a:pt x="610" y="263"/>
                    <a:pt x="602" y="262"/>
                    <a:pt x="597" y="255"/>
                  </a:cubicBezTo>
                  <a:cubicBezTo>
                    <a:pt x="592" y="247"/>
                    <a:pt x="583" y="224"/>
                    <a:pt x="575" y="200"/>
                  </a:cubicBezTo>
                  <a:cubicBezTo>
                    <a:pt x="558" y="153"/>
                    <a:pt x="538" y="99"/>
                    <a:pt x="518" y="91"/>
                  </a:cubicBezTo>
                  <a:cubicBezTo>
                    <a:pt x="514" y="89"/>
                    <a:pt x="510" y="90"/>
                    <a:pt x="506" y="91"/>
                  </a:cubicBezTo>
                  <a:cubicBezTo>
                    <a:pt x="498" y="95"/>
                    <a:pt x="493" y="102"/>
                    <a:pt x="492" y="110"/>
                  </a:cubicBezTo>
                  <a:cubicBezTo>
                    <a:pt x="486" y="135"/>
                    <a:pt x="509" y="171"/>
                    <a:pt x="521" y="187"/>
                  </a:cubicBezTo>
                  <a:cubicBezTo>
                    <a:pt x="535" y="204"/>
                    <a:pt x="564" y="269"/>
                    <a:pt x="557" y="294"/>
                  </a:cubicBezTo>
                  <a:cubicBezTo>
                    <a:pt x="555" y="299"/>
                    <a:pt x="553" y="301"/>
                    <a:pt x="549" y="302"/>
                  </a:cubicBezTo>
                  <a:cubicBezTo>
                    <a:pt x="539" y="306"/>
                    <a:pt x="533" y="291"/>
                    <a:pt x="524" y="264"/>
                  </a:cubicBezTo>
                  <a:cubicBezTo>
                    <a:pt x="514" y="233"/>
                    <a:pt x="499" y="192"/>
                    <a:pt x="465" y="171"/>
                  </a:cubicBezTo>
                  <a:cubicBezTo>
                    <a:pt x="422" y="144"/>
                    <a:pt x="375" y="134"/>
                    <a:pt x="364" y="148"/>
                  </a:cubicBezTo>
                  <a:cubicBezTo>
                    <a:pt x="360" y="152"/>
                    <a:pt x="358" y="160"/>
                    <a:pt x="371" y="173"/>
                  </a:cubicBezTo>
                  <a:cubicBezTo>
                    <a:pt x="374" y="176"/>
                    <a:pt x="377" y="180"/>
                    <a:pt x="381" y="183"/>
                  </a:cubicBezTo>
                  <a:cubicBezTo>
                    <a:pt x="408" y="212"/>
                    <a:pt x="430" y="234"/>
                    <a:pt x="444" y="283"/>
                  </a:cubicBezTo>
                  <a:cubicBezTo>
                    <a:pt x="452" y="310"/>
                    <a:pt x="440" y="327"/>
                    <a:pt x="426" y="331"/>
                  </a:cubicBezTo>
                  <a:cubicBezTo>
                    <a:pt x="416" y="334"/>
                    <a:pt x="402" y="330"/>
                    <a:pt x="398" y="314"/>
                  </a:cubicBezTo>
                  <a:cubicBezTo>
                    <a:pt x="386" y="274"/>
                    <a:pt x="305" y="171"/>
                    <a:pt x="301" y="167"/>
                  </a:cubicBezTo>
                  <a:cubicBezTo>
                    <a:pt x="300" y="165"/>
                    <a:pt x="300" y="165"/>
                    <a:pt x="300" y="165"/>
                  </a:cubicBezTo>
                  <a:cubicBezTo>
                    <a:pt x="297" y="166"/>
                    <a:pt x="297" y="166"/>
                    <a:pt x="297" y="166"/>
                  </a:cubicBezTo>
                  <a:cubicBezTo>
                    <a:pt x="296" y="166"/>
                    <a:pt x="279" y="173"/>
                    <a:pt x="275" y="187"/>
                  </a:cubicBezTo>
                  <a:cubicBezTo>
                    <a:pt x="272" y="195"/>
                    <a:pt x="273" y="204"/>
                    <a:pt x="279" y="214"/>
                  </a:cubicBezTo>
                  <a:cubicBezTo>
                    <a:pt x="284" y="221"/>
                    <a:pt x="292" y="232"/>
                    <a:pt x="303" y="247"/>
                  </a:cubicBezTo>
                  <a:cubicBezTo>
                    <a:pt x="332" y="287"/>
                    <a:pt x="386" y="361"/>
                    <a:pt x="377" y="379"/>
                  </a:cubicBezTo>
                  <a:cubicBezTo>
                    <a:pt x="375" y="383"/>
                    <a:pt x="373" y="385"/>
                    <a:pt x="371" y="386"/>
                  </a:cubicBezTo>
                  <a:cubicBezTo>
                    <a:pt x="360" y="386"/>
                    <a:pt x="340" y="358"/>
                    <a:pt x="315" y="321"/>
                  </a:cubicBezTo>
                  <a:cubicBezTo>
                    <a:pt x="311" y="314"/>
                    <a:pt x="306" y="307"/>
                    <a:pt x="300" y="300"/>
                  </a:cubicBezTo>
                  <a:cubicBezTo>
                    <a:pt x="265" y="250"/>
                    <a:pt x="213" y="200"/>
                    <a:pt x="193" y="209"/>
                  </a:cubicBezTo>
                  <a:cubicBezTo>
                    <a:pt x="187" y="212"/>
                    <a:pt x="185" y="219"/>
                    <a:pt x="187" y="231"/>
                  </a:cubicBezTo>
                  <a:cubicBezTo>
                    <a:pt x="192" y="254"/>
                    <a:pt x="212" y="279"/>
                    <a:pt x="232" y="303"/>
                  </a:cubicBezTo>
                  <a:cubicBezTo>
                    <a:pt x="257" y="333"/>
                    <a:pt x="282" y="364"/>
                    <a:pt x="271" y="384"/>
                  </a:cubicBezTo>
                  <a:cubicBezTo>
                    <a:pt x="269" y="389"/>
                    <a:pt x="266" y="392"/>
                    <a:pt x="262" y="392"/>
                  </a:cubicBezTo>
                  <a:cubicBezTo>
                    <a:pt x="247" y="393"/>
                    <a:pt x="222" y="362"/>
                    <a:pt x="200" y="335"/>
                  </a:cubicBezTo>
                  <a:cubicBezTo>
                    <a:pt x="188" y="320"/>
                    <a:pt x="176" y="305"/>
                    <a:pt x="164" y="293"/>
                  </a:cubicBezTo>
                  <a:cubicBezTo>
                    <a:pt x="135" y="263"/>
                    <a:pt x="58" y="217"/>
                    <a:pt x="37" y="233"/>
                  </a:cubicBezTo>
                  <a:cubicBezTo>
                    <a:pt x="29" y="238"/>
                    <a:pt x="30" y="250"/>
                    <a:pt x="39" y="267"/>
                  </a:cubicBezTo>
                  <a:cubicBezTo>
                    <a:pt x="58" y="305"/>
                    <a:pt x="87" y="315"/>
                    <a:pt x="112" y="324"/>
                  </a:cubicBezTo>
                  <a:cubicBezTo>
                    <a:pt x="135" y="332"/>
                    <a:pt x="152" y="339"/>
                    <a:pt x="158" y="361"/>
                  </a:cubicBezTo>
                  <a:cubicBezTo>
                    <a:pt x="163" y="377"/>
                    <a:pt x="163" y="393"/>
                    <a:pt x="159" y="405"/>
                  </a:cubicBezTo>
                  <a:cubicBezTo>
                    <a:pt x="168" y="405"/>
                    <a:pt x="168" y="405"/>
                    <a:pt x="168" y="405"/>
                  </a:cubicBezTo>
                  <a:cubicBezTo>
                    <a:pt x="171" y="391"/>
                    <a:pt x="171" y="375"/>
                    <a:pt x="166" y="359"/>
                  </a:cubicBezTo>
                  <a:cubicBezTo>
                    <a:pt x="159" y="333"/>
                    <a:pt x="138" y="325"/>
                    <a:pt x="115" y="317"/>
                  </a:cubicBezTo>
                  <a:cubicBezTo>
                    <a:pt x="91" y="308"/>
                    <a:pt x="64" y="298"/>
                    <a:pt x="46" y="264"/>
                  </a:cubicBezTo>
                  <a:cubicBezTo>
                    <a:pt x="39" y="251"/>
                    <a:pt x="38" y="242"/>
                    <a:pt x="42" y="239"/>
                  </a:cubicBezTo>
                  <a:cubicBezTo>
                    <a:pt x="55" y="229"/>
                    <a:pt x="125" y="265"/>
                    <a:pt x="159" y="298"/>
                  </a:cubicBezTo>
                  <a:cubicBezTo>
                    <a:pt x="170" y="310"/>
                    <a:pt x="182" y="325"/>
                    <a:pt x="194" y="340"/>
                  </a:cubicBezTo>
                  <a:cubicBezTo>
                    <a:pt x="220" y="372"/>
                    <a:pt x="244" y="402"/>
                    <a:pt x="263" y="400"/>
                  </a:cubicBezTo>
                  <a:cubicBezTo>
                    <a:pt x="269" y="399"/>
                    <a:pt x="275" y="395"/>
                    <a:pt x="279" y="388"/>
                  </a:cubicBezTo>
                  <a:cubicBezTo>
                    <a:pt x="292" y="363"/>
                    <a:pt x="266" y="331"/>
                    <a:pt x="238" y="298"/>
                  </a:cubicBezTo>
                  <a:cubicBezTo>
                    <a:pt x="219" y="274"/>
                    <a:pt x="199" y="250"/>
                    <a:pt x="195" y="230"/>
                  </a:cubicBezTo>
                  <a:cubicBezTo>
                    <a:pt x="194" y="222"/>
                    <a:pt x="194" y="217"/>
                    <a:pt x="196" y="216"/>
                  </a:cubicBezTo>
                  <a:cubicBezTo>
                    <a:pt x="207" y="212"/>
                    <a:pt x="254" y="247"/>
                    <a:pt x="294" y="304"/>
                  </a:cubicBezTo>
                  <a:cubicBezTo>
                    <a:pt x="299" y="312"/>
                    <a:pt x="304" y="319"/>
                    <a:pt x="309" y="326"/>
                  </a:cubicBezTo>
                  <a:cubicBezTo>
                    <a:pt x="339" y="370"/>
                    <a:pt x="357" y="395"/>
                    <a:pt x="371" y="394"/>
                  </a:cubicBezTo>
                  <a:cubicBezTo>
                    <a:pt x="376" y="393"/>
                    <a:pt x="381" y="390"/>
                    <a:pt x="384" y="383"/>
                  </a:cubicBezTo>
                  <a:cubicBezTo>
                    <a:pt x="395" y="362"/>
                    <a:pt x="355" y="304"/>
                    <a:pt x="309" y="242"/>
                  </a:cubicBezTo>
                  <a:cubicBezTo>
                    <a:pt x="299" y="228"/>
                    <a:pt x="290" y="216"/>
                    <a:pt x="286" y="210"/>
                  </a:cubicBezTo>
                  <a:cubicBezTo>
                    <a:pt x="281" y="202"/>
                    <a:pt x="280" y="196"/>
                    <a:pt x="282" y="190"/>
                  </a:cubicBezTo>
                  <a:cubicBezTo>
                    <a:pt x="285" y="182"/>
                    <a:pt x="293" y="177"/>
                    <a:pt x="297" y="174"/>
                  </a:cubicBezTo>
                  <a:cubicBezTo>
                    <a:pt x="310" y="191"/>
                    <a:pt x="380" y="281"/>
                    <a:pt x="390" y="316"/>
                  </a:cubicBezTo>
                  <a:cubicBezTo>
                    <a:pt x="396" y="336"/>
                    <a:pt x="414" y="343"/>
                    <a:pt x="428" y="339"/>
                  </a:cubicBezTo>
                  <a:cubicBezTo>
                    <a:pt x="447" y="333"/>
                    <a:pt x="461" y="312"/>
                    <a:pt x="452" y="281"/>
                  </a:cubicBezTo>
                  <a:cubicBezTo>
                    <a:pt x="437" y="230"/>
                    <a:pt x="414" y="206"/>
                    <a:pt x="386" y="177"/>
                  </a:cubicBezTo>
                  <a:cubicBezTo>
                    <a:pt x="383" y="174"/>
                    <a:pt x="380" y="171"/>
                    <a:pt x="377" y="167"/>
                  </a:cubicBezTo>
                  <a:cubicBezTo>
                    <a:pt x="370" y="161"/>
                    <a:pt x="368" y="155"/>
                    <a:pt x="370" y="153"/>
                  </a:cubicBezTo>
                  <a:cubicBezTo>
                    <a:pt x="376" y="145"/>
                    <a:pt x="415" y="149"/>
                    <a:pt x="461" y="177"/>
                  </a:cubicBezTo>
                  <a:cubicBezTo>
                    <a:pt x="493" y="197"/>
                    <a:pt x="506" y="235"/>
                    <a:pt x="516" y="266"/>
                  </a:cubicBezTo>
                  <a:cubicBezTo>
                    <a:pt x="526" y="294"/>
                    <a:pt x="533" y="316"/>
                    <a:pt x="552" y="310"/>
                  </a:cubicBezTo>
                  <a:cubicBezTo>
                    <a:pt x="558" y="308"/>
                    <a:pt x="562" y="304"/>
                    <a:pt x="564" y="297"/>
                  </a:cubicBezTo>
                  <a:cubicBezTo>
                    <a:pt x="573" y="267"/>
                    <a:pt x="541" y="198"/>
                    <a:pt x="528" y="182"/>
                  </a:cubicBezTo>
                  <a:cubicBezTo>
                    <a:pt x="514" y="166"/>
                    <a:pt x="495" y="132"/>
                    <a:pt x="499" y="112"/>
                  </a:cubicBezTo>
                  <a:cubicBezTo>
                    <a:pt x="501" y="106"/>
                    <a:pt x="504" y="101"/>
                    <a:pt x="510" y="99"/>
                  </a:cubicBezTo>
                  <a:cubicBezTo>
                    <a:pt x="511" y="98"/>
                    <a:pt x="513" y="98"/>
                    <a:pt x="515" y="98"/>
                  </a:cubicBezTo>
                  <a:cubicBezTo>
                    <a:pt x="532" y="105"/>
                    <a:pt x="552" y="162"/>
                    <a:pt x="567" y="203"/>
                  </a:cubicBezTo>
                  <a:cubicBezTo>
                    <a:pt x="576" y="229"/>
                    <a:pt x="584" y="250"/>
                    <a:pt x="590" y="259"/>
                  </a:cubicBezTo>
                  <a:cubicBezTo>
                    <a:pt x="597" y="268"/>
                    <a:pt x="606" y="272"/>
                    <a:pt x="618" y="269"/>
                  </a:cubicBezTo>
                  <a:cubicBezTo>
                    <a:pt x="631" y="266"/>
                    <a:pt x="643" y="256"/>
                    <a:pt x="645" y="245"/>
                  </a:cubicBezTo>
                  <a:cubicBezTo>
                    <a:pt x="647" y="238"/>
                    <a:pt x="644" y="232"/>
                    <a:pt x="638" y="228"/>
                  </a:cubicBezTo>
                  <a:close/>
                </a:path>
              </a:pathLst>
            </a:custGeom>
            <a:solidFill>
              <a:srgbClr val="FFFFFF">
                <a:alpha val="20000"/>
              </a:srgbClr>
            </a:solidFill>
            <a:ln>
              <a:noFill/>
            </a:ln>
          </p:spPr>
          <p:txBody>
            <a:bodyPr vert="horz" wrap="square" lIns="182880" tIns="91440" rIns="182880" bIns="9144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57565A"/>
                </a:solidFill>
                <a:effectLst/>
                <a:uLnTx/>
                <a:uFillTx/>
                <a:latin typeface="Montserrat Light"/>
                <a:ea typeface="+mn-ea"/>
                <a:cs typeface="+mn-cs"/>
              </a:endParaRPr>
            </a:p>
          </p:txBody>
        </p:sp>
        <p:sp>
          <p:nvSpPr>
            <p:cNvPr id="75" name="Freeform 11"/>
            <p:cNvSpPr>
              <a:spLocks/>
            </p:cNvSpPr>
            <p:nvPr/>
          </p:nvSpPr>
          <p:spPr bwMode="auto">
            <a:xfrm>
              <a:off x="8848198" y="4402239"/>
              <a:ext cx="1272631" cy="1426364"/>
            </a:xfrm>
            <a:custGeom>
              <a:avLst/>
              <a:gdLst>
                <a:gd name="T0" fmla="*/ 569 w 643"/>
                <a:gd name="T1" fmla="*/ 19 h 724"/>
                <a:gd name="T2" fmla="*/ 588 w 643"/>
                <a:gd name="T3" fmla="*/ 631 h 724"/>
                <a:gd name="T4" fmla="*/ 608 w 643"/>
                <a:gd name="T5" fmla="*/ 712 h 724"/>
                <a:gd name="T6" fmla="*/ 500 w 643"/>
                <a:gd name="T7" fmla="*/ 705 h 724"/>
                <a:gd name="T8" fmla="*/ 143 w 643"/>
                <a:gd name="T9" fmla="*/ 692 h 724"/>
                <a:gd name="T10" fmla="*/ 97 w 643"/>
                <a:gd name="T11" fmla="*/ 256 h 724"/>
                <a:gd name="T12" fmla="*/ 569 w 643"/>
                <a:gd name="T13" fmla="*/ 19 h 724"/>
              </a:gdLst>
              <a:ahLst/>
              <a:cxnLst>
                <a:cxn ang="0">
                  <a:pos x="T0" y="T1"/>
                </a:cxn>
                <a:cxn ang="0">
                  <a:pos x="T2" y="T3"/>
                </a:cxn>
                <a:cxn ang="0">
                  <a:pos x="T4" y="T5"/>
                </a:cxn>
                <a:cxn ang="0">
                  <a:pos x="T6" y="T7"/>
                </a:cxn>
                <a:cxn ang="0">
                  <a:pos x="T8" y="T9"/>
                </a:cxn>
                <a:cxn ang="0">
                  <a:pos x="T10" y="T11"/>
                </a:cxn>
                <a:cxn ang="0">
                  <a:pos x="T12" y="T13"/>
                </a:cxn>
              </a:cxnLst>
              <a:rect l="0" t="0" r="r" b="b"/>
              <a:pathLst>
                <a:path w="643" h="724">
                  <a:moveTo>
                    <a:pt x="569" y="19"/>
                  </a:moveTo>
                  <a:cubicBezTo>
                    <a:pt x="569" y="19"/>
                    <a:pt x="569" y="584"/>
                    <a:pt x="588" y="631"/>
                  </a:cubicBezTo>
                  <a:cubicBezTo>
                    <a:pt x="607" y="677"/>
                    <a:pt x="643" y="699"/>
                    <a:pt x="608" y="712"/>
                  </a:cubicBezTo>
                  <a:cubicBezTo>
                    <a:pt x="573" y="724"/>
                    <a:pt x="566" y="705"/>
                    <a:pt x="500" y="705"/>
                  </a:cubicBezTo>
                  <a:cubicBezTo>
                    <a:pt x="434" y="705"/>
                    <a:pt x="226" y="713"/>
                    <a:pt x="143" y="692"/>
                  </a:cubicBezTo>
                  <a:cubicBezTo>
                    <a:pt x="60" y="671"/>
                    <a:pt x="0" y="411"/>
                    <a:pt x="97" y="256"/>
                  </a:cubicBezTo>
                  <a:cubicBezTo>
                    <a:pt x="194" y="101"/>
                    <a:pt x="541" y="0"/>
                    <a:pt x="569" y="19"/>
                  </a:cubicBezTo>
                </a:path>
              </a:pathLst>
            </a:custGeom>
            <a:solidFill>
              <a:srgbClr val="000000">
                <a:alpha val="10000"/>
              </a:srgbClr>
            </a:solidFill>
            <a:ln w="3175" cap="flat">
              <a:noFill/>
              <a:prstDash val="solid"/>
              <a:miter lim="800000"/>
              <a:headEnd/>
              <a:tailEnd/>
            </a:ln>
          </p:spPr>
          <p:txBody>
            <a:bodyPr vert="horz" wrap="square" lIns="182880" tIns="91440" rIns="182880" bIns="9144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57565A"/>
                </a:solidFill>
                <a:effectLst/>
                <a:uLnTx/>
                <a:uFillTx/>
                <a:latin typeface="Montserrat Light"/>
                <a:ea typeface="+mn-ea"/>
                <a:cs typeface="+mn-cs"/>
              </a:endParaRPr>
            </a:p>
          </p:txBody>
        </p:sp>
        <p:sp>
          <p:nvSpPr>
            <p:cNvPr id="76" name="Freeform 12"/>
            <p:cNvSpPr>
              <a:spLocks/>
            </p:cNvSpPr>
            <p:nvPr/>
          </p:nvSpPr>
          <p:spPr bwMode="auto">
            <a:xfrm>
              <a:off x="7766289" y="1815365"/>
              <a:ext cx="2188093" cy="3917299"/>
            </a:xfrm>
            <a:custGeom>
              <a:avLst/>
              <a:gdLst>
                <a:gd name="T0" fmla="*/ 1106 w 1106"/>
                <a:gd name="T1" fmla="*/ 1893 h 1988"/>
                <a:gd name="T2" fmla="*/ 993 w 1106"/>
                <a:gd name="T3" fmla="*/ 1988 h 1988"/>
                <a:gd name="T4" fmla="*/ 114 w 1106"/>
                <a:gd name="T5" fmla="*/ 1988 h 1988"/>
                <a:gd name="T6" fmla="*/ 0 w 1106"/>
                <a:gd name="T7" fmla="*/ 1893 h 1988"/>
                <a:gd name="T8" fmla="*/ 0 w 1106"/>
                <a:gd name="T9" fmla="*/ 95 h 1988"/>
                <a:gd name="T10" fmla="*/ 114 w 1106"/>
                <a:gd name="T11" fmla="*/ 0 h 1988"/>
                <a:gd name="T12" fmla="*/ 993 w 1106"/>
                <a:gd name="T13" fmla="*/ 0 h 1988"/>
                <a:gd name="T14" fmla="*/ 1106 w 1106"/>
                <a:gd name="T15" fmla="*/ 95 h 1988"/>
                <a:gd name="T16" fmla="*/ 1106 w 1106"/>
                <a:gd name="T17" fmla="*/ 1893 h 1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6" h="1988">
                  <a:moveTo>
                    <a:pt x="1106" y="1893"/>
                  </a:moveTo>
                  <a:cubicBezTo>
                    <a:pt x="1106" y="1946"/>
                    <a:pt x="1055" y="1988"/>
                    <a:pt x="993" y="1988"/>
                  </a:cubicBezTo>
                  <a:cubicBezTo>
                    <a:pt x="114" y="1988"/>
                    <a:pt x="114" y="1988"/>
                    <a:pt x="114" y="1988"/>
                  </a:cubicBezTo>
                  <a:cubicBezTo>
                    <a:pt x="52" y="1988"/>
                    <a:pt x="0" y="1946"/>
                    <a:pt x="0" y="1893"/>
                  </a:cubicBezTo>
                  <a:cubicBezTo>
                    <a:pt x="0" y="95"/>
                    <a:pt x="0" y="95"/>
                    <a:pt x="0" y="95"/>
                  </a:cubicBezTo>
                  <a:cubicBezTo>
                    <a:pt x="0" y="42"/>
                    <a:pt x="52" y="0"/>
                    <a:pt x="114" y="0"/>
                  </a:cubicBezTo>
                  <a:cubicBezTo>
                    <a:pt x="993" y="0"/>
                    <a:pt x="993" y="0"/>
                    <a:pt x="993" y="0"/>
                  </a:cubicBezTo>
                  <a:cubicBezTo>
                    <a:pt x="1055" y="0"/>
                    <a:pt x="1106" y="42"/>
                    <a:pt x="1106" y="95"/>
                  </a:cubicBezTo>
                  <a:cubicBezTo>
                    <a:pt x="1106" y="1893"/>
                    <a:pt x="1106" y="1893"/>
                    <a:pt x="1106" y="1893"/>
                  </a:cubicBezTo>
                </a:path>
              </a:pathLst>
            </a:custGeom>
            <a:solidFill>
              <a:srgbClr val="FFFFFF"/>
            </a:solidFill>
            <a:ln w="12700">
              <a:solidFill>
                <a:srgbClr val="E1E9EA"/>
              </a:solidFill>
              <a:round/>
              <a:headEnd/>
              <a:tailEnd/>
            </a:ln>
          </p:spPr>
          <p:txBody>
            <a:bodyPr vert="horz" wrap="square" lIns="182880" tIns="91440" rIns="182880" bIns="9144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57565A"/>
                </a:solidFill>
                <a:effectLst/>
                <a:uLnTx/>
                <a:uFillTx/>
                <a:latin typeface="Montserrat Light"/>
                <a:ea typeface="+mn-ea"/>
                <a:cs typeface="+mn-cs"/>
              </a:endParaRPr>
            </a:p>
          </p:txBody>
        </p:sp>
        <p:sp>
          <p:nvSpPr>
            <p:cNvPr id="77" name="Rectangle 13"/>
            <p:cNvSpPr>
              <a:spLocks noChangeArrowheads="1"/>
            </p:cNvSpPr>
            <p:nvPr/>
          </p:nvSpPr>
          <p:spPr bwMode="auto">
            <a:xfrm>
              <a:off x="7835643" y="2086998"/>
              <a:ext cx="2045919" cy="2941731"/>
            </a:xfrm>
            <a:prstGeom prst="rect">
              <a:avLst/>
            </a:prstGeom>
            <a:gradFill flip="none" rotWithShape="1">
              <a:gsLst>
                <a:gs pos="0">
                  <a:schemeClr val="accent6"/>
                </a:gs>
                <a:gs pos="73000">
                  <a:schemeClr val="accent1"/>
                </a:gs>
                <a:gs pos="57000">
                  <a:schemeClr val="accent2"/>
                </a:gs>
                <a:gs pos="40000">
                  <a:schemeClr val="accent3"/>
                </a:gs>
                <a:gs pos="26000">
                  <a:schemeClr val="accent4"/>
                </a:gs>
                <a:gs pos="13000">
                  <a:schemeClr val="accent5"/>
                </a:gs>
                <a:gs pos="100000">
                  <a:schemeClr val="tx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Montserrat Light"/>
                <a:ea typeface="+mn-ea"/>
                <a:cs typeface="+mn-cs"/>
              </a:endParaRPr>
            </a:p>
          </p:txBody>
        </p:sp>
        <p:sp>
          <p:nvSpPr>
            <p:cNvPr id="80" name="Oval 14"/>
            <p:cNvSpPr>
              <a:spLocks noChangeArrowheads="1"/>
            </p:cNvSpPr>
            <p:nvPr/>
          </p:nvSpPr>
          <p:spPr bwMode="auto">
            <a:xfrm>
              <a:off x="8672504" y="5153566"/>
              <a:ext cx="388378" cy="383754"/>
            </a:xfrm>
            <a:prstGeom prst="ellipse">
              <a:avLst/>
            </a:prstGeom>
            <a:solidFill>
              <a:srgbClr val="D6D6D6"/>
            </a:solidFill>
            <a:ln>
              <a:noFill/>
            </a:ln>
          </p:spPr>
          <p:txBody>
            <a:bodyPr vert="horz" wrap="square" lIns="182880" tIns="91440" rIns="182880" bIns="9144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57565A"/>
                </a:solidFill>
                <a:effectLst/>
                <a:uLnTx/>
                <a:uFillTx/>
                <a:latin typeface="Montserrat Light"/>
                <a:ea typeface="+mn-ea"/>
                <a:cs typeface="+mn-cs"/>
              </a:endParaRPr>
            </a:p>
          </p:txBody>
        </p:sp>
        <p:sp>
          <p:nvSpPr>
            <p:cNvPr id="81" name="Freeform 15"/>
            <p:cNvSpPr>
              <a:spLocks/>
            </p:cNvSpPr>
            <p:nvPr/>
          </p:nvSpPr>
          <p:spPr bwMode="auto">
            <a:xfrm>
              <a:off x="9044700" y="3669407"/>
              <a:ext cx="1446015" cy="836863"/>
            </a:xfrm>
            <a:custGeom>
              <a:avLst/>
              <a:gdLst>
                <a:gd name="T0" fmla="*/ 442 w 731"/>
                <a:gd name="T1" fmla="*/ 396 h 425"/>
                <a:gd name="T2" fmla="*/ 345 w 731"/>
                <a:gd name="T3" fmla="*/ 334 h 425"/>
                <a:gd name="T4" fmla="*/ 155 w 731"/>
                <a:gd name="T5" fmla="*/ 423 h 425"/>
                <a:gd name="T6" fmla="*/ 19 w 731"/>
                <a:gd name="T7" fmla="*/ 299 h 425"/>
                <a:gd name="T8" fmla="*/ 162 w 731"/>
                <a:gd name="T9" fmla="*/ 187 h 425"/>
                <a:gd name="T10" fmla="*/ 372 w 731"/>
                <a:gd name="T11" fmla="*/ 51 h 425"/>
                <a:gd name="T12" fmla="*/ 446 w 731"/>
                <a:gd name="T13" fmla="*/ 78 h 425"/>
                <a:gd name="T14" fmla="*/ 731 w 731"/>
                <a:gd name="T15" fmla="*/ 283 h 4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1" h="425">
                  <a:moveTo>
                    <a:pt x="442" y="396"/>
                  </a:moveTo>
                  <a:cubicBezTo>
                    <a:pt x="442" y="396"/>
                    <a:pt x="369" y="370"/>
                    <a:pt x="345" y="334"/>
                  </a:cubicBezTo>
                  <a:cubicBezTo>
                    <a:pt x="345" y="334"/>
                    <a:pt x="261" y="421"/>
                    <a:pt x="155" y="423"/>
                  </a:cubicBezTo>
                  <a:cubicBezTo>
                    <a:pt x="48" y="425"/>
                    <a:pt x="0" y="342"/>
                    <a:pt x="19" y="299"/>
                  </a:cubicBezTo>
                  <a:cubicBezTo>
                    <a:pt x="39" y="256"/>
                    <a:pt x="108" y="266"/>
                    <a:pt x="162" y="187"/>
                  </a:cubicBezTo>
                  <a:cubicBezTo>
                    <a:pt x="215" y="108"/>
                    <a:pt x="246" y="0"/>
                    <a:pt x="372" y="51"/>
                  </a:cubicBezTo>
                  <a:cubicBezTo>
                    <a:pt x="395" y="60"/>
                    <a:pt x="420" y="69"/>
                    <a:pt x="446" y="78"/>
                  </a:cubicBezTo>
                  <a:cubicBezTo>
                    <a:pt x="566" y="121"/>
                    <a:pt x="709" y="171"/>
                    <a:pt x="731" y="283"/>
                  </a:cubicBezTo>
                </a:path>
              </a:pathLst>
            </a:custGeom>
            <a:solidFill>
              <a:srgbClr val="FCDB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57565A"/>
                </a:solidFill>
                <a:effectLst/>
                <a:uLnTx/>
                <a:uFillTx/>
                <a:latin typeface="Montserrat Light"/>
                <a:ea typeface="+mn-ea"/>
                <a:cs typeface="+mn-cs"/>
              </a:endParaRPr>
            </a:p>
          </p:txBody>
        </p:sp>
        <p:sp>
          <p:nvSpPr>
            <p:cNvPr id="82" name="Freeform 25"/>
            <p:cNvSpPr>
              <a:spLocks noEditPoints="1"/>
            </p:cNvSpPr>
            <p:nvPr/>
          </p:nvSpPr>
          <p:spPr bwMode="auto">
            <a:xfrm>
              <a:off x="8252581" y="2881770"/>
              <a:ext cx="1212042" cy="1352189"/>
            </a:xfrm>
            <a:custGeom>
              <a:avLst/>
              <a:gdLst>
                <a:gd name="T0" fmla="*/ 369 w 457"/>
                <a:gd name="T1" fmla="*/ 148 h 513"/>
                <a:gd name="T2" fmla="*/ 376 w 457"/>
                <a:gd name="T3" fmla="*/ 193 h 513"/>
                <a:gd name="T4" fmla="*/ 256 w 457"/>
                <a:gd name="T5" fmla="*/ 332 h 513"/>
                <a:gd name="T6" fmla="*/ 256 w 457"/>
                <a:gd name="T7" fmla="*/ 347 h 513"/>
                <a:gd name="T8" fmla="*/ 264 w 457"/>
                <a:gd name="T9" fmla="*/ 347 h 513"/>
                <a:gd name="T10" fmla="*/ 264 w 457"/>
                <a:gd name="T11" fmla="*/ 404 h 513"/>
                <a:gd name="T12" fmla="*/ 264 w 457"/>
                <a:gd name="T13" fmla="*/ 485 h 513"/>
                <a:gd name="T14" fmla="*/ 236 w 457"/>
                <a:gd name="T15" fmla="*/ 513 h 513"/>
                <a:gd name="T16" fmla="*/ 208 w 457"/>
                <a:gd name="T17" fmla="*/ 485 h 513"/>
                <a:gd name="T18" fmla="*/ 208 w 457"/>
                <a:gd name="T19" fmla="*/ 404 h 513"/>
                <a:gd name="T20" fmla="*/ 208 w 457"/>
                <a:gd name="T21" fmla="*/ 347 h 513"/>
                <a:gd name="T22" fmla="*/ 216 w 457"/>
                <a:gd name="T23" fmla="*/ 347 h 513"/>
                <a:gd name="T24" fmla="*/ 216 w 457"/>
                <a:gd name="T25" fmla="*/ 332 h 513"/>
                <a:gd name="T26" fmla="*/ 142 w 457"/>
                <a:gd name="T27" fmla="*/ 296 h 513"/>
                <a:gd name="T28" fmla="*/ 96 w 457"/>
                <a:gd name="T29" fmla="*/ 193 h 513"/>
                <a:gd name="T30" fmla="*/ 219 w 457"/>
                <a:gd name="T31" fmla="*/ 54 h 513"/>
                <a:gd name="T32" fmla="*/ 236 w 457"/>
                <a:gd name="T33" fmla="*/ 53 h 513"/>
                <a:gd name="T34" fmla="*/ 318 w 457"/>
                <a:gd name="T35" fmla="*/ 80 h 513"/>
                <a:gd name="T36" fmla="*/ 290 w 457"/>
                <a:gd name="T37" fmla="*/ 108 h 513"/>
                <a:gd name="T38" fmla="*/ 236 w 457"/>
                <a:gd name="T39" fmla="*/ 93 h 513"/>
                <a:gd name="T40" fmla="*/ 219 w 457"/>
                <a:gd name="T41" fmla="*/ 95 h 513"/>
                <a:gd name="T42" fmla="*/ 136 w 457"/>
                <a:gd name="T43" fmla="*/ 193 h 513"/>
                <a:gd name="T44" fmla="*/ 167 w 457"/>
                <a:gd name="T45" fmla="*/ 265 h 513"/>
                <a:gd name="T46" fmla="*/ 236 w 457"/>
                <a:gd name="T47" fmla="*/ 293 h 513"/>
                <a:gd name="T48" fmla="*/ 336 w 457"/>
                <a:gd name="T49" fmla="*/ 193 h 513"/>
                <a:gd name="T50" fmla="*/ 336 w 457"/>
                <a:gd name="T51" fmla="*/ 181 h 513"/>
                <a:gd name="T52" fmla="*/ 369 w 457"/>
                <a:gd name="T53" fmla="*/ 148 h 513"/>
                <a:gd name="T54" fmla="*/ 353 w 457"/>
                <a:gd name="T55" fmla="*/ 2 h 513"/>
                <a:gd name="T56" fmla="*/ 390 w 457"/>
                <a:gd name="T57" fmla="*/ 39 h 513"/>
                <a:gd name="T58" fmla="*/ 229 w 457"/>
                <a:gd name="T59" fmla="*/ 200 h 513"/>
                <a:gd name="T60" fmla="*/ 175 w 457"/>
                <a:gd name="T61" fmla="*/ 145 h 513"/>
                <a:gd name="T62" fmla="*/ 159 w 457"/>
                <a:gd name="T63" fmla="*/ 186 h 513"/>
                <a:gd name="T64" fmla="*/ 229 w 457"/>
                <a:gd name="T65" fmla="*/ 256 h 513"/>
                <a:gd name="T66" fmla="*/ 418 w 457"/>
                <a:gd name="T67" fmla="*/ 67 h 513"/>
                <a:gd name="T68" fmla="*/ 455 w 457"/>
                <a:gd name="T69" fmla="*/ 104 h 513"/>
                <a:gd name="T70" fmla="*/ 457 w 457"/>
                <a:gd name="T71" fmla="*/ 0 h 513"/>
                <a:gd name="T72" fmla="*/ 353 w 457"/>
                <a:gd name="T73" fmla="*/ 2 h 513"/>
                <a:gd name="T74" fmla="*/ 28 w 457"/>
                <a:gd name="T75" fmla="*/ 238 h 513"/>
                <a:gd name="T76" fmla="*/ 74 w 457"/>
                <a:gd name="T77" fmla="*/ 191 h 513"/>
                <a:gd name="T78" fmla="*/ 95 w 457"/>
                <a:gd name="T79" fmla="*/ 114 h 513"/>
                <a:gd name="T80" fmla="*/ 0 w 457"/>
                <a:gd name="T81" fmla="*/ 210 h 513"/>
                <a:gd name="T82" fmla="*/ 28 w 457"/>
                <a:gd name="T83" fmla="*/ 238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7" h="513">
                  <a:moveTo>
                    <a:pt x="369" y="148"/>
                  </a:moveTo>
                  <a:cubicBezTo>
                    <a:pt x="374" y="162"/>
                    <a:pt x="376" y="177"/>
                    <a:pt x="376" y="193"/>
                  </a:cubicBezTo>
                  <a:cubicBezTo>
                    <a:pt x="376" y="264"/>
                    <a:pt x="324" y="322"/>
                    <a:pt x="256" y="332"/>
                  </a:cubicBezTo>
                  <a:cubicBezTo>
                    <a:pt x="256" y="347"/>
                    <a:pt x="256" y="347"/>
                    <a:pt x="256" y="347"/>
                  </a:cubicBezTo>
                  <a:cubicBezTo>
                    <a:pt x="264" y="347"/>
                    <a:pt x="264" y="347"/>
                    <a:pt x="264" y="347"/>
                  </a:cubicBezTo>
                  <a:cubicBezTo>
                    <a:pt x="264" y="404"/>
                    <a:pt x="264" y="404"/>
                    <a:pt x="264" y="404"/>
                  </a:cubicBezTo>
                  <a:cubicBezTo>
                    <a:pt x="264" y="485"/>
                    <a:pt x="264" y="485"/>
                    <a:pt x="264" y="485"/>
                  </a:cubicBezTo>
                  <a:cubicBezTo>
                    <a:pt x="264" y="500"/>
                    <a:pt x="252" y="513"/>
                    <a:pt x="236" y="513"/>
                  </a:cubicBezTo>
                  <a:cubicBezTo>
                    <a:pt x="221" y="513"/>
                    <a:pt x="208" y="500"/>
                    <a:pt x="208" y="485"/>
                  </a:cubicBezTo>
                  <a:cubicBezTo>
                    <a:pt x="208" y="404"/>
                    <a:pt x="208" y="404"/>
                    <a:pt x="208" y="404"/>
                  </a:cubicBezTo>
                  <a:cubicBezTo>
                    <a:pt x="208" y="347"/>
                    <a:pt x="208" y="347"/>
                    <a:pt x="208" y="347"/>
                  </a:cubicBezTo>
                  <a:cubicBezTo>
                    <a:pt x="216" y="347"/>
                    <a:pt x="216" y="347"/>
                    <a:pt x="216" y="347"/>
                  </a:cubicBezTo>
                  <a:cubicBezTo>
                    <a:pt x="216" y="332"/>
                    <a:pt x="216" y="332"/>
                    <a:pt x="216" y="332"/>
                  </a:cubicBezTo>
                  <a:cubicBezTo>
                    <a:pt x="188" y="327"/>
                    <a:pt x="162" y="315"/>
                    <a:pt x="142" y="296"/>
                  </a:cubicBezTo>
                  <a:cubicBezTo>
                    <a:pt x="114" y="271"/>
                    <a:pt x="96" y="234"/>
                    <a:pt x="96" y="193"/>
                  </a:cubicBezTo>
                  <a:cubicBezTo>
                    <a:pt x="96" y="122"/>
                    <a:pt x="150" y="63"/>
                    <a:pt x="219" y="54"/>
                  </a:cubicBezTo>
                  <a:cubicBezTo>
                    <a:pt x="225" y="53"/>
                    <a:pt x="230" y="53"/>
                    <a:pt x="236" y="53"/>
                  </a:cubicBezTo>
                  <a:cubicBezTo>
                    <a:pt x="267" y="53"/>
                    <a:pt x="295" y="63"/>
                    <a:pt x="318" y="80"/>
                  </a:cubicBezTo>
                  <a:cubicBezTo>
                    <a:pt x="290" y="108"/>
                    <a:pt x="290" y="108"/>
                    <a:pt x="290" y="108"/>
                  </a:cubicBezTo>
                  <a:cubicBezTo>
                    <a:pt x="274" y="99"/>
                    <a:pt x="256" y="93"/>
                    <a:pt x="236" y="93"/>
                  </a:cubicBezTo>
                  <a:cubicBezTo>
                    <a:pt x="230" y="93"/>
                    <a:pt x="225" y="94"/>
                    <a:pt x="219" y="95"/>
                  </a:cubicBezTo>
                  <a:cubicBezTo>
                    <a:pt x="172" y="103"/>
                    <a:pt x="136" y="144"/>
                    <a:pt x="136" y="193"/>
                  </a:cubicBezTo>
                  <a:cubicBezTo>
                    <a:pt x="136" y="221"/>
                    <a:pt x="148" y="247"/>
                    <a:pt x="167" y="265"/>
                  </a:cubicBezTo>
                  <a:cubicBezTo>
                    <a:pt x="185" y="282"/>
                    <a:pt x="209" y="293"/>
                    <a:pt x="236" y="293"/>
                  </a:cubicBezTo>
                  <a:cubicBezTo>
                    <a:pt x="292" y="293"/>
                    <a:pt x="336" y="248"/>
                    <a:pt x="336" y="193"/>
                  </a:cubicBezTo>
                  <a:cubicBezTo>
                    <a:pt x="336" y="189"/>
                    <a:pt x="336" y="185"/>
                    <a:pt x="336" y="181"/>
                  </a:cubicBezTo>
                  <a:lnTo>
                    <a:pt x="369" y="148"/>
                  </a:lnTo>
                  <a:close/>
                  <a:moveTo>
                    <a:pt x="353" y="2"/>
                  </a:moveTo>
                  <a:cubicBezTo>
                    <a:pt x="390" y="39"/>
                    <a:pt x="390" y="39"/>
                    <a:pt x="390" y="39"/>
                  </a:cubicBezTo>
                  <a:cubicBezTo>
                    <a:pt x="229" y="200"/>
                    <a:pt x="229" y="200"/>
                    <a:pt x="229" y="200"/>
                  </a:cubicBezTo>
                  <a:cubicBezTo>
                    <a:pt x="175" y="145"/>
                    <a:pt x="175" y="145"/>
                    <a:pt x="175" y="145"/>
                  </a:cubicBezTo>
                  <a:cubicBezTo>
                    <a:pt x="166" y="157"/>
                    <a:pt x="160" y="171"/>
                    <a:pt x="159" y="186"/>
                  </a:cubicBezTo>
                  <a:cubicBezTo>
                    <a:pt x="229" y="256"/>
                    <a:pt x="229" y="256"/>
                    <a:pt x="229" y="256"/>
                  </a:cubicBezTo>
                  <a:cubicBezTo>
                    <a:pt x="418" y="67"/>
                    <a:pt x="418" y="67"/>
                    <a:pt x="418" y="67"/>
                  </a:cubicBezTo>
                  <a:cubicBezTo>
                    <a:pt x="455" y="104"/>
                    <a:pt x="455" y="104"/>
                    <a:pt x="455" y="104"/>
                  </a:cubicBezTo>
                  <a:cubicBezTo>
                    <a:pt x="457" y="0"/>
                    <a:pt x="457" y="0"/>
                    <a:pt x="457" y="0"/>
                  </a:cubicBezTo>
                  <a:lnTo>
                    <a:pt x="353" y="2"/>
                  </a:lnTo>
                  <a:close/>
                  <a:moveTo>
                    <a:pt x="28" y="238"/>
                  </a:moveTo>
                  <a:cubicBezTo>
                    <a:pt x="74" y="191"/>
                    <a:pt x="74" y="191"/>
                    <a:pt x="74" y="191"/>
                  </a:cubicBezTo>
                  <a:cubicBezTo>
                    <a:pt x="75" y="163"/>
                    <a:pt x="82" y="137"/>
                    <a:pt x="95" y="114"/>
                  </a:cubicBezTo>
                  <a:cubicBezTo>
                    <a:pt x="0" y="210"/>
                    <a:pt x="0" y="210"/>
                    <a:pt x="0" y="210"/>
                  </a:cubicBezTo>
                  <a:lnTo>
                    <a:pt x="28" y="238"/>
                  </a:lnTo>
                  <a:close/>
                </a:path>
              </a:pathLst>
            </a:custGeom>
            <a:solidFill>
              <a:srgbClr val="FFFFFF">
                <a:alpha val="50000"/>
              </a:srgbClr>
            </a:solidFill>
            <a:ln>
              <a:noFill/>
            </a:ln>
          </p:spPr>
          <p:txBody>
            <a:bodyPr vert="horz" wrap="square" lIns="182880" tIns="91440" rIns="182880" bIns="9144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57565A"/>
                </a:solidFill>
                <a:effectLst/>
                <a:uLnTx/>
                <a:uFillTx/>
                <a:latin typeface="Montserrat Light"/>
                <a:ea typeface="+mn-ea"/>
                <a:cs typeface="+mn-cs"/>
              </a:endParaRPr>
            </a:p>
          </p:txBody>
        </p:sp>
      </p:grpSp>
      <p:grpSp>
        <p:nvGrpSpPr>
          <p:cNvPr id="83" name="Group 82"/>
          <p:cNvGrpSpPr/>
          <p:nvPr/>
        </p:nvGrpSpPr>
        <p:grpSpPr>
          <a:xfrm>
            <a:off x="12544850" y="6480856"/>
            <a:ext cx="5505744" cy="7122860"/>
            <a:chOff x="5832763" y="3032164"/>
            <a:chExt cx="2957249" cy="3825836"/>
          </a:xfrm>
          <a:effectLst/>
        </p:grpSpPr>
        <p:sp>
          <p:nvSpPr>
            <p:cNvPr id="84" name="Freeform 6"/>
            <p:cNvSpPr>
              <a:spLocks/>
            </p:cNvSpPr>
            <p:nvPr/>
          </p:nvSpPr>
          <p:spPr bwMode="auto">
            <a:xfrm>
              <a:off x="7407897" y="3874539"/>
              <a:ext cx="40510" cy="8340"/>
            </a:xfrm>
            <a:custGeom>
              <a:avLst/>
              <a:gdLst>
                <a:gd name="T0" fmla="*/ 0 w 20"/>
                <a:gd name="T1" fmla="*/ 0 h 4"/>
                <a:gd name="T2" fmla="*/ 20 w 20"/>
                <a:gd name="T3" fmla="*/ 4 h 4"/>
                <a:gd name="T4" fmla="*/ 0 w 20"/>
                <a:gd name="T5" fmla="*/ 0 h 4"/>
              </a:gdLst>
              <a:ahLst/>
              <a:cxnLst>
                <a:cxn ang="0">
                  <a:pos x="T0" y="T1"/>
                </a:cxn>
                <a:cxn ang="0">
                  <a:pos x="T2" y="T3"/>
                </a:cxn>
                <a:cxn ang="0">
                  <a:pos x="T4" y="T5"/>
                </a:cxn>
              </a:cxnLst>
              <a:rect l="0" t="0" r="r" b="b"/>
              <a:pathLst>
                <a:path w="20" h="4">
                  <a:moveTo>
                    <a:pt x="0" y="0"/>
                  </a:moveTo>
                  <a:cubicBezTo>
                    <a:pt x="12" y="3"/>
                    <a:pt x="20" y="4"/>
                    <a:pt x="20" y="4"/>
                  </a:cubicBezTo>
                  <a:cubicBezTo>
                    <a:pt x="13" y="2"/>
                    <a:pt x="6" y="1"/>
                    <a:pt x="0" y="0"/>
                  </a:cubicBezTo>
                  <a:close/>
                </a:path>
              </a:pathLst>
            </a:custGeom>
            <a:solidFill>
              <a:srgbClr val="FFF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57565A"/>
                </a:solidFill>
                <a:effectLst/>
                <a:uLnTx/>
                <a:uFillTx/>
                <a:latin typeface="Montserrat Light"/>
                <a:ea typeface="+mn-ea"/>
                <a:cs typeface="+mn-cs"/>
              </a:endParaRPr>
            </a:p>
          </p:txBody>
        </p:sp>
        <p:sp>
          <p:nvSpPr>
            <p:cNvPr id="85" name="Freeform 16"/>
            <p:cNvSpPr>
              <a:spLocks/>
            </p:cNvSpPr>
            <p:nvPr/>
          </p:nvSpPr>
          <p:spPr bwMode="auto">
            <a:xfrm>
              <a:off x="5965017" y="3032164"/>
              <a:ext cx="2824995" cy="3825836"/>
            </a:xfrm>
            <a:custGeom>
              <a:avLst/>
              <a:gdLst>
                <a:gd name="T0" fmla="*/ 880 w 1385"/>
                <a:gd name="T1" fmla="*/ 1652 h 1884"/>
                <a:gd name="T2" fmla="*/ 1179 w 1385"/>
                <a:gd name="T3" fmla="*/ 1248 h 1884"/>
                <a:gd name="T4" fmla="*/ 1280 w 1385"/>
                <a:gd name="T5" fmla="*/ 937 h 1884"/>
                <a:gd name="T6" fmla="*/ 1305 w 1385"/>
                <a:gd name="T7" fmla="*/ 760 h 1884"/>
                <a:gd name="T8" fmla="*/ 1065 w 1385"/>
                <a:gd name="T9" fmla="*/ 908 h 1884"/>
                <a:gd name="T10" fmla="*/ 974 w 1385"/>
                <a:gd name="T11" fmla="*/ 1140 h 1884"/>
                <a:gd name="T12" fmla="*/ 991 w 1385"/>
                <a:gd name="T13" fmla="*/ 733 h 1884"/>
                <a:gd name="T14" fmla="*/ 1139 w 1385"/>
                <a:gd name="T15" fmla="*/ 87 h 1884"/>
                <a:gd name="T16" fmla="*/ 971 w 1385"/>
                <a:gd name="T17" fmla="*/ 163 h 1884"/>
                <a:gd name="T18" fmla="*/ 804 w 1385"/>
                <a:gd name="T19" fmla="*/ 638 h 1884"/>
                <a:gd name="T20" fmla="*/ 655 w 1385"/>
                <a:gd name="T21" fmla="*/ 630 h 1884"/>
                <a:gd name="T22" fmla="*/ 510 w 1385"/>
                <a:gd name="T23" fmla="*/ 773 h 1884"/>
                <a:gd name="T24" fmla="*/ 321 w 1385"/>
                <a:gd name="T25" fmla="*/ 819 h 1884"/>
                <a:gd name="T26" fmla="*/ 161 w 1385"/>
                <a:gd name="T27" fmla="*/ 961 h 1884"/>
                <a:gd name="T28" fmla="*/ 159 w 1385"/>
                <a:gd name="T29" fmla="*/ 1399 h 1884"/>
                <a:gd name="T30" fmla="*/ 110 w 1385"/>
                <a:gd name="T31" fmla="*/ 1679 h 1884"/>
                <a:gd name="T32" fmla="*/ 0 w 1385"/>
                <a:gd name="T33" fmla="*/ 1884 h 1884"/>
                <a:gd name="T34" fmla="*/ 697 w 1385"/>
                <a:gd name="T35" fmla="*/ 1884 h 1884"/>
                <a:gd name="T36" fmla="*/ 880 w 1385"/>
                <a:gd name="T37" fmla="*/ 1652 h 1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5" h="1884">
                  <a:moveTo>
                    <a:pt x="880" y="1652"/>
                  </a:moveTo>
                  <a:cubicBezTo>
                    <a:pt x="1053" y="1449"/>
                    <a:pt x="1107" y="1471"/>
                    <a:pt x="1179" y="1248"/>
                  </a:cubicBezTo>
                  <a:cubicBezTo>
                    <a:pt x="1251" y="1025"/>
                    <a:pt x="1263" y="1080"/>
                    <a:pt x="1280" y="937"/>
                  </a:cubicBezTo>
                  <a:cubicBezTo>
                    <a:pt x="1297" y="794"/>
                    <a:pt x="1385" y="811"/>
                    <a:pt x="1305" y="760"/>
                  </a:cubicBezTo>
                  <a:cubicBezTo>
                    <a:pt x="1225" y="710"/>
                    <a:pt x="1095" y="794"/>
                    <a:pt x="1065" y="908"/>
                  </a:cubicBezTo>
                  <a:cubicBezTo>
                    <a:pt x="1036" y="1022"/>
                    <a:pt x="1017" y="1076"/>
                    <a:pt x="974" y="1140"/>
                  </a:cubicBezTo>
                  <a:cubicBezTo>
                    <a:pt x="974" y="1140"/>
                    <a:pt x="977" y="855"/>
                    <a:pt x="991" y="733"/>
                  </a:cubicBezTo>
                  <a:cubicBezTo>
                    <a:pt x="1006" y="611"/>
                    <a:pt x="1170" y="171"/>
                    <a:pt x="1139" y="87"/>
                  </a:cubicBezTo>
                  <a:cubicBezTo>
                    <a:pt x="1107" y="3"/>
                    <a:pt x="1030" y="0"/>
                    <a:pt x="971" y="163"/>
                  </a:cubicBezTo>
                  <a:cubicBezTo>
                    <a:pt x="912" y="325"/>
                    <a:pt x="804" y="638"/>
                    <a:pt x="804" y="638"/>
                  </a:cubicBezTo>
                  <a:cubicBezTo>
                    <a:pt x="804" y="638"/>
                    <a:pt x="735" y="569"/>
                    <a:pt x="655" y="630"/>
                  </a:cubicBezTo>
                  <a:cubicBezTo>
                    <a:pt x="575" y="691"/>
                    <a:pt x="600" y="750"/>
                    <a:pt x="510" y="773"/>
                  </a:cubicBezTo>
                  <a:cubicBezTo>
                    <a:pt x="420" y="796"/>
                    <a:pt x="386" y="756"/>
                    <a:pt x="321" y="819"/>
                  </a:cubicBezTo>
                  <a:cubicBezTo>
                    <a:pt x="255" y="883"/>
                    <a:pt x="194" y="813"/>
                    <a:pt x="161" y="961"/>
                  </a:cubicBezTo>
                  <a:cubicBezTo>
                    <a:pt x="127" y="1108"/>
                    <a:pt x="169" y="1190"/>
                    <a:pt x="159" y="1399"/>
                  </a:cubicBezTo>
                  <a:cubicBezTo>
                    <a:pt x="148" y="1607"/>
                    <a:pt x="110" y="1679"/>
                    <a:pt x="110" y="1679"/>
                  </a:cubicBezTo>
                  <a:cubicBezTo>
                    <a:pt x="0" y="1884"/>
                    <a:pt x="0" y="1884"/>
                    <a:pt x="0" y="1884"/>
                  </a:cubicBezTo>
                  <a:cubicBezTo>
                    <a:pt x="697" y="1884"/>
                    <a:pt x="697" y="1884"/>
                    <a:pt x="697" y="1884"/>
                  </a:cubicBezTo>
                  <a:cubicBezTo>
                    <a:pt x="753" y="1809"/>
                    <a:pt x="817" y="1726"/>
                    <a:pt x="880" y="1652"/>
                  </a:cubicBezTo>
                  <a:close/>
                </a:path>
              </a:pathLst>
            </a:custGeom>
            <a:solidFill>
              <a:srgbClr val="FCDB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57565A"/>
                </a:solidFill>
                <a:effectLst/>
                <a:uLnTx/>
                <a:uFillTx/>
                <a:latin typeface="Montserrat Light"/>
                <a:ea typeface="+mn-ea"/>
                <a:cs typeface="+mn-cs"/>
              </a:endParaRPr>
            </a:p>
          </p:txBody>
        </p:sp>
        <p:sp>
          <p:nvSpPr>
            <p:cNvPr id="86" name="Freeform 17"/>
            <p:cNvSpPr>
              <a:spLocks/>
            </p:cNvSpPr>
            <p:nvPr/>
          </p:nvSpPr>
          <p:spPr bwMode="auto">
            <a:xfrm>
              <a:off x="5832763" y="6431450"/>
              <a:ext cx="1710963" cy="426550"/>
            </a:xfrm>
            <a:custGeom>
              <a:avLst/>
              <a:gdLst>
                <a:gd name="T0" fmla="*/ 832 w 839"/>
                <a:gd name="T1" fmla="*/ 161 h 210"/>
                <a:gd name="T2" fmla="*/ 643 w 839"/>
                <a:gd name="T3" fmla="*/ 127 h 210"/>
                <a:gd name="T4" fmla="*/ 388 w 839"/>
                <a:gd name="T5" fmla="*/ 83 h 210"/>
                <a:gd name="T6" fmla="*/ 180 w 839"/>
                <a:gd name="T7" fmla="*/ 24 h 210"/>
                <a:gd name="T8" fmla="*/ 106 w 839"/>
                <a:gd name="T9" fmla="*/ 38 h 210"/>
                <a:gd name="T10" fmla="*/ 0 w 839"/>
                <a:gd name="T11" fmla="*/ 210 h 210"/>
                <a:gd name="T12" fmla="*/ 836 w 839"/>
                <a:gd name="T13" fmla="*/ 210 h 210"/>
                <a:gd name="T14" fmla="*/ 832 w 839"/>
                <a:gd name="T15" fmla="*/ 161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210">
                  <a:moveTo>
                    <a:pt x="832" y="161"/>
                  </a:moveTo>
                  <a:cubicBezTo>
                    <a:pt x="818" y="123"/>
                    <a:pt x="716" y="131"/>
                    <a:pt x="643" y="127"/>
                  </a:cubicBezTo>
                  <a:cubicBezTo>
                    <a:pt x="571" y="123"/>
                    <a:pt x="469" y="105"/>
                    <a:pt x="388" y="83"/>
                  </a:cubicBezTo>
                  <a:cubicBezTo>
                    <a:pt x="307" y="61"/>
                    <a:pt x="196" y="47"/>
                    <a:pt x="180" y="24"/>
                  </a:cubicBezTo>
                  <a:cubicBezTo>
                    <a:pt x="164" y="1"/>
                    <a:pt x="118" y="0"/>
                    <a:pt x="106" y="38"/>
                  </a:cubicBezTo>
                  <a:cubicBezTo>
                    <a:pt x="94" y="72"/>
                    <a:pt x="13" y="192"/>
                    <a:pt x="0" y="210"/>
                  </a:cubicBezTo>
                  <a:cubicBezTo>
                    <a:pt x="836" y="210"/>
                    <a:pt x="836" y="210"/>
                    <a:pt x="836" y="210"/>
                  </a:cubicBezTo>
                  <a:cubicBezTo>
                    <a:pt x="838" y="196"/>
                    <a:pt x="839" y="178"/>
                    <a:pt x="832" y="161"/>
                  </a:cubicBezTo>
                  <a:close/>
                </a:path>
              </a:pathLst>
            </a:custGeom>
            <a:solidFill>
              <a:srgbClr val="4F5457"/>
            </a:solidFill>
            <a:ln>
              <a:noFill/>
            </a:ln>
          </p:spPr>
          <p:txBody>
            <a:bodyPr vert="horz" wrap="square" lIns="182880" tIns="91440" rIns="182880" bIns="9144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57565A"/>
                </a:solidFill>
                <a:effectLst/>
                <a:uLnTx/>
                <a:uFillTx/>
                <a:latin typeface="Montserrat Light"/>
                <a:ea typeface="+mn-ea"/>
                <a:cs typeface="+mn-cs"/>
              </a:endParaRPr>
            </a:p>
          </p:txBody>
        </p:sp>
      </p:grpSp>
      <p:sp>
        <p:nvSpPr>
          <p:cNvPr id="102" name="TextBox 101"/>
          <p:cNvSpPr txBox="1"/>
          <p:nvPr/>
        </p:nvSpPr>
        <p:spPr>
          <a:xfrm>
            <a:off x="1415638" y="4496436"/>
            <a:ext cx="8822056" cy="230832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Montserrat Light"/>
                <a:ea typeface="+mn-ea"/>
                <a:cs typeface="+mn-cs"/>
              </a:rPr>
              <a:t>The </a:t>
            </a:r>
            <a:r>
              <a:rPr kumimoji="0" lang="en-US" sz="4800" b="0" i="0" u="none" strike="noStrike" kern="1200" cap="none" spc="0" normalizeH="0" baseline="0" noProof="0" dirty="0">
                <a:ln>
                  <a:noFill/>
                </a:ln>
                <a:solidFill>
                  <a:prstClr val="white"/>
                </a:solidFill>
                <a:effectLst/>
                <a:uLnTx/>
                <a:uFillTx/>
                <a:latin typeface="Montserrat" panose="02000000000000000000" pitchFamily="2" charset="0"/>
                <a:ea typeface="+mn-ea"/>
                <a:cs typeface="Montserrat" panose="02000000000000000000" pitchFamily="2" charset="0"/>
              </a:rPr>
              <a:t>details</a:t>
            </a:r>
            <a:r>
              <a:rPr kumimoji="0" lang="en-US" sz="4800" b="0" i="0" u="none" strike="noStrike" kern="1200" cap="none" spc="0" normalizeH="0" baseline="0" noProof="0" dirty="0">
                <a:ln>
                  <a:noFill/>
                </a:ln>
                <a:solidFill>
                  <a:prstClr val="white"/>
                </a:solidFill>
                <a:effectLst/>
                <a:uLnTx/>
                <a:uFillTx/>
                <a:latin typeface="Montserrat Light"/>
                <a:ea typeface="+mn-ea"/>
                <a:cs typeface="+mn-cs"/>
              </a:rPr>
              <a:t> are not the details. They make </a:t>
            </a:r>
            <a:r>
              <a:rPr kumimoji="0" lang="en-US" sz="4800" b="0" i="0" u="none" strike="noStrike" kern="1200" cap="none" spc="0" normalizeH="0" baseline="0" noProof="0" dirty="0">
                <a:ln>
                  <a:noFill/>
                </a:ln>
                <a:solidFill>
                  <a:prstClr val="white"/>
                </a:solidFill>
                <a:effectLst/>
                <a:uLnTx/>
                <a:uFillTx/>
                <a:latin typeface="Montserrat" panose="02000000000000000000" pitchFamily="2" charset="0"/>
                <a:ea typeface="+mn-ea"/>
                <a:cs typeface="Montserrat" panose="02000000000000000000" pitchFamily="2" charset="0"/>
              </a:rPr>
              <a:t>the design. </a:t>
            </a:r>
          </a:p>
        </p:txBody>
      </p:sp>
      <p:sp>
        <p:nvSpPr>
          <p:cNvPr id="103" name="Rectangle 102"/>
          <p:cNvSpPr/>
          <p:nvPr/>
        </p:nvSpPr>
        <p:spPr>
          <a:xfrm>
            <a:off x="1415638" y="6559676"/>
            <a:ext cx="8310840" cy="1688154"/>
          </a:xfrm>
          <a:prstGeom prst="rect">
            <a:avLst/>
          </a:prstGeom>
          <a:noFill/>
        </p:spPr>
        <p:txBody>
          <a:bodyPr wrap="square" rtlCol="0">
            <a:spAutoFit/>
          </a:bodyPr>
          <a:lstStyle/>
          <a:p>
            <a:pPr marL="0" marR="0" lvl="0" indent="0" algn="l" defTabSz="457200" rtl="0" eaLnBrk="1" fontAlgn="auto" latinLnBrk="0" hangingPunct="1">
              <a:lnSpc>
                <a:spcPct val="110000"/>
              </a:lnSpc>
              <a:spcBef>
                <a:spcPts val="0"/>
              </a:spcBef>
              <a:spcAft>
                <a:spcPts val="0"/>
              </a:spcAft>
              <a:buClrTx/>
              <a:buSzTx/>
              <a:buFontTx/>
              <a:buNone/>
              <a:tabLst/>
              <a:defRPr/>
            </a:pPr>
            <a:r>
              <a:rPr kumimoji="0" lang="id-ID" sz="2400" b="0" i="0" u="none" strike="noStrike" kern="1200" cap="none" spc="0" normalizeH="0" baseline="0" noProof="0" dirty="0">
                <a:ln>
                  <a:noFill/>
                </a:ln>
                <a:solidFill>
                  <a:srgbClr val="57565A"/>
                </a:solidFill>
                <a:effectLst/>
                <a:uLnTx/>
                <a:uFillTx/>
                <a:latin typeface="Montserrat Light"/>
                <a:ea typeface="+mn-ea"/>
                <a:cs typeface="+mn-cs"/>
              </a:rPr>
              <a:t>Lorem ipsum dolor sit amet, consectetur adipiscing elit.</a:t>
            </a:r>
            <a:r>
              <a:rPr kumimoji="0" lang="en-US" sz="2400" b="0" i="0" u="none" strike="noStrike" kern="1200" cap="none" spc="0" normalizeH="0" baseline="0" noProof="0" dirty="0">
                <a:ln>
                  <a:noFill/>
                </a:ln>
                <a:solidFill>
                  <a:srgbClr val="57565A"/>
                </a:solidFill>
                <a:effectLst/>
                <a:uLnTx/>
                <a:uFillTx/>
                <a:latin typeface="Montserrat Light"/>
                <a:ea typeface="+mn-ea"/>
                <a:cs typeface="+mn-cs"/>
              </a:rPr>
              <a:t> </a:t>
            </a:r>
            <a:r>
              <a:rPr kumimoji="0" lang="id-ID" sz="2400" b="0" i="0" u="none" strike="noStrike" kern="1200" cap="none" spc="0" normalizeH="0" baseline="0" noProof="0" dirty="0">
                <a:ln>
                  <a:noFill/>
                </a:ln>
                <a:solidFill>
                  <a:srgbClr val="57565A"/>
                </a:solidFill>
                <a:effectLst/>
                <a:uLnTx/>
                <a:uFillTx/>
                <a:latin typeface="Montserrat Light"/>
                <a:ea typeface="+mn-ea"/>
                <a:cs typeface="+mn-cs"/>
              </a:rPr>
              <a:t>Proin sed libero in magna ultrices gravida sit ametat diam.</a:t>
            </a:r>
            <a:r>
              <a:rPr kumimoji="0" lang="en-US" sz="2400" b="0" i="0" u="none" strike="noStrike" kern="1200" cap="none" spc="0" normalizeH="0" baseline="0" noProof="0" dirty="0">
                <a:ln>
                  <a:noFill/>
                </a:ln>
                <a:solidFill>
                  <a:srgbClr val="57565A"/>
                </a:solidFill>
                <a:effectLst/>
                <a:uLnTx/>
                <a:uFillTx/>
                <a:latin typeface="Montserrat Light"/>
                <a:ea typeface="+mn-ea"/>
                <a:cs typeface="+mn-cs"/>
              </a:rPr>
              <a:t> </a:t>
            </a:r>
            <a:r>
              <a:rPr kumimoji="0" lang="id-ID" sz="2400" b="0" i="0" u="none" strike="noStrike" kern="1200" cap="none" spc="0" normalizeH="0" baseline="0" noProof="0" dirty="0">
                <a:ln>
                  <a:noFill/>
                </a:ln>
                <a:solidFill>
                  <a:srgbClr val="57565A"/>
                </a:solidFill>
                <a:effectLst/>
                <a:uLnTx/>
                <a:uFillTx/>
                <a:latin typeface="Montserrat Light"/>
                <a:ea typeface="+mn-ea"/>
                <a:cs typeface="+mn-cs"/>
              </a:rPr>
              <a:t>Suspendisse placerat gravida magna</a:t>
            </a:r>
            <a:r>
              <a:rPr kumimoji="0" lang="en-US" sz="2400" b="0" i="0" u="none" strike="noStrike" kern="1200" cap="none" spc="0" normalizeH="0" baseline="0" noProof="0" dirty="0">
                <a:ln>
                  <a:noFill/>
                </a:ln>
                <a:solidFill>
                  <a:srgbClr val="57565A"/>
                </a:solidFill>
                <a:effectLst/>
                <a:uLnTx/>
                <a:uFillTx/>
                <a:latin typeface="Montserrat Light"/>
                <a:ea typeface="+mn-ea"/>
                <a:cs typeface="+mn-cs"/>
              </a:rPr>
              <a:t> </a:t>
            </a:r>
            <a:r>
              <a:rPr kumimoji="0" lang="id-ID" sz="2400" b="0" i="0" u="none" strike="noStrike" kern="1200" cap="none" spc="0" normalizeH="0" baseline="0" noProof="0" dirty="0">
                <a:ln>
                  <a:noFill/>
                </a:ln>
                <a:solidFill>
                  <a:srgbClr val="57565A"/>
                </a:solidFill>
                <a:effectLst/>
                <a:uLnTx/>
                <a:uFillTx/>
                <a:latin typeface="Montserrat Light"/>
                <a:ea typeface="+mn-ea"/>
                <a:cs typeface="+mn-cs"/>
              </a:rPr>
              <a:t>vel fermentum.</a:t>
            </a:r>
            <a:r>
              <a:rPr kumimoji="0" lang="en-US" sz="2400" b="0" i="0" u="none" strike="noStrike" kern="1200" cap="none" spc="0" normalizeH="0" baseline="0" noProof="0" dirty="0">
                <a:ln>
                  <a:noFill/>
                </a:ln>
                <a:solidFill>
                  <a:srgbClr val="57565A"/>
                </a:solidFill>
                <a:effectLst/>
                <a:uLnTx/>
                <a:uFillTx/>
                <a:latin typeface="Montserrat Light"/>
                <a:ea typeface="+mn-ea"/>
                <a:cs typeface="+mn-cs"/>
              </a:rPr>
              <a:t> </a:t>
            </a:r>
            <a:r>
              <a:rPr kumimoji="0" lang="id-ID" sz="2400" b="0" i="0" u="none" strike="noStrike" kern="1200" cap="none" spc="0" normalizeH="0" baseline="0" noProof="0" dirty="0">
                <a:ln>
                  <a:noFill/>
                </a:ln>
                <a:solidFill>
                  <a:srgbClr val="57565A"/>
                </a:solidFill>
                <a:effectLst/>
                <a:uLnTx/>
                <a:uFillTx/>
                <a:latin typeface="Montserrat Light"/>
                <a:ea typeface="+mn-ea"/>
                <a:cs typeface="+mn-cs"/>
              </a:rPr>
              <a:t>Aenean nunc purus</a:t>
            </a:r>
            <a:r>
              <a:rPr kumimoji="0" lang="en-US" sz="2400" b="0" i="0" u="none" strike="noStrike" kern="1200" cap="none" spc="0" normalizeH="0" baseline="0" noProof="0" dirty="0">
                <a:ln>
                  <a:noFill/>
                </a:ln>
                <a:solidFill>
                  <a:srgbClr val="57565A"/>
                </a:solidFill>
                <a:effectLst/>
                <a:uLnTx/>
                <a:uFillTx/>
                <a:latin typeface="Montserrat Light"/>
                <a:ea typeface="+mn-ea"/>
                <a:cs typeface="+mn-cs"/>
              </a:rPr>
              <a:t>.</a:t>
            </a:r>
            <a:endParaRPr kumimoji="0" lang="id-ID" sz="2400" b="0" i="0" u="none" strike="noStrike" kern="1200" cap="none" spc="0" normalizeH="0" baseline="0" noProof="0" dirty="0">
              <a:ln>
                <a:noFill/>
              </a:ln>
              <a:solidFill>
                <a:srgbClr val="57565A"/>
              </a:solidFill>
              <a:effectLst/>
              <a:uLnTx/>
              <a:uFillTx/>
              <a:latin typeface="Montserrat Light"/>
              <a:ea typeface="+mn-ea"/>
              <a:cs typeface="+mn-cs"/>
            </a:endParaRPr>
          </a:p>
        </p:txBody>
      </p:sp>
      <p:sp>
        <p:nvSpPr>
          <p:cNvPr id="104" name="Oval 103"/>
          <p:cNvSpPr>
            <a:spLocks noChangeAspect="1"/>
          </p:cNvSpPr>
          <p:nvPr/>
        </p:nvSpPr>
        <p:spPr>
          <a:xfrm>
            <a:off x="1415638" y="8859176"/>
            <a:ext cx="1468208" cy="1468208"/>
          </a:xfrm>
          <a:prstGeom prst="ellipse">
            <a:avLst/>
          </a:prstGeom>
          <a:solidFill>
            <a:schemeClr val="tx2"/>
          </a:solidFill>
          <a:ln/>
          <a:effectLst/>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rgbClr val="8DC928"/>
              </a:solidFill>
              <a:effectLst/>
              <a:uLnTx/>
              <a:uFillTx/>
              <a:latin typeface="Flaticon" panose="02000603000000000000" pitchFamily="2" charset="0"/>
              <a:ea typeface="+mn-ea"/>
              <a:cs typeface="+mn-cs"/>
            </a:endParaRPr>
          </a:p>
        </p:txBody>
      </p:sp>
      <p:sp>
        <p:nvSpPr>
          <p:cNvPr id="105" name="TextBox 104"/>
          <p:cNvSpPr txBox="1"/>
          <p:nvPr/>
        </p:nvSpPr>
        <p:spPr>
          <a:xfrm>
            <a:off x="3116077" y="8911221"/>
            <a:ext cx="2435603" cy="923330"/>
          </a:xfrm>
          <a:prstGeom prst="rect">
            <a:avLst/>
          </a:prstGeom>
          <a:noFill/>
          <a:effectLst/>
        </p:spPr>
        <p:txBody>
          <a:bodyPr wrap="none" lIns="182880" tIns="91440" rIns="182880" bIns="9144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Montserrat"/>
                <a:ea typeface="Questrial" panose="02000000000000000000" pitchFamily="2" charset="0"/>
                <a:cs typeface="Montserrat" panose="02000000000000000000" pitchFamily="2" charset="0"/>
              </a:rPr>
              <a:t>2.888k</a:t>
            </a:r>
          </a:p>
        </p:txBody>
      </p:sp>
      <p:sp>
        <p:nvSpPr>
          <p:cNvPr id="106" name="Rectangle 105"/>
          <p:cNvSpPr/>
          <p:nvPr/>
        </p:nvSpPr>
        <p:spPr>
          <a:xfrm>
            <a:off x="3319422" y="9806158"/>
            <a:ext cx="1514838" cy="369332"/>
          </a:xfrm>
          <a:prstGeom prst="rect">
            <a:avLst/>
          </a:prstGeom>
          <a:effectLst/>
        </p:spPr>
        <p:txBody>
          <a:bodyPr wrap="none" lIns="0" tIns="0" rIns="0" bIns="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7565A"/>
                </a:solidFill>
                <a:effectLst/>
                <a:uLnTx/>
                <a:uFillTx/>
                <a:latin typeface="Montserrat Light"/>
                <a:ea typeface="Questrial" panose="020B0606030504020204" pitchFamily="34" charset="0"/>
                <a:cs typeface="Montserrat" panose="02000000000000000000" pitchFamily="2" charset="0"/>
              </a:rPr>
              <a:t>Male User</a:t>
            </a:r>
          </a:p>
        </p:txBody>
      </p:sp>
      <p:sp>
        <p:nvSpPr>
          <p:cNvPr id="107" name="Oval 106"/>
          <p:cNvSpPr>
            <a:spLocks noChangeAspect="1"/>
          </p:cNvSpPr>
          <p:nvPr/>
        </p:nvSpPr>
        <p:spPr>
          <a:xfrm>
            <a:off x="5976034" y="8859176"/>
            <a:ext cx="1468208" cy="1468208"/>
          </a:xfrm>
          <a:prstGeom prst="ellipse">
            <a:avLst/>
          </a:prstGeom>
          <a:solidFill>
            <a:schemeClr val="accent6"/>
          </a:solidFill>
          <a:ln/>
          <a:effectLst/>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rgbClr val="8DC928"/>
              </a:solidFill>
              <a:effectLst/>
              <a:uLnTx/>
              <a:uFillTx/>
              <a:latin typeface="Flaticon" panose="02000603000000000000" pitchFamily="2" charset="0"/>
              <a:ea typeface="+mn-ea"/>
              <a:cs typeface="+mn-cs"/>
            </a:endParaRPr>
          </a:p>
        </p:txBody>
      </p:sp>
      <p:sp>
        <p:nvSpPr>
          <p:cNvPr id="108" name="TextBox 107"/>
          <p:cNvSpPr txBox="1"/>
          <p:nvPr/>
        </p:nvSpPr>
        <p:spPr>
          <a:xfrm>
            <a:off x="7676473" y="8911221"/>
            <a:ext cx="2257669" cy="923330"/>
          </a:xfrm>
          <a:prstGeom prst="rect">
            <a:avLst/>
          </a:prstGeom>
          <a:noFill/>
          <a:effectLst/>
        </p:spPr>
        <p:txBody>
          <a:bodyPr wrap="none" lIns="182880" tIns="91440" rIns="182880" bIns="9144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Montserrat"/>
                <a:ea typeface="Questrial" panose="02000000000000000000" pitchFamily="2" charset="0"/>
                <a:cs typeface="Montserrat" panose="02000000000000000000" pitchFamily="2" charset="0"/>
              </a:rPr>
              <a:t>1.074k</a:t>
            </a:r>
          </a:p>
        </p:txBody>
      </p:sp>
      <p:sp>
        <p:nvSpPr>
          <p:cNvPr id="109" name="Rectangle 108"/>
          <p:cNvSpPr/>
          <p:nvPr/>
        </p:nvSpPr>
        <p:spPr>
          <a:xfrm>
            <a:off x="7879819" y="9806158"/>
            <a:ext cx="1925207" cy="369332"/>
          </a:xfrm>
          <a:prstGeom prst="rect">
            <a:avLst/>
          </a:prstGeom>
          <a:effectLst/>
        </p:spPr>
        <p:txBody>
          <a:bodyPr wrap="none" lIns="0" tIns="0" rIns="0" bIns="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7565A"/>
                </a:solidFill>
                <a:effectLst/>
                <a:uLnTx/>
                <a:uFillTx/>
                <a:latin typeface="Montserrat Light"/>
                <a:ea typeface="Questrial" panose="020B0606030504020204" pitchFamily="34" charset="0"/>
                <a:cs typeface="Montserrat" panose="02000000000000000000" pitchFamily="2" charset="0"/>
              </a:rPr>
              <a:t>Female User</a:t>
            </a:r>
          </a:p>
        </p:txBody>
      </p:sp>
      <p:sp>
        <p:nvSpPr>
          <p:cNvPr id="110" name="Shape 2614"/>
          <p:cNvSpPr/>
          <p:nvPr/>
        </p:nvSpPr>
        <p:spPr>
          <a:xfrm>
            <a:off x="1770093" y="9213631"/>
            <a:ext cx="759302" cy="759302"/>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rgbClr val="FFFFFF"/>
          </a:solidFill>
          <a:ln w="12700">
            <a:miter lim="400000"/>
          </a:ln>
        </p:spPr>
        <p:txBody>
          <a:bodyPr lIns="38090" tIns="38090" rIns="38090" bIns="38090" anchor="ctr"/>
          <a:lstStyle/>
          <a:p>
            <a:pPr marL="0" marR="0" lvl="0" indent="0" algn="l" defTabSz="457064"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Questrial"/>
                <a:ea typeface="Questrial"/>
                <a:cs typeface="Questrial"/>
                <a:sym typeface="Questrial"/>
              </a:defRPr>
            </a:pPr>
            <a:endParaRPr kumimoji="0" sz="3000" b="0" i="0" u="none" strike="noStrike" kern="1200" cap="none" spc="0" normalizeH="0" baseline="0" noProof="0">
              <a:ln>
                <a:noFill/>
              </a:ln>
              <a:solidFill>
                <a:srgbClr val="8DC928"/>
              </a:solidFill>
              <a:effectLst>
                <a:outerShdw blurRad="38100" dist="12700" dir="5400000" rotWithShape="0">
                  <a:srgbClr val="000000">
                    <a:alpha val="50000"/>
                  </a:srgbClr>
                </a:outerShdw>
              </a:effectLst>
              <a:uLnTx/>
              <a:uFillTx/>
              <a:latin typeface="Questrial" charset="0"/>
              <a:ea typeface="Questrial" charset="0"/>
              <a:cs typeface="Questrial" charset="0"/>
              <a:sym typeface="Questrial"/>
            </a:endParaRPr>
          </a:p>
        </p:txBody>
      </p:sp>
      <p:sp>
        <p:nvSpPr>
          <p:cNvPr id="111" name="Shape 2615"/>
          <p:cNvSpPr/>
          <p:nvPr/>
        </p:nvSpPr>
        <p:spPr>
          <a:xfrm>
            <a:off x="6330489" y="9213631"/>
            <a:ext cx="759302" cy="759302"/>
          </a:xfrm>
          <a:custGeom>
            <a:avLst/>
            <a:gdLst/>
            <a:ahLst/>
            <a:cxnLst>
              <a:cxn ang="0">
                <a:pos x="wd2" y="hd2"/>
              </a:cxn>
              <a:cxn ang="5400000">
                <a:pos x="wd2" y="hd2"/>
              </a:cxn>
              <a:cxn ang="10800000">
                <a:pos x="wd2" y="hd2"/>
              </a:cxn>
              <a:cxn ang="16200000">
                <a:pos x="wd2" y="hd2"/>
              </a:cxn>
            </a:cxnLst>
            <a:rect l="0" t="0" r="r" b="b"/>
            <a:pathLst>
              <a:path w="21600" h="21600" extrusionOk="0">
                <a:moveTo>
                  <a:pt x="17593" y="17878"/>
                </a:moveTo>
                <a:cubicBezTo>
                  <a:pt x="16514" y="16546"/>
                  <a:pt x="15177" y="15812"/>
                  <a:pt x="14084" y="15323"/>
                </a:cubicBezTo>
                <a:cubicBezTo>
                  <a:pt x="13842" y="15214"/>
                  <a:pt x="13687" y="15099"/>
                  <a:pt x="13598" y="14990"/>
                </a:cubicBezTo>
                <a:cubicBezTo>
                  <a:pt x="15238" y="14959"/>
                  <a:pt x="16521" y="14237"/>
                  <a:pt x="16581" y="14203"/>
                </a:cubicBezTo>
                <a:cubicBezTo>
                  <a:pt x="16751" y="14106"/>
                  <a:pt x="16846" y="13918"/>
                  <a:pt x="16826" y="13724"/>
                </a:cubicBezTo>
                <a:cubicBezTo>
                  <a:pt x="16807" y="13546"/>
                  <a:pt x="16693" y="13394"/>
                  <a:pt x="16530" y="13325"/>
                </a:cubicBezTo>
                <a:cubicBezTo>
                  <a:pt x="16461" y="13275"/>
                  <a:pt x="15663" y="12629"/>
                  <a:pt x="15663" y="9051"/>
                </a:cubicBezTo>
                <a:cubicBezTo>
                  <a:pt x="15663" y="5000"/>
                  <a:pt x="14115" y="2945"/>
                  <a:pt x="11061" y="2945"/>
                </a:cubicBezTo>
                <a:cubicBezTo>
                  <a:pt x="8481" y="2945"/>
                  <a:pt x="5845" y="3642"/>
                  <a:pt x="5845" y="8806"/>
                </a:cubicBezTo>
                <a:cubicBezTo>
                  <a:pt x="5845" y="12555"/>
                  <a:pt x="5219" y="13278"/>
                  <a:pt x="5122" y="13367"/>
                </a:cubicBezTo>
                <a:cubicBezTo>
                  <a:pt x="4957" y="13416"/>
                  <a:pt x="4826" y="13551"/>
                  <a:pt x="4784" y="13723"/>
                </a:cubicBezTo>
                <a:cubicBezTo>
                  <a:pt x="4734" y="13935"/>
                  <a:pt x="4828" y="14153"/>
                  <a:pt x="5015" y="14262"/>
                </a:cubicBezTo>
                <a:cubicBezTo>
                  <a:pt x="6396" y="15064"/>
                  <a:pt x="7482" y="15136"/>
                  <a:pt x="8065" y="15091"/>
                </a:cubicBezTo>
                <a:cubicBezTo>
                  <a:pt x="7994" y="15151"/>
                  <a:pt x="7850" y="15241"/>
                  <a:pt x="7564" y="15335"/>
                </a:cubicBezTo>
                <a:cubicBezTo>
                  <a:pt x="6211" y="15776"/>
                  <a:pt x="4766" y="16807"/>
                  <a:pt x="3958" y="17834"/>
                </a:cubicBezTo>
                <a:cubicBezTo>
                  <a:pt x="2125" y="16050"/>
                  <a:pt x="982" y="13560"/>
                  <a:pt x="982" y="10800"/>
                </a:cubicBezTo>
                <a:cubicBezTo>
                  <a:pt x="982" y="5377"/>
                  <a:pt x="5377" y="982"/>
                  <a:pt x="10800" y="982"/>
                </a:cubicBezTo>
                <a:cubicBezTo>
                  <a:pt x="16222" y="982"/>
                  <a:pt x="20618" y="5377"/>
                  <a:pt x="20618" y="10800"/>
                </a:cubicBezTo>
                <a:cubicBezTo>
                  <a:pt x="20618" y="13584"/>
                  <a:pt x="19454" y="16092"/>
                  <a:pt x="17593" y="17878"/>
                </a:cubicBezTo>
                <a:moveTo>
                  <a:pt x="10800" y="20618"/>
                </a:moveTo>
                <a:cubicBezTo>
                  <a:pt x="8489" y="20618"/>
                  <a:pt x="6370" y="19815"/>
                  <a:pt x="4693" y="18480"/>
                </a:cubicBezTo>
                <a:cubicBezTo>
                  <a:pt x="5360" y="17604"/>
                  <a:pt x="6693" y="16652"/>
                  <a:pt x="7869" y="16268"/>
                </a:cubicBezTo>
                <a:cubicBezTo>
                  <a:pt x="8578" y="16037"/>
                  <a:pt x="8988" y="15688"/>
                  <a:pt x="9087" y="15232"/>
                </a:cubicBezTo>
                <a:cubicBezTo>
                  <a:pt x="9214" y="14656"/>
                  <a:pt x="8775" y="14230"/>
                  <a:pt x="8725" y="14183"/>
                </a:cubicBezTo>
                <a:cubicBezTo>
                  <a:pt x="8597" y="14065"/>
                  <a:pt x="8412" y="14025"/>
                  <a:pt x="8246" y="14075"/>
                </a:cubicBezTo>
                <a:cubicBezTo>
                  <a:pt x="8208" y="14086"/>
                  <a:pt x="7406" y="14309"/>
                  <a:pt x="6089" y="13714"/>
                </a:cubicBezTo>
                <a:cubicBezTo>
                  <a:pt x="6486" y="13026"/>
                  <a:pt x="6826" y="11618"/>
                  <a:pt x="6826" y="8806"/>
                </a:cubicBezTo>
                <a:cubicBezTo>
                  <a:pt x="6826" y="4301"/>
                  <a:pt x="8829" y="3928"/>
                  <a:pt x="11061" y="3928"/>
                </a:cubicBezTo>
                <a:cubicBezTo>
                  <a:pt x="12615" y="3928"/>
                  <a:pt x="14681" y="4458"/>
                  <a:pt x="14681" y="9051"/>
                </a:cubicBezTo>
                <a:cubicBezTo>
                  <a:pt x="14681" y="11662"/>
                  <a:pt x="15092" y="12966"/>
                  <a:pt x="15499" y="13617"/>
                </a:cubicBezTo>
                <a:cubicBezTo>
                  <a:pt x="14943" y="13829"/>
                  <a:pt x="14058" y="14076"/>
                  <a:pt x="13097" y="13993"/>
                </a:cubicBezTo>
                <a:cubicBezTo>
                  <a:pt x="12883" y="13971"/>
                  <a:pt x="12690" y="14092"/>
                  <a:pt x="12605" y="14285"/>
                </a:cubicBezTo>
                <a:cubicBezTo>
                  <a:pt x="12420" y="14704"/>
                  <a:pt x="12408" y="15649"/>
                  <a:pt x="13683" y="16219"/>
                </a:cubicBezTo>
                <a:cubicBezTo>
                  <a:pt x="14677" y="16664"/>
                  <a:pt x="15893" y="17331"/>
                  <a:pt x="16850" y="18522"/>
                </a:cubicBezTo>
                <a:cubicBezTo>
                  <a:pt x="15182" y="19831"/>
                  <a:pt x="13085"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path>
            </a:pathLst>
          </a:custGeom>
          <a:solidFill>
            <a:srgbClr val="FFFFFF"/>
          </a:solidFill>
          <a:ln w="12700">
            <a:miter lim="400000"/>
          </a:ln>
        </p:spPr>
        <p:txBody>
          <a:bodyPr lIns="38090" tIns="38090" rIns="38090" bIns="38090" anchor="ctr"/>
          <a:lstStyle/>
          <a:p>
            <a:pPr marL="0" marR="0" lvl="0" indent="0" algn="l" defTabSz="457064"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Questrial"/>
                <a:ea typeface="Questrial"/>
                <a:cs typeface="Questrial"/>
                <a:sym typeface="Questrial"/>
              </a:defRPr>
            </a:pPr>
            <a:endParaRPr kumimoji="0" sz="3000" b="0" i="0" u="none" strike="noStrike" kern="1200" cap="none" spc="0" normalizeH="0" baseline="0" noProof="0">
              <a:ln>
                <a:noFill/>
              </a:ln>
              <a:solidFill>
                <a:srgbClr val="8DC928"/>
              </a:solidFill>
              <a:effectLst>
                <a:outerShdw blurRad="38100" dist="12700" dir="5400000" rotWithShape="0">
                  <a:srgbClr val="000000">
                    <a:alpha val="50000"/>
                  </a:srgbClr>
                </a:outerShdw>
              </a:effectLst>
              <a:uLnTx/>
              <a:uFillTx/>
              <a:latin typeface="Questrial" charset="0"/>
              <a:ea typeface="Questrial" charset="0"/>
              <a:cs typeface="Questrial" charset="0"/>
              <a:sym typeface="Questrial"/>
            </a:endParaRPr>
          </a:p>
        </p:txBody>
      </p:sp>
      <p:sp>
        <p:nvSpPr>
          <p:cNvPr id="2" name="Title 1">
            <a:extLst>
              <a:ext uri="{FF2B5EF4-FFF2-40B4-BE49-F238E27FC236}">
                <a16:creationId xmlns:a16="http://schemas.microsoft.com/office/drawing/2014/main" id="{29A26ABD-BA04-47FC-B40B-178F0382F9E6}"/>
              </a:ext>
            </a:extLst>
          </p:cNvPr>
          <p:cNvSpPr>
            <a:spLocks noGrp="1"/>
          </p:cNvSpPr>
          <p:nvPr>
            <p:ph type="title"/>
          </p:nvPr>
        </p:nvSpPr>
        <p:spPr/>
        <p:txBody>
          <a:bodyPr>
            <a:normAutofit/>
          </a:bodyPr>
          <a:lstStyle/>
          <a:p>
            <a:r>
              <a:rPr lang="en-US" dirty="0"/>
              <a:t>Social Media Analysis!</a:t>
            </a:r>
          </a:p>
        </p:txBody>
      </p:sp>
    </p:spTree>
    <p:extLst>
      <p:ext uri="{BB962C8B-B14F-4D97-AF65-F5344CB8AC3E}">
        <p14:creationId xmlns:p14="http://schemas.microsoft.com/office/powerpoint/2010/main" val="1703962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93272-2826-4D81-8A28-E53AFB5B2E4E}"/>
              </a:ext>
            </a:extLst>
          </p:cNvPr>
          <p:cNvSpPr>
            <a:spLocks noGrp="1"/>
          </p:cNvSpPr>
          <p:nvPr>
            <p:ph type="title"/>
          </p:nvPr>
        </p:nvSpPr>
        <p:spPr/>
        <p:txBody>
          <a:bodyPr/>
          <a:lstStyle/>
          <a:p>
            <a:r>
              <a:rPr lang="en-US" dirty="0"/>
              <a:t>SHARE YOUR STORY</a:t>
            </a:r>
          </a:p>
        </p:txBody>
      </p:sp>
      <p:grpSp>
        <p:nvGrpSpPr>
          <p:cNvPr id="211" name="Group 210">
            <a:extLst>
              <a:ext uri="{FF2B5EF4-FFF2-40B4-BE49-F238E27FC236}">
                <a16:creationId xmlns:a16="http://schemas.microsoft.com/office/drawing/2014/main" id="{EBA2C002-A4DB-4E93-ADEF-9CA4E8846B0F}"/>
              </a:ext>
            </a:extLst>
          </p:cNvPr>
          <p:cNvGrpSpPr/>
          <p:nvPr/>
        </p:nvGrpSpPr>
        <p:grpSpPr>
          <a:xfrm>
            <a:off x="3395662" y="2277558"/>
            <a:ext cx="17592675" cy="8766175"/>
            <a:chOff x="3395662" y="3843338"/>
            <a:chExt cx="17592675" cy="8766175"/>
          </a:xfrm>
        </p:grpSpPr>
        <p:sp>
          <p:nvSpPr>
            <p:cNvPr id="3" name="Freeform 418">
              <a:extLst>
                <a:ext uri="{FF2B5EF4-FFF2-40B4-BE49-F238E27FC236}">
                  <a16:creationId xmlns:a16="http://schemas.microsoft.com/office/drawing/2014/main" id="{C54AAE04-76FA-4015-B2F7-8922B6DB3616}"/>
                </a:ext>
              </a:extLst>
            </p:cNvPr>
            <p:cNvSpPr>
              <a:spLocks/>
            </p:cNvSpPr>
            <p:nvPr/>
          </p:nvSpPr>
          <p:spPr bwMode="auto">
            <a:xfrm>
              <a:off x="13333412" y="4638675"/>
              <a:ext cx="474663" cy="477838"/>
            </a:xfrm>
            <a:custGeom>
              <a:avLst/>
              <a:gdLst>
                <a:gd name="T0" fmla="*/ 195 w 195"/>
                <a:gd name="T1" fmla="*/ 98 h 196"/>
                <a:gd name="T2" fmla="*/ 97 w 195"/>
                <a:gd name="T3" fmla="*/ 196 h 196"/>
                <a:gd name="T4" fmla="*/ 0 w 195"/>
                <a:gd name="T5" fmla="*/ 98 h 196"/>
                <a:gd name="T6" fmla="*/ 97 w 195"/>
                <a:gd name="T7" fmla="*/ 0 h 196"/>
                <a:gd name="T8" fmla="*/ 195 w 195"/>
                <a:gd name="T9" fmla="*/ 98 h 196"/>
              </a:gdLst>
              <a:ahLst/>
              <a:cxnLst>
                <a:cxn ang="0">
                  <a:pos x="T0" y="T1"/>
                </a:cxn>
                <a:cxn ang="0">
                  <a:pos x="T2" y="T3"/>
                </a:cxn>
                <a:cxn ang="0">
                  <a:pos x="T4" y="T5"/>
                </a:cxn>
                <a:cxn ang="0">
                  <a:pos x="T6" y="T7"/>
                </a:cxn>
                <a:cxn ang="0">
                  <a:pos x="T8" y="T9"/>
                </a:cxn>
              </a:cxnLst>
              <a:rect l="0" t="0" r="r" b="b"/>
              <a:pathLst>
                <a:path w="195" h="196">
                  <a:moveTo>
                    <a:pt x="195" y="98"/>
                  </a:moveTo>
                  <a:cubicBezTo>
                    <a:pt x="117" y="109"/>
                    <a:pt x="108" y="118"/>
                    <a:pt x="97" y="196"/>
                  </a:cubicBezTo>
                  <a:cubicBezTo>
                    <a:pt x="86" y="118"/>
                    <a:pt x="77" y="109"/>
                    <a:pt x="0" y="98"/>
                  </a:cubicBezTo>
                  <a:cubicBezTo>
                    <a:pt x="77" y="87"/>
                    <a:pt x="86" y="78"/>
                    <a:pt x="97" y="0"/>
                  </a:cubicBezTo>
                  <a:cubicBezTo>
                    <a:pt x="108" y="78"/>
                    <a:pt x="117" y="87"/>
                    <a:pt x="195" y="9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Oval 426">
              <a:extLst>
                <a:ext uri="{FF2B5EF4-FFF2-40B4-BE49-F238E27FC236}">
                  <a16:creationId xmlns:a16="http://schemas.microsoft.com/office/drawing/2014/main" id="{3EF9C14A-7595-48C1-ADBE-8FF26B598F6B}"/>
                </a:ext>
              </a:extLst>
            </p:cNvPr>
            <p:cNvSpPr>
              <a:spLocks noChangeArrowheads="1"/>
            </p:cNvSpPr>
            <p:nvPr/>
          </p:nvSpPr>
          <p:spPr bwMode="auto">
            <a:xfrm>
              <a:off x="8302625" y="4394200"/>
              <a:ext cx="123825" cy="1254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Oval 427">
              <a:extLst>
                <a:ext uri="{FF2B5EF4-FFF2-40B4-BE49-F238E27FC236}">
                  <a16:creationId xmlns:a16="http://schemas.microsoft.com/office/drawing/2014/main" id="{DD4CCAD5-57B6-4159-AAB1-6B086E25BDF8}"/>
                </a:ext>
              </a:extLst>
            </p:cNvPr>
            <p:cNvSpPr>
              <a:spLocks noChangeArrowheads="1"/>
            </p:cNvSpPr>
            <p:nvPr/>
          </p:nvSpPr>
          <p:spPr bwMode="auto">
            <a:xfrm>
              <a:off x="9509125" y="4465638"/>
              <a:ext cx="90488" cy="904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Oval 428">
              <a:extLst>
                <a:ext uri="{FF2B5EF4-FFF2-40B4-BE49-F238E27FC236}">
                  <a16:creationId xmlns:a16="http://schemas.microsoft.com/office/drawing/2014/main" id="{6A0F0679-AFD4-4B48-AB15-1193294DFE4C}"/>
                </a:ext>
              </a:extLst>
            </p:cNvPr>
            <p:cNvSpPr>
              <a:spLocks noChangeArrowheads="1"/>
            </p:cNvSpPr>
            <p:nvPr/>
          </p:nvSpPr>
          <p:spPr bwMode="auto">
            <a:xfrm>
              <a:off x="12138025" y="4670425"/>
              <a:ext cx="173038" cy="1762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Oval 429">
              <a:extLst>
                <a:ext uri="{FF2B5EF4-FFF2-40B4-BE49-F238E27FC236}">
                  <a16:creationId xmlns:a16="http://schemas.microsoft.com/office/drawing/2014/main" id="{B1FA0E87-265A-4766-BB66-0B7519E8602A}"/>
                </a:ext>
              </a:extLst>
            </p:cNvPr>
            <p:cNvSpPr>
              <a:spLocks noChangeArrowheads="1"/>
            </p:cNvSpPr>
            <p:nvPr/>
          </p:nvSpPr>
          <p:spPr bwMode="auto">
            <a:xfrm>
              <a:off x="14997112" y="4343400"/>
              <a:ext cx="93663" cy="936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Oval 430">
              <a:extLst>
                <a:ext uri="{FF2B5EF4-FFF2-40B4-BE49-F238E27FC236}">
                  <a16:creationId xmlns:a16="http://schemas.microsoft.com/office/drawing/2014/main" id="{B7357F6B-ADE6-4355-97A5-7807E390DAB3}"/>
                </a:ext>
              </a:extLst>
            </p:cNvPr>
            <p:cNvSpPr>
              <a:spLocks noChangeArrowheads="1"/>
            </p:cNvSpPr>
            <p:nvPr/>
          </p:nvSpPr>
          <p:spPr bwMode="auto">
            <a:xfrm>
              <a:off x="16998950" y="3843338"/>
              <a:ext cx="92075" cy="936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Oval 442">
              <a:extLst>
                <a:ext uri="{FF2B5EF4-FFF2-40B4-BE49-F238E27FC236}">
                  <a16:creationId xmlns:a16="http://schemas.microsoft.com/office/drawing/2014/main" id="{FB442A86-EA62-4C30-AB1A-3D66B66A006C}"/>
                </a:ext>
              </a:extLst>
            </p:cNvPr>
            <p:cNvSpPr>
              <a:spLocks noChangeArrowheads="1"/>
            </p:cNvSpPr>
            <p:nvPr/>
          </p:nvSpPr>
          <p:spPr bwMode="auto">
            <a:xfrm>
              <a:off x="8990012" y="4916488"/>
              <a:ext cx="114300" cy="117475"/>
            </a:xfrm>
            <a:prstGeom prst="ellipse">
              <a:avLst/>
            </a:prstGeom>
            <a:solidFill>
              <a:srgbClr val="E039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Oval 443">
              <a:extLst>
                <a:ext uri="{FF2B5EF4-FFF2-40B4-BE49-F238E27FC236}">
                  <a16:creationId xmlns:a16="http://schemas.microsoft.com/office/drawing/2014/main" id="{1B974139-67A6-41E4-86CF-F5B1F6F24B41}"/>
                </a:ext>
              </a:extLst>
            </p:cNvPr>
            <p:cNvSpPr>
              <a:spLocks noChangeArrowheads="1"/>
            </p:cNvSpPr>
            <p:nvPr/>
          </p:nvSpPr>
          <p:spPr bwMode="auto">
            <a:xfrm>
              <a:off x="15257462" y="5006975"/>
              <a:ext cx="219075" cy="217488"/>
            </a:xfrm>
            <a:prstGeom prst="ellipse">
              <a:avLst/>
            </a:prstGeom>
            <a:solidFill>
              <a:srgbClr val="E039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53">
              <a:extLst>
                <a:ext uri="{FF2B5EF4-FFF2-40B4-BE49-F238E27FC236}">
                  <a16:creationId xmlns:a16="http://schemas.microsoft.com/office/drawing/2014/main" id="{D9E0FCA3-B865-4005-AAD2-758FB57BCEFF}"/>
                </a:ext>
              </a:extLst>
            </p:cNvPr>
            <p:cNvSpPr>
              <a:spLocks/>
            </p:cNvSpPr>
            <p:nvPr/>
          </p:nvSpPr>
          <p:spPr bwMode="auto">
            <a:xfrm>
              <a:off x="10240962" y="4343400"/>
              <a:ext cx="3921125" cy="7810500"/>
            </a:xfrm>
            <a:custGeom>
              <a:avLst/>
              <a:gdLst>
                <a:gd name="T0" fmla="*/ 1458 w 1608"/>
                <a:gd name="T1" fmla="*/ 3202 h 3202"/>
                <a:gd name="T2" fmla="*/ 151 w 1608"/>
                <a:gd name="T3" fmla="*/ 3202 h 3202"/>
                <a:gd name="T4" fmla="*/ 0 w 1608"/>
                <a:gd name="T5" fmla="*/ 3052 h 3202"/>
                <a:gd name="T6" fmla="*/ 0 w 1608"/>
                <a:gd name="T7" fmla="*/ 150 h 3202"/>
                <a:gd name="T8" fmla="*/ 151 w 1608"/>
                <a:gd name="T9" fmla="*/ 0 h 3202"/>
                <a:gd name="T10" fmla="*/ 1458 w 1608"/>
                <a:gd name="T11" fmla="*/ 0 h 3202"/>
                <a:gd name="T12" fmla="*/ 1608 w 1608"/>
                <a:gd name="T13" fmla="*/ 150 h 3202"/>
                <a:gd name="T14" fmla="*/ 1608 w 1608"/>
                <a:gd name="T15" fmla="*/ 3052 h 3202"/>
                <a:gd name="T16" fmla="*/ 1458 w 1608"/>
                <a:gd name="T17" fmla="*/ 3202 h 3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8" h="3202">
                  <a:moveTo>
                    <a:pt x="1458" y="3202"/>
                  </a:moveTo>
                  <a:cubicBezTo>
                    <a:pt x="151" y="3202"/>
                    <a:pt x="151" y="3202"/>
                    <a:pt x="151" y="3202"/>
                  </a:cubicBezTo>
                  <a:cubicBezTo>
                    <a:pt x="68" y="3202"/>
                    <a:pt x="0" y="3135"/>
                    <a:pt x="0" y="3052"/>
                  </a:cubicBezTo>
                  <a:cubicBezTo>
                    <a:pt x="0" y="150"/>
                    <a:pt x="0" y="150"/>
                    <a:pt x="0" y="150"/>
                  </a:cubicBezTo>
                  <a:cubicBezTo>
                    <a:pt x="0" y="67"/>
                    <a:pt x="68" y="0"/>
                    <a:pt x="151" y="0"/>
                  </a:cubicBezTo>
                  <a:cubicBezTo>
                    <a:pt x="1458" y="0"/>
                    <a:pt x="1458" y="0"/>
                    <a:pt x="1458" y="0"/>
                  </a:cubicBezTo>
                  <a:cubicBezTo>
                    <a:pt x="1541" y="0"/>
                    <a:pt x="1608" y="67"/>
                    <a:pt x="1608" y="150"/>
                  </a:cubicBezTo>
                  <a:cubicBezTo>
                    <a:pt x="1608" y="3052"/>
                    <a:pt x="1608" y="3052"/>
                    <a:pt x="1608" y="3052"/>
                  </a:cubicBezTo>
                  <a:cubicBezTo>
                    <a:pt x="1608" y="3135"/>
                    <a:pt x="1541" y="3202"/>
                    <a:pt x="1458" y="3202"/>
                  </a:cubicBezTo>
                  <a:close/>
                </a:path>
              </a:pathLst>
            </a:custGeom>
            <a:solidFill>
              <a:srgbClr val="DAD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454">
              <a:extLst>
                <a:ext uri="{FF2B5EF4-FFF2-40B4-BE49-F238E27FC236}">
                  <a16:creationId xmlns:a16="http://schemas.microsoft.com/office/drawing/2014/main" id="{18C40228-F073-4CF3-88CB-7BE344E7E5DD}"/>
                </a:ext>
              </a:extLst>
            </p:cNvPr>
            <p:cNvSpPr>
              <a:spLocks noEditPoints="1"/>
            </p:cNvSpPr>
            <p:nvPr/>
          </p:nvSpPr>
          <p:spPr bwMode="auto">
            <a:xfrm>
              <a:off x="10107612" y="4206875"/>
              <a:ext cx="4191000" cy="8083550"/>
            </a:xfrm>
            <a:custGeom>
              <a:avLst/>
              <a:gdLst>
                <a:gd name="T0" fmla="*/ 1513 w 1719"/>
                <a:gd name="T1" fmla="*/ 3314 h 3314"/>
                <a:gd name="T2" fmla="*/ 206 w 1719"/>
                <a:gd name="T3" fmla="*/ 3314 h 3314"/>
                <a:gd name="T4" fmla="*/ 0 w 1719"/>
                <a:gd name="T5" fmla="*/ 3108 h 3314"/>
                <a:gd name="T6" fmla="*/ 0 w 1719"/>
                <a:gd name="T7" fmla="*/ 206 h 3314"/>
                <a:gd name="T8" fmla="*/ 206 w 1719"/>
                <a:gd name="T9" fmla="*/ 0 h 3314"/>
                <a:gd name="T10" fmla="*/ 1513 w 1719"/>
                <a:gd name="T11" fmla="*/ 0 h 3314"/>
                <a:gd name="T12" fmla="*/ 1719 w 1719"/>
                <a:gd name="T13" fmla="*/ 206 h 3314"/>
                <a:gd name="T14" fmla="*/ 1719 w 1719"/>
                <a:gd name="T15" fmla="*/ 3108 h 3314"/>
                <a:gd name="T16" fmla="*/ 1513 w 1719"/>
                <a:gd name="T17" fmla="*/ 3314 h 3314"/>
                <a:gd name="T18" fmla="*/ 206 w 1719"/>
                <a:gd name="T19" fmla="*/ 111 h 3314"/>
                <a:gd name="T20" fmla="*/ 111 w 1719"/>
                <a:gd name="T21" fmla="*/ 206 h 3314"/>
                <a:gd name="T22" fmla="*/ 111 w 1719"/>
                <a:gd name="T23" fmla="*/ 3108 h 3314"/>
                <a:gd name="T24" fmla="*/ 206 w 1719"/>
                <a:gd name="T25" fmla="*/ 3203 h 3314"/>
                <a:gd name="T26" fmla="*/ 1513 w 1719"/>
                <a:gd name="T27" fmla="*/ 3203 h 3314"/>
                <a:gd name="T28" fmla="*/ 1608 w 1719"/>
                <a:gd name="T29" fmla="*/ 3108 h 3314"/>
                <a:gd name="T30" fmla="*/ 1608 w 1719"/>
                <a:gd name="T31" fmla="*/ 206 h 3314"/>
                <a:gd name="T32" fmla="*/ 1513 w 1719"/>
                <a:gd name="T33" fmla="*/ 111 h 3314"/>
                <a:gd name="T34" fmla="*/ 206 w 1719"/>
                <a:gd name="T35" fmla="*/ 111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9" h="3314">
                  <a:moveTo>
                    <a:pt x="1513" y="3314"/>
                  </a:moveTo>
                  <a:cubicBezTo>
                    <a:pt x="206" y="3314"/>
                    <a:pt x="206" y="3314"/>
                    <a:pt x="206" y="3314"/>
                  </a:cubicBezTo>
                  <a:cubicBezTo>
                    <a:pt x="92" y="3314"/>
                    <a:pt x="0" y="3221"/>
                    <a:pt x="0" y="3108"/>
                  </a:cubicBezTo>
                  <a:cubicBezTo>
                    <a:pt x="0" y="206"/>
                    <a:pt x="0" y="206"/>
                    <a:pt x="0" y="206"/>
                  </a:cubicBezTo>
                  <a:cubicBezTo>
                    <a:pt x="0" y="93"/>
                    <a:pt x="92" y="0"/>
                    <a:pt x="206" y="0"/>
                  </a:cubicBezTo>
                  <a:cubicBezTo>
                    <a:pt x="1513" y="0"/>
                    <a:pt x="1513" y="0"/>
                    <a:pt x="1513" y="0"/>
                  </a:cubicBezTo>
                  <a:cubicBezTo>
                    <a:pt x="1627" y="0"/>
                    <a:pt x="1719" y="93"/>
                    <a:pt x="1719" y="206"/>
                  </a:cubicBezTo>
                  <a:cubicBezTo>
                    <a:pt x="1719" y="3108"/>
                    <a:pt x="1719" y="3108"/>
                    <a:pt x="1719" y="3108"/>
                  </a:cubicBezTo>
                  <a:cubicBezTo>
                    <a:pt x="1719" y="3221"/>
                    <a:pt x="1627" y="3314"/>
                    <a:pt x="1513" y="3314"/>
                  </a:cubicBezTo>
                  <a:close/>
                  <a:moveTo>
                    <a:pt x="206" y="111"/>
                  </a:moveTo>
                  <a:cubicBezTo>
                    <a:pt x="153" y="111"/>
                    <a:pt x="111" y="154"/>
                    <a:pt x="111" y="206"/>
                  </a:cubicBezTo>
                  <a:cubicBezTo>
                    <a:pt x="111" y="3108"/>
                    <a:pt x="111" y="3108"/>
                    <a:pt x="111" y="3108"/>
                  </a:cubicBezTo>
                  <a:cubicBezTo>
                    <a:pt x="111" y="3160"/>
                    <a:pt x="153" y="3203"/>
                    <a:pt x="206" y="3203"/>
                  </a:cubicBezTo>
                  <a:cubicBezTo>
                    <a:pt x="1513" y="3203"/>
                    <a:pt x="1513" y="3203"/>
                    <a:pt x="1513" y="3203"/>
                  </a:cubicBezTo>
                  <a:cubicBezTo>
                    <a:pt x="1565" y="3203"/>
                    <a:pt x="1608" y="3160"/>
                    <a:pt x="1608" y="3108"/>
                  </a:cubicBezTo>
                  <a:cubicBezTo>
                    <a:pt x="1608" y="206"/>
                    <a:pt x="1608" y="206"/>
                    <a:pt x="1608" y="206"/>
                  </a:cubicBezTo>
                  <a:cubicBezTo>
                    <a:pt x="1608" y="154"/>
                    <a:pt x="1565" y="111"/>
                    <a:pt x="1513" y="111"/>
                  </a:cubicBezTo>
                  <a:lnTo>
                    <a:pt x="206" y="111"/>
                  </a:lnTo>
                  <a:close/>
                </a:path>
              </a:pathLst>
            </a:custGeom>
            <a:solidFill>
              <a:srgbClr val="241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455">
              <a:extLst>
                <a:ext uri="{FF2B5EF4-FFF2-40B4-BE49-F238E27FC236}">
                  <a16:creationId xmlns:a16="http://schemas.microsoft.com/office/drawing/2014/main" id="{E8C9208E-663B-4045-B7E9-56A6F1C5E6ED}"/>
                </a:ext>
              </a:extLst>
            </p:cNvPr>
            <p:cNvSpPr>
              <a:spLocks/>
            </p:cNvSpPr>
            <p:nvPr/>
          </p:nvSpPr>
          <p:spPr bwMode="auto">
            <a:xfrm>
              <a:off x="11236325" y="4478338"/>
              <a:ext cx="1933575" cy="311150"/>
            </a:xfrm>
            <a:custGeom>
              <a:avLst/>
              <a:gdLst>
                <a:gd name="T0" fmla="*/ 729 w 793"/>
                <a:gd name="T1" fmla="*/ 128 h 128"/>
                <a:gd name="T2" fmla="*/ 64 w 793"/>
                <a:gd name="T3" fmla="*/ 128 h 128"/>
                <a:gd name="T4" fmla="*/ 0 w 793"/>
                <a:gd name="T5" fmla="*/ 63 h 128"/>
                <a:gd name="T6" fmla="*/ 0 w 793"/>
                <a:gd name="T7" fmla="*/ 0 h 128"/>
                <a:gd name="T8" fmla="*/ 793 w 793"/>
                <a:gd name="T9" fmla="*/ 0 h 128"/>
                <a:gd name="T10" fmla="*/ 793 w 793"/>
                <a:gd name="T11" fmla="*/ 63 h 128"/>
                <a:gd name="T12" fmla="*/ 729 w 793"/>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793" h="128">
                  <a:moveTo>
                    <a:pt x="729" y="128"/>
                  </a:moveTo>
                  <a:cubicBezTo>
                    <a:pt x="64" y="128"/>
                    <a:pt x="64" y="128"/>
                    <a:pt x="64" y="128"/>
                  </a:cubicBezTo>
                  <a:cubicBezTo>
                    <a:pt x="28" y="128"/>
                    <a:pt x="0" y="99"/>
                    <a:pt x="0" y="63"/>
                  </a:cubicBezTo>
                  <a:cubicBezTo>
                    <a:pt x="0" y="0"/>
                    <a:pt x="0" y="0"/>
                    <a:pt x="0" y="0"/>
                  </a:cubicBezTo>
                  <a:cubicBezTo>
                    <a:pt x="793" y="0"/>
                    <a:pt x="793" y="0"/>
                    <a:pt x="793" y="0"/>
                  </a:cubicBezTo>
                  <a:cubicBezTo>
                    <a:pt x="793" y="63"/>
                    <a:pt x="793" y="63"/>
                    <a:pt x="793" y="63"/>
                  </a:cubicBezTo>
                  <a:cubicBezTo>
                    <a:pt x="793" y="99"/>
                    <a:pt x="764" y="128"/>
                    <a:pt x="729" y="128"/>
                  </a:cubicBezTo>
                  <a:close/>
                </a:path>
              </a:pathLst>
            </a:custGeom>
            <a:solidFill>
              <a:srgbClr val="241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470">
              <a:extLst>
                <a:ext uri="{FF2B5EF4-FFF2-40B4-BE49-F238E27FC236}">
                  <a16:creationId xmlns:a16="http://schemas.microsoft.com/office/drawing/2014/main" id="{3CFC8DE1-CD85-4605-8E20-4AFFBEDA08BD}"/>
                </a:ext>
              </a:extLst>
            </p:cNvPr>
            <p:cNvSpPr>
              <a:spLocks/>
            </p:cNvSpPr>
            <p:nvPr/>
          </p:nvSpPr>
          <p:spPr bwMode="auto">
            <a:xfrm>
              <a:off x="3395662" y="6748463"/>
              <a:ext cx="5461000" cy="504825"/>
            </a:xfrm>
            <a:custGeom>
              <a:avLst/>
              <a:gdLst>
                <a:gd name="T0" fmla="*/ 2239 w 2239"/>
                <a:gd name="T1" fmla="*/ 59 h 207"/>
                <a:gd name="T2" fmla="*/ 2181 w 2239"/>
                <a:gd name="T3" fmla="*/ 0 h 207"/>
                <a:gd name="T4" fmla="*/ 58 w 2239"/>
                <a:gd name="T5" fmla="*/ 0 h 207"/>
                <a:gd name="T6" fmla="*/ 0 w 2239"/>
                <a:gd name="T7" fmla="*/ 59 h 207"/>
                <a:gd name="T8" fmla="*/ 0 w 2239"/>
                <a:gd name="T9" fmla="*/ 207 h 207"/>
                <a:gd name="T10" fmla="*/ 2239 w 2239"/>
                <a:gd name="T11" fmla="*/ 207 h 207"/>
                <a:gd name="T12" fmla="*/ 2239 w 2239"/>
                <a:gd name="T13" fmla="*/ 59 h 207"/>
              </a:gdLst>
              <a:ahLst/>
              <a:cxnLst>
                <a:cxn ang="0">
                  <a:pos x="T0" y="T1"/>
                </a:cxn>
                <a:cxn ang="0">
                  <a:pos x="T2" y="T3"/>
                </a:cxn>
                <a:cxn ang="0">
                  <a:pos x="T4" y="T5"/>
                </a:cxn>
                <a:cxn ang="0">
                  <a:pos x="T6" y="T7"/>
                </a:cxn>
                <a:cxn ang="0">
                  <a:pos x="T8" y="T9"/>
                </a:cxn>
                <a:cxn ang="0">
                  <a:pos x="T10" y="T11"/>
                </a:cxn>
                <a:cxn ang="0">
                  <a:pos x="T12" y="T13"/>
                </a:cxn>
              </a:cxnLst>
              <a:rect l="0" t="0" r="r" b="b"/>
              <a:pathLst>
                <a:path w="2239" h="207">
                  <a:moveTo>
                    <a:pt x="2239" y="59"/>
                  </a:moveTo>
                  <a:cubicBezTo>
                    <a:pt x="2239" y="26"/>
                    <a:pt x="2213" y="0"/>
                    <a:pt x="2181" y="0"/>
                  </a:cubicBezTo>
                  <a:cubicBezTo>
                    <a:pt x="58" y="0"/>
                    <a:pt x="58" y="0"/>
                    <a:pt x="58" y="0"/>
                  </a:cubicBezTo>
                  <a:cubicBezTo>
                    <a:pt x="26" y="0"/>
                    <a:pt x="0" y="26"/>
                    <a:pt x="0" y="59"/>
                  </a:cubicBezTo>
                  <a:cubicBezTo>
                    <a:pt x="0" y="207"/>
                    <a:pt x="0" y="207"/>
                    <a:pt x="0" y="207"/>
                  </a:cubicBezTo>
                  <a:cubicBezTo>
                    <a:pt x="2239" y="207"/>
                    <a:pt x="2239" y="207"/>
                    <a:pt x="2239" y="207"/>
                  </a:cubicBezTo>
                  <a:lnTo>
                    <a:pt x="2239" y="59"/>
                  </a:lnTo>
                  <a:close/>
                </a:path>
              </a:pathLst>
            </a:custGeom>
            <a:solidFill>
              <a:srgbClr val="E5E0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471">
              <a:extLst>
                <a:ext uri="{FF2B5EF4-FFF2-40B4-BE49-F238E27FC236}">
                  <a16:creationId xmlns:a16="http://schemas.microsoft.com/office/drawing/2014/main" id="{2892A907-0E52-45CA-9533-9FEA19CDFD05}"/>
                </a:ext>
              </a:extLst>
            </p:cNvPr>
            <p:cNvSpPr>
              <a:spLocks/>
            </p:cNvSpPr>
            <p:nvPr/>
          </p:nvSpPr>
          <p:spPr bwMode="auto">
            <a:xfrm>
              <a:off x="3395662" y="7253288"/>
              <a:ext cx="5461000" cy="3714750"/>
            </a:xfrm>
            <a:custGeom>
              <a:avLst/>
              <a:gdLst>
                <a:gd name="T0" fmla="*/ 0 w 2239"/>
                <a:gd name="T1" fmla="*/ 0 h 1523"/>
                <a:gd name="T2" fmla="*/ 0 w 2239"/>
                <a:gd name="T3" fmla="*/ 1465 h 1523"/>
                <a:gd name="T4" fmla="*/ 58 w 2239"/>
                <a:gd name="T5" fmla="*/ 1523 h 1523"/>
                <a:gd name="T6" fmla="*/ 2181 w 2239"/>
                <a:gd name="T7" fmla="*/ 1523 h 1523"/>
                <a:gd name="T8" fmla="*/ 2239 w 2239"/>
                <a:gd name="T9" fmla="*/ 1465 h 1523"/>
                <a:gd name="T10" fmla="*/ 2239 w 2239"/>
                <a:gd name="T11" fmla="*/ 0 h 1523"/>
                <a:gd name="T12" fmla="*/ 0 w 2239"/>
                <a:gd name="T13" fmla="*/ 0 h 1523"/>
              </a:gdLst>
              <a:ahLst/>
              <a:cxnLst>
                <a:cxn ang="0">
                  <a:pos x="T0" y="T1"/>
                </a:cxn>
                <a:cxn ang="0">
                  <a:pos x="T2" y="T3"/>
                </a:cxn>
                <a:cxn ang="0">
                  <a:pos x="T4" y="T5"/>
                </a:cxn>
                <a:cxn ang="0">
                  <a:pos x="T6" y="T7"/>
                </a:cxn>
                <a:cxn ang="0">
                  <a:pos x="T8" y="T9"/>
                </a:cxn>
                <a:cxn ang="0">
                  <a:pos x="T10" y="T11"/>
                </a:cxn>
                <a:cxn ang="0">
                  <a:pos x="T12" y="T13"/>
                </a:cxn>
              </a:cxnLst>
              <a:rect l="0" t="0" r="r" b="b"/>
              <a:pathLst>
                <a:path w="2239" h="1523">
                  <a:moveTo>
                    <a:pt x="0" y="0"/>
                  </a:moveTo>
                  <a:cubicBezTo>
                    <a:pt x="0" y="1465"/>
                    <a:pt x="0" y="1465"/>
                    <a:pt x="0" y="1465"/>
                  </a:cubicBezTo>
                  <a:cubicBezTo>
                    <a:pt x="0" y="1497"/>
                    <a:pt x="26" y="1523"/>
                    <a:pt x="58" y="1523"/>
                  </a:cubicBezTo>
                  <a:cubicBezTo>
                    <a:pt x="2181" y="1523"/>
                    <a:pt x="2181" y="1523"/>
                    <a:pt x="2181" y="1523"/>
                  </a:cubicBezTo>
                  <a:cubicBezTo>
                    <a:pt x="2213" y="1523"/>
                    <a:pt x="2239" y="1497"/>
                    <a:pt x="2239" y="1465"/>
                  </a:cubicBezTo>
                  <a:cubicBezTo>
                    <a:pt x="2239" y="0"/>
                    <a:pt x="2239" y="0"/>
                    <a:pt x="2239" y="0"/>
                  </a:cubicBezTo>
                  <a:lnTo>
                    <a:pt x="0" y="0"/>
                  </a:lnTo>
                  <a:close/>
                </a:path>
              </a:pathLst>
            </a:custGeom>
            <a:solidFill>
              <a:srgbClr val="EDE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Oval 472">
              <a:extLst>
                <a:ext uri="{FF2B5EF4-FFF2-40B4-BE49-F238E27FC236}">
                  <a16:creationId xmlns:a16="http://schemas.microsoft.com/office/drawing/2014/main" id="{4C6F9E41-E8E0-4C1A-9D44-7878B9865EE9}"/>
                </a:ext>
              </a:extLst>
            </p:cNvPr>
            <p:cNvSpPr>
              <a:spLocks noChangeArrowheads="1"/>
            </p:cNvSpPr>
            <p:nvPr/>
          </p:nvSpPr>
          <p:spPr bwMode="auto">
            <a:xfrm>
              <a:off x="3663950" y="6867525"/>
              <a:ext cx="280988" cy="280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473">
              <a:extLst>
                <a:ext uri="{FF2B5EF4-FFF2-40B4-BE49-F238E27FC236}">
                  <a16:creationId xmlns:a16="http://schemas.microsoft.com/office/drawing/2014/main" id="{9E0354CB-EDDF-41D6-9E7F-589C2D57F8E5}"/>
                </a:ext>
              </a:extLst>
            </p:cNvPr>
            <p:cNvSpPr>
              <a:spLocks noChangeArrowheads="1"/>
            </p:cNvSpPr>
            <p:nvPr/>
          </p:nvSpPr>
          <p:spPr bwMode="auto">
            <a:xfrm>
              <a:off x="4087812" y="6867525"/>
              <a:ext cx="280988" cy="280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Oval 474">
              <a:extLst>
                <a:ext uri="{FF2B5EF4-FFF2-40B4-BE49-F238E27FC236}">
                  <a16:creationId xmlns:a16="http://schemas.microsoft.com/office/drawing/2014/main" id="{77AE43DA-3EB1-4246-AD30-E5E1E8B3454A}"/>
                </a:ext>
              </a:extLst>
            </p:cNvPr>
            <p:cNvSpPr>
              <a:spLocks noChangeArrowheads="1"/>
            </p:cNvSpPr>
            <p:nvPr/>
          </p:nvSpPr>
          <p:spPr bwMode="auto">
            <a:xfrm>
              <a:off x="4510087" y="6867525"/>
              <a:ext cx="280988" cy="280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75">
              <a:extLst>
                <a:ext uri="{FF2B5EF4-FFF2-40B4-BE49-F238E27FC236}">
                  <a16:creationId xmlns:a16="http://schemas.microsoft.com/office/drawing/2014/main" id="{FE2057BB-D42D-4EFD-B441-32DD5297A9C1}"/>
                </a:ext>
              </a:extLst>
            </p:cNvPr>
            <p:cNvSpPr>
              <a:spLocks/>
            </p:cNvSpPr>
            <p:nvPr/>
          </p:nvSpPr>
          <p:spPr bwMode="auto">
            <a:xfrm>
              <a:off x="3717925" y="9734550"/>
              <a:ext cx="1865313" cy="77788"/>
            </a:xfrm>
            <a:custGeom>
              <a:avLst/>
              <a:gdLst>
                <a:gd name="T0" fmla="*/ 757 w 765"/>
                <a:gd name="T1" fmla="*/ 32 h 32"/>
                <a:gd name="T2" fmla="*/ 8 w 765"/>
                <a:gd name="T3" fmla="*/ 32 h 32"/>
                <a:gd name="T4" fmla="*/ 0 w 765"/>
                <a:gd name="T5" fmla="*/ 24 h 32"/>
                <a:gd name="T6" fmla="*/ 0 w 765"/>
                <a:gd name="T7" fmla="*/ 8 h 32"/>
                <a:gd name="T8" fmla="*/ 8 w 765"/>
                <a:gd name="T9" fmla="*/ 0 h 32"/>
                <a:gd name="T10" fmla="*/ 757 w 765"/>
                <a:gd name="T11" fmla="*/ 0 h 32"/>
                <a:gd name="T12" fmla="*/ 765 w 765"/>
                <a:gd name="T13" fmla="*/ 8 h 32"/>
                <a:gd name="T14" fmla="*/ 765 w 765"/>
                <a:gd name="T15" fmla="*/ 24 h 32"/>
                <a:gd name="T16" fmla="*/ 757 w 765"/>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32">
                  <a:moveTo>
                    <a:pt x="757" y="32"/>
                  </a:moveTo>
                  <a:cubicBezTo>
                    <a:pt x="8" y="32"/>
                    <a:pt x="8" y="32"/>
                    <a:pt x="8" y="32"/>
                  </a:cubicBezTo>
                  <a:cubicBezTo>
                    <a:pt x="3" y="32"/>
                    <a:pt x="0" y="28"/>
                    <a:pt x="0" y="24"/>
                  </a:cubicBezTo>
                  <a:cubicBezTo>
                    <a:pt x="0" y="8"/>
                    <a:pt x="0" y="8"/>
                    <a:pt x="0" y="8"/>
                  </a:cubicBezTo>
                  <a:cubicBezTo>
                    <a:pt x="0" y="3"/>
                    <a:pt x="3" y="0"/>
                    <a:pt x="8" y="0"/>
                  </a:cubicBezTo>
                  <a:cubicBezTo>
                    <a:pt x="757" y="0"/>
                    <a:pt x="757" y="0"/>
                    <a:pt x="757" y="0"/>
                  </a:cubicBezTo>
                  <a:cubicBezTo>
                    <a:pt x="762" y="0"/>
                    <a:pt x="765" y="3"/>
                    <a:pt x="765" y="8"/>
                  </a:cubicBezTo>
                  <a:cubicBezTo>
                    <a:pt x="765" y="24"/>
                    <a:pt x="765" y="24"/>
                    <a:pt x="765" y="24"/>
                  </a:cubicBezTo>
                  <a:cubicBezTo>
                    <a:pt x="765" y="28"/>
                    <a:pt x="762" y="32"/>
                    <a:pt x="757" y="32"/>
                  </a:cubicBezTo>
                  <a:close/>
                </a:path>
              </a:pathLst>
            </a:custGeom>
            <a:solidFill>
              <a:srgbClr val="F6F5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76">
              <a:extLst>
                <a:ext uri="{FF2B5EF4-FFF2-40B4-BE49-F238E27FC236}">
                  <a16:creationId xmlns:a16="http://schemas.microsoft.com/office/drawing/2014/main" id="{4A32FB41-26F0-4F50-9662-8702690947F4}"/>
                </a:ext>
              </a:extLst>
            </p:cNvPr>
            <p:cNvSpPr>
              <a:spLocks/>
            </p:cNvSpPr>
            <p:nvPr/>
          </p:nvSpPr>
          <p:spPr bwMode="auto">
            <a:xfrm>
              <a:off x="6124575" y="7797800"/>
              <a:ext cx="2536825" cy="77788"/>
            </a:xfrm>
            <a:custGeom>
              <a:avLst/>
              <a:gdLst>
                <a:gd name="T0" fmla="*/ 1031 w 1040"/>
                <a:gd name="T1" fmla="*/ 32 h 32"/>
                <a:gd name="T2" fmla="*/ 9 w 1040"/>
                <a:gd name="T3" fmla="*/ 32 h 32"/>
                <a:gd name="T4" fmla="*/ 0 w 1040"/>
                <a:gd name="T5" fmla="*/ 23 h 32"/>
                <a:gd name="T6" fmla="*/ 0 w 1040"/>
                <a:gd name="T7" fmla="*/ 10 h 32"/>
                <a:gd name="T8" fmla="*/ 9 w 1040"/>
                <a:gd name="T9" fmla="*/ 0 h 32"/>
                <a:gd name="T10" fmla="*/ 1031 w 1040"/>
                <a:gd name="T11" fmla="*/ 0 h 32"/>
                <a:gd name="T12" fmla="*/ 1040 w 1040"/>
                <a:gd name="T13" fmla="*/ 10 h 32"/>
                <a:gd name="T14" fmla="*/ 1040 w 1040"/>
                <a:gd name="T15" fmla="*/ 23 h 32"/>
                <a:gd name="T16" fmla="*/ 1031 w 1040"/>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0" h="32">
                  <a:moveTo>
                    <a:pt x="1031" y="32"/>
                  </a:moveTo>
                  <a:cubicBezTo>
                    <a:pt x="9" y="32"/>
                    <a:pt x="9" y="32"/>
                    <a:pt x="9" y="32"/>
                  </a:cubicBezTo>
                  <a:cubicBezTo>
                    <a:pt x="4" y="32"/>
                    <a:pt x="0" y="28"/>
                    <a:pt x="0" y="23"/>
                  </a:cubicBezTo>
                  <a:cubicBezTo>
                    <a:pt x="0" y="10"/>
                    <a:pt x="0" y="10"/>
                    <a:pt x="0" y="10"/>
                  </a:cubicBezTo>
                  <a:cubicBezTo>
                    <a:pt x="0" y="4"/>
                    <a:pt x="4" y="0"/>
                    <a:pt x="9" y="0"/>
                  </a:cubicBezTo>
                  <a:cubicBezTo>
                    <a:pt x="1031" y="0"/>
                    <a:pt x="1031" y="0"/>
                    <a:pt x="1031" y="0"/>
                  </a:cubicBezTo>
                  <a:cubicBezTo>
                    <a:pt x="1036" y="0"/>
                    <a:pt x="1040" y="4"/>
                    <a:pt x="1040" y="10"/>
                  </a:cubicBezTo>
                  <a:cubicBezTo>
                    <a:pt x="1040" y="23"/>
                    <a:pt x="1040" y="23"/>
                    <a:pt x="1040" y="23"/>
                  </a:cubicBezTo>
                  <a:cubicBezTo>
                    <a:pt x="1040" y="28"/>
                    <a:pt x="1036" y="32"/>
                    <a:pt x="1031" y="32"/>
                  </a:cubicBezTo>
                  <a:close/>
                </a:path>
              </a:pathLst>
            </a:custGeom>
            <a:solidFill>
              <a:srgbClr val="F6F5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477">
              <a:extLst>
                <a:ext uri="{FF2B5EF4-FFF2-40B4-BE49-F238E27FC236}">
                  <a16:creationId xmlns:a16="http://schemas.microsoft.com/office/drawing/2014/main" id="{32ECE564-EFD6-4783-9745-64A32351F5D3}"/>
                </a:ext>
              </a:extLst>
            </p:cNvPr>
            <p:cNvSpPr>
              <a:spLocks/>
            </p:cNvSpPr>
            <p:nvPr/>
          </p:nvSpPr>
          <p:spPr bwMode="auto">
            <a:xfrm>
              <a:off x="6124575" y="8008938"/>
              <a:ext cx="2536825" cy="79375"/>
            </a:xfrm>
            <a:custGeom>
              <a:avLst/>
              <a:gdLst>
                <a:gd name="T0" fmla="*/ 1031 w 1040"/>
                <a:gd name="T1" fmla="*/ 32 h 32"/>
                <a:gd name="T2" fmla="*/ 9 w 1040"/>
                <a:gd name="T3" fmla="*/ 32 h 32"/>
                <a:gd name="T4" fmla="*/ 0 w 1040"/>
                <a:gd name="T5" fmla="*/ 23 h 32"/>
                <a:gd name="T6" fmla="*/ 0 w 1040"/>
                <a:gd name="T7" fmla="*/ 10 h 32"/>
                <a:gd name="T8" fmla="*/ 9 w 1040"/>
                <a:gd name="T9" fmla="*/ 0 h 32"/>
                <a:gd name="T10" fmla="*/ 1031 w 1040"/>
                <a:gd name="T11" fmla="*/ 0 h 32"/>
                <a:gd name="T12" fmla="*/ 1040 w 1040"/>
                <a:gd name="T13" fmla="*/ 10 h 32"/>
                <a:gd name="T14" fmla="*/ 1040 w 1040"/>
                <a:gd name="T15" fmla="*/ 23 h 32"/>
                <a:gd name="T16" fmla="*/ 1031 w 1040"/>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0" h="32">
                  <a:moveTo>
                    <a:pt x="1031" y="32"/>
                  </a:moveTo>
                  <a:cubicBezTo>
                    <a:pt x="9" y="32"/>
                    <a:pt x="9" y="32"/>
                    <a:pt x="9" y="32"/>
                  </a:cubicBezTo>
                  <a:cubicBezTo>
                    <a:pt x="4" y="32"/>
                    <a:pt x="0" y="28"/>
                    <a:pt x="0" y="23"/>
                  </a:cubicBezTo>
                  <a:cubicBezTo>
                    <a:pt x="0" y="10"/>
                    <a:pt x="0" y="10"/>
                    <a:pt x="0" y="10"/>
                  </a:cubicBezTo>
                  <a:cubicBezTo>
                    <a:pt x="0" y="4"/>
                    <a:pt x="4" y="0"/>
                    <a:pt x="9" y="0"/>
                  </a:cubicBezTo>
                  <a:cubicBezTo>
                    <a:pt x="1031" y="0"/>
                    <a:pt x="1031" y="0"/>
                    <a:pt x="1031" y="0"/>
                  </a:cubicBezTo>
                  <a:cubicBezTo>
                    <a:pt x="1036" y="0"/>
                    <a:pt x="1040" y="4"/>
                    <a:pt x="1040" y="10"/>
                  </a:cubicBezTo>
                  <a:cubicBezTo>
                    <a:pt x="1040" y="23"/>
                    <a:pt x="1040" y="23"/>
                    <a:pt x="1040" y="23"/>
                  </a:cubicBezTo>
                  <a:cubicBezTo>
                    <a:pt x="1040" y="28"/>
                    <a:pt x="1036" y="32"/>
                    <a:pt x="1031" y="32"/>
                  </a:cubicBezTo>
                  <a:close/>
                </a:path>
              </a:pathLst>
            </a:custGeom>
            <a:solidFill>
              <a:srgbClr val="F6F5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478">
              <a:extLst>
                <a:ext uri="{FF2B5EF4-FFF2-40B4-BE49-F238E27FC236}">
                  <a16:creationId xmlns:a16="http://schemas.microsoft.com/office/drawing/2014/main" id="{C281527B-7299-434A-8E14-1884D8020A61}"/>
                </a:ext>
              </a:extLst>
            </p:cNvPr>
            <p:cNvSpPr>
              <a:spLocks/>
            </p:cNvSpPr>
            <p:nvPr/>
          </p:nvSpPr>
          <p:spPr bwMode="auto">
            <a:xfrm>
              <a:off x="6124575" y="8221663"/>
              <a:ext cx="2536825" cy="77788"/>
            </a:xfrm>
            <a:custGeom>
              <a:avLst/>
              <a:gdLst>
                <a:gd name="T0" fmla="*/ 1031 w 1040"/>
                <a:gd name="T1" fmla="*/ 32 h 32"/>
                <a:gd name="T2" fmla="*/ 9 w 1040"/>
                <a:gd name="T3" fmla="*/ 32 h 32"/>
                <a:gd name="T4" fmla="*/ 0 w 1040"/>
                <a:gd name="T5" fmla="*/ 23 h 32"/>
                <a:gd name="T6" fmla="*/ 0 w 1040"/>
                <a:gd name="T7" fmla="*/ 9 h 32"/>
                <a:gd name="T8" fmla="*/ 9 w 1040"/>
                <a:gd name="T9" fmla="*/ 0 h 32"/>
                <a:gd name="T10" fmla="*/ 1031 w 1040"/>
                <a:gd name="T11" fmla="*/ 0 h 32"/>
                <a:gd name="T12" fmla="*/ 1040 w 1040"/>
                <a:gd name="T13" fmla="*/ 9 h 32"/>
                <a:gd name="T14" fmla="*/ 1040 w 1040"/>
                <a:gd name="T15" fmla="*/ 23 h 32"/>
                <a:gd name="T16" fmla="*/ 1031 w 1040"/>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0" h="32">
                  <a:moveTo>
                    <a:pt x="1031" y="32"/>
                  </a:moveTo>
                  <a:cubicBezTo>
                    <a:pt x="9" y="32"/>
                    <a:pt x="9" y="32"/>
                    <a:pt x="9" y="32"/>
                  </a:cubicBezTo>
                  <a:cubicBezTo>
                    <a:pt x="4" y="32"/>
                    <a:pt x="0" y="28"/>
                    <a:pt x="0" y="23"/>
                  </a:cubicBezTo>
                  <a:cubicBezTo>
                    <a:pt x="0" y="9"/>
                    <a:pt x="0" y="9"/>
                    <a:pt x="0" y="9"/>
                  </a:cubicBezTo>
                  <a:cubicBezTo>
                    <a:pt x="0" y="4"/>
                    <a:pt x="4" y="0"/>
                    <a:pt x="9" y="0"/>
                  </a:cubicBezTo>
                  <a:cubicBezTo>
                    <a:pt x="1031" y="0"/>
                    <a:pt x="1031" y="0"/>
                    <a:pt x="1031" y="0"/>
                  </a:cubicBezTo>
                  <a:cubicBezTo>
                    <a:pt x="1036" y="0"/>
                    <a:pt x="1040" y="4"/>
                    <a:pt x="1040" y="9"/>
                  </a:cubicBezTo>
                  <a:cubicBezTo>
                    <a:pt x="1040" y="23"/>
                    <a:pt x="1040" y="23"/>
                    <a:pt x="1040" y="23"/>
                  </a:cubicBezTo>
                  <a:cubicBezTo>
                    <a:pt x="1040" y="28"/>
                    <a:pt x="1036" y="32"/>
                    <a:pt x="1031" y="32"/>
                  </a:cubicBezTo>
                  <a:close/>
                </a:path>
              </a:pathLst>
            </a:custGeom>
            <a:solidFill>
              <a:srgbClr val="F6F5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79">
              <a:extLst>
                <a:ext uri="{FF2B5EF4-FFF2-40B4-BE49-F238E27FC236}">
                  <a16:creationId xmlns:a16="http://schemas.microsoft.com/office/drawing/2014/main" id="{DF91C129-040C-43AD-8C5D-4B1B7DF8FE2B}"/>
                </a:ext>
              </a:extLst>
            </p:cNvPr>
            <p:cNvSpPr>
              <a:spLocks/>
            </p:cNvSpPr>
            <p:nvPr/>
          </p:nvSpPr>
          <p:spPr bwMode="auto">
            <a:xfrm>
              <a:off x="6124575" y="8434388"/>
              <a:ext cx="2536825" cy="77788"/>
            </a:xfrm>
            <a:custGeom>
              <a:avLst/>
              <a:gdLst>
                <a:gd name="T0" fmla="*/ 1031 w 1040"/>
                <a:gd name="T1" fmla="*/ 32 h 32"/>
                <a:gd name="T2" fmla="*/ 9 w 1040"/>
                <a:gd name="T3" fmla="*/ 32 h 32"/>
                <a:gd name="T4" fmla="*/ 0 w 1040"/>
                <a:gd name="T5" fmla="*/ 23 h 32"/>
                <a:gd name="T6" fmla="*/ 0 w 1040"/>
                <a:gd name="T7" fmla="*/ 9 h 32"/>
                <a:gd name="T8" fmla="*/ 9 w 1040"/>
                <a:gd name="T9" fmla="*/ 0 h 32"/>
                <a:gd name="T10" fmla="*/ 1031 w 1040"/>
                <a:gd name="T11" fmla="*/ 0 h 32"/>
                <a:gd name="T12" fmla="*/ 1040 w 1040"/>
                <a:gd name="T13" fmla="*/ 9 h 32"/>
                <a:gd name="T14" fmla="*/ 1040 w 1040"/>
                <a:gd name="T15" fmla="*/ 23 h 32"/>
                <a:gd name="T16" fmla="*/ 1031 w 1040"/>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0" h="32">
                  <a:moveTo>
                    <a:pt x="1031" y="32"/>
                  </a:moveTo>
                  <a:cubicBezTo>
                    <a:pt x="9" y="32"/>
                    <a:pt x="9" y="32"/>
                    <a:pt x="9" y="32"/>
                  </a:cubicBezTo>
                  <a:cubicBezTo>
                    <a:pt x="4" y="32"/>
                    <a:pt x="0" y="28"/>
                    <a:pt x="0" y="23"/>
                  </a:cubicBezTo>
                  <a:cubicBezTo>
                    <a:pt x="0" y="9"/>
                    <a:pt x="0" y="9"/>
                    <a:pt x="0" y="9"/>
                  </a:cubicBezTo>
                  <a:cubicBezTo>
                    <a:pt x="0" y="4"/>
                    <a:pt x="4" y="0"/>
                    <a:pt x="9" y="0"/>
                  </a:cubicBezTo>
                  <a:cubicBezTo>
                    <a:pt x="1031" y="0"/>
                    <a:pt x="1031" y="0"/>
                    <a:pt x="1031" y="0"/>
                  </a:cubicBezTo>
                  <a:cubicBezTo>
                    <a:pt x="1036" y="0"/>
                    <a:pt x="1040" y="4"/>
                    <a:pt x="1040" y="9"/>
                  </a:cubicBezTo>
                  <a:cubicBezTo>
                    <a:pt x="1040" y="23"/>
                    <a:pt x="1040" y="23"/>
                    <a:pt x="1040" y="23"/>
                  </a:cubicBezTo>
                  <a:cubicBezTo>
                    <a:pt x="1040" y="28"/>
                    <a:pt x="1036" y="32"/>
                    <a:pt x="1031" y="32"/>
                  </a:cubicBezTo>
                  <a:close/>
                </a:path>
              </a:pathLst>
            </a:custGeom>
            <a:solidFill>
              <a:srgbClr val="F6F5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80">
              <a:extLst>
                <a:ext uri="{FF2B5EF4-FFF2-40B4-BE49-F238E27FC236}">
                  <a16:creationId xmlns:a16="http://schemas.microsoft.com/office/drawing/2014/main" id="{1C8A5591-0554-4991-8824-AAF9B169A627}"/>
                </a:ext>
              </a:extLst>
            </p:cNvPr>
            <p:cNvSpPr>
              <a:spLocks/>
            </p:cNvSpPr>
            <p:nvPr/>
          </p:nvSpPr>
          <p:spPr bwMode="auto">
            <a:xfrm>
              <a:off x="3717925" y="9894888"/>
              <a:ext cx="1865313" cy="77788"/>
            </a:xfrm>
            <a:custGeom>
              <a:avLst/>
              <a:gdLst>
                <a:gd name="T0" fmla="*/ 757 w 765"/>
                <a:gd name="T1" fmla="*/ 32 h 32"/>
                <a:gd name="T2" fmla="*/ 8 w 765"/>
                <a:gd name="T3" fmla="*/ 32 h 32"/>
                <a:gd name="T4" fmla="*/ 0 w 765"/>
                <a:gd name="T5" fmla="*/ 24 h 32"/>
                <a:gd name="T6" fmla="*/ 0 w 765"/>
                <a:gd name="T7" fmla="*/ 8 h 32"/>
                <a:gd name="T8" fmla="*/ 8 w 765"/>
                <a:gd name="T9" fmla="*/ 0 h 32"/>
                <a:gd name="T10" fmla="*/ 757 w 765"/>
                <a:gd name="T11" fmla="*/ 0 h 32"/>
                <a:gd name="T12" fmla="*/ 765 w 765"/>
                <a:gd name="T13" fmla="*/ 8 h 32"/>
                <a:gd name="T14" fmla="*/ 765 w 765"/>
                <a:gd name="T15" fmla="*/ 24 h 32"/>
                <a:gd name="T16" fmla="*/ 757 w 765"/>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32">
                  <a:moveTo>
                    <a:pt x="757" y="32"/>
                  </a:moveTo>
                  <a:cubicBezTo>
                    <a:pt x="8" y="32"/>
                    <a:pt x="8" y="32"/>
                    <a:pt x="8" y="32"/>
                  </a:cubicBezTo>
                  <a:cubicBezTo>
                    <a:pt x="3" y="32"/>
                    <a:pt x="0" y="28"/>
                    <a:pt x="0" y="24"/>
                  </a:cubicBezTo>
                  <a:cubicBezTo>
                    <a:pt x="0" y="8"/>
                    <a:pt x="0" y="8"/>
                    <a:pt x="0" y="8"/>
                  </a:cubicBezTo>
                  <a:cubicBezTo>
                    <a:pt x="0" y="3"/>
                    <a:pt x="3" y="0"/>
                    <a:pt x="8" y="0"/>
                  </a:cubicBezTo>
                  <a:cubicBezTo>
                    <a:pt x="757" y="0"/>
                    <a:pt x="757" y="0"/>
                    <a:pt x="757" y="0"/>
                  </a:cubicBezTo>
                  <a:cubicBezTo>
                    <a:pt x="762" y="0"/>
                    <a:pt x="765" y="3"/>
                    <a:pt x="765" y="8"/>
                  </a:cubicBezTo>
                  <a:cubicBezTo>
                    <a:pt x="765" y="24"/>
                    <a:pt x="765" y="24"/>
                    <a:pt x="765" y="24"/>
                  </a:cubicBezTo>
                  <a:cubicBezTo>
                    <a:pt x="765" y="28"/>
                    <a:pt x="762" y="32"/>
                    <a:pt x="757" y="32"/>
                  </a:cubicBezTo>
                  <a:close/>
                </a:path>
              </a:pathLst>
            </a:custGeom>
            <a:solidFill>
              <a:srgbClr val="F6F5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81">
              <a:extLst>
                <a:ext uri="{FF2B5EF4-FFF2-40B4-BE49-F238E27FC236}">
                  <a16:creationId xmlns:a16="http://schemas.microsoft.com/office/drawing/2014/main" id="{41E648A1-6D5F-4C5F-8C17-21B7AEC73A88}"/>
                </a:ext>
              </a:extLst>
            </p:cNvPr>
            <p:cNvSpPr>
              <a:spLocks/>
            </p:cNvSpPr>
            <p:nvPr/>
          </p:nvSpPr>
          <p:spPr bwMode="auto">
            <a:xfrm>
              <a:off x="3717925" y="10055225"/>
              <a:ext cx="1865313" cy="79375"/>
            </a:xfrm>
            <a:custGeom>
              <a:avLst/>
              <a:gdLst>
                <a:gd name="T0" fmla="*/ 757 w 765"/>
                <a:gd name="T1" fmla="*/ 32 h 32"/>
                <a:gd name="T2" fmla="*/ 8 w 765"/>
                <a:gd name="T3" fmla="*/ 32 h 32"/>
                <a:gd name="T4" fmla="*/ 0 w 765"/>
                <a:gd name="T5" fmla="*/ 24 h 32"/>
                <a:gd name="T6" fmla="*/ 0 w 765"/>
                <a:gd name="T7" fmla="*/ 8 h 32"/>
                <a:gd name="T8" fmla="*/ 8 w 765"/>
                <a:gd name="T9" fmla="*/ 0 h 32"/>
                <a:gd name="T10" fmla="*/ 757 w 765"/>
                <a:gd name="T11" fmla="*/ 0 h 32"/>
                <a:gd name="T12" fmla="*/ 765 w 765"/>
                <a:gd name="T13" fmla="*/ 8 h 32"/>
                <a:gd name="T14" fmla="*/ 765 w 765"/>
                <a:gd name="T15" fmla="*/ 24 h 32"/>
                <a:gd name="T16" fmla="*/ 757 w 765"/>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32">
                  <a:moveTo>
                    <a:pt x="757" y="32"/>
                  </a:moveTo>
                  <a:cubicBezTo>
                    <a:pt x="8" y="32"/>
                    <a:pt x="8" y="32"/>
                    <a:pt x="8" y="32"/>
                  </a:cubicBezTo>
                  <a:cubicBezTo>
                    <a:pt x="3" y="32"/>
                    <a:pt x="0" y="28"/>
                    <a:pt x="0" y="24"/>
                  </a:cubicBezTo>
                  <a:cubicBezTo>
                    <a:pt x="0" y="8"/>
                    <a:pt x="0" y="8"/>
                    <a:pt x="0" y="8"/>
                  </a:cubicBezTo>
                  <a:cubicBezTo>
                    <a:pt x="0" y="3"/>
                    <a:pt x="3" y="0"/>
                    <a:pt x="8" y="0"/>
                  </a:cubicBezTo>
                  <a:cubicBezTo>
                    <a:pt x="757" y="0"/>
                    <a:pt x="757" y="0"/>
                    <a:pt x="757" y="0"/>
                  </a:cubicBezTo>
                  <a:cubicBezTo>
                    <a:pt x="762" y="0"/>
                    <a:pt x="765" y="3"/>
                    <a:pt x="765" y="8"/>
                  </a:cubicBezTo>
                  <a:cubicBezTo>
                    <a:pt x="765" y="24"/>
                    <a:pt x="765" y="24"/>
                    <a:pt x="765" y="24"/>
                  </a:cubicBezTo>
                  <a:cubicBezTo>
                    <a:pt x="765" y="28"/>
                    <a:pt x="762" y="32"/>
                    <a:pt x="757" y="32"/>
                  </a:cubicBezTo>
                  <a:close/>
                </a:path>
              </a:pathLst>
            </a:custGeom>
            <a:solidFill>
              <a:srgbClr val="F6F5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82">
              <a:extLst>
                <a:ext uri="{FF2B5EF4-FFF2-40B4-BE49-F238E27FC236}">
                  <a16:creationId xmlns:a16="http://schemas.microsoft.com/office/drawing/2014/main" id="{72B6BB35-0DD2-4801-997A-9E7479D74DD2}"/>
                </a:ext>
              </a:extLst>
            </p:cNvPr>
            <p:cNvSpPr>
              <a:spLocks/>
            </p:cNvSpPr>
            <p:nvPr/>
          </p:nvSpPr>
          <p:spPr bwMode="auto">
            <a:xfrm>
              <a:off x="3717925" y="10217150"/>
              <a:ext cx="1865313" cy="77788"/>
            </a:xfrm>
            <a:custGeom>
              <a:avLst/>
              <a:gdLst>
                <a:gd name="T0" fmla="*/ 757 w 765"/>
                <a:gd name="T1" fmla="*/ 32 h 32"/>
                <a:gd name="T2" fmla="*/ 8 w 765"/>
                <a:gd name="T3" fmla="*/ 32 h 32"/>
                <a:gd name="T4" fmla="*/ 0 w 765"/>
                <a:gd name="T5" fmla="*/ 24 h 32"/>
                <a:gd name="T6" fmla="*/ 0 w 765"/>
                <a:gd name="T7" fmla="*/ 8 h 32"/>
                <a:gd name="T8" fmla="*/ 8 w 765"/>
                <a:gd name="T9" fmla="*/ 0 h 32"/>
                <a:gd name="T10" fmla="*/ 757 w 765"/>
                <a:gd name="T11" fmla="*/ 0 h 32"/>
                <a:gd name="T12" fmla="*/ 765 w 765"/>
                <a:gd name="T13" fmla="*/ 8 h 32"/>
                <a:gd name="T14" fmla="*/ 765 w 765"/>
                <a:gd name="T15" fmla="*/ 24 h 32"/>
                <a:gd name="T16" fmla="*/ 757 w 765"/>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32">
                  <a:moveTo>
                    <a:pt x="757" y="32"/>
                  </a:moveTo>
                  <a:cubicBezTo>
                    <a:pt x="8" y="32"/>
                    <a:pt x="8" y="32"/>
                    <a:pt x="8" y="32"/>
                  </a:cubicBezTo>
                  <a:cubicBezTo>
                    <a:pt x="3" y="32"/>
                    <a:pt x="0" y="28"/>
                    <a:pt x="0" y="24"/>
                  </a:cubicBezTo>
                  <a:cubicBezTo>
                    <a:pt x="0" y="8"/>
                    <a:pt x="0" y="8"/>
                    <a:pt x="0" y="8"/>
                  </a:cubicBezTo>
                  <a:cubicBezTo>
                    <a:pt x="0" y="3"/>
                    <a:pt x="3" y="0"/>
                    <a:pt x="8" y="0"/>
                  </a:cubicBezTo>
                  <a:cubicBezTo>
                    <a:pt x="757" y="0"/>
                    <a:pt x="757" y="0"/>
                    <a:pt x="757" y="0"/>
                  </a:cubicBezTo>
                  <a:cubicBezTo>
                    <a:pt x="762" y="0"/>
                    <a:pt x="765" y="3"/>
                    <a:pt x="765" y="8"/>
                  </a:cubicBezTo>
                  <a:cubicBezTo>
                    <a:pt x="765" y="24"/>
                    <a:pt x="765" y="24"/>
                    <a:pt x="765" y="24"/>
                  </a:cubicBezTo>
                  <a:cubicBezTo>
                    <a:pt x="765" y="28"/>
                    <a:pt x="762" y="32"/>
                    <a:pt x="757" y="32"/>
                  </a:cubicBezTo>
                  <a:close/>
                </a:path>
              </a:pathLst>
            </a:custGeom>
            <a:solidFill>
              <a:srgbClr val="F6F5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83">
              <a:extLst>
                <a:ext uri="{FF2B5EF4-FFF2-40B4-BE49-F238E27FC236}">
                  <a16:creationId xmlns:a16="http://schemas.microsoft.com/office/drawing/2014/main" id="{31CEBED0-737D-4A23-AC12-B05AF9949B55}"/>
                </a:ext>
              </a:extLst>
            </p:cNvPr>
            <p:cNvSpPr>
              <a:spLocks/>
            </p:cNvSpPr>
            <p:nvPr/>
          </p:nvSpPr>
          <p:spPr bwMode="auto">
            <a:xfrm>
              <a:off x="3717925" y="10377488"/>
              <a:ext cx="1865313" cy="77788"/>
            </a:xfrm>
            <a:custGeom>
              <a:avLst/>
              <a:gdLst>
                <a:gd name="T0" fmla="*/ 757 w 765"/>
                <a:gd name="T1" fmla="*/ 32 h 32"/>
                <a:gd name="T2" fmla="*/ 8 w 765"/>
                <a:gd name="T3" fmla="*/ 32 h 32"/>
                <a:gd name="T4" fmla="*/ 0 w 765"/>
                <a:gd name="T5" fmla="*/ 24 h 32"/>
                <a:gd name="T6" fmla="*/ 0 w 765"/>
                <a:gd name="T7" fmla="*/ 8 h 32"/>
                <a:gd name="T8" fmla="*/ 8 w 765"/>
                <a:gd name="T9" fmla="*/ 0 h 32"/>
                <a:gd name="T10" fmla="*/ 757 w 765"/>
                <a:gd name="T11" fmla="*/ 0 h 32"/>
                <a:gd name="T12" fmla="*/ 765 w 765"/>
                <a:gd name="T13" fmla="*/ 8 h 32"/>
                <a:gd name="T14" fmla="*/ 765 w 765"/>
                <a:gd name="T15" fmla="*/ 24 h 32"/>
                <a:gd name="T16" fmla="*/ 757 w 765"/>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32">
                  <a:moveTo>
                    <a:pt x="757" y="32"/>
                  </a:moveTo>
                  <a:cubicBezTo>
                    <a:pt x="8" y="32"/>
                    <a:pt x="8" y="32"/>
                    <a:pt x="8" y="32"/>
                  </a:cubicBezTo>
                  <a:cubicBezTo>
                    <a:pt x="3" y="32"/>
                    <a:pt x="0" y="28"/>
                    <a:pt x="0" y="24"/>
                  </a:cubicBezTo>
                  <a:cubicBezTo>
                    <a:pt x="0" y="8"/>
                    <a:pt x="0" y="8"/>
                    <a:pt x="0" y="8"/>
                  </a:cubicBezTo>
                  <a:cubicBezTo>
                    <a:pt x="0" y="3"/>
                    <a:pt x="3" y="0"/>
                    <a:pt x="8" y="0"/>
                  </a:cubicBezTo>
                  <a:cubicBezTo>
                    <a:pt x="757" y="0"/>
                    <a:pt x="757" y="0"/>
                    <a:pt x="757" y="0"/>
                  </a:cubicBezTo>
                  <a:cubicBezTo>
                    <a:pt x="762" y="0"/>
                    <a:pt x="765" y="3"/>
                    <a:pt x="765" y="8"/>
                  </a:cubicBezTo>
                  <a:cubicBezTo>
                    <a:pt x="765" y="24"/>
                    <a:pt x="765" y="24"/>
                    <a:pt x="765" y="24"/>
                  </a:cubicBezTo>
                  <a:cubicBezTo>
                    <a:pt x="765" y="28"/>
                    <a:pt x="762" y="32"/>
                    <a:pt x="757" y="32"/>
                  </a:cubicBezTo>
                  <a:close/>
                </a:path>
              </a:pathLst>
            </a:custGeom>
            <a:solidFill>
              <a:srgbClr val="F6F5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Oval 484">
              <a:extLst>
                <a:ext uri="{FF2B5EF4-FFF2-40B4-BE49-F238E27FC236}">
                  <a16:creationId xmlns:a16="http://schemas.microsoft.com/office/drawing/2014/main" id="{BC6B470C-24A7-4E91-8104-4630223B671C}"/>
                </a:ext>
              </a:extLst>
            </p:cNvPr>
            <p:cNvSpPr>
              <a:spLocks noChangeArrowheads="1"/>
            </p:cNvSpPr>
            <p:nvPr/>
          </p:nvSpPr>
          <p:spPr bwMode="auto">
            <a:xfrm>
              <a:off x="3717925" y="7626350"/>
              <a:ext cx="1697038" cy="1698625"/>
            </a:xfrm>
            <a:prstGeom prst="ellipse">
              <a:avLst/>
            </a:prstGeom>
            <a:solidFill>
              <a:srgbClr val="F6F5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85">
              <a:extLst>
                <a:ext uri="{FF2B5EF4-FFF2-40B4-BE49-F238E27FC236}">
                  <a16:creationId xmlns:a16="http://schemas.microsoft.com/office/drawing/2014/main" id="{BAA885BF-B0D2-404B-804A-6B4F5987B9CF}"/>
                </a:ext>
              </a:extLst>
            </p:cNvPr>
            <p:cNvSpPr>
              <a:spLocks/>
            </p:cNvSpPr>
            <p:nvPr/>
          </p:nvSpPr>
          <p:spPr bwMode="auto">
            <a:xfrm>
              <a:off x="7753350" y="7962900"/>
              <a:ext cx="508000" cy="722313"/>
            </a:xfrm>
            <a:custGeom>
              <a:avLst/>
              <a:gdLst>
                <a:gd name="T0" fmla="*/ 169 w 208"/>
                <a:gd name="T1" fmla="*/ 1 h 296"/>
                <a:gd name="T2" fmla="*/ 196 w 208"/>
                <a:gd name="T3" fmla="*/ 8 h 296"/>
                <a:gd name="T4" fmla="*/ 206 w 208"/>
                <a:gd name="T5" fmla="*/ 33 h 296"/>
                <a:gd name="T6" fmla="*/ 199 w 208"/>
                <a:gd name="T7" fmla="*/ 46 h 296"/>
                <a:gd name="T8" fmla="*/ 188 w 208"/>
                <a:gd name="T9" fmla="*/ 52 h 296"/>
                <a:gd name="T10" fmla="*/ 181 w 208"/>
                <a:gd name="T11" fmla="*/ 80 h 296"/>
                <a:gd name="T12" fmla="*/ 152 w 208"/>
                <a:gd name="T13" fmla="*/ 85 h 296"/>
                <a:gd name="T14" fmla="*/ 134 w 208"/>
                <a:gd name="T15" fmla="*/ 130 h 296"/>
                <a:gd name="T16" fmla="*/ 133 w 208"/>
                <a:gd name="T17" fmla="*/ 131 h 296"/>
                <a:gd name="T18" fmla="*/ 111 w 208"/>
                <a:gd name="T19" fmla="*/ 132 h 296"/>
                <a:gd name="T20" fmla="*/ 100 w 208"/>
                <a:gd name="T21" fmla="*/ 155 h 296"/>
                <a:gd name="T22" fmla="*/ 115 w 208"/>
                <a:gd name="T23" fmla="*/ 176 h 296"/>
                <a:gd name="T24" fmla="*/ 139 w 208"/>
                <a:gd name="T25" fmla="*/ 176 h 296"/>
                <a:gd name="T26" fmla="*/ 176 w 208"/>
                <a:gd name="T27" fmla="*/ 213 h 296"/>
                <a:gd name="T28" fmla="*/ 179 w 208"/>
                <a:gd name="T29" fmla="*/ 258 h 296"/>
                <a:gd name="T30" fmla="*/ 175 w 208"/>
                <a:gd name="T31" fmla="*/ 267 h 296"/>
                <a:gd name="T32" fmla="*/ 157 w 208"/>
                <a:gd name="T33" fmla="*/ 281 h 296"/>
                <a:gd name="T34" fmla="*/ 136 w 208"/>
                <a:gd name="T35" fmla="*/ 275 h 296"/>
                <a:gd name="T36" fmla="*/ 100 w 208"/>
                <a:gd name="T37" fmla="*/ 295 h 296"/>
                <a:gd name="T38" fmla="*/ 73 w 208"/>
                <a:gd name="T39" fmla="*/ 291 h 296"/>
                <a:gd name="T40" fmla="*/ 60 w 208"/>
                <a:gd name="T41" fmla="*/ 282 h 296"/>
                <a:gd name="T42" fmla="*/ 34 w 208"/>
                <a:gd name="T43" fmla="*/ 291 h 296"/>
                <a:gd name="T44" fmla="*/ 13 w 208"/>
                <a:gd name="T45" fmla="*/ 274 h 296"/>
                <a:gd name="T46" fmla="*/ 17 w 208"/>
                <a:gd name="T47" fmla="*/ 259 h 296"/>
                <a:gd name="T48" fmla="*/ 18 w 208"/>
                <a:gd name="T49" fmla="*/ 202 h 296"/>
                <a:gd name="T50" fmla="*/ 3 w 208"/>
                <a:gd name="T51" fmla="*/ 146 h 296"/>
                <a:gd name="T52" fmla="*/ 9 w 208"/>
                <a:gd name="T53" fmla="*/ 89 h 296"/>
                <a:gd name="T54" fmla="*/ 10 w 208"/>
                <a:gd name="T55" fmla="*/ 90 h 296"/>
                <a:gd name="T56" fmla="*/ 44 w 208"/>
                <a:gd name="T57" fmla="*/ 41 h 296"/>
                <a:gd name="T58" fmla="*/ 135 w 208"/>
                <a:gd name="T59" fmla="*/ 10 h 296"/>
                <a:gd name="T60" fmla="*/ 135 w 208"/>
                <a:gd name="T61" fmla="*/ 9 h 296"/>
                <a:gd name="T62" fmla="*/ 169 w 208"/>
                <a:gd name="T63" fmla="*/ 1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8" h="296">
                  <a:moveTo>
                    <a:pt x="169" y="1"/>
                  </a:moveTo>
                  <a:cubicBezTo>
                    <a:pt x="178" y="0"/>
                    <a:pt x="188" y="2"/>
                    <a:pt x="196" y="8"/>
                  </a:cubicBezTo>
                  <a:cubicBezTo>
                    <a:pt x="203" y="14"/>
                    <a:pt x="208" y="23"/>
                    <a:pt x="206" y="33"/>
                  </a:cubicBezTo>
                  <a:cubicBezTo>
                    <a:pt x="206" y="38"/>
                    <a:pt x="203" y="43"/>
                    <a:pt x="199" y="46"/>
                  </a:cubicBezTo>
                  <a:cubicBezTo>
                    <a:pt x="196" y="50"/>
                    <a:pt x="192" y="52"/>
                    <a:pt x="188" y="52"/>
                  </a:cubicBezTo>
                  <a:cubicBezTo>
                    <a:pt x="191" y="62"/>
                    <a:pt x="188" y="73"/>
                    <a:pt x="181" y="80"/>
                  </a:cubicBezTo>
                  <a:cubicBezTo>
                    <a:pt x="173" y="87"/>
                    <a:pt x="162" y="89"/>
                    <a:pt x="152" y="85"/>
                  </a:cubicBezTo>
                  <a:cubicBezTo>
                    <a:pt x="155" y="102"/>
                    <a:pt x="148" y="120"/>
                    <a:pt x="134" y="130"/>
                  </a:cubicBezTo>
                  <a:cubicBezTo>
                    <a:pt x="133" y="131"/>
                    <a:pt x="133" y="131"/>
                    <a:pt x="133" y="131"/>
                  </a:cubicBezTo>
                  <a:cubicBezTo>
                    <a:pt x="126" y="128"/>
                    <a:pt x="117" y="128"/>
                    <a:pt x="111" y="132"/>
                  </a:cubicBezTo>
                  <a:cubicBezTo>
                    <a:pt x="103" y="137"/>
                    <a:pt x="98" y="146"/>
                    <a:pt x="100" y="155"/>
                  </a:cubicBezTo>
                  <a:cubicBezTo>
                    <a:pt x="100" y="164"/>
                    <a:pt x="107" y="172"/>
                    <a:pt x="115" y="176"/>
                  </a:cubicBezTo>
                  <a:cubicBezTo>
                    <a:pt x="122" y="180"/>
                    <a:pt x="132" y="180"/>
                    <a:pt x="139" y="176"/>
                  </a:cubicBezTo>
                  <a:cubicBezTo>
                    <a:pt x="154" y="185"/>
                    <a:pt x="168" y="198"/>
                    <a:pt x="176" y="213"/>
                  </a:cubicBezTo>
                  <a:cubicBezTo>
                    <a:pt x="183" y="227"/>
                    <a:pt x="184" y="244"/>
                    <a:pt x="179" y="258"/>
                  </a:cubicBezTo>
                  <a:cubicBezTo>
                    <a:pt x="178" y="261"/>
                    <a:pt x="177" y="264"/>
                    <a:pt x="175" y="267"/>
                  </a:cubicBezTo>
                  <a:cubicBezTo>
                    <a:pt x="171" y="274"/>
                    <a:pt x="165" y="279"/>
                    <a:pt x="157" y="281"/>
                  </a:cubicBezTo>
                  <a:cubicBezTo>
                    <a:pt x="150" y="283"/>
                    <a:pt x="141" y="281"/>
                    <a:pt x="136" y="275"/>
                  </a:cubicBezTo>
                  <a:cubicBezTo>
                    <a:pt x="128" y="286"/>
                    <a:pt x="114" y="294"/>
                    <a:pt x="100" y="295"/>
                  </a:cubicBezTo>
                  <a:cubicBezTo>
                    <a:pt x="91" y="296"/>
                    <a:pt x="81" y="294"/>
                    <a:pt x="73" y="291"/>
                  </a:cubicBezTo>
                  <a:cubicBezTo>
                    <a:pt x="68" y="288"/>
                    <a:pt x="64" y="285"/>
                    <a:pt x="60" y="282"/>
                  </a:cubicBezTo>
                  <a:cubicBezTo>
                    <a:pt x="52" y="287"/>
                    <a:pt x="43" y="291"/>
                    <a:pt x="34" y="291"/>
                  </a:cubicBezTo>
                  <a:cubicBezTo>
                    <a:pt x="24" y="291"/>
                    <a:pt x="14" y="284"/>
                    <a:pt x="13" y="274"/>
                  </a:cubicBezTo>
                  <a:cubicBezTo>
                    <a:pt x="13" y="269"/>
                    <a:pt x="16" y="264"/>
                    <a:pt x="17" y="259"/>
                  </a:cubicBezTo>
                  <a:cubicBezTo>
                    <a:pt x="24" y="241"/>
                    <a:pt x="22" y="221"/>
                    <a:pt x="18" y="202"/>
                  </a:cubicBezTo>
                  <a:cubicBezTo>
                    <a:pt x="13" y="183"/>
                    <a:pt x="7" y="165"/>
                    <a:pt x="3" y="146"/>
                  </a:cubicBezTo>
                  <a:cubicBezTo>
                    <a:pt x="0" y="127"/>
                    <a:pt x="0" y="107"/>
                    <a:pt x="9" y="89"/>
                  </a:cubicBezTo>
                  <a:cubicBezTo>
                    <a:pt x="10" y="90"/>
                    <a:pt x="10" y="90"/>
                    <a:pt x="10" y="90"/>
                  </a:cubicBezTo>
                  <a:cubicBezTo>
                    <a:pt x="17" y="71"/>
                    <a:pt x="29" y="55"/>
                    <a:pt x="44" y="41"/>
                  </a:cubicBezTo>
                  <a:cubicBezTo>
                    <a:pt x="68" y="20"/>
                    <a:pt x="102" y="8"/>
                    <a:pt x="135" y="10"/>
                  </a:cubicBezTo>
                  <a:cubicBezTo>
                    <a:pt x="135" y="9"/>
                    <a:pt x="135" y="9"/>
                    <a:pt x="135" y="9"/>
                  </a:cubicBezTo>
                  <a:cubicBezTo>
                    <a:pt x="147" y="9"/>
                    <a:pt x="157" y="3"/>
                    <a:pt x="169" y="1"/>
                  </a:cubicBezTo>
                  <a:close/>
                </a:path>
              </a:pathLst>
            </a:custGeom>
            <a:solidFill>
              <a:srgbClr val="EB8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86">
              <a:extLst>
                <a:ext uri="{FF2B5EF4-FFF2-40B4-BE49-F238E27FC236}">
                  <a16:creationId xmlns:a16="http://schemas.microsoft.com/office/drawing/2014/main" id="{7723CF87-AA75-4BD1-8C61-14E275399596}"/>
                </a:ext>
              </a:extLst>
            </p:cNvPr>
            <p:cNvSpPr>
              <a:spLocks/>
            </p:cNvSpPr>
            <p:nvPr/>
          </p:nvSpPr>
          <p:spPr bwMode="auto">
            <a:xfrm>
              <a:off x="7993062" y="8075613"/>
              <a:ext cx="358775" cy="522288"/>
            </a:xfrm>
            <a:custGeom>
              <a:avLst/>
              <a:gdLst>
                <a:gd name="T0" fmla="*/ 83 w 147"/>
                <a:gd name="T1" fmla="*/ 34 h 214"/>
                <a:gd name="T2" fmla="*/ 90 w 147"/>
                <a:gd name="T3" fmla="*/ 6 h 214"/>
                <a:gd name="T4" fmla="*/ 101 w 147"/>
                <a:gd name="T5" fmla="*/ 0 h 214"/>
                <a:gd name="T6" fmla="*/ 111 w 147"/>
                <a:gd name="T7" fmla="*/ 28 h 214"/>
                <a:gd name="T8" fmla="*/ 132 w 147"/>
                <a:gd name="T9" fmla="*/ 58 h 214"/>
                <a:gd name="T10" fmla="*/ 146 w 147"/>
                <a:gd name="T11" fmla="*/ 70 h 214"/>
                <a:gd name="T12" fmla="*/ 142 w 147"/>
                <a:gd name="T13" fmla="*/ 80 h 214"/>
                <a:gd name="T14" fmla="*/ 133 w 147"/>
                <a:gd name="T15" fmla="*/ 85 h 214"/>
                <a:gd name="T16" fmla="*/ 142 w 147"/>
                <a:gd name="T17" fmla="*/ 120 h 214"/>
                <a:gd name="T18" fmla="*/ 145 w 147"/>
                <a:gd name="T19" fmla="*/ 157 h 214"/>
                <a:gd name="T20" fmla="*/ 124 w 147"/>
                <a:gd name="T21" fmla="*/ 187 h 214"/>
                <a:gd name="T22" fmla="*/ 100 w 147"/>
                <a:gd name="T23" fmla="*/ 195 h 214"/>
                <a:gd name="T24" fmla="*/ 85 w 147"/>
                <a:gd name="T25" fmla="*/ 214 h 214"/>
                <a:gd name="T26" fmla="*/ 81 w 147"/>
                <a:gd name="T27" fmla="*/ 212 h 214"/>
                <a:gd name="T28" fmla="*/ 78 w 147"/>
                <a:gd name="T29" fmla="*/ 167 h 214"/>
                <a:gd name="T30" fmla="*/ 41 w 147"/>
                <a:gd name="T31" fmla="*/ 130 h 214"/>
                <a:gd name="T32" fmla="*/ 17 w 147"/>
                <a:gd name="T33" fmla="*/ 130 h 214"/>
                <a:gd name="T34" fmla="*/ 2 w 147"/>
                <a:gd name="T35" fmla="*/ 109 h 214"/>
                <a:gd name="T36" fmla="*/ 13 w 147"/>
                <a:gd name="T37" fmla="*/ 86 h 214"/>
                <a:gd name="T38" fmla="*/ 35 w 147"/>
                <a:gd name="T39" fmla="*/ 85 h 214"/>
                <a:gd name="T40" fmla="*/ 36 w 147"/>
                <a:gd name="T41" fmla="*/ 84 h 214"/>
                <a:gd name="T42" fmla="*/ 54 w 147"/>
                <a:gd name="T43" fmla="*/ 39 h 214"/>
                <a:gd name="T44" fmla="*/ 83 w 147"/>
                <a:gd name="T45" fmla="*/ 3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7" h="214">
                  <a:moveTo>
                    <a:pt x="83" y="34"/>
                  </a:moveTo>
                  <a:cubicBezTo>
                    <a:pt x="90" y="27"/>
                    <a:pt x="93" y="16"/>
                    <a:pt x="90" y="6"/>
                  </a:cubicBezTo>
                  <a:cubicBezTo>
                    <a:pt x="94" y="6"/>
                    <a:pt x="98" y="4"/>
                    <a:pt x="101" y="0"/>
                  </a:cubicBezTo>
                  <a:cubicBezTo>
                    <a:pt x="105" y="9"/>
                    <a:pt x="107" y="19"/>
                    <a:pt x="111" y="28"/>
                  </a:cubicBezTo>
                  <a:cubicBezTo>
                    <a:pt x="115" y="40"/>
                    <a:pt x="121" y="51"/>
                    <a:pt x="132" y="58"/>
                  </a:cubicBezTo>
                  <a:cubicBezTo>
                    <a:pt x="138" y="61"/>
                    <a:pt x="145" y="63"/>
                    <a:pt x="146" y="70"/>
                  </a:cubicBezTo>
                  <a:cubicBezTo>
                    <a:pt x="147" y="73"/>
                    <a:pt x="145" y="77"/>
                    <a:pt x="142" y="80"/>
                  </a:cubicBezTo>
                  <a:cubicBezTo>
                    <a:pt x="140" y="82"/>
                    <a:pt x="136" y="84"/>
                    <a:pt x="133" y="85"/>
                  </a:cubicBezTo>
                  <a:cubicBezTo>
                    <a:pt x="135" y="97"/>
                    <a:pt x="139" y="108"/>
                    <a:pt x="142" y="120"/>
                  </a:cubicBezTo>
                  <a:cubicBezTo>
                    <a:pt x="145" y="132"/>
                    <a:pt x="147" y="145"/>
                    <a:pt x="145" y="157"/>
                  </a:cubicBezTo>
                  <a:cubicBezTo>
                    <a:pt x="143" y="170"/>
                    <a:pt x="136" y="182"/>
                    <a:pt x="124" y="187"/>
                  </a:cubicBezTo>
                  <a:cubicBezTo>
                    <a:pt x="116" y="190"/>
                    <a:pt x="108" y="190"/>
                    <a:pt x="100" y="195"/>
                  </a:cubicBezTo>
                  <a:cubicBezTo>
                    <a:pt x="93" y="199"/>
                    <a:pt x="88" y="206"/>
                    <a:pt x="85" y="214"/>
                  </a:cubicBezTo>
                  <a:cubicBezTo>
                    <a:pt x="81" y="212"/>
                    <a:pt x="81" y="212"/>
                    <a:pt x="81" y="212"/>
                  </a:cubicBezTo>
                  <a:cubicBezTo>
                    <a:pt x="86" y="198"/>
                    <a:pt x="85" y="181"/>
                    <a:pt x="78" y="167"/>
                  </a:cubicBezTo>
                  <a:cubicBezTo>
                    <a:pt x="70" y="152"/>
                    <a:pt x="56" y="139"/>
                    <a:pt x="41" y="130"/>
                  </a:cubicBezTo>
                  <a:cubicBezTo>
                    <a:pt x="34" y="134"/>
                    <a:pt x="24" y="134"/>
                    <a:pt x="17" y="130"/>
                  </a:cubicBezTo>
                  <a:cubicBezTo>
                    <a:pt x="9" y="126"/>
                    <a:pt x="2" y="118"/>
                    <a:pt x="2" y="109"/>
                  </a:cubicBezTo>
                  <a:cubicBezTo>
                    <a:pt x="0" y="100"/>
                    <a:pt x="5" y="91"/>
                    <a:pt x="13" y="86"/>
                  </a:cubicBezTo>
                  <a:cubicBezTo>
                    <a:pt x="19" y="82"/>
                    <a:pt x="28" y="82"/>
                    <a:pt x="35" y="85"/>
                  </a:cubicBezTo>
                  <a:cubicBezTo>
                    <a:pt x="36" y="84"/>
                    <a:pt x="36" y="84"/>
                    <a:pt x="36" y="84"/>
                  </a:cubicBezTo>
                  <a:cubicBezTo>
                    <a:pt x="50" y="74"/>
                    <a:pt x="57" y="56"/>
                    <a:pt x="54" y="39"/>
                  </a:cubicBezTo>
                  <a:cubicBezTo>
                    <a:pt x="64" y="43"/>
                    <a:pt x="75" y="41"/>
                    <a:pt x="83" y="34"/>
                  </a:cubicBezTo>
                  <a:close/>
                </a:path>
              </a:pathLst>
            </a:custGeom>
            <a:solidFill>
              <a:srgbClr val="F5B6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87">
              <a:extLst>
                <a:ext uri="{FF2B5EF4-FFF2-40B4-BE49-F238E27FC236}">
                  <a16:creationId xmlns:a16="http://schemas.microsoft.com/office/drawing/2014/main" id="{9AE80A1A-F626-44EA-A756-7A25E0BA29F4}"/>
                </a:ext>
              </a:extLst>
            </p:cNvPr>
            <p:cNvSpPr>
              <a:spLocks/>
            </p:cNvSpPr>
            <p:nvPr/>
          </p:nvSpPr>
          <p:spPr bwMode="auto">
            <a:xfrm>
              <a:off x="7867650" y="8593138"/>
              <a:ext cx="393700" cy="196850"/>
            </a:xfrm>
            <a:custGeom>
              <a:avLst/>
              <a:gdLst>
                <a:gd name="T0" fmla="*/ 128 w 161"/>
                <a:gd name="T1" fmla="*/ 9 h 81"/>
                <a:gd name="T2" fmla="*/ 132 w 161"/>
                <a:gd name="T3" fmla="*/ 0 h 81"/>
                <a:gd name="T4" fmla="*/ 136 w 161"/>
                <a:gd name="T5" fmla="*/ 2 h 81"/>
                <a:gd name="T6" fmla="*/ 135 w 161"/>
                <a:gd name="T7" fmla="*/ 5 h 81"/>
                <a:gd name="T8" fmla="*/ 134 w 161"/>
                <a:gd name="T9" fmla="*/ 30 h 81"/>
                <a:gd name="T10" fmla="*/ 161 w 161"/>
                <a:gd name="T11" fmla="*/ 37 h 81"/>
                <a:gd name="T12" fmla="*/ 122 w 161"/>
                <a:gd name="T13" fmla="*/ 71 h 81"/>
                <a:gd name="T14" fmla="*/ 67 w 161"/>
                <a:gd name="T15" fmla="*/ 78 h 81"/>
                <a:gd name="T16" fmla="*/ 25 w 161"/>
                <a:gd name="T17" fmla="*/ 78 h 81"/>
                <a:gd name="T18" fmla="*/ 0 w 161"/>
                <a:gd name="T19" fmla="*/ 57 h 81"/>
                <a:gd name="T20" fmla="*/ 26 w 161"/>
                <a:gd name="T21" fmla="*/ 33 h 81"/>
                <a:gd name="T22" fmla="*/ 53 w 161"/>
                <a:gd name="T23" fmla="*/ 37 h 81"/>
                <a:gd name="T24" fmla="*/ 89 w 161"/>
                <a:gd name="T25" fmla="*/ 17 h 81"/>
                <a:gd name="T26" fmla="*/ 110 w 161"/>
                <a:gd name="T27" fmla="*/ 23 h 81"/>
                <a:gd name="T28" fmla="*/ 128 w 161"/>
                <a:gd name="T29" fmla="*/ 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1" h="81">
                  <a:moveTo>
                    <a:pt x="128" y="9"/>
                  </a:moveTo>
                  <a:cubicBezTo>
                    <a:pt x="130" y="6"/>
                    <a:pt x="131" y="3"/>
                    <a:pt x="132" y="0"/>
                  </a:cubicBezTo>
                  <a:cubicBezTo>
                    <a:pt x="136" y="2"/>
                    <a:pt x="136" y="2"/>
                    <a:pt x="136" y="2"/>
                  </a:cubicBezTo>
                  <a:cubicBezTo>
                    <a:pt x="136" y="3"/>
                    <a:pt x="136" y="4"/>
                    <a:pt x="135" y="5"/>
                  </a:cubicBezTo>
                  <a:cubicBezTo>
                    <a:pt x="133" y="13"/>
                    <a:pt x="134" y="22"/>
                    <a:pt x="134" y="30"/>
                  </a:cubicBezTo>
                  <a:cubicBezTo>
                    <a:pt x="143" y="32"/>
                    <a:pt x="152" y="35"/>
                    <a:pt x="161" y="37"/>
                  </a:cubicBezTo>
                  <a:cubicBezTo>
                    <a:pt x="156" y="54"/>
                    <a:pt x="140" y="66"/>
                    <a:pt x="122" y="71"/>
                  </a:cubicBezTo>
                  <a:cubicBezTo>
                    <a:pt x="104" y="76"/>
                    <a:pt x="85" y="76"/>
                    <a:pt x="67" y="78"/>
                  </a:cubicBezTo>
                  <a:cubicBezTo>
                    <a:pt x="53" y="79"/>
                    <a:pt x="39" y="81"/>
                    <a:pt x="25" y="78"/>
                  </a:cubicBezTo>
                  <a:cubicBezTo>
                    <a:pt x="14" y="75"/>
                    <a:pt x="3" y="67"/>
                    <a:pt x="0" y="57"/>
                  </a:cubicBezTo>
                  <a:cubicBezTo>
                    <a:pt x="10" y="51"/>
                    <a:pt x="20" y="42"/>
                    <a:pt x="26" y="33"/>
                  </a:cubicBezTo>
                  <a:cubicBezTo>
                    <a:pt x="34" y="36"/>
                    <a:pt x="44" y="38"/>
                    <a:pt x="53" y="37"/>
                  </a:cubicBezTo>
                  <a:cubicBezTo>
                    <a:pt x="67" y="36"/>
                    <a:pt x="81" y="28"/>
                    <a:pt x="89" y="17"/>
                  </a:cubicBezTo>
                  <a:cubicBezTo>
                    <a:pt x="94" y="23"/>
                    <a:pt x="103" y="25"/>
                    <a:pt x="110" y="23"/>
                  </a:cubicBezTo>
                  <a:cubicBezTo>
                    <a:pt x="118" y="21"/>
                    <a:pt x="124" y="16"/>
                    <a:pt x="128" y="9"/>
                  </a:cubicBezTo>
                  <a:close/>
                </a:path>
              </a:pathLst>
            </a:custGeom>
            <a:solidFill>
              <a:srgbClr val="F5B6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88">
              <a:extLst>
                <a:ext uri="{FF2B5EF4-FFF2-40B4-BE49-F238E27FC236}">
                  <a16:creationId xmlns:a16="http://schemas.microsoft.com/office/drawing/2014/main" id="{A35D2EE3-98D1-4AD8-ADA2-6FF4921370D0}"/>
                </a:ext>
              </a:extLst>
            </p:cNvPr>
            <p:cNvSpPr>
              <a:spLocks/>
            </p:cNvSpPr>
            <p:nvPr/>
          </p:nvSpPr>
          <p:spPr bwMode="auto">
            <a:xfrm>
              <a:off x="8572500" y="8963025"/>
              <a:ext cx="488950" cy="422275"/>
            </a:xfrm>
            <a:custGeom>
              <a:avLst/>
              <a:gdLst>
                <a:gd name="T0" fmla="*/ 0 w 200"/>
                <a:gd name="T1" fmla="*/ 108 h 173"/>
                <a:gd name="T2" fmla="*/ 51 w 200"/>
                <a:gd name="T3" fmla="*/ 0 h 173"/>
                <a:gd name="T4" fmla="*/ 79 w 200"/>
                <a:gd name="T5" fmla="*/ 25 h 173"/>
                <a:gd name="T6" fmla="*/ 110 w 200"/>
                <a:gd name="T7" fmla="*/ 53 h 173"/>
                <a:gd name="T8" fmla="*/ 140 w 200"/>
                <a:gd name="T9" fmla="*/ 80 h 173"/>
                <a:gd name="T10" fmla="*/ 172 w 200"/>
                <a:gd name="T11" fmla="*/ 108 h 173"/>
                <a:gd name="T12" fmla="*/ 194 w 200"/>
                <a:gd name="T13" fmla="*/ 105 h 173"/>
                <a:gd name="T14" fmla="*/ 195 w 200"/>
                <a:gd name="T15" fmla="*/ 110 h 173"/>
                <a:gd name="T16" fmla="*/ 189 w 200"/>
                <a:gd name="T17" fmla="*/ 158 h 173"/>
                <a:gd name="T18" fmla="*/ 135 w 200"/>
                <a:gd name="T19" fmla="*/ 168 h 173"/>
                <a:gd name="T20" fmla="*/ 0 w 200"/>
                <a:gd name="T21" fmla="*/ 10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173">
                  <a:moveTo>
                    <a:pt x="0" y="108"/>
                  </a:moveTo>
                  <a:cubicBezTo>
                    <a:pt x="25" y="77"/>
                    <a:pt x="43" y="39"/>
                    <a:pt x="51" y="0"/>
                  </a:cubicBezTo>
                  <a:cubicBezTo>
                    <a:pt x="60" y="9"/>
                    <a:pt x="69" y="17"/>
                    <a:pt x="79" y="25"/>
                  </a:cubicBezTo>
                  <a:cubicBezTo>
                    <a:pt x="89" y="34"/>
                    <a:pt x="99" y="44"/>
                    <a:pt x="110" y="53"/>
                  </a:cubicBezTo>
                  <a:cubicBezTo>
                    <a:pt x="120" y="62"/>
                    <a:pt x="130" y="71"/>
                    <a:pt x="140" y="80"/>
                  </a:cubicBezTo>
                  <a:cubicBezTo>
                    <a:pt x="151" y="90"/>
                    <a:pt x="161" y="99"/>
                    <a:pt x="172" y="108"/>
                  </a:cubicBezTo>
                  <a:cubicBezTo>
                    <a:pt x="194" y="105"/>
                    <a:pt x="194" y="105"/>
                    <a:pt x="194" y="105"/>
                  </a:cubicBezTo>
                  <a:cubicBezTo>
                    <a:pt x="194" y="107"/>
                    <a:pt x="194" y="108"/>
                    <a:pt x="195" y="110"/>
                  </a:cubicBezTo>
                  <a:cubicBezTo>
                    <a:pt x="198" y="126"/>
                    <a:pt x="200" y="145"/>
                    <a:pt x="189" y="158"/>
                  </a:cubicBezTo>
                  <a:cubicBezTo>
                    <a:pt x="177" y="173"/>
                    <a:pt x="154" y="172"/>
                    <a:pt x="135" y="168"/>
                  </a:cubicBezTo>
                  <a:cubicBezTo>
                    <a:pt x="87" y="158"/>
                    <a:pt x="43" y="135"/>
                    <a:pt x="0" y="108"/>
                  </a:cubicBezTo>
                  <a:close/>
                </a:path>
              </a:pathLst>
            </a:custGeom>
            <a:solidFill>
              <a:srgbClr val="F5B6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89">
              <a:extLst>
                <a:ext uri="{FF2B5EF4-FFF2-40B4-BE49-F238E27FC236}">
                  <a16:creationId xmlns:a16="http://schemas.microsoft.com/office/drawing/2014/main" id="{C3640E34-48CE-4F23-A5A7-D569871068FE}"/>
                </a:ext>
              </a:extLst>
            </p:cNvPr>
            <p:cNvSpPr>
              <a:spLocks/>
            </p:cNvSpPr>
            <p:nvPr/>
          </p:nvSpPr>
          <p:spPr bwMode="auto">
            <a:xfrm>
              <a:off x="7747000" y="11904663"/>
              <a:ext cx="514350" cy="473075"/>
            </a:xfrm>
            <a:custGeom>
              <a:avLst/>
              <a:gdLst>
                <a:gd name="T0" fmla="*/ 194 w 211"/>
                <a:gd name="T1" fmla="*/ 191 h 194"/>
                <a:gd name="T2" fmla="*/ 18 w 211"/>
                <a:gd name="T3" fmla="*/ 186 h 194"/>
                <a:gd name="T4" fmla="*/ 18 w 211"/>
                <a:gd name="T5" fmla="*/ 185 h 194"/>
                <a:gd name="T6" fmla="*/ 15 w 211"/>
                <a:gd name="T7" fmla="*/ 137 h 194"/>
                <a:gd name="T8" fmla="*/ 12 w 211"/>
                <a:gd name="T9" fmla="*/ 0 h 194"/>
                <a:gd name="T10" fmla="*/ 85 w 211"/>
                <a:gd name="T11" fmla="*/ 0 h 194"/>
                <a:gd name="T12" fmla="*/ 105 w 211"/>
                <a:gd name="T13" fmla="*/ 0 h 194"/>
                <a:gd name="T14" fmla="*/ 99 w 211"/>
                <a:gd name="T15" fmla="*/ 132 h 194"/>
                <a:gd name="T16" fmla="*/ 124 w 211"/>
                <a:gd name="T17" fmla="*/ 144 h 194"/>
                <a:gd name="T18" fmla="*/ 178 w 211"/>
                <a:gd name="T19" fmla="*/ 154 h 194"/>
                <a:gd name="T20" fmla="*/ 200 w 211"/>
                <a:gd name="T21" fmla="*/ 161 h 194"/>
                <a:gd name="T22" fmla="*/ 210 w 211"/>
                <a:gd name="T23" fmla="*/ 180 h 194"/>
                <a:gd name="T24" fmla="*/ 194 w 211"/>
                <a:gd name="T25" fmla="*/ 191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1" h="194">
                  <a:moveTo>
                    <a:pt x="194" y="191"/>
                  </a:moveTo>
                  <a:cubicBezTo>
                    <a:pt x="18" y="186"/>
                    <a:pt x="18" y="186"/>
                    <a:pt x="18" y="186"/>
                  </a:cubicBezTo>
                  <a:cubicBezTo>
                    <a:pt x="18" y="185"/>
                    <a:pt x="18" y="185"/>
                    <a:pt x="18" y="185"/>
                  </a:cubicBezTo>
                  <a:cubicBezTo>
                    <a:pt x="0" y="174"/>
                    <a:pt x="15" y="164"/>
                    <a:pt x="15" y="137"/>
                  </a:cubicBezTo>
                  <a:cubicBezTo>
                    <a:pt x="14" y="91"/>
                    <a:pt x="13" y="46"/>
                    <a:pt x="12" y="0"/>
                  </a:cubicBezTo>
                  <a:cubicBezTo>
                    <a:pt x="85" y="0"/>
                    <a:pt x="85" y="0"/>
                    <a:pt x="85" y="0"/>
                  </a:cubicBezTo>
                  <a:cubicBezTo>
                    <a:pt x="92" y="0"/>
                    <a:pt x="99" y="0"/>
                    <a:pt x="105" y="0"/>
                  </a:cubicBezTo>
                  <a:cubicBezTo>
                    <a:pt x="102" y="44"/>
                    <a:pt x="100" y="88"/>
                    <a:pt x="99" y="132"/>
                  </a:cubicBezTo>
                  <a:cubicBezTo>
                    <a:pt x="106" y="137"/>
                    <a:pt x="115" y="141"/>
                    <a:pt x="124" y="144"/>
                  </a:cubicBezTo>
                  <a:cubicBezTo>
                    <a:pt x="141" y="150"/>
                    <a:pt x="160" y="151"/>
                    <a:pt x="178" y="154"/>
                  </a:cubicBezTo>
                  <a:cubicBezTo>
                    <a:pt x="186" y="155"/>
                    <a:pt x="193" y="157"/>
                    <a:pt x="200" y="161"/>
                  </a:cubicBezTo>
                  <a:cubicBezTo>
                    <a:pt x="206" y="165"/>
                    <a:pt x="211" y="173"/>
                    <a:pt x="210" y="180"/>
                  </a:cubicBezTo>
                  <a:cubicBezTo>
                    <a:pt x="209" y="187"/>
                    <a:pt x="200" y="194"/>
                    <a:pt x="194" y="191"/>
                  </a:cubicBezTo>
                  <a:close/>
                </a:path>
              </a:pathLst>
            </a:custGeom>
            <a:solidFill>
              <a:srgbClr val="3F2F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490">
              <a:extLst>
                <a:ext uri="{FF2B5EF4-FFF2-40B4-BE49-F238E27FC236}">
                  <a16:creationId xmlns:a16="http://schemas.microsoft.com/office/drawing/2014/main" id="{6C8162DB-75EF-4DC1-A324-6294F12EB8F4}"/>
                </a:ext>
              </a:extLst>
            </p:cNvPr>
            <p:cNvSpPr>
              <a:spLocks/>
            </p:cNvSpPr>
            <p:nvPr/>
          </p:nvSpPr>
          <p:spPr bwMode="auto">
            <a:xfrm>
              <a:off x="7772400" y="11239500"/>
              <a:ext cx="295275" cy="665163"/>
            </a:xfrm>
            <a:custGeom>
              <a:avLst/>
              <a:gdLst>
                <a:gd name="T0" fmla="*/ 1 w 121"/>
                <a:gd name="T1" fmla="*/ 0 h 273"/>
                <a:gd name="T2" fmla="*/ 121 w 121"/>
                <a:gd name="T3" fmla="*/ 0 h 273"/>
                <a:gd name="T4" fmla="*/ 94 w 121"/>
                <a:gd name="T5" fmla="*/ 273 h 273"/>
                <a:gd name="T6" fmla="*/ 74 w 121"/>
                <a:gd name="T7" fmla="*/ 273 h 273"/>
                <a:gd name="T8" fmla="*/ 1 w 121"/>
                <a:gd name="T9" fmla="*/ 273 h 273"/>
                <a:gd name="T10" fmla="*/ 1 w 121"/>
                <a:gd name="T11" fmla="*/ 0 h 273"/>
              </a:gdLst>
              <a:ahLst/>
              <a:cxnLst>
                <a:cxn ang="0">
                  <a:pos x="T0" y="T1"/>
                </a:cxn>
                <a:cxn ang="0">
                  <a:pos x="T2" y="T3"/>
                </a:cxn>
                <a:cxn ang="0">
                  <a:pos x="T4" y="T5"/>
                </a:cxn>
                <a:cxn ang="0">
                  <a:pos x="T6" y="T7"/>
                </a:cxn>
                <a:cxn ang="0">
                  <a:pos x="T8" y="T9"/>
                </a:cxn>
                <a:cxn ang="0">
                  <a:pos x="T10" y="T11"/>
                </a:cxn>
              </a:cxnLst>
              <a:rect l="0" t="0" r="r" b="b"/>
              <a:pathLst>
                <a:path w="121" h="273">
                  <a:moveTo>
                    <a:pt x="1" y="0"/>
                  </a:moveTo>
                  <a:cubicBezTo>
                    <a:pt x="41" y="0"/>
                    <a:pt x="81" y="0"/>
                    <a:pt x="121" y="0"/>
                  </a:cubicBezTo>
                  <a:cubicBezTo>
                    <a:pt x="110" y="91"/>
                    <a:pt x="100" y="182"/>
                    <a:pt x="94" y="273"/>
                  </a:cubicBezTo>
                  <a:cubicBezTo>
                    <a:pt x="88" y="273"/>
                    <a:pt x="81" y="273"/>
                    <a:pt x="74" y="273"/>
                  </a:cubicBezTo>
                  <a:cubicBezTo>
                    <a:pt x="1" y="273"/>
                    <a:pt x="1" y="273"/>
                    <a:pt x="1" y="273"/>
                  </a:cubicBezTo>
                  <a:cubicBezTo>
                    <a:pt x="0" y="182"/>
                    <a:pt x="1" y="91"/>
                    <a:pt x="1" y="0"/>
                  </a:cubicBezTo>
                  <a:close/>
                </a:path>
              </a:pathLst>
            </a:custGeom>
            <a:solidFill>
              <a:srgbClr val="F5B6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91">
              <a:extLst>
                <a:ext uri="{FF2B5EF4-FFF2-40B4-BE49-F238E27FC236}">
                  <a16:creationId xmlns:a16="http://schemas.microsoft.com/office/drawing/2014/main" id="{DA977DD1-FEBB-4ABB-B0BE-78447C4148A5}"/>
                </a:ext>
              </a:extLst>
            </p:cNvPr>
            <p:cNvSpPr>
              <a:spLocks/>
            </p:cNvSpPr>
            <p:nvPr/>
          </p:nvSpPr>
          <p:spPr bwMode="auto">
            <a:xfrm>
              <a:off x="8382000" y="11901488"/>
              <a:ext cx="603250" cy="476250"/>
            </a:xfrm>
            <a:custGeom>
              <a:avLst/>
              <a:gdLst>
                <a:gd name="T0" fmla="*/ 119 w 247"/>
                <a:gd name="T1" fmla="*/ 115 h 195"/>
                <a:gd name="T2" fmla="*/ 159 w 247"/>
                <a:gd name="T3" fmla="*/ 145 h 195"/>
                <a:gd name="T4" fmla="*/ 214 w 247"/>
                <a:gd name="T5" fmla="*/ 155 h 195"/>
                <a:gd name="T6" fmla="*/ 236 w 247"/>
                <a:gd name="T7" fmla="*/ 162 h 195"/>
                <a:gd name="T8" fmla="*/ 246 w 247"/>
                <a:gd name="T9" fmla="*/ 181 h 195"/>
                <a:gd name="T10" fmla="*/ 229 w 247"/>
                <a:gd name="T11" fmla="*/ 192 h 195"/>
                <a:gd name="T12" fmla="*/ 37 w 247"/>
                <a:gd name="T13" fmla="*/ 186 h 195"/>
                <a:gd name="T14" fmla="*/ 28 w 247"/>
                <a:gd name="T15" fmla="*/ 138 h 195"/>
                <a:gd name="T16" fmla="*/ 0 w 247"/>
                <a:gd name="T17" fmla="*/ 0 h 195"/>
                <a:gd name="T18" fmla="*/ 110 w 247"/>
                <a:gd name="T19" fmla="*/ 0 h 195"/>
                <a:gd name="T20" fmla="*/ 119 w 247"/>
                <a:gd name="T21" fmla="*/ 11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7" h="195">
                  <a:moveTo>
                    <a:pt x="119" y="115"/>
                  </a:moveTo>
                  <a:cubicBezTo>
                    <a:pt x="127" y="130"/>
                    <a:pt x="143" y="140"/>
                    <a:pt x="159" y="145"/>
                  </a:cubicBezTo>
                  <a:cubicBezTo>
                    <a:pt x="177" y="151"/>
                    <a:pt x="196" y="152"/>
                    <a:pt x="214" y="155"/>
                  </a:cubicBezTo>
                  <a:cubicBezTo>
                    <a:pt x="222" y="156"/>
                    <a:pt x="229" y="158"/>
                    <a:pt x="236" y="162"/>
                  </a:cubicBezTo>
                  <a:cubicBezTo>
                    <a:pt x="242" y="166"/>
                    <a:pt x="247" y="174"/>
                    <a:pt x="246" y="181"/>
                  </a:cubicBezTo>
                  <a:cubicBezTo>
                    <a:pt x="245" y="188"/>
                    <a:pt x="236" y="195"/>
                    <a:pt x="229" y="192"/>
                  </a:cubicBezTo>
                  <a:cubicBezTo>
                    <a:pt x="37" y="186"/>
                    <a:pt x="37" y="186"/>
                    <a:pt x="37" y="186"/>
                  </a:cubicBezTo>
                  <a:cubicBezTo>
                    <a:pt x="28" y="174"/>
                    <a:pt x="34" y="165"/>
                    <a:pt x="28" y="138"/>
                  </a:cubicBezTo>
                  <a:cubicBezTo>
                    <a:pt x="18" y="92"/>
                    <a:pt x="9" y="46"/>
                    <a:pt x="0" y="0"/>
                  </a:cubicBezTo>
                  <a:cubicBezTo>
                    <a:pt x="110" y="0"/>
                    <a:pt x="110" y="0"/>
                    <a:pt x="110" y="0"/>
                  </a:cubicBezTo>
                  <a:cubicBezTo>
                    <a:pt x="113" y="43"/>
                    <a:pt x="116" y="82"/>
                    <a:pt x="119" y="115"/>
                  </a:cubicBezTo>
                  <a:close/>
                </a:path>
              </a:pathLst>
            </a:custGeom>
            <a:solidFill>
              <a:srgbClr val="3F2F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492">
              <a:extLst>
                <a:ext uri="{FF2B5EF4-FFF2-40B4-BE49-F238E27FC236}">
                  <a16:creationId xmlns:a16="http://schemas.microsoft.com/office/drawing/2014/main" id="{C0DD40B7-3EBC-4B94-8819-B1D2F63501D5}"/>
                </a:ext>
              </a:extLst>
            </p:cNvPr>
            <p:cNvSpPr>
              <a:spLocks/>
            </p:cNvSpPr>
            <p:nvPr/>
          </p:nvSpPr>
          <p:spPr bwMode="auto">
            <a:xfrm>
              <a:off x="8461375" y="9148763"/>
              <a:ext cx="74613" cy="123825"/>
            </a:xfrm>
            <a:custGeom>
              <a:avLst/>
              <a:gdLst>
                <a:gd name="T0" fmla="*/ 25 w 31"/>
                <a:gd name="T1" fmla="*/ 51 h 51"/>
                <a:gd name="T2" fmla="*/ 0 w 31"/>
                <a:gd name="T3" fmla="*/ 0 h 51"/>
                <a:gd name="T4" fmla="*/ 31 w 31"/>
                <a:gd name="T5" fmla="*/ 22 h 51"/>
                <a:gd name="T6" fmla="*/ 29 w 31"/>
                <a:gd name="T7" fmla="*/ 38 h 51"/>
                <a:gd name="T8" fmla="*/ 25 w 31"/>
                <a:gd name="T9" fmla="*/ 51 h 51"/>
              </a:gdLst>
              <a:ahLst/>
              <a:cxnLst>
                <a:cxn ang="0">
                  <a:pos x="T0" y="T1"/>
                </a:cxn>
                <a:cxn ang="0">
                  <a:pos x="T2" y="T3"/>
                </a:cxn>
                <a:cxn ang="0">
                  <a:pos x="T4" y="T5"/>
                </a:cxn>
                <a:cxn ang="0">
                  <a:pos x="T6" y="T7"/>
                </a:cxn>
                <a:cxn ang="0">
                  <a:pos x="T8" y="T9"/>
                </a:cxn>
              </a:cxnLst>
              <a:rect l="0" t="0" r="r" b="b"/>
              <a:pathLst>
                <a:path w="31" h="51">
                  <a:moveTo>
                    <a:pt x="25" y="51"/>
                  </a:moveTo>
                  <a:cubicBezTo>
                    <a:pt x="14" y="35"/>
                    <a:pt x="6" y="18"/>
                    <a:pt x="0" y="0"/>
                  </a:cubicBezTo>
                  <a:cubicBezTo>
                    <a:pt x="10" y="8"/>
                    <a:pt x="21" y="15"/>
                    <a:pt x="31" y="22"/>
                  </a:cubicBezTo>
                  <a:cubicBezTo>
                    <a:pt x="31" y="27"/>
                    <a:pt x="30" y="33"/>
                    <a:pt x="29" y="38"/>
                  </a:cubicBezTo>
                  <a:cubicBezTo>
                    <a:pt x="28" y="43"/>
                    <a:pt x="27" y="47"/>
                    <a:pt x="25" y="51"/>
                  </a:cubicBezTo>
                  <a:close/>
                </a:path>
              </a:pathLst>
            </a:custGeom>
            <a:solidFill>
              <a:srgbClr val="54BE7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93">
              <a:extLst>
                <a:ext uri="{FF2B5EF4-FFF2-40B4-BE49-F238E27FC236}">
                  <a16:creationId xmlns:a16="http://schemas.microsoft.com/office/drawing/2014/main" id="{5553CF4E-E3E5-44EF-BD66-A8638F195E5E}"/>
                </a:ext>
              </a:extLst>
            </p:cNvPr>
            <p:cNvSpPr>
              <a:spLocks/>
            </p:cNvSpPr>
            <p:nvPr/>
          </p:nvSpPr>
          <p:spPr bwMode="auto">
            <a:xfrm>
              <a:off x="8772525" y="8572500"/>
              <a:ext cx="273050" cy="654050"/>
            </a:xfrm>
            <a:custGeom>
              <a:avLst/>
              <a:gdLst>
                <a:gd name="T0" fmla="*/ 97 w 112"/>
                <a:gd name="T1" fmla="*/ 185 h 268"/>
                <a:gd name="T2" fmla="*/ 112 w 112"/>
                <a:gd name="T3" fmla="*/ 265 h 268"/>
                <a:gd name="T4" fmla="*/ 90 w 112"/>
                <a:gd name="T5" fmla="*/ 268 h 268"/>
                <a:gd name="T6" fmla="*/ 58 w 112"/>
                <a:gd name="T7" fmla="*/ 240 h 268"/>
                <a:gd name="T8" fmla="*/ 26 w 112"/>
                <a:gd name="T9" fmla="*/ 195 h 268"/>
                <a:gd name="T10" fmla="*/ 26 w 112"/>
                <a:gd name="T11" fmla="*/ 185 h 268"/>
                <a:gd name="T12" fmla="*/ 21 w 112"/>
                <a:gd name="T13" fmla="*/ 111 h 268"/>
                <a:gd name="T14" fmla="*/ 4 w 112"/>
                <a:gd name="T15" fmla="*/ 79 h 268"/>
                <a:gd name="T16" fmla="*/ 10 w 112"/>
                <a:gd name="T17" fmla="*/ 37 h 268"/>
                <a:gd name="T18" fmla="*/ 12 w 112"/>
                <a:gd name="T19" fmla="*/ 11 h 268"/>
                <a:gd name="T20" fmla="*/ 20 w 112"/>
                <a:gd name="T21" fmla="*/ 0 h 268"/>
                <a:gd name="T22" fmla="*/ 27 w 112"/>
                <a:gd name="T23" fmla="*/ 6 h 268"/>
                <a:gd name="T24" fmla="*/ 30 w 112"/>
                <a:gd name="T25" fmla="*/ 15 h 268"/>
                <a:gd name="T26" fmla="*/ 48 w 112"/>
                <a:gd name="T27" fmla="*/ 28 h 268"/>
                <a:gd name="T28" fmla="*/ 71 w 112"/>
                <a:gd name="T29" fmla="*/ 35 h 268"/>
                <a:gd name="T30" fmla="*/ 90 w 112"/>
                <a:gd name="T31" fmla="*/ 69 h 268"/>
                <a:gd name="T32" fmla="*/ 83 w 112"/>
                <a:gd name="T33" fmla="*/ 108 h 268"/>
                <a:gd name="T34" fmla="*/ 97 w 112"/>
                <a:gd name="T35" fmla="*/ 18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268">
                  <a:moveTo>
                    <a:pt x="97" y="185"/>
                  </a:moveTo>
                  <a:cubicBezTo>
                    <a:pt x="102" y="213"/>
                    <a:pt x="107" y="240"/>
                    <a:pt x="112" y="265"/>
                  </a:cubicBezTo>
                  <a:cubicBezTo>
                    <a:pt x="90" y="268"/>
                    <a:pt x="90" y="268"/>
                    <a:pt x="90" y="268"/>
                  </a:cubicBezTo>
                  <a:cubicBezTo>
                    <a:pt x="79" y="259"/>
                    <a:pt x="69" y="250"/>
                    <a:pt x="58" y="240"/>
                  </a:cubicBezTo>
                  <a:cubicBezTo>
                    <a:pt x="52" y="223"/>
                    <a:pt x="41" y="206"/>
                    <a:pt x="26" y="195"/>
                  </a:cubicBezTo>
                  <a:cubicBezTo>
                    <a:pt x="26" y="192"/>
                    <a:pt x="26" y="188"/>
                    <a:pt x="26" y="185"/>
                  </a:cubicBezTo>
                  <a:cubicBezTo>
                    <a:pt x="24" y="161"/>
                    <a:pt x="22" y="136"/>
                    <a:pt x="21" y="111"/>
                  </a:cubicBezTo>
                  <a:cubicBezTo>
                    <a:pt x="14" y="101"/>
                    <a:pt x="8" y="91"/>
                    <a:pt x="4" y="79"/>
                  </a:cubicBezTo>
                  <a:cubicBezTo>
                    <a:pt x="0" y="67"/>
                    <a:pt x="4" y="49"/>
                    <a:pt x="10" y="37"/>
                  </a:cubicBezTo>
                  <a:cubicBezTo>
                    <a:pt x="10" y="28"/>
                    <a:pt x="10" y="19"/>
                    <a:pt x="12" y="11"/>
                  </a:cubicBezTo>
                  <a:cubicBezTo>
                    <a:pt x="13" y="6"/>
                    <a:pt x="15" y="0"/>
                    <a:pt x="20" y="0"/>
                  </a:cubicBezTo>
                  <a:cubicBezTo>
                    <a:pt x="23" y="0"/>
                    <a:pt x="26" y="3"/>
                    <a:pt x="27" y="6"/>
                  </a:cubicBezTo>
                  <a:cubicBezTo>
                    <a:pt x="28" y="9"/>
                    <a:pt x="28" y="12"/>
                    <a:pt x="30" y="15"/>
                  </a:cubicBezTo>
                  <a:cubicBezTo>
                    <a:pt x="33" y="22"/>
                    <a:pt x="41" y="26"/>
                    <a:pt x="48" y="28"/>
                  </a:cubicBezTo>
                  <a:cubicBezTo>
                    <a:pt x="56" y="30"/>
                    <a:pt x="64" y="31"/>
                    <a:pt x="71" y="35"/>
                  </a:cubicBezTo>
                  <a:cubicBezTo>
                    <a:pt x="83" y="41"/>
                    <a:pt x="89" y="56"/>
                    <a:pt x="90" y="69"/>
                  </a:cubicBezTo>
                  <a:cubicBezTo>
                    <a:pt x="90" y="82"/>
                    <a:pt x="87" y="95"/>
                    <a:pt x="83" y="108"/>
                  </a:cubicBezTo>
                  <a:cubicBezTo>
                    <a:pt x="87" y="132"/>
                    <a:pt x="92" y="159"/>
                    <a:pt x="97" y="185"/>
                  </a:cubicBezTo>
                  <a:close/>
                </a:path>
              </a:pathLst>
            </a:custGeom>
            <a:solidFill>
              <a:srgbClr val="F5B6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94">
              <a:extLst>
                <a:ext uri="{FF2B5EF4-FFF2-40B4-BE49-F238E27FC236}">
                  <a16:creationId xmlns:a16="http://schemas.microsoft.com/office/drawing/2014/main" id="{F32EC25C-6D29-4CB4-8BBB-A6D32C484491}"/>
                </a:ext>
              </a:extLst>
            </p:cNvPr>
            <p:cNvSpPr>
              <a:spLocks/>
            </p:cNvSpPr>
            <p:nvPr/>
          </p:nvSpPr>
          <p:spPr bwMode="auto">
            <a:xfrm>
              <a:off x="7775575" y="11145838"/>
              <a:ext cx="301625" cy="93663"/>
            </a:xfrm>
            <a:custGeom>
              <a:avLst/>
              <a:gdLst>
                <a:gd name="T0" fmla="*/ 124 w 124"/>
                <a:gd name="T1" fmla="*/ 0 h 38"/>
                <a:gd name="T2" fmla="*/ 120 w 124"/>
                <a:gd name="T3" fmla="*/ 38 h 38"/>
                <a:gd name="T4" fmla="*/ 0 w 124"/>
                <a:gd name="T5" fmla="*/ 38 h 38"/>
                <a:gd name="T6" fmla="*/ 0 w 124"/>
                <a:gd name="T7" fmla="*/ 0 h 38"/>
                <a:gd name="T8" fmla="*/ 124 w 124"/>
                <a:gd name="T9" fmla="*/ 0 h 38"/>
              </a:gdLst>
              <a:ahLst/>
              <a:cxnLst>
                <a:cxn ang="0">
                  <a:pos x="T0" y="T1"/>
                </a:cxn>
                <a:cxn ang="0">
                  <a:pos x="T2" y="T3"/>
                </a:cxn>
                <a:cxn ang="0">
                  <a:pos x="T4" y="T5"/>
                </a:cxn>
                <a:cxn ang="0">
                  <a:pos x="T6" y="T7"/>
                </a:cxn>
                <a:cxn ang="0">
                  <a:pos x="T8" y="T9"/>
                </a:cxn>
              </a:cxnLst>
              <a:rect l="0" t="0" r="r" b="b"/>
              <a:pathLst>
                <a:path w="124" h="38">
                  <a:moveTo>
                    <a:pt x="124" y="0"/>
                  </a:moveTo>
                  <a:cubicBezTo>
                    <a:pt x="123" y="13"/>
                    <a:pt x="121" y="25"/>
                    <a:pt x="120" y="38"/>
                  </a:cubicBezTo>
                  <a:cubicBezTo>
                    <a:pt x="80" y="38"/>
                    <a:pt x="40" y="38"/>
                    <a:pt x="0" y="38"/>
                  </a:cubicBezTo>
                  <a:cubicBezTo>
                    <a:pt x="0" y="26"/>
                    <a:pt x="0" y="13"/>
                    <a:pt x="0" y="0"/>
                  </a:cubicBezTo>
                  <a:lnTo>
                    <a:pt x="124" y="0"/>
                  </a:lnTo>
                  <a:close/>
                </a:path>
              </a:pathLst>
            </a:custGeom>
            <a:solidFill>
              <a:srgbClr val="F2A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95">
              <a:extLst>
                <a:ext uri="{FF2B5EF4-FFF2-40B4-BE49-F238E27FC236}">
                  <a16:creationId xmlns:a16="http://schemas.microsoft.com/office/drawing/2014/main" id="{9FF0F3F9-E02D-4335-AE7F-E4EC8F04EEBA}"/>
                </a:ext>
              </a:extLst>
            </p:cNvPr>
            <p:cNvSpPr>
              <a:spLocks/>
            </p:cNvSpPr>
            <p:nvPr/>
          </p:nvSpPr>
          <p:spPr bwMode="auto">
            <a:xfrm>
              <a:off x="8270875" y="11236325"/>
              <a:ext cx="379413" cy="665163"/>
            </a:xfrm>
            <a:custGeom>
              <a:avLst/>
              <a:gdLst>
                <a:gd name="T0" fmla="*/ 156 w 156"/>
                <a:gd name="T1" fmla="*/ 273 h 273"/>
                <a:gd name="T2" fmla="*/ 46 w 156"/>
                <a:gd name="T3" fmla="*/ 273 h 273"/>
                <a:gd name="T4" fmla="*/ 0 w 156"/>
                <a:gd name="T5" fmla="*/ 3 h 273"/>
                <a:gd name="T6" fmla="*/ 136 w 156"/>
                <a:gd name="T7" fmla="*/ 0 h 273"/>
                <a:gd name="T8" fmla="*/ 156 w 156"/>
                <a:gd name="T9" fmla="*/ 273 h 273"/>
              </a:gdLst>
              <a:ahLst/>
              <a:cxnLst>
                <a:cxn ang="0">
                  <a:pos x="T0" y="T1"/>
                </a:cxn>
                <a:cxn ang="0">
                  <a:pos x="T2" y="T3"/>
                </a:cxn>
                <a:cxn ang="0">
                  <a:pos x="T4" y="T5"/>
                </a:cxn>
                <a:cxn ang="0">
                  <a:pos x="T6" y="T7"/>
                </a:cxn>
                <a:cxn ang="0">
                  <a:pos x="T8" y="T9"/>
                </a:cxn>
              </a:cxnLst>
              <a:rect l="0" t="0" r="r" b="b"/>
              <a:pathLst>
                <a:path w="156" h="273">
                  <a:moveTo>
                    <a:pt x="156" y="273"/>
                  </a:moveTo>
                  <a:cubicBezTo>
                    <a:pt x="46" y="273"/>
                    <a:pt x="46" y="273"/>
                    <a:pt x="46" y="273"/>
                  </a:cubicBezTo>
                  <a:cubicBezTo>
                    <a:pt x="29" y="183"/>
                    <a:pt x="14" y="93"/>
                    <a:pt x="0" y="3"/>
                  </a:cubicBezTo>
                  <a:cubicBezTo>
                    <a:pt x="46" y="2"/>
                    <a:pt x="91" y="1"/>
                    <a:pt x="136" y="0"/>
                  </a:cubicBezTo>
                  <a:cubicBezTo>
                    <a:pt x="143" y="99"/>
                    <a:pt x="150" y="193"/>
                    <a:pt x="156" y="273"/>
                  </a:cubicBezTo>
                  <a:close/>
                </a:path>
              </a:pathLst>
            </a:custGeom>
            <a:solidFill>
              <a:srgbClr val="F5B6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96">
              <a:extLst>
                <a:ext uri="{FF2B5EF4-FFF2-40B4-BE49-F238E27FC236}">
                  <a16:creationId xmlns:a16="http://schemas.microsoft.com/office/drawing/2014/main" id="{253A7E84-DC15-453C-AFB5-BB4100E98541}"/>
                </a:ext>
              </a:extLst>
            </p:cNvPr>
            <p:cNvSpPr>
              <a:spLocks/>
            </p:cNvSpPr>
            <p:nvPr/>
          </p:nvSpPr>
          <p:spPr bwMode="auto">
            <a:xfrm>
              <a:off x="8256587" y="11145838"/>
              <a:ext cx="346075" cy="98425"/>
            </a:xfrm>
            <a:custGeom>
              <a:avLst/>
              <a:gdLst>
                <a:gd name="T0" fmla="*/ 142 w 142"/>
                <a:gd name="T1" fmla="*/ 37 h 40"/>
                <a:gd name="T2" fmla="*/ 6 w 142"/>
                <a:gd name="T3" fmla="*/ 40 h 40"/>
                <a:gd name="T4" fmla="*/ 0 w 142"/>
                <a:gd name="T5" fmla="*/ 0 h 40"/>
                <a:gd name="T6" fmla="*/ 139 w 142"/>
                <a:gd name="T7" fmla="*/ 0 h 40"/>
                <a:gd name="T8" fmla="*/ 142 w 142"/>
                <a:gd name="T9" fmla="*/ 37 h 40"/>
              </a:gdLst>
              <a:ahLst/>
              <a:cxnLst>
                <a:cxn ang="0">
                  <a:pos x="T0" y="T1"/>
                </a:cxn>
                <a:cxn ang="0">
                  <a:pos x="T2" y="T3"/>
                </a:cxn>
                <a:cxn ang="0">
                  <a:pos x="T4" y="T5"/>
                </a:cxn>
                <a:cxn ang="0">
                  <a:pos x="T6" y="T7"/>
                </a:cxn>
                <a:cxn ang="0">
                  <a:pos x="T8" y="T9"/>
                </a:cxn>
              </a:cxnLst>
              <a:rect l="0" t="0" r="r" b="b"/>
              <a:pathLst>
                <a:path w="142" h="40">
                  <a:moveTo>
                    <a:pt x="142" y="37"/>
                  </a:moveTo>
                  <a:cubicBezTo>
                    <a:pt x="97" y="38"/>
                    <a:pt x="52" y="39"/>
                    <a:pt x="6" y="40"/>
                  </a:cubicBezTo>
                  <a:cubicBezTo>
                    <a:pt x="4" y="27"/>
                    <a:pt x="2" y="13"/>
                    <a:pt x="0" y="0"/>
                  </a:cubicBezTo>
                  <a:cubicBezTo>
                    <a:pt x="139" y="0"/>
                    <a:pt x="139" y="0"/>
                    <a:pt x="139" y="0"/>
                  </a:cubicBezTo>
                  <a:cubicBezTo>
                    <a:pt x="140" y="12"/>
                    <a:pt x="141" y="25"/>
                    <a:pt x="142" y="37"/>
                  </a:cubicBezTo>
                  <a:close/>
                </a:path>
              </a:pathLst>
            </a:custGeom>
            <a:solidFill>
              <a:srgbClr val="F2A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97">
              <a:extLst>
                <a:ext uri="{FF2B5EF4-FFF2-40B4-BE49-F238E27FC236}">
                  <a16:creationId xmlns:a16="http://schemas.microsoft.com/office/drawing/2014/main" id="{673F9B72-E48A-4A58-A4E4-23CED7815D5B}"/>
                </a:ext>
              </a:extLst>
            </p:cNvPr>
            <p:cNvSpPr>
              <a:spLocks/>
            </p:cNvSpPr>
            <p:nvPr/>
          </p:nvSpPr>
          <p:spPr bwMode="auto">
            <a:xfrm>
              <a:off x="7620000" y="9436100"/>
              <a:ext cx="974725" cy="1709738"/>
            </a:xfrm>
            <a:custGeom>
              <a:avLst/>
              <a:gdLst>
                <a:gd name="T0" fmla="*/ 188 w 400"/>
                <a:gd name="T1" fmla="*/ 701 h 701"/>
                <a:gd name="T2" fmla="*/ 64 w 400"/>
                <a:gd name="T3" fmla="*/ 701 h 701"/>
                <a:gd name="T4" fmla="*/ 40 w 400"/>
                <a:gd name="T5" fmla="*/ 701 h 701"/>
                <a:gd name="T6" fmla="*/ 0 w 400"/>
                <a:gd name="T7" fmla="*/ 700 h 701"/>
                <a:gd name="T8" fmla="*/ 23 w 400"/>
                <a:gd name="T9" fmla="*/ 417 h 701"/>
                <a:gd name="T10" fmla="*/ 38 w 400"/>
                <a:gd name="T11" fmla="*/ 145 h 701"/>
                <a:gd name="T12" fmla="*/ 59 w 400"/>
                <a:gd name="T13" fmla="*/ 40 h 701"/>
                <a:gd name="T14" fmla="*/ 56 w 400"/>
                <a:gd name="T15" fmla="*/ 2 h 701"/>
                <a:gd name="T16" fmla="*/ 346 w 400"/>
                <a:gd name="T17" fmla="*/ 9 h 701"/>
                <a:gd name="T18" fmla="*/ 345 w 400"/>
                <a:gd name="T19" fmla="*/ 92 h 701"/>
                <a:gd name="T20" fmla="*/ 345 w 400"/>
                <a:gd name="T21" fmla="*/ 92 h 701"/>
                <a:gd name="T22" fmla="*/ 400 w 400"/>
                <a:gd name="T23" fmla="*/ 701 h 701"/>
                <a:gd name="T24" fmla="*/ 261 w 400"/>
                <a:gd name="T25" fmla="*/ 701 h 701"/>
                <a:gd name="T26" fmla="*/ 188 w 400"/>
                <a:gd name="T27"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0" h="701">
                  <a:moveTo>
                    <a:pt x="188" y="701"/>
                  </a:moveTo>
                  <a:cubicBezTo>
                    <a:pt x="64" y="701"/>
                    <a:pt x="64" y="701"/>
                    <a:pt x="64" y="701"/>
                  </a:cubicBezTo>
                  <a:cubicBezTo>
                    <a:pt x="40" y="701"/>
                    <a:pt x="40" y="701"/>
                    <a:pt x="40" y="701"/>
                  </a:cubicBezTo>
                  <a:cubicBezTo>
                    <a:pt x="35" y="701"/>
                    <a:pt x="19" y="700"/>
                    <a:pt x="0" y="700"/>
                  </a:cubicBezTo>
                  <a:cubicBezTo>
                    <a:pt x="9" y="601"/>
                    <a:pt x="14" y="512"/>
                    <a:pt x="23" y="417"/>
                  </a:cubicBezTo>
                  <a:cubicBezTo>
                    <a:pt x="31" y="327"/>
                    <a:pt x="20" y="242"/>
                    <a:pt x="38" y="145"/>
                  </a:cubicBezTo>
                  <a:cubicBezTo>
                    <a:pt x="43" y="112"/>
                    <a:pt x="59" y="90"/>
                    <a:pt x="59" y="40"/>
                  </a:cubicBezTo>
                  <a:cubicBezTo>
                    <a:pt x="59" y="27"/>
                    <a:pt x="57" y="15"/>
                    <a:pt x="56" y="2"/>
                  </a:cubicBezTo>
                  <a:cubicBezTo>
                    <a:pt x="152" y="0"/>
                    <a:pt x="250" y="10"/>
                    <a:pt x="346" y="9"/>
                  </a:cubicBezTo>
                  <a:cubicBezTo>
                    <a:pt x="342" y="36"/>
                    <a:pt x="342" y="64"/>
                    <a:pt x="345" y="92"/>
                  </a:cubicBezTo>
                  <a:cubicBezTo>
                    <a:pt x="345" y="92"/>
                    <a:pt x="345" y="92"/>
                    <a:pt x="345" y="92"/>
                  </a:cubicBezTo>
                  <a:cubicBezTo>
                    <a:pt x="363" y="228"/>
                    <a:pt x="383" y="473"/>
                    <a:pt x="400" y="701"/>
                  </a:cubicBezTo>
                  <a:cubicBezTo>
                    <a:pt x="261" y="701"/>
                    <a:pt x="261" y="701"/>
                    <a:pt x="261" y="701"/>
                  </a:cubicBezTo>
                  <a:lnTo>
                    <a:pt x="188" y="701"/>
                  </a:lnTo>
                  <a:close/>
                </a:path>
              </a:pathLst>
            </a:custGeom>
            <a:solidFill>
              <a:srgbClr val="7A5D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98">
              <a:extLst>
                <a:ext uri="{FF2B5EF4-FFF2-40B4-BE49-F238E27FC236}">
                  <a16:creationId xmlns:a16="http://schemas.microsoft.com/office/drawing/2014/main" id="{1C0790B7-5FA4-4327-80EE-2FD1A370288D}"/>
                </a:ext>
              </a:extLst>
            </p:cNvPr>
            <p:cNvSpPr>
              <a:spLocks/>
            </p:cNvSpPr>
            <p:nvPr/>
          </p:nvSpPr>
          <p:spPr bwMode="auto">
            <a:xfrm>
              <a:off x="8836025" y="9048750"/>
              <a:ext cx="77788" cy="109538"/>
            </a:xfrm>
            <a:custGeom>
              <a:avLst/>
              <a:gdLst>
                <a:gd name="T0" fmla="*/ 32 w 32"/>
                <a:gd name="T1" fmla="*/ 45 h 45"/>
                <a:gd name="T2" fmla="*/ 2 w 32"/>
                <a:gd name="T3" fmla="*/ 18 h 45"/>
                <a:gd name="T4" fmla="*/ 0 w 32"/>
                <a:gd name="T5" fmla="*/ 0 h 45"/>
                <a:gd name="T6" fmla="*/ 32 w 32"/>
                <a:gd name="T7" fmla="*/ 45 h 45"/>
              </a:gdLst>
              <a:ahLst/>
              <a:cxnLst>
                <a:cxn ang="0">
                  <a:pos x="T0" y="T1"/>
                </a:cxn>
                <a:cxn ang="0">
                  <a:pos x="T2" y="T3"/>
                </a:cxn>
                <a:cxn ang="0">
                  <a:pos x="T4" y="T5"/>
                </a:cxn>
                <a:cxn ang="0">
                  <a:pos x="T6" y="T7"/>
                </a:cxn>
              </a:cxnLst>
              <a:rect l="0" t="0" r="r" b="b"/>
              <a:pathLst>
                <a:path w="32" h="45">
                  <a:moveTo>
                    <a:pt x="32" y="45"/>
                  </a:moveTo>
                  <a:cubicBezTo>
                    <a:pt x="22" y="36"/>
                    <a:pt x="12" y="27"/>
                    <a:pt x="2" y="18"/>
                  </a:cubicBezTo>
                  <a:cubicBezTo>
                    <a:pt x="1" y="12"/>
                    <a:pt x="1" y="6"/>
                    <a:pt x="0" y="0"/>
                  </a:cubicBezTo>
                  <a:cubicBezTo>
                    <a:pt x="15" y="11"/>
                    <a:pt x="26" y="28"/>
                    <a:pt x="32" y="45"/>
                  </a:cubicBezTo>
                  <a:close/>
                </a:path>
              </a:pathLst>
            </a:custGeom>
            <a:solidFill>
              <a:srgbClr val="F2A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99">
              <a:extLst>
                <a:ext uri="{FF2B5EF4-FFF2-40B4-BE49-F238E27FC236}">
                  <a16:creationId xmlns:a16="http://schemas.microsoft.com/office/drawing/2014/main" id="{89E1602F-365D-46FC-BA84-D6E36F634647}"/>
                </a:ext>
              </a:extLst>
            </p:cNvPr>
            <p:cNvSpPr>
              <a:spLocks/>
            </p:cNvSpPr>
            <p:nvPr/>
          </p:nvSpPr>
          <p:spPr bwMode="auto">
            <a:xfrm>
              <a:off x="8424862" y="8556625"/>
              <a:ext cx="350838" cy="319088"/>
            </a:xfrm>
            <a:custGeom>
              <a:avLst/>
              <a:gdLst>
                <a:gd name="T0" fmla="*/ 127 w 144"/>
                <a:gd name="T1" fmla="*/ 31 h 131"/>
                <a:gd name="T2" fmla="*/ 116 w 144"/>
                <a:gd name="T3" fmla="*/ 58 h 131"/>
                <a:gd name="T4" fmla="*/ 112 w 144"/>
                <a:gd name="T5" fmla="*/ 101 h 131"/>
                <a:gd name="T6" fmla="*/ 71 w 144"/>
                <a:gd name="T7" fmla="*/ 131 h 131"/>
                <a:gd name="T8" fmla="*/ 0 w 144"/>
                <a:gd name="T9" fmla="*/ 100 h 131"/>
                <a:gd name="T10" fmla="*/ 89 w 144"/>
                <a:gd name="T11" fmla="*/ 37 h 131"/>
                <a:gd name="T12" fmla="*/ 105 w 144"/>
                <a:gd name="T13" fmla="*/ 16 h 131"/>
                <a:gd name="T14" fmla="*/ 120 w 144"/>
                <a:gd name="T15" fmla="*/ 6 h 131"/>
                <a:gd name="T16" fmla="*/ 129 w 144"/>
                <a:gd name="T17" fmla="*/ 2 h 131"/>
                <a:gd name="T18" fmla="*/ 137 w 144"/>
                <a:gd name="T19" fmla="*/ 0 h 131"/>
                <a:gd name="T20" fmla="*/ 143 w 144"/>
                <a:gd name="T21" fmla="*/ 7 h 131"/>
                <a:gd name="T22" fmla="*/ 142 w 144"/>
                <a:gd name="T23" fmla="*/ 16 h 131"/>
                <a:gd name="T24" fmla="*/ 127 w 144"/>
                <a:gd name="T25" fmla="*/ 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31">
                  <a:moveTo>
                    <a:pt x="127" y="31"/>
                  </a:moveTo>
                  <a:cubicBezTo>
                    <a:pt x="121" y="39"/>
                    <a:pt x="116" y="48"/>
                    <a:pt x="116" y="58"/>
                  </a:cubicBezTo>
                  <a:cubicBezTo>
                    <a:pt x="115" y="73"/>
                    <a:pt x="113" y="87"/>
                    <a:pt x="112" y="101"/>
                  </a:cubicBezTo>
                  <a:cubicBezTo>
                    <a:pt x="98" y="111"/>
                    <a:pt x="85" y="121"/>
                    <a:pt x="71" y="131"/>
                  </a:cubicBezTo>
                  <a:cubicBezTo>
                    <a:pt x="55" y="117"/>
                    <a:pt x="17" y="111"/>
                    <a:pt x="0" y="100"/>
                  </a:cubicBezTo>
                  <a:cubicBezTo>
                    <a:pt x="27" y="81"/>
                    <a:pt x="72" y="60"/>
                    <a:pt x="89" y="37"/>
                  </a:cubicBezTo>
                  <a:cubicBezTo>
                    <a:pt x="95" y="30"/>
                    <a:pt x="98" y="22"/>
                    <a:pt x="105" y="16"/>
                  </a:cubicBezTo>
                  <a:cubicBezTo>
                    <a:pt x="109" y="11"/>
                    <a:pt x="115" y="8"/>
                    <a:pt x="120" y="6"/>
                  </a:cubicBezTo>
                  <a:cubicBezTo>
                    <a:pt x="123" y="4"/>
                    <a:pt x="126" y="3"/>
                    <a:pt x="129" y="2"/>
                  </a:cubicBezTo>
                  <a:cubicBezTo>
                    <a:pt x="132" y="1"/>
                    <a:pt x="134" y="0"/>
                    <a:pt x="137" y="0"/>
                  </a:cubicBezTo>
                  <a:cubicBezTo>
                    <a:pt x="140" y="1"/>
                    <a:pt x="143" y="4"/>
                    <a:pt x="143" y="7"/>
                  </a:cubicBezTo>
                  <a:cubicBezTo>
                    <a:pt x="144" y="10"/>
                    <a:pt x="143" y="13"/>
                    <a:pt x="142" y="16"/>
                  </a:cubicBezTo>
                  <a:cubicBezTo>
                    <a:pt x="139" y="22"/>
                    <a:pt x="132" y="26"/>
                    <a:pt x="127" y="31"/>
                  </a:cubicBezTo>
                  <a:close/>
                </a:path>
              </a:pathLst>
            </a:custGeom>
            <a:solidFill>
              <a:srgbClr val="F5B6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500">
              <a:extLst>
                <a:ext uri="{FF2B5EF4-FFF2-40B4-BE49-F238E27FC236}">
                  <a16:creationId xmlns:a16="http://schemas.microsoft.com/office/drawing/2014/main" id="{F204AAC2-44D9-4527-A4FC-D37804FCAC5A}"/>
                </a:ext>
              </a:extLst>
            </p:cNvPr>
            <p:cNvSpPr>
              <a:spLocks/>
            </p:cNvSpPr>
            <p:nvPr/>
          </p:nvSpPr>
          <p:spPr bwMode="auto">
            <a:xfrm>
              <a:off x="7658100" y="8682038"/>
              <a:ext cx="1039813" cy="779463"/>
            </a:xfrm>
            <a:custGeom>
              <a:avLst/>
              <a:gdLst>
                <a:gd name="T0" fmla="*/ 329 w 426"/>
                <a:gd name="T1" fmla="*/ 191 h 319"/>
                <a:gd name="T2" fmla="*/ 354 w 426"/>
                <a:gd name="T3" fmla="*/ 242 h 319"/>
                <a:gd name="T4" fmla="*/ 341 w 426"/>
                <a:gd name="T5" fmla="*/ 274 h 319"/>
                <a:gd name="T6" fmla="*/ 330 w 426"/>
                <a:gd name="T7" fmla="*/ 318 h 319"/>
                <a:gd name="T8" fmla="*/ 40 w 426"/>
                <a:gd name="T9" fmla="*/ 311 h 319"/>
                <a:gd name="T10" fmla="*/ 15 w 426"/>
                <a:gd name="T11" fmla="*/ 155 h 319"/>
                <a:gd name="T12" fmla="*/ 18 w 426"/>
                <a:gd name="T13" fmla="*/ 64 h 319"/>
                <a:gd name="T14" fmla="*/ 81 w 426"/>
                <a:gd name="T15" fmla="*/ 23 h 319"/>
                <a:gd name="T16" fmla="*/ 86 w 426"/>
                <a:gd name="T17" fmla="*/ 20 h 319"/>
                <a:gd name="T18" fmla="*/ 111 w 426"/>
                <a:gd name="T19" fmla="*/ 41 h 319"/>
                <a:gd name="T20" fmla="*/ 153 w 426"/>
                <a:gd name="T21" fmla="*/ 41 h 319"/>
                <a:gd name="T22" fmla="*/ 208 w 426"/>
                <a:gd name="T23" fmla="*/ 34 h 319"/>
                <a:gd name="T24" fmla="*/ 247 w 426"/>
                <a:gd name="T25" fmla="*/ 0 h 319"/>
                <a:gd name="T26" fmla="*/ 322 w 426"/>
                <a:gd name="T27" fmla="*/ 30 h 319"/>
                <a:gd name="T28" fmla="*/ 336 w 426"/>
                <a:gd name="T29" fmla="*/ 39 h 319"/>
                <a:gd name="T30" fmla="*/ 385 w 426"/>
                <a:gd name="T31" fmla="*/ 79 h 319"/>
                <a:gd name="T32" fmla="*/ 387 w 426"/>
                <a:gd name="T33" fmla="*/ 81 h 319"/>
                <a:gd name="T34" fmla="*/ 421 w 426"/>
                <a:gd name="T35" fmla="*/ 111 h 319"/>
                <a:gd name="T36" fmla="*/ 426 w 426"/>
                <a:gd name="T37" fmla="*/ 115 h 319"/>
                <a:gd name="T38" fmla="*/ 375 w 426"/>
                <a:gd name="T39" fmla="*/ 223 h 319"/>
                <a:gd name="T40" fmla="*/ 360 w 426"/>
                <a:gd name="T41" fmla="*/ 213 h 319"/>
                <a:gd name="T42" fmla="*/ 329 w 426"/>
                <a:gd name="T43" fmla="*/ 191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6" h="319">
                  <a:moveTo>
                    <a:pt x="329" y="191"/>
                  </a:moveTo>
                  <a:cubicBezTo>
                    <a:pt x="335" y="209"/>
                    <a:pt x="343" y="226"/>
                    <a:pt x="354" y="242"/>
                  </a:cubicBezTo>
                  <a:cubicBezTo>
                    <a:pt x="350" y="253"/>
                    <a:pt x="345" y="263"/>
                    <a:pt x="341" y="274"/>
                  </a:cubicBezTo>
                  <a:cubicBezTo>
                    <a:pt x="336" y="288"/>
                    <a:pt x="332" y="303"/>
                    <a:pt x="330" y="318"/>
                  </a:cubicBezTo>
                  <a:cubicBezTo>
                    <a:pt x="234" y="319"/>
                    <a:pt x="136" y="309"/>
                    <a:pt x="40" y="311"/>
                  </a:cubicBezTo>
                  <a:cubicBezTo>
                    <a:pt x="35" y="258"/>
                    <a:pt x="27" y="206"/>
                    <a:pt x="15" y="155"/>
                  </a:cubicBezTo>
                  <a:cubicBezTo>
                    <a:pt x="8" y="125"/>
                    <a:pt x="0" y="90"/>
                    <a:pt x="18" y="64"/>
                  </a:cubicBezTo>
                  <a:cubicBezTo>
                    <a:pt x="32" y="43"/>
                    <a:pt x="58" y="35"/>
                    <a:pt x="81" y="23"/>
                  </a:cubicBezTo>
                  <a:cubicBezTo>
                    <a:pt x="82" y="22"/>
                    <a:pt x="84" y="21"/>
                    <a:pt x="86" y="20"/>
                  </a:cubicBezTo>
                  <a:cubicBezTo>
                    <a:pt x="89" y="30"/>
                    <a:pt x="100" y="38"/>
                    <a:pt x="111" y="41"/>
                  </a:cubicBezTo>
                  <a:cubicBezTo>
                    <a:pt x="125" y="44"/>
                    <a:pt x="139" y="42"/>
                    <a:pt x="153" y="41"/>
                  </a:cubicBezTo>
                  <a:cubicBezTo>
                    <a:pt x="171" y="39"/>
                    <a:pt x="190" y="39"/>
                    <a:pt x="208" y="34"/>
                  </a:cubicBezTo>
                  <a:cubicBezTo>
                    <a:pt x="226" y="29"/>
                    <a:pt x="242" y="17"/>
                    <a:pt x="247" y="0"/>
                  </a:cubicBezTo>
                  <a:cubicBezTo>
                    <a:pt x="273" y="7"/>
                    <a:pt x="299" y="16"/>
                    <a:pt x="322" y="30"/>
                  </a:cubicBezTo>
                  <a:cubicBezTo>
                    <a:pt x="327" y="33"/>
                    <a:pt x="331" y="36"/>
                    <a:pt x="336" y="39"/>
                  </a:cubicBezTo>
                  <a:cubicBezTo>
                    <a:pt x="353" y="50"/>
                    <a:pt x="369" y="65"/>
                    <a:pt x="385" y="79"/>
                  </a:cubicBezTo>
                  <a:cubicBezTo>
                    <a:pt x="386" y="79"/>
                    <a:pt x="386" y="80"/>
                    <a:pt x="387" y="81"/>
                  </a:cubicBezTo>
                  <a:cubicBezTo>
                    <a:pt x="398" y="91"/>
                    <a:pt x="409" y="101"/>
                    <a:pt x="421" y="111"/>
                  </a:cubicBezTo>
                  <a:cubicBezTo>
                    <a:pt x="422" y="112"/>
                    <a:pt x="424" y="114"/>
                    <a:pt x="426" y="115"/>
                  </a:cubicBezTo>
                  <a:cubicBezTo>
                    <a:pt x="418" y="154"/>
                    <a:pt x="400" y="192"/>
                    <a:pt x="375" y="223"/>
                  </a:cubicBezTo>
                  <a:cubicBezTo>
                    <a:pt x="370" y="220"/>
                    <a:pt x="365" y="216"/>
                    <a:pt x="360" y="213"/>
                  </a:cubicBezTo>
                  <a:cubicBezTo>
                    <a:pt x="350" y="206"/>
                    <a:pt x="339" y="199"/>
                    <a:pt x="329" y="191"/>
                  </a:cubicBezTo>
                  <a:close/>
                </a:path>
              </a:pathLst>
            </a:custGeom>
            <a:solidFill>
              <a:srgbClr val="54BE7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501">
              <a:extLst>
                <a:ext uri="{FF2B5EF4-FFF2-40B4-BE49-F238E27FC236}">
                  <a16:creationId xmlns:a16="http://schemas.microsoft.com/office/drawing/2014/main" id="{5F8CBDE4-3F80-4C2A-A1CE-3F48BBF7DDD2}"/>
                </a:ext>
              </a:extLst>
            </p:cNvPr>
            <p:cNvSpPr>
              <a:spLocks/>
            </p:cNvSpPr>
            <p:nvPr/>
          </p:nvSpPr>
          <p:spPr bwMode="auto">
            <a:xfrm>
              <a:off x="8975725" y="8813800"/>
              <a:ext cx="106363" cy="211138"/>
            </a:xfrm>
            <a:custGeom>
              <a:avLst/>
              <a:gdLst>
                <a:gd name="T0" fmla="*/ 0 w 44"/>
                <a:gd name="T1" fmla="*/ 9 h 86"/>
                <a:gd name="T2" fmla="*/ 14 w 44"/>
                <a:gd name="T3" fmla="*/ 86 h 86"/>
                <a:gd name="T4" fmla="*/ 44 w 44"/>
                <a:gd name="T5" fmla="*/ 86 h 86"/>
                <a:gd name="T6" fmla="*/ 2 w 44"/>
                <a:gd name="T7" fmla="*/ 0 h 86"/>
                <a:gd name="T8" fmla="*/ 0 w 44"/>
                <a:gd name="T9" fmla="*/ 9 h 86"/>
              </a:gdLst>
              <a:ahLst/>
              <a:cxnLst>
                <a:cxn ang="0">
                  <a:pos x="T0" y="T1"/>
                </a:cxn>
                <a:cxn ang="0">
                  <a:pos x="T2" y="T3"/>
                </a:cxn>
                <a:cxn ang="0">
                  <a:pos x="T4" y="T5"/>
                </a:cxn>
                <a:cxn ang="0">
                  <a:pos x="T6" y="T7"/>
                </a:cxn>
                <a:cxn ang="0">
                  <a:pos x="T8" y="T9"/>
                </a:cxn>
              </a:cxnLst>
              <a:rect l="0" t="0" r="r" b="b"/>
              <a:pathLst>
                <a:path w="44" h="86">
                  <a:moveTo>
                    <a:pt x="0" y="9"/>
                  </a:moveTo>
                  <a:cubicBezTo>
                    <a:pt x="4" y="33"/>
                    <a:pt x="9" y="60"/>
                    <a:pt x="14" y="86"/>
                  </a:cubicBezTo>
                  <a:cubicBezTo>
                    <a:pt x="44" y="86"/>
                    <a:pt x="44" y="86"/>
                    <a:pt x="44" y="86"/>
                  </a:cubicBezTo>
                  <a:cubicBezTo>
                    <a:pt x="30" y="57"/>
                    <a:pt x="16" y="29"/>
                    <a:pt x="2" y="0"/>
                  </a:cubicBezTo>
                  <a:cubicBezTo>
                    <a:pt x="2" y="3"/>
                    <a:pt x="1" y="6"/>
                    <a:pt x="0" y="9"/>
                  </a:cubicBezTo>
                  <a:close/>
                </a:path>
              </a:pathLst>
            </a:custGeom>
            <a:solidFill>
              <a:srgbClr val="5B49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02">
              <a:extLst>
                <a:ext uri="{FF2B5EF4-FFF2-40B4-BE49-F238E27FC236}">
                  <a16:creationId xmlns:a16="http://schemas.microsoft.com/office/drawing/2014/main" id="{A0208150-7261-4139-A19D-22A5776CE918}"/>
                </a:ext>
              </a:extLst>
            </p:cNvPr>
            <p:cNvSpPr>
              <a:spLocks/>
            </p:cNvSpPr>
            <p:nvPr/>
          </p:nvSpPr>
          <p:spPr bwMode="auto">
            <a:xfrm>
              <a:off x="8685212" y="8362950"/>
              <a:ext cx="558800" cy="661988"/>
            </a:xfrm>
            <a:custGeom>
              <a:avLst/>
              <a:gdLst>
                <a:gd name="T0" fmla="*/ 229 w 229"/>
                <a:gd name="T1" fmla="*/ 0 h 271"/>
                <a:gd name="T2" fmla="*/ 21 w 229"/>
                <a:gd name="T3" fmla="*/ 0 h 271"/>
                <a:gd name="T4" fmla="*/ 13 w 229"/>
                <a:gd name="T5" fmla="*/ 85 h 271"/>
                <a:gd name="T6" fmla="*/ 13 w 229"/>
                <a:gd name="T7" fmla="*/ 85 h 271"/>
                <a:gd name="T8" fmla="*/ 22 w 229"/>
                <a:gd name="T9" fmla="*/ 81 h 271"/>
                <a:gd name="T10" fmla="*/ 30 w 229"/>
                <a:gd name="T11" fmla="*/ 79 h 271"/>
                <a:gd name="T12" fmla="*/ 36 w 229"/>
                <a:gd name="T13" fmla="*/ 86 h 271"/>
                <a:gd name="T14" fmla="*/ 35 w 229"/>
                <a:gd name="T15" fmla="*/ 95 h 271"/>
                <a:gd name="T16" fmla="*/ 20 w 229"/>
                <a:gd name="T17" fmla="*/ 110 h 271"/>
                <a:gd name="T18" fmla="*/ 9 w 229"/>
                <a:gd name="T19" fmla="*/ 137 h 271"/>
                <a:gd name="T20" fmla="*/ 5 w 229"/>
                <a:gd name="T21" fmla="*/ 180 h 271"/>
                <a:gd name="T22" fmla="*/ 0 w 229"/>
                <a:gd name="T23" fmla="*/ 242 h 271"/>
                <a:gd name="T24" fmla="*/ 5 w 229"/>
                <a:gd name="T25" fmla="*/ 246 h 271"/>
                <a:gd name="T26" fmla="*/ 33 w 229"/>
                <a:gd name="T27" fmla="*/ 271 h 271"/>
                <a:gd name="T28" fmla="*/ 62 w 229"/>
                <a:gd name="T29" fmla="*/ 271 h 271"/>
                <a:gd name="T30" fmla="*/ 57 w 229"/>
                <a:gd name="T31" fmla="*/ 197 h 271"/>
                <a:gd name="T32" fmla="*/ 40 w 229"/>
                <a:gd name="T33" fmla="*/ 165 h 271"/>
                <a:gd name="T34" fmla="*/ 46 w 229"/>
                <a:gd name="T35" fmla="*/ 123 h 271"/>
                <a:gd name="T36" fmla="*/ 48 w 229"/>
                <a:gd name="T37" fmla="*/ 97 h 271"/>
                <a:gd name="T38" fmla="*/ 56 w 229"/>
                <a:gd name="T39" fmla="*/ 86 h 271"/>
                <a:gd name="T40" fmla="*/ 63 w 229"/>
                <a:gd name="T41" fmla="*/ 92 h 271"/>
                <a:gd name="T42" fmla="*/ 66 w 229"/>
                <a:gd name="T43" fmla="*/ 101 h 271"/>
                <a:gd name="T44" fmla="*/ 84 w 229"/>
                <a:gd name="T45" fmla="*/ 114 h 271"/>
                <a:gd name="T46" fmla="*/ 107 w 229"/>
                <a:gd name="T47" fmla="*/ 121 h 271"/>
                <a:gd name="T48" fmla="*/ 126 w 229"/>
                <a:gd name="T49" fmla="*/ 155 h 271"/>
                <a:gd name="T50" fmla="*/ 121 w 229"/>
                <a:gd name="T51" fmla="*/ 185 h 271"/>
                <a:gd name="T52" fmla="*/ 163 w 229"/>
                <a:gd name="T53" fmla="*/ 271 h 271"/>
                <a:gd name="T54" fmla="*/ 205 w 229"/>
                <a:gd name="T55" fmla="*/ 271 h 271"/>
                <a:gd name="T56" fmla="*/ 229 w 229"/>
                <a:gd name="T57"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9" h="271">
                  <a:moveTo>
                    <a:pt x="229" y="0"/>
                  </a:moveTo>
                  <a:cubicBezTo>
                    <a:pt x="21" y="0"/>
                    <a:pt x="21" y="0"/>
                    <a:pt x="21" y="0"/>
                  </a:cubicBezTo>
                  <a:cubicBezTo>
                    <a:pt x="18" y="26"/>
                    <a:pt x="16" y="55"/>
                    <a:pt x="13" y="85"/>
                  </a:cubicBezTo>
                  <a:cubicBezTo>
                    <a:pt x="13" y="85"/>
                    <a:pt x="13" y="85"/>
                    <a:pt x="13" y="85"/>
                  </a:cubicBezTo>
                  <a:cubicBezTo>
                    <a:pt x="16" y="83"/>
                    <a:pt x="19" y="82"/>
                    <a:pt x="22" y="81"/>
                  </a:cubicBezTo>
                  <a:cubicBezTo>
                    <a:pt x="25" y="80"/>
                    <a:pt x="27" y="79"/>
                    <a:pt x="30" y="79"/>
                  </a:cubicBezTo>
                  <a:cubicBezTo>
                    <a:pt x="33" y="80"/>
                    <a:pt x="36" y="83"/>
                    <a:pt x="36" y="86"/>
                  </a:cubicBezTo>
                  <a:cubicBezTo>
                    <a:pt x="37" y="89"/>
                    <a:pt x="36" y="92"/>
                    <a:pt x="35" y="95"/>
                  </a:cubicBezTo>
                  <a:cubicBezTo>
                    <a:pt x="32" y="101"/>
                    <a:pt x="25" y="105"/>
                    <a:pt x="20" y="110"/>
                  </a:cubicBezTo>
                  <a:cubicBezTo>
                    <a:pt x="14" y="118"/>
                    <a:pt x="9" y="127"/>
                    <a:pt x="9" y="137"/>
                  </a:cubicBezTo>
                  <a:cubicBezTo>
                    <a:pt x="8" y="152"/>
                    <a:pt x="6" y="166"/>
                    <a:pt x="5" y="180"/>
                  </a:cubicBezTo>
                  <a:cubicBezTo>
                    <a:pt x="3" y="202"/>
                    <a:pt x="2" y="223"/>
                    <a:pt x="0" y="242"/>
                  </a:cubicBezTo>
                  <a:cubicBezTo>
                    <a:pt x="1" y="243"/>
                    <a:pt x="3" y="245"/>
                    <a:pt x="5" y="246"/>
                  </a:cubicBezTo>
                  <a:cubicBezTo>
                    <a:pt x="14" y="255"/>
                    <a:pt x="23" y="263"/>
                    <a:pt x="33" y="271"/>
                  </a:cubicBezTo>
                  <a:cubicBezTo>
                    <a:pt x="62" y="271"/>
                    <a:pt x="62" y="271"/>
                    <a:pt x="62" y="271"/>
                  </a:cubicBezTo>
                  <a:cubicBezTo>
                    <a:pt x="60" y="247"/>
                    <a:pt x="58" y="222"/>
                    <a:pt x="57" y="197"/>
                  </a:cubicBezTo>
                  <a:cubicBezTo>
                    <a:pt x="50" y="187"/>
                    <a:pt x="44" y="177"/>
                    <a:pt x="40" y="165"/>
                  </a:cubicBezTo>
                  <a:cubicBezTo>
                    <a:pt x="36" y="153"/>
                    <a:pt x="40" y="135"/>
                    <a:pt x="46" y="123"/>
                  </a:cubicBezTo>
                  <a:cubicBezTo>
                    <a:pt x="46" y="114"/>
                    <a:pt x="46" y="105"/>
                    <a:pt x="48" y="97"/>
                  </a:cubicBezTo>
                  <a:cubicBezTo>
                    <a:pt x="49" y="92"/>
                    <a:pt x="51" y="86"/>
                    <a:pt x="56" y="86"/>
                  </a:cubicBezTo>
                  <a:cubicBezTo>
                    <a:pt x="59" y="86"/>
                    <a:pt x="62" y="89"/>
                    <a:pt x="63" y="92"/>
                  </a:cubicBezTo>
                  <a:cubicBezTo>
                    <a:pt x="64" y="95"/>
                    <a:pt x="64" y="98"/>
                    <a:pt x="66" y="101"/>
                  </a:cubicBezTo>
                  <a:cubicBezTo>
                    <a:pt x="69" y="108"/>
                    <a:pt x="77" y="112"/>
                    <a:pt x="84" y="114"/>
                  </a:cubicBezTo>
                  <a:cubicBezTo>
                    <a:pt x="92" y="116"/>
                    <a:pt x="100" y="117"/>
                    <a:pt x="107" y="121"/>
                  </a:cubicBezTo>
                  <a:cubicBezTo>
                    <a:pt x="119" y="127"/>
                    <a:pt x="125" y="142"/>
                    <a:pt x="126" y="155"/>
                  </a:cubicBezTo>
                  <a:cubicBezTo>
                    <a:pt x="126" y="165"/>
                    <a:pt x="124" y="175"/>
                    <a:pt x="121" y="185"/>
                  </a:cubicBezTo>
                  <a:cubicBezTo>
                    <a:pt x="135" y="214"/>
                    <a:pt x="149" y="242"/>
                    <a:pt x="163" y="271"/>
                  </a:cubicBezTo>
                  <a:cubicBezTo>
                    <a:pt x="205" y="271"/>
                    <a:pt x="205" y="271"/>
                    <a:pt x="205" y="271"/>
                  </a:cubicBezTo>
                  <a:cubicBezTo>
                    <a:pt x="213" y="188"/>
                    <a:pt x="221" y="82"/>
                    <a:pt x="229" y="0"/>
                  </a:cubicBezTo>
                  <a:close/>
                </a:path>
              </a:pathLst>
            </a:custGeom>
            <a:solidFill>
              <a:srgbClr val="7562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503">
              <a:extLst>
                <a:ext uri="{FF2B5EF4-FFF2-40B4-BE49-F238E27FC236}">
                  <a16:creationId xmlns:a16="http://schemas.microsoft.com/office/drawing/2014/main" id="{61C8C07D-EED3-416C-9D50-F0B8DDC61465}"/>
                </a:ext>
              </a:extLst>
            </p:cNvPr>
            <p:cNvSpPr>
              <a:spLocks/>
            </p:cNvSpPr>
            <p:nvPr/>
          </p:nvSpPr>
          <p:spPr bwMode="auto">
            <a:xfrm>
              <a:off x="10660062" y="5410200"/>
              <a:ext cx="3073400" cy="2020888"/>
            </a:xfrm>
            <a:custGeom>
              <a:avLst/>
              <a:gdLst>
                <a:gd name="T0" fmla="*/ 1191 w 1260"/>
                <a:gd name="T1" fmla="*/ 829 h 829"/>
                <a:gd name="T2" fmla="*/ 69 w 1260"/>
                <a:gd name="T3" fmla="*/ 829 h 829"/>
                <a:gd name="T4" fmla="*/ 0 w 1260"/>
                <a:gd name="T5" fmla="*/ 761 h 829"/>
                <a:gd name="T6" fmla="*/ 0 w 1260"/>
                <a:gd name="T7" fmla="*/ 68 h 829"/>
                <a:gd name="T8" fmla="*/ 69 w 1260"/>
                <a:gd name="T9" fmla="*/ 0 h 829"/>
                <a:gd name="T10" fmla="*/ 1191 w 1260"/>
                <a:gd name="T11" fmla="*/ 0 h 829"/>
                <a:gd name="T12" fmla="*/ 1260 w 1260"/>
                <a:gd name="T13" fmla="*/ 68 h 829"/>
                <a:gd name="T14" fmla="*/ 1260 w 1260"/>
                <a:gd name="T15" fmla="*/ 761 h 829"/>
                <a:gd name="T16" fmla="*/ 1191 w 1260"/>
                <a:gd name="T17" fmla="*/ 829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0" h="829">
                  <a:moveTo>
                    <a:pt x="1191" y="829"/>
                  </a:moveTo>
                  <a:cubicBezTo>
                    <a:pt x="69" y="829"/>
                    <a:pt x="69" y="829"/>
                    <a:pt x="69" y="829"/>
                  </a:cubicBezTo>
                  <a:cubicBezTo>
                    <a:pt x="31" y="829"/>
                    <a:pt x="0" y="799"/>
                    <a:pt x="0" y="761"/>
                  </a:cubicBezTo>
                  <a:cubicBezTo>
                    <a:pt x="0" y="68"/>
                    <a:pt x="0" y="68"/>
                    <a:pt x="0" y="68"/>
                  </a:cubicBezTo>
                  <a:cubicBezTo>
                    <a:pt x="0" y="30"/>
                    <a:pt x="31" y="0"/>
                    <a:pt x="69" y="0"/>
                  </a:cubicBezTo>
                  <a:cubicBezTo>
                    <a:pt x="1191" y="0"/>
                    <a:pt x="1191" y="0"/>
                    <a:pt x="1191" y="0"/>
                  </a:cubicBezTo>
                  <a:cubicBezTo>
                    <a:pt x="1229" y="0"/>
                    <a:pt x="1260" y="30"/>
                    <a:pt x="1260" y="68"/>
                  </a:cubicBezTo>
                  <a:cubicBezTo>
                    <a:pt x="1260" y="761"/>
                    <a:pt x="1260" y="761"/>
                    <a:pt x="1260" y="761"/>
                  </a:cubicBezTo>
                  <a:cubicBezTo>
                    <a:pt x="1260" y="799"/>
                    <a:pt x="1229" y="829"/>
                    <a:pt x="1191" y="8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504">
              <a:extLst>
                <a:ext uri="{FF2B5EF4-FFF2-40B4-BE49-F238E27FC236}">
                  <a16:creationId xmlns:a16="http://schemas.microsoft.com/office/drawing/2014/main" id="{6A4D4586-5894-4310-B5D6-F052F93F6758}"/>
                </a:ext>
              </a:extLst>
            </p:cNvPr>
            <p:cNvSpPr>
              <a:spLocks/>
            </p:cNvSpPr>
            <p:nvPr/>
          </p:nvSpPr>
          <p:spPr bwMode="auto">
            <a:xfrm>
              <a:off x="11945937" y="5967413"/>
              <a:ext cx="731838" cy="844550"/>
            </a:xfrm>
            <a:custGeom>
              <a:avLst/>
              <a:gdLst>
                <a:gd name="T0" fmla="*/ 461 w 461"/>
                <a:gd name="T1" fmla="*/ 266 h 532"/>
                <a:gd name="T2" fmla="*/ 0 w 461"/>
                <a:gd name="T3" fmla="*/ 0 h 532"/>
                <a:gd name="T4" fmla="*/ 0 w 461"/>
                <a:gd name="T5" fmla="*/ 532 h 532"/>
                <a:gd name="T6" fmla="*/ 461 w 461"/>
                <a:gd name="T7" fmla="*/ 266 h 532"/>
              </a:gdLst>
              <a:ahLst/>
              <a:cxnLst>
                <a:cxn ang="0">
                  <a:pos x="T0" y="T1"/>
                </a:cxn>
                <a:cxn ang="0">
                  <a:pos x="T2" y="T3"/>
                </a:cxn>
                <a:cxn ang="0">
                  <a:pos x="T4" y="T5"/>
                </a:cxn>
                <a:cxn ang="0">
                  <a:pos x="T6" y="T7"/>
                </a:cxn>
              </a:cxnLst>
              <a:rect l="0" t="0" r="r" b="b"/>
              <a:pathLst>
                <a:path w="461" h="532">
                  <a:moveTo>
                    <a:pt x="461" y="266"/>
                  </a:moveTo>
                  <a:lnTo>
                    <a:pt x="0" y="0"/>
                  </a:lnTo>
                  <a:lnTo>
                    <a:pt x="0" y="532"/>
                  </a:lnTo>
                  <a:lnTo>
                    <a:pt x="461" y="266"/>
                  </a:lnTo>
                  <a:close/>
                </a:path>
              </a:pathLst>
            </a:custGeom>
            <a:solidFill>
              <a:srgbClr val="F04F54"/>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05">
              <a:extLst>
                <a:ext uri="{FF2B5EF4-FFF2-40B4-BE49-F238E27FC236}">
                  <a16:creationId xmlns:a16="http://schemas.microsoft.com/office/drawing/2014/main" id="{C07DE82F-2E77-4A2E-A19F-3B46DE252159}"/>
                </a:ext>
              </a:extLst>
            </p:cNvPr>
            <p:cNvSpPr>
              <a:spLocks/>
            </p:cNvSpPr>
            <p:nvPr/>
          </p:nvSpPr>
          <p:spPr bwMode="auto">
            <a:xfrm>
              <a:off x="10660062" y="8531225"/>
              <a:ext cx="1412875" cy="1412875"/>
            </a:xfrm>
            <a:custGeom>
              <a:avLst/>
              <a:gdLst>
                <a:gd name="T0" fmla="*/ 511 w 579"/>
                <a:gd name="T1" fmla="*/ 579 h 579"/>
                <a:gd name="T2" fmla="*/ 68 w 579"/>
                <a:gd name="T3" fmla="*/ 579 h 579"/>
                <a:gd name="T4" fmla="*/ 0 w 579"/>
                <a:gd name="T5" fmla="*/ 511 h 579"/>
                <a:gd name="T6" fmla="*/ 0 w 579"/>
                <a:gd name="T7" fmla="*/ 69 h 579"/>
                <a:gd name="T8" fmla="*/ 68 w 579"/>
                <a:gd name="T9" fmla="*/ 0 h 579"/>
                <a:gd name="T10" fmla="*/ 511 w 579"/>
                <a:gd name="T11" fmla="*/ 0 h 579"/>
                <a:gd name="T12" fmla="*/ 579 w 579"/>
                <a:gd name="T13" fmla="*/ 69 h 579"/>
                <a:gd name="T14" fmla="*/ 579 w 579"/>
                <a:gd name="T15" fmla="*/ 511 h 579"/>
                <a:gd name="T16" fmla="*/ 511 w 579"/>
                <a:gd name="T17" fmla="*/ 579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9" h="579">
                  <a:moveTo>
                    <a:pt x="511" y="579"/>
                  </a:moveTo>
                  <a:cubicBezTo>
                    <a:pt x="68" y="579"/>
                    <a:pt x="68" y="579"/>
                    <a:pt x="68" y="579"/>
                  </a:cubicBezTo>
                  <a:cubicBezTo>
                    <a:pt x="31" y="579"/>
                    <a:pt x="0" y="549"/>
                    <a:pt x="0" y="511"/>
                  </a:cubicBezTo>
                  <a:cubicBezTo>
                    <a:pt x="0" y="69"/>
                    <a:pt x="0" y="69"/>
                    <a:pt x="0" y="69"/>
                  </a:cubicBezTo>
                  <a:cubicBezTo>
                    <a:pt x="0" y="31"/>
                    <a:pt x="31" y="0"/>
                    <a:pt x="68" y="0"/>
                  </a:cubicBezTo>
                  <a:cubicBezTo>
                    <a:pt x="511" y="0"/>
                    <a:pt x="511" y="0"/>
                    <a:pt x="511" y="0"/>
                  </a:cubicBezTo>
                  <a:cubicBezTo>
                    <a:pt x="548" y="0"/>
                    <a:pt x="579" y="31"/>
                    <a:pt x="579" y="69"/>
                  </a:cubicBezTo>
                  <a:cubicBezTo>
                    <a:pt x="579" y="511"/>
                    <a:pt x="579" y="511"/>
                    <a:pt x="579" y="511"/>
                  </a:cubicBezTo>
                  <a:cubicBezTo>
                    <a:pt x="579" y="549"/>
                    <a:pt x="548" y="579"/>
                    <a:pt x="511" y="5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06">
              <a:extLst>
                <a:ext uri="{FF2B5EF4-FFF2-40B4-BE49-F238E27FC236}">
                  <a16:creationId xmlns:a16="http://schemas.microsoft.com/office/drawing/2014/main" id="{0E3A8979-CA3B-428C-893D-1C147A24BCC8}"/>
                </a:ext>
              </a:extLst>
            </p:cNvPr>
            <p:cNvSpPr>
              <a:spLocks/>
            </p:cNvSpPr>
            <p:nvPr/>
          </p:nvSpPr>
          <p:spPr bwMode="auto">
            <a:xfrm>
              <a:off x="12320587" y="8531225"/>
              <a:ext cx="1412875" cy="1412875"/>
            </a:xfrm>
            <a:custGeom>
              <a:avLst/>
              <a:gdLst>
                <a:gd name="T0" fmla="*/ 510 w 579"/>
                <a:gd name="T1" fmla="*/ 579 h 579"/>
                <a:gd name="T2" fmla="*/ 68 w 579"/>
                <a:gd name="T3" fmla="*/ 579 h 579"/>
                <a:gd name="T4" fmla="*/ 0 w 579"/>
                <a:gd name="T5" fmla="*/ 511 h 579"/>
                <a:gd name="T6" fmla="*/ 0 w 579"/>
                <a:gd name="T7" fmla="*/ 69 h 579"/>
                <a:gd name="T8" fmla="*/ 68 w 579"/>
                <a:gd name="T9" fmla="*/ 0 h 579"/>
                <a:gd name="T10" fmla="*/ 510 w 579"/>
                <a:gd name="T11" fmla="*/ 0 h 579"/>
                <a:gd name="T12" fmla="*/ 579 w 579"/>
                <a:gd name="T13" fmla="*/ 69 h 579"/>
                <a:gd name="T14" fmla="*/ 579 w 579"/>
                <a:gd name="T15" fmla="*/ 511 h 579"/>
                <a:gd name="T16" fmla="*/ 510 w 579"/>
                <a:gd name="T17" fmla="*/ 579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9" h="579">
                  <a:moveTo>
                    <a:pt x="510" y="579"/>
                  </a:moveTo>
                  <a:cubicBezTo>
                    <a:pt x="68" y="579"/>
                    <a:pt x="68" y="579"/>
                    <a:pt x="68" y="579"/>
                  </a:cubicBezTo>
                  <a:cubicBezTo>
                    <a:pt x="30" y="579"/>
                    <a:pt x="0" y="549"/>
                    <a:pt x="0" y="511"/>
                  </a:cubicBezTo>
                  <a:cubicBezTo>
                    <a:pt x="0" y="69"/>
                    <a:pt x="0" y="69"/>
                    <a:pt x="0" y="69"/>
                  </a:cubicBezTo>
                  <a:cubicBezTo>
                    <a:pt x="0" y="31"/>
                    <a:pt x="30" y="0"/>
                    <a:pt x="68" y="0"/>
                  </a:cubicBezTo>
                  <a:cubicBezTo>
                    <a:pt x="510" y="0"/>
                    <a:pt x="510" y="0"/>
                    <a:pt x="510" y="0"/>
                  </a:cubicBezTo>
                  <a:cubicBezTo>
                    <a:pt x="548" y="0"/>
                    <a:pt x="579" y="31"/>
                    <a:pt x="579" y="69"/>
                  </a:cubicBezTo>
                  <a:cubicBezTo>
                    <a:pt x="579" y="511"/>
                    <a:pt x="579" y="511"/>
                    <a:pt x="579" y="511"/>
                  </a:cubicBezTo>
                  <a:cubicBezTo>
                    <a:pt x="579" y="549"/>
                    <a:pt x="548" y="579"/>
                    <a:pt x="510" y="5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07">
              <a:extLst>
                <a:ext uri="{FF2B5EF4-FFF2-40B4-BE49-F238E27FC236}">
                  <a16:creationId xmlns:a16="http://schemas.microsoft.com/office/drawing/2014/main" id="{A61FE88C-E4F5-4994-AD45-A3D7A986B3CD}"/>
                </a:ext>
              </a:extLst>
            </p:cNvPr>
            <p:cNvSpPr>
              <a:spLocks/>
            </p:cNvSpPr>
            <p:nvPr/>
          </p:nvSpPr>
          <p:spPr bwMode="auto">
            <a:xfrm>
              <a:off x="10631487" y="7624763"/>
              <a:ext cx="1069975" cy="58738"/>
            </a:xfrm>
            <a:custGeom>
              <a:avLst/>
              <a:gdLst>
                <a:gd name="T0" fmla="*/ 427 w 439"/>
                <a:gd name="T1" fmla="*/ 24 h 24"/>
                <a:gd name="T2" fmla="*/ 12 w 439"/>
                <a:gd name="T3" fmla="*/ 24 h 24"/>
                <a:gd name="T4" fmla="*/ 0 w 439"/>
                <a:gd name="T5" fmla="*/ 12 h 24"/>
                <a:gd name="T6" fmla="*/ 12 w 439"/>
                <a:gd name="T7" fmla="*/ 0 h 24"/>
                <a:gd name="T8" fmla="*/ 427 w 439"/>
                <a:gd name="T9" fmla="*/ 0 h 24"/>
                <a:gd name="T10" fmla="*/ 439 w 439"/>
                <a:gd name="T11" fmla="*/ 12 h 24"/>
                <a:gd name="T12" fmla="*/ 427 w 43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439" h="24">
                  <a:moveTo>
                    <a:pt x="427" y="24"/>
                  </a:moveTo>
                  <a:cubicBezTo>
                    <a:pt x="12" y="24"/>
                    <a:pt x="12" y="24"/>
                    <a:pt x="12" y="24"/>
                  </a:cubicBezTo>
                  <a:cubicBezTo>
                    <a:pt x="6" y="24"/>
                    <a:pt x="0" y="18"/>
                    <a:pt x="0" y="12"/>
                  </a:cubicBezTo>
                  <a:cubicBezTo>
                    <a:pt x="0" y="5"/>
                    <a:pt x="6" y="0"/>
                    <a:pt x="12" y="0"/>
                  </a:cubicBezTo>
                  <a:cubicBezTo>
                    <a:pt x="427" y="0"/>
                    <a:pt x="427" y="0"/>
                    <a:pt x="427" y="0"/>
                  </a:cubicBezTo>
                  <a:cubicBezTo>
                    <a:pt x="433" y="0"/>
                    <a:pt x="439" y="5"/>
                    <a:pt x="439" y="12"/>
                  </a:cubicBezTo>
                  <a:cubicBezTo>
                    <a:pt x="439" y="18"/>
                    <a:pt x="433" y="24"/>
                    <a:pt x="427"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8">
              <a:extLst>
                <a:ext uri="{FF2B5EF4-FFF2-40B4-BE49-F238E27FC236}">
                  <a16:creationId xmlns:a16="http://schemas.microsoft.com/office/drawing/2014/main" id="{7C91C6B9-7EF4-4591-A609-F4499E56D8A0}"/>
                </a:ext>
              </a:extLst>
            </p:cNvPr>
            <p:cNvSpPr>
              <a:spLocks/>
            </p:cNvSpPr>
            <p:nvPr/>
          </p:nvSpPr>
          <p:spPr bwMode="auto">
            <a:xfrm>
              <a:off x="10663237" y="10207625"/>
              <a:ext cx="1068388" cy="58738"/>
            </a:xfrm>
            <a:custGeom>
              <a:avLst/>
              <a:gdLst>
                <a:gd name="T0" fmla="*/ 426 w 438"/>
                <a:gd name="T1" fmla="*/ 24 h 24"/>
                <a:gd name="T2" fmla="*/ 12 w 438"/>
                <a:gd name="T3" fmla="*/ 24 h 24"/>
                <a:gd name="T4" fmla="*/ 0 w 438"/>
                <a:gd name="T5" fmla="*/ 12 h 24"/>
                <a:gd name="T6" fmla="*/ 12 w 438"/>
                <a:gd name="T7" fmla="*/ 0 h 24"/>
                <a:gd name="T8" fmla="*/ 426 w 438"/>
                <a:gd name="T9" fmla="*/ 0 h 24"/>
                <a:gd name="T10" fmla="*/ 438 w 438"/>
                <a:gd name="T11" fmla="*/ 12 h 24"/>
                <a:gd name="T12" fmla="*/ 426 w 43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438" h="24">
                  <a:moveTo>
                    <a:pt x="426" y="24"/>
                  </a:moveTo>
                  <a:cubicBezTo>
                    <a:pt x="12" y="24"/>
                    <a:pt x="12" y="24"/>
                    <a:pt x="12" y="24"/>
                  </a:cubicBezTo>
                  <a:cubicBezTo>
                    <a:pt x="5" y="24"/>
                    <a:pt x="0" y="18"/>
                    <a:pt x="0" y="12"/>
                  </a:cubicBezTo>
                  <a:cubicBezTo>
                    <a:pt x="0" y="5"/>
                    <a:pt x="5" y="0"/>
                    <a:pt x="12" y="0"/>
                  </a:cubicBezTo>
                  <a:cubicBezTo>
                    <a:pt x="426" y="0"/>
                    <a:pt x="426" y="0"/>
                    <a:pt x="426" y="0"/>
                  </a:cubicBezTo>
                  <a:cubicBezTo>
                    <a:pt x="433" y="0"/>
                    <a:pt x="438" y="5"/>
                    <a:pt x="438" y="12"/>
                  </a:cubicBezTo>
                  <a:cubicBezTo>
                    <a:pt x="438" y="18"/>
                    <a:pt x="433" y="24"/>
                    <a:pt x="426"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09">
              <a:extLst>
                <a:ext uri="{FF2B5EF4-FFF2-40B4-BE49-F238E27FC236}">
                  <a16:creationId xmlns:a16="http://schemas.microsoft.com/office/drawing/2014/main" id="{C48D26EC-B4E3-4E93-9AC1-496BEC74E50C}"/>
                </a:ext>
              </a:extLst>
            </p:cNvPr>
            <p:cNvSpPr>
              <a:spLocks/>
            </p:cNvSpPr>
            <p:nvPr/>
          </p:nvSpPr>
          <p:spPr bwMode="auto">
            <a:xfrm>
              <a:off x="10663237" y="10448925"/>
              <a:ext cx="1068388" cy="58738"/>
            </a:xfrm>
            <a:custGeom>
              <a:avLst/>
              <a:gdLst>
                <a:gd name="T0" fmla="*/ 426 w 438"/>
                <a:gd name="T1" fmla="*/ 24 h 24"/>
                <a:gd name="T2" fmla="*/ 12 w 438"/>
                <a:gd name="T3" fmla="*/ 24 h 24"/>
                <a:gd name="T4" fmla="*/ 0 w 438"/>
                <a:gd name="T5" fmla="*/ 12 h 24"/>
                <a:gd name="T6" fmla="*/ 12 w 438"/>
                <a:gd name="T7" fmla="*/ 0 h 24"/>
                <a:gd name="T8" fmla="*/ 426 w 438"/>
                <a:gd name="T9" fmla="*/ 0 h 24"/>
                <a:gd name="T10" fmla="*/ 438 w 438"/>
                <a:gd name="T11" fmla="*/ 12 h 24"/>
                <a:gd name="T12" fmla="*/ 426 w 43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438" h="24">
                  <a:moveTo>
                    <a:pt x="426" y="24"/>
                  </a:moveTo>
                  <a:cubicBezTo>
                    <a:pt x="12" y="24"/>
                    <a:pt x="12" y="24"/>
                    <a:pt x="12" y="24"/>
                  </a:cubicBezTo>
                  <a:cubicBezTo>
                    <a:pt x="5" y="24"/>
                    <a:pt x="0" y="19"/>
                    <a:pt x="0" y="12"/>
                  </a:cubicBezTo>
                  <a:cubicBezTo>
                    <a:pt x="0" y="5"/>
                    <a:pt x="5" y="0"/>
                    <a:pt x="12" y="0"/>
                  </a:cubicBezTo>
                  <a:cubicBezTo>
                    <a:pt x="426" y="0"/>
                    <a:pt x="426" y="0"/>
                    <a:pt x="426" y="0"/>
                  </a:cubicBezTo>
                  <a:cubicBezTo>
                    <a:pt x="433" y="0"/>
                    <a:pt x="438" y="5"/>
                    <a:pt x="438" y="12"/>
                  </a:cubicBezTo>
                  <a:cubicBezTo>
                    <a:pt x="438" y="19"/>
                    <a:pt x="433" y="24"/>
                    <a:pt x="426"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10">
              <a:extLst>
                <a:ext uri="{FF2B5EF4-FFF2-40B4-BE49-F238E27FC236}">
                  <a16:creationId xmlns:a16="http://schemas.microsoft.com/office/drawing/2014/main" id="{A803DA04-057E-41C2-905E-08A6D8DF9E28}"/>
                </a:ext>
              </a:extLst>
            </p:cNvPr>
            <p:cNvSpPr>
              <a:spLocks/>
            </p:cNvSpPr>
            <p:nvPr/>
          </p:nvSpPr>
          <p:spPr bwMode="auto">
            <a:xfrm>
              <a:off x="12360275" y="10207625"/>
              <a:ext cx="1069975" cy="58738"/>
            </a:xfrm>
            <a:custGeom>
              <a:avLst/>
              <a:gdLst>
                <a:gd name="T0" fmla="*/ 427 w 439"/>
                <a:gd name="T1" fmla="*/ 24 h 24"/>
                <a:gd name="T2" fmla="*/ 12 w 439"/>
                <a:gd name="T3" fmla="*/ 24 h 24"/>
                <a:gd name="T4" fmla="*/ 0 w 439"/>
                <a:gd name="T5" fmla="*/ 12 h 24"/>
                <a:gd name="T6" fmla="*/ 12 w 439"/>
                <a:gd name="T7" fmla="*/ 0 h 24"/>
                <a:gd name="T8" fmla="*/ 427 w 439"/>
                <a:gd name="T9" fmla="*/ 0 h 24"/>
                <a:gd name="T10" fmla="*/ 439 w 439"/>
                <a:gd name="T11" fmla="*/ 12 h 24"/>
                <a:gd name="T12" fmla="*/ 427 w 43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439" h="24">
                  <a:moveTo>
                    <a:pt x="427" y="24"/>
                  </a:moveTo>
                  <a:cubicBezTo>
                    <a:pt x="12" y="24"/>
                    <a:pt x="12" y="24"/>
                    <a:pt x="12" y="24"/>
                  </a:cubicBezTo>
                  <a:cubicBezTo>
                    <a:pt x="6" y="24"/>
                    <a:pt x="0" y="18"/>
                    <a:pt x="0" y="12"/>
                  </a:cubicBezTo>
                  <a:cubicBezTo>
                    <a:pt x="0" y="5"/>
                    <a:pt x="6" y="0"/>
                    <a:pt x="12" y="0"/>
                  </a:cubicBezTo>
                  <a:cubicBezTo>
                    <a:pt x="427" y="0"/>
                    <a:pt x="427" y="0"/>
                    <a:pt x="427" y="0"/>
                  </a:cubicBezTo>
                  <a:cubicBezTo>
                    <a:pt x="434" y="0"/>
                    <a:pt x="439" y="5"/>
                    <a:pt x="439" y="12"/>
                  </a:cubicBezTo>
                  <a:cubicBezTo>
                    <a:pt x="439" y="18"/>
                    <a:pt x="434" y="24"/>
                    <a:pt x="427"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11">
              <a:extLst>
                <a:ext uri="{FF2B5EF4-FFF2-40B4-BE49-F238E27FC236}">
                  <a16:creationId xmlns:a16="http://schemas.microsoft.com/office/drawing/2014/main" id="{F43DB5A7-6B8E-43A4-A77F-64DEA37A6A1A}"/>
                </a:ext>
              </a:extLst>
            </p:cNvPr>
            <p:cNvSpPr>
              <a:spLocks/>
            </p:cNvSpPr>
            <p:nvPr/>
          </p:nvSpPr>
          <p:spPr bwMode="auto">
            <a:xfrm>
              <a:off x="12360275" y="10448925"/>
              <a:ext cx="1069975" cy="58738"/>
            </a:xfrm>
            <a:custGeom>
              <a:avLst/>
              <a:gdLst>
                <a:gd name="T0" fmla="*/ 427 w 439"/>
                <a:gd name="T1" fmla="*/ 24 h 24"/>
                <a:gd name="T2" fmla="*/ 12 w 439"/>
                <a:gd name="T3" fmla="*/ 24 h 24"/>
                <a:gd name="T4" fmla="*/ 0 w 439"/>
                <a:gd name="T5" fmla="*/ 12 h 24"/>
                <a:gd name="T6" fmla="*/ 12 w 439"/>
                <a:gd name="T7" fmla="*/ 0 h 24"/>
                <a:gd name="T8" fmla="*/ 427 w 439"/>
                <a:gd name="T9" fmla="*/ 0 h 24"/>
                <a:gd name="T10" fmla="*/ 439 w 439"/>
                <a:gd name="T11" fmla="*/ 12 h 24"/>
                <a:gd name="T12" fmla="*/ 427 w 43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439" h="24">
                  <a:moveTo>
                    <a:pt x="427" y="24"/>
                  </a:moveTo>
                  <a:cubicBezTo>
                    <a:pt x="12" y="24"/>
                    <a:pt x="12" y="24"/>
                    <a:pt x="12" y="24"/>
                  </a:cubicBezTo>
                  <a:cubicBezTo>
                    <a:pt x="6" y="24"/>
                    <a:pt x="0" y="19"/>
                    <a:pt x="0" y="12"/>
                  </a:cubicBezTo>
                  <a:cubicBezTo>
                    <a:pt x="0" y="5"/>
                    <a:pt x="6" y="0"/>
                    <a:pt x="12" y="0"/>
                  </a:cubicBezTo>
                  <a:cubicBezTo>
                    <a:pt x="427" y="0"/>
                    <a:pt x="427" y="0"/>
                    <a:pt x="427" y="0"/>
                  </a:cubicBezTo>
                  <a:cubicBezTo>
                    <a:pt x="434" y="0"/>
                    <a:pt x="439" y="5"/>
                    <a:pt x="439" y="12"/>
                  </a:cubicBezTo>
                  <a:cubicBezTo>
                    <a:pt x="439" y="19"/>
                    <a:pt x="434" y="24"/>
                    <a:pt x="427"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12">
              <a:extLst>
                <a:ext uri="{FF2B5EF4-FFF2-40B4-BE49-F238E27FC236}">
                  <a16:creationId xmlns:a16="http://schemas.microsoft.com/office/drawing/2014/main" id="{4FC6F7B9-B4F6-45AB-8353-F251F3587026}"/>
                </a:ext>
              </a:extLst>
            </p:cNvPr>
            <p:cNvSpPr>
              <a:spLocks/>
            </p:cNvSpPr>
            <p:nvPr/>
          </p:nvSpPr>
          <p:spPr bwMode="auto">
            <a:xfrm>
              <a:off x="10631487" y="7843838"/>
              <a:ext cx="2225675" cy="58738"/>
            </a:xfrm>
            <a:custGeom>
              <a:avLst/>
              <a:gdLst>
                <a:gd name="T0" fmla="*/ 901 w 913"/>
                <a:gd name="T1" fmla="*/ 24 h 24"/>
                <a:gd name="T2" fmla="*/ 12 w 913"/>
                <a:gd name="T3" fmla="*/ 24 h 24"/>
                <a:gd name="T4" fmla="*/ 0 w 913"/>
                <a:gd name="T5" fmla="*/ 12 h 24"/>
                <a:gd name="T6" fmla="*/ 12 w 913"/>
                <a:gd name="T7" fmla="*/ 0 h 24"/>
                <a:gd name="T8" fmla="*/ 901 w 913"/>
                <a:gd name="T9" fmla="*/ 0 h 24"/>
                <a:gd name="T10" fmla="*/ 913 w 913"/>
                <a:gd name="T11" fmla="*/ 12 h 24"/>
                <a:gd name="T12" fmla="*/ 901 w 913"/>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13" h="24">
                  <a:moveTo>
                    <a:pt x="901" y="24"/>
                  </a:moveTo>
                  <a:cubicBezTo>
                    <a:pt x="12" y="24"/>
                    <a:pt x="12" y="24"/>
                    <a:pt x="12" y="24"/>
                  </a:cubicBezTo>
                  <a:cubicBezTo>
                    <a:pt x="6" y="24"/>
                    <a:pt x="0" y="18"/>
                    <a:pt x="0" y="12"/>
                  </a:cubicBezTo>
                  <a:cubicBezTo>
                    <a:pt x="0" y="5"/>
                    <a:pt x="6" y="0"/>
                    <a:pt x="12" y="0"/>
                  </a:cubicBezTo>
                  <a:cubicBezTo>
                    <a:pt x="901" y="0"/>
                    <a:pt x="901" y="0"/>
                    <a:pt x="901" y="0"/>
                  </a:cubicBezTo>
                  <a:cubicBezTo>
                    <a:pt x="907" y="0"/>
                    <a:pt x="913" y="5"/>
                    <a:pt x="913" y="12"/>
                  </a:cubicBezTo>
                  <a:cubicBezTo>
                    <a:pt x="913" y="18"/>
                    <a:pt x="907" y="24"/>
                    <a:pt x="901"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13">
              <a:extLst>
                <a:ext uri="{FF2B5EF4-FFF2-40B4-BE49-F238E27FC236}">
                  <a16:creationId xmlns:a16="http://schemas.microsoft.com/office/drawing/2014/main" id="{75A9D07B-5A4B-4D05-9E89-65B3F6A904B5}"/>
                </a:ext>
              </a:extLst>
            </p:cNvPr>
            <p:cNvSpPr>
              <a:spLocks/>
            </p:cNvSpPr>
            <p:nvPr/>
          </p:nvSpPr>
          <p:spPr bwMode="auto">
            <a:xfrm>
              <a:off x="10995025" y="8958263"/>
              <a:ext cx="742950" cy="627063"/>
            </a:xfrm>
            <a:custGeom>
              <a:avLst/>
              <a:gdLst>
                <a:gd name="T0" fmla="*/ 153 w 305"/>
                <a:gd name="T1" fmla="*/ 43 h 257"/>
                <a:gd name="T2" fmla="*/ 227 w 305"/>
                <a:gd name="T3" fmla="*/ 0 h 257"/>
                <a:gd name="T4" fmla="*/ 305 w 305"/>
                <a:gd name="T5" fmla="*/ 86 h 257"/>
                <a:gd name="T6" fmla="*/ 153 w 305"/>
                <a:gd name="T7" fmla="*/ 257 h 257"/>
                <a:gd name="T8" fmla="*/ 153 w 305"/>
                <a:gd name="T9" fmla="*/ 257 h 257"/>
                <a:gd name="T10" fmla="*/ 0 w 305"/>
                <a:gd name="T11" fmla="*/ 86 h 257"/>
                <a:gd name="T12" fmla="*/ 78 w 305"/>
                <a:gd name="T13" fmla="*/ 0 h 257"/>
                <a:gd name="T14" fmla="*/ 153 w 305"/>
                <a:gd name="T15" fmla="*/ 43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5" h="257">
                  <a:moveTo>
                    <a:pt x="153" y="43"/>
                  </a:moveTo>
                  <a:cubicBezTo>
                    <a:pt x="159" y="32"/>
                    <a:pt x="181" y="0"/>
                    <a:pt x="227" y="0"/>
                  </a:cubicBezTo>
                  <a:cubicBezTo>
                    <a:pt x="283" y="0"/>
                    <a:pt x="305" y="43"/>
                    <a:pt x="305" y="86"/>
                  </a:cubicBezTo>
                  <a:cubicBezTo>
                    <a:pt x="305" y="178"/>
                    <a:pt x="155" y="256"/>
                    <a:pt x="153" y="257"/>
                  </a:cubicBezTo>
                  <a:cubicBezTo>
                    <a:pt x="153" y="257"/>
                    <a:pt x="153" y="257"/>
                    <a:pt x="153" y="257"/>
                  </a:cubicBezTo>
                  <a:cubicBezTo>
                    <a:pt x="150" y="256"/>
                    <a:pt x="0" y="174"/>
                    <a:pt x="0" y="86"/>
                  </a:cubicBezTo>
                  <a:cubicBezTo>
                    <a:pt x="0" y="43"/>
                    <a:pt x="22" y="0"/>
                    <a:pt x="78" y="0"/>
                  </a:cubicBezTo>
                  <a:cubicBezTo>
                    <a:pt x="125" y="0"/>
                    <a:pt x="146" y="32"/>
                    <a:pt x="153" y="43"/>
                  </a:cubicBezTo>
                  <a:close/>
                </a:path>
              </a:pathLst>
            </a:custGeom>
            <a:solidFill>
              <a:srgbClr val="F04F54"/>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14">
              <a:extLst>
                <a:ext uri="{FF2B5EF4-FFF2-40B4-BE49-F238E27FC236}">
                  <a16:creationId xmlns:a16="http://schemas.microsoft.com/office/drawing/2014/main" id="{56DBFC04-7495-41F9-85C4-D3D5B4466C9E}"/>
                </a:ext>
              </a:extLst>
            </p:cNvPr>
            <p:cNvSpPr>
              <a:spLocks/>
            </p:cNvSpPr>
            <p:nvPr/>
          </p:nvSpPr>
          <p:spPr bwMode="auto">
            <a:xfrm>
              <a:off x="12928600" y="8850313"/>
              <a:ext cx="449263" cy="604838"/>
            </a:xfrm>
            <a:custGeom>
              <a:avLst/>
              <a:gdLst>
                <a:gd name="T0" fmla="*/ 181 w 184"/>
                <a:gd name="T1" fmla="*/ 147 h 248"/>
                <a:gd name="T2" fmla="*/ 166 w 184"/>
                <a:gd name="T3" fmla="*/ 133 h 248"/>
                <a:gd name="T4" fmla="*/ 177 w 184"/>
                <a:gd name="T5" fmla="*/ 100 h 248"/>
                <a:gd name="T6" fmla="*/ 170 w 184"/>
                <a:gd name="T7" fmla="*/ 94 h 248"/>
                <a:gd name="T8" fmla="*/ 160 w 184"/>
                <a:gd name="T9" fmla="*/ 93 h 248"/>
                <a:gd name="T10" fmla="*/ 80 w 184"/>
                <a:gd name="T11" fmla="*/ 93 h 248"/>
                <a:gd name="T12" fmla="*/ 96 w 184"/>
                <a:gd name="T13" fmla="*/ 59 h 248"/>
                <a:gd name="T14" fmla="*/ 98 w 184"/>
                <a:gd name="T15" fmla="*/ 23 h 248"/>
                <a:gd name="T16" fmla="*/ 73 w 184"/>
                <a:gd name="T17" fmla="*/ 0 h 248"/>
                <a:gd name="T18" fmla="*/ 65 w 184"/>
                <a:gd name="T19" fmla="*/ 1 h 248"/>
                <a:gd name="T20" fmla="*/ 61 w 184"/>
                <a:gd name="T21" fmla="*/ 21 h 248"/>
                <a:gd name="T22" fmla="*/ 47 w 184"/>
                <a:gd name="T23" fmla="*/ 54 h 248"/>
                <a:gd name="T24" fmla="*/ 0 w 184"/>
                <a:gd name="T25" fmla="*/ 107 h 248"/>
                <a:gd name="T26" fmla="*/ 0 w 184"/>
                <a:gd name="T27" fmla="*/ 233 h 248"/>
                <a:gd name="T28" fmla="*/ 27 w 184"/>
                <a:gd name="T29" fmla="*/ 243 h 248"/>
                <a:gd name="T30" fmla="*/ 78 w 184"/>
                <a:gd name="T31" fmla="*/ 247 h 248"/>
                <a:gd name="T32" fmla="*/ 144 w 184"/>
                <a:gd name="T33" fmla="*/ 245 h 248"/>
                <a:gd name="T34" fmla="*/ 165 w 184"/>
                <a:gd name="T35" fmla="*/ 233 h 248"/>
                <a:gd name="T36" fmla="*/ 163 w 184"/>
                <a:gd name="T37" fmla="*/ 224 h 248"/>
                <a:gd name="T38" fmla="*/ 148 w 184"/>
                <a:gd name="T39" fmla="*/ 212 h 248"/>
                <a:gd name="T40" fmla="*/ 164 w 184"/>
                <a:gd name="T41" fmla="*/ 207 h 248"/>
                <a:gd name="T42" fmla="*/ 171 w 184"/>
                <a:gd name="T43" fmla="*/ 193 h 248"/>
                <a:gd name="T44" fmla="*/ 163 w 184"/>
                <a:gd name="T45" fmla="*/ 183 h 248"/>
                <a:gd name="T46" fmla="*/ 150 w 184"/>
                <a:gd name="T47" fmla="*/ 179 h 248"/>
                <a:gd name="T48" fmla="*/ 177 w 184"/>
                <a:gd name="T49" fmla="*/ 167 h 248"/>
                <a:gd name="T50" fmla="*/ 181 w 184"/>
                <a:gd name="T51" fmla="*/ 14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248">
                  <a:moveTo>
                    <a:pt x="181" y="147"/>
                  </a:moveTo>
                  <a:cubicBezTo>
                    <a:pt x="179" y="141"/>
                    <a:pt x="173" y="135"/>
                    <a:pt x="166" y="133"/>
                  </a:cubicBezTo>
                  <a:cubicBezTo>
                    <a:pt x="178" y="128"/>
                    <a:pt x="184" y="111"/>
                    <a:pt x="177" y="100"/>
                  </a:cubicBezTo>
                  <a:cubicBezTo>
                    <a:pt x="175" y="97"/>
                    <a:pt x="173" y="95"/>
                    <a:pt x="170" y="94"/>
                  </a:cubicBezTo>
                  <a:cubicBezTo>
                    <a:pt x="167" y="93"/>
                    <a:pt x="163" y="93"/>
                    <a:pt x="160" y="93"/>
                  </a:cubicBezTo>
                  <a:cubicBezTo>
                    <a:pt x="133" y="93"/>
                    <a:pt x="108" y="93"/>
                    <a:pt x="80" y="93"/>
                  </a:cubicBezTo>
                  <a:cubicBezTo>
                    <a:pt x="87" y="83"/>
                    <a:pt x="92" y="71"/>
                    <a:pt x="96" y="59"/>
                  </a:cubicBezTo>
                  <a:cubicBezTo>
                    <a:pt x="99" y="48"/>
                    <a:pt x="101" y="35"/>
                    <a:pt x="98" y="23"/>
                  </a:cubicBezTo>
                  <a:cubicBezTo>
                    <a:pt x="95" y="11"/>
                    <a:pt x="85" y="1"/>
                    <a:pt x="73" y="0"/>
                  </a:cubicBezTo>
                  <a:cubicBezTo>
                    <a:pt x="70" y="0"/>
                    <a:pt x="68" y="0"/>
                    <a:pt x="65" y="1"/>
                  </a:cubicBezTo>
                  <a:cubicBezTo>
                    <a:pt x="59" y="5"/>
                    <a:pt x="61" y="14"/>
                    <a:pt x="61" y="21"/>
                  </a:cubicBezTo>
                  <a:cubicBezTo>
                    <a:pt x="61" y="33"/>
                    <a:pt x="54" y="45"/>
                    <a:pt x="47" y="54"/>
                  </a:cubicBezTo>
                  <a:cubicBezTo>
                    <a:pt x="33" y="74"/>
                    <a:pt x="17" y="91"/>
                    <a:pt x="0" y="107"/>
                  </a:cubicBezTo>
                  <a:cubicBezTo>
                    <a:pt x="0" y="233"/>
                    <a:pt x="0" y="233"/>
                    <a:pt x="0" y="233"/>
                  </a:cubicBezTo>
                  <a:cubicBezTo>
                    <a:pt x="8" y="237"/>
                    <a:pt x="18" y="241"/>
                    <a:pt x="27" y="243"/>
                  </a:cubicBezTo>
                  <a:cubicBezTo>
                    <a:pt x="44" y="247"/>
                    <a:pt x="61" y="247"/>
                    <a:pt x="78" y="247"/>
                  </a:cubicBezTo>
                  <a:cubicBezTo>
                    <a:pt x="100" y="248"/>
                    <a:pt x="122" y="247"/>
                    <a:pt x="144" y="245"/>
                  </a:cubicBezTo>
                  <a:cubicBezTo>
                    <a:pt x="152" y="244"/>
                    <a:pt x="163" y="242"/>
                    <a:pt x="165" y="233"/>
                  </a:cubicBezTo>
                  <a:cubicBezTo>
                    <a:pt x="165" y="230"/>
                    <a:pt x="164" y="227"/>
                    <a:pt x="163" y="224"/>
                  </a:cubicBezTo>
                  <a:cubicBezTo>
                    <a:pt x="159" y="218"/>
                    <a:pt x="154" y="215"/>
                    <a:pt x="148" y="212"/>
                  </a:cubicBezTo>
                  <a:cubicBezTo>
                    <a:pt x="154" y="211"/>
                    <a:pt x="159" y="210"/>
                    <a:pt x="164" y="207"/>
                  </a:cubicBezTo>
                  <a:cubicBezTo>
                    <a:pt x="169" y="204"/>
                    <a:pt x="172" y="199"/>
                    <a:pt x="171" y="193"/>
                  </a:cubicBezTo>
                  <a:cubicBezTo>
                    <a:pt x="171" y="189"/>
                    <a:pt x="167" y="185"/>
                    <a:pt x="163" y="183"/>
                  </a:cubicBezTo>
                  <a:cubicBezTo>
                    <a:pt x="159" y="181"/>
                    <a:pt x="155" y="180"/>
                    <a:pt x="150" y="179"/>
                  </a:cubicBezTo>
                  <a:cubicBezTo>
                    <a:pt x="160" y="177"/>
                    <a:pt x="171" y="175"/>
                    <a:pt x="177" y="167"/>
                  </a:cubicBezTo>
                  <a:cubicBezTo>
                    <a:pt x="182" y="162"/>
                    <a:pt x="183" y="154"/>
                    <a:pt x="181" y="147"/>
                  </a:cubicBezTo>
                  <a:close/>
                </a:path>
              </a:pathLst>
            </a:custGeom>
            <a:solidFill>
              <a:srgbClr val="DAD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15">
              <a:extLst>
                <a:ext uri="{FF2B5EF4-FFF2-40B4-BE49-F238E27FC236}">
                  <a16:creationId xmlns:a16="http://schemas.microsoft.com/office/drawing/2014/main" id="{B9B7A5DD-2548-4A3C-B78E-3B1CCAE33AFF}"/>
                </a:ext>
              </a:extLst>
            </p:cNvPr>
            <p:cNvSpPr>
              <a:spLocks/>
            </p:cNvSpPr>
            <p:nvPr/>
          </p:nvSpPr>
          <p:spPr bwMode="auto">
            <a:xfrm>
              <a:off x="12736512" y="9107488"/>
              <a:ext cx="147638" cy="346075"/>
            </a:xfrm>
            <a:custGeom>
              <a:avLst/>
              <a:gdLst>
                <a:gd name="T0" fmla="*/ 53 w 61"/>
                <a:gd name="T1" fmla="*/ 142 h 142"/>
                <a:gd name="T2" fmla="*/ 31 w 61"/>
                <a:gd name="T3" fmla="*/ 142 h 142"/>
                <a:gd name="T4" fmla="*/ 0 w 61"/>
                <a:gd name="T5" fmla="*/ 112 h 142"/>
                <a:gd name="T6" fmla="*/ 0 w 61"/>
                <a:gd name="T7" fmla="*/ 18 h 142"/>
                <a:gd name="T8" fmla="*/ 19 w 61"/>
                <a:gd name="T9" fmla="*/ 0 h 142"/>
                <a:gd name="T10" fmla="*/ 61 w 61"/>
                <a:gd name="T11" fmla="*/ 0 h 142"/>
                <a:gd name="T12" fmla="*/ 61 w 61"/>
                <a:gd name="T13" fmla="*/ 134 h 142"/>
                <a:gd name="T14" fmla="*/ 53 w 61"/>
                <a:gd name="T15" fmla="*/ 142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142">
                  <a:moveTo>
                    <a:pt x="53" y="142"/>
                  </a:moveTo>
                  <a:cubicBezTo>
                    <a:pt x="31" y="142"/>
                    <a:pt x="31" y="142"/>
                    <a:pt x="31" y="142"/>
                  </a:cubicBezTo>
                  <a:cubicBezTo>
                    <a:pt x="14" y="142"/>
                    <a:pt x="0" y="129"/>
                    <a:pt x="0" y="112"/>
                  </a:cubicBezTo>
                  <a:cubicBezTo>
                    <a:pt x="0" y="18"/>
                    <a:pt x="0" y="18"/>
                    <a:pt x="0" y="18"/>
                  </a:cubicBezTo>
                  <a:cubicBezTo>
                    <a:pt x="0" y="8"/>
                    <a:pt x="9" y="0"/>
                    <a:pt x="19" y="0"/>
                  </a:cubicBezTo>
                  <a:cubicBezTo>
                    <a:pt x="61" y="0"/>
                    <a:pt x="61" y="0"/>
                    <a:pt x="61" y="0"/>
                  </a:cubicBezTo>
                  <a:cubicBezTo>
                    <a:pt x="61" y="134"/>
                    <a:pt x="61" y="134"/>
                    <a:pt x="61" y="134"/>
                  </a:cubicBezTo>
                  <a:cubicBezTo>
                    <a:pt x="61" y="139"/>
                    <a:pt x="58" y="142"/>
                    <a:pt x="53" y="142"/>
                  </a:cubicBezTo>
                  <a:close/>
                </a:path>
              </a:pathLst>
            </a:custGeom>
            <a:solidFill>
              <a:srgbClr val="DAD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516">
              <a:extLst>
                <a:ext uri="{FF2B5EF4-FFF2-40B4-BE49-F238E27FC236}">
                  <a16:creationId xmlns:a16="http://schemas.microsoft.com/office/drawing/2014/main" id="{57CC4F94-108E-429B-B455-E1341D84D8B0}"/>
                </a:ext>
              </a:extLst>
            </p:cNvPr>
            <p:cNvSpPr>
              <a:spLocks noChangeArrowheads="1"/>
            </p:cNvSpPr>
            <p:nvPr/>
          </p:nvSpPr>
          <p:spPr bwMode="auto">
            <a:xfrm>
              <a:off x="12792075" y="9345613"/>
              <a:ext cx="50800"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17">
              <a:extLst>
                <a:ext uri="{FF2B5EF4-FFF2-40B4-BE49-F238E27FC236}">
                  <a16:creationId xmlns:a16="http://schemas.microsoft.com/office/drawing/2014/main" id="{7D729348-072E-41B8-BA8D-5D518C8E44E3}"/>
                </a:ext>
              </a:extLst>
            </p:cNvPr>
            <p:cNvSpPr>
              <a:spLocks/>
            </p:cNvSpPr>
            <p:nvPr/>
          </p:nvSpPr>
          <p:spPr bwMode="auto">
            <a:xfrm>
              <a:off x="13844587" y="7553325"/>
              <a:ext cx="1766888" cy="517525"/>
            </a:xfrm>
            <a:custGeom>
              <a:avLst/>
              <a:gdLst>
                <a:gd name="T0" fmla="*/ 1113 w 1113"/>
                <a:gd name="T1" fmla="*/ 2 h 326"/>
                <a:gd name="T2" fmla="*/ 1113 w 1113"/>
                <a:gd name="T3" fmla="*/ 0 h 326"/>
                <a:gd name="T4" fmla="*/ 0 w 1113"/>
                <a:gd name="T5" fmla="*/ 0 h 326"/>
                <a:gd name="T6" fmla="*/ 0 w 1113"/>
                <a:gd name="T7" fmla="*/ 2 h 326"/>
                <a:gd name="T8" fmla="*/ 557 w 1113"/>
                <a:gd name="T9" fmla="*/ 326 h 326"/>
                <a:gd name="T10" fmla="*/ 1113 w 1113"/>
                <a:gd name="T11" fmla="*/ 2 h 326"/>
              </a:gdLst>
              <a:ahLst/>
              <a:cxnLst>
                <a:cxn ang="0">
                  <a:pos x="T0" y="T1"/>
                </a:cxn>
                <a:cxn ang="0">
                  <a:pos x="T2" y="T3"/>
                </a:cxn>
                <a:cxn ang="0">
                  <a:pos x="T4" y="T5"/>
                </a:cxn>
                <a:cxn ang="0">
                  <a:pos x="T6" y="T7"/>
                </a:cxn>
                <a:cxn ang="0">
                  <a:pos x="T8" y="T9"/>
                </a:cxn>
                <a:cxn ang="0">
                  <a:pos x="T10" y="T11"/>
                </a:cxn>
              </a:cxnLst>
              <a:rect l="0" t="0" r="r" b="b"/>
              <a:pathLst>
                <a:path w="1113" h="326">
                  <a:moveTo>
                    <a:pt x="1113" y="2"/>
                  </a:moveTo>
                  <a:lnTo>
                    <a:pt x="1113" y="0"/>
                  </a:lnTo>
                  <a:lnTo>
                    <a:pt x="0" y="0"/>
                  </a:lnTo>
                  <a:lnTo>
                    <a:pt x="0" y="2"/>
                  </a:lnTo>
                  <a:lnTo>
                    <a:pt x="557" y="326"/>
                  </a:lnTo>
                  <a:lnTo>
                    <a:pt x="1113" y="2"/>
                  </a:lnTo>
                  <a:close/>
                </a:path>
              </a:pathLst>
            </a:custGeom>
            <a:solidFill>
              <a:srgbClr val="F2C7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18">
              <a:extLst>
                <a:ext uri="{FF2B5EF4-FFF2-40B4-BE49-F238E27FC236}">
                  <a16:creationId xmlns:a16="http://schemas.microsoft.com/office/drawing/2014/main" id="{BBC249D9-DEAF-4EE7-8C60-9066DC8296E0}"/>
                </a:ext>
              </a:extLst>
            </p:cNvPr>
            <p:cNvSpPr>
              <a:spLocks/>
            </p:cNvSpPr>
            <p:nvPr/>
          </p:nvSpPr>
          <p:spPr bwMode="auto">
            <a:xfrm>
              <a:off x="14728825" y="7556500"/>
              <a:ext cx="882650" cy="1025525"/>
            </a:xfrm>
            <a:custGeom>
              <a:avLst/>
              <a:gdLst>
                <a:gd name="T0" fmla="*/ 553 w 556"/>
                <a:gd name="T1" fmla="*/ 646 h 646"/>
                <a:gd name="T2" fmla="*/ 556 w 556"/>
                <a:gd name="T3" fmla="*/ 646 h 646"/>
                <a:gd name="T4" fmla="*/ 556 w 556"/>
                <a:gd name="T5" fmla="*/ 0 h 646"/>
                <a:gd name="T6" fmla="*/ 0 w 556"/>
                <a:gd name="T7" fmla="*/ 324 h 646"/>
                <a:gd name="T8" fmla="*/ 553 w 556"/>
                <a:gd name="T9" fmla="*/ 646 h 646"/>
              </a:gdLst>
              <a:ahLst/>
              <a:cxnLst>
                <a:cxn ang="0">
                  <a:pos x="T0" y="T1"/>
                </a:cxn>
                <a:cxn ang="0">
                  <a:pos x="T2" y="T3"/>
                </a:cxn>
                <a:cxn ang="0">
                  <a:pos x="T4" y="T5"/>
                </a:cxn>
                <a:cxn ang="0">
                  <a:pos x="T6" y="T7"/>
                </a:cxn>
                <a:cxn ang="0">
                  <a:pos x="T8" y="T9"/>
                </a:cxn>
              </a:cxnLst>
              <a:rect l="0" t="0" r="r" b="b"/>
              <a:pathLst>
                <a:path w="556" h="646">
                  <a:moveTo>
                    <a:pt x="553" y="646"/>
                  </a:moveTo>
                  <a:lnTo>
                    <a:pt x="556" y="646"/>
                  </a:lnTo>
                  <a:lnTo>
                    <a:pt x="556" y="0"/>
                  </a:lnTo>
                  <a:lnTo>
                    <a:pt x="0" y="324"/>
                  </a:lnTo>
                  <a:lnTo>
                    <a:pt x="553" y="646"/>
                  </a:lnTo>
                  <a:close/>
                </a:path>
              </a:pathLst>
            </a:custGeom>
            <a:solidFill>
              <a:srgbClr val="EFB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19">
              <a:extLst>
                <a:ext uri="{FF2B5EF4-FFF2-40B4-BE49-F238E27FC236}">
                  <a16:creationId xmlns:a16="http://schemas.microsoft.com/office/drawing/2014/main" id="{23580736-CBDC-426B-8536-DA8F1B5B2B17}"/>
                </a:ext>
              </a:extLst>
            </p:cNvPr>
            <p:cNvSpPr>
              <a:spLocks/>
            </p:cNvSpPr>
            <p:nvPr/>
          </p:nvSpPr>
          <p:spPr bwMode="auto">
            <a:xfrm>
              <a:off x="13850937" y="8070850"/>
              <a:ext cx="1755775" cy="511175"/>
            </a:xfrm>
            <a:custGeom>
              <a:avLst/>
              <a:gdLst>
                <a:gd name="T0" fmla="*/ 553 w 1106"/>
                <a:gd name="T1" fmla="*/ 0 h 322"/>
                <a:gd name="T2" fmla="*/ 0 w 1106"/>
                <a:gd name="T3" fmla="*/ 322 h 322"/>
                <a:gd name="T4" fmla="*/ 1106 w 1106"/>
                <a:gd name="T5" fmla="*/ 322 h 322"/>
                <a:gd name="T6" fmla="*/ 553 w 1106"/>
                <a:gd name="T7" fmla="*/ 0 h 322"/>
              </a:gdLst>
              <a:ahLst/>
              <a:cxnLst>
                <a:cxn ang="0">
                  <a:pos x="T0" y="T1"/>
                </a:cxn>
                <a:cxn ang="0">
                  <a:pos x="T2" y="T3"/>
                </a:cxn>
                <a:cxn ang="0">
                  <a:pos x="T4" y="T5"/>
                </a:cxn>
                <a:cxn ang="0">
                  <a:pos x="T6" y="T7"/>
                </a:cxn>
              </a:cxnLst>
              <a:rect l="0" t="0" r="r" b="b"/>
              <a:pathLst>
                <a:path w="1106" h="322">
                  <a:moveTo>
                    <a:pt x="553" y="0"/>
                  </a:moveTo>
                  <a:lnTo>
                    <a:pt x="0" y="322"/>
                  </a:lnTo>
                  <a:lnTo>
                    <a:pt x="1106" y="322"/>
                  </a:lnTo>
                  <a:lnTo>
                    <a:pt x="553" y="0"/>
                  </a:lnTo>
                  <a:close/>
                </a:path>
              </a:pathLst>
            </a:custGeom>
            <a:solidFill>
              <a:srgbClr val="EAA8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20">
              <a:extLst>
                <a:ext uri="{FF2B5EF4-FFF2-40B4-BE49-F238E27FC236}">
                  <a16:creationId xmlns:a16="http://schemas.microsoft.com/office/drawing/2014/main" id="{7025BCBE-63DA-4BB8-928E-4DD3914A49CC}"/>
                </a:ext>
              </a:extLst>
            </p:cNvPr>
            <p:cNvSpPr>
              <a:spLocks/>
            </p:cNvSpPr>
            <p:nvPr/>
          </p:nvSpPr>
          <p:spPr bwMode="auto">
            <a:xfrm>
              <a:off x="13844587" y="7556500"/>
              <a:ext cx="884238" cy="1025525"/>
            </a:xfrm>
            <a:custGeom>
              <a:avLst/>
              <a:gdLst>
                <a:gd name="T0" fmla="*/ 0 w 557"/>
                <a:gd name="T1" fmla="*/ 0 h 646"/>
                <a:gd name="T2" fmla="*/ 0 w 557"/>
                <a:gd name="T3" fmla="*/ 646 h 646"/>
                <a:gd name="T4" fmla="*/ 4 w 557"/>
                <a:gd name="T5" fmla="*/ 646 h 646"/>
                <a:gd name="T6" fmla="*/ 557 w 557"/>
                <a:gd name="T7" fmla="*/ 324 h 646"/>
                <a:gd name="T8" fmla="*/ 0 w 557"/>
                <a:gd name="T9" fmla="*/ 0 h 646"/>
              </a:gdLst>
              <a:ahLst/>
              <a:cxnLst>
                <a:cxn ang="0">
                  <a:pos x="T0" y="T1"/>
                </a:cxn>
                <a:cxn ang="0">
                  <a:pos x="T2" y="T3"/>
                </a:cxn>
                <a:cxn ang="0">
                  <a:pos x="T4" y="T5"/>
                </a:cxn>
                <a:cxn ang="0">
                  <a:pos x="T6" y="T7"/>
                </a:cxn>
                <a:cxn ang="0">
                  <a:pos x="T8" y="T9"/>
                </a:cxn>
              </a:cxnLst>
              <a:rect l="0" t="0" r="r" b="b"/>
              <a:pathLst>
                <a:path w="557" h="646">
                  <a:moveTo>
                    <a:pt x="0" y="0"/>
                  </a:moveTo>
                  <a:lnTo>
                    <a:pt x="0" y="646"/>
                  </a:lnTo>
                  <a:lnTo>
                    <a:pt x="4" y="646"/>
                  </a:lnTo>
                  <a:lnTo>
                    <a:pt x="557" y="324"/>
                  </a:lnTo>
                  <a:lnTo>
                    <a:pt x="0" y="0"/>
                  </a:lnTo>
                  <a:close/>
                </a:path>
              </a:pathLst>
            </a:custGeom>
            <a:solidFill>
              <a:srgbClr val="EFB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521">
              <a:extLst>
                <a:ext uri="{FF2B5EF4-FFF2-40B4-BE49-F238E27FC236}">
                  <a16:creationId xmlns:a16="http://schemas.microsoft.com/office/drawing/2014/main" id="{07ABE09F-5276-4929-9C23-EE7641F277AF}"/>
                </a:ext>
              </a:extLst>
            </p:cNvPr>
            <p:cNvSpPr>
              <a:spLocks/>
            </p:cNvSpPr>
            <p:nvPr/>
          </p:nvSpPr>
          <p:spPr bwMode="auto">
            <a:xfrm>
              <a:off x="5046662" y="8572500"/>
              <a:ext cx="541338" cy="263525"/>
            </a:xfrm>
            <a:custGeom>
              <a:avLst/>
              <a:gdLst>
                <a:gd name="T0" fmla="*/ 151 w 222"/>
                <a:gd name="T1" fmla="*/ 38 h 108"/>
                <a:gd name="T2" fmla="*/ 146 w 222"/>
                <a:gd name="T3" fmla="*/ 0 h 108"/>
                <a:gd name="T4" fmla="*/ 67 w 222"/>
                <a:gd name="T5" fmla="*/ 8 h 108"/>
                <a:gd name="T6" fmla="*/ 56 w 222"/>
                <a:gd name="T7" fmla="*/ 43 h 108"/>
                <a:gd name="T8" fmla="*/ 0 w 222"/>
                <a:gd name="T9" fmla="*/ 54 h 108"/>
                <a:gd name="T10" fmla="*/ 119 w 222"/>
                <a:gd name="T11" fmla="*/ 103 h 108"/>
                <a:gd name="T12" fmla="*/ 222 w 222"/>
                <a:gd name="T13" fmla="*/ 37 h 108"/>
                <a:gd name="T14" fmla="*/ 151 w 222"/>
                <a:gd name="T15" fmla="*/ 38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2" h="108">
                  <a:moveTo>
                    <a:pt x="151" y="38"/>
                  </a:moveTo>
                  <a:cubicBezTo>
                    <a:pt x="151" y="29"/>
                    <a:pt x="146" y="8"/>
                    <a:pt x="146" y="0"/>
                  </a:cubicBezTo>
                  <a:cubicBezTo>
                    <a:pt x="67" y="8"/>
                    <a:pt x="67" y="8"/>
                    <a:pt x="67" y="8"/>
                  </a:cubicBezTo>
                  <a:cubicBezTo>
                    <a:pt x="66" y="16"/>
                    <a:pt x="58" y="37"/>
                    <a:pt x="56" y="43"/>
                  </a:cubicBezTo>
                  <a:cubicBezTo>
                    <a:pt x="37" y="45"/>
                    <a:pt x="18" y="48"/>
                    <a:pt x="0" y="54"/>
                  </a:cubicBezTo>
                  <a:cubicBezTo>
                    <a:pt x="28" y="88"/>
                    <a:pt x="74" y="108"/>
                    <a:pt x="119" y="103"/>
                  </a:cubicBezTo>
                  <a:cubicBezTo>
                    <a:pt x="161" y="99"/>
                    <a:pt x="200" y="73"/>
                    <a:pt x="222" y="37"/>
                  </a:cubicBezTo>
                  <a:cubicBezTo>
                    <a:pt x="200" y="35"/>
                    <a:pt x="176" y="35"/>
                    <a:pt x="151" y="38"/>
                  </a:cubicBezTo>
                  <a:close/>
                </a:path>
              </a:pathLst>
            </a:custGeom>
            <a:solidFill>
              <a:srgbClr val="F6BB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522">
              <a:extLst>
                <a:ext uri="{FF2B5EF4-FFF2-40B4-BE49-F238E27FC236}">
                  <a16:creationId xmlns:a16="http://schemas.microsoft.com/office/drawing/2014/main" id="{86326DCD-ECF6-4D66-A5B8-CE10028C9EE2}"/>
                </a:ext>
              </a:extLst>
            </p:cNvPr>
            <p:cNvSpPr>
              <a:spLocks/>
            </p:cNvSpPr>
            <p:nvPr/>
          </p:nvSpPr>
          <p:spPr bwMode="auto">
            <a:xfrm>
              <a:off x="5006975" y="9593263"/>
              <a:ext cx="115888" cy="41275"/>
            </a:xfrm>
            <a:custGeom>
              <a:avLst/>
              <a:gdLst>
                <a:gd name="T0" fmla="*/ 2 w 47"/>
                <a:gd name="T1" fmla="*/ 17 h 17"/>
                <a:gd name="T2" fmla="*/ 0 w 47"/>
                <a:gd name="T3" fmla="*/ 15 h 17"/>
                <a:gd name="T4" fmla="*/ 2 w 47"/>
                <a:gd name="T5" fmla="*/ 13 h 17"/>
                <a:gd name="T6" fmla="*/ 25 w 47"/>
                <a:gd name="T7" fmla="*/ 4 h 17"/>
                <a:gd name="T8" fmla="*/ 47 w 47"/>
                <a:gd name="T9" fmla="*/ 0 h 17"/>
                <a:gd name="T10" fmla="*/ 47 w 47"/>
                <a:gd name="T11" fmla="*/ 1 h 17"/>
                <a:gd name="T12" fmla="*/ 44 w 47"/>
                <a:gd name="T13" fmla="*/ 5 h 17"/>
                <a:gd name="T14" fmla="*/ 2 w 47"/>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17">
                  <a:moveTo>
                    <a:pt x="2" y="17"/>
                  </a:moveTo>
                  <a:cubicBezTo>
                    <a:pt x="1" y="17"/>
                    <a:pt x="0" y="16"/>
                    <a:pt x="0" y="15"/>
                  </a:cubicBezTo>
                  <a:cubicBezTo>
                    <a:pt x="0" y="14"/>
                    <a:pt x="1" y="14"/>
                    <a:pt x="2" y="13"/>
                  </a:cubicBezTo>
                  <a:cubicBezTo>
                    <a:pt x="9" y="9"/>
                    <a:pt x="17" y="6"/>
                    <a:pt x="25" y="4"/>
                  </a:cubicBezTo>
                  <a:cubicBezTo>
                    <a:pt x="32" y="2"/>
                    <a:pt x="39" y="1"/>
                    <a:pt x="47" y="0"/>
                  </a:cubicBezTo>
                  <a:cubicBezTo>
                    <a:pt x="47" y="0"/>
                    <a:pt x="47" y="1"/>
                    <a:pt x="47" y="1"/>
                  </a:cubicBezTo>
                  <a:cubicBezTo>
                    <a:pt x="47" y="2"/>
                    <a:pt x="46" y="4"/>
                    <a:pt x="44" y="5"/>
                  </a:cubicBezTo>
                  <a:cubicBezTo>
                    <a:pt x="30" y="7"/>
                    <a:pt x="15" y="11"/>
                    <a:pt x="2" y="17"/>
                  </a:cubicBezTo>
                  <a:close/>
                </a:path>
              </a:pathLst>
            </a:custGeom>
            <a:solidFill>
              <a:srgbClr val="F2A6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523">
              <a:extLst>
                <a:ext uri="{FF2B5EF4-FFF2-40B4-BE49-F238E27FC236}">
                  <a16:creationId xmlns:a16="http://schemas.microsoft.com/office/drawing/2014/main" id="{ACC24443-D8FE-4E03-B75A-67D1EDD8EC0A}"/>
                </a:ext>
              </a:extLst>
            </p:cNvPr>
            <p:cNvSpPr>
              <a:spLocks/>
            </p:cNvSpPr>
            <p:nvPr/>
          </p:nvSpPr>
          <p:spPr bwMode="auto">
            <a:xfrm>
              <a:off x="5853112" y="12253913"/>
              <a:ext cx="6350" cy="22225"/>
            </a:xfrm>
            <a:custGeom>
              <a:avLst/>
              <a:gdLst>
                <a:gd name="T0" fmla="*/ 0 w 2"/>
                <a:gd name="T1" fmla="*/ 0 h 9"/>
                <a:gd name="T2" fmla="*/ 2 w 2"/>
                <a:gd name="T3" fmla="*/ 9 h 9"/>
                <a:gd name="T4" fmla="*/ 0 w 2"/>
                <a:gd name="T5" fmla="*/ 0 h 9"/>
              </a:gdLst>
              <a:ahLst/>
              <a:cxnLst>
                <a:cxn ang="0">
                  <a:pos x="T0" y="T1"/>
                </a:cxn>
                <a:cxn ang="0">
                  <a:pos x="T2" y="T3"/>
                </a:cxn>
                <a:cxn ang="0">
                  <a:pos x="T4" y="T5"/>
                </a:cxn>
              </a:cxnLst>
              <a:rect l="0" t="0" r="r" b="b"/>
              <a:pathLst>
                <a:path w="2" h="9">
                  <a:moveTo>
                    <a:pt x="0" y="0"/>
                  </a:moveTo>
                  <a:cubicBezTo>
                    <a:pt x="0" y="3"/>
                    <a:pt x="1" y="6"/>
                    <a:pt x="2" y="9"/>
                  </a:cubicBezTo>
                  <a:cubicBezTo>
                    <a:pt x="0" y="6"/>
                    <a:pt x="0" y="3"/>
                    <a:pt x="0" y="0"/>
                  </a:cubicBezTo>
                  <a:close/>
                </a:path>
              </a:pathLst>
            </a:custGeom>
            <a:solidFill>
              <a:srgbClr val="93C0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524">
              <a:extLst>
                <a:ext uri="{FF2B5EF4-FFF2-40B4-BE49-F238E27FC236}">
                  <a16:creationId xmlns:a16="http://schemas.microsoft.com/office/drawing/2014/main" id="{AECBC03E-21DB-4FC4-ABA5-6E1524D40B84}"/>
                </a:ext>
              </a:extLst>
            </p:cNvPr>
            <p:cNvSpPr>
              <a:spLocks/>
            </p:cNvSpPr>
            <p:nvPr/>
          </p:nvSpPr>
          <p:spPr bwMode="auto">
            <a:xfrm>
              <a:off x="5843587" y="12158663"/>
              <a:ext cx="434975" cy="146050"/>
            </a:xfrm>
            <a:custGeom>
              <a:avLst/>
              <a:gdLst>
                <a:gd name="T0" fmla="*/ 4 w 178"/>
                <a:gd name="T1" fmla="*/ 39 h 60"/>
                <a:gd name="T2" fmla="*/ 0 w 178"/>
                <a:gd name="T3" fmla="*/ 21 h 60"/>
                <a:gd name="T4" fmla="*/ 53 w 178"/>
                <a:gd name="T5" fmla="*/ 25 h 60"/>
                <a:gd name="T6" fmla="*/ 81 w 178"/>
                <a:gd name="T7" fmla="*/ 23 h 60"/>
                <a:gd name="T8" fmla="*/ 98 w 178"/>
                <a:gd name="T9" fmla="*/ 0 h 60"/>
                <a:gd name="T10" fmla="*/ 171 w 178"/>
                <a:gd name="T11" fmla="*/ 36 h 60"/>
                <a:gd name="T12" fmla="*/ 178 w 178"/>
                <a:gd name="T13" fmla="*/ 46 h 60"/>
                <a:gd name="T14" fmla="*/ 178 w 178"/>
                <a:gd name="T15" fmla="*/ 47 h 60"/>
                <a:gd name="T16" fmla="*/ 169 w 178"/>
                <a:gd name="T17" fmla="*/ 56 h 60"/>
                <a:gd name="T18" fmla="*/ 27 w 178"/>
                <a:gd name="T19" fmla="*/ 58 h 60"/>
                <a:gd name="T20" fmla="*/ 13 w 178"/>
                <a:gd name="T21" fmla="*/ 55 h 60"/>
                <a:gd name="T22" fmla="*/ 6 w 178"/>
                <a:gd name="T23" fmla="*/ 48 h 60"/>
                <a:gd name="T24" fmla="*/ 4 w 178"/>
                <a:gd name="T25" fmla="*/ 3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60">
                  <a:moveTo>
                    <a:pt x="4" y="39"/>
                  </a:moveTo>
                  <a:cubicBezTo>
                    <a:pt x="2" y="33"/>
                    <a:pt x="1" y="27"/>
                    <a:pt x="0" y="21"/>
                  </a:cubicBezTo>
                  <a:cubicBezTo>
                    <a:pt x="17" y="21"/>
                    <a:pt x="35" y="22"/>
                    <a:pt x="53" y="25"/>
                  </a:cubicBezTo>
                  <a:cubicBezTo>
                    <a:pt x="62" y="26"/>
                    <a:pt x="73" y="28"/>
                    <a:pt x="81" y="23"/>
                  </a:cubicBezTo>
                  <a:cubicBezTo>
                    <a:pt x="89" y="18"/>
                    <a:pt x="92" y="7"/>
                    <a:pt x="98" y="0"/>
                  </a:cubicBezTo>
                  <a:cubicBezTo>
                    <a:pt x="119" y="14"/>
                    <a:pt x="149" y="29"/>
                    <a:pt x="171" y="36"/>
                  </a:cubicBezTo>
                  <a:cubicBezTo>
                    <a:pt x="175" y="37"/>
                    <a:pt x="178" y="41"/>
                    <a:pt x="178" y="46"/>
                  </a:cubicBezTo>
                  <a:cubicBezTo>
                    <a:pt x="178" y="46"/>
                    <a:pt x="178" y="46"/>
                    <a:pt x="178" y="47"/>
                  </a:cubicBezTo>
                  <a:cubicBezTo>
                    <a:pt x="178" y="51"/>
                    <a:pt x="174" y="55"/>
                    <a:pt x="169" y="56"/>
                  </a:cubicBezTo>
                  <a:cubicBezTo>
                    <a:pt x="115" y="59"/>
                    <a:pt x="85" y="60"/>
                    <a:pt x="27" y="58"/>
                  </a:cubicBezTo>
                  <a:cubicBezTo>
                    <a:pt x="22" y="58"/>
                    <a:pt x="17" y="57"/>
                    <a:pt x="13" y="55"/>
                  </a:cubicBezTo>
                  <a:cubicBezTo>
                    <a:pt x="10" y="54"/>
                    <a:pt x="7" y="51"/>
                    <a:pt x="6" y="48"/>
                  </a:cubicBezTo>
                  <a:cubicBezTo>
                    <a:pt x="5" y="45"/>
                    <a:pt x="4" y="42"/>
                    <a:pt x="4" y="39"/>
                  </a:cubicBezTo>
                  <a:close/>
                </a:path>
              </a:pathLst>
            </a:custGeom>
            <a:solidFill>
              <a:srgbClr val="7A5C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525">
              <a:extLst>
                <a:ext uri="{FF2B5EF4-FFF2-40B4-BE49-F238E27FC236}">
                  <a16:creationId xmlns:a16="http://schemas.microsoft.com/office/drawing/2014/main" id="{ED9BA518-9020-4F55-9B2C-826E19B21861}"/>
                </a:ext>
              </a:extLst>
            </p:cNvPr>
            <p:cNvSpPr>
              <a:spLocks/>
            </p:cNvSpPr>
            <p:nvPr/>
          </p:nvSpPr>
          <p:spPr bwMode="auto">
            <a:xfrm>
              <a:off x="5178425" y="12255500"/>
              <a:ext cx="4763" cy="20638"/>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2" y="2"/>
                    <a:pt x="1" y="5"/>
                    <a:pt x="0" y="8"/>
                  </a:cubicBezTo>
                  <a:cubicBezTo>
                    <a:pt x="1" y="5"/>
                    <a:pt x="1" y="2"/>
                    <a:pt x="2" y="0"/>
                  </a:cubicBezTo>
                  <a:close/>
                </a:path>
              </a:pathLst>
            </a:custGeom>
            <a:solidFill>
              <a:srgbClr val="93C0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526">
              <a:extLst>
                <a:ext uri="{FF2B5EF4-FFF2-40B4-BE49-F238E27FC236}">
                  <a16:creationId xmlns:a16="http://schemas.microsoft.com/office/drawing/2014/main" id="{C87B0267-4F12-4517-A3D0-F71FC77B268B}"/>
                </a:ext>
              </a:extLst>
            </p:cNvPr>
            <p:cNvSpPr>
              <a:spLocks/>
            </p:cNvSpPr>
            <p:nvPr/>
          </p:nvSpPr>
          <p:spPr bwMode="auto">
            <a:xfrm>
              <a:off x="4756150" y="12158663"/>
              <a:ext cx="434975" cy="146050"/>
            </a:xfrm>
            <a:custGeom>
              <a:avLst/>
              <a:gdLst>
                <a:gd name="T0" fmla="*/ 175 w 178"/>
                <a:gd name="T1" fmla="*/ 40 h 60"/>
                <a:gd name="T2" fmla="*/ 173 w 178"/>
                <a:gd name="T3" fmla="*/ 48 h 60"/>
                <a:gd name="T4" fmla="*/ 173 w 178"/>
                <a:gd name="T5" fmla="*/ 48 h 60"/>
                <a:gd name="T6" fmla="*/ 167 w 178"/>
                <a:gd name="T7" fmla="*/ 55 h 60"/>
                <a:gd name="T8" fmla="*/ 152 w 178"/>
                <a:gd name="T9" fmla="*/ 58 h 60"/>
                <a:gd name="T10" fmla="*/ 10 w 178"/>
                <a:gd name="T11" fmla="*/ 56 h 60"/>
                <a:gd name="T12" fmla="*/ 1 w 178"/>
                <a:gd name="T13" fmla="*/ 47 h 60"/>
                <a:gd name="T14" fmla="*/ 0 w 178"/>
                <a:gd name="T15" fmla="*/ 45 h 60"/>
                <a:gd name="T16" fmla="*/ 7 w 178"/>
                <a:gd name="T17" fmla="*/ 36 h 60"/>
                <a:gd name="T18" fmla="*/ 78 w 178"/>
                <a:gd name="T19" fmla="*/ 0 h 60"/>
                <a:gd name="T20" fmla="*/ 97 w 178"/>
                <a:gd name="T21" fmla="*/ 23 h 60"/>
                <a:gd name="T22" fmla="*/ 125 w 178"/>
                <a:gd name="T23" fmla="*/ 25 h 60"/>
                <a:gd name="T24" fmla="*/ 178 w 178"/>
                <a:gd name="T25" fmla="*/ 21 h 60"/>
                <a:gd name="T26" fmla="*/ 175 w 178"/>
                <a:gd name="T27" fmla="*/ 4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 h="60">
                  <a:moveTo>
                    <a:pt x="175" y="40"/>
                  </a:moveTo>
                  <a:cubicBezTo>
                    <a:pt x="174" y="42"/>
                    <a:pt x="174" y="45"/>
                    <a:pt x="173" y="48"/>
                  </a:cubicBezTo>
                  <a:cubicBezTo>
                    <a:pt x="173" y="48"/>
                    <a:pt x="173" y="48"/>
                    <a:pt x="173" y="48"/>
                  </a:cubicBezTo>
                  <a:cubicBezTo>
                    <a:pt x="172" y="51"/>
                    <a:pt x="170" y="54"/>
                    <a:pt x="167" y="55"/>
                  </a:cubicBezTo>
                  <a:cubicBezTo>
                    <a:pt x="162" y="57"/>
                    <a:pt x="157" y="58"/>
                    <a:pt x="152" y="58"/>
                  </a:cubicBezTo>
                  <a:cubicBezTo>
                    <a:pt x="95" y="60"/>
                    <a:pt x="65" y="59"/>
                    <a:pt x="10" y="56"/>
                  </a:cubicBezTo>
                  <a:cubicBezTo>
                    <a:pt x="5" y="55"/>
                    <a:pt x="1" y="51"/>
                    <a:pt x="1" y="47"/>
                  </a:cubicBezTo>
                  <a:cubicBezTo>
                    <a:pt x="0" y="46"/>
                    <a:pt x="0" y="46"/>
                    <a:pt x="0" y="45"/>
                  </a:cubicBezTo>
                  <a:cubicBezTo>
                    <a:pt x="0" y="41"/>
                    <a:pt x="3" y="37"/>
                    <a:pt x="7" y="36"/>
                  </a:cubicBezTo>
                  <a:cubicBezTo>
                    <a:pt x="28" y="29"/>
                    <a:pt x="57" y="14"/>
                    <a:pt x="78" y="0"/>
                  </a:cubicBezTo>
                  <a:cubicBezTo>
                    <a:pt x="84" y="7"/>
                    <a:pt x="88" y="18"/>
                    <a:pt x="97" y="23"/>
                  </a:cubicBezTo>
                  <a:cubicBezTo>
                    <a:pt x="105" y="28"/>
                    <a:pt x="115" y="26"/>
                    <a:pt x="125" y="25"/>
                  </a:cubicBezTo>
                  <a:cubicBezTo>
                    <a:pt x="142" y="22"/>
                    <a:pt x="160" y="21"/>
                    <a:pt x="178" y="21"/>
                  </a:cubicBezTo>
                  <a:cubicBezTo>
                    <a:pt x="177" y="27"/>
                    <a:pt x="176" y="34"/>
                    <a:pt x="175" y="40"/>
                  </a:cubicBezTo>
                  <a:close/>
                </a:path>
              </a:pathLst>
            </a:custGeom>
            <a:solidFill>
              <a:srgbClr val="7A5C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527">
              <a:extLst>
                <a:ext uri="{FF2B5EF4-FFF2-40B4-BE49-F238E27FC236}">
                  <a16:creationId xmlns:a16="http://schemas.microsoft.com/office/drawing/2014/main" id="{BF38621F-B2BD-4679-9BCC-92EE21940FC9}"/>
                </a:ext>
              </a:extLst>
            </p:cNvPr>
            <p:cNvSpPr>
              <a:spLocks/>
            </p:cNvSpPr>
            <p:nvPr/>
          </p:nvSpPr>
          <p:spPr bwMode="auto">
            <a:xfrm>
              <a:off x="4946650" y="11253788"/>
              <a:ext cx="385763" cy="973138"/>
            </a:xfrm>
            <a:custGeom>
              <a:avLst/>
              <a:gdLst>
                <a:gd name="T0" fmla="*/ 18 w 158"/>
                <a:gd name="T1" fmla="*/ 357 h 399"/>
                <a:gd name="T2" fmla="*/ 35 w 158"/>
                <a:gd name="T3" fmla="*/ 3 h 399"/>
                <a:gd name="T4" fmla="*/ 158 w 158"/>
                <a:gd name="T5" fmla="*/ 0 h 399"/>
                <a:gd name="T6" fmla="*/ 100 w 158"/>
                <a:gd name="T7" fmla="*/ 392 h 399"/>
                <a:gd name="T8" fmla="*/ 47 w 158"/>
                <a:gd name="T9" fmla="*/ 396 h 399"/>
                <a:gd name="T10" fmla="*/ 19 w 158"/>
                <a:gd name="T11" fmla="*/ 394 h 399"/>
                <a:gd name="T12" fmla="*/ 0 w 158"/>
                <a:gd name="T13" fmla="*/ 371 h 399"/>
                <a:gd name="T14" fmla="*/ 18 w 158"/>
                <a:gd name="T15" fmla="*/ 357 h 3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399">
                  <a:moveTo>
                    <a:pt x="18" y="357"/>
                  </a:moveTo>
                  <a:cubicBezTo>
                    <a:pt x="19" y="239"/>
                    <a:pt x="32" y="121"/>
                    <a:pt x="35" y="3"/>
                  </a:cubicBezTo>
                  <a:cubicBezTo>
                    <a:pt x="76" y="3"/>
                    <a:pt x="117" y="2"/>
                    <a:pt x="158" y="0"/>
                  </a:cubicBezTo>
                  <a:cubicBezTo>
                    <a:pt x="142" y="131"/>
                    <a:pt x="122" y="262"/>
                    <a:pt x="100" y="392"/>
                  </a:cubicBezTo>
                  <a:cubicBezTo>
                    <a:pt x="82" y="392"/>
                    <a:pt x="64" y="393"/>
                    <a:pt x="47" y="396"/>
                  </a:cubicBezTo>
                  <a:cubicBezTo>
                    <a:pt x="37" y="397"/>
                    <a:pt x="27" y="399"/>
                    <a:pt x="19" y="394"/>
                  </a:cubicBezTo>
                  <a:cubicBezTo>
                    <a:pt x="10" y="389"/>
                    <a:pt x="6" y="378"/>
                    <a:pt x="0" y="371"/>
                  </a:cubicBezTo>
                  <a:cubicBezTo>
                    <a:pt x="7" y="366"/>
                    <a:pt x="13" y="361"/>
                    <a:pt x="18" y="357"/>
                  </a:cubicBezTo>
                  <a:close/>
                </a:path>
              </a:pathLst>
            </a:custGeom>
            <a:solidFill>
              <a:srgbClr val="F6BB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528">
              <a:extLst>
                <a:ext uri="{FF2B5EF4-FFF2-40B4-BE49-F238E27FC236}">
                  <a16:creationId xmlns:a16="http://schemas.microsoft.com/office/drawing/2014/main" id="{C660E1C9-9998-433C-9580-645BE2564A41}"/>
                </a:ext>
              </a:extLst>
            </p:cNvPr>
            <p:cNvSpPr>
              <a:spLocks/>
            </p:cNvSpPr>
            <p:nvPr/>
          </p:nvSpPr>
          <p:spPr bwMode="auto">
            <a:xfrm>
              <a:off x="5641975" y="11209338"/>
              <a:ext cx="441325" cy="1017588"/>
            </a:xfrm>
            <a:custGeom>
              <a:avLst/>
              <a:gdLst>
                <a:gd name="T0" fmla="*/ 181 w 181"/>
                <a:gd name="T1" fmla="*/ 389 h 417"/>
                <a:gd name="T2" fmla="*/ 164 w 181"/>
                <a:gd name="T3" fmla="*/ 412 h 417"/>
                <a:gd name="T4" fmla="*/ 136 w 181"/>
                <a:gd name="T5" fmla="*/ 414 h 417"/>
                <a:gd name="T6" fmla="*/ 83 w 181"/>
                <a:gd name="T7" fmla="*/ 410 h 417"/>
                <a:gd name="T8" fmla="*/ 0 w 181"/>
                <a:gd name="T9" fmla="*/ 11 h 417"/>
                <a:gd name="T10" fmla="*/ 123 w 181"/>
                <a:gd name="T11" fmla="*/ 0 h 417"/>
                <a:gd name="T12" fmla="*/ 163 w 181"/>
                <a:gd name="T13" fmla="*/ 375 h 417"/>
                <a:gd name="T14" fmla="*/ 181 w 181"/>
                <a:gd name="T15" fmla="*/ 389 h 4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1" h="417">
                  <a:moveTo>
                    <a:pt x="181" y="389"/>
                  </a:moveTo>
                  <a:cubicBezTo>
                    <a:pt x="175" y="396"/>
                    <a:pt x="172" y="407"/>
                    <a:pt x="164" y="412"/>
                  </a:cubicBezTo>
                  <a:cubicBezTo>
                    <a:pt x="156" y="417"/>
                    <a:pt x="145" y="415"/>
                    <a:pt x="136" y="414"/>
                  </a:cubicBezTo>
                  <a:cubicBezTo>
                    <a:pt x="118" y="411"/>
                    <a:pt x="100" y="410"/>
                    <a:pt x="83" y="410"/>
                  </a:cubicBezTo>
                  <a:cubicBezTo>
                    <a:pt x="52" y="278"/>
                    <a:pt x="25" y="145"/>
                    <a:pt x="0" y="11"/>
                  </a:cubicBezTo>
                  <a:cubicBezTo>
                    <a:pt x="42" y="8"/>
                    <a:pt x="83" y="4"/>
                    <a:pt x="123" y="0"/>
                  </a:cubicBezTo>
                  <a:cubicBezTo>
                    <a:pt x="132" y="125"/>
                    <a:pt x="154" y="250"/>
                    <a:pt x="163" y="375"/>
                  </a:cubicBezTo>
                  <a:cubicBezTo>
                    <a:pt x="167" y="379"/>
                    <a:pt x="174" y="384"/>
                    <a:pt x="181" y="389"/>
                  </a:cubicBezTo>
                  <a:close/>
                </a:path>
              </a:pathLst>
            </a:custGeom>
            <a:solidFill>
              <a:srgbClr val="F6BB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529">
              <a:extLst>
                <a:ext uri="{FF2B5EF4-FFF2-40B4-BE49-F238E27FC236}">
                  <a16:creationId xmlns:a16="http://schemas.microsoft.com/office/drawing/2014/main" id="{D9E253ED-60C6-47D5-890A-8E7890DC4D36}"/>
                </a:ext>
              </a:extLst>
            </p:cNvPr>
            <p:cNvSpPr>
              <a:spLocks/>
            </p:cNvSpPr>
            <p:nvPr/>
          </p:nvSpPr>
          <p:spPr bwMode="auto">
            <a:xfrm>
              <a:off x="4887912" y="9499600"/>
              <a:ext cx="1122363" cy="1760538"/>
            </a:xfrm>
            <a:custGeom>
              <a:avLst/>
              <a:gdLst>
                <a:gd name="T0" fmla="*/ 432 w 460"/>
                <a:gd name="T1" fmla="*/ 701 h 722"/>
                <a:gd name="T2" fmla="*/ 309 w 460"/>
                <a:gd name="T3" fmla="*/ 712 h 722"/>
                <a:gd name="T4" fmla="*/ 182 w 460"/>
                <a:gd name="T5" fmla="*/ 719 h 722"/>
                <a:gd name="T6" fmla="*/ 59 w 460"/>
                <a:gd name="T7" fmla="*/ 722 h 722"/>
                <a:gd name="T8" fmla="*/ 0 w 460"/>
                <a:gd name="T9" fmla="*/ 721 h 722"/>
                <a:gd name="T10" fmla="*/ 50 w 460"/>
                <a:gd name="T11" fmla="*/ 111 h 722"/>
                <a:gd name="T12" fmla="*/ 54 w 460"/>
                <a:gd name="T13" fmla="*/ 109 h 722"/>
                <a:gd name="T14" fmla="*/ 73 w 460"/>
                <a:gd name="T15" fmla="*/ 94 h 722"/>
                <a:gd name="T16" fmla="*/ 102 w 460"/>
                <a:gd name="T17" fmla="*/ 89 h 722"/>
                <a:gd name="T18" fmla="*/ 108 w 460"/>
                <a:gd name="T19" fmla="*/ 84 h 722"/>
                <a:gd name="T20" fmla="*/ 105 w 460"/>
                <a:gd name="T21" fmla="*/ 79 h 722"/>
                <a:gd name="T22" fmla="*/ 100 w 460"/>
                <a:gd name="T23" fmla="*/ 78 h 722"/>
                <a:gd name="T24" fmla="*/ 55 w 460"/>
                <a:gd name="T25" fmla="*/ 83 h 722"/>
                <a:gd name="T26" fmla="*/ 98 w 460"/>
                <a:gd name="T27" fmla="*/ 72 h 722"/>
                <a:gd name="T28" fmla="*/ 105 w 460"/>
                <a:gd name="T29" fmla="*/ 69 h 722"/>
                <a:gd name="T30" fmla="*/ 107 w 460"/>
                <a:gd name="T31" fmla="*/ 67 h 722"/>
                <a:gd name="T32" fmla="*/ 108 w 460"/>
                <a:gd name="T33" fmla="*/ 63 h 722"/>
                <a:gd name="T34" fmla="*/ 103 w 460"/>
                <a:gd name="T35" fmla="*/ 57 h 722"/>
                <a:gd name="T36" fmla="*/ 108 w 460"/>
                <a:gd name="T37" fmla="*/ 53 h 722"/>
                <a:gd name="T38" fmla="*/ 110 w 460"/>
                <a:gd name="T39" fmla="*/ 51 h 722"/>
                <a:gd name="T40" fmla="*/ 110 w 460"/>
                <a:gd name="T41" fmla="*/ 45 h 722"/>
                <a:gd name="T42" fmla="*/ 99 w 460"/>
                <a:gd name="T43" fmla="*/ 42 h 722"/>
                <a:gd name="T44" fmla="*/ 93 w 460"/>
                <a:gd name="T45" fmla="*/ 43 h 722"/>
                <a:gd name="T46" fmla="*/ 96 w 460"/>
                <a:gd name="T47" fmla="*/ 39 h 722"/>
                <a:gd name="T48" fmla="*/ 96 w 460"/>
                <a:gd name="T49" fmla="*/ 38 h 722"/>
                <a:gd name="T50" fmla="*/ 92 w 460"/>
                <a:gd name="T51" fmla="*/ 32 h 722"/>
                <a:gd name="T52" fmla="*/ 84 w 460"/>
                <a:gd name="T53" fmla="*/ 32 h 722"/>
                <a:gd name="T54" fmla="*/ 53 w 460"/>
                <a:gd name="T55" fmla="*/ 40 h 722"/>
                <a:gd name="T56" fmla="*/ 52 w 460"/>
                <a:gd name="T57" fmla="*/ 14 h 722"/>
                <a:gd name="T58" fmla="*/ 323 w 460"/>
                <a:gd name="T59" fmla="*/ 0 h 722"/>
                <a:gd name="T60" fmla="*/ 325 w 460"/>
                <a:gd name="T61" fmla="*/ 15 h 722"/>
                <a:gd name="T62" fmla="*/ 325 w 460"/>
                <a:gd name="T63" fmla="*/ 15 h 722"/>
                <a:gd name="T64" fmla="*/ 460 w 460"/>
                <a:gd name="T65" fmla="*/ 697 h 722"/>
                <a:gd name="T66" fmla="*/ 432 w 460"/>
                <a:gd name="T67" fmla="*/ 701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60" h="722">
                  <a:moveTo>
                    <a:pt x="432" y="701"/>
                  </a:moveTo>
                  <a:cubicBezTo>
                    <a:pt x="392" y="705"/>
                    <a:pt x="351" y="709"/>
                    <a:pt x="309" y="712"/>
                  </a:cubicBezTo>
                  <a:cubicBezTo>
                    <a:pt x="267" y="715"/>
                    <a:pt x="225" y="718"/>
                    <a:pt x="182" y="719"/>
                  </a:cubicBezTo>
                  <a:cubicBezTo>
                    <a:pt x="141" y="721"/>
                    <a:pt x="100" y="722"/>
                    <a:pt x="59" y="722"/>
                  </a:cubicBezTo>
                  <a:cubicBezTo>
                    <a:pt x="39" y="722"/>
                    <a:pt x="20" y="721"/>
                    <a:pt x="0" y="721"/>
                  </a:cubicBezTo>
                  <a:cubicBezTo>
                    <a:pt x="16" y="522"/>
                    <a:pt x="34" y="309"/>
                    <a:pt x="50" y="111"/>
                  </a:cubicBezTo>
                  <a:cubicBezTo>
                    <a:pt x="51" y="110"/>
                    <a:pt x="52" y="110"/>
                    <a:pt x="54" y="109"/>
                  </a:cubicBezTo>
                  <a:cubicBezTo>
                    <a:pt x="60" y="104"/>
                    <a:pt x="65" y="97"/>
                    <a:pt x="73" y="94"/>
                  </a:cubicBezTo>
                  <a:cubicBezTo>
                    <a:pt x="82" y="90"/>
                    <a:pt x="92" y="92"/>
                    <a:pt x="102" y="89"/>
                  </a:cubicBezTo>
                  <a:cubicBezTo>
                    <a:pt x="105" y="89"/>
                    <a:pt x="108" y="87"/>
                    <a:pt x="108" y="84"/>
                  </a:cubicBezTo>
                  <a:cubicBezTo>
                    <a:pt x="108" y="82"/>
                    <a:pt x="107" y="80"/>
                    <a:pt x="105" y="79"/>
                  </a:cubicBezTo>
                  <a:cubicBezTo>
                    <a:pt x="104" y="79"/>
                    <a:pt x="102" y="78"/>
                    <a:pt x="100" y="78"/>
                  </a:cubicBezTo>
                  <a:cubicBezTo>
                    <a:pt x="85" y="77"/>
                    <a:pt x="69" y="78"/>
                    <a:pt x="55" y="83"/>
                  </a:cubicBezTo>
                  <a:cubicBezTo>
                    <a:pt x="72" y="75"/>
                    <a:pt x="82" y="74"/>
                    <a:pt x="98" y="72"/>
                  </a:cubicBezTo>
                  <a:cubicBezTo>
                    <a:pt x="101" y="71"/>
                    <a:pt x="103" y="70"/>
                    <a:pt x="105" y="69"/>
                  </a:cubicBezTo>
                  <a:cubicBezTo>
                    <a:pt x="106" y="68"/>
                    <a:pt x="106" y="68"/>
                    <a:pt x="107" y="67"/>
                  </a:cubicBezTo>
                  <a:cubicBezTo>
                    <a:pt x="108" y="66"/>
                    <a:pt x="108" y="64"/>
                    <a:pt x="108" y="63"/>
                  </a:cubicBezTo>
                  <a:cubicBezTo>
                    <a:pt x="108" y="60"/>
                    <a:pt x="106" y="58"/>
                    <a:pt x="103" y="57"/>
                  </a:cubicBezTo>
                  <a:cubicBezTo>
                    <a:pt x="105" y="56"/>
                    <a:pt x="107" y="55"/>
                    <a:pt x="108" y="53"/>
                  </a:cubicBezTo>
                  <a:cubicBezTo>
                    <a:pt x="109" y="53"/>
                    <a:pt x="109" y="52"/>
                    <a:pt x="110" y="51"/>
                  </a:cubicBezTo>
                  <a:cubicBezTo>
                    <a:pt x="111" y="49"/>
                    <a:pt x="111" y="47"/>
                    <a:pt x="110" y="45"/>
                  </a:cubicBezTo>
                  <a:cubicBezTo>
                    <a:pt x="108" y="42"/>
                    <a:pt x="103" y="42"/>
                    <a:pt x="99" y="42"/>
                  </a:cubicBezTo>
                  <a:cubicBezTo>
                    <a:pt x="97" y="42"/>
                    <a:pt x="95" y="43"/>
                    <a:pt x="93" y="43"/>
                  </a:cubicBezTo>
                  <a:cubicBezTo>
                    <a:pt x="95" y="42"/>
                    <a:pt x="96" y="40"/>
                    <a:pt x="96" y="39"/>
                  </a:cubicBezTo>
                  <a:cubicBezTo>
                    <a:pt x="96" y="39"/>
                    <a:pt x="96" y="38"/>
                    <a:pt x="96" y="38"/>
                  </a:cubicBezTo>
                  <a:cubicBezTo>
                    <a:pt x="96" y="36"/>
                    <a:pt x="94" y="33"/>
                    <a:pt x="92" y="32"/>
                  </a:cubicBezTo>
                  <a:cubicBezTo>
                    <a:pt x="89" y="31"/>
                    <a:pt x="87" y="31"/>
                    <a:pt x="84" y="32"/>
                  </a:cubicBezTo>
                  <a:cubicBezTo>
                    <a:pt x="74" y="33"/>
                    <a:pt x="63" y="36"/>
                    <a:pt x="53" y="40"/>
                  </a:cubicBezTo>
                  <a:cubicBezTo>
                    <a:pt x="53" y="31"/>
                    <a:pt x="52" y="23"/>
                    <a:pt x="52" y="14"/>
                  </a:cubicBezTo>
                  <a:cubicBezTo>
                    <a:pt x="142" y="9"/>
                    <a:pt x="233" y="4"/>
                    <a:pt x="323" y="0"/>
                  </a:cubicBezTo>
                  <a:cubicBezTo>
                    <a:pt x="324" y="5"/>
                    <a:pt x="324" y="10"/>
                    <a:pt x="325" y="15"/>
                  </a:cubicBezTo>
                  <a:cubicBezTo>
                    <a:pt x="325" y="15"/>
                    <a:pt x="325" y="15"/>
                    <a:pt x="325" y="15"/>
                  </a:cubicBezTo>
                  <a:cubicBezTo>
                    <a:pt x="388" y="244"/>
                    <a:pt x="426" y="463"/>
                    <a:pt x="460" y="697"/>
                  </a:cubicBezTo>
                  <a:cubicBezTo>
                    <a:pt x="451" y="698"/>
                    <a:pt x="441" y="700"/>
                    <a:pt x="432" y="701"/>
                  </a:cubicBezTo>
                  <a:close/>
                </a:path>
              </a:pathLst>
            </a:custGeom>
            <a:solidFill>
              <a:srgbClr val="F04F54"/>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30">
              <a:extLst>
                <a:ext uri="{FF2B5EF4-FFF2-40B4-BE49-F238E27FC236}">
                  <a16:creationId xmlns:a16="http://schemas.microsoft.com/office/drawing/2014/main" id="{5559AB19-2225-45A2-B922-5EABE9A13594}"/>
                </a:ext>
              </a:extLst>
            </p:cNvPr>
            <p:cNvSpPr>
              <a:spLocks/>
            </p:cNvSpPr>
            <p:nvPr/>
          </p:nvSpPr>
          <p:spPr bwMode="auto">
            <a:xfrm>
              <a:off x="6648450" y="8531225"/>
              <a:ext cx="112713" cy="85725"/>
            </a:xfrm>
            <a:custGeom>
              <a:avLst/>
              <a:gdLst>
                <a:gd name="T0" fmla="*/ 44 w 46"/>
                <a:gd name="T1" fmla="*/ 3 h 35"/>
                <a:gd name="T2" fmla="*/ 41 w 46"/>
                <a:gd name="T3" fmla="*/ 14 h 35"/>
                <a:gd name="T4" fmla="*/ 21 w 46"/>
                <a:gd name="T5" fmla="*/ 35 h 35"/>
                <a:gd name="T6" fmla="*/ 21 w 46"/>
                <a:gd name="T7" fmla="*/ 34 h 35"/>
                <a:gd name="T8" fmla="*/ 24 w 46"/>
                <a:gd name="T9" fmla="*/ 30 h 35"/>
                <a:gd name="T10" fmla="*/ 19 w 46"/>
                <a:gd name="T11" fmla="*/ 23 h 35"/>
                <a:gd name="T12" fmla="*/ 15 w 46"/>
                <a:gd name="T13" fmla="*/ 24 h 35"/>
                <a:gd name="T14" fmla="*/ 0 w 46"/>
                <a:gd name="T15" fmla="*/ 33 h 35"/>
                <a:gd name="T16" fmla="*/ 30 w 46"/>
                <a:gd name="T17" fmla="*/ 6 h 35"/>
                <a:gd name="T18" fmla="*/ 36 w 46"/>
                <a:gd name="T19" fmla="*/ 1 h 35"/>
                <a:gd name="T20" fmla="*/ 44 w 46"/>
                <a:gd name="T2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35">
                  <a:moveTo>
                    <a:pt x="44" y="3"/>
                  </a:moveTo>
                  <a:cubicBezTo>
                    <a:pt x="46" y="7"/>
                    <a:pt x="43" y="11"/>
                    <a:pt x="41" y="14"/>
                  </a:cubicBezTo>
                  <a:cubicBezTo>
                    <a:pt x="34" y="21"/>
                    <a:pt x="28" y="28"/>
                    <a:pt x="21" y="35"/>
                  </a:cubicBezTo>
                  <a:cubicBezTo>
                    <a:pt x="21" y="34"/>
                    <a:pt x="21" y="34"/>
                    <a:pt x="21" y="34"/>
                  </a:cubicBezTo>
                  <a:cubicBezTo>
                    <a:pt x="22" y="33"/>
                    <a:pt x="23" y="31"/>
                    <a:pt x="24" y="30"/>
                  </a:cubicBezTo>
                  <a:cubicBezTo>
                    <a:pt x="24" y="26"/>
                    <a:pt x="22" y="23"/>
                    <a:pt x="19" y="23"/>
                  </a:cubicBezTo>
                  <a:cubicBezTo>
                    <a:pt x="18" y="23"/>
                    <a:pt x="16" y="23"/>
                    <a:pt x="15" y="24"/>
                  </a:cubicBezTo>
                  <a:cubicBezTo>
                    <a:pt x="10" y="27"/>
                    <a:pt x="5" y="30"/>
                    <a:pt x="0" y="33"/>
                  </a:cubicBezTo>
                  <a:cubicBezTo>
                    <a:pt x="10" y="24"/>
                    <a:pt x="20" y="15"/>
                    <a:pt x="30" y="6"/>
                  </a:cubicBezTo>
                  <a:cubicBezTo>
                    <a:pt x="32" y="4"/>
                    <a:pt x="34" y="2"/>
                    <a:pt x="36" y="1"/>
                  </a:cubicBezTo>
                  <a:cubicBezTo>
                    <a:pt x="39" y="0"/>
                    <a:pt x="43" y="1"/>
                    <a:pt x="44" y="3"/>
                  </a:cubicBezTo>
                  <a:close/>
                </a:path>
              </a:pathLst>
            </a:custGeom>
            <a:solidFill>
              <a:srgbClr val="F2A6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531">
              <a:extLst>
                <a:ext uri="{FF2B5EF4-FFF2-40B4-BE49-F238E27FC236}">
                  <a16:creationId xmlns:a16="http://schemas.microsoft.com/office/drawing/2014/main" id="{F1C343AF-DDF7-4038-9AA3-BEED3BE70A1F}"/>
                </a:ext>
              </a:extLst>
            </p:cNvPr>
            <p:cNvSpPr>
              <a:spLocks/>
            </p:cNvSpPr>
            <p:nvPr/>
          </p:nvSpPr>
          <p:spPr bwMode="auto">
            <a:xfrm>
              <a:off x="5014912" y="9663113"/>
              <a:ext cx="134938" cy="39688"/>
            </a:xfrm>
            <a:custGeom>
              <a:avLst/>
              <a:gdLst>
                <a:gd name="T0" fmla="*/ 46 w 55"/>
                <a:gd name="T1" fmla="*/ 5 h 16"/>
                <a:gd name="T2" fmla="*/ 3 w 55"/>
                <a:gd name="T3" fmla="*/ 16 h 16"/>
                <a:gd name="T4" fmla="*/ 2 w 55"/>
                <a:gd name="T5" fmla="*/ 16 h 16"/>
                <a:gd name="T6" fmla="*/ 2 w 55"/>
                <a:gd name="T7" fmla="*/ 16 h 16"/>
                <a:gd name="T8" fmla="*/ 0 w 55"/>
                <a:gd name="T9" fmla="*/ 15 h 16"/>
                <a:gd name="T10" fmla="*/ 1 w 55"/>
                <a:gd name="T11" fmla="*/ 12 h 16"/>
                <a:gd name="T12" fmla="*/ 4 w 55"/>
                <a:gd name="T13" fmla="*/ 10 h 16"/>
                <a:gd name="T14" fmla="*/ 55 w 55"/>
                <a:gd name="T15" fmla="*/ 0 h 16"/>
                <a:gd name="T16" fmla="*/ 53 w 55"/>
                <a:gd name="T17" fmla="*/ 2 h 16"/>
                <a:gd name="T18" fmla="*/ 46 w 55"/>
                <a:gd name="T19"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6">
                  <a:moveTo>
                    <a:pt x="46" y="5"/>
                  </a:moveTo>
                  <a:cubicBezTo>
                    <a:pt x="30" y="7"/>
                    <a:pt x="20" y="8"/>
                    <a:pt x="3" y="16"/>
                  </a:cubicBezTo>
                  <a:cubicBezTo>
                    <a:pt x="3" y="16"/>
                    <a:pt x="3" y="16"/>
                    <a:pt x="2" y="16"/>
                  </a:cubicBezTo>
                  <a:cubicBezTo>
                    <a:pt x="2" y="16"/>
                    <a:pt x="2" y="16"/>
                    <a:pt x="2" y="16"/>
                  </a:cubicBezTo>
                  <a:cubicBezTo>
                    <a:pt x="1" y="16"/>
                    <a:pt x="0" y="16"/>
                    <a:pt x="0" y="15"/>
                  </a:cubicBezTo>
                  <a:cubicBezTo>
                    <a:pt x="0" y="14"/>
                    <a:pt x="0" y="12"/>
                    <a:pt x="1" y="12"/>
                  </a:cubicBezTo>
                  <a:cubicBezTo>
                    <a:pt x="2" y="11"/>
                    <a:pt x="3" y="10"/>
                    <a:pt x="4" y="10"/>
                  </a:cubicBezTo>
                  <a:cubicBezTo>
                    <a:pt x="19" y="2"/>
                    <a:pt x="37" y="0"/>
                    <a:pt x="55" y="0"/>
                  </a:cubicBezTo>
                  <a:cubicBezTo>
                    <a:pt x="54" y="1"/>
                    <a:pt x="54" y="1"/>
                    <a:pt x="53" y="2"/>
                  </a:cubicBezTo>
                  <a:cubicBezTo>
                    <a:pt x="51" y="3"/>
                    <a:pt x="49" y="4"/>
                    <a:pt x="46" y="5"/>
                  </a:cubicBezTo>
                  <a:close/>
                </a:path>
              </a:pathLst>
            </a:custGeom>
            <a:solidFill>
              <a:srgbClr val="F2A6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532">
              <a:extLst>
                <a:ext uri="{FF2B5EF4-FFF2-40B4-BE49-F238E27FC236}">
                  <a16:creationId xmlns:a16="http://schemas.microsoft.com/office/drawing/2014/main" id="{0A7B7333-21B6-4C3D-B4D7-CB95A6F3488A}"/>
                </a:ext>
              </a:extLst>
            </p:cNvPr>
            <p:cNvSpPr>
              <a:spLocks/>
            </p:cNvSpPr>
            <p:nvPr/>
          </p:nvSpPr>
          <p:spPr bwMode="auto">
            <a:xfrm>
              <a:off x="5010150" y="9766300"/>
              <a:ext cx="9525" cy="4763"/>
            </a:xfrm>
            <a:custGeom>
              <a:avLst/>
              <a:gdLst>
                <a:gd name="T0" fmla="*/ 0 w 4"/>
                <a:gd name="T1" fmla="*/ 1 h 2"/>
                <a:gd name="T2" fmla="*/ 4 w 4"/>
                <a:gd name="T3" fmla="*/ 0 h 2"/>
                <a:gd name="T4" fmla="*/ 0 w 4"/>
                <a:gd name="T5" fmla="*/ 2 h 2"/>
                <a:gd name="T6" fmla="*/ 0 w 4"/>
                <a:gd name="T7" fmla="*/ 1 h 2"/>
              </a:gdLst>
              <a:ahLst/>
              <a:cxnLst>
                <a:cxn ang="0">
                  <a:pos x="T0" y="T1"/>
                </a:cxn>
                <a:cxn ang="0">
                  <a:pos x="T2" y="T3"/>
                </a:cxn>
                <a:cxn ang="0">
                  <a:pos x="T4" y="T5"/>
                </a:cxn>
                <a:cxn ang="0">
                  <a:pos x="T6" y="T7"/>
                </a:cxn>
              </a:cxnLst>
              <a:rect l="0" t="0" r="r" b="b"/>
              <a:pathLst>
                <a:path w="4" h="2">
                  <a:moveTo>
                    <a:pt x="0" y="1"/>
                  </a:moveTo>
                  <a:cubicBezTo>
                    <a:pt x="1" y="1"/>
                    <a:pt x="2" y="0"/>
                    <a:pt x="4" y="0"/>
                  </a:cubicBezTo>
                  <a:cubicBezTo>
                    <a:pt x="2" y="1"/>
                    <a:pt x="1" y="1"/>
                    <a:pt x="0" y="2"/>
                  </a:cubicBezTo>
                  <a:cubicBezTo>
                    <a:pt x="0" y="2"/>
                    <a:pt x="0" y="2"/>
                    <a:pt x="0" y="1"/>
                  </a:cubicBezTo>
                  <a:close/>
                </a:path>
              </a:pathLst>
            </a:custGeom>
            <a:solidFill>
              <a:srgbClr val="93C0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533">
              <a:extLst>
                <a:ext uri="{FF2B5EF4-FFF2-40B4-BE49-F238E27FC236}">
                  <a16:creationId xmlns:a16="http://schemas.microsoft.com/office/drawing/2014/main" id="{A355B1AB-73A6-4D04-A6A2-9342527E0819}"/>
                </a:ext>
              </a:extLst>
            </p:cNvPr>
            <p:cNvSpPr>
              <a:spLocks/>
            </p:cNvSpPr>
            <p:nvPr/>
          </p:nvSpPr>
          <p:spPr bwMode="auto">
            <a:xfrm>
              <a:off x="5013325" y="9621838"/>
              <a:ext cx="142875" cy="44450"/>
            </a:xfrm>
            <a:custGeom>
              <a:avLst/>
              <a:gdLst>
                <a:gd name="T0" fmla="*/ 0 w 59"/>
                <a:gd name="T1" fmla="*/ 16 h 18"/>
                <a:gd name="T2" fmla="*/ 1 w 59"/>
                <a:gd name="T3" fmla="*/ 13 h 18"/>
                <a:gd name="T4" fmla="*/ 10 w 59"/>
                <a:gd name="T5" fmla="*/ 8 h 18"/>
                <a:gd name="T6" fmla="*/ 59 w 59"/>
                <a:gd name="T7" fmla="*/ 1 h 18"/>
                <a:gd name="T8" fmla="*/ 57 w 59"/>
                <a:gd name="T9" fmla="*/ 3 h 18"/>
                <a:gd name="T10" fmla="*/ 52 w 59"/>
                <a:gd name="T11" fmla="*/ 7 h 18"/>
                <a:gd name="T12" fmla="*/ 52 w 59"/>
                <a:gd name="T13" fmla="*/ 7 h 18"/>
                <a:gd name="T14" fmla="*/ 45 w 59"/>
                <a:gd name="T15" fmla="*/ 6 h 18"/>
                <a:gd name="T16" fmla="*/ 2 w 59"/>
                <a:gd name="T17" fmla="*/ 17 h 18"/>
                <a:gd name="T18" fmla="*/ 2 w 59"/>
                <a:gd name="T19" fmla="*/ 17 h 18"/>
                <a:gd name="T20" fmla="*/ 0 w 59"/>
                <a:gd name="T21"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8">
                  <a:moveTo>
                    <a:pt x="0" y="16"/>
                  </a:moveTo>
                  <a:cubicBezTo>
                    <a:pt x="0" y="15"/>
                    <a:pt x="0" y="14"/>
                    <a:pt x="1" y="13"/>
                  </a:cubicBezTo>
                  <a:cubicBezTo>
                    <a:pt x="3" y="10"/>
                    <a:pt x="6" y="9"/>
                    <a:pt x="10" y="8"/>
                  </a:cubicBezTo>
                  <a:cubicBezTo>
                    <a:pt x="26" y="2"/>
                    <a:pt x="42" y="0"/>
                    <a:pt x="59" y="1"/>
                  </a:cubicBezTo>
                  <a:cubicBezTo>
                    <a:pt x="58" y="2"/>
                    <a:pt x="58" y="3"/>
                    <a:pt x="57" y="3"/>
                  </a:cubicBezTo>
                  <a:cubicBezTo>
                    <a:pt x="56" y="5"/>
                    <a:pt x="54" y="6"/>
                    <a:pt x="52" y="7"/>
                  </a:cubicBezTo>
                  <a:cubicBezTo>
                    <a:pt x="52" y="7"/>
                    <a:pt x="52" y="7"/>
                    <a:pt x="52" y="7"/>
                  </a:cubicBezTo>
                  <a:cubicBezTo>
                    <a:pt x="50" y="6"/>
                    <a:pt x="47" y="6"/>
                    <a:pt x="45" y="6"/>
                  </a:cubicBezTo>
                  <a:cubicBezTo>
                    <a:pt x="30" y="7"/>
                    <a:pt x="15" y="10"/>
                    <a:pt x="2" y="17"/>
                  </a:cubicBezTo>
                  <a:cubicBezTo>
                    <a:pt x="2" y="17"/>
                    <a:pt x="2" y="17"/>
                    <a:pt x="2" y="17"/>
                  </a:cubicBezTo>
                  <a:cubicBezTo>
                    <a:pt x="1" y="18"/>
                    <a:pt x="0" y="17"/>
                    <a:pt x="0" y="16"/>
                  </a:cubicBezTo>
                  <a:close/>
                </a:path>
              </a:pathLst>
            </a:custGeom>
            <a:solidFill>
              <a:srgbClr val="F2A6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534">
              <a:extLst>
                <a:ext uri="{FF2B5EF4-FFF2-40B4-BE49-F238E27FC236}">
                  <a16:creationId xmlns:a16="http://schemas.microsoft.com/office/drawing/2014/main" id="{8F3EF750-2F1A-440D-AA55-60854540A0C3}"/>
                </a:ext>
              </a:extLst>
            </p:cNvPr>
            <p:cNvSpPr>
              <a:spLocks/>
            </p:cNvSpPr>
            <p:nvPr/>
          </p:nvSpPr>
          <p:spPr bwMode="auto">
            <a:xfrm>
              <a:off x="4387850" y="9021763"/>
              <a:ext cx="771525" cy="763588"/>
            </a:xfrm>
            <a:custGeom>
              <a:avLst/>
              <a:gdLst>
                <a:gd name="T0" fmla="*/ 313 w 316"/>
                <a:gd name="T1" fmla="*/ 259 h 313"/>
                <a:gd name="T2" fmla="*/ 312 w 316"/>
                <a:gd name="T3" fmla="*/ 263 h 313"/>
                <a:gd name="T4" fmla="*/ 261 w 316"/>
                <a:gd name="T5" fmla="*/ 273 h 313"/>
                <a:gd name="T6" fmla="*/ 258 w 316"/>
                <a:gd name="T7" fmla="*/ 275 h 313"/>
                <a:gd name="T8" fmla="*/ 257 w 316"/>
                <a:gd name="T9" fmla="*/ 278 h 313"/>
                <a:gd name="T10" fmla="*/ 259 w 316"/>
                <a:gd name="T11" fmla="*/ 279 h 313"/>
                <a:gd name="T12" fmla="*/ 259 w 316"/>
                <a:gd name="T13" fmla="*/ 279 h 313"/>
                <a:gd name="T14" fmla="*/ 260 w 316"/>
                <a:gd name="T15" fmla="*/ 279 h 313"/>
                <a:gd name="T16" fmla="*/ 305 w 316"/>
                <a:gd name="T17" fmla="*/ 274 h 313"/>
                <a:gd name="T18" fmla="*/ 310 w 316"/>
                <a:gd name="T19" fmla="*/ 275 h 313"/>
                <a:gd name="T20" fmla="*/ 313 w 316"/>
                <a:gd name="T21" fmla="*/ 280 h 313"/>
                <a:gd name="T22" fmla="*/ 307 w 316"/>
                <a:gd name="T23" fmla="*/ 285 h 313"/>
                <a:gd name="T24" fmla="*/ 278 w 316"/>
                <a:gd name="T25" fmla="*/ 290 h 313"/>
                <a:gd name="T26" fmla="*/ 259 w 316"/>
                <a:gd name="T27" fmla="*/ 305 h 313"/>
                <a:gd name="T28" fmla="*/ 255 w 316"/>
                <a:gd name="T29" fmla="*/ 306 h 313"/>
                <a:gd name="T30" fmla="*/ 200 w 316"/>
                <a:gd name="T31" fmla="*/ 302 h 313"/>
                <a:gd name="T32" fmla="*/ 200 w 316"/>
                <a:gd name="T33" fmla="*/ 302 h 313"/>
                <a:gd name="T34" fmla="*/ 36 w 316"/>
                <a:gd name="T35" fmla="*/ 195 h 313"/>
                <a:gd name="T36" fmla="*/ 2 w 316"/>
                <a:gd name="T37" fmla="*/ 152 h 313"/>
                <a:gd name="T38" fmla="*/ 25 w 316"/>
                <a:gd name="T39" fmla="*/ 102 h 313"/>
                <a:gd name="T40" fmla="*/ 114 w 316"/>
                <a:gd name="T41" fmla="*/ 0 h 313"/>
                <a:gd name="T42" fmla="*/ 188 w 316"/>
                <a:gd name="T43" fmla="*/ 83 h 313"/>
                <a:gd name="T44" fmla="*/ 116 w 316"/>
                <a:gd name="T45" fmla="*/ 137 h 313"/>
                <a:gd name="T46" fmla="*/ 216 w 316"/>
                <a:gd name="T47" fmla="*/ 230 h 313"/>
                <a:gd name="T48" fmla="*/ 244 w 316"/>
                <a:gd name="T49" fmla="*/ 243 h 313"/>
                <a:gd name="T50" fmla="*/ 258 w 316"/>
                <a:gd name="T51" fmla="*/ 236 h 313"/>
                <a:gd name="T52" fmla="*/ 289 w 316"/>
                <a:gd name="T53" fmla="*/ 228 h 313"/>
                <a:gd name="T54" fmla="*/ 297 w 316"/>
                <a:gd name="T55" fmla="*/ 228 h 313"/>
                <a:gd name="T56" fmla="*/ 301 w 316"/>
                <a:gd name="T57" fmla="*/ 234 h 313"/>
                <a:gd name="T58" fmla="*/ 279 w 316"/>
                <a:gd name="T59" fmla="*/ 238 h 313"/>
                <a:gd name="T60" fmla="*/ 256 w 316"/>
                <a:gd name="T61" fmla="*/ 247 h 313"/>
                <a:gd name="T62" fmla="*/ 254 w 316"/>
                <a:gd name="T63" fmla="*/ 249 h 313"/>
                <a:gd name="T64" fmla="*/ 256 w 316"/>
                <a:gd name="T65" fmla="*/ 251 h 313"/>
                <a:gd name="T66" fmla="*/ 256 w 316"/>
                <a:gd name="T67" fmla="*/ 251 h 313"/>
                <a:gd name="T68" fmla="*/ 298 w 316"/>
                <a:gd name="T69" fmla="*/ 239 h 313"/>
                <a:gd name="T70" fmla="*/ 304 w 316"/>
                <a:gd name="T71" fmla="*/ 238 h 313"/>
                <a:gd name="T72" fmla="*/ 315 w 316"/>
                <a:gd name="T73" fmla="*/ 241 h 313"/>
                <a:gd name="T74" fmla="*/ 315 w 316"/>
                <a:gd name="T75" fmla="*/ 247 h 313"/>
                <a:gd name="T76" fmla="*/ 266 w 316"/>
                <a:gd name="T77" fmla="*/ 254 h 313"/>
                <a:gd name="T78" fmla="*/ 257 w 316"/>
                <a:gd name="T79" fmla="*/ 259 h 313"/>
                <a:gd name="T80" fmla="*/ 256 w 316"/>
                <a:gd name="T81" fmla="*/ 262 h 313"/>
                <a:gd name="T82" fmla="*/ 258 w 316"/>
                <a:gd name="T83" fmla="*/ 263 h 313"/>
                <a:gd name="T84" fmla="*/ 258 w 316"/>
                <a:gd name="T85" fmla="*/ 263 h 313"/>
                <a:gd name="T86" fmla="*/ 301 w 316"/>
                <a:gd name="T87" fmla="*/ 252 h 313"/>
                <a:gd name="T88" fmla="*/ 308 w 316"/>
                <a:gd name="T89" fmla="*/ 253 h 313"/>
                <a:gd name="T90" fmla="*/ 308 w 316"/>
                <a:gd name="T91" fmla="*/ 253 h 313"/>
                <a:gd name="T92" fmla="*/ 313 w 316"/>
                <a:gd name="T93" fmla="*/ 259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6" h="313">
                  <a:moveTo>
                    <a:pt x="313" y="259"/>
                  </a:moveTo>
                  <a:cubicBezTo>
                    <a:pt x="313" y="260"/>
                    <a:pt x="313" y="262"/>
                    <a:pt x="312" y="263"/>
                  </a:cubicBezTo>
                  <a:cubicBezTo>
                    <a:pt x="294" y="263"/>
                    <a:pt x="276" y="265"/>
                    <a:pt x="261" y="273"/>
                  </a:cubicBezTo>
                  <a:cubicBezTo>
                    <a:pt x="260" y="273"/>
                    <a:pt x="259" y="274"/>
                    <a:pt x="258" y="275"/>
                  </a:cubicBezTo>
                  <a:cubicBezTo>
                    <a:pt x="257" y="275"/>
                    <a:pt x="257" y="277"/>
                    <a:pt x="257" y="278"/>
                  </a:cubicBezTo>
                  <a:cubicBezTo>
                    <a:pt x="257" y="279"/>
                    <a:pt x="258" y="279"/>
                    <a:pt x="259" y="279"/>
                  </a:cubicBezTo>
                  <a:cubicBezTo>
                    <a:pt x="259" y="279"/>
                    <a:pt x="259" y="279"/>
                    <a:pt x="259" y="279"/>
                  </a:cubicBezTo>
                  <a:cubicBezTo>
                    <a:pt x="260" y="279"/>
                    <a:pt x="260" y="279"/>
                    <a:pt x="260" y="279"/>
                  </a:cubicBezTo>
                  <a:cubicBezTo>
                    <a:pt x="274" y="274"/>
                    <a:pt x="290" y="273"/>
                    <a:pt x="305" y="274"/>
                  </a:cubicBezTo>
                  <a:cubicBezTo>
                    <a:pt x="307" y="274"/>
                    <a:pt x="309" y="275"/>
                    <a:pt x="310" y="275"/>
                  </a:cubicBezTo>
                  <a:cubicBezTo>
                    <a:pt x="312" y="276"/>
                    <a:pt x="313" y="278"/>
                    <a:pt x="313" y="280"/>
                  </a:cubicBezTo>
                  <a:cubicBezTo>
                    <a:pt x="313" y="283"/>
                    <a:pt x="310" y="285"/>
                    <a:pt x="307" y="285"/>
                  </a:cubicBezTo>
                  <a:cubicBezTo>
                    <a:pt x="297" y="288"/>
                    <a:pt x="287" y="286"/>
                    <a:pt x="278" y="290"/>
                  </a:cubicBezTo>
                  <a:cubicBezTo>
                    <a:pt x="270" y="293"/>
                    <a:pt x="265" y="300"/>
                    <a:pt x="259" y="305"/>
                  </a:cubicBezTo>
                  <a:cubicBezTo>
                    <a:pt x="257" y="305"/>
                    <a:pt x="256" y="306"/>
                    <a:pt x="255" y="306"/>
                  </a:cubicBezTo>
                  <a:cubicBezTo>
                    <a:pt x="240" y="313"/>
                    <a:pt x="216" y="312"/>
                    <a:pt x="200" y="302"/>
                  </a:cubicBezTo>
                  <a:cubicBezTo>
                    <a:pt x="200" y="302"/>
                    <a:pt x="200" y="302"/>
                    <a:pt x="200" y="302"/>
                  </a:cubicBezTo>
                  <a:cubicBezTo>
                    <a:pt x="141" y="273"/>
                    <a:pt x="88" y="234"/>
                    <a:pt x="36" y="195"/>
                  </a:cubicBezTo>
                  <a:cubicBezTo>
                    <a:pt x="20" y="184"/>
                    <a:pt x="4" y="171"/>
                    <a:pt x="2" y="152"/>
                  </a:cubicBezTo>
                  <a:cubicBezTo>
                    <a:pt x="0" y="133"/>
                    <a:pt x="13" y="116"/>
                    <a:pt x="25" y="102"/>
                  </a:cubicBezTo>
                  <a:cubicBezTo>
                    <a:pt x="55" y="68"/>
                    <a:pt x="84" y="34"/>
                    <a:pt x="114" y="0"/>
                  </a:cubicBezTo>
                  <a:cubicBezTo>
                    <a:pt x="141" y="26"/>
                    <a:pt x="166" y="53"/>
                    <a:pt x="188" y="83"/>
                  </a:cubicBezTo>
                  <a:cubicBezTo>
                    <a:pt x="164" y="101"/>
                    <a:pt x="140" y="119"/>
                    <a:pt x="116" y="137"/>
                  </a:cubicBezTo>
                  <a:cubicBezTo>
                    <a:pt x="148" y="169"/>
                    <a:pt x="181" y="201"/>
                    <a:pt x="216" y="230"/>
                  </a:cubicBezTo>
                  <a:cubicBezTo>
                    <a:pt x="224" y="237"/>
                    <a:pt x="234" y="244"/>
                    <a:pt x="244" y="243"/>
                  </a:cubicBezTo>
                  <a:cubicBezTo>
                    <a:pt x="249" y="240"/>
                    <a:pt x="254" y="238"/>
                    <a:pt x="258" y="236"/>
                  </a:cubicBezTo>
                  <a:cubicBezTo>
                    <a:pt x="268" y="232"/>
                    <a:pt x="279" y="229"/>
                    <a:pt x="289" y="228"/>
                  </a:cubicBezTo>
                  <a:cubicBezTo>
                    <a:pt x="292" y="227"/>
                    <a:pt x="294" y="227"/>
                    <a:pt x="297" y="228"/>
                  </a:cubicBezTo>
                  <a:cubicBezTo>
                    <a:pt x="299" y="229"/>
                    <a:pt x="301" y="232"/>
                    <a:pt x="301" y="234"/>
                  </a:cubicBezTo>
                  <a:cubicBezTo>
                    <a:pt x="293" y="235"/>
                    <a:pt x="286" y="236"/>
                    <a:pt x="279" y="238"/>
                  </a:cubicBezTo>
                  <a:cubicBezTo>
                    <a:pt x="271" y="240"/>
                    <a:pt x="263" y="243"/>
                    <a:pt x="256" y="247"/>
                  </a:cubicBezTo>
                  <a:cubicBezTo>
                    <a:pt x="255" y="248"/>
                    <a:pt x="254" y="248"/>
                    <a:pt x="254" y="249"/>
                  </a:cubicBezTo>
                  <a:cubicBezTo>
                    <a:pt x="254" y="250"/>
                    <a:pt x="255" y="251"/>
                    <a:pt x="256" y="251"/>
                  </a:cubicBezTo>
                  <a:cubicBezTo>
                    <a:pt x="256" y="251"/>
                    <a:pt x="256" y="251"/>
                    <a:pt x="256" y="251"/>
                  </a:cubicBezTo>
                  <a:cubicBezTo>
                    <a:pt x="269" y="245"/>
                    <a:pt x="284" y="241"/>
                    <a:pt x="298" y="239"/>
                  </a:cubicBezTo>
                  <a:cubicBezTo>
                    <a:pt x="300" y="239"/>
                    <a:pt x="302" y="238"/>
                    <a:pt x="304" y="238"/>
                  </a:cubicBezTo>
                  <a:cubicBezTo>
                    <a:pt x="308" y="238"/>
                    <a:pt x="313" y="238"/>
                    <a:pt x="315" y="241"/>
                  </a:cubicBezTo>
                  <a:cubicBezTo>
                    <a:pt x="316" y="243"/>
                    <a:pt x="316" y="245"/>
                    <a:pt x="315" y="247"/>
                  </a:cubicBezTo>
                  <a:cubicBezTo>
                    <a:pt x="298" y="246"/>
                    <a:pt x="282" y="248"/>
                    <a:pt x="266" y="254"/>
                  </a:cubicBezTo>
                  <a:cubicBezTo>
                    <a:pt x="262" y="255"/>
                    <a:pt x="259" y="256"/>
                    <a:pt x="257" y="259"/>
                  </a:cubicBezTo>
                  <a:cubicBezTo>
                    <a:pt x="256" y="260"/>
                    <a:pt x="256" y="261"/>
                    <a:pt x="256" y="262"/>
                  </a:cubicBezTo>
                  <a:cubicBezTo>
                    <a:pt x="256" y="263"/>
                    <a:pt x="257" y="264"/>
                    <a:pt x="258" y="263"/>
                  </a:cubicBezTo>
                  <a:cubicBezTo>
                    <a:pt x="258" y="263"/>
                    <a:pt x="258" y="263"/>
                    <a:pt x="258" y="263"/>
                  </a:cubicBezTo>
                  <a:cubicBezTo>
                    <a:pt x="271" y="256"/>
                    <a:pt x="286" y="253"/>
                    <a:pt x="301" y="252"/>
                  </a:cubicBezTo>
                  <a:cubicBezTo>
                    <a:pt x="303" y="252"/>
                    <a:pt x="306" y="252"/>
                    <a:pt x="308" y="253"/>
                  </a:cubicBezTo>
                  <a:cubicBezTo>
                    <a:pt x="308" y="253"/>
                    <a:pt x="308" y="253"/>
                    <a:pt x="308" y="253"/>
                  </a:cubicBezTo>
                  <a:cubicBezTo>
                    <a:pt x="311" y="254"/>
                    <a:pt x="313" y="256"/>
                    <a:pt x="313" y="259"/>
                  </a:cubicBezTo>
                  <a:close/>
                </a:path>
              </a:pathLst>
            </a:custGeom>
            <a:solidFill>
              <a:srgbClr val="F6BB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535">
              <a:extLst>
                <a:ext uri="{FF2B5EF4-FFF2-40B4-BE49-F238E27FC236}">
                  <a16:creationId xmlns:a16="http://schemas.microsoft.com/office/drawing/2014/main" id="{F8F50FB1-5784-4C10-AFF3-1C0C373AAEFA}"/>
                </a:ext>
              </a:extLst>
            </p:cNvPr>
            <p:cNvSpPr>
              <a:spLocks/>
            </p:cNvSpPr>
            <p:nvPr/>
          </p:nvSpPr>
          <p:spPr bwMode="auto">
            <a:xfrm>
              <a:off x="6629400" y="8613775"/>
              <a:ext cx="77788" cy="88900"/>
            </a:xfrm>
            <a:custGeom>
              <a:avLst/>
              <a:gdLst>
                <a:gd name="T0" fmla="*/ 31 w 32"/>
                <a:gd name="T1" fmla="*/ 1 h 36"/>
                <a:gd name="T2" fmla="*/ 23 w 32"/>
                <a:gd name="T3" fmla="*/ 25 h 36"/>
                <a:gd name="T4" fmla="*/ 0 w 32"/>
                <a:gd name="T5" fmla="*/ 36 h 36"/>
                <a:gd name="T6" fmla="*/ 0 w 32"/>
                <a:gd name="T7" fmla="*/ 35 h 36"/>
                <a:gd name="T8" fmla="*/ 10 w 32"/>
                <a:gd name="T9" fmla="*/ 24 h 36"/>
                <a:gd name="T10" fmla="*/ 18 w 32"/>
                <a:gd name="T11" fmla="*/ 8 h 36"/>
                <a:gd name="T12" fmla="*/ 26 w 32"/>
                <a:gd name="T13" fmla="*/ 3 h 36"/>
                <a:gd name="T14" fmla="*/ 29 w 32"/>
                <a:gd name="T15" fmla="*/ 0 h 36"/>
                <a:gd name="T16" fmla="*/ 29 w 32"/>
                <a:gd name="T17" fmla="*/ 1 h 36"/>
                <a:gd name="T18" fmla="*/ 21 w 32"/>
                <a:gd name="T19" fmla="*/ 8 h 36"/>
                <a:gd name="T20" fmla="*/ 22 w 32"/>
                <a:gd name="T21" fmla="*/ 8 h 36"/>
                <a:gd name="T22" fmla="*/ 31 w 32"/>
                <a:gd name="T23"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6">
                  <a:moveTo>
                    <a:pt x="31" y="1"/>
                  </a:moveTo>
                  <a:cubicBezTo>
                    <a:pt x="32" y="10"/>
                    <a:pt x="29" y="18"/>
                    <a:pt x="23" y="25"/>
                  </a:cubicBezTo>
                  <a:cubicBezTo>
                    <a:pt x="18" y="31"/>
                    <a:pt x="9" y="35"/>
                    <a:pt x="0" y="36"/>
                  </a:cubicBezTo>
                  <a:cubicBezTo>
                    <a:pt x="0" y="35"/>
                    <a:pt x="0" y="35"/>
                    <a:pt x="0" y="35"/>
                  </a:cubicBezTo>
                  <a:cubicBezTo>
                    <a:pt x="5" y="33"/>
                    <a:pt x="8" y="29"/>
                    <a:pt x="10" y="24"/>
                  </a:cubicBezTo>
                  <a:cubicBezTo>
                    <a:pt x="12" y="18"/>
                    <a:pt x="14" y="12"/>
                    <a:pt x="18" y="8"/>
                  </a:cubicBezTo>
                  <a:cubicBezTo>
                    <a:pt x="21" y="6"/>
                    <a:pt x="23" y="4"/>
                    <a:pt x="26" y="3"/>
                  </a:cubicBezTo>
                  <a:cubicBezTo>
                    <a:pt x="27" y="2"/>
                    <a:pt x="28" y="1"/>
                    <a:pt x="29" y="0"/>
                  </a:cubicBezTo>
                  <a:cubicBezTo>
                    <a:pt x="29" y="1"/>
                    <a:pt x="29" y="1"/>
                    <a:pt x="29" y="1"/>
                  </a:cubicBezTo>
                  <a:cubicBezTo>
                    <a:pt x="27" y="3"/>
                    <a:pt x="24" y="6"/>
                    <a:pt x="21" y="8"/>
                  </a:cubicBezTo>
                  <a:cubicBezTo>
                    <a:pt x="22" y="8"/>
                    <a:pt x="22" y="8"/>
                    <a:pt x="22" y="8"/>
                  </a:cubicBezTo>
                  <a:cubicBezTo>
                    <a:pt x="25" y="6"/>
                    <a:pt x="28" y="4"/>
                    <a:pt x="31" y="1"/>
                  </a:cubicBezTo>
                  <a:close/>
                </a:path>
              </a:pathLst>
            </a:custGeom>
            <a:solidFill>
              <a:srgbClr val="F2A6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36">
              <a:extLst>
                <a:ext uri="{FF2B5EF4-FFF2-40B4-BE49-F238E27FC236}">
                  <a16:creationId xmlns:a16="http://schemas.microsoft.com/office/drawing/2014/main" id="{98455269-1B76-4574-A25A-B5395EA874AF}"/>
                </a:ext>
              </a:extLst>
            </p:cNvPr>
            <p:cNvSpPr>
              <a:spLocks/>
            </p:cNvSpPr>
            <p:nvPr/>
          </p:nvSpPr>
          <p:spPr bwMode="auto">
            <a:xfrm>
              <a:off x="5027612" y="7972425"/>
              <a:ext cx="506413" cy="649288"/>
            </a:xfrm>
            <a:custGeom>
              <a:avLst/>
              <a:gdLst>
                <a:gd name="T0" fmla="*/ 201 w 208"/>
                <a:gd name="T1" fmla="*/ 80 h 266"/>
                <a:gd name="T2" fmla="*/ 194 w 208"/>
                <a:gd name="T3" fmla="*/ 85 h 266"/>
                <a:gd name="T4" fmla="*/ 121 w 208"/>
                <a:gd name="T5" fmla="*/ 109 h 266"/>
                <a:gd name="T6" fmla="*/ 121 w 208"/>
                <a:gd name="T7" fmla="*/ 109 h 266"/>
                <a:gd name="T8" fmla="*/ 121 w 208"/>
                <a:gd name="T9" fmla="*/ 186 h 266"/>
                <a:gd name="T10" fmla="*/ 111 w 208"/>
                <a:gd name="T11" fmla="*/ 261 h 266"/>
                <a:gd name="T12" fmla="*/ 111 w 208"/>
                <a:gd name="T13" fmla="*/ 262 h 266"/>
                <a:gd name="T14" fmla="*/ 78 w 208"/>
                <a:gd name="T15" fmla="*/ 265 h 266"/>
                <a:gd name="T16" fmla="*/ 0 w 208"/>
                <a:gd name="T17" fmla="*/ 261 h 266"/>
                <a:gd name="T18" fmla="*/ 6 w 208"/>
                <a:gd name="T19" fmla="*/ 190 h 266"/>
                <a:gd name="T20" fmla="*/ 5 w 208"/>
                <a:gd name="T21" fmla="*/ 114 h 266"/>
                <a:gd name="T22" fmla="*/ 35 w 208"/>
                <a:gd name="T23" fmla="*/ 46 h 266"/>
                <a:gd name="T24" fmla="*/ 93 w 208"/>
                <a:gd name="T25" fmla="*/ 23 h 266"/>
                <a:gd name="T26" fmla="*/ 147 w 208"/>
                <a:gd name="T27" fmla="*/ 2 h 266"/>
                <a:gd name="T28" fmla="*/ 196 w 208"/>
                <a:gd name="T29" fmla="*/ 27 h 266"/>
                <a:gd name="T30" fmla="*/ 201 w 208"/>
                <a:gd name="T31" fmla="*/ 8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8" h="266">
                  <a:moveTo>
                    <a:pt x="201" y="80"/>
                  </a:moveTo>
                  <a:cubicBezTo>
                    <a:pt x="199" y="82"/>
                    <a:pt x="197" y="83"/>
                    <a:pt x="194" y="85"/>
                  </a:cubicBezTo>
                  <a:cubicBezTo>
                    <a:pt x="173" y="97"/>
                    <a:pt x="144" y="104"/>
                    <a:pt x="121" y="109"/>
                  </a:cubicBezTo>
                  <a:cubicBezTo>
                    <a:pt x="121" y="109"/>
                    <a:pt x="121" y="109"/>
                    <a:pt x="121" y="109"/>
                  </a:cubicBezTo>
                  <a:cubicBezTo>
                    <a:pt x="118" y="135"/>
                    <a:pt x="121" y="160"/>
                    <a:pt x="121" y="186"/>
                  </a:cubicBezTo>
                  <a:cubicBezTo>
                    <a:pt x="122" y="211"/>
                    <a:pt x="121" y="237"/>
                    <a:pt x="111" y="261"/>
                  </a:cubicBezTo>
                  <a:cubicBezTo>
                    <a:pt x="111" y="262"/>
                    <a:pt x="111" y="262"/>
                    <a:pt x="111" y="262"/>
                  </a:cubicBezTo>
                  <a:cubicBezTo>
                    <a:pt x="100" y="263"/>
                    <a:pt x="89" y="264"/>
                    <a:pt x="78" y="265"/>
                  </a:cubicBezTo>
                  <a:cubicBezTo>
                    <a:pt x="52" y="266"/>
                    <a:pt x="26" y="265"/>
                    <a:pt x="0" y="261"/>
                  </a:cubicBezTo>
                  <a:cubicBezTo>
                    <a:pt x="7" y="238"/>
                    <a:pt x="7" y="214"/>
                    <a:pt x="6" y="190"/>
                  </a:cubicBezTo>
                  <a:cubicBezTo>
                    <a:pt x="4" y="165"/>
                    <a:pt x="2" y="139"/>
                    <a:pt x="5" y="114"/>
                  </a:cubicBezTo>
                  <a:cubicBezTo>
                    <a:pt x="7" y="89"/>
                    <a:pt x="17" y="63"/>
                    <a:pt x="35" y="46"/>
                  </a:cubicBezTo>
                  <a:cubicBezTo>
                    <a:pt x="52" y="32"/>
                    <a:pt x="71" y="28"/>
                    <a:pt x="93" y="23"/>
                  </a:cubicBezTo>
                  <a:cubicBezTo>
                    <a:pt x="109" y="14"/>
                    <a:pt x="128" y="0"/>
                    <a:pt x="147" y="2"/>
                  </a:cubicBezTo>
                  <a:cubicBezTo>
                    <a:pt x="166" y="3"/>
                    <a:pt x="184" y="12"/>
                    <a:pt x="196" y="27"/>
                  </a:cubicBezTo>
                  <a:cubicBezTo>
                    <a:pt x="208" y="41"/>
                    <a:pt x="208" y="62"/>
                    <a:pt x="201" y="80"/>
                  </a:cubicBezTo>
                  <a:close/>
                </a:path>
              </a:pathLst>
            </a:custGeom>
            <a:solidFill>
              <a:srgbClr val="402F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37">
              <a:extLst>
                <a:ext uri="{FF2B5EF4-FFF2-40B4-BE49-F238E27FC236}">
                  <a16:creationId xmlns:a16="http://schemas.microsoft.com/office/drawing/2014/main" id="{28E052D2-E715-4189-AE61-A6769375E04B}"/>
                </a:ext>
              </a:extLst>
            </p:cNvPr>
            <p:cNvSpPr>
              <a:spLocks/>
            </p:cNvSpPr>
            <p:nvPr/>
          </p:nvSpPr>
          <p:spPr bwMode="auto">
            <a:xfrm>
              <a:off x="5851525" y="8553450"/>
              <a:ext cx="968375" cy="836613"/>
            </a:xfrm>
            <a:custGeom>
              <a:avLst/>
              <a:gdLst>
                <a:gd name="T0" fmla="*/ 387 w 397"/>
                <a:gd name="T1" fmla="*/ 14 h 343"/>
                <a:gd name="T2" fmla="*/ 387 w 397"/>
                <a:gd name="T3" fmla="*/ 14 h 343"/>
                <a:gd name="T4" fmla="*/ 392 w 397"/>
                <a:gd name="T5" fmla="*/ 16 h 343"/>
                <a:gd name="T6" fmla="*/ 392 w 397"/>
                <a:gd name="T7" fmla="*/ 24 h 343"/>
                <a:gd name="T8" fmla="*/ 387 w 397"/>
                <a:gd name="T9" fmla="*/ 30 h 343"/>
                <a:gd name="T10" fmla="*/ 360 w 397"/>
                <a:gd name="T11" fmla="*/ 54 h 343"/>
                <a:gd name="T12" fmla="*/ 360 w 397"/>
                <a:gd name="T13" fmla="*/ 55 h 343"/>
                <a:gd name="T14" fmla="*/ 388 w 397"/>
                <a:gd name="T15" fmla="*/ 44 h 343"/>
                <a:gd name="T16" fmla="*/ 393 w 397"/>
                <a:gd name="T17" fmla="*/ 42 h 343"/>
                <a:gd name="T18" fmla="*/ 397 w 397"/>
                <a:gd name="T19" fmla="*/ 46 h 343"/>
                <a:gd name="T20" fmla="*/ 394 w 397"/>
                <a:gd name="T21" fmla="*/ 50 h 343"/>
                <a:gd name="T22" fmla="*/ 379 w 397"/>
                <a:gd name="T23" fmla="*/ 62 h 343"/>
                <a:gd name="T24" fmla="*/ 327 w 397"/>
                <a:gd name="T25" fmla="*/ 99 h 343"/>
                <a:gd name="T26" fmla="*/ 205 w 397"/>
                <a:gd name="T27" fmla="*/ 309 h 343"/>
                <a:gd name="T28" fmla="*/ 129 w 397"/>
                <a:gd name="T29" fmla="*/ 326 h 343"/>
                <a:gd name="T30" fmla="*/ 0 w 397"/>
                <a:gd name="T31" fmla="*/ 239 h 343"/>
                <a:gd name="T32" fmla="*/ 60 w 397"/>
                <a:gd name="T33" fmla="*/ 140 h 343"/>
                <a:gd name="T34" fmla="*/ 147 w 397"/>
                <a:gd name="T35" fmla="*/ 223 h 343"/>
                <a:gd name="T36" fmla="*/ 294 w 397"/>
                <a:gd name="T37" fmla="*/ 59 h 343"/>
                <a:gd name="T38" fmla="*/ 294 w 397"/>
                <a:gd name="T39" fmla="*/ 59 h 343"/>
                <a:gd name="T40" fmla="*/ 314 w 397"/>
                <a:gd name="T41" fmla="*/ 32 h 343"/>
                <a:gd name="T42" fmla="*/ 327 w 397"/>
                <a:gd name="T43" fmla="*/ 24 h 343"/>
                <a:gd name="T44" fmla="*/ 342 w 397"/>
                <a:gd name="T45" fmla="*/ 15 h 343"/>
                <a:gd name="T46" fmla="*/ 346 w 397"/>
                <a:gd name="T47" fmla="*/ 14 h 343"/>
                <a:gd name="T48" fmla="*/ 351 w 397"/>
                <a:gd name="T49" fmla="*/ 21 h 343"/>
                <a:gd name="T50" fmla="*/ 348 w 397"/>
                <a:gd name="T51" fmla="*/ 25 h 343"/>
                <a:gd name="T52" fmla="*/ 345 w 397"/>
                <a:gd name="T53" fmla="*/ 28 h 343"/>
                <a:gd name="T54" fmla="*/ 337 w 397"/>
                <a:gd name="T55" fmla="*/ 33 h 343"/>
                <a:gd name="T56" fmla="*/ 329 w 397"/>
                <a:gd name="T57" fmla="*/ 49 h 343"/>
                <a:gd name="T58" fmla="*/ 319 w 397"/>
                <a:gd name="T59" fmla="*/ 60 h 343"/>
                <a:gd name="T60" fmla="*/ 319 w 397"/>
                <a:gd name="T61" fmla="*/ 61 h 343"/>
                <a:gd name="T62" fmla="*/ 342 w 397"/>
                <a:gd name="T63" fmla="*/ 50 h 343"/>
                <a:gd name="T64" fmla="*/ 350 w 397"/>
                <a:gd name="T65" fmla="*/ 26 h 343"/>
                <a:gd name="T66" fmla="*/ 379 w 397"/>
                <a:gd name="T67" fmla="*/ 4 h 343"/>
                <a:gd name="T68" fmla="*/ 387 w 397"/>
                <a:gd name="T69" fmla="*/ 14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7" h="343">
                  <a:moveTo>
                    <a:pt x="387" y="14"/>
                  </a:moveTo>
                  <a:cubicBezTo>
                    <a:pt x="387" y="14"/>
                    <a:pt x="387" y="14"/>
                    <a:pt x="387" y="14"/>
                  </a:cubicBezTo>
                  <a:cubicBezTo>
                    <a:pt x="389" y="13"/>
                    <a:pt x="391" y="14"/>
                    <a:pt x="392" y="16"/>
                  </a:cubicBezTo>
                  <a:cubicBezTo>
                    <a:pt x="394" y="19"/>
                    <a:pt x="393" y="22"/>
                    <a:pt x="392" y="24"/>
                  </a:cubicBezTo>
                  <a:cubicBezTo>
                    <a:pt x="391" y="26"/>
                    <a:pt x="389" y="28"/>
                    <a:pt x="387" y="30"/>
                  </a:cubicBezTo>
                  <a:cubicBezTo>
                    <a:pt x="378" y="38"/>
                    <a:pt x="369" y="46"/>
                    <a:pt x="360" y="54"/>
                  </a:cubicBezTo>
                  <a:cubicBezTo>
                    <a:pt x="360" y="55"/>
                    <a:pt x="360" y="55"/>
                    <a:pt x="360" y="55"/>
                  </a:cubicBezTo>
                  <a:cubicBezTo>
                    <a:pt x="370" y="51"/>
                    <a:pt x="379" y="47"/>
                    <a:pt x="388" y="44"/>
                  </a:cubicBezTo>
                  <a:cubicBezTo>
                    <a:pt x="390" y="43"/>
                    <a:pt x="392" y="42"/>
                    <a:pt x="393" y="42"/>
                  </a:cubicBezTo>
                  <a:cubicBezTo>
                    <a:pt x="395" y="43"/>
                    <a:pt x="397" y="44"/>
                    <a:pt x="397" y="46"/>
                  </a:cubicBezTo>
                  <a:cubicBezTo>
                    <a:pt x="397" y="47"/>
                    <a:pt x="395" y="49"/>
                    <a:pt x="394" y="50"/>
                  </a:cubicBezTo>
                  <a:cubicBezTo>
                    <a:pt x="389" y="54"/>
                    <a:pt x="384" y="58"/>
                    <a:pt x="379" y="62"/>
                  </a:cubicBezTo>
                  <a:cubicBezTo>
                    <a:pt x="363" y="75"/>
                    <a:pt x="345" y="88"/>
                    <a:pt x="327" y="99"/>
                  </a:cubicBezTo>
                  <a:cubicBezTo>
                    <a:pt x="295" y="163"/>
                    <a:pt x="239" y="255"/>
                    <a:pt x="205" y="309"/>
                  </a:cubicBezTo>
                  <a:cubicBezTo>
                    <a:pt x="188" y="335"/>
                    <a:pt x="154" y="343"/>
                    <a:pt x="129" y="326"/>
                  </a:cubicBezTo>
                  <a:cubicBezTo>
                    <a:pt x="0" y="239"/>
                    <a:pt x="0" y="239"/>
                    <a:pt x="0" y="239"/>
                  </a:cubicBezTo>
                  <a:cubicBezTo>
                    <a:pt x="25" y="209"/>
                    <a:pt x="46" y="176"/>
                    <a:pt x="60" y="140"/>
                  </a:cubicBezTo>
                  <a:cubicBezTo>
                    <a:pt x="93" y="169"/>
                    <a:pt x="125" y="200"/>
                    <a:pt x="147" y="223"/>
                  </a:cubicBezTo>
                  <a:cubicBezTo>
                    <a:pt x="196" y="168"/>
                    <a:pt x="245" y="113"/>
                    <a:pt x="294" y="59"/>
                  </a:cubicBezTo>
                  <a:cubicBezTo>
                    <a:pt x="294" y="59"/>
                    <a:pt x="294" y="59"/>
                    <a:pt x="294" y="59"/>
                  </a:cubicBezTo>
                  <a:cubicBezTo>
                    <a:pt x="298" y="48"/>
                    <a:pt x="305" y="39"/>
                    <a:pt x="314" y="32"/>
                  </a:cubicBezTo>
                  <a:cubicBezTo>
                    <a:pt x="318" y="29"/>
                    <a:pt x="322" y="26"/>
                    <a:pt x="327" y="24"/>
                  </a:cubicBezTo>
                  <a:cubicBezTo>
                    <a:pt x="332" y="21"/>
                    <a:pt x="337" y="18"/>
                    <a:pt x="342" y="15"/>
                  </a:cubicBezTo>
                  <a:cubicBezTo>
                    <a:pt x="343" y="14"/>
                    <a:pt x="345" y="14"/>
                    <a:pt x="346" y="14"/>
                  </a:cubicBezTo>
                  <a:cubicBezTo>
                    <a:pt x="349" y="14"/>
                    <a:pt x="351" y="17"/>
                    <a:pt x="351" y="21"/>
                  </a:cubicBezTo>
                  <a:cubicBezTo>
                    <a:pt x="350" y="22"/>
                    <a:pt x="349" y="24"/>
                    <a:pt x="348" y="25"/>
                  </a:cubicBezTo>
                  <a:cubicBezTo>
                    <a:pt x="347" y="26"/>
                    <a:pt x="346" y="27"/>
                    <a:pt x="345" y="28"/>
                  </a:cubicBezTo>
                  <a:cubicBezTo>
                    <a:pt x="342" y="29"/>
                    <a:pt x="340" y="31"/>
                    <a:pt x="337" y="33"/>
                  </a:cubicBezTo>
                  <a:cubicBezTo>
                    <a:pt x="333" y="37"/>
                    <a:pt x="331" y="43"/>
                    <a:pt x="329" y="49"/>
                  </a:cubicBezTo>
                  <a:cubicBezTo>
                    <a:pt x="327" y="54"/>
                    <a:pt x="324" y="58"/>
                    <a:pt x="319" y="60"/>
                  </a:cubicBezTo>
                  <a:cubicBezTo>
                    <a:pt x="319" y="61"/>
                    <a:pt x="319" y="61"/>
                    <a:pt x="319" y="61"/>
                  </a:cubicBezTo>
                  <a:cubicBezTo>
                    <a:pt x="328" y="60"/>
                    <a:pt x="337" y="56"/>
                    <a:pt x="342" y="50"/>
                  </a:cubicBezTo>
                  <a:cubicBezTo>
                    <a:pt x="348" y="43"/>
                    <a:pt x="351" y="35"/>
                    <a:pt x="350" y="26"/>
                  </a:cubicBezTo>
                  <a:cubicBezTo>
                    <a:pt x="360" y="19"/>
                    <a:pt x="369" y="11"/>
                    <a:pt x="379" y="4"/>
                  </a:cubicBezTo>
                  <a:cubicBezTo>
                    <a:pt x="385" y="0"/>
                    <a:pt x="393" y="8"/>
                    <a:pt x="387" y="14"/>
                  </a:cubicBezTo>
                  <a:close/>
                </a:path>
              </a:pathLst>
            </a:custGeom>
            <a:solidFill>
              <a:srgbClr val="F6BB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38">
              <a:extLst>
                <a:ext uri="{FF2B5EF4-FFF2-40B4-BE49-F238E27FC236}">
                  <a16:creationId xmlns:a16="http://schemas.microsoft.com/office/drawing/2014/main" id="{31B42131-2680-4E8C-B965-0064F685818E}"/>
                </a:ext>
              </a:extLst>
            </p:cNvPr>
            <p:cNvSpPr>
              <a:spLocks/>
            </p:cNvSpPr>
            <p:nvPr/>
          </p:nvSpPr>
          <p:spPr bwMode="auto">
            <a:xfrm>
              <a:off x="5665787" y="8821738"/>
              <a:ext cx="130175" cy="276225"/>
            </a:xfrm>
            <a:custGeom>
              <a:avLst/>
              <a:gdLst>
                <a:gd name="T0" fmla="*/ 41 w 53"/>
                <a:gd name="T1" fmla="*/ 52 h 113"/>
                <a:gd name="T2" fmla="*/ 52 w 53"/>
                <a:gd name="T3" fmla="*/ 113 h 113"/>
                <a:gd name="T4" fmla="*/ 30 w 53"/>
                <a:gd name="T5" fmla="*/ 99 h 113"/>
                <a:gd name="T6" fmla="*/ 0 w 53"/>
                <a:gd name="T7" fmla="*/ 0 h 113"/>
                <a:gd name="T8" fmla="*/ 41 w 53"/>
                <a:gd name="T9" fmla="*/ 52 h 113"/>
              </a:gdLst>
              <a:ahLst/>
              <a:cxnLst>
                <a:cxn ang="0">
                  <a:pos x="T0" y="T1"/>
                </a:cxn>
                <a:cxn ang="0">
                  <a:pos x="T2" y="T3"/>
                </a:cxn>
                <a:cxn ang="0">
                  <a:pos x="T4" y="T5"/>
                </a:cxn>
                <a:cxn ang="0">
                  <a:pos x="T6" y="T7"/>
                </a:cxn>
                <a:cxn ang="0">
                  <a:pos x="T8" y="T9"/>
                </a:cxn>
              </a:cxnLst>
              <a:rect l="0" t="0" r="r" b="b"/>
              <a:pathLst>
                <a:path w="53" h="113">
                  <a:moveTo>
                    <a:pt x="41" y="52"/>
                  </a:moveTo>
                  <a:cubicBezTo>
                    <a:pt x="50" y="71"/>
                    <a:pt x="53" y="92"/>
                    <a:pt x="52" y="113"/>
                  </a:cubicBezTo>
                  <a:cubicBezTo>
                    <a:pt x="30" y="99"/>
                    <a:pt x="30" y="99"/>
                    <a:pt x="30" y="99"/>
                  </a:cubicBezTo>
                  <a:cubicBezTo>
                    <a:pt x="30" y="65"/>
                    <a:pt x="15" y="31"/>
                    <a:pt x="0" y="0"/>
                  </a:cubicBezTo>
                  <a:cubicBezTo>
                    <a:pt x="18" y="13"/>
                    <a:pt x="32" y="31"/>
                    <a:pt x="41" y="52"/>
                  </a:cubicBezTo>
                  <a:close/>
                </a:path>
              </a:pathLst>
            </a:custGeom>
            <a:solidFill>
              <a:srgbClr val="402F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39">
              <a:extLst>
                <a:ext uri="{FF2B5EF4-FFF2-40B4-BE49-F238E27FC236}">
                  <a16:creationId xmlns:a16="http://schemas.microsoft.com/office/drawing/2014/main" id="{870E1CFF-80CF-40A7-9256-C1C966F0FE11}"/>
                </a:ext>
              </a:extLst>
            </p:cNvPr>
            <p:cNvSpPr>
              <a:spLocks/>
            </p:cNvSpPr>
            <p:nvPr/>
          </p:nvSpPr>
          <p:spPr bwMode="auto">
            <a:xfrm>
              <a:off x="4665662" y="8662988"/>
              <a:ext cx="1331913" cy="871538"/>
            </a:xfrm>
            <a:custGeom>
              <a:avLst/>
              <a:gdLst>
                <a:gd name="T0" fmla="*/ 440 w 546"/>
                <a:gd name="T1" fmla="*/ 164 h 357"/>
                <a:gd name="T2" fmla="*/ 438 w 546"/>
                <a:gd name="T3" fmla="*/ 187 h 357"/>
                <a:gd name="T4" fmla="*/ 423 w 546"/>
                <a:gd name="T5" fmla="*/ 235 h 357"/>
                <a:gd name="T6" fmla="*/ 414 w 546"/>
                <a:gd name="T7" fmla="*/ 343 h 357"/>
                <a:gd name="T8" fmla="*/ 143 w 546"/>
                <a:gd name="T9" fmla="*/ 357 h 357"/>
                <a:gd name="T10" fmla="*/ 124 w 546"/>
                <a:gd name="T11" fmla="*/ 246 h 357"/>
                <a:gd name="T12" fmla="*/ 135 w 546"/>
                <a:gd name="T13" fmla="*/ 185 h 357"/>
                <a:gd name="T14" fmla="*/ 112 w 546"/>
                <a:gd name="T15" fmla="*/ 201 h 357"/>
                <a:gd name="T16" fmla="*/ 74 w 546"/>
                <a:gd name="T17" fmla="*/ 230 h 357"/>
                <a:gd name="T18" fmla="*/ 0 w 546"/>
                <a:gd name="T19" fmla="*/ 147 h 357"/>
                <a:gd name="T20" fmla="*/ 13 w 546"/>
                <a:gd name="T21" fmla="*/ 132 h 357"/>
                <a:gd name="T22" fmla="*/ 103 w 546"/>
                <a:gd name="T23" fmla="*/ 42 h 357"/>
                <a:gd name="T24" fmla="*/ 156 w 546"/>
                <a:gd name="T25" fmla="*/ 17 h 357"/>
                <a:gd name="T26" fmla="*/ 275 w 546"/>
                <a:gd name="T27" fmla="*/ 66 h 357"/>
                <a:gd name="T28" fmla="*/ 378 w 546"/>
                <a:gd name="T29" fmla="*/ 0 h 357"/>
                <a:gd name="T30" fmla="*/ 445 w 546"/>
                <a:gd name="T31" fmla="*/ 14 h 357"/>
                <a:gd name="T32" fmla="*/ 546 w 546"/>
                <a:gd name="T33" fmla="*/ 95 h 357"/>
                <a:gd name="T34" fmla="*/ 486 w 546"/>
                <a:gd name="T35" fmla="*/ 194 h 357"/>
                <a:gd name="T36" fmla="*/ 462 w 546"/>
                <a:gd name="T37" fmla="*/ 178 h 357"/>
                <a:gd name="T38" fmla="*/ 451 w 546"/>
                <a:gd name="T39" fmla="*/ 117 h 357"/>
                <a:gd name="T40" fmla="*/ 410 w 546"/>
                <a:gd name="T41" fmla="*/ 65 h 357"/>
                <a:gd name="T42" fmla="*/ 440 w 546"/>
                <a:gd name="T43" fmla="*/ 16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6" h="357">
                  <a:moveTo>
                    <a:pt x="440" y="164"/>
                  </a:moveTo>
                  <a:cubicBezTo>
                    <a:pt x="440" y="171"/>
                    <a:pt x="440" y="179"/>
                    <a:pt x="438" y="187"/>
                  </a:cubicBezTo>
                  <a:cubicBezTo>
                    <a:pt x="435" y="204"/>
                    <a:pt x="428" y="219"/>
                    <a:pt x="423" y="235"/>
                  </a:cubicBezTo>
                  <a:cubicBezTo>
                    <a:pt x="412" y="270"/>
                    <a:pt x="411" y="306"/>
                    <a:pt x="414" y="343"/>
                  </a:cubicBezTo>
                  <a:cubicBezTo>
                    <a:pt x="324" y="347"/>
                    <a:pt x="233" y="352"/>
                    <a:pt x="143" y="357"/>
                  </a:cubicBezTo>
                  <a:cubicBezTo>
                    <a:pt x="139" y="320"/>
                    <a:pt x="132" y="283"/>
                    <a:pt x="124" y="246"/>
                  </a:cubicBezTo>
                  <a:cubicBezTo>
                    <a:pt x="133" y="227"/>
                    <a:pt x="137" y="206"/>
                    <a:pt x="135" y="185"/>
                  </a:cubicBezTo>
                  <a:cubicBezTo>
                    <a:pt x="127" y="190"/>
                    <a:pt x="120" y="196"/>
                    <a:pt x="112" y="201"/>
                  </a:cubicBezTo>
                  <a:cubicBezTo>
                    <a:pt x="100" y="211"/>
                    <a:pt x="87" y="220"/>
                    <a:pt x="74" y="230"/>
                  </a:cubicBezTo>
                  <a:cubicBezTo>
                    <a:pt x="52" y="200"/>
                    <a:pt x="27" y="173"/>
                    <a:pt x="0" y="147"/>
                  </a:cubicBezTo>
                  <a:cubicBezTo>
                    <a:pt x="4" y="142"/>
                    <a:pt x="8" y="137"/>
                    <a:pt x="13" y="132"/>
                  </a:cubicBezTo>
                  <a:cubicBezTo>
                    <a:pt x="41" y="100"/>
                    <a:pt x="69" y="67"/>
                    <a:pt x="103" y="42"/>
                  </a:cubicBezTo>
                  <a:cubicBezTo>
                    <a:pt x="119" y="31"/>
                    <a:pt x="137" y="23"/>
                    <a:pt x="156" y="17"/>
                  </a:cubicBezTo>
                  <a:cubicBezTo>
                    <a:pt x="184" y="51"/>
                    <a:pt x="230" y="71"/>
                    <a:pt x="275" y="66"/>
                  </a:cubicBezTo>
                  <a:cubicBezTo>
                    <a:pt x="317" y="62"/>
                    <a:pt x="356" y="36"/>
                    <a:pt x="378" y="0"/>
                  </a:cubicBezTo>
                  <a:cubicBezTo>
                    <a:pt x="401" y="2"/>
                    <a:pt x="423" y="6"/>
                    <a:pt x="445" y="14"/>
                  </a:cubicBezTo>
                  <a:cubicBezTo>
                    <a:pt x="460" y="20"/>
                    <a:pt x="503" y="55"/>
                    <a:pt x="546" y="95"/>
                  </a:cubicBezTo>
                  <a:cubicBezTo>
                    <a:pt x="532" y="131"/>
                    <a:pt x="511" y="164"/>
                    <a:pt x="486" y="194"/>
                  </a:cubicBezTo>
                  <a:cubicBezTo>
                    <a:pt x="462" y="178"/>
                    <a:pt x="462" y="178"/>
                    <a:pt x="462" y="178"/>
                  </a:cubicBezTo>
                  <a:cubicBezTo>
                    <a:pt x="463" y="157"/>
                    <a:pt x="460" y="136"/>
                    <a:pt x="451" y="117"/>
                  </a:cubicBezTo>
                  <a:cubicBezTo>
                    <a:pt x="442" y="96"/>
                    <a:pt x="428" y="78"/>
                    <a:pt x="410" y="65"/>
                  </a:cubicBezTo>
                  <a:cubicBezTo>
                    <a:pt x="425" y="96"/>
                    <a:pt x="440" y="130"/>
                    <a:pt x="440" y="164"/>
                  </a:cubicBezTo>
                  <a:close/>
                </a:path>
              </a:pathLst>
            </a:custGeom>
            <a:solidFill>
              <a:srgbClr val="7A5C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40">
              <a:extLst>
                <a:ext uri="{FF2B5EF4-FFF2-40B4-BE49-F238E27FC236}">
                  <a16:creationId xmlns:a16="http://schemas.microsoft.com/office/drawing/2014/main" id="{C97B21F3-5FBC-44E1-B03C-5B91CD1C3B4C}"/>
                </a:ext>
              </a:extLst>
            </p:cNvPr>
            <p:cNvSpPr>
              <a:spLocks/>
            </p:cNvSpPr>
            <p:nvPr/>
          </p:nvSpPr>
          <p:spPr bwMode="auto">
            <a:xfrm>
              <a:off x="4938712" y="9113838"/>
              <a:ext cx="61913" cy="149225"/>
            </a:xfrm>
            <a:custGeom>
              <a:avLst/>
              <a:gdLst>
                <a:gd name="T0" fmla="*/ 23 w 25"/>
                <a:gd name="T1" fmla="*/ 0 h 61"/>
                <a:gd name="T2" fmla="*/ 12 w 25"/>
                <a:gd name="T3" fmla="*/ 61 h 61"/>
                <a:gd name="T4" fmla="*/ 0 w 25"/>
                <a:gd name="T5" fmla="*/ 16 h 61"/>
                <a:gd name="T6" fmla="*/ 23 w 25"/>
                <a:gd name="T7" fmla="*/ 0 h 61"/>
              </a:gdLst>
              <a:ahLst/>
              <a:cxnLst>
                <a:cxn ang="0">
                  <a:pos x="T0" y="T1"/>
                </a:cxn>
                <a:cxn ang="0">
                  <a:pos x="T2" y="T3"/>
                </a:cxn>
                <a:cxn ang="0">
                  <a:pos x="T4" y="T5"/>
                </a:cxn>
                <a:cxn ang="0">
                  <a:pos x="T6" y="T7"/>
                </a:cxn>
              </a:cxnLst>
              <a:rect l="0" t="0" r="r" b="b"/>
              <a:pathLst>
                <a:path w="25" h="61">
                  <a:moveTo>
                    <a:pt x="23" y="0"/>
                  </a:moveTo>
                  <a:cubicBezTo>
                    <a:pt x="25" y="21"/>
                    <a:pt x="21" y="42"/>
                    <a:pt x="12" y="61"/>
                  </a:cubicBezTo>
                  <a:cubicBezTo>
                    <a:pt x="8" y="46"/>
                    <a:pt x="4" y="31"/>
                    <a:pt x="0" y="16"/>
                  </a:cubicBezTo>
                  <a:cubicBezTo>
                    <a:pt x="8" y="11"/>
                    <a:pt x="15" y="5"/>
                    <a:pt x="23" y="0"/>
                  </a:cubicBezTo>
                  <a:close/>
                </a:path>
              </a:pathLst>
            </a:custGeom>
            <a:solidFill>
              <a:srgbClr val="402F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41">
              <a:extLst>
                <a:ext uri="{FF2B5EF4-FFF2-40B4-BE49-F238E27FC236}">
                  <a16:creationId xmlns:a16="http://schemas.microsoft.com/office/drawing/2014/main" id="{A9F7A666-EDCF-4275-B0EB-F1EE87DA13FA}"/>
                </a:ext>
              </a:extLst>
            </p:cNvPr>
            <p:cNvSpPr>
              <a:spLocks/>
            </p:cNvSpPr>
            <p:nvPr/>
          </p:nvSpPr>
          <p:spPr bwMode="auto">
            <a:xfrm>
              <a:off x="5210175" y="8180388"/>
              <a:ext cx="395288" cy="482600"/>
            </a:xfrm>
            <a:custGeom>
              <a:avLst/>
              <a:gdLst>
                <a:gd name="T0" fmla="*/ 79 w 162"/>
                <a:gd name="T1" fmla="*/ 161 h 198"/>
                <a:gd name="T2" fmla="*/ 150 w 162"/>
                <a:gd name="T3" fmla="*/ 68 h 198"/>
                <a:gd name="T4" fmla="*/ 162 w 162"/>
                <a:gd name="T5" fmla="*/ 55 h 198"/>
                <a:gd name="T6" fmla="*/ 152 w 162"/>
                <a:gd name="T7" fmla="*/ 41 h 198"/>
                <a:gd name="T8" fmla="*/ 121 w 162"/>
                <a:gd name="T9" fmla="*/ 4 h 198"/>
                <a:gd name="T10" fmla="*/ 119 w 162"/>
                <a:gd name="T11" fmla="*/ 0 h 198"/>
                <a:gd name="T12" fmla="*/ 46 w 162"/>
                <a:gd name="T13" fmla="*/ 24 h 198"/>
                <a:gd name="T14" fmla="*/ 46 w 162"/>
                <a:gd name="T15" fmla="*/ 24 h 198"/>
                <a:gd name="T16" fmla="*/ 46 w 162"/>
                <a:gd name="T17" fmla="*/ 101 h 198"/>
                <a:gd name="T18" fmla="*/ 36 w 162"/>
                <a:gd name="T19" fmla="*/ 176 h 198"/>
                <a:gd name="T20" fmla="*/ 36 w 162"/>
                <a:gd name="T21" fmla="*/ 177 h 198"/>
                <a:gd name="T22" fmla="*/ 3 w 162"/>
                <a:gd name="T23" fmla="*/ 180 h 198"/>
                <a:gd name="T24" fmla="*/ 0 w 162"/>
                <a:gd name="T25" fmla="*/ 198 h 198"/>
                <a:gd name="T26" fmla="*/ 79 w 162"/>
                <a:gd name="T27" fmla="*/ 190 h 198"/>
                <a:gd name="T28" fmla="*/ 79 w 162"/>
                <a:gd name="T29" fmla="*/ 16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198">
                  <a:moveTo>
                    <a:pt x="79" y="161"/>
                  </a:moveTo>
                  <a:cubicBezTo>
                    <a:pt x="110" y="158"/>
                    <a:pt x="162" y="140"/>
                    <a:pt x="150" y="68"/>
                  </a:cubicBezTo>
                  <a:cubicBezTo>
                    <a:pt x="156" y="65"/>
                    <a:pt x="162" y="61"/>
                    <a:pt x="162" y="55"/>
                  </a:cubicBezTo>
                  <a:cubicBezTo>
                    <a:pt x="162" y="49"/>
                    <a:pt x="156" y="45"/>
                    <a:pt x="152" y="41"/>
                  </a:cubicBezTo>
                  <a:cubicBezTo>
                    <a:pt x="138" y="32"/>
                    <a:pt x="129" y="18"/>
                    <a:pt x="121" y="4"/>
                  </a:cubicBezTo>
                  <a:cubicBezTo>
                    <a:pt x="121" y="2"/>
                    <a:pt x="120" y="1"/>
                    <a:pt x="119" y="0"/>
                  </a:cubicBezTo>
                  <a:cubicBezTo>
                    <a:pt x="98" y="12"/>
                    <a:pt x="69" y="19"/>
                    <a:pt x="46" y="24"/>
                  </a:cubicBezTo>
                  <a:cubicBezTo>
                    <a:pt x="46" y="24"/>
                    <a:pt x="46" y="24"/>
                    <a:pt x="46" y="24"/>
                  </a:cubicBezTo>
                  <a:cubicBezTo>
                    <a:pt x="43" y="50"/>
                    <a:pt x="46" y="75"/>
                    <a:pt x="46" y="101"/>
                  </a:cubicBezTo>
                  <a:cubicBezTo>
                    <a:pt x="47" y="126"/>
                    <a:pt x="46" y="152"/>
                    <a:pt x="36" y="176"/>
                  </a:cubicBezTo>
                  <a:cubicBezTo>
                    <a:pt x="36" y="177"/>
                    <a:pt x="36" y="177"/>
                    <a:pt x="36" y="177"/>
                  </a:cubicBezTo>
                  <a:cubicBezTo>
                    <a:pt x="25" y="178"/>
                    <a:pt x="14" y="179"/>
                    <a:pt x="3" y="180"/>
                  </a:cubicBezTo>
                  <a:cubicBezTo>
                    <a:pt x="2" y="186"/>
                    <a:pt x="1" y="192"/>
                    <a:pt x="0" y="198"/>
                  </a:cubicBezTo>
                  <a:cubicBezTo>
                    <a:pt x="79" y="190"/>
                    <a:pt x="79" y="190"/>
                    <a:pt x="79" y="190"/>
                  </a:cubicBezTo>
                  <a:cubicBezTo>
                    <a:pt x="79" y="180"/>
                    <a:pt x="79" y="170"/>
                    <a:pt x="79" y="161"/>
                  </a:cubicBezTo>
                  <a:close/>
                </a:path>
              </a:pathLst>
            </a:custGeom>
            <a:solidFill>
              <a:srgbClr val="F6BB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542">
              <a:extLst>
                <a:ext uri="{FF2B5EF4-FFF2-40B4-BE49-F238E27FC236}">
                  <a16:creationId xmlns:a16="http://schemas.microsoft.com/office/drawing/2014/main" id="{3AE358DA-C707-448C-BDF4-5DF2AF3629B1}"/>
                </a:ext>
              </a:extLst>
            </p:cNvPr>
            <p:cNvSpPr>
              <a:spLocks/>
            </p:cNvSpPr>
            <p:nvPr/>
          </p:nvSpPr>
          <p:spPr bwMode="auto">
            <a:xfrm>
              <a:off x="6634162" y="8507413"/>
              <a:ext cx="76200" cy="31750"/>
            </a:xfrm>
            <a:custGeom>
              <a:avLst/>
              <a:gdLst>
                <a:gd name="T0" fmla="*/ 0 w 31"/>
                <a:gd name="T1" fmla="*/ 3 h 13"/>
                <a:gd name="T2" fmla="*/ 18 w 31"/>
                <a:gd name="T3" fmla="*/ 2 h 13"/>
                <a:gd name="T4" fmla="*/ 31 w 31"/>
                <a:gd name="T5" fmla="*/ 13 h 13"/>
                <a:gd name="T6" fmla="*/ 24 w 31"/>
                <a:gd name="T7" fmla="*/ 7 h 13"/>
                <a:gd name="T8" fmla="*/ 17 w 31"/>
                <a:gd name="T9" fmla="*/ 4 h 13"/>
                <a:gd name="T10" fmla="*/ 0 w 31"/>
                <a:gd name="T11" fmla="*/ 3 h 13"/>
              </a:gdLst>
              <a:ahLst/>
              <a:cxnLst>
                <a:cxn ang="0">
                  <a:pos x="T0" y="T1"/>
                </a:cxn>
                <a:cxn ang="0">
                  <a:pos x="T2" y="T3"/>
                </a:cxn>
                <a:cxn ang="0">
                  <a:pos x="T4" y="T5"/>
                </a:cxn>
                <a:cxn ang="0">
                  <a:pos x="T6" y="T7"/>
                </a:cxn>
                <a:cxn ang="0">
                  <a:pos x="T8" y="T9"/>
                </a:cxn>
                <a:cxn ang="0">
                  <a:pos x="T10" y="T11"/>
                </a:cxn>
              </a:cxnLst>
              <a:rect l="0" t="0" r="r" b="b"/>
              <a:pathLst>
                <a:path w="31" h="13">
                  <a:moveTo>
                    <a:pt x="0" y="3"/>
                  </a:moveTo>
                  <a:cubicBezTo>
                    <a:pt x="6" y="1"/>
                    <a:pt x="12" y="0"/>
                    <a:pt x="18" y="2"/>
                  </a:cubicBezTo>
                  <a:cubicBezTo>
                    <a:pt x="23" y="4"/>
                    <a:pt x="28" y="8"/>
                    <a:pt x="31" y="13"/>
                  </a:cubicBezTo>
                  <a:cubicBezTo>
                    <a:pt x="29" y="11"/>
                    <a:pt x="27" y="9"/>
                    <a:pt x="24" y="7"/>
                  </a:cubicBezTo>
                  <a:cubicBezTo>
                    <a:pt x="22" y="6"/>
                    <a:pt x="20" y="4"/>
                    <a:pt x="17" y="4"/>
                  </a:cubicBezTo>
                  <a:cubicBezTo>
                    <a:pt x="12" y="2"/>
                    <a:pt x="6" y="2"/>
                    <a:pt x="0" y="3"/>
                  </a:cubicBezTo>
                  <a:close/>
                </a:path>
              </a:pathLst>
            </a:custGeom>
            <a:solidFill>
              <a:srgbClr val="E6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543">
              <a:extLst>
                <a:ext uri="{FF2B5EF4-FFF2-40B4-BE49-F238E27FC236}">
                  <a16:creationId xmlns:a16="http://schemas.microsoft.com/office/drawing/2014/main" id="{E2A2DD9C-B029-4756-8AE2-0FD9756693BF}"/>
                </a:ext>
              </a:extLst>
            </p:cNvPr>
            <p:cNvSpPr>
              <a:spLocks/>
            </p:cNvSpPr>
            <p:nvPr/>
          </p:nvSpPr>
          <p:spPr bwMode="auto">
            <a:xfrm>
              <a:off x="6629400" y="8556625"/>
              <a:ext cx="26988" cy="36513"/>
            </a:xfrm>
            <a:custGeom>
              <a:avLst/>
              <a:gdLst>
                <a:gd name="T0" fmla="*/ 7 w 11"/>
                <a:gd name="T1" fmla="*/ 0 h 15"/>
                <a:gd name="T2" fmla="*/ 2 w 11"/>
                <a:gd name="T3" fmla="*/ 9 h 15"/>
                <a:gd name="T4" fmla="*/ 11 w 11"/>
                <a:gd name="T5" fmla="*/ 14 h 15"/>
                <a:gd name="T6" fmla="*/ 5 w 11"/>
                <a:gd name="T7" fmla="*/ 14 h 15"/>
                <a:gd name="T8" fmla="*/ 1 w 11"/>
                <a:gd name="T9" fmla="*/ 9 h 15"/>
                <a:gd name="T10" fmla="*/ 2 w 11"/>
                <a:gd name="T11" fmla="*/ 3 h 15"/>
                <a:gd name="T12" fmla="*/ 7 w 11"/>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1" h="15">
                  <a:moveTo>
                    <a:pt x="7" y="0"/>
                  </a:moveTo>
                  <a:cubicBezTo>
                    <a:pt x="3" y="1"/>
                    <a:pt x="1" y="5"/>
                    <a:pt x="2" y="9"/>
                  </a:cubicBezTo>
                  <a:cubicBezTo>
                    <a:pt x="3" y="13"/>
                    <a:pt x="7" y="15"/>
                    <a:pt x="11" y="14"/>
                  </a:cubicBezTo>
                  <a:cubicBezTo>
                    <a:pt x="9" y="15"/>
                    <a:pt x="7" y="15"/>
                    <a:pt x="5" y="14"/>
                  </a:cubicBezTo>
                  <a:cubicBezTo>
                    <a:pt x="3" y="13"/>
                    <a:pt x="2" y="11"/>
                    <a:pt x="1" y="9"/>
                  </a:cubicBezTo>
                  <a:cubicBezTo>
                    <a:pt x="0" y="7"/>
                    <a:pt x="1" y="5"/>
                    <a:pt x="2" y="3"/>
                  </a:cubicBezTo>
                  <a:cubicBezTo>
                    <a:pt x="3" y="1"/>
                    <a:pt x="5" y="0"/>
                    <a:pt x="7" y="0"/>
                  </a:cubicBezTo>
                  <a:close/>
                </a:path>
              </a:pathLst>
            </a:custGeom>
            <a:solidFill>
              <a:srgbClr val="E6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544">
              <a:extLst>
                <a:ext uri="{FF2B5EF4-FFF2-40B4-BE49-F238E27FC236}">
                  <a16:creationId xmlns:a16="http://schemas.microsoft.com/office/drawing/2014/main" id="{379E3543-AB67-4B12-93AD-297CABF70457}"/>
                </a:ext>
              </a:extLst>
            </p:cNvPr>
            <p:cNvSpPr>
              <a:spLocks/>
            </p:cNvSpPr>
            <p:nvPr/>
          </p:nvSpPr>
          <p:spPr bwMode="auto">
            <a:xfrm>
              <a:off x="6489700" y="8280400"/>
              <a:ext cx="125413" cy="53975"/>
            </a:xfrm>
            <a:custGeom>
              <a:avLst/>
              <a:gdLst>
                <a:gd name="T0" fmla="*/ 50 w 51"/>
                <a:gd name="T1" fmla="*/ 4 h 22"/>
                <a:gd name="T2" fmla="*/ 27 w 51"/>
                <a:gd name="T3" fmla="*/ 19 h 22"/>
                <a:gd name="T4" fmla="*/ 1 w 51"/>
                <a:gd name="T5" fmla="*/ 18 h 22"/>
                <a:gd name="T6" fmla="*/ 23 w 51"/>
                <a:gd name="T7" fmla="*/ 4 h 22"/>
                <a:gd name="T8" fmla="*/ 50 w 51"/>
                <a:gd name="T9" fmla="*/ 4 h 22"/>
              </a:gdLst>
              <a:ahLst/>
              <a:cxnLst>
                <a:cxn ang="0">
                  <a:pos x="T0" y="T1"/>
                </a:cxn>
                <a:cxn ang="0">
                  <a:pos x="T2" y="T3"/>
                </a:cxn>
                <a:cxn ang="0">
                  <a:pos x="T4" y="T5"/>
                </a:cxn>
                <a:cxn ang="0">
                  <a:pos x="T6" y="T7"/>
                </a:cxn>
                <a:cxn ang="0">
                  <a:pos x="T8" y="T9"/>
                </a:cxn>
              </a:cxnLst>
              <a:rect l="0" t="0" r="r" b="b"/>
              <a:pathLst>
                <a:path w="51" h="22">
                  <a:moveTo>
                    <a:pt x="50" y="4"/>
                  </a:moveTo>
                  <a:cubicBezTo>
                    <a:pt x="51" y="9"/>
                    <a:pt x="41" y="15"/>
                    <a:pt x="27" y="19"/>
                  </a:cubicBezTo>
                  <a:cubicBezTo>
                    <a:pt x="14" y="22"/>
                    <a:pt x="2" y="22"/>
                    <a:pt x="1" y="18"/>
                  </a:cubicBezTo>
                  <a:cubicBezTo>
                    <a:pt x="0" y="14"/>
                    <a:pt x="10" y="7"/>
                    <a:pt x="23" y="4"/>
                  </a:cubicBezTo>
                  <a:cubicBezTo>
                    <a:pt x="37" y="0"/>
                    <a:pt x="48" y="0"/>
                    <a:pt x="50" y="4"/>
                  </a:cubicBezTo>
                  <a:close/>
                </a:path>
              </a:pathLst>
            </a:custGeom>
            <a:solidFill>
              <a:srgbClr val="E2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545">
              <a:extLst>
                <a:ext uri="{FF2B5EF4-FFF2-40B4-BE49-F238E27FC236}">
                  <a16:creationId xmlns:a16="http://schemas.microsoft.com/office/drawing/2014/main" id="{510F7F5C-EA1F-4543-B98E-01C83C9D23E0}"/>
                </a:ext>
              </a:extLst>
            </p:cNvPr>
            <p:cNvSpPr>
              <a:spLocks/>
            </p:cNvSpPr>
            <p:nvPr/>
          </p:nvSpPr>
          <p:spPr bwMode="auto">
            <a:xfrm>
              <a:off x="6437312" y="8485188"/>
              <a:ext cx="65088" cy="41275"/>
            </a:xfrm>
            <a:custGeom>
              <a:avLst/>
              <a:gdLst>
                <a:gd name="T0" fmla="*/ 23 w 27"/>
                <a:gd name="T1" fmla="*/ 0 h 17"/>
                <a:gd name="T2" fmla="*/ 27 w 27"/>
                <a:gd name="T3" fmla="*/ 13 h 17"/>
                <a:gd name="T4" fmla="*/ 18 w 27"/>
                <a:gd name="T5" fmla="*/ 15 h 17"/>
                <a:gd name="T6" fmla="*/ 0 w 27"/>
                <a:gd name="T7" fmla="*/ 7 h 17"/>
                <a:gd name="T8" fmla="*/ 23 w 27"/>
                <a:gd name="T9" fmla="*/ 0 h 17"/>
              </a:gdLst>
              <a:ahLst/>
              <a:cxnLst>
                <a:cxn ang="0">
                  <a:pos x="T0" y="T1"/>
                </a:cxn>
                <a:cxn ang="0">
                  <a:pos x="T2" y="T3"/>
                </a:cxn>
                <a:cxn ang="0">
                  <a:pos x="T4" y="T5"/>
                </a:cxn>
                <a:cxn ang="0">
                  <a:pos x="T6" y="T7"/>
                </a:cxn>
                <a:cxn ang="0">
                  <a:pos x="T8" y="T9"/>
                </a:cxn>
              </a:cxnLst>
              <a:rect l="0" t="0" r="r" b="b"/>
              <a:pathLst>
                <a:path w="27" h="17">
                  <a:moveTo>
                    <a:pt x="23" y="0"/>
                  </a:moveTo>
                  <a:cubicBezTo>
                    <a:pt x="27" y="13"/>
                    <a:pt x="27" y="13"/>
                    <a:pt x="27" y="13"/>
                  </a:cubicBezTo>
                  <a:cubicBezTo>
                    <a:pt x="18" y="15"/>
                    <a:pt x="18" y="15"/>
                    <a:pt x="18" y="15"/>
                  </a:cubicBezTo>
                  <a:cubicBezTo>
                    <a:pt x="10" y="17"/>
                    <a:pt x="3" y="13"/>
                    <a:pt x="0" y="7"/>
                  </a:cubicBezTo>
                  <a:lnTo>
                    <a:pt x="23" y="0"/>
                  </a:lnTo>
                  <a:close/>
                </a:path>
              </a:pathLst>
            </a:custGeom>
            <a:solidFill>
              <a:srgbClr val="F49E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546">
              <a:extLst>
                <a:ext uri="{FF2B5EF4-FFF2-40B4-BE49-F238E27FC236}">
                  <a16:creationId xmlns:a16="http://schemas.microsoft.com/office/drawing/2014/main" id="{74398F5F-F750-4C05-BB43-E0D7BCCEA595}"/>
                </a:ext>
              </a:extLst>
            </p:cNvPr>
            <p:cNvSpPr>
              <a:spLocks/>
            </p:cNvSpPr>
            <p:nvPr/>
          </p:nvSpPr>
          <p:spPr bwMode="auto">
            <a:xfrm>
              <a:off x="6624637" y="7845425"/>
              <a:ext cx="473075" cy="358775"/>
            </a:xfrm>
            <a:custGeom>
              <a:avLst/>
              <a:gdLst>
                <a:gd name="T0" fmla="*/ 173 w 194"/>
                <a:gd name="T1" fmla="*/ 0 h 147"/>
                <a:gd name="T2" fmla="*/ 194 w 194"/>
                <a:gd name="T3" fmla="*/ 28 h 147"/>
                <a:gd name="T4" fmla="*/ 6 w 194"/>
                <a:gd name="T5" fmla="*/ 147 h 147"/>
                <a:gd name="T6" fmla="*/ 0 w 194"/>
                <a:gd name="T7" fmla="*/ 125 h 147"/>
                <a:gd name="T8" fmla="*/ 173 w 194"/>
                <a:gd name="T9" fmla="*/ 0 h 147"/>
              </a:gdLst>
              <a:ahLst/>
              <a:cxnLst>
                <a:cxn ang="0">
                  <a:pos x="T0" y="T1"/>
                </a:cxn>
                <a:cxn ang="0">
                  <a:pos x="T2" y="T3"/>
                </a:cxn>
                <a:cxn ang="0">
                  <a:pos x="T4" y="T5"/>
                </a:cxn>
                <a:cxn ang="0">
                  <a:pos x="T6" y="T7"/>
                </a:cxn>
                <a:cxn ang="0">
                  <a:pos x="T8" y="T9"/>
                </a:cxn>
              </a:cxnLst>
              <a:rect l="0" t="0" r="r" b="b"/>
              <a:pathLst>
                <a:path w="194" h="147">
                  <a:moveTo>
                    <a:pt x="173" y="0"/>
                  </a:moveTo>
                  <a:cubicBezTo>
                    <a:pt x="181" y="9"/>
                    <a:pt x="188" y="18"/>
                    <a:pt x="194" y="28"/>
                  </a:cubicBezTo>
                  <a:cubicBezTo>
                    <a:pt x="145" y="99"/>
                    <a:pt x="6" y="147"/>
                    <a:pt x="6" y="147"/>
                  </a:cubicBezTo>
                  <a:cubicBezTo>
                    <a:pt x="0" y="125"/>
                    <a:pt x="0" y="125"/>
                    <a:pt x="0" y="125"/>
                  </a:cubicBezTo>
                  <a:cubicBezTo>
                    <a:pt x="75" y="99"/>
                    <a:pt x="132" y="56"/>
                    <a:pt x="173" y="0"/>
                  </a:cubicBezTo>
                  <a:close/>
                </a:path>
              </a:pathLst>
            </a:custGeom>
            <a:solidFill>
              <a:srgbClr val="C4AC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547">
              <a:extLst>
                <a:ext uri="{FF2B5EF4-FFF2-40B4-BE49-F238E27FC236}">
                  <a16:creationId xmlns:a16="http://schemas.microsoft.com/office/drawing/2014/main" id="{09974BB2-6AF8-4599-9D34-170B766A0651}"/>
                </a:ext>
              </a:extLst>
            </p:cNvPr>
            <p:cNvSpPr>
              <a:spLocks/>
            </p:cNvSpPr>
            <p:nvPr/>
          </p:nvSpPr>
          <p:spPr bwMode="auto">
            <a:xfrm>
              <a:off x="6688137" y="8245475"/>
              <a:ext cx="555625" cy="176213"/>
            </a:xfrm>
            <a:custGeom>
              <a:avLst/>
              <a:gdLst>
                <a:gd name="T0" fmla="*/ 226 w 228"/>
                <a:gd name="T1" fmla="*/ 12 h 72"/>
                <a:gd name="T2" fmla="*/ 226 w 228"/>
                <a:gd name="T3" fmla="*/ 58 h 72"/>
                <a:gd name="T4" fmla="*/ 14 w 228"/>
                <a:gd name="T5" fmla="*/ 69 h 72"/>
                <a:gd name="T6" fmla="*/ 5 w 228"/>
                <a:gd name="T7" fmla="*/ 72 h 72"/>
                <a:gd name="T8" fmla="*/ 0 w 228"/>
                <a:gd name="T9" fmla="*/ 53 h 72"/>
                <a:gd name="T10" fmla="*/ 226 w 228"/>
                <a:gd name="T11" fmla="*/ 12 h 72"/>
              </a:gdLst>
              <a:ahLst/>
              <a:cxnLst>
                <a:cxn ang="0">
                  <a:pos x="T0" y="T1"/>
                </a:cxn>
                <a:cxn ang="0">
                  <a:pos x="T2" y="T3"/>
                </a:cxn>
                <a:cxn ang="0">
                  <a:pos x="T4" y="T5"/>
                </a:cxn>
                <a:cxn ang="0">
                  <a:pos x="T6" y="T7"/>
                </a:cxn>
                <a:cxn ang="0">
                  <a:pos x="T8" y="T9"/>
                </a:cxn>
                <a:cxn ang="0">
                  <a:pos x="T10" y="T11"/>
                </a:cxn>
              </a:cxnLst>
              <a:rect l="0" t="0" r="r" b="b"/>
              <a:pathLst>
                <a:path w="228" h="72">
                  <a:moveTo>
                    <a:pt x="226" y="12"/>
                  </a:moveTo>
                  <a:cubicBezTo>
                    <a:pt x="227" y="27"/>
                    <a:pt x="228" y="42"/>
                    <a:pt x="226" y="58"/>
                  </a:cubicBezTo>
                  <a:cubicBezTo>
                    <a:pt x="157" y="47"/>
                    <a:pt x="83" y="43"/>
                    <a:pt x="14" y="69"/>
                  </a:cubicBezTo>
                  <a:cubicBezTo>
                    <a:pt x="5" y="72"/>
                    <a:pt x="5" y="72"/>
                    <a:pt x="5" y="72"/>
                  </a:cubicBezTo>
                  <a:cubicBezTo>
                    <a:pt x="0" y="53"/>
                    <a:pt x="0" y="53"/>
                    <a:pt x="0" y="53"/>
                  </a:cubicBezTo>
                  <a:cubicBezTo>
                    <a:pt x="0" y="53"/>
                    <a:pt x="146" y="0"/>
                    <a:pt x="226" y="12"/>
                  </a:cubicBezTo>
                  <a:close/>
                </a:path>
              </a:pathLst>
            </a:custGeom>
            <a:solidFill>
              <a:srgbClr val="C4AC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548">
              <a:extLst>
                <a:ext uri="{FF2B5EF4-FFF2-40B4-BE49-F238E27FC236}">
                  <a16:creationId xmlns:a16="http://schemas.microsoft.com/office/drawing/2014/main" id="{0C512655-8E20-41D7-86E7-DA3618DC3A73}"/>
                </a:ext>
              </a:extLst>
            </p:cNvPr>
            <p:cNvSpPr>
              <a:spLocks/>
            </p:cNvSpPr>
            <p:nvPr/>
          </p:nvSpPr>
          <p:spPr bwMode="auto">
            <a:xfrm>
              <a:off x="6405562" y="8102600"/>
              <a:ext cx="215900" cy="101600"/>
            </a:xfrm>
            <a:custGeom>
              <a:avLst/>
              <a:gdLst>
                <a:gd name="T0" fmla="*/ 85 w 89"/>
                <a:gd name="T1" fmla="*/ 0 h 42"/>
                <a:gd name="T2" fmla="*/ 89 w 89"/>
                <a:gd name="T3" fmla="*/ 16 h 42"/>
                <a:gd name="T4" fmla="*/ 5 w 89"/>
                <a:gd name="T5" fmla="*/ 42 h 42"/>
                <a:gd name="T6" fmla="*/ 0 w 89"/>
                <a:gd name="T7" fmla="*/ 24 h 42"/>
                <a:gd name="T8" fmla="*/ 1 w 89"/>
                <a:gd name="T9" fmla="*/ 24 h 42"/>
                <a:gd name="T10" fmla="*/ 85 w 89"/>
                <a:gd name="T11" fmla="*/ 0 h 42"/>
              </a:gdLst>
              <a:ahLst/>
              <a:cxnLst>
                <a:cxn ang="0">
                  <a:pos x="T0" y="T1"/>
                </a:cxn>
                <a:cxn ang="0">
                  <a:pos x="T2" y="T3"/>
                </a:cxn>
                <a:cxn ang="0">
                  <a:pos x="T4" y="T5"/>
                </a:cxn>
                <a:cxn ang="0">
                  <a:pos x="T6" y="T7"/>
                </a:cxn>
                <a:cxn ang="0">
                  <a:pos x="T8" y="T9"/>
                </a:cxn>
                <a:cxn ang="0">
                  <a:pos x="T10" y="T11"/>
                </a:cxn>
              </a:cxnLst>
              <a:rect l="0" t="0" r="r" b="b"/>
              <a:pathLst>
                <a:path w="89" h="42">
                  <a:moveTo>
                    <a:pt x="85" y="0"/>
                  </a:moveTo>
                  <a:cubicBezTo>
                    <a:pt x="89" y="16"/>
                    <a:pt x="89" y="16"/>
                    <a:pt x="89" y="16"/>
                  </a:cubicBezTo>
                  <a:cubicBezTo>
                    <a:pt x="72" y="23"/>
                    <a:pt x="18" y="38"/>
                    <a:pt x="5" y="42"/>
                  </a:cubicBezTo>
                  <a:cubicBezTo>
                    <a:pt x="0" y="24"/>
                    <a:pt x="0" y="24"/>
                    <a:pt x="0" y="24"/>
                  </a:cubicBezTo>
                  <a:cubicBezTo>
                    <a:pt x="0" y="24"/>
                    <a:pt x="1" y="24"/>
                    <a:pt x="1" y="24"/>
                  </a:cubicBezTo>
                  <a:lnTo>
                    <a:pt x="85" y="0"/>
                  </a:lnTo>
                  <a:close/>
                </a:path>
              </a:pathLst>
            </a:custGeom>
            <a:solidFill>
              <a:srgbClr val="C4AC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549">
              <a:extLst>
                <a:ext uri="{FF2B5EF4-FFF2-40B4-BE49-F238E27FC236}">
                  <a16:creationId xmlns:a16="http://schemas.microsoft.com/office/drawing/2014/main" id="{8B1B6F50-73A7-48B2-9C4A-2D8575DCBF2A}"/>
                </a:ext>
              </a:extLst>
            </p:cNvPr>
            <p:cNvSpPr>
              <a:spLocks/>
            </p:cNvSpPr>
            <p:nvPr/>
          </p:nvSpPr>
          <p:spPr bwMode="auto">
            <a:xfrm>
              <a:off x="7167562" y="7970838"/>
              <a:ext cx="90488" cy="201613"/>
            </a:xfrm>
            <a:custGeom>
              <a:avLst/>
              <a:gdLst>
                <a:gd name="T0" fmla="*/ 2 w 37"/>
                <a:gd name="T1" fmla="*/ 1 h 83"/>
                <a:gd name="T2" fmla="*/ 7 w 37"/>
                <a:gd name="T3" fmla="*/ 3 h 83"/>
                <a:gd name="T4" fmla="*/ 11 w 37"/>
                <a:gd name="T5" fmla="*/ 11 h 83"/>
                <a:gd name="T6" fmla="*/ 37 w 37"/>
                <a:gd name="T7" fmla="*/ 78 h 83"/>
                <a:gd name="T8" fmla="*/ 34 w 37"/>
                <a:gd name="T9" fmla="*/ 82 h 83"/>
                <a:gd name="T10" fmla="*/ 34 w 37"/>
                <a:gd name="T11" fmla="*/ 82 h 83"/>
                <a:gd name="T12" fmla="*/ 30 w 37"/>
                <a:gd name="T13" fmla="*/ 80 h 83"/>
                <a:gd name="T14" fmla="*/ 30 w 37"/>
                <a:gd name="T15" fmla="*/ 79 h 83"/>
                <a:gd name="T16" fmla="*/ 1 w 37"/>
                <a:gd name="T17" fmla="*/ 6 h 83"/>
                <a:gd name="T18" fmla="*/ 2 w 37"/>
                <a:gd name="T19"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83">
                  <a:moveTo>
                    <a:pt x="2" y="1"/>
                  </a:moveTo>
                  <a:cubicBezTo>
                    <a:pt x="3" y="0"/>
                    <a:pt x="6" y="1"/>
                    <a:pt x="7" y="3"/>
                  </a:cubicBezTo>
                  <a:cubicBezTo>
                    <a:pt x="7" y="3"/>
                    <a:pt x="9" y="6"/>
                    <a:pt x="11" y="11"/>
                  </a:cubicBezTo>
                  <a:cubicBezTo>
                    <a:pt x="18" y="23"/>
                    <a:pt x="30" y="49"/>
                    <a:pt x="37" y="78"/>
                  </a:cubicBezTo>
                  <a:cubicBezTo>
                    <a:pt x="37" y="80"/>
                    <a:pt x="36" y="82"/>
                    <a:pt x="34" y="82"/>
                  </a:cubicBezTo>
                  <a:cubicBezTo>
                    <a:pt x="34" y="82"/>
                    <a:pt x="34" y="82"/>
                    <a:pt x="34" y="82"/>
                  </a:cubicBezTo>
                  <a:cubicBezTo>
                    <a:pt x="32" y="83"/>
                    <a:pt x="30" y="81"/>
                    <a:pt x="30" y="80"/>
                  </a:cubicBezTo>
                  <a:cubicBezTo>
                    <a:pt x="30" y="80"/>
                    <a:pt x="30" y="80"/>
                    <a:pt x="30" y="79"/>
                  </a:cubicBezTo>
                  <a:cubicBezTo>
                    <a:pt x="22" y="40"/>
                    <a:pt x="1" y="6"/>
                    <a:pt x="1" y="6"/>
                  </a:cubicBezTo>
                  <a:cubicBezTo>
                    <a:pt x="0" y="5"/>
                    <a:pt x="0" y="2"/>
                    <a:pt x="2" y="1"/>
                  </a:cubicBezTo>
                  <a:close/>
                </a:path>
              </a:pathLst>
            </a:custGeom>
            <a:solidFill>
              <a:srgbClr val="E2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550">
              <a:extLst>
                <a:ext uri="{FF2B5EF4-FFF2-40B4-BE49-F238E27FC236}">
                  <a16:creationId xmlns:a16="http://schemas.microsoft.com/office/drawing/2014/main" id="{55989C29-ACE5-4D26-85D6-AA2D04C95D74}"/>
                </a:ext>
              </a:extLst>
            </p:cNvPr>
            <p:cNvSpPr>
              <a:spLocks noEditPoints="1"/>
            </p:cNvSpPr>
            <p:nvPr/>
          </p:nvSpPr>
          <p:spPr bwMode="auto">
            <a:xfrm>
              <a:off x="7034212" y="7793038"/>
              <a:ext cx="268288" cy="641350"/>
            </a:xfrm>
            <a:custGeom>
              <a:avLst/>
              <a:gdLst>
                <a:gd name="T0" fmla="*/ 69 w 110"/>
                <a:gd name="T1" fmla="*/ 82 h 263"/>
                <a:gd name="T2" fmla="*/ 13 w 110"/>
                <a:gd name="T3" fmla="*/ 3 h 263"/>
                <a:gd name="T4" fmla="*/ 4 w 110"/>
                <a:gd name="T5" fmla="*/ 2 h 263"/>
                <a:gd name="T6" fmla="*/ 3 w 110"/>
                <a:gd name="T7" fmla="*/ 12 h 263"/>
                <a:gd name="T8" fmla="*/ 8 w 110"/>
                <a:gd name="T9" fmla="*/ 18 h 263"/>
                <a:gd name="T10" fmla="*/ 29 w 110"/>
                <a:gd name="T11" fmla="*/ 45 h 263"/>
                <a:gd name="T12" fmla="*/ 82 w 110"/>
                <a:gd name="T13" fmla="*/ 153 h 263"/>
                <a:gd name="T14" fmla="*/ 90 w 110"/>
                <a:gd name="T15" fmla="*/ 199 h 263"/>
                <a:gd name="T16" fmla="*/ 89 w 110"/>
                <a:gd name="T17" fmla="*/ 244 h 263"/>
                <a:gd name="T18" fmla="*/ 87 w 110"/>
                <a:gd name="T19" fmla="*/ 255 h 263"/>
                <a:gd name="T20" fmla="*/ 93 w 110"/>
                <a:gd name="T21" fmla="*/ 263 h 263"/>
                <a:gd name="T22" fmla="*/ 96 w 110"/>
                <a:gd name="T23" fmla="*/ 263 h 263"/>
                <a:gd name="T24" fmla="*/ 101 w 110"/>
                <a:gd name="T25" fmla="*/ 257 h 263"/>
                <a:gd name="T26" fmla="*/ 69 w 110"/>
                <a:gd name="T27" fmla="*/ 82 h 263"/>
                <a:gd name="T28" fmla="*/ 89 w 110"/>
                <a:gd name="T29" fmla="*/ 155 h 263"/>
                <a:gd name="T30" fmla="*/ 89 w 110"/>
                <a:gd name="T31" fmla="*/ 155 h 263"/>
                <a:gd name="T32" fmla="*/ 85 w 110"/>
                <a:gd name="T33" fmla="*/ 153 h 263"/>
                <a:gd name="T34" fmla="*/ 85 w 110"/>
                <a:gd name="T35" fmla="*/ 152 h 263"/>
                <a:gd name="T36" fmla="*/ 56 w 110"/>
                <a:gd name="T37" fmla="*/ 79 h 263"/>
                <a:gd name="T38" fmla="*/ 57 w 110"/>
                <a:gd name="T39" fmla="*/ 74 h 263"/>
                <a:gd name="T40" fmla="*/ 62 w 110"/>
                <a:gd name="T41" fmla="*/ 76 h 263"/>
                <a:gd name="T42" fmla="*/ 66 w 110"/>
                <a:gd name="T43" fmla="*/ 84 h 263"/>
                <a:gd name="T44" fmla="*/ 92 w 110"/>
                <a:gd name="T45" fmla="*/ 151 h 263"/>
                <a:gd name="T46" fmla="*/ 89 w 110"/>
                <a:gd name="T47" fmla="*/ 155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 h="263">
                  <a:moveTo>
                    <a:pt x="69" y="82"/>
                  </a:moveTo>
                  <a:cubicBezTo>
                    <a:pt x="55" y="56"/>
                    <a:pt x="36" y="30"/>
                    <a:pt x="13" y="3"/>
                  </a:cubicBezTo>
                  <a:cubicBezTo>
                    <a:pt x="11" y="0"/>
                    <a:pt x="7" y="0"/>
                    <a:pt x="4" y="2"/>
                  </a:cubicBezTo>
                  <a:cubicBezTo>
                    <a:pt x="1" y="5"/>
                    <a:pt x="0" y="9"/>
                    <a:pt x="3" y="12"/>
                  </a:cubicBezTo>
                  <a:cubicBezTo>
                    <a:pt x="5" y="14"/>
                    <a:pt x="6" y="16"/>
                    <a:pt x="8" y="18"/>
                  </a:cubicBezTo>
                  <a:cubicBezTo>
                    <a:pt x="16" y="27"/>
                    <a:pt x="23" y="36"/>
                    <a:pt x="29" y="45"/>
                  </a:cubicBezTo>
                  <a:cubicBezTo>
                    <a:pt x="56" y="82"/>
                    <a:pt x="73" y="117"/>
                    <a:pt x="82" y="153"/>
                  </a:cubicBezTo>
                  <a:cubicBezTo>
                    <a:pt x="86" y="168"/>
                    <a:pt x="89" y="184"/>
                    <a:pt x="90" y="199"/>
                  </a:cubicBezTo>
                  <a:cubicBezTo>
                    <a:pt x="91" y="214"/>
                    <a:pt x="90" y="229"/>
                    <a:pt x="89" y="244"/>
                  </a:cubicBezTo>
                  <a:cubicBezTo>
                    <a:pt x="88" y="248"/>
                    <a:pt x="88" y="251"/>
                    <a:pt x="87" y="255"/>
                  </a:cubicBezTo>
                  <a:cubicBezTo>
                    <a:pt x="87" y="259"/>
                    <a:pt x="89" y="262"/>
                    <a:pt x="93" y="263"/>
                  </a:cubicBezTo>
                  <a:cubicBezTo>
                    <a:pt x="94" y="263"/>
                    <a:pt x="95" y="263"/>
                    <a:pt x="96" y="263"/>
                  </a:cubicBezTo>
                  <a:cubicBezTo>
                    <a:pt x="99" y="262"/>
                    <a:pt x="101" y="260"/>
                    <a:pt x="101" y="257"/>
                  </a:cubicBezTo>
                  <a:cubicBezTo>
                    <a:pt x="110" y="197"/>
                    <a:pt x="100" y="140"/>
                    <a:pt x="69" y="82"/>
                  </a:cubicBezTo>
                  <a:close/>
                  <a:moveTo>
                    <a:pt x="89" y="155"/>
                  </a:moveTo>
                  <a:cubicBezTo>
                    <a:pt x="89" y="155"/>
                    <a:pt x="89" y="155"/>
                    <a:pt x="89" y="155"/>
                  </a:cubicBezTo>
                  <a:cubicBezTo>
                    <a:pt x="87" y="156"/>
                    <a:pt x="85" y="154"/>
                    <a:pt x="85" y="153"/>
                  </a:cubicBezTo>
                  <a:cubicBezTo>
                    <a:pt x="85" y="153"/>
                    <a:pt x="85" y="153"/>
                    <a:pt x="85" y="152"/>
                  </a:cubicBezTo>
                  <a:cubicBezTo>
                    <a:pt x="77" y="113"/>
                    <a:pt x="56" y="79"/>
                    <a:pt x="56" y="79"/>
                  </a:cubicBezTo>
                  <a:cubicBezTo>
                    <a:pt x="55" y="78"/>
                    <a:pt x="55" y="75"/>
                    <a:pt x="57" y="74"/>
                  </a:cubicBezTo>
                  <a:cubicBezTo>
                    <a:pt x="58" y="73"/>
                    <a:pt x="61" y="74"/>
                    <a:pt x="62" y="76"/>
                  </a:cubicBezTo>
                  <a:cubicBezTo>
                    <a:pt x="62" y="76"/>
                    <a:pt x="64" y="79"/>
                    <a:pt x="66" y="84"/>
                  </a:cubicBezTo>
                  <a:cubicBezTo>
                    <a:pt x="73" y="96"/>
                    <a:pt x="85" y="122"/>
                    <a:pt x="92" y="151"/>
                  </a:cubicBezTo>
                  <a:cubicBezTo>
                    <a:pt x="92" y="153"/>
                    <a:pt x="91" y="155"/>
                    <a:pt x="89" y="155"/>
                  </a:cubicBezTo>
                  <a:close/>
                </a:path>
              </a:pathLst>
            </a:custGeom>
            <a:solidFill>
              <a:srgbClr val="BAA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551">
              <a:extLst>
                <a:ext uri="{FF2B5EF4-FFF2-40B4-BE49-F238E27FC236}">
                  <a16:creationId xmlns:a16="http://schemas.microsoft.com/office/drawing/2014/main" id="{999B457D-0FDE-433B-8418-05E43F963B91}"/>
                </a:ext>
              </a:extLst>
            </p:cNvPr>
            <p:cNvSpPr>
              <a:spLocks/>
            </p:cNvSpPr>
            <p:nvPr/>
          </p:nvSpPr>
          <p:spPr bwMode="auto">
            <a:xfrm>
              <a:off x="6629400" y="8556625"/>
              <a:ext cx="31750" cy="36513"/>
            </a:xfrm>
            <a:custGeom>
              <a:avLst/>
              <a:gdLst>
                <a:gd name="T0" fmla="*/ 5 w 13"/>
                <a:gd name="T1" fmla="*/ 1 h 15"/>
                <a:gd name="T2" fmla="*/ 12 w 13"/>
                <a:gd name="T3" fmla="*/ 6 h 15"/>
                <a:gd name="T4" fmla="*/ 9 w 13"/>
                <a:gd name="T5" fmla="*/ 15 h 15"/>
                <a:gd name="T6" fmla="*/ 1 w 13"/>
                <a:gd name="T7" fmla="*/ 9 h 15"/>
                <a:gd name="T8" fmla="*/ 5 w 13"/>
                <a:gd name="T9" fmla="*/ 1 h 15"/>
              </a:gdLst>
              <a:ahLst/>
              <a:cxnLst>
                <a:cxn ang="0">
                  <a:pos x="T0" y="T1"/>
                </a:cxn>
                <a:cxn ang="0">
                  <a:pos x="T2" y="T3"/>
                </a:cxn>
                <a:cxn ang="0">
                  <a:pos x="T4" y="T5"/>
                </a:cxn>
                <a:cxn ang="0">
                  <a:pos x="T6" y="T7"/>
                </a:cxn>
                <a:cxn ang="0">
                  <a:pos x="T8" y="T9"/>
                </a:cxn>
              </a:cxnLst>
              <a:rect l="0" t="0" r="r" b="b"/>
              <a:pathLst>
                <a:path w="13" h="15">
                  <a:moveTo>
                    <a:pt x="5" y="1"/>
                  </a:moveTo>
                  <a:cubicBezTo>
                    <a:pt x="8" y="0"/>
                    <a:pt x="11" y="3"/>
                    <a:pt x="12" y="6"/>
                  </a:cubicBezTo>
                  <a:cubicBezTo>
                    <a:pt x="13" y="10"/>
                    <a:pt x="12" y="13"/>
                    <a:pt x="9" y="15"/>
                  </a:cubicBezTo>
                  <a:cubicBezTo>
                    <a:pt x="5" y="15"/>
                    <a:pt x="2" y="13"/>
                    <a:pt x="1" y="9"/>
                  </a:cubicBezTo>
                  <a:cubicBezTo>
                    <a:pt x="0" y="6"/>
                    <a:pt x="2" y="2"/>
                    <a:pt x="5" y="1"/>
                  </a:cubicBezTo>
                  <a:close/>
                </a:path>
              </a:pathLst>
            </a:custGeom>
            <a:solidFill>
              <a:srgbClr val="C4AC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552">
              <a:extLst>
                <a:ext uri="{FF2B5EF4-FFF2-40B4-BE49-F238E27FC236}">
                  <a16:creationId xmlns:a16="http://schemas.microsoft.com/office/drawing/2014/main" id="{F09DDC45-F835-4D80-B035-30B96868D773}"/>
                </a:ext>
              </a:extLst>
            </p:cNvPr>
            <p:cNvSpPr>
              <a:spLocks/>
            </p:cNvSpPr>
            <p:nvPr/>
          </p:nvSpPr>
          <p:spPr bwMode="auto">
            <a:xfrm>
              <a:off x="6642100" y="8553450"/>
              <a:ext cx="28575" cy="39688"/>
            </a:xfrm>
            <a:custGeom>
              <a:avLst/>
              <a:gdLst>
                <a:gd name="T0" fmla="*/ 2 w 12"/>
                <a:gd name="T1" fmla="*/ 1 h 16"/>
                <a:gd name="T2" fmla="*/ 11 w 12"/>
                <a:gd name="T3" fmla="*/ 6 h 16"/>
                <a:gd name="T4" fmla="*/ 6 w 12"/>
                <a:gd name="T5" fmla="*/ 15 h 16"/>
                <a:gd name="T6" fmla="*/ 4 w 12"/>
                <a:gd name="T7" fmla="*/ 16 h 16"/>
                <a:gd name="T8" fmla="*/ 7 w 12"/>
                <a:gd name="T9" fmla="*/ 7 h 16"/>
                <a:gd name="T10" fmla="*/ 0 w 12"/>
                <a:gd name="T11" fmla="*/ 2 h 16"/>
                <a:gd name="T12" fmla="*/ 2 w 12"/>
                <a:gd name="T13" fmla="*/ 1 h 16"/>
              </a:gdLst>
              <a:ahLst/>
              <a:cxnLst>
                <a:cxn ang="0">
                  <a:pos x="T0" y="T1"/>
                </a:cxn>
                <a:cxn ang="0">
                  <a:pos x="T2" y="T3"/>
                </a:cxn>
                <a:cxn ang="0">
                  <a:pos x="T4" y="T5"/>
                </a:cxn>
                <a:cxn ang="0">
                  <a:pos x="T6" y="T7"/>
                </a:cxn>
                <a:cxn ang="0">
                  <a:pos x="T8" y="T9"/>
                </a:cxn>
                <a:cxn ang="0">
                  <a:pos x="T10" y="T11"/>
                </a:cxn>
                <a:cxn ang="0">
                  <a:pos x="T12" y="T13"/>
                </a:cxn>
              </a:cxnLst>
              <a:rect l="0" t="0" r="r" b="b"/>
              <a:pathLst>
                <a:path w="12" h="16">
                  <a:moveTo>
                    <a:pt x="2" y="1"/>
                  </a:moveTo>
                  <a:cubicBezTo>
                    <a:pt x="6" y="0"/>
                    <a:pt x="10" y="2"/>
                    <a:pt x="11" y="6"/>
                  </a:cubicBezTo>
                  <a:cubicBezTo>
                    <a:pt x="12" y="10"/>
                    <a:pt x="10" y="14"/>
                    <a:pt x="6" y="15"/>
                  </a:cubicBezTo>
                  <a:cubicBezTo>
                    <a:pt x="5" y="16"/>
                    <a:pt x="4" y="16"/>
                    <a:pt x="4" y="16"/>
                  </a:cubicBezTo>
                  <a:cubicBezTo>
                    <a:pt x="7" y="14"/>
                    <a:pt x="8" y="11"/>
                    <a:pt x="7" y="7"/>
                  </a:cubicBezTo>
                  <a:cubicBezTo>
                    <a:pt x="6" y="4"/>
                    <a:pt x="3" y="1"/>
                    <a:pt x="0" y="2"/>
                  </a:cubicBezTo>
                  <a:cubicBezTo>
                    <a:pt x="0" y="1"/>
                    <a:pt x="1" y="1"/>
                    <a:pt x="2" y="1"/>
                  </a:cubicBezTo>
                  <a:close/>
                </a:path>
              </a:pathLst>
            </a:custGeom>
            <a:solidFill>
              <a:srgbClr val="AB98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553">
              <a:extLst>
                <a:ext uri="{FF2B5EF4-FFF2-40B4-BE49-F238E27FC236}">
                  <a16:creationId xmlns:a16="http://schemas.microsoft.com/office/drawing/2014/main" id="{5945B4C8-B9B1-4244-97A4-22F272BC05B1}"/>
                </a:ext>
              </a:extLst>
            </p:cNvPr>
            <p:cNvSpPr>
              <a:spLocks noEditPoints="1"/>
            </p:cNvSpPr>
            <p:nvPr/>
          </p:nvSpPr>
          <p:spPr bwMode="auto">
            <a:xfrm>
              <a:off x="6570662" y="8504238"/>
              <a:ext cx="271463" cy="295275"/>
            </a:xfrm>
            <a:custGeom>
              <a:avLst/>
              <a:gdLst>
                <a:gd name="T0" fmla="*/ 33 w 111"/>
                <a:gd name="T1" fmla="*/ 36 h 121"/>
                <a:gd name="T2" fmla="*/ 35 w 111"/>
                <a:gd name="T3" fmla="*/ 35 h 121"/>
                <a:gd name="T4" fmla="*/ 40 w 111"/>
                <a:gd name="T5" fmla="*/ 26 h 121"/>
                <a:gd name="T6" fmla="*/ 31 w 111"/>
                <a:gd name="T7" fmla="*/ 21 h 121"/>
                <a:gd name="T8" fmla="*/ 29 w 111"/>
                <a:gd name="T9" fmla="*/ 22 h 121"/>
                <a:gd name="T10" fmla="*/ 25 w 111"/>
                <a:gd name="T11" fmla="*/ 30 h 121"/>
                <a:gd name="T12" fmla="*/ 33 w 111"/>
                <a:gd name="T13" fmla="*/ 36 h 121"/>
                <a:gd name="T14" fmla="*/ 104 w 111"/>
                <a:gd name="T15" fmla="*/ 79 h 121"/>
                <a:gd name="T16" fmla="*/ 108 w 111"/>
                <a:gd name="T17" fmla="*/ 88 h 121"/>
                <a:gd name="T18" fmla="*/ 99 w 111"/>
                <a:gd name="T19" fmla="*/ 114 h 121"/>
                <a:gd name="T20" fmla="*/ 68 w 111"/>
                <a:gd name="T21" fmla="*/ 111 h 121"/>
                <a:gd name="T22" fmla="*/ 11 w 111"/>
                <a:gd name="T23" fmla="*/ 44 h 121"/>
                <a:gd name="T24" fmla="*/ 11 w 111"/>
                <a:gd name="T25" fmla="*/ 44 h 121"/>
                <a:gd name="T26" fmla="*/ 26 w 111"/>
                <a:gd name="T27" fmla="*/ 4 h 121"/>
                <a:gd name="T28" fmla="*/ 56 w 111"/>
                <a:gd name="T29" fmla="*/ 14 h 121"/>
                <a:gd name="T30" fmla="*/ 104 w 111"/>
                <a:gd name="T31" fmla="*/ 7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121">
                  <a:moveTo>
                    <a:pt x="33" y="36"/>
                  </a:moveTo>
                  <a:cubicBezTo>
                    <a:pt x="33" y="36"/>
                    <a:pt x="34" y="36"/>
                    <a:pt x="35" y="35"/>
                  </a:cubicBezTo>
                  <a:cubicBezTo>
                    <a:pt x="39" y="34"/>
                    <a:pt x="41" y="30"/>
                    <a:pt x="40" y="26"/>
                  </a:cubicBezTo>
                  <a:cubicBezTo>
                    <a:pt x="39" y="22"/>
                    <a:pt x="35" y="20"/>
                    <a:pt x="31" y="21"/>
                  </a:cubicBezTo>
                  <a:cubicBezTo>
                    <a:pt x="30" y="21"/>
                    <a:pt x="29" y="21"/>
                    <a:pt x="29" y="22"/>
                  </a:cubicBezTo>
                  <a:cubicBezTo>
                    <a:pt x="26" y="23"/>
                    <a:pt x="24" y="27"/>
                    <a:pt x="25" y="30"/>
                  </a:cubicBezTo>
                  <a:cubicBezTo>
                    <a:pt x="26" y="34"/>
                    <a:pt x="29" y="36"/>
                    <a:pt x="33" y="36"/>
                  </a:cubicBezTo>
                  <a:close/>
                  <a:moveTo>
                    <a:pt x="104" y="79"/>
                  </a:moveTo>
                  <a:cubicBezTo>
                    <a:pt x="106" y="82"/>
                    <a:pt x="107" y="85"/>
                    <a:pt x="108" y="88"/>
                  </a:cubicBezTo>
                  <a:cubicBezTo>
                    <a:pt x="111" y="97"/>
                    <a:pt x="107" y="108"/>
                    <a:pt x="99" y="114"/>
                  </a:cubicBezTo>
                  <a:cubicBezTo>
                    <a:pt x="89" y="121"/>
                    <a:pt x="76" y="120"/>
                    <a:pt x="68" y="111"/>
                  </a:cubicBezTo>
                  <a:cubicBezTo>
                    <a:pt x="47" y="89"/>
                    <a:pt x="27" y="66"/>
                    <a:pt x="11" y="44"/>
                  </a:cubicBezTo>
                  <a:cubicBezTo>
                    <a:pt x="11" y="44"/>
                    <a:pt x="11" y="44"/>
                    <a:pt x="11" y="44"/>
                  </a:cubicBezTo>
                  <a:cubicBezTo>
                    <a:pt x="0" y="27"/>
                    <a:pt x="11" y="10"/>
                    <a:pt x="26" y="4"/>
                  </a:cubicBezTo>
                  <a:cubicBezTo>
                    <a:pt x="37" y="0"/>
                    <a:pt x="49" y="2"/>
                    <a:pt x="56" y="14"/>
                  </a:cubicBezTo>
                  <a:cubicBezTo>
                    <a:pt x="69" y="35"/>
                    <a:pt x="85" y="57"/>
                    <a:pt x="104" y="79"/>
                  </a:cubicBezTo>
                  <a:close/>
                </a:path>
              </a:pathLst>
            </a:custGeom>
            <a:solidFill>
              <a:srgbClr val="CB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554">
              <a:extLst>
                <a:ext uri="{FF2B5EF4-FFF2-40B4-BE49-F238E27FC236}">
                  <a16:creationId xmlns:a16="http://schemas.microsoft.com/office/drawing/2014/main" id="{EDF462D4-7617-4649-8A98-7939E41372AB}"/>
                </a:ext>
              </a:extLst>
            </p:cNvPr>
            <p:cNvSpPr>
              <a:spLocks/>
            </p:cNvSpPr>
            <p:nvPr/>
          </p:nvSpPr>
          <p:spPr bwMode="auto">
            <a:xfrm>
              <a:off x="6542087" y="8480425"/>
              <a:ext cx="165100" cy="131763"/>
            </a:xfrm>
            <a:custGeom>
              <a:avLst/>
              <a:gdLst>
                <a:gd name="T0" fmla="*/ 0 w 68"/>
                <a:gd name="T1" fmla="*/ 15 h 54"/>
                <a:gd name="T2" fmla="*/ 55 w 68"/>
                <a:gd name="T3" fmla="*/ 0 h 54"/>
                <a:gd name="T4" fmla="*/ 68 w 68"/>
                <a:gd name="T5" fmla="*/ 24 h 54"/>
                <a:gd name="T6" fmla="*/ 38 w 68"/>
                <a:gd name="T7" fmla="*/ 14 h 54"/>
                <a:gd name="T8" fmla="*/ 23 w 68"/>
                <a:gd name="T9" fmla="*/ 54 h 54"/>
                <a:gd name="T10" fmla="*/ 0 w 68"/>
                <a:gd name="T11" fmla="*/ 15 h 54"/>
              </a:gdLst>
              <a:ahLst/>
              <a:cxnLst>
                <a:cxn ang="0">
                  <a:pos x="T0" y="T1"/>
                </a:cxn>
                <a:cxn ang="0">
                  <a:pos x="T2" y="T3"/>
                </a:cxn>
                <a:cxn ang="0">
                  <a:pos x="T4" y="T5"/>
                </a:cxn>
                <a:cxn ang="0">
                  <a:pos x="T6" y="T7"/>
                </a:cxn>
                <a:cxn ang="0">
                  <a:pos x="T8" y="T9"/>
                </a:cxn>
                <a:cxn ang="0">
                  <a:pos x="T10" y="T11"/>
                </a:cxn>
              </a:cxnLst>
              <a:rect l="0" t="0" r="r" b="b"/>
              <a:pathLst>
                <a:path w="68" h="54">
                  <a:moveTo>
                    <a:pt x="0" y="15"/>
                  </a:moveTo>
                  <a:cubicBezTo>
                    <a:pt x="55" y="0"/>
                    <a:pt x="55" y="0"/>
                    <a:pt x="55" y="0"/>
                  </a:cubicBezTo>
                  <a:cubicBezTo>
                    <a:pt x="59" y="8"/>
                    <a:pt x="64" y="16"/>
                    <a:pt x="68" y="24"/>
                  </a:cubicBezTo>
                  <a:cubicBezTo>
                    <a:pt x="61" y="12"/>
                    <a:pt x="49" y="10"/>
                    <a:pt x="38" y="14"/>
                  </a:cubicBezTo>
                  <a:cubicBezTo>
                    <a:pt x="23" y="20"/>
                    <a:pt x="12" y="37"/>
                    <a:pt x="23" y="54"/>
                  </a:cubicBezTo>
                  <a:cubicBezTo>
                    <a:pt x="14" y="41"/>
                    <a:pt x="6" y="28"/>
                    <a:pt x="0" y="15"/>
                  </a:cubicBezTo>
                  <a:close/>
                </a:path>
              </a:pathLst>
            </a:custGeom>
            <a:solidFill>
              <a:srgbClr val="C4AC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555">
              <a:extLst>
                <a:ext uri="{FF2B5EF4-FFF2-40B4-BE49-F238E27FC236}">
                  <a16:creationId xmlns:a16="http://schemas.microsoft.com/office/drawing/2014/main" id="{A1E38B55-1EE1-4B8A-BF1A-58181BB1AB93}"/>
                </a:ext>
              </a:extLst>
            </p:cNvPr>
            <p:cNvSpPr>
              <a:spLocks/>
            </p:cNvSpPr>
            <p:nvPr/>
          </p:nvSpPr>
          <p:spPr bwMode="auto">
            <a:xfrm>
              <a:off x="6537325" y="8470900"/>
              <a:ext cx="138113" cy="46038"/>
            </a:xfrm>
            <a:custGeom>
              <a:avLst/>
              <a:gdLst>
                <a:gd name="T0" fmla="*/ 55 w 57"/>
                <a:gd name="T1" fmla="*/ 0 h 19"/>
                <a:gd name="T2" fmla="*/ 57 w 57"/>
                <a:gd name="T3" fmla="*/ 4 h 19"/>
                <a:gd name="T4" fmla="*/ 2 w 57"/>
                <a:gd name="T5" fmla="*/ 19 h 19"/>
                <a:gd name="T6" fmla="*/ 0 w 57"/>
                <a:gd name="T7" fmla="*/ 15 h 19"/>
                <a:gd name="T8" fmla="*/ 55 w 57"/>
                <a:gd name="T9" fmla="*/ 0 h 19"/>
              </a:gdLst>
              <a:ahLst/>
              <a:cxnLst>
                <a:cxn ang="0">
                  <a:pos x="T0" y="T1"/>
                </a:cxn>
                <a:cxn ang="0">
                  <a:pos x="T2" y="T3"/>
                </a:cxn>
                <a:cxn ang="0">
                  <a:pos x="T4" y="T5"/>
                </a:cxn>
                <a:cxn ang="0">
                  <a:pos x="T6" y="T7"/>
                </a:cxn>
                <a:cxn ang="0">
                  <a:pos x="T8" y="T9"/>
                </a:cxn>
              </a:cxnLst>
              <a:rect l="0" t="0" r="r" b="b"/>
              <a:pathLst>
                <a:path w="57" h="19">
                  <a:moveTo>
                    <a:pt x="55" y="0"/>
                  </a:moveTo>
                  <a:cubicBezTo>
                    <a:pt x="56" y="1"/>
                    <a:pt x="57" y="3"/>
                    <a:pt x="57" y="4"/>
                  </a:cubicBezTo>
                  <a:cubicBezTo>
                    <a:pt x="2" y="19"/>
                    <a:pt x="2" y="19"/>
                    <a:pt x="2" y="19"/>
                  </a:cubicBezTo>
                  <a:cubicBezTo>
                    <a:pt x="1" y="18"/>
                    <a:pt x="1" y="16"/>
                    <a:pt x="0" y="15"/>
                  </a:cubicBezTo>
                  <a:lnTo>
                    <a:pt x="55" y="0"/>
                  </a:lnTo>
                  <a:close/>
                </a:path>
              </a:pathLst>
            </a:custGeom>
            <a:solidFill>
              <a:srgbClr val="AB98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556">
              <a:extLst>
                <a:ext uri="{FF2B5EF4-FFF2-40B4-BE49-F238E27FC236}">
                  <a16:creationId xmlns:a16="http://schemas.microsoft.com/office/drawing/2014/main" id="{E807AAA9-17DD-464D-AAA7-D3DFC41F50E7}"/>
                </a:ext>
              </a:extLst>
            </p:cNvPr>
            <p:cNvSpPr>
              <a:spLocks/>
            </p:cNvSpPr>
            <p:nvPr/>
          </p:nvSpPr>
          <p:spPr bwMode="auto">
            <a:xfrm>
              <a:off x="6492875" y="8421688"/>
              <a:ext cx="217488" cy="95250"/>
            </a:xfrm>
            <a:custGeom>
              <a:avLst/>
              <a:gdLst>
                <a:gd name="T0" fmla="*/ 131 w 137"/>
                <a:gd name="T1" fmla="*/ 0 h 60"/>
                <a:gd name="T2" fmla="*/ 137 w 137"/>
                <a:gd name="T3" fmla="*/ 23 h 60"/>
                <a:gd name="T4" fmla="*/ 112 w 137"/>
                <a:gd name="T5" fmla="*/ 31 h 60"/>
                <a:gd name="T6" fmla="*/ 28 w 137"/>
                <a:gd name="T7" fmla="*/ 54 h 60"/>
                <a:gd name="T8" fmla="*/ 6 w 137"/>
                <a:gd name="T9" fmla="*/ 60 h 60"/>
                <a:gd name="T10" fmla="*/ 0 w 137"/>
                <a:gd name="T11" fmla="*/ 40 h 60"/>
                <a:gd name="T12" fmla="*/ 131 w 137"/>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137" h="60">
                  <a:moveTo>
                    <a:pt x="131" y="0"/>
                  </a:moveTo>
                  <a:lnTo>
                    <a:pt x="137" y="23"/>
                  </a:lnTo>
                  <a:lnTo>
                    <a:pt x="112" y="31"/>
                  </a:lnTo>
                  <a:lnTo>
                    <a:pt x="28" y="54"/>
                  </a:lnTo>
                  <a:lnTo>
                    <a:pt x="6" y="60"/>
                  </a:lnTo>
                  <a:lnTo>
                    <a:pt x="0" y="40"/>
                  </a:lnTo>
                  <a:lnTo>
                    <a:pt x="131" y="0"/>
                  </a:lnTo>
                  <a:close/>
                </a:path>
              </a:pathLst>
            </a:custGeom>
            <a:solidFill>
              <a:srgbClr val="C4AC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557">
              <a:extLst>
                <a:ext uri="{FF2B5EF4-FFF2-40B4-BE49-F238E27FC236}">
                  <a16:creationId xmlns:a16="http://schemas.microsoft.com/office/drawing/2014/main" id="{9C2D6B00-177F-4F0F-8298-A22B2FC65548}"/>
                </a:ext>
              </a:extLst>
            </p:cNvPr>
            <p:cNvSpPr>
              <a:spLocks/>
            </p:cNvSpPr>
            <p:nvPr/>
          </p:nvSpPr>
          <p:spPr bwMode="auto">
            <a:xfrm>
              <a:off x="6416675" y="8140700"/>
              <a:ext cx="207963" cy="71438"/>
            </a:xfrm>
            <a:custGeom>
              <a:avLst/>
              <a:gdLst>
                <a:gd name="T0" fmla="*/ 85 w 85"/>
                <a:gd name="T1" fmla="*/ 4 h 29"/>
                <a:gd name="T2" fmla="*/ 83 w 85"/>
                <a:gd name="T3" fmla="*/ 5 h 29"/>
                <a:gd name="T4" fmla="*/ 1 w 85"/>
                <a:gd name="T5" fmla="*/ 29 h 29"/>
                <a:gd name="T6" fmla="*/ 0 w 85"/>
                <a:gd name="T7" fmla="*/ 26 h 29"/>
                <a:gd name="T8" fmla="*/ 84 w 85"/>
                <a:gd name="T9" fmla="*/ 0 h 29"/>
                <a:gd name="T10" fmla="*/ 85 w 85"/>
                <a:gd name="T11" fmla="*/ 4 h 29"/>
              </a:gdLst>
              <a:ahLst/>
              <a:cxnLst>
                <a:cxn ang="0">
                  <a:pos x="T0" y="T1"/>
                </a:cxn>
                <a:cxn ang="0">
                  <a:pos x="T2" y="T3"/>
                </a:cxn>
                <a:cxn ang="0">
                  <a:pos x="T4" y="T5"/>
                </a:cxn>
                <a:cxn ang="0">
                  <a:pos x="T6" y="T7"/>
                </a:cxn>
                <a:cxn ang="0">
                  <a:pos x="T8" y="T9"/>
                </a:cxn>
                <a:cxn ang="0">
                  <a:pos x="T10" y="T11"/>
                </a:cxn>
              </a:cxnLst>
              <a:rect l="0" t="0" r="r" b="b"/>
              <a:pathLst>
                <a:path w="85" h="29">
                  <a:moveTo>
                    <a:pt x="85" y="4"/>
                  </a:moveTo>
                  <a:cubicBezTo>
                    <a:pt x="85" y="5"/>
                    <a:pt x="84" y="5"/>
                    <a:pt x="83" y="5"/>
                  </a:cubicBezTo>
                  <a:cubicBezTo>
                    <a:pt x="1" y="29"/>
                    <a:pt x="1" y="29"/>
                    <a:pt x="1" y="29"/>
                  </a:cubicBezTo>
                  <a:cubicBezTo>
                    <a:pt x="0" y="26"/>
                    <a:pt x="0" y="26"/>
                    <a:pt x="0" y="26"/>
                  </a:cubicBezTo>
                  <a:cubicBezTo>
                    <a:pt x="13" y="22"/>
                    <a:pt x="67" y="7"/>
                    <a:pt x="84" y="0"/>
                  </a:cubicBezTo>
                  <a:lnTo>
                    <a:pt x="85" y="4"/>
                  </a:lnTo>
                  <a:close/>
                </a:path>
              </a:pathLst>
            </a:custGeom>
            <a:solidFill>
              <a:srgbClr val="AB98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558">
              <a:extLst>
                <a:ext uri="{FF2B5EF4-FFF2-40B4-BE49-F238E27FC236}">
                  <a16:creationId xmlns:a16="http://schemas.microsoft.com/office/drawing/2014/main" id="{525ECD65-CFD0-4BC0-9853-2AB1E478B650}"/>
                </a:ext>
              </a:extLst>
            </p:cNvPr>
            <p:cNvSpPr>
              <a:spLocks noEditPoints="1"/>
            </p:cNvSpPr>
            <p:nvPr/>
          </p:nvSpPr>
          <p:spPr bwMode="auto">
            <a:xfrm>
              <a:off x="6334125" y="8212138"/>
              <a:ext cx="158750" cy="296863"/>
            </a:xfrm>
            <a:custGeom>
              <a:avLst/>
              <a:gdLst>
                <a:gd name="T0" fmla="*/ 54 w 65"/>
                <a:gd name="T1" fmla="*/ 85 h 122"/>
                <a:gd name="T2" fmla="*/ 34 w 65"/>
                <a:gd name="T3" fmla="*/ 91 h 122"/>
                <a:gd name="T4" fmla="*/ 31 w 65"/>
                <a:gd name="T5" fmla="*/ 95 h 122"/>
                <a:gd name="T6" fmla="*/ 36 w 65"/>
                <a:gd name="T7" fmla="*/ 97 h 122"/>
                <a:gd name="T8" fmla="*/ 56 w 65"/>
                <a:gd name="T9" fmla="*/ 92 h 122"/>
                <a:gd name="T10" fmla="*/ 54 w 65"/>
                <a:gd name="T11" fmla="*/ 85 h 122"/>
                <a:gd name="T12" fmla="*/ 50 w 65"/>
                <a:gd name="T13" fmla="*/ 70 h 122"/>
                <a:gd name="T14" fmla="*/ 30 w 65"/>
                <a:gd name="T15" fmla="*/ 76 h 122"/>
                <a:gd name="T16" fmla="*/ 27 w 65"/>
                <a:gd name="T17" fmla="*/ 80 h 122"/>
                <a:gd name="T18" fmla="*/ 31 w 65"/>
                <a:gd name="T19" fmla="*/ 83 h 122"/>
                <a:gd name="T20" fmla="*/ 52 w 65"/>
                <a:gd name="T21" fmla="*/ 77 h 122"/>
                <a:gd name="T22" fmla="*/ 50 w 65"/>
                <a:gd name="T23" fmla="*/ 70 h 122"/>
                <a:gd name="T24" fmla="*/ 46 w 65"/>
                <a:gd name="T25" fmla="*/ 55 h 122"/>
                <a:gd name="T26" fmla="*/ 26 w 65"/>
                <a:gd name="T27" fmla="*/ 61 h 122"/>
                <a:gd name="T28" fmla="*/ 23 w 65"/>
                <a:gd name="T29" fmla="*/ 65 h 122"/>
                <a:gd name="T30" fmla="*/ 27 w 65"/>
                <a:gd name="T31" fmla="*/ 68 h 122"/>
                <a:gd name="T32" fmla="*/ 48 w 65"/>
                <a:gd name="T33" fmla="*/ 62 h 122"/>
                <a:gd name="T34" fmla="*/ 46 w 65"/>
                <a:gd name="T35" fmla="*/ 55 h 122"/>
                <a:gd name="T36" fmla="*/ 23 w 65"/>
                <a:gd name="T37" fmla="*/ 53 h 122"/>
                <a:gd name="T38" fmla="*/ 44 w 65"/>
                <a:gd name="T39" fmla="*/ 47 h 122"/>
                <a:gd name="T40" fmla="*/ 42 w 65"/>
                <a:gd name="T41" fmla="*/ 41 h 122"/>
                <a:gd name="T42" fmla="*/ 21 w 65"/>
                <a:gd name="T43" fmla="*/ 46 h 122"/>
                <a:gd name="T44" fmla="*/ 19 w 65"/>
                <a:gd name="T45" fmla="*/ 51 h 122"/>
                <a:gd name="T46" fmla="*/ 23 w 65"/>
                <a:gd name="T47" fmla="*/ 53 h 122"/>
                <a:gd name="T48" fmla="*/ 19 w 65"/>
                <a:gd name="T49" fmla="*/ 38 h 122"/>
                <a:gd name="T50" fmla="*/ 40 w 65"/>
                <a:gd name="T51" fmla="*/ 33 h 122"/>
                <a:gd name="T52" fmla="*/ 38 w 65"/>
                <a:gd name="T53" fmla="*/ 26 h 122"/>
                <a:gd name="T54" fmla="*/ 17 w 65"/>
                <a:gd name="T55" fmla="*/ 31 h 122"/>
                <a:gd name="T56" fmla="*/ 15 w 65"/>
                <a:gd name="T57" fmla="*/ 36 h 122"/>
                <a:gd name="T58" fmla="*/ 19 w 65"/>
                <a:gd name="T59" fmla="*/ 38 h 122"/>
                <a:gd name="T60" fmla="*/ 40 w 65"/>
                <a:gd name="T61" fmla="*/ 112 h 122"/>
                <a:gd name="T62" fmla="*/ 60 w 65"/>
                <a:gd name="T63" fmla="*/ 106 h 122"/>
                <a:gd name="T64" fmla="*/ 58 w 65"/>
                <a:gd name="T65" fmla="*/ 100 h 122"/>
                <a:gd name="T66" fmla="*/ 38 w 65"/>
                <a:gd name="T67" fmla="*/ 105 h 122"/>
                <a:gd name="T68" fmla="*/ 35 w 65"/>
                <a:gd name="T69" fmla="*/ 110 h 122"/>
                <a:gd name="T70" fmla="*/ 40 w 65"/>
                <a:gd name="T71" fmla="*/ 112 h 122"/>
                <a:gd name="T72" fmla="*/ 34 w 65"/>
                <a:gd name="T73" fmla="*/ 11 h 122"/>
                <a:gd name="T74" fmla="*/ 13 w 65"/>
                <a:gd name="T75" fmla="*/ 17 h 122"/>
                <a:gd name="T76" fmla="*/ 11 w 65"/>
                <a:gd name="T77" fmla="*/ 21 h 122"/>
                <a:gd name="T78" fmla="*/ 15 w 65"/>
                <a:gd name="T79" fmla="*/ 23 h 122"/>
                <a:gd name="T80" fmla="*/ 36 w 65"/>
                <a:gd name="T81" fmla="*/ 18 h 122"/>
                <a:gd name="T82" fmla="*/ 34 w 65"/>
                <a:gd name="T83" fmla="*/ 11 h 122"/>
                <a:gd name="T84" fmla="*/ 12 w 65"/>
                <a:gd name="T85" fmla="*/ 7 h 122"/>
                <a:gd name="T86" fmla="*/ 35 w 65"/>
                <a:gd name="T87" fmla="*/ 0 h 122"/>
                <a:gd name="T88" fmla="*/ 65 w 65"/>
                <a:gd name="T89" fmla="*/ 112 h 122"/>
                <a:gd name="T90" fmla="*/ 42 w 65"/>
                <a:gd name="T91" fmla="*/ 119 h 122"/>
                <a:gd name="T92" fmla="*/ 31 w 65"/>
                <a:gd name="T93" fmla="*/ 122 h 122"/>
                <a:gd name="T94" fmla="*/ 28 w 65"/>
                <a:gd name="T95" fmla="*/ 110 h 122"/>
                <a:gd name="T96" fmla="*/ 4 w 65"/>
                <a:gd name="T97" fmla="*/ 25 h 122"/>
                <a:gd name="T98" fmla="*/ 0 w 65"/>
                <a:gd name="T99" fmla="*/ 11 h 122"/>
                <a:gd name="T100" fmla="*/ 12 w 65"/>
                <a:gd name="T101" fmla="*/ 7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5" h="122">
                  <a:moveTo>
                    <a:pt x="54" y="85"/>
                  </a:moveTo>
                  <a:cubicBezTo>
                    <a:pt x="34" y="91"/>
                    <a:pt x="34" y="91"/>
                    <a:pt x="34" y="91"/>
                  </a:cubicBezTo>
                  <a:cubicBezTo>
                    <a:pt x="32" y="91"/>
                    <a:pt x="31" y="93"/>
                    <a:pt x="31" y="95"/>
                  </a:cubicBezTo>
                  <a:cubicBezTo>
                    <a:pt x="32" y="97"/>
                    <a:pt x="34" y="98"/>
                    <a:pt x="36" y="97"/>
                  </a:cubicBezTo>
                  <a:cubicBezTo>
                    <a:pt x="56" y="92"/>
                    <a:pt x="56" y="92"/>
                    <a:pt x="56" y="92"/>
                  </a:cubicBezTo>
                  <a:lnTo>
                    <a:pt x="54" y="85"/>
                  </a:lnTo>
                  <a:close/>
                  <a:moveTo>
                    <a:pt x="50" y="70"/>
                  </a:moveTo>
                  <a:cubicBezTo>
                    <a:pt x="30" y="76"/>
                    <a:pt x="30" y="76"/>
                    <a:pt x="30" y="76"/>
                  </a:cubicBezTo>
                  <a:cubicBezTo>
                    <a:pt x="28" y="76"/>
                    <a:pt x="27" y="78"/>
                    <a:pt x="27" y="80"/>
                  </a:cubicBezTo>
                  <a:cubicBezTo>
                    <a:pt x="28" y="82"/>
                    <a:pt x="30" y="83"/>
                    <a:pt x="31" y="83"/>
                  </a:cubicBezTo>
                  <a:cubicBezTo>
                    <a:pt x="52" y="77"/>
                    <a:pt x="52" y="77"/>
                    <a:pt x="52" y="77"/>
                  </a:cubicBezTo>
                  <a:lnTo>
                    <a:pt x="50" y="70"/>
                  </a:lnTo>
                  <a:close/>
                  <a:moveTo>
                    <a:pt x="46" y="55"/>
                  </a:moveTo>
                  <a:cubicBezTo>
                    <a:pt x="26" y="61"/>
                    <a:pt x="26" y="61"/>
                    <a:pt x="26" y="61"/>
                  </a:cubicBezTo>
                  <a:cubicBezTo>
                    <a:pt x="24" y="62"/>
                    <a:pt x="23" y="63"/>
                    <a:pt x="23" y="65"/>
                  </a:cubicBezTo>
                  <a:cubicBezTo>
                    <a:pt x="24" y="67"/>
                    <a:pt x="26" y="68"/>
                    <a:pt x="27" y="68"/>
                  </a:cubicBezTo>
                  <a:cubicBezTo>
                    <a:pt x="48" y="62"/>
                    <a:pt x="48" y="62"/>
                    <a:pt x="48" y="62"/>
                  </a:cubicBezTo>
                  <a:lnTo>
                    <a:pt x="46" y="55"/>
                  </a:lnTo>
                  <a:close/>
                  <a:moveTo>
                    <a:pt x="23" y="53"/>
                  </a:moveTo>
                  <a:cubicBezTo>
                    <a:pt x="44" y="47"/>
                    <a:pt x="44" y="47"/>
                    <a:pt x="44" y="47"/>
                  </a:cubicBezTo>
                  <a:cubicBezTo>
                    <a:pt x="42" y="41"/>
                    <a:pt x="42" y="41"/>
                    <a:pt x="42" y="41"/>
                  </a:cubicBezTo>
                  <a:cubicBezTo>
                    <a:pt x="21" y="46"/>
                    <a:pt x="21" y="46"/>
                    <a:pt x="21" y="46"/>
                  </a:cubicBezTo>
                  <a:cubicBezTo>
                    <a:pt x="20" y="47"/>
                    <a:pt x="18" y="49"/>
                    <a:pt x="19" y="51"/>
                  </a:cubicBezTo>
                  <a:cubicBezTo>
                    <a:pt x="20" y="52"/>
                    <a:pt x="21" y="53"/>
                    <a:pt x="23" y="53"/>
                  </a:cubicBezTo>
                  <a:close/>
                  <a:moveTo>
                    <a:pt x="19" y="38"/>
                  </a:moveTo>
                  <a:cubicBezTo>
                    <a:pt x="40" y="33"/>
                    <a:pt x="40" y="33"/>
                    <a:pt x="40" y="33"/>
                  </a:cubicBezTo>
                  <a:cubicBezTo>
                    <a:pt x="38" y="26"/>
                    <a:pt x="38" y="26"/>
                    <a:pt x="38" y="26"/>
                  </a:cubicBezTo>
                  <a:cubicBezTo>
                    <a:pt x="17" y="31"/>
                    <a:pt x="17" y="31"/>
                    <a:pt x="17" y="31"/>
                  </a:cubicBezTo>
                  <a:cubicBezTo>
                    <a:pt x="16" y="32"/>
                    <a:pt x="14" y="34"/>
                    <a:pt x="15" y="36"/>
                  </a:cubicBezTo>
                  <a:cubicBezTo>
                    <a:pt x="15" y="38"/>
                    <a:pt x="17" y="39"/>
                    <a:pt x="19" y="38"/>
                  </a:cubicBezTo>
                  <a:close/>
                  <a:moveTo>
                    <a:pt x="40" y="112"/>
                  </a:moveTo>
                  <a:cubicBezTo>
                    <a:pt x="60" y="106"/>
                    <a:pt x="60" y="106"/>
                    <a:pt x="60" y="106"/>
                  </a:cubicBezTo>
                  <a:cubicBezTo>
                    <a:pt x="58" y="100"/>
                    <a:pt x="58" y="100"/>
                    <a:pt x="58" y="100"/>
                  </a:cubicBezTo>
                  <a:cubicBezTo>
                    <a:pt x="38" y="105"/>
                    <a:pt x="38" y="105"/>
                    <a:pt x="38" y="105"/>
                  </a:cubicBezTo>
                  <a:cubicBezTo>
                    <a:pt x="36" y="106"/>
                    <a:pt x="35" y="108"/>
                    <a:pt x="35" y="110"/>
                  </a:cubicBezTo>
                  <a:cubicBezTo>
                    <a:pt x="36" y="112"/>
                    <a:pt x="38" y="113"/>
                    <a:pt x="40" y="112"/>
                  </a:cubicBezTo>
                  <a:close/>
                  <a:moveTo>
                    <a:pt x="34" y="11"/>
                  </a:moveTo>
                  <a:cubicBezTo>
                    <a:pt x="13" y="17"/>
                    <a:pt x="13" y="17"/>
                    <a:pt x="13" y="17"/>
                  </a:cubicBezTo>
                  <a:cubicBezTo>
                    <a:pt x="11" y="17"/>
                    <a:pt x="10" y="19"/>
                    <a:pt x="11" y="21"/>
                  </a:cubicBezTo>
                  <a:cubicBezTo>
                    <a:pt x="11" y="23"/>
                    <a:pt x="13" y="24"/>
                    <a:pt x="15" y="23"/>
                  </a:cubicBezTo>
                  <a:cubicBezTo>
                    <a:pt x="36" y="18"/>
                    <a:pt x="36" y="18"/>
                    <a:pt x="36" y="18"/>
                  </a:cubicBezTo>
                  <a:lnTo>
                    <a:pt x="34" y="11"/>
                  </a:lnTo>
                  <a:close/>
                  <a:moveTo>
                    <a:pt x="12" y="7"/>
                  </a:moveTo>
                  <a:cubicBezTo>
                    <a:pt x="35" y="0"/>
                    <a:pt x="35" y="0"/>
                    <a:pt x="35" y="0"/>
                  </a:cubicBezTo>
                  <a:cubicBezTo>
                    <a:pt x="65" y="112"/>
                    <a:pt x="65" y="112"/>
                    <a:pt x="65" y="112"/>
                  </a:cubicBezTo>
                  <a:cubicBezTo>
                    <a:pt x="42" y="119"/>
                    <a:pt x="42" y="119"/>
                    <a:pt x="42" y="119"/>
                  </a:cubicBezTo>
                  <a:cubicBezTo>
                    <a:pt x="31" y="122"/>
                    <a:pt x="31" y="122"/>
                    <a:pt x="31" y="122"/>
                  </a:cubicBezTo>
                  <a:cubicBezTo>
                    <a:pt x="28" y="110"/>
                    <a:pt x="28" y="110"/>
                    <a:pt x="28" y="110"/>
                  </a:cubicBezTo>
                  <a:cubicBezTo>
                    <a:pt x="4" y="25"/>
                    <a:pt x="4" y="25"/>
                    <a:pt x="4" y="25"/>
                  </a:cubicBezTo>
                  <a:cubicBezTo>
                    <a:pt x="0" y="11"/>
                    <a:pt x="0" y="11"/>
                    <a:pt x="0" y="11"/>
                  </a:cubicBezTo>
                  <a:lnTo>
                    <a:pt x="12" y="7"/>
                  </a:lnTo>
                  <a:close/>
                </a:path>
              </a:pathLst>
            </a:custGeom>
            <a:solidFill>
              <a:srgbClr val="F7B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559">
              <a:extLst>
                <a:ext uri="{FF2B5EF4-FFF2-40B4-BE49-F238E27FC236}">
                  <a16:creationId xmlns:a16="http://schemas.microsoft.com/office/drawing/2014/main" id="{5F7D9DB2-32A8-410F-BB64-DA3CDD98C7B9}"/>
                </a:ext>
              </a:extLst>
            </p:cNvPr>
            <p:cNvSpPr>
              <a:spLocks/>
            </p:cNvSpPr>
            <p:nvPr/>
          </p:nvSpPr>
          <p:spPr bwMode="auto">
            <a:xfrm>
              <a:off x="6419850" y="8151813"/>
              <a:ext cx="280988" cy="333375"/>
            </a:xfrm>
            <a:custGeom>
              <a:avLst/>
              <a:gdLst>
                <a:gd name="T0" fmla="*/ 110 w 115"/>
                <a:gd name="T1" fmla="*/ 92 h 137"/>
                <a:gd name="T2" fmla="*/ 115 w 115"/>
                <a:gd name="T3" fmla="*/ 111 h 137"/>
                <a:gd name="T4" fmla="*/ 30 w 115"/>
                <a:gd name="T5" fmla="*/ 137 h 137"/>
                <a:gd name="T6" fmla="*/ 0 w 115"/>
                <a:gd name="T7" fmla="*/ 25 h 137"/>
                <a:gd name="T8" fmla="*/ 82 w 115"/>
                <a:gd name="T9" fmla="*/ 1 h 137"/>
                <a:gd name="T10" fmla="*/ 84 w 115"/>
                <a:gd name="T11" fmla="*/ 0 h 137"/>
                <a:gd name="T12" fmla="*/ 90 w 115"/>
                <a:gd name="T13" fmla="*/ 22 h 137"/>
                <a:gd name="T14" fmla="*/ 110 w 115"/>
                <a:gd name="T15" fmla="*/ 92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37">
                  <a:moveTo>
                    <a:pt x="110" y="92"/>
                  </a:moveTo>
                  <a:cubicBezTo>
                    <a:pt x="115" y="111"/>
                    <a:pt x="115" y="111"/>
                    <a:pt x="115" y="111"/>
                  </a:cubicBezTo>
                  <a:cubicBezTo>
                    <a:pt x="30" y="137"/>
                    <a:pt x="30" y="137"/>
                    <a:pt x="30" y="137"/>
                  </a:cubicBezTo>
                  <a:cubicBezTo>
                    <a:pt x="0" y="25"/>
                    <a:pt x="0" y="25"/>
                    <a:pt x="0" y="25"/>
                  </a:cubicBezTo>
                  <a:cubicBezTo>
                    <a:pt x="82" y="1"/>
                    <a:pt x="82" y="1"/>
                    <a:pt x="82" y="1"/>
                  </a:cubicBezTo>
                  <a:cubicBezTo>
                    <a:pt x="83" y="1"/>
                    <a:pt x="84" y="1"/>
                    <a:pt x="84" y="0"/>
                  </a:cubicBezTo>
                  <a:cubicBezTo>
                    <a:pt x="90" y="22"/>
                    <a:pt x="90" y="22"/>
                    <a:pt x="90" y="22"/>
                  </a:cubicBezTo>
                  <a:lnTo>
                    <a:pt x="110" y="92"/>
                  </a:lnTo>
                  <a:close/>
                </a:path>
              </a:pathLst>
            </a:custGeom>
            <a:solidFill>
              <a:srgbClr val="CB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560">
              <a:extLst>
                <a:ext uri="{FF2B5EF4-FFF2-40B4-BE49-F238E27FC236}">
                  <a16:creationId xmlns:a16="http://schemas.microsoft.com/office/drawing/2014/main" id="{E0E445C6-D927-4DE7-A5DF-77387388C17F}"/>
                </a:ext>
              </a:extLst>
            </p:cNvPr>
            <p:cNvSpPr>
              <a:spLocks/>
            </p:cNvSpPr>
            <p:nvPr/>
          </p:nvSpPr>
          <p:spPr bwMode="auto">
            <a:xfrm>
              <a:off x="7046912" y="7835900"/>
              <a:ext cx="58738" cy="79375"/>
            </a:xfrm>
            <a:custGeom>
              <a:avLst/>
              <a:gdLst>
                <a:gd name="T0" fmla="*/ 3 w 24"/>
                <a:gd name="T1" fmla="*/ 0 h 32"/>
                <a:gd name="T2" fmla="*/ 24 w 24"/>
                <a:gd name="T3" fmla="*/ 27 h 32"/>
                <a:gd name="T4" fmla="*/ 21 w 24"/>
                <a:gd name="T5" fmla="*/ 32 h 32"/>
                <a:gd name="T6" fmla="*/ 0 w 24"/>
                <a:gd name="T7" fmla="*/ 4 h 32"/>
                <a:gd name="T8" fmla="*/ 3 w 24"/>
                <a:gd name="T9" fmla="*/ 0 h 32"/>
              </a:gdLst>
              <a:ahLst/>
              <a:cxnLst>
                <a:cxn ang="0">
                  <a:pos x="T0" y="T1"/>
                </a:cxn>
                <a:cxn ang="0">
                  <a:pos x="T2" y="T3"/>
                </a:cxn>
                <a:cxn ang="0">
                  <a:pos x="T4" y="T5"/>
                </a:cxn>
                <a:cxn ang="0">
                  <a:pos x="T6" y="T7"/>
                </a:cxn>
                <a:cxn ang="0">
                  <a:pos x="T8" y="T9"/>
                </a:cxn>
              </a:cxnLst>
              <a:rect l="0" t="0" r="r" b="b"/>
              <a:pathLst>
                <a:path w="24" h="32">
                  <a:moveTo>
                    <a:pt x="3" y="0"/>
                  </a:moveTo>
                  <a:cubicBezTo>
                    <a:pt x="11" y="9"/>
                    <a:pt x="18" y="18"/>
                    <a:pt x="24" y="27"/>
                  </a:cubicBezTo>
                  <a:cubicBezTo>
                    <a:pt x="23" y="29"/>
                    <a:pt x="22" y="30"/>
                    <a:pt x="21" y="32"/>
                  </a:cubicBezTo>
                  <a:cubicBezTo>
                    <a:pt x="15" y="22"/>
                    <a:pt x="8" y="13"/>
                    <a:pt x="0" y="4"/>
                  </a:cubicBezTo>
                  <a:cubicBezTo>
                    <a:pt x="1" y="3"/>
                    <a:pt x="2" y="1"/>
                    <a:pt x="3" y="0"/>
                  </a:cubicBezTo>
                  <a:close/>
                </a:path>
              </a:pathLst>
            </a:custGeom>
            <a:solidFill>
              <a:srgbClr val="B698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561">
              <a:extLst>
                <a:ext uri="{FF2B5EF4-FFF2-40B4-BE49-F238E27FC236}">
                  <a16:creationId xmlns:a16="http://schemas.microsoft.com/office/drawing/2014/main" id="{159CE356-519F-4CC0-97A6-A75C1656E61C}"/>
                </a:ext>
              </a:extLst>
            </p:cNvPr>
            <p:cNvSpPr>
              <a:spLocks/>
            </p:cNvSpPr>
            <p:nvPr/>
          </p:nvSpPr>
          <p:spPr bwMode="auto">
            <a:xfrm>
              <a:off x="7239000" y="8275638"/>
              <a:ext cx="17463" cy="112713"/>
            </a:xfrm>
            <a:custGeom>
              <a:avLst/>
              <a:gdLst>
                <a:gd name="T0" fmla="*/ 6 w 7"/>
                <a:gd name="T1" fmla="*/ 1 h 46"/>
                <a:gd name="T2" fmla="*/ 5 w 7"/>
                <a:gd name="T3" fmla="*/ 46 h 46"/>
                <a:gd name="T4" fmla="*/ 0 w 7"/>
                <a:gd name="T5" fmla="*/ 46 h 46"/>
                <a:gd name="T6" fmla="*/ 0 w 7"/>
                <a:gd name="T7" fmla="*/ 0 h 46"/>
                <a:gd name="T8" fmla="*/ 6 w 7"/>
                <a:gd name="T9" fmla="*/ 1 h 46"/>
              </a:gdLst>
              <a:ahLst/>
              <a:cxnLst>
                <a:cxn ang="0">
                  <a:pos x="T0" y="T1"/>
                </a:cxn>
                <a:cxn ang="0">
                  <a:pos x="T2" y="T3"/>
                </a:cxn>
                <a:cxn ang="0">
                  <a:pos x="T4" y="T5"/>
                </a:cxn>
                <a:cxn ang="0">
                  <a:pos x="T6" y="T7"/>
                </a:cxn>
                <a:cxn ang="0">
                  <a:pos x="T8" y="T9"/>
                </a:cxn>
              </a:cxnLst>
              <a:rect l="0" t="0" r="r" b="b"/>
              <a:pathLst>
                <a:path w="7" h="46">
                  <a:moveTo>
                    <a:pt x="6" y="1"/>
                  </a:moveTo>
                  <a:cubicBezTo>
                    <a:pt x="7" y="16"/>
                    <a:pt x="6" y="31"/>
                    <a:pt x="5" y="46"/>
                  </a:cubicBezTo>
                  <a:cubicBezTo>
                    <a:pt x="3" y="46"/>
                    <a:pt x="2" y="46"/>
                    <a:pt x="0" y="46"/>
                  </a:cubicBezTo>
                  <a:cubicBezTo>
                    <a:pt x="2" y="30"/>
                    <a:pt x="1" y="15"/>
                    <a:pt x="0" y="0"/>
                  </a:cubicBezTo>
                  <a:cubicBezTo>
                    <a:pt x="2" y="0"/>
                    <a:pt x="4" y="0"/>
                    <a:pt x="6" y="1"/>
                  </a:cubicBezTo>
                  <a:close/>
                </a:path>
              </a:pathLst>
            </a:custGeom>
            <a:solidFill>
              <a:srgbClr val="B698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562">
              <a:extLst>
                <a:ext uri="{FF2B5EF4-FFF2-40B4-BE49-F238E27FC236}">
                  <a16:creationId xmlns:a16="http://schemas.microsoft.com/office/drawing/2014/main" id="{42A49F74-06E9-47EB-BD64-ED76E4592C6F}"/>
                </a:ext>
              </a:extLst>
            </p:cNvPr>
            <p:cNvSpPr>
              <a:spLocks/>
            </p:cNvSpPr>
            <p:nvPr/>
          </p:nvSpPr>
          <p:spPr bwMode="auto">
            <a:xfrm>
              <a:off x="7097712" y="7902575"/>
              <a:ext cx="155575" cy="374650"/>
            </a:xfrm>
            <a:custGeom>
              <a:avLst/>
              <a:gdLst>
                <a:gd name="T0" fmla="*/ 56 w 64"/>
                <a:gd name="T1" fmla="*/ 108 h 154"/>
                <a:gd name="T2" fmla="*/ 64 w 64"/>
                <a:gd name="T3" fmla="*/ 154 h 154"/>
                <a:gd name="T4" fmla="*/ 58 w 64"/>
                <a:gd name="T5" fmla="*/ 153 h 154"/>
                <a:gd name="T6" fmla="*/ 0 w 64"/>
                <a:gd name="T7" fmla="*/ 5 h 154"/>
                <a:gd name="T8" fmla="*/ 3 w 64"/>
                <a:gd name="T9" fmla="*/ 0 h 154"/>
                <a:gd name="T10" fmla="*/ 56 w 64"/>
                <a:gd name="T11" fmla="*/ 108 h 154"/>
              </a:gdLst>
              <a:ahLst/>
              <a:cxnLst>
                <a:cxn ang="0">
                  <a:pos x="T0" y="T1"/>
                </a:cxn>
                <a:cxn ang="0">
                  <a:pos x="T2" y="T3"/>
                </a:cxn>
                <a:cxn ang="0">
                  <a:pos x="T4" y="T5"/>
                </a:cxn>
                <a:cxn ang="0">
                  <a:pos x="T6" y="T7"/>
                </a:cxn>
                <a:cxn ang="0">
                  <a:pos x="T8" y="T9"/>
                </a:cxn>
                <a:cxn ang="0">
                  <a:pos x="T10" y="T11"/>
                </a:cxn>
              </a:cxnLst>
              <a:rect l="0" t="0" r="r" b="b"/>
              <a:pathLst>
                <a:path w="64" h="154">
                  <a:moveTo>
                    <a:pt x="56" y="108"/>
                  </a:moveTo>
                  <a:cubicBezTo>
                    <a:pt x="60" y="123"/>
                    <a:pt x="63" y="139"/>
                    <a:pt x="64" y="154"/>
                  </a:cubicBezTo>
                  <a:cubicBezTo>
                    <a:pt x="62" y="153"/>
                    <a:pt x="60" y="153"/>
                    <a:pt x="58" y="153"/>
                  </a:cubicBezTo>
                  <a:cubicBezTo>
                    <a:pt x="53" y="100"/>
                    <a:pt x="33" y="51"/>
                    <a:pt x="0" y="5"/>
                  </a:cubicBezTo>
                  <a:cubicBezTo>
                    <a:pt x="1" y="3"/>
                    <a:pt x="2" y="2"/>
                    <a:pt x="3" y="0"/>
                  </a:cubicBezTo>
                  <a:cubicBezTo>
                    <a:pt x="30" y="37"/>
                    <a:pt x="47" y="72"/>
                    <a:pt x="56" y="108"/>
                  </a:cubicBezTo>
                  <a:close/>
                </a:path>
              </a:pathLst>
            </a:custGeom>
            <a:solidFill>
              <a:srgbClr val="C4AC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563">
              <a:extLst>
                <a:ext uri="{FF2B5EF4-FFF2-40B4-BE49-F238E27FC236}">
                  <a16:creationId xmlns:a16="http://schemas.microsoft.com/office/drawing/2014/main" id="{D3DA5385-5E74-426F-9F59-9058F75E7690}"/>
                </a:ext>
              </a:extLst>
            </p:cNvPr>
            <p:cNvSpPr>
              <a:spLocks/>
            </p:cNvSpPr>
            <p:nvPr/>
          </p:nvSpPr>
          <p:spPr bwMode="auto">
            <a:xfrm>
              <a:off x="6638925" y="7915275"/>
              <a:ext cx="600075" cy="460375"/>
            </a:xfrm>
            <a:custGeom>
              <a:avLst/>
              <a:gdLst>
                <a:gd name="T0" fmla="*/ 188 w 246"/>
                <a:gd name="T1" fmla="*/ 0 h 189"/>
                <a:gd name="T2" fmla="*/ 246 w 246"/>
                <a:gd name="T3" fmla="*/ 148 h 189"/>
                <a:gd name="T4" fmla="*/ 20 w 246"/>
                <a:gd name="T5" fmla="*/ 189 h 189"/>
                <a:gd name="T6" fmla="*/ 0 w 246"/>
                <a:gd name="T7" fmla="*/ 119 h 189"/>
                <a:gd name="T8" fmla="*/ 188 w 246"/>
                <a:gd name="T9" fmla="*/ 0 h 189"/>
              </a:gdLst>
              <a:ahLst/>
              <a:cxnLst>
                <a:cxn ang="0">
                  <a:pos x="T0" y="T1"/>
                </a:cxn>
                <a:cxn ang="0">
                  <a:pos x="T2" y="T3"/>
                </a:cxn>
                <a:cxn ang="0">
                  <a:pos x="T4" y="T5"/>
                </a:cxn>
                <a:cxn ang="0">
                  <a:pos x="T6" y="T7"/>
                </a:cxn>
                <a:cxn ang="0">
                  <a:pos x="T8" y="T9"/>
                </a:cxn>
              </a:cxnLst>
              <a:rect l="0" t="0" r="r" b="b"/>
              <a:pathLst>
                <a:path w="246" h="189">
                  <a:moveTo>
                    <a:pt x="188" y="0"/>
                  </a:moveTo>
                  <a:cubicBezTo>
                    <a:pt x="221" y="46"/>
                    <a:pt x="241" y="95"/>
                    <a:pt x="246" y="148"/>
                  </a:cubicBezTo>
                  <a:cubicBezTo>
                    <a:pt x="166" y="136"/>
                    <a:pt x="20" y="189"/>
                    <a:pt x="20" y="189"/>
                  </a:cubicBezTo>
                  <a:cubicBezTo>
                    <a:pt x="0" y="119"/>
                    <a:pt x="0" y="119"/>
                    <a:pt x="0" y="119"/>
                  </a:cubicBezTo>
                  <a:cubicBezTo>
                    <a:pt x="0" y="119"/>
                    <a:pt x="139" y="71"/>
                    <a:pt x="188" y="0"/>
                  </a:cubicBezTo>
                  <a:close/>
                </a:path>
              </a:pathLst>
            </a:custGeom>
            <a:solidFill>
              <a:srgbClr val="CB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564">
              <a:extLst>
                <a:ext uri="{FF2B5EF4-FFF2-40B4-BE49-F238E27FC236}">
                  <a16:creationId xmlns:a16="http://schemas.microsoft.com/office/drawing/2014/main" id="{09288B8B-863A-4FAF-B3AF-AA77DC345D7A}"/>
                </a:ext>
              </a:extLst>
            </p:cNvPr>
            <p:cNvSpPr>
              <a:spLocks/>
            </p:cNvSpPr>
            <p:nvPr/>
          </p:nvSpPr>
          <p:spPr bwMode="auto">
            <a:xfrm>
              <a:off x="6607175" y="8102600"/>
              <a:ext cx="107950" cy="358775"/>
            </a:xfrm>
            <a:custGeom>
              <a:avLst/>
              <a:gdLst>
                <a:gd name="T0" fmla="*/ 68 w 68"/>
                <a:gd name="T1" fmla="*/ 224 h 226"/>
                <a:gd name="T2" fmla="*/ 62 w 68"/>
                <a:gd name="T3" fmla="*/ 226 h 226"/>
                <a:gd name="T4" fmla="*/ 0 w 68"/>
                <a:gd name="T5" fmla="*/ 1 h 226"/>
                <a:gd name="T6" fmla="*/ 6 w 68"/>
                <a:gd name="T7" fmla="*/ 0 h 226"/>
                <a:gd name="T8" fmla="*/ 68 w 68"/>
                <a:gd name="T9" fmla="*/ 224 h 226"/>
              </a:gdLst>
              <a:ahLst/>
              <a:cxnLst>
                <a:cxn ang="0">
                  <a:pos x="T0" y="T1"/>
                </a:cxn>
                <a:cxn ang="0">
                  <a:pos x="T2" y="T3"/>
                </a:cxn>
                <a:cxn ang="0">
                  <a:pos x="T4" y="T5"/>
                </a:cxn>
                <a:cxn ang="0">
                  <a:pos x="T6" y="T7"/>
                </a:cxn>
                <a:cxn ang="0">
                  <a:pos x="T8" y="T9"/>
                </a:cxn>
              </a:cxnLst>
              <a:rect l="0" t="0" r="r" b="b"/>
              <a:pathLst>
                <a:path w="68" h="226">
                  <a:moveTo>
                    <a:pt x="68" y="224"/>
                  </a:moveTo>
                  <a:lnTo>
                    <a:pt x="62" y="226"/>
                  </a:lnTo>
                  <a:lnTo>
                    <a:pt x="0" y="1"/>
                  </a:lnTo>
                  <a:lnTo>
                    <a:pt x="6" y="0"/>
                  </a:lnTo>
                  <a:lnTo>
                    <a:pt x="68" y="224"/>
                  </a:lnTo>
                  <a:close/>
                </a:path>
              </a:pathLst>
            </a:custGeom>
            <a:solidFill>
              <a:srgbClr val="E0D9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565">
              <a:extLst>
                <a:ext uri="{FF2B5EF4-FFF2-40B4-BE49-F238E27FC236}">
                  <a16:creationId xmlns:a16="http://schemas.microsoft.com/office/drawing/2014/main" id="{F8789F9A-E15E-4102-8DF6-F0FE615BE29A}"/>
                </a:ext>
              </a:extLst>
            </p:cNvPr>
            <p:cNvSpPr>
              <a:spLocks/>
            </p:cNvSpPr>
            <p:nvPr/>
          </p:nvSpPr>
          <p:spPr bwMode="auto">
            <a:xfrm>
              <a:off x="6389687" y="8351838"/>
              <a:ext cx="44450" cy="25400"/>
            </a:xfrm>
            <a:custGeom>
              <a:avLst/>
              <a:gdLst>
                <a:gd name="T0" fmla="*/ 0 w 18"/>
                <a:gd name="T1" fmla="*/ 8 h 11"/>
                <a:gd name="T2" fmla="*/ 4 w 18"/>
                <a:gd name="T3" fmla="*/ 11 h 11"/>
                <a:gd name="T4" fmla="*/ 18 w 18"/>
                <a:gd name="T5" fmla="*/ 7 h 11"/>
                <a:gd name="T6" fmla="*/ 16 w 18"/>
                <a:gd name="T7" fmla="*/ 0 h 11"/>
                <a:gd name="T8" fmla="*/ 3 w 18"/>
                <a:gd name="T9" fmla="*/ 4 h 11"/>
                <a:gd name="T10" fmla="*/ 0 w 18"/>
                <a:gd name="T11" fmla="*/ 8 h 11"/>
              </a:gdLst>
              <a:ahLst/>
              <a:cxnLst>
                <a:cxn ang="0">
                  <a:pos x="T0" y="T1"/>
                </a:cxn>
                <a:cxn ang="0">
                  <a:pos x="T2" y="T3"/>
                </a:cxn>
                <a:cxn ang="0">
                  <a:pos x="T4" y="T5"/>
                </a:cxn>
                <a:cxn ang="0">
                  <a:pos x="T6" y="T7"/>
                </a:cxn>
                <a:cxn ang="0">
                  <a:pos x="T8" y="T9"/>
                </a:cxn>
                <a:cxn ang="0">
                  <a:pos x="T10" y="T11"/>
                </a:cxn>
              </a:cxnLst>
              <a:rect l="0" t="0" r="r" b="b"/>
              <a:pathLst>
                <a:path w="18" h="11">
                  <a:moveTo>
                    <a:pt x="0" y="8"/>
                  </a:moveTo>
                  <a:cubicBezTo>
                    <a:pt x="1" y="10"/>
                    <a:pt x="3" y="11"/>
                    <a:pt x="4" y="11"/>
                  </a:cubicBezTo>
                  <a:cubicBezTo>
                    <a:pt x="18" y="7"/>
                    <a:pt x="18" y="7"/>
                    <a:pt x="18" y="7"/>
                  </a:cubicBezTo>
                  <a:cubicBezTo>
                    <a:pt x="16" y="0"/>
                    <a:pt x="16" y="0"/>
                    <a:pt x="16" y="0"/>
                  </a:cubicBezTo>
                  <a:cubicBezTo>
                    <a:pt x="3" y="4"/>
                    <a:pt x="3" y="4"/>
                    <a:pt x="3" y="4"/>
                  </a:cubicBezTo>
                  <a:cubicBezTo>
                    <a:pt x="1" y="5"/>
                    <a:pt x="0" y="6"/>
                    <a:pt x="0" y="8"/>
                  </a:cubicBezTo>
                  <a:close/>
                </a:path>
              </a:pathLst>
            </a:custGeom>
            <a:solidFill>
              <a:srgbClr val="F19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566">
              <a:extLst>
                <a:ext uri="{FF2B5EF4-FFF2-40B4-BE49-F238E27FC236}">
                  <a16:creationId xmlns:a16="http://schemas.microsoft.com/office/drawing/2014/main" id="{2E791BDD-7FDC-409A-8005-727E4A0DED05}"/>
                </a:ext>
              </a:extLst>
            </p:cNvPr>
            <p:cNvSpPr>
              <a:spLocks/>
            </p:cNvSpPr>
            <p:nvPr/>
          </p:nvSpPr>
          <p:spPr bwMode="auto">
            <a:xfrm>
              <a:off x="6429375" y="8345488"/>
              <a:ext cx="22225" cy="22225"/>
            </a:xfrm>
            <a:custGeom>
              <a:avLst/>
              <a:gdLst>
                <a:gd name="T0" fmla="*/ 14 w 14"/>
                <a:gd name="T1" fmla="*/ 11 h 14"/>
                <a:gd name="T2" fmla="*/ 11 w 14"/>
                <a:gd name="T3" fmla="*/ 0 h 14"/>
                <a:gd name="T4" fmla="*/ 0 w 14"/>
                <a:gd name="T5" fmla="*/ 4 h 14"/>
                <a:gd name="T6" fmla="*/ 3 w 14"/>
                <a:gd name="T7" fmla="*/ 14 h 14"/>
                <a:gd name="T8" fmla="*/ 14 w 14"/>
                <a:gd name="T9" fmla="*/ 11 h 14"/>
              </a:gdLst>
              <a:ahLst/>
              <a:cxnLst>
                <a:cxn ang="0">
                  <a:pos x="T0" y="T1"/>
                </a:cxn>
                <a:cxn ang="0">
                  <a:pos x="T2" y="T3"/>
                </a:cxn>
                <a:cxn ang="0">
                  <a:pos x="T4" y="T5"/>
                </a:cxn>
                <a:cxn ang="0">
                  <a:pos x="T6" y="T7"/>
                </a:cxn>
                <a:cxn ang="0">
                  <a:pos x="T8" y="T9"/>
                </a:cxn>
              </a:cxnLst>
              <a:rect l="0" t="0" r="r" b="b"/>
              <a:pathLst>
                <a:path w="14" h="14">
                  <a:moveTo>
                    <a:pt x="14" y="11"/>
                  </a:moveTo>
                  <a:lnTo>
                    <a:pt x="11" y="0"/>
                  </a:lnTo>
                  <a:lnTo>
                    <a:pt x="0" y="4"/>
                  </a:lnTo>
                  <a:lnTo>
                    <a:pt x="3" y="14"/>
                  </a:lnTo>
                  <a:lnTo>
                    <a:pt x="14" y="11"/>
                  </a:lnTo>
                  <a:close/>
                </a:path>
              </a:pathLst>
            </a:custGeom>
            <a:solidFill>
              <a:srgbClr val="ED75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567">
              <a:extLst>
                <a:ext uri="{FF2B5EF4-FFF2-40B4-BE49-F238E27FC236}">
                  <a16:creationId xmlns:a16="http://schemas.microsoft.com/office/drawing/2014/main" id="{7B7FE11F-84E9-44AB-96F2-7F2BD6FA56B9}"/>
                </a:ext>
              </a:extLst>
            </p:cNvPr>
            <p:cNvSpPr>
              <a:spLocks/>
            </p:cNvSpPr>
            <p:nvPr/>
          </p:nvSpPr>
          <p:spPr bwMode="auto">
            <a:xfrm>
              <a:off x="6448425" y="8420100"/>
              <a:ext cx="22225" cy="20638"/>
            </a:xfrm>
            <a:custGeom>
              <a:avLst/>
              <a:gdLst>
                <a:gd name="T0" fmla="*/ 14 w 14"/>
                <a:gd name="T1" fmla="*/ 10 h 13"/>
                <a:gd name="T2" fmla="*/ 11 w 14"/>
                <a:gd name="T3" fmla="*/ 0 h 13"/>
                <a:gd name="T4" fmla="*/ 0 w 14"/>
                <a:gd name="T5" fmla="*/ 3 h 13"/>
                <a:gd name="T6" fmla="*/ 3 w 14"/>
                <a:gd name="T7" fmla="*/ 13 h 13"/>
                <a:gd name="T8" fmla="*/ 14 w 14"/>
                <a:gd name="T9" fmla="*/ 10 h 13"/>
              </a:gdLst>
              <a:ahLst/>
              <a:cxnLst>
                <a:cxn ang="0">
                  <a:pos x="T0" y="T1"/>
                </a:cxn>
                <a:cxn ang="0">
                  <a:pos x="T2" y="T3"/>
                </a:cxn>
                <a:cxn ang="0">
                  <a:pos x="T4" y="T5"/>
                </a:cxn>
                <a:cxn ang="0">
                  <a:pos x="T6" y="T7"/>
                </a:cxn>
                <a:cxn ang="0">
                  <a:pos x="T8" y="T9"/>
                </a:cxn>
              </a:cxnLst>
              <a:rect l="0" t="0" r="r" b="b"/>
              <a:pathLst>
                <a:path w="14" h="13">
                  <a:moveTo>
                    <a:pt x="14" y="10"/>
                  </a:moveTo>
                  <a:lnTo>
                    <a:pt x="11" y="0"/>
                  </a:lnTo>
                  <a:lnTo>
                    <a:pt x="0" y="3"/>
                  </a:lnTo>
                  <a:lnTo>
                    <a:pt x="3" y="13"/>
                  </a:lnTo>
                  <a:lnTo>
                    <a:pt x="14" y="10"/>
                  </a:lnTo>
                  <a:close/>
                </a:path>
              </a:pathLst>
            </a:custGeom>
            <a:solidFill>
              <a:srgbClr val="ED75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568">
              <a:extLst>
                <a:ext uri="{FF2B5EF4-FFF2-40B4-BE49-F238E27FC236}">
                  <a16:creationId xmlns:a16="http://schemas.microsoft.com/office/drawing/2014/main" id="{2D3E29A0-3A56-4262-9FED-7EAA214AB9AC}"/>
                </a:ext>
              </a:extLst>
            </p:cNvPr>
            <p:cNvSpPr>
              <a:spLocks/>
            </p:cNvSpPr>
            <p:nvPr/>
          </p:nvSpPr>
          <p:spPr bwMode="auto">
            <a:xfrm>
              <a:off x="6410325" y="8424863"/>
              <a:ext cx="42863" cy="26988"/>
            </a:xfrm>
            <a:custGeom>
              <a:avLst/>
              <a:gdLst>
                <a:gd name="T0" fmla="*/ 0 w 18"/>
                <a:gd name="T1" fmla="*/ 8 h 11"/>
                <a:gd name="T2" fmla="*/ 5 w 18"/>
                <a:gd name="T3" fmla="*/ 10 h 11"/>
                <a:gd name="T4" fmla="*/ 18 w 18"/>
                <a:gd name="T5" fmla="*/ 7 h 11"/>
                <a:gd name="T6" fmla="*/ 16 w 18"/>
                <a:gd name="T7" fmla="*/ 0 h 11"/>
                <a:gd name="T8" fmla="*/ 3 w 18"/>
                <a:gd name="T9" fmla="*/ 4 h 11"/>
                <a:gd name="T10" fmla="*/ 0 w 18"/>
                <a:gd name="T11" fmla="*/ 8 h 11"/>
              </a:gdLst>
              <a:ahLst/>
              <a:cxnLst>
                <a:cxn ang="0">
                  <a:pos x="T0" y="T1"/>
                </a:cxn>
                <a:cxn ang="0">
                  <a:pos x="T2" y="T3"/>
                </a:cxn>
                <a:cxn ang="0">
                  <a:pos x="T4" y="T5"/>
                </a:cxn>
                <a:cxn ang="0">
                  <a:pos x="T6" y="T7"/>
                </a:cxn>
                <a:cxn ang="0">
                  <a:pos x="T8" y="T9"/>
                </a:cxn>
                <a:cxn ang="0">
                  <a:pos x="T10" y="T11"/>
                </a:cxn>
              </a:cxnLst>
              <a:rect l="0" t="0" r="r" b="b"/>
              <a:pathLst>
                <a:path w="18" h="11">
                  <a:moveTo>
                    <a:pt x="0" y="8"/>
                  </a:moveTo>
                  <a:cubicBezTo>
                    <a:pt x="1" y="10"/>
                    <a:pt x="3" y="11"/>
                    <a:pt x="5" y="10"/>
                  </a:cubicBezTo>
                  <a:cubicBezTo>
                    <a:pt x="18" y="7"/>
                    <a:pt x="18" y="7"/>
                    <a:pt x="18" y="7"/>
                  </a:cubicBezTo>
                  <a:cubicBezTo>
                    <a:pt x="16" y="0"/>
                    <a:pt x="16" y="0"/>
                    <a:pt x="16" y="0"/>
                  </a:cubicBezTo>
                  <a:cubicBezTo>
                    <a:pt x="3" y="4"/>
                    <a:pt x="3" y="4"/>
                    <a:pt x="3" y="4"/>
                  </a:cubicBezTo>
                  <a:cubicBezTo>
                    <a:pt x="1" y="4"/>
                    <a:pt x="0" y="6"/>
                    <a:pt x="0" y="8"/>
                  </a:cubicBezTo>
                  <a:close/>
                </a:path>
              </a:pathLst>
            </a:custGeom>
            <a:solidFill>
              <a:srgbClr val="F19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569">
              <a:extLst>
                <a:ext uri="{FF2B5EF4-FFF2-40B4-BE49-F238E27FC236}">
                  <a16:creationId xmlns:a16="http://schemas.microsoft.com/office/drawing/2014/main" id="{201F7F1F-C0A0-4D3C-A508-2982AB9F365D}"/>
                </a:ext>
              </a:extLst>
            </p:cNvPr>
            <p:cNvSpPr>
              <a:spLocks/>
            </p:cNvSpPr>
            <p:nvPr/>
          </p:nvSpPr>
          <p:spPr bwMode="auto">
            <a:xfrm>
              <a:off x="6419850" y="8312150"/>
              <a:ext cx="22225" cy="19050"/>
            </a:xfrm>
            <a:custGeom>
              <a:avLst/>
              <a:gdLst>
                <a:gd name="T0" fmla="*/ 14 w 14"/>
                <a:gd name="T1" fmla="*/ 9 h 12"/>
                <a:gd name="T2" fmla="*/ 11 w 14"/>
                <a:gd name="T3" fmla="*/ 0 h 12"/>
                <a:gd name="T4" fmla="*/ 0 w 14"/>
                <a:gd name="T5" fmla="*/ 1 h 12"/>
                <a:gd name="T6" fmla="*/ 3 w 14"/>
                <a:gd name="T7" fmla="*/ 12 h 12"/>
                <a:gd name="T8" fmla="*/ 14 w 14"/>
                <a:gd name="T9" fmla="*/ 9 h 12"/>
              </a:gdLst>
              <a:ahLst/>
              <a:cxnLst>
                <a:cxn ang="0">
                  <a:pos x="T0" y="T1"/>
                </a:cxn>
                <a:cxn ang="0">
                  <a:pos x="T2" y="T3"/>
                </a:cxn>
                <a:cxn ang="0">
                  <a:pos x="T4" y="T5"/>
                </a:cxn>
                <a:cxn ang="0">
                  <a:pos x="T6" y="T7"/>
                </a:cxn>
                <a:cxn ang="0">
                  <a:pos x="T8" y="T9"/>
                </a:cxn>
              </a:cxnLst>
              <a:rect l="0" t="0" r="r" b="b"/>
              <a:pathLst>
                <a:path w="14" h="12">
                  <a:moveTo>
                    <a:pt x="14" y="9"/>
                  </a:moveTo>
                  <a:lnTo>
                    <a:pt x="11" y="0"/>
                  </a:lnTo>
                  <a:lnTo>
                    <a:pt x="0" y="1"/>
                  </a:lnTo>
                  <a:lnTo>
                    <a:pt x="3" y="12"/>
                  </a:lnTo>
                  <a:lnTo>
                    <a:pt x="14" y="9"/>
                  </a:lnTo>
                  <a:close/>
                </a:path>
              </a:pathLst>
            </a:custGeom>
            <a:solidFill>
              <a:srgbClr val="ED75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570">
              <a:extLst>
                <a:ext uri="{FF2B5EF4-FFF2-40B4-BE49-F238E27FC236}">
                  <a16:creationId xmlns:a16="http://schemas.microsoft.com/office/drawing/2014/main" id="{82F0B892-E42B-4A29-A899-855851E8B091}"/>
                </a:ext>
              </a:extLst>
            </p:cNvPr>
            <p:cNvSpPr>
              <a:spLocks/>
            </p:cNvSpPr>
            <p:nvPr/>
          </p:nvSpPr>
          <p:spPr bwMode="auto">
            <a:xfrm>
              <a:off x="6378575" y="8313738"/>
              <a:ext cx="46038" cy="26988"/>
            </a:xfrm>
            <a:custGeom>
              <a:avLst/>
              <a:gdLst>
                <a:gd name="T0" fmla="*/ 1 w 19"/>
                <a:gd name="T1" fmla="*/ 9 h 11"/>
                <a:gd name="T2" fmla="*/ 5 w 19"/>
                <a:gd name="T3" fmla="*/ 11 h 11"/>
                <a:gd name="T4" fmla="*/ 19 w 19"/>
                <a:gd name="T5" fmla="*/ 7 h 11"/>
                <a:gd name="T6" fmla="*/ 17 w 19"/>
                <a:gd name="T7" fmla="*/ 0 h 11"/>
                <a:gd name="T8" fmla="*/ 3 w 19"/>
                <a:gd name="T9" fmla="*/ 4 h 11"/>
                <a:gd name="T10" fmla="*/ 1 w 19"/>
                <a:gd name="T11" fmla="*/ 9 h 11"/>
              </a:gdLst>
              <a:ahLst/>
              <a:cxnLst>
                <a:cxn ang="0">
                  <a:pos x="T0" y="T1"/>
                </a:cxn>
                <a:cxn ang="0">
                  <a:pos x="T2" y="T3"/>
                </a:cxn>
                <a:cxn ang="0">
                  <a:pos x="T4" y="T5"/>
                </a:cxn>
                <a:cxn ang="0">
                  <a:pos x="T6" y="T7"/>
                </a:cxn>
                <a:cxn ang="0">
                  <a:pos x="T8" y="T9"/>
                </a:cxn>
                <a:cxn ang="0">
                  <a:pos x="T10" y="T11"/>
                </a:cxn>
              </a:cxnLst>
              <a:rect l="0" t="0" r="r" b="b"/>
              <a:pathLst>
                <a:path w="19" h="11">
                  <a:moveTo>
                    <a:pt x="1" y="9"/>
                  </a:moveTo>
                  <a:cubicBezTo>
                    <a:pt x="2" y="10"/>
                    <a:pt x="3" y="11"/>
                    <a:pt x="5" y="11"/>
                  </a:cubicBezTo>
                  <a:cubicBezTo>
                    <a:pt x="19" y="7"/>
                    <a:pt x="19" y="7"/>
                    <a:pt x="19" y="7"/>
                  </a:cubicBezTo>
                  <a:cubicBezTo>
                    <a:pt x="17" y="0"/>
                    <a:pt x="17" y="0"/>
                    <a:pt x="17" y="0"/>
                  </a:cubicBezTo>
                  <a:cubicBezTo>
                    <a:pt x="3" y="4"/>
                    <a:pt x="3" y="4"/>
                    <a:pt x="3" y="4"/>
                  </a:cubicBezTo>
                  <a:cubicBezTo>
                    <a:pt x="2" y="5"/>
                    <a:pt x="0" y="7"/>
                    <a:pt x="1" y="9"/>
                  </a:cubicBezTo>
                  <a:close/>
                </a:path>
              </a:pathLst>
            </a:custGeom>
            <a:solidFill>
              <a:srgbClr val="F19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571">
              <a:extLst>
                <a:ext uri="{FF2B5EF4-FFF2-40B4-BE49-F238E27FC236}">
                  <a16:creationId xmlns:a16="http://schemas.microsoft.com/office/drawing/2014/main" id="{10420E90-609F-480C-8474-7F65CBC5EFE8}"/>
                </a:ext>
              </a:extLst>
            </p:cNvPr>
            <p:cNvSpPr>
              <a:spLocks/>
            </p:cNvSpPr>
            <p:nvPr/>
          </p:nvSpPr>
          <p:spPr bwMode="auto">
            <a:xfrm>
              <a:off x="6457950" y="8456613"/>
              <a:ext cx="22225" cy="19050"/>
            </a:xfrm>
            <a:custGeom>
              <a:avLst/>
              <a:gdLst>
                <a:gd name="T0" fmla="*/ 14 w 14"/>
                <a:gd name="T1" fmla="*/ 9 h 12"/>
                <a:gd name="T2" fmla="*/ 11 w 14"/>
                <a:gd name="T3" fmla="*/ 0 h 12"/>
                <a:gd name="T4" fmla="*/ 0 w 14"/>
                <a:gd name="T5" fmla="*/ 3 h 12"/>
                <a:gd name="T6" fmla="*/ 4 w 14"/>
                <a:gd name="T7" fmla="*/ 12 h 12"/>
                <a:gd name="T8" fmla="*/ 14 w 14"/>
                <a:gd name="T9" fmla="*/ 9 h 12"/>
              </a:gdLst>
              <a:ahLst/>
              <a:cxnLst>
                <a:cxn ang="0">
                  <a:pos x="T0" y="T1"/>
                </a:cxn>
                <a:cxn ang="0">
                  <a:pos x="T2" y="T3"/>
                </a:cxn>
                <a:cxn ang="0">
                  <a:pos x="T4" y="T5"/>
                </a:cxn>
                <a:cxn ang="0">
                  <a:pos x="T6" y="T7"/>
                </a:cxn>
                <a:cxn ang="0">
                  <a:pos x="T8" y="T9"/>
                </a:cxn>
              </a:cxnLst>
              <a:rect l="0" t="0" r="r" b="b"/>
              <a:pathLst>
                <a:path w="14" h="12">
                  <a:moveTo>
                    <a:pt x="14" y="9"/>
                  </a:moveTo>
                  <a:lnTo>
                    <a:pt x="11" y="0"/>
                  </a:lnTo>
                  <a:lnTo>
                    <a:pt x="0" y="3"/>
                  </a:lnTo>
                  <a:lnTo>
                    <a:pt x="4" y="12"/>
                  </a:lnTo>
                  <a:lnTo>
                    <a:pt x="14" y="9"/>
                  </a:lnTo>
                  <a:close/>
                </a:path>
              </a:pathLst>
            </a:custGeom>
            <a:solidFill>
              <a:srgbClr val="ED75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572">
              <a:extLst>
                <a:ext uri="{FF2B5EF4-FFF2-40B4-BE49-F238E27FC236}">
                  <a16:creationId xmlns:a16="http://schemas.microsoft.com/office/drawing/2014/main" id="{ED54EB6F-87FD-41D0-80FF-4716A2C55A1F}"/>
                </a:ext>
              </a:extLst>
            </p:cNvPr>
            <p:cNvSpPr>
              <a:spLocks/>
            </p:cNvSpPr>
            <p:nvPr/>
          </p:nvSpPr>
          <p:spPr bwMode="auto">
            <a:xfrm>
              <a:off x="6419850" y="8461375"/>
              <a:ext cx="44450" cy="26988"/>
            </a:xfrm>
            <a:custGeom>
              <a:avLst/>
              <a:gdLst>
                <a:gd name="T0" fmla="*/ 0 w 18"/>
                <a:gd name="T1" fmla="*/ 8 h 11"/>
                <a:gd name="T2" fmla="*/ 5 w 18"/>
                <a:gd name="T3" fmla="*/ 10 h 11"/>
                <a:gd name="T4" fmla="*/ 18 w 18"/>
                <a:gd name="T5" fmla="*/ 6 h 11"/>
                <a:gd name="T6" fmla="*/ 16 w 18"/>
                <a:gd name="T7" fmla="*/ 0 h 11"/>
                <a:gd name="T8" fmla="*/ 3 w 18"/>
                <a:gd name="T9" fmla="*/ 3 h 11"/>
                <a:gd name="T10" fmla="*/ 0 w 18"/>
                <a:gd name="T11" fmla="*/ 8 h 11"/>
              </a:gdLst>
              <a:ahLst/>
              <a:cxnLst>
                <a:cxn ang="0">
                  <a:pos x="T0" y="T1"/>
                </a:cxn>
                <a:cxn ang="0">
                  <a:pos x="T2" y="T3"/>
                </a:cxn>
                <a:cxn ang="0">
                  <a:pos x="T4" y="T5"/>
                </a:cxn>
                <a:cxn ang="0">
                  <a:pos x="T6" y="T7"/>
                </a:cxn>
                <a:cxn ang="0">
                  <a:pos x="T8" y="T9"/>
                </a:cxn>
                <a:cxn ang="0">
                  <a:pos x="T10" y="T11"/>
                </a:cxn>
              </a:cxnLst>
              <a:rect l="0" t="0" r="r" b="b"/>
              <a:pathLst>
                <a:path w="18" h="11">
                  <a:moveTo>
                    <a:pt x="0" y="8"/>
                  </a:moveTo>
                  <a:cubicBezTo>
                    <a:pt x="1" y="10"/>
                    <a:pt x="3" y="11"/>
                    <a:pt x="5" y="10"/>
                  </a:cubicBezTo>
                  <a:cubicBezTo>
                    <a:pt x="18" y="6"/>
                    <a:pt x="18" y="6"/>
                    <a:pt x="18" y="6"/>
                  </a:cubicBezTo>
                  <a:cubicBezTo>
                    <a:pt x="16" y="0"/>
                    <a:pt x="16" y="0"/>
                    <a:pt x="16" y="0"/>
                  </a:cubicBezTo>
                  <a:cubicBezTo>
                    <a:pt x="3" y="3"/>
                    <a:pt x="3" y="3"/>
                    <a:pt x="3" y="3"/>
                  </a:cubicBezTo>
                  <a:cubicBezTo>
                    <a:pt x="1" y="4"/>
                    <a:pt x="0" y="6"/>
                    <a:pt x="0" y="8"/>
                  </a:cubicBezTo>
                  <a:close/>
                </a:path>
              </a:pathLst>
            </a:custGeom>
            <a:solidFill>
              <a:srgbClr val="F19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573">
              <a:extLst>
                <a:ext uri="{FF2B5EF4-FFF2-40B4-BE49-F238E27FC236}">
                  <a16:creationId xmlns:a16="http://schemas.microsoft.com/office/drawing/2014/main" id="{653CF409-D581-4726-89CF-E4D6A8D56A91}"/>
                </a:ext>
              </a:extLst>
            </p:cNvPr>
            <p:cNvSpPr>
              <a:spLocks/>
            </p:cNvSpPr>
            <p:nvPr/>
          </p:nvSpPr>
          <p:spPr bwMode="auto">
            <a:xfrm>
              <a:off x="6438900" y="8382000"/>
              <a:ext cx="22225" cy="22225"/>
            </a:xfrm>
            <a:custGeom>
              <a:avLst/>
              <a:gdLst>
                <a:gd name="T0" fmla="*/ 14 w 14"/>
                <a:gd name="T1" fmla="*/ 11 h 14"/>
                <a:gd name="T2" fmla="*/ 11 w 14"/>
                <a:gd name="T3" fmla="*/ 0 h 14"/>
                <a:gd name="T4" fmla="*/ 0 w 14"/>
                <a:gd name="T5" fmla="*/ 4 h 14"/>
                <a:gd name="T6" fmla="*/ 3 w 14"/>
                <a:gd name="T7" fmla="*/ 14 h 14"/>
                <a:gd name="T8" fmla="*/ 14 w 14"/>
                <a:gd name="T9" fmla="*/ 11 h 14"/>
              </a:gdLst>
              <a:ahLst/>
              <a:cxnLst>
                <a:cxn ang="0">
                  <a:pos x="T0" y="T1"/>
                </a:cxn>
                <a:cxn ang="0">
                  <a:pos x="T2" y="T3"/>
                </a:cxn>
                <a:cxn ang="0">
                  <a:pos x="T4" y="T5"/>
                </a:cxn>
                <a:cxn ang="0">
                  <a:pos x="T6" y="T7"/>
                </a:cxn>
                <a:cxn ang="0">
                  <a:pos x="T8" y="T9"/>
                </a:cxn>
              </a:cxnLst>
              <a:rect l="0" t="0" r="r" b="b"/>
              <a:pathLst>
                <a:path w="14" h="14">
                  <a:moveTo>
                    <a:pt x="14" y="11"/>
                  </a:moveTo>
                  <a:lnTo>
                    <a:pt x="11" y="0"/>
                  </a:lnTo>
                  <a:lnTo>
                    <a:pt x="0" y="4"/>
                  </a:lnTo>
                  <a:lnTo>
                    <a:pt x="3" y="14"/>
                  </a:lnTo>
                  <a:lnTo>
                    <a:pt x="14" y="11"/>
                  </a:lnTo>
                  <a:close/>
                </a:path>
              </a:pathLst>
            </a:custGeom>
            <a:solidFill>
              <a:srgbClr val="ED75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574">
              <a:extLst>
                <a:ext uri="{FF2B5EF4-FFF2-40B4-BE49-F238E27FC236}">
                  <a16:creationId xmlns:a16="http://schemas.microsoft.com/office/drawing/2014/main" id="{2049B4A5-BAB6-417E-A842-263563E3219B}"/>
                </a:ext>
              </a:extLst>
            </p:cNvPr>
            <p:cNvSpPr>
              <a:spLocks/>
            </p:cNvSpPr>
            <p:nvPr/>
          </p:nvSpPr>
          <p:spPr bwMode="auto">
            <a:xfrm>
              <a:off x="6400800" y="8388350"/>
              <a:ext cx="42863" cy="25400"/>
            </a:xfrm>
            <a:custGeom>
              <a:avLst/>
              <a:gdLst>
                <a:gd name="T0" fmla="*/ 0 w 18"/>
                <a:gd name="T1" fmla="*/ 8 h 11"/>
                <a:gd name="T2" fmla="*/ 4 w 18"/>
                <a:gd name="T3" fmla="*/ 11 h 11"/>
                <a:gd name="T4" fmla="*/ 18 w 18"/>
                <a:gd name="T5" fmla="*/ 7 h 11"/>
                <a:gd name="T6" fmla="*/ 16 w 18"/>
                <a:gd name="T7" fmla="*/ 0 h 11"/>
                <a:gd name="T8" fmla="*/ 3 w 18"/>
                <a:gd name="T9" fmla="*/ 4 h 11"/>
                <a:gd name="T10" fmla="*/ 0 w 18"/>
                <a:gd name="T11" fmla="*/ 8 h 11"/>
              </a:gdLst>
              <a:ahLst/>
              <a:cxnLst>
                <a:cxn ang="0">
                  <a:pos x="T0" y="T1"/>
                </a:cxn>
                <a:cxn ang="0">
                  <a:pos x="T2" y="T3"/>
                </a:cxn>
                <a:cxn ang="0">
                  <a:pos x="T4" y="T5"/>
                </a:cxn>
                <a:cxn ang="0">
                  <a:pos x="T6" y="T7"/>
                </a:cxn>
                <a:cxn ang="0">
                  <a:pos x="T8" y="T9"/>
                </a:cxn>
                <a:cxn ang="0">
                  <a:pos x="T10" y="T11"/>
                </a:cxn>
              </a:cxnLst>
              <a:rect l="0" t="0" r="r" b="b"/>
              <a:pathLst>
                <a:path w="18" h="11">
                  <a:moveTo>
                    <a:pt x="0" y="8"/>
                  </a:moveTo>
                  <a:cubicBezTo>
                    <a:pt x="1" y="10"/>
                    <a:pt x="3" y="11"/>
                    <a:pt x="4" y="11"/>
                  </a:cubicBezTo>
                  <a:cubicBezTo>
                    <a:pt x="18" y="7"/>
                    <a:pt x="18" y="7"/>
                    <a:pt x="18" y="7"/>
                  </a:cubicBezTo>
                  <a:cubicBezTo>
                    <a:pt x="16" y="0"/>
                    <a:pt x="16" y="0"/>
                    <a:pt x="16" y="0"/>
                  </a:cubicBezTo>
                  <a:cubicBezTo>
                    <a:pt x="3" y="4"/>
                    <a:pt x="3" y="4"/>
                    <a:pt x="3" y="4"/>
                  </a:cubicBezTo>
                  <a:cubicBezTo>
                    <a:pt x="1" y="4"/>
                    <a:pt x="0" y="6"/>
                    <a:pt x="0" y="8"/>
                  </a:cubicBezTo>
                  <a:close/>
                </a:path>
              </a:pathLst>
            </a:custGeom>
            <a:solidFill>
              <a:srgbClr val="F19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575">
              <a:extLst>
                <a:ext uri="{FF2B5EF4-FFF2-40B4-BE49-F238E27FC236}">
                  <a16:creationId xmlns:a16="http://schemas.microsoft.com/office/drawing/2014/main" id="{8A1CACB2-D671-4B3C-A30B-9D138C7A9911}"/>
                </a:ext>
              </a:extLst>
            </p:cNvPr>
            <p:cNvSpPr>
              <a:spLocks/>
            </p:cNvSpPr>
            <p:nvPr/>
          </p:nvSpPr>
          <p:spPr bwMode="auto">
            <a:xfrm>
              <a:off x="6357937" y="8243888"/>
              <a:ext cx="47625" cy="26988"/>
            </a:xfrm>
            <a:custGeom>
              <a:avLst/>
              <a:gdLst>
                <a:gd name="T0" fmla="*/ 3 w 19"/>
                <a:gd name="T1" fmla="*/ 4 h 11"/>
                <a:gd name="T2" fmla="*/ 1 w 19"/>
                <a:gd name="T3" fmla="*/ 8 h 11"/>
                <a:gd name="T4" fmla="*/ 5 w 19"/>
                <a:gd name="T5" fmla="*/ 10 h 11"/>
                <a:gd name="T6" fmla="*/ 19 w 19"/>
                <a:gd name="T7" fmla="*/ 7 h 11"/>
                <a:gd name="T8" fmla="*/ 17 w 19"/>
                <a:gd name="T9" fmla="*/ 0 h 11"/>
                <a:gd name="T10" fmla="*/ 3 w 19"/>
                <a:gd name="T11" fmla="*/ 4 h 11"/>
              </a:gdLst>
              <a:ahLst/>
              <a:cxnLst>
                <a:cxn ang="0">
                  <a:pos x="T0" y="T1"/>
                </a:cxn>
                <a:cxn ang="0">
                  <a:pos x="T2" y="T3"/>
                </a:cxn>
                <a:cxn ang="0">
                  <a:pos x="T4" y="T5"/>
                </a:cxn>
                <a:cxn ang="0">
                  <a:pos x="T6" y="T7"/>
                </a:cxn>
                <a:cxn ang="0">
                  <a:pos x="T8" y="T9"/>
                </a:cxn>
                <a:cxn ang="0">
                  <a:pos x="T10" y="T11"/>
                </a:cxn>
              </a:cxnLst>
              <a:rect l="0" t="0" r="r" b="b"/>
              <a:pathLst>
                <a:path w="19" h="11">
                  <a:moveTo>
                    <a:pt x="3" y="4"/>
                  </a:moveTo>
                  <a:cubicBezTo>
                    <a:pt x="1" y="4"/>
                    <a:pt x="0" y="6"/>
                    <a:pt x="1" y="8"/>
                  </a:cubicBezTo>
                  <a:cubicBezTo>
                    <a:pt x="1" y="10"/>
                    <a:pt x="3" y="11"/>
                    <a:pt x="5" y="10"/>
                  </a:cubicBezTo>
                  <a:cubicBezTo>
                    <a:pt x="19" y="7"/>
                    <a:pt x="19" y="7"/>
                    <a:pt x="19" y="7"/>
                  </a:cubicBezTo>
                  <a:cubicBezTo>
                    <a:pt x="17" y="0"/>
                    <a:pt x="17" y="0"/>
                    <a:pt x="17" y="0"/>
                  </a:cubicBezTo>
                  <a:lnTo>
                    <a:pt x="3" y="4"/>
                  </a:lnTo>
                  <a:close/>
                </a:path>
              </a:pathLst>
            </a:custGeom>
            <a:solidFill>
              <a:srgbClr val="F19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576">
              <a:extLst>
                <a:ext uri="{FF2B5EF4-FFF2-40B4-BE49-F238E27FC236}">
                  <a16:creationId xmlns:a16="http://schemas.microsoft.com/office/drawing/2014/main" id="{9839998C-2BFB-40DB-AFCC-28AE18A904C4}"/>
                </a:ext>
              </a:extLst>
            </p:cNvPr>
            <p:cNvSpPr>
              <a:spLocks/>
            </p:cNvSpPr>
            <p:nvPr/>
          </p:nvSpPr>
          <p:spPr bwMode="auto">
            <a:xfrm>
              <a:off x="6400800" y="8239125"/>
              <a:ext cx="20638" cy="22225"/>
            </a:xfrm>
            <a:custGeom>
              <a:avLst/>
              <a:gdLst>
                <a:gd name="T0" fmla="*/ 10 w 13"/>
                <a:gd name="T1" fmla="*/ 0 h 14"/>
                <a:gd name="T2" fmla="*/ 0 w 13"/>
                <a:gd name="T3" fmla="*/ 3 h 14"/>
                <a:gd name="T4" fmla="*/ 3 w 13"/>
                <a:gd name="T5" fmla="*/ 14 h 14"/>
                <a:gd name="T6" fmla="*/ 13 w 13"/>
                <a:gd name="T7" fmla="*/ 11 h 14"/>
                <a:gd name="T8" fmla="*/ 10 w 13"/>
                <a:gd name="T9" fmla="*/ 0 h 14"/>
              </a:gdLst>
              <a:ahLst/>
              <a:cxnLst>
                <a:cxn ang="0">
                  <a:pos x="T0" y="T1"/>
                </a:cxn>
                <a:cxn ang="0">
                  <a:pos x="T2" y="T3"/>
                </a:cxn>
                <a:cxn ang="0">
                  <a:pos x="T4" y="T5"/>
                </a:cxn>
                <a:cxn ang="0">
                  <a:pos x="T6" y="T7"/>
                </a:cxn>
                <a:cxn ang="0">
                  <a:pos x="T8" y="T9"/>
                </a:cxn>
              </a:cxnLst>
              <a:rect l="0" t="0" r="r" b="b"/>
              <a:pathLst>
                <a:path w="13" h="14">
                  <a:moveTo>
                    <a:pt x="10" y="0"/>
                  </a:moveTo>
                  <a:lnTo>
                    <a:pt x="0" y="3"/>
                  </a:lnTo>
                  <a:lnTo>
                    <a:pt x="3" y="14"/>
                  </a:lnTo>
                  <a:lnTo>
                    <a:pt x="13" y="11"/>
                  </a:lnTo>
                  <a:lnTo>
                    <a:pt x="10" y="0"/>
                  </a:lnTo>
                  <a:close/>
                </a:path>
              </a:pathLst>
            </a:custGeom>
            <a:solidFill>
              <a:srgbClr val="ED75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577">
              <a:extLst>
                <a:ext uri="{FF2B5EF4-FFF2-40B4-BE49-F238E27FC236}">
                  <a16:creationId xmlns:a16="http://schemas.microsoft.com/office/drawing/2014/main" id="{E94BB614-0D26-414D-9C59-CAA2544D69D0}"/>
                </a:ext>
              </a:extLst>
            </p:cNvPr>
            <p:cNvSpPr>
              <a:spLocks/>
            </p:cNvSpPr>
            <p:nvPr/>
          </p:nvSpPr>
          <p:spPr bwMode="auto">
            <a:xfrm>
              <a:off x="6410325" y="8275638"/>
              <a:ext cx="22225" cy="19050"/>
            </a:xfrm>
            <a:custGeom>
              <a:avLst/>
              <a:gdLst>
                <a:gd name="T0" fmla="*/ 14 w 14"/>
                <a:gd name="T1" fmla="*/ 11 h 12"/>
                <a:gd name="T2" fmla="*/ 10 w 14"/>
                <a:gd name="T3" fmla="*/ 0 h 12"/>
                <a:gd name="T4" fmla="*/ 0 w 14"/>
                <a:gd name="T5" fmla="*/ 3 h 12"/>
                <a:gd name="T6" fmla="*/ 3 w 14"/>
                <a:gd name="T7" fmla="*/ 12 h 12"/>
                <a:gd name="T8" fmla="*/ 14 w 14"/>
                <a:gd name="T9" fmla="*/ 11 h 12"/>
              </a:gdLst>
              <a:ahLst/>
              <a:cxnLst>
                <a:cxn ang="0">
                  <a:pos x="T0" y="T1"/>
                </a:cxn>
                <a:cxn ang="0">
                  <a:pos x="T2" y="T3"/>
                </a:cxn>
                <a:cxn ang="0">
                  <a:pos x="T4" y="T5"/>
                </a:cxn>
                <a:cxn ang="0">
                  <a:pos x="T6" y="T7"/>
                </a:cxn>
                <a:cxn ang="0">
                  <a:pos x="T8" y="T9"/>
                </a:cxn>
              </a:cxnLst>
              <a:rect l="0" t="0" r="r" b="b"/>
              <a:pathLst>
                <a:path w="14" h="12">
                  <a:moveTo>
                    <a:pt x="14" y="11"/>
                  </a:moveTo>
                  <a:lnTo>
                    <a:pt x="10" y="0"/>
                  </a:lnTo>
                  <a:lnTo>
                    <a:pt x="0" y="3"/>
                  </a:lnTo>
                  <a:lnTo>
                    <a:pt x="3" y="12"/>
                  </a:lnTo>
                  <a:lnTo>
                    <a:pt x="14" y="11"/>
                  </a:lnTo>
                  <a:close/>
                </a:path>
              </a:pathLst>
            </a:custGeom>
            <a:solidFill>
              <a:srgbClr val="ED75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578">
              <a:extLst>
                <a:ext uri="{FF2B5EF4-FFF2-40B4-BE49-F238E27FC236}">
                  <a16:creationId xmlns:a16="http://schemas.microsoft.com/office/drawing/2014/main" id="{FA5FF2AE-A0AD-4BC5-B43B-86890B97CD48}"/>
                </a:ext>
              </a:extLst>
            </p:cNvPr>
            <p:cNvSpPr>
              <a:spLocks/>
            </p:cNvSpPr>
            <p:nvPr/>
          </p:nvSpPr>
          <p:spPr bwMode="auto">
            <a:xfrm>
              <a:off x="6369050" y="8280400"/>
              <a:ext cx="46038" cy="26988"/>
            </a:xfrm>
            <a:custGeom>
              <a:avLst/>
              <a:gdLst>
                <a:gd name="T0" fmla="*/ 1 w 19"/>
                <a:gd name="T1" fmla="*/ 8 h 11"/>
                <a:gd name="T2" fmla="*/ 5 w 19"/>
                <a:gd name="T3" fmla="*/ 10 h 11"/>
                <a:gd name="T4" fmla="*/ 19 w 19"/>
                <a:gd name="T5" fmla="*/ 6 h 11"/>
                <a:gd name="T6" fmla="*/ 17 w 19"/>
                <a:gd name="T7" fmla="*/ 0 h 11"/>
                <a:gd name="T8" fmla="*/ 3 w 19"/>
                <a:gd name="T9" fmla="*/ 3 h 11"/>
                <a:gd name="T10" fmla="*/ 1 w 19"/>
                <a:gd name="T11" fmla="*/ 8 h 11"/>
              </a:gdLst>
              <a:ahLst/>
              <a:cxnLst>
                <a:cxn ang="0">
                  <a:pos x="T0" y="T1"/>
                </a:cxn>
                <a:cxn ang="0">
                  <a:pos x="T2" y="T3"/>
                </a:cxn>
                <a:cxn ang="0">
                  <a:pos x="T4" y="T5"/>
                </a:cxn>
                <a:cxn ang="0">
                  <a:pos x="T6" y="T7"/>
                </a:cxn>
                <a:cxn ang="0">
                  <a:pos x="T8" y="T9"/>
                </a:cxn>
                <a:cxn ang="0">
                  <a:pos x="T10" y="T11"/>
                </a:cxn>
              </a:cxnLst>
              <a:rect l="0" t="0" r="r" b="b"/>
              <a:pathLst>
                <a:path w="19" h="11">
                  <a:moveTo>
                    <a:pt x="1" y="8"/>
                  </a:moveTo>
                  <a:cubicBezTo>
                    <a:pt x="1" y="10"/>
                    <a:pt x="3" y="11"/>
                    <a:pt x="5" y="10"/>
                  </a:cubicBezTo>
                  <a:cubicBezTo>
                    <a:pt x="19" y="6"/>
                    <a:pt x="19" y="6"/>
                    <a:pt x="19" y="6"/>
                  </a:cubicBezTo>
                  <a:cubicBezTo>
                    <a:pt x="17" y="0"/>
                    <a:pt x="17" y="0"/>
                    <a:pt x="17" y="0"/>
                  </a:cubicBezTo>
                  <a:cubicBezTo>
                    <a:pt x="3" y="3"/>
                    <a:pt x="3" y="3"/>
                    <a:pt x="3" y="3"/>
                  </a:cubicBezTo>
                  <a:cubicBezTo>
                    <a:pt x="2" y="4"/>
                    <a:pt x="0" y="6"/>
                    <a:pt x="1" y="8"/>
                  </a:cubicBezTo>
                  <a:close/>
                </a:path>
              </a:pathLst>
            </a:custGeom>
            <a:solidFill>
              <a:srgbClr val="F19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579">
              <a:extLst>
                <a:ext uri="{FF2B5EF4-FFF2-40B4-BE49-F238E27FC236}">
                  <a16:creationId xmlns:a16="http://schemas.microsoft.com/office/drawing/2014/main" id="{CCCBD0C2-3EEB-4C17-B717-1DD65741C74D}"/>
                </a:ext>
              </a:extLst>
            </p:cNvPr>
            <p:cNvSpPr>
              <a:spLocks/>
            </p:cNvSpPr>
            <p:nvPr/>
          </p:nvSpPr>
          <p:spPr bwMode="auto">
            <a:xfrm>
              <a:off x="6275387" y="8277225"/>
              <a:ext cx="112713" cy="204788"/>
            </a:xfrm>
            <a:custGeom>
              <a:avLst/>
              <a:gdLst>
                <a:gd name="T0" fmla="*/ 5 w 46"/>
                <a:gd name="T1" fmla="*/ 45 h 84"/>
                <a:gd name="T2" fmla="*/ 8 w 46"/>
                <a:gd name="T3" fmla="*/ 54 h 84"/>
                <a:gd name="T4" fmla="*/ 46 w 46"/>
                <a:gd name="T5" fmla="*/ 83 h 84"/>
                <a:gd name="T6" fmla="*/ 23 w 46"/>
                <a:gd name="T7" fmla="*/ 0 h 84"/>
                <a:gd name="T8" fmla="*/ 5 w 46"/>
                <a:gd name="T9" fmla="*/ 45 h 84"/>
              </a:gdLst>
              <a:ahLst/>
              <a:cxnLst>
                <a:cxn ang="0">
                  <a:pos x="T0" y="T1"/>
                </a:cxn>
                <a:cxn ang="0">
                  <a:pos x="T2" y="T3"/>
                </a:cxn>
                <a:cxn ang="0">
                  <a:pos x="T4" y="T5"/>
                </a:cxn>
                <a:cxn ang="0">
                  <a:pos x="T6" y="T7"/>
                </a:cxn>
                <a:cxn ang="0">
                  <a:pos x="T8" y="T9"/>
                </a:cxn>
              </a:cxnLst>
              <a:rect l="0" t="0" r="r" b="b"/>
              <a:pathLst>
                <a:path w="46" h="84">
                  <a:moveTo>
                    <a:pt x="5" y="45"/>
                  </a:moveTo>
                  <a:cubicBezTo>
                    <a:pt x="8" y="54"/>
                    <a:pt x="8" y="54"/>
                    <a:pt x="8" y="54"/>
                  </a:cubicBezTo>
                  <a:cubicBezTo>
                    <a:pt x="12" y="72"/>
                    <a:pt x="29" y="84"/>
                    <a:pt x="46" y="83"/>
                  </a:cubicBezTo>
                  <a:cubicBezTo>
                    <a:pt x="23" y="0"/>
                    <a:pt x="23" y="0"/>
                    <a:pt x="23" y="0"/>
                  </a:cubicBezTo>
                  <a:cubicBezTo>
                    <a:pt x="8" y="9"/>
                    <a:pt x="0" y="27"/>
                    <a:pt x="5" y="45"/>
                  </a:cubicBezTo>
                  <a:close/>
                </a:path>
              </a:pathLst>
            </a:custGeom>
            <a:solidFill>
              <a:srgbClr val="F7B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580">
              <a:extLst>
                <a:ext uri="{FF2B5EF4-FFF2-40B4-BE49-F238E27FC236}">
                  <a16:creationId xmlns:a16="http://schemas.microsoft.com/office/drawing/2014/main" id="{B9CC9243-2652-4D1B-90F6-13ECBECEF18D}"/>
                </a:ext>
              </a:extLst>
            </p:cNvPr>
            <p:cNvSpPr>
              <a:spLocks/>
            </p:cNvSpPr>
            <p:nvPr/>
          </p:nvSpPr>
          <p:spPr bwMode="auto">
            <a:xfrm>
              <a:off x="6332537" y="8272463"/>
              <a:ext cx="69850" cy="207963"/>
            </a:xfrm>
            <a:custGeom>
              <a:avLst/>
              <a:gdLst>
                <a:gd name="T0" fmla="*/ 5 w 29"/>
                <a:gd name="T1" fmla="*/ 0 h 85"/>
                <a:gd name="T2" fmla="*/ 0 w 29"/>
                <a:gd name="T3" fmla="*/ 2 h 85"/>
                <a:gd name="T4" fmla="*/ 23 w 29"/>
                <a:gd name="T5" fmla="*/ 85 h 85"/>
                <a:gd name="T6" fmla="*/ 29 w 29"/>
                <a:gd name="T7" fmla="*/ 85 h 85"/>
                <a:gd name="T8" fmla="*/ 5 w 29"/>
                <a:gd name="T9" fmla="*/ 0 h 85"/>
              </a:gdLst>
              <a:ahLst/>
              <a:cxnLst>
                <a:cxn ang="0">
                  <a:pos x="T0" y="T1"/>
                </a:cxn>
                <a:cxn ang="0">
                  <a:pos x="T2" y="T3"/>
                </a:cxn>
                <a:cxn ang="0">
                  <a:pos x="T4" y="T5"/>
                </a:cxn>
                <a:cxn ang="0">
                  <a:pos x="T6" y="T7"/>
                </a:cxn>
                <a:cxn ang="0">
                  <a:pos x="T8" y="T9"/>
                </a:cxn>
              </a:cxnLst>
              <a:rect l="0" t="0" r="r" b="b"/>
              <a:pathLst>
                <a:path w="29" h="85">
                  <a:moveTo>
                    <a:pt x="5" y="0"/>
                  </a:moveTo>
                  <a:cubicBezTo>
                    <a:pt x="3" y="0"/>
                    <a:pt x="2" y="1"/>
                    <a:pt x="0" y="2"/>
                  </a:cubicBezTo>
                  <a:cubicBezTo>
                    <a:pt x="23" y="85"/>
                    <a:pt x="23" y="85"/>
                    <a:pt x="23" y="85"/>
                  </a:cubicBezTo>
                  <a:cubicBezTo>
                    <a:pt x="25" y="85"/>
                    <a:pt x="27" y="85"/>
                    <a:pt x="29" y="85"/>
                  </a:cubicBezTo>
                  <a:lnTo>
                    <a:pt x="5" y="0"/>
                  </a:lnTo>
                  <a:close/>
                </a:path>
              </a:pathLst>
            </a:custGeom>
            <a:solidFill>
              <a:srgbClr val="ED75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581">
              <a:extLst>
                <a:ext uri="{FF2B5EF4-FFF2-40B4-BE49-F238E27FC236}">
                  <a16:creationId xmlns:a16="http://schemas.microsoft.com/office/drawing/2014/main" id="{1E3D8903-9A40-4729-A2FF-87E25E007CE9}"/>
                </a:ext>
              </a:extLst>
            </p:cNvPr>
            <p:cNvSpPr>
              <a:spLocks/>
            </p:cNvSpPr>
            <p:nvPr/>
          </p:nvSpPr>
          <p:spPr bwMode="auto">
            <a:xfrm>
              <a:off x="6361112" y="8161338"/>
              <a:ext cx="55563" cy="58738"/>
            </a:xfrm>
            <a:custGeom>
              <a:avLst/>
              <a:gdLst>
                <a:gd name="T0" fmla="*/ 18 w 23"/>
                <a:gd name="T1" fmla="*/ 0 h 24"/>
                <a:gd name="T2" fmla="*/ 0 w 23"/>
                <a:gd name="T3" fmla="*/ 24 h 24"/>
                <a:gd name="T4" fmla="*/ 23 w 23"/>
                <a:gd name="T5" fmla="*/ 18 h 24"/>
                <a:gd name="T6" fmla="*/ 18 w 23"/>
                <a:gd name="T7" fmla="*/ 0 h 24"/>
              </a:gdLst>
              <a:ahLst/>
              <a:cxnLst>
                <a:cxn ang="0">
                  <a:pos x="T0" y="T1"/>
                </a:cxn>
                <a:cxn ang="0">
                  <a:pos x="T2" y="T3"/>
                </a:cxn>
                <a:cxn ang="0">
                  <a:pos x="T4" y="T5"/>
                </a:cxn>
                <a:cxn ang="0">
                  <a:pos x="T6" y="T7"/>
                </a:cxn>
              </a:cxnLst>
              <a:rect l="0" t="0" r="r" b="b"/>
              <a:pathLst>
                <a:path w="23" h="24">
                  <a:moveTo>
                    <a:pt x="18" y="0"/>
                  </a:moveTo>
                  <a:cubicBezTo>
                    <a:pt x="7" y="3"/>
                    <a:pt x="0" y="13"/>
                    <a:pt x="0" y="24"/>
                  </a:cubicBezTo>
                  <a:cubicBezTo>
                    <a:pt x="23" y="18"/>
                    <a:pt x="23" y="18"/>
                    <a:pt x="23" y="18"/>
                  </a:cubicBezTo>
                  <a:lnTo>
                    <a:pt x="18" y="0"/>
                  </a:lnTo>
                  <a:close/>
                </a:path>
              </a:pathLst>
            </a:custGeom>
            <a:solidFill>
              <a:srgbClr val="F7B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582">
              <a:extLst>
                <a:ext uri="{FF2B5EF4-FFF2-40B4-BE49-F238E27FC236}">
                  <a16:creationId xmlns:a16="http://schemas.microsoft.com/office/drawing/2014/main" id="{AF5F54B4-3CDB-45DC-BB14-3463A0C48535}"/>
                </a:ext>
              </a:extLst>
            </p:cNvPr>
            <p:cNvSpPr>
              <a:spLocks/>
            </p:cNvSpPr>
            <p:nvPr/>
          </p:nvSpPr>
          <p:spPr bwMode="auto">
            <a:xfrm>
              <a:off x="6361112" y="8204200"/>
              <a:ext cx="58738" cy="25400"/>
            </a:xfrm>
            <a:custGeom>
              <a:avLst/>
              <a:gdLst>
                <a:gd name="T0" fmla="*/ 0 w 24"/>
                <a:gd name="T1" fmla="*/ 6 h 10"/>
                <a:gd name="T2" fmla="*/ 1 w 24"/>
                <a:gd name="T3" fmla="*/ 10 h 10"/>
                <a:gd name="T4" fmla="*/ 24 w 24"/>
                <a:gd name="T5" fmla="*/ 3 h 10"/>
                <a:gd name="T6" fmla="*/ 23 w 24"/>
                <a:gd name="T7" fmla="*/ 0 h 10"/>
                <a:gd name="T8" fmla="*/ 23 w 24"/>
                <a:gd name="T9" fmla="*/ 0 h 10"/>
                <a:gd name="T10" fmla="*/ 0 w 24"/>
                <a:gd name="T11" fmla="*/ 6 h 10"/>
              </a:gdLst>
              <a:ahLst/>
              <a:cxnLst>
                <a:cxn ang="0">
                  <a:pos x="T0" y="T1"/>
                </a:cxn>
                <a:cxn ang="0">
                  <a:pos x="T2" y="T3"/>
                </a:cxn>
                <a:cxn ang="0">
                  <a:pos x="T4" y="T5"/>
                </a:cxn>
                <a:cxn ang="0">
                  <a:pos x="T6" y="T7"/>
                </a:cxn>
                <a:cxn ang="0">
                  <a:pos x="T8" y="T9"/>
                </a:cxn>
                <a:cxn ang="0">
                  <a:pos x="T10" y="T11"/>
                </a:cxn>
              </a:cxnLst>
              <a:rect l="0" t="0" r="r" b="b"/>
              <a:pathLst>
                <a:path w="24" h="10">
                  <a:moveTo>
                    <a:pt x="0" y="6"/>
                  </a:moveTo>
                  <a:cubicBezTo>
                    <a:pt x="0" y="7"/>
                    <a:pt x="0" y="9"/>
                    <a:pt x="1" y="10"/>
                  </a:cubicBezTo>
                  <a:cubicBezTo>
                    <a:pt x="24" y="3"/>
                    <a:pt x="24" y="3"/>
                    <a:pt x="24" y="3"/>
                  </a:cubicBezTo>
                  <a:cubicBezTo>
                    <a:pt x="23" y="0"/>
                    <a:pt x="23" y="0"/>
                    <a:pt x="23" y="0"/>
                  </a:cubicBezTo>
                  <a:cubicBezTo>
                    <a:pt x="23" y="0"/>
                    <a:pt x="23" y="0"/>
                    <a:pt x="23" y="0"/>
                  </a:cubicBezTo>
                  <a:lnTo>
                    <a:pt x="0" y="6"/>
                  </a:lnTo>
                  <a:close/>
                </a:path>
              </a:pathLst>
            </a:custGeom>
            <a:solidFill>
              <a:srgbClr val="EE7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583">
              <a:extLst>
                <a:ext uri="{FF2B5EF4-FFF2-40B4-BE49-F238E27FC236}">
                  <a16:creationId xmlns:a16="http://schemas.microsoft.com/office/drawing/2014/main" id="{8D6AA285-27D0-4363-992D-0D92068AA42A}"/>
                </a:ext>
              </a:extLst>
            </p:cNvPr>
            <p:cNvSpPr>
              <a:spLocks/>
            </p:cNvSpPr>
            <p:nvPr/>
          </p:nvSpPr>
          <p:spPr bwMode="auto">
            <a:xfrm>
              <a:off x="6811962" y="8121650"/>
              <a:ext cx="219075" cy="130175"/>
            </a:xfrm>
            <a:custGeom>
              <a:avLst/>
              <a:gdLst>
                <a:gd name="T0" fmla="*/ 1 w 90"/>
                <a:gd name="T1" fmla="*/ 42 h 53"/>
                <a:gd name="T2" fmla="*/ 84 w 90"/>
                <a:gd name="T3" fmla="*/ 19 h 53"/>
                <a:gd name="T4" fmla="*/ 1 w 90"/>
                <a:gd name="T5" fmla="*/ 42 h 53"/>
              </a:gdLst>
              <a:ahLst/>
              <a:cxnLst>
                <a:cxn ang="0">
                  <a:pos x="T0" y="T1"/>
                </a:cxn>
                <a:cxn ang="0">
                  <a:pos x="T2" y="T3"/>
                </a:cxn>
                <a:cxn ang="0">
                  <a:pos x="T4" y="T5"/>
                </a:cxn>
              </a:cxnLst>
              <a:rect l="0" t="0" r="r" b="b"/>
              <a:pathLst>
                <a:path w="90" h="53">
                  <a:moveTo>
                    <a:pt x="1" y="42"/>
                  </a:moveTo>
                  <a:cubicBezTo>
                    <a:pt x="2" y="53"/>
                    <a:pt x="90" y="39"/>
                    <a:pt x="84" y="19"/>
                  </a:cubicBezTo>
                  <a:cubicBezTo>
                    <a:pt x="79" y="0"/>
                    <a:pt x="0" y="32"/>
                    <a:pt x="1" y="42"/>
                  </a:cubicBezTo>
                  <a:close/>
                </a:path>
              </a:pathLst>
            </a:custGeom>
            <a:solidFill>
              <a:srgbClr val="E2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584">
              <a:extLst>
                <a:ext uri="{FF2B5EF4-FFF2-40B4-BE49-F238E27FC236}">
                  <a16:creationId xmlns:a16="http://schemas.microsoft.com/office/drawing/2014/main" id="{265FF8A6-6DCE-49B4-8801-25E21E0F60B0}"/>
                </a:ext>
              </a:extLst>
            </p:cNvPr>
            <p:cNvSpPr>
              <a:spLocks/>
            </p:cNvSpPr>
            <p:nvPr/>
          </p:nvSpPr>
          <p:spPr bwMode="auto">
            <a:xfrm>
              <a:off x="6600825" y="8588375"/>
              <a:ext cx="106363" cy="88900"/>
            </a:xfrm>
            <a:custGeom>
              <a:avLst/>
              <a:gdLst>
                <a:gd name="T0" fmla="*/ 17 w 44"/>
                <a:gd name="T1" fmla="*/ 35 h 37"/>
                <a:gd name="T2" fmla="*/ 21 w 44"/>
                <a:gd name="T3" fmla="*/ 37 h 37"/>
                <a:gd name="T4" fmla="*/ 22 w 44"/>
                <a:gd name="T5" fmla="*/ 35 h 37"/>
                <a:gd name="T6" fmla="*/ 30 w 44"/>
                <a:gd name="T7" fmla="*/ 19 h 37"/>
                <a:gd name="T8" fmla="*/ 38 w 44"/>
                <a:gd name="T9" fmla="*/ 14 h 37"/>
                <a:gd name="T10" fmla="*/ 41 w 44"/>
                <a:gd name="T11" fmla="*/ 11 h 37"/>
                <a:gd name="T12" fmla="*/ 44 w 44"/>
                <a:gd name="T13" fmla="*/ 7 h 37"/>
                <a:gd name="T14" fmla="*/ 39 w 44"/>
                <a:gd name="T15" fmla="*/ 0 h 37"/>
                <a:gd name="T16" fmla="*/ 35 w 44"/>
                <a:gd name="T17" fmla="*/ 1 h 37"/>
                <a:gd name="T18" fmla="*/ 20 w 44"/>
                <a:gd name="T19" fmla="*/ 10 h 37"/>
                <a:gd name="T20" fmla="*/ 7 w 44"/>
                <a:gd name="T21" fmla="*/ 18 h 37"/>
                <a:gd name="T22" fmla="*/ 0 w 44"/>
                <a:gd name="T23" fmla="*/ 24 h 37"/>
                <a:gd name="T24" fmla="*/ 4 w 44"/>
                <a:gd name="T25" fmla="*/ 28 h 37"/>
                <a:gd name="T26" fmla="*/ 17 w 44"/>
                <a:gd name="T27" fmla="*/ 3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37">
                  <a:moveTo>
                    <a:pt x="17" y="35"/>
                  </a:moveTo>
                  <a:cubicBezTo>
                    <a:pt x="18" y="36"/>
                    <a:pt x="20" y="36"/>
                    <a:pt x="21" y="37"/>
                  </a:cubicBezTo>
                  <a:cubicBezTo>
                    <a:pt x="21" y="36"/>
                    <a:pt x="21" y="35"/>
                    <a:pt x="22" y="35"/>
                  </a:cubicBezTo>
                  <a:cubicBezTo>
                    <a:pt x="24" y="29"/>
                    <a:pt x="26" y="23"/>
                    <a:pt x="30" y="19"/>
                  </a:cubicBezTo>
                  <a:cubicBezTo>
                    <a:pt x="33" y="17"/>
                    <a:pt x="35" y="15"/>
                    <a:pt x="38" y="14"/>
                  </a:cubicBezTo>
                  <a:cubicBezTo>
                    <a:pt x="39" y="13"/>
                    <a:pt x="40" y="12"/>
                    <a:pt x="41" y="11"/>
                  </a:cubicBezTo>
                  <a:cubicBezTo>
                    <a:pt x="42" y="10"/>
                    <a:pt x="43" y="8"/>
                    <a:pt x="44" y="7"/>
                  </a:cubicBezTo>
                  <a:cubicBezTo>
                    <a:pt x="44" y="3"/>
                    <a:pt x="42" y="0"/>
                    <a:pt x="39" y="0"/>
                  </a:cubicBezTo>
                  <a:cubicBezTo>
                    <a:pt x="38" y="0"/>
                    <a:pt x="36" y="0"/>
                    <a:pt x="35" y="1"/>
                  </a:cubicBezTo>
                  <a:cubicBezTo>
                    <a:pt x="30" y="4"/>
                    <a:pt x="25" y="7"/>
                    <a:pt x="20" y="10"/>
                  </a:cubicBezTo>
                  <a:cubicBezTo>
                    <a:pt x="15" y="12"/>
                    <a:pt x="11" y="15"/>
                    <a:pt x="7" y="18"/>
                  </a:cubicBezTo>
                  <a:cubicBezTo>
                    <a:pt x="4" y="20"/>
                    <a:pt x="2" y="22"/>
                    <a:pt x="0" y="24"/>
                  </a:cubicBezTo>
                  <a:cubicBezTo>
                    <a:pt x="1" y="26"/>
                    <a:pt x="3" y="27"/>
                    <a:pt x="4" y="28"/>
                  </a:cubicBezTo>
                  <a:cubicBezTo>
                    <a:pt x="8" y="31"/>
                    <a:pt x="13" y="33"/>
                    <a:pt x="17" y="35"/>
                  </a:cubicBezTo>
                  <a:close/>
                </a:path>
              </a:pathLst>
            </a:custGeom>
            <a:solidFill>
              <a:srgbClr val="F6BB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585">
              <a:extLst>
                <a:ext uri="{FF2B5EF4-FFF2-40B4-BE49-F238E27FC236}">
                  <a16:creationId xmlns:a16="http://schemas.microsoft.com/office/drawing/2014/main" id="{1864488D-5AA2-4454-B697-718902BDF1D8}"/>
                </a:ext>
              </a:extLst>
            </p:cNvPr>
            <p:cNvSpPr>
              <a:spLocks/>
            </p:cNvSpPr>
            <p:nvPr/>
          </p:nvSpPr>
          <p:spPr bwMode="auto">
            <a:xfrm>
              <a:off x="7967662" y="5629275"/>
              <a:ext cx="1441450" cy="1441450"/>
            </a:xfrm>
            <a:custGeom>
              <a:avLst/>
              <a:gdLst>
                <a:gd name="T0" fmla="*/ 547 w 591"/>
                <a:gd name="T1" fmla="*/ 217 h 591"/>
                <a:gd name="T2" fmla="*/ 374 w 591"/>
                <a:gd name="T3" fmla="*/ 547 h 591"/>
                <a:gd name="T4" fmla="*/ 43 w 591"/>
                <a:gd name="T5" fmla="*/ 374 h 591"/>
                <a:gd name="T6" fmla="*/ 217 w 591"/>
                <a:gd name="T7" fmla="*/ 43 h 591"/>
                <a:gd name="T8" fmla="*/ 547 w 591"/>
                <a:gd name="T9" fmla="*/ 217 h 591"/>
              </a:gdLst>
              <a:ahLst/>
              <a:cxnLst>
                <a:cxn ang="0">
                  <a:pos x="T0" y="T1"/>
                </a:cxn>
                <a:cxn ang="0">
                  <a:pos x="T2" y="T3"/>
                </a:cxn>
                <a:cxn ang="0">
                  <a:pos x="T4" y="T5"/>
                </a:cxn>
                <a:cxn ang="0">
                  <a:pos x="T6" y="T7"/>
                </a:cxn>
                <a:cxn ang="0">
                  <a:pos x="T8" y="T9"/>
                </a:cxn>
              </a:cxnLst>
              <a:rect l="0" t="0" r="r" b="b"/>
              <a:pathLst>
                <a:path w="591" h="591">
                  <a:moveTo>
                    <a:pt x="547" y="217"/>
                  </a:moveTo>
                  <a:cubicBezTo>
                    <a:pt x="591" y="356"/>
                    <a:pt x="513" y="504"/>
                    <a:pt x="374" y="547"/>
                  </a:cubicBezTo>
                  <a:cubicBezTo>
                    <a:pt x="234" y="591"/>
                    <a:pt x="86" y="513"/>
                    <a:pt x="43" y="374"/>
                  </a:cubicBezTo>
                  <a:cubicBezTo>
                    <a:pt x="0" y="235"/>
                    <a:pt x="77" y="87"/>
                    <a:pt x="217" y="43"/>
                  </a:cubicBezTo>
                  <a:cubicBezTo>
                    <a:pt x="356" y="0"/>
                    <a:pt x="504" y="77"/>
                    <a:pt x="547" y="217"/>
                  </a:cubicBezTo>
                  <a:close/>
                </a:path>
              </a:pathLst>
            </a:custGeom>
            <a:solidFill>
              <a:srgbClr val="F04F54"/>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586">
              <a:extLst>
                <a:ext uri="{FF2B5EF4-FFF2-40B4-BE49-F238E27FC236}">
                  <a16:creationId xmlns:a16="http://schemas.microsoft.com/office/drawing/2014/main" id="{F5B0912C-DA1D-468B-A799-509ABEBB6729}"/>
                </a:ext>
              </a:extLst>
            </p:cNvPr>
            <p:cNvSpPr>
              <a:spLocks/>
            </p:cNvSpPr>
            <p:nvPr/>
          </p:nvSpPr>
          <p:spPr bwMode="auto">
            <a:xfrm>
              <a:off x="9085262" y="6375400"/>
              <a:ext cx="442913" cy="392113"/>
            </a:xfrm>
            <a:custGeom>
              <a:avLst/>
              <a:gdLst>
                <a:gd name="T0" fmla="*/ 64 w 279"/>
                <a:gd name="T1" fmla="*/ 123 h 247"/>
                <a:gd name="T2" fmla="*/ 129 w 279"/>
                <a:gd name="T3" fmla="*/ 0 h 247"/>
                <a:gd name="T4" fmla="*/ 204 w 279"/>
                <a:gd name="T5" fmla="*/ 118 h 247"/>
                <a:gd name="T6" fmla="*/ 279 w 279"/>
                <a:gd name="T7" fmla="*/ 235 h 247"/>
                <a:gd name="T8" fmla="*/ 140 w 279"/>
                <a:gd name="T9" fmla="*/ 241 h 247"/>
                <a:gd name="T10" fmla="*/ 0 w 279"/>
                <a:gd name="T11" fmla="*/ 247 h 247"/>
                <a:gd name="T12" fmla="*/ 64 w 279"/>
                <a:gd name="T13" fmla="*/ 123 h 247"/>
              </a:gdLst>
              <a:ahLst/>
              <a:cxnLst>
                <a:cxn ang="0">
                  <a:pos x="T0" y="T1"/>
                </a:cxn>
                <a:cxn ang="0">
                  <a:pos x="T2" y="T3"/>
                </a:cxn>
                <a:cxn ang="0">
                  <a:pos x="T4" y="T5"/>
                </a:cxn>
                <a:cxn ang="0">
                  <a:pos x="T6" y="T7"/>
                </a:cxn>
                <a:cxn ang="0">
                  <a:pos x="T8" y="T9"/>
                </a:cxn>
                <a:cxn ang="0">
                  <a:pos x="T10" y="T11"/>
                </a:cxn>
                <a:cxn ang="0">
                  <a:pos x="T12" y="T13"/>
                </a:cxn>
              </a:cxnLst>
              <a:rect l="0" t="0" r="r" b="b"/>
              <a:pathLst>
                <a:path w="279" h="247">
                  <a:moveTo>
                    <a:pt x="64" y="123"/>
                  </a:moveTo>
                  <a:lnTo>
                    <a:pt x="129" y="0"/>
                  </a:lnTo>
                  <a:lnTo>
                    <a:pt x="204" y="118"/>
                  </a:lnTo>
                  <a:lnTo>
                    <a:pt x="279" y="235"/>
                  </a:lnTo>
                  <a:lnTo>
                    <a:pt x="140" y="241"/>
                  </a:lnTo>
                  <a:lnTo>
                    <a:pt x="0" y="247"/>
                  </a:lnTo>
                  <a:lnTo>
                    <a:pt x="64" y="123"/>
                  </a:lnTo>
                  <a:close/>
                </a:path>
              </a:pathLst>
            </a:custGeom>
            <a:solidFill>
              <a:srgbClr val="F04F54"/>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587">
              <a:extLst>
                <a:ext uri="{FF2B5EF4-FFF2-40B4-BE49-F238E27FC236}">
                  <a16:creationId xmlns:a16="http://schemas.microsoft.com/office/drawing/2014/main" id="{C5F1808E-F8DF-4917-9EAA-FB70F8B1F96A}"/>
                </a:ext>
              </a:extLst>
            </p:cNvPr>
            <p:cNvSpPr>
              <a:spLocks/>
            </p:cNvSpPr>
            <p:nvPr/>
          </p:nvSpPr>
          <p:spPr bwMode="auto">
            <a:xfrm>
              <a:off x="16573500" y="6767513"/>
              <a:ext cx="1004888" cy="847725"/>
            </a:xfrm>
            <a:custGeom>
              <a:avLst/>
              <a:gdLst>
                <a:gd name="T0" fmla="*/ 206 w 412"/>
                <a:gd name="T1" fmla="*/ 58 h 347"/>
                <a:gd name="T2" fmla="*/ 306 w 412"/>
                <a:gd name="T3" fmla="*/ 0 h 347"/>
                <a:gd name="T4" fmla="*/ 412 w 412"/>
                <a:gd name="T5" fmla="*/ 115 h 347"/>
                <a:gd name="T6" fmla="*/ 206 w 412"/>
                <a:gd name="T7" fmla="*/ 347 h 347"/>
                <a:gd name="T8" fmla="*/ 206 w 412"/>
                <a:gd name="T9" fmla="*/ 347 h 347"/>
                <a:gd name="T10" fmla="*/ 0 w 412"/>
                <a:gd name="T11" fmla="*/ 115 h 347"/>
                <a:gd name="T12" fmla="*/ 106 w 412"/>
                <a:gd name="T13" fmla="*/ 0 h 347"/>
                <a:gd name="T14" fmla="*/ 206 w 412"/>
                <a:gd name="T15" fmla="*/ 58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2" h="347">
                  <a:moveTo>
                    <a:pt x="206" y="58"/>
                  </a:moveTo>
                  <a:cubicBezTo>
                    <a:pt x="215" y="43"/>
                    <a:pt x="244" y="0"/>
                    <a:pt x="306" y="0"/>
                  </a:cubicBezTo>
                  <a:cubicBezTo>
                    <a:pt x="382" y="0"/>
                    <a:pt x="412" y="58"/>
                    <a:pt x="412" y="115"/>
                  </a:cubicBezTo>
                  <a:cubicBezTo>
                    <a:pt x="412" y="241"/>
                    <a:pt x="210" y="345"/>
                    <a:pt x="206" y="347"/>
                  </a:cubicBezTo>
                  <a:cubicBezTo>
                    <a:pt x="206" y="347"/>
                    <a:pt x="206" y="347"/>
                    <a:pt x="206" y="347"/>
                  </a:cubicBezTo>
                  <a:cubicBezTo>
                    <a:pt x="203" y="345"/>
                    <a:pt x="0" y="235"/>
                    <a:pt x="0" y="115"/>
                  </a:cubicBezTo>
                  <a:cubicBezTo>
                    <a:pt x="0" y="58"/>
                    <a:pt x="30" y="0"/>
                    <a:pt x="106" y="0"/>
                  </a:cubicBezTo>
                  <a:cubicBezTo>
                    <a:pt x="168" y="0"/>
                    <a:pt x="198" y="43"/>
                    <a:pt x="206" y="58"/>
                  </a:cubicBezTo>
                  <a:close/>
                </a:path>
              </a:pathLst>
            </a:custGeom>
            <a:solidFill>
              <a:srgbClr val="F04F54"/>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588">
              <a:extLst>
                <a:ext uri="{FF2B5EF4-FFF2-40B4-BE49-F238E27FC236}">
                  <a16:creationId xmlns:a16="http://schemas.microsoft.com/office/drawing/2014/main" id="{2C58308C-40CB-4D52-80BE-B4F23419E3F0}"/>
                </a:ext>
              </a:extLst>
            </p:cNvPr>
            <p:cNvSpPr>
              <a:spLocks/>
            </p:cNvSpPr>
            <p:nvPr/>
          </p:nvSpPr>
          <p:spPr bwMode="auto">
            <a:xfrm>
              <a:off x="9290050" y="7088188"/>
              <a:ext cx="622300" cy="836613"/>
            </a:xfrm>
            <a:custGeom>
              <a:avLst/>
              <a:gdLst>
                <a:gd name="T0" fmla="*/ 251 w 255"/>
                <a:gd name="T1" fmla="*/ 204 h 343"/>
                <a:gd name="T2" fmla="*/ 231 w 255"/>
                <a:gd name="T3" fmla="*/ 185 h 343"/>
                <a:gd name="T4" fmla="*/ 245 w 255"/>
                <a:gd name="T5" fmla="*/ 139 h 343"/>
                <a:gd name="T6" fmla="*/ 235 w 255"/>
                <a:gd name="T7" fmla="*/ 130 h 343"/>
                <a:gd name="T8" fmla="*/ 223 w 255"/>
                <a:gd name="T9" fmla="*/ 128 h 343"/>
                <a:gd name="T10" fmla="*/ 112 w 255"/>
                <a:gd name="T11" fmla="*/ 129 h 343"/>
                <a:gd name="T12" fmla="*/ 133 w 255"/>
                <a:gd name="T13" fmla="*/ 82 h 343"/>
                <a:gd name="T14" fmla="*/ 136 w 255"/>
                <a:gd name="T15" fmla="*/ 32 h 343"/>
                <a:gd name="T16" fmla="*/ 101 w 255"/>
                <a:gd name="T17" fmla="*/ 0 h 343"/>
                <a:gd name="T18" fmla="*/ 91 w 255"/>
                <a:gd name="T19" fmla="*/ 2 h 343"/>
                <a:gd name="T20" fmla="*/ 85 w 255"/>
                <a:gd name="T21" fmla="*/ 29 h 343"/>
                <a:gd name="T22" fmla="*/ 65 w 255"/>
                <a:gd name="T23" fmla="*/ 76 h 343"/>
                <a:gd name="T24" fmla="*/ 0 w 255"/>
                <a:gd name="T25" fmla="*/ 148 h 343"/>
                <a:gd name="T26" fmla="*/ 0 w 255"/>
                <a:gd name="T27" fmla="*/ 323 h 343"/>
                <a:gd name="T28" fmla="*/ 38 w 255"/>
                <a:gd name="T29" fmla="*/ 337 h 343"/>
                <a:gd name="T30" fmla="*/ 108 w 255"/>
                <a:gd name="T31" fmla="*/ 343 h 343"/>
                <a:gd name="T32" fmla="*/ 200 w 255"/>
                <a:gd name="T33" fmla="*/ 340 h 343"/>
                <a:gd name="T34" fmla="*/ 229 w 255"/>
                <a:gd name="T35" fmla="*/ 322 h 343"/>
                <a:gd name="T36" fmla="*/ 226 w 255"/>
                <a:gd name="T37" fmla="*/ 311 h 343"/>
                <a:gd name="T38" fmla="*/ 205 w 255"/>
                <a:gd name="T39" fmla="*/ 295 h 343"/>
                <a:gd name="T40" fmla="*/ 228 w 255"/>
                <a:gd name="T41" fmla="*/ 287 h 343"/>
                <a:gd name="T42" fmla="*/ 238 w 255"/>
                <a:gd name="T43" fmla="*/ 268 h 343"/>
                <a:gd name="T44" fmla="*/ 227 w 255"/>
                <a:gd name="T45" fmla="*/ 254 h 343"/>
                <a:gd name="T46" fmla="*/ 209 w 255"/>
                <a:gd name="T47" fmla="*/ 248 h 343"/>
                <a:gd name="T48" fmla="*/ 246 w 255"/>
                <a:gd name="T49" fmla="*/ 232 h 343"/>
                <a:gd name="T50" fmla="*/ 251 w 255"/>
                <a:gd name="T51" fmla="*/ 204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5" h="343">
                  <a:moveTo>
                    <a:pt x="251" y="204"/>
                  </a:moveTo>
                  <a:cubicBezTo>
                    <a:pt x="248" y="195"/>
                    <a:pt x="240" y="187"/>
                    <a:pt x="231" y="185"/>
                  </a:cubicBezTo>
                  <a:cubicBezTo>
                    <a:pt x="248" y="178"/>
                    <a:pt x="255" y="154"/>
                    <a:pt x="245" y="139"/>
                  </a:cubicBezTo>
                  <a:cubicBezTo>
                    <a:pt x="243" y="135"/>
                    <a:pt x="240" y="132"/>
                    <a:pt x="235" y="130"/>
                  </a:cubicBezTo>
                  <a:cubicBezTo>
                    <a:pt x="231" y="128"/>
                    <a:pt x="227" y="128"/>
                    <a:pt x="223" y="128"/>
                  </a:cubicBezTo>
                  <a:cubicBezTo>
                    <a:pt x="184" y="129"/>
                    <a:pt x="150" y="129"/>
                    <a:pt x="112" y="129"/>
                  </a:cubicBezTo>
                  <a:cubicBezTo>
                    <a:pt x="121" y="115"/>
                    <a:pt x="128" y="99"/>
                    <a:pt x="133" y="82"/>
                  </a:cubicBezTo>
                  <a:cubicBezTo>
                    <a:pt x="138" y="66"/>
                    <a:pt x="141" y="49"/>
                    <a:pt x="136" y="32"/>
                  </a:cubicBezTo>
                  <a:cubicBezTo>
                    <a:pt x="132" y="16"/>
                    <a:pt x="118" y="1"/>
                    <a:pt x="101" y="0"/>
                  </a:cubicBezTo>
                  <a:cubicBezTo>
                    <a:pt x="98" y="0"/>
                    <a:pt x="94" y="0"/>
                    <a:pt x="91" y="2"/>
                  </a:cubicBezTo>
                  <a:cubicBezTo>
                    <a:pt x="83" y="7"/>
                    <a:pt x="85" y="20"/>
                    <a:pt x="85" y="29"/>
                  </a:cubicBezTo>
                  <a:cubicBezTo>
                    <a:pt x="84" y="46"/>
                    <a:pt x="75" y="62"/>
                    <a:pt x="65" y="76"/>
                  </a:cubicBezTo>
                  <a:cubicBezTo>
                    <a:pt x="47" y="102"/>
                    <a:pt x="25" y="127"/>
                    <a:pt x="0" y="148"/>
                  </a:cubicBezTo>
                  <a:cubicBezTo>
                    <a:pt x="0" y="323"/>
                    <a:pt x="0" y="323"/>
                    <a:pt x="0" y="323"/>
                  </a:cubicBezTo>
                  <a:cubicBezTo>
                    <a:pt x="12" y="329"/>
                    <a:pt x="25" y="334"/>
                    <a:pt x="38" y="337"/>
                  </a:cubicBezTo>
                  <a:cubicBezTo>
                    <a:pt x="61" y="342"/>
                    <a:pt x="85" y="343"/>
                    <a:pt x="108" y="343"/>
                  </a:cubicBezTo>
                  <a:cubicBezTo>
                    <a:pt x="139" y="343"/>
                    <a:pt x="169" y="342"/>
                    <a:pt x="200" y="340"/>
                  </a:cubicBezTo>
                  <a:cubicBezTo>
                    <a:pt x="212" y="339"/>
                    <a:pt x="226" y="335"/>
                    <a:pt x="229" y="322"/>
                  </a:cubicBezTo>
                  <a:cubicBezTo>
                    <a:pt x="229" y="318"/>
                    <a:pt x="228" y="314"/>
                    <a:pt x="226" y="311"/>
                  </a:cubicBezTo>
                  <a:cubicBezTo>
                    <a:pt x="221" y="303"/>
                    <a:pt x="213" y="299"/>
                    <a:pt x="205" y="295"/>
                  </a:cubicBezTo>
                  <a:cubicBezTo>
                    <a:pt x="213" y="293"/>
                    <a:pt x="221" y="291"/>
                    <a:pt x="228" y="287"/>
                  </a:cubicBezTo>
                  <a:cubicBezTo>
                    <a:pt x="234" y="283"/>
                    <a:pt x="239" y="275"/>
                    <a:pt x="238" y="268"/>
                  </a:cubicBezTo>
                  <a:cubicBezTo>
                    <a:pt x="237" y="261"/>
                    <a:pt x="232" y="257"/>
                    <a:pt x="227" y="254"/>
                  </a:cubicBezTo>
                  <a:cubicBezTo>
                    <a:pt x="221" y="251"/>
                    <a:pt x="215" y="250"/>
                    <a:pt x="209" y="248"/>
                  </a:cubicBezTo>
                  <a:cubicBezTo>
                    <a:pt x="222" y="246"/>
                    <a:pt x="237" y="243"/>
                    <a:pt x="246" y="232"/>
                  </a:cubicBezTo>
                  <a:cubicBezTo>
                    <a:pt x="252" y="224"/>
                    <a:pt x="254" y="214"/>
                    <a:pt x="251" y="20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589">
              <a:extLst>
                <a:ext uri="{FF2B5EF4-FFF2-40B4-BE49-F238E27FC236}">
                  <a16:creationId xmlns:a16="http://schemas.microsoft.com/office/drawing/2014/main" id="{E91AFADD-0638-40BA-8E8C-787704EC983F}"/>
                </a:ext>
              </a:extLst>
            </p:cNvPr>
            <p:cNvSpPr>
              <a:spLocks noEditPoints="1"/>
            </p:cNvSpPr>
            <p:nvPr/>
          </p:nvSpPr>
          <p:spPr bwMode="auto">
            <a:xfrm>
              <a:off x="9026525" y="7440613"/>
              <a:ext cx="204788" cy="484188"/>
            </a:xfrm>
            <a:custGeom>
              <a:avLst/>
              <a:gdLst>
                <a:gd name="T0" fmla="*/ 25 w 84"/>
                <a:gd name="T1" fmla="*/ 0 h 198"/>
                <a:gd name="T2" fmla="*/ 0 w 84"/>
                <a:gd name="T3" fmla="*/ 26 h 198"/>
                <a:gd name="T4" fmla="*/ 0 w 84"/>
                <a:gd name="T5" fmla="*/ 156 h 198"/>
                <a:gd name="T6" fmla="*/ 41 w 84"/>
                <a:gd name="T7" fmla="*/ 198 h 198"/>
                <a:gd name="T8" fmla="*/ 73 w 84"/>
                <a:gd name="T9" fmla="*/ 198 h 198"/>
                <a:gd name="T10" fmla="*/ 84 w 84"/>
                <a:gd name="T11" fmla="*/ 187 h 198"/>
                <a:gd name="T12" fmla="*/ 84 w 84"/>
                <a:gd name="T13" fmla="*/ 0 h 198"/>
                <a:gd name="T14" fmla="*/ 25 w 84"/>
                <a:gd name="T15" fmla="*/ 0 h 198"/>
                <a:gd name="T16" fmla="*/ 46 w 84"/>
                <a:gd name="T17" fmla="*/ 165 h 198"/>
                <a:gd name="T18" fmla="*/ 31 w 84"/>
                <a:gd name="T19" fmla="*/ 151 h 198"/>
                <a:gd name="T20" fmla="*/ 46 w 84"/>
                <a:gd name="T21" fmla="*/ 136 h 198"/>
                <a:gd name="T22" fmla="*/ 60 w 84"/>
                <a:gd name="T23" fmla="*/ 151 h 198"/>
                <a:gd name="T24" fmla="*/ 46 w 84"/>
                <a:gd name="T25" fmla="*/ 16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198">
                  <a:moveTo>
                    <a:pt x="25" y="0"/>
                  </a:moveTo>
                  <a:cubicBezTo>
                    <a:pt x="11" y="0"/>
                    <a:pt x="0" y="12"/>
                    <a:pt x="0" y="26"/>
                  </a:cubicBezTo>
                  <a:cubicBezTo>
                    <a:pt x="0" y="156"/>
                    <a:pt x="0" y="156"/>
                    <a:pt x="0" y="156"/>
                  </a:cubicBezTo>
                  <a:cubicBezTo>
                    <a:pt x="0" y="179"/>
                    <a:pt x="18" y="198"/>
                    <a:pt x="41" y="198"/>
                  </a:cubicBezTo>
                  <a:cubicBezTo>
                    <a:pt x="73" y="198"/>
                    <a:pt x="73" y="198"/>
                    <a:pt x="73" y="198"/>
                  </a:cubicBezTo>
                  <a:cubicBezTo>
                    <a:pt x="79" y="198"/>
                    <a:pt x="84" y="193"/>
                    <a:pt x="84" y="187"/>
                  </a:cubicBezTo>
                  <a:cubicBezTo>
                    <a:pt x="84" y="0"/>
                    <a:pt x="84" y="0"/>
                    <a:pt x="84" y="0"/>
                  </a:cubicBezTo>
                  <a:lnTo>
                    <a:pt x="25" y="0"/>
                  </a:lnTo>
                  <a:close/>
                  <a:moveTo>
                    <a:pt x="46" y="165"/>
                  </a:moveTo>
                  <a:cubicBezTo>
                    <a:pt x="38" y="165"/>
                    <a:pt x="31" y="159"/>
                    <a:pt x="31" y="151"/>
                  </a:cubicBezTo>
                  <a:cubicBezTo>
                    <a:pt x="31" y="143"/>
                    <a:pt x="38" y="136"/>
                    <a:pt x="46" y="136"/>
                  </a:cubicBezTo>
                  <a:cubicBezTo>
                    <a:pt x="53" y="136"/>
                    <a:pt x="60" y="143"/>
                    <a:pt x="60" y="151"/>
                  </a:cubicBezTo>
                  <a:cubicBezTo>
                    <a:pt x="60" y="159"/>
                    <a:pt x="53" y="165"/>
                    <a:pt x="46" y="16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590">
              <a:extLst>
                <a:ext uri="{FF2B5EF4-FFF2-40B4-BE49-F238E27FC236}">
                  <a16:creationId xmlns:a16="http://schemas.microsoft.com/office/drawing/2014/main" id="{DE908D11-0BD4-402E-B046-D2D968B3AFD7}"/>
                </a:ext>
              </a:extLst>
            </p:cNvPr>
            <p:cNvSpPr>
              <a:spLocks/>
            </p:cNvSpPr>
            <p:nvPr/>
          </p:nvSpPr>
          <p:spPr bwMode="auto">
            <a:xfrm>
              <a:off x="5218112" y="4641850"/>
              <a:ext cx="2076450" cy="787400"/>
            </a:xfrm>
            <a:custGeom>
              <a:avLst/>
              <a:gdLst>
                <a:gd name="T0" fmla="*/ 777 w 852"/>
                <a:gd name="T1" fmla="*/ 323 h 323"/>
                <a:gd name="T2" fmla="*/ 76 w 852"/>
                <a:gd name="T3" fmla="*/ 323 h 323"/>
                <a:gd name="T4" fmla="*/ 0 w 852"/>
                <a:gd name="T5" fmla="*/ 248 h 323"/>
                <a:gd name="T6" fmla="*/ 0 w 852"/>
                <a:gd name="T7" fmla="*/ 75 h 323"/>
                <a:gd name="T8" fmla="*/ 76 w 852"/>
                <a:gd name="T9" fmla="*/ 0 h 323"/>
                <a:gd name="T10" fmla="*/ 777 w 852"/>
                <a:gd name="T11" fmla="*/ 0 h 323"/>
                <a:gd name="T12" fmla="*/ 852 w 852"/>
                <a:gd name="T13" fmla="*/ 75 h 323"/>
                <a:gd name="T14" fmla="*/ 852 w 852"/>
                <a:gd name="T15" fmla="*/ 248 h 323"/>
                <a:gd name="T16" fmla="*/ 777 w 852"/>
                <a:gd name="T17" fmla="*/ 3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323">
                  <a:moveTo>
                    <a:pt x="777" y="323"/>
                  </a:moveTo>
                  <a:cubicBezTo>
                    <a:pt x="76" y="323"/>
                    <a:pt x="76" y="323"/>
                    <a:pt x="76" y="323"/>
                  </a:cubicBezTo>
                  <a:cubicBezTo>
                    <a:pt x="34" y="323"/>
                    <a:pt x="0" y="290"/>
                    <a:pt x="0" y="248"/>
                  </a:cubicBezTo>
                  <a:cubicBezTo>
                    <a:pt x="0" y="75"/>
                    <a:pt x="0" y="75"/>
                    <a:pt x="0" y="75"/>
                  </a:cubicBezTo>
                  <a:cubicBezTo>
                    <a:pt x="0" y="34"/>
                    <a:pt x="34" y="0"/>
                    <a:pt x="76" y="0"/>
                  </a:cubicBezTo>
                  <a:cubicBezTo>
                    <a:pt x="777" y="0"/>
                    <a:pt x="777" y="0"/>
                    <a:pt x="777" y="0"/>
                  </a:cubicBezTo>
                  <a:cubicBezTo>
                    <a:pt x="819" y="0"/>
                    <a:pt x="852" y="34"/>
                    <a:pt x="852" y="75"/>
                  </a:cubicBezTo>
                  <a:cubicBezTo>
                    <a:pt x="852" y="248"/>
                    <a:pt x="852" y="248"/>
                    <a:pt x="852" y="248"/>
                  </a:cubicBezTo>
                  <a:cubicBezTo>
                    <a:pt x="852" y="290"/>
                    <a:pt x="819" y="323"/>
                    <a:pt x="777" y="323"/>
                  </a:cubicBezTo>
                  <a:close/>
                </a:path>
              </a:pathLst>
            </a:custGeom>
            <a:solidFill>
              <a:srgbClr val="54BE71"/>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591">
              <a:extLst>
                <a:ext uri="{FF2B5EF4-FFF2-40B4-BE49-F238E27FC236}">
                  <a16:creationId xmlns:a16="http://schemas.microsoft.com/office/drawing/2014/main" id="{B98DE3A0-DDA6-4A39-8AA9-CE25D2672B76}"/>
                </a:ext>
              </a:extLst>
            </p:cNvPr>
            <p:cNvSpPr>
              <a:spLocks/>
            </p:cNvSpPr>
            <p:nvPr/>
          </p:nvSpPr>
          <p:spPr bwMode="auto">
            <a:xfrm>
              <a:off x="6638925" y="5362575"/>
              <a:ext cx="587375" cy="227013"/>
            </a:xfrm>
            <a:custGeom>
              <a:avLst/>
              <a:gdLst>
                <a:gd name="T0" fmla="*/ 280 w 370"/>
                <a:gd name="T1" fmla="*/ 0 h 143"/>
                <a:gd name="T2" fmla="*/ 370 w 370"/>
                <a:gd name="T3" fmla="*/ 143 h 143"/>
                <a:gd name="T4" fmla="*/ 0 w 370"/>
                <a:gd name="T5" fmla="*/ 23 h 143"/>
                <a:gd name="T6" fmla="*/ 280 w 370"/>
                <a:gd name="T7" fmla="*/ 0 h 143"/>
              </a:gdLst>
              <a:ahLst/>
              <a:cxnLst>
                <a:cxn ang="0">
                  <a:pos x="T0" y="T1"/>
                </a:cxn>
                <a:cxn ang="0">
                  <a:pos x="T2" y="T3"/>
                </a:cxn>
                <a:cxn ang="0">
                  <a:pos x="T4" y="T5"/>
                </a:cxn>
                <a:cxn ang="0">
                  <a:pos x="T6" y="T7"/>
                </a:cxn>
              </a:cxnLst>
              <a:rect l="0" t="0" r="r" b="b"/>
              <a:pathLst>
                <a:path w="370" h="143">
                  <a:moveTo>
                    <a:pt x="280" y="0"/>
                  </a:moveTo>
                  <a:lnTo>
                    <a:pt x="370" y="143"/>
                  </a:lnTo>
                  <a:lnTo>
                    <a:pt x="0" y="23"/>
                  </a:lnTo>
                  <a:lnTo>
                    <a:pt x="280" y="0"/>
                  </a:lnTo>
                  <a:close/>
                </a:path>
              </a:pathLst>
            </a:custGeom>
            <a:solidFill>
              <a:srgbClr val="54BE71"/>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592">
              <a:extLst>
                <a:ext uri="{FF2B5EF4-FFF2-40B4-BE49-F238E27FC236}">
                  <a16:creationId xmlns:a16="http://schemas.microsoft.com/office/drawing/2014/main" id="{A72888AD-9C55-4114-8A2C-84BFF25047F5}"/>
                </a:ext>
              </a:extLst>
            </p:cNvPr>
            <p:cNvSpPr>
              <a:spLocks/>
            </p:cNvSpPr>
            <p:nvPr/>
          </p:nvSpPr>
          <p:spPr bwMode="auto">
            <a:xfrm>
              <a:off x="16394112" y="4746625"/>
              <a:ext cx="3192463" cy="1211263"/>
            </a:xfrm>
            <a:custGeom>
              <a:avLst/>
              <a:gdLst>
                <a:gd name="T0" fmla="*/ 115 w 1309"/>
                <a:gd name="T1" fmla="*/ 497 h 497"/>
                <a:gd name="T2" fmla="*/ 1194 w 1309"/>
                <a:gd name="T3" fmla="*/ 497 h 497"/>
                <a:gd name="T4" fmla="*/ 1309 w 1309"/>
                <a:gd name="T5" fmla="*/ 382 h 497"/>
                <a:gd name="T6" fmla="*/ 1309 w 1309"/>
                <a:gd name="T7" fmla="*/ 116 h 497"/>
                <a:gd name="T8" fmla="*/ 1194 w 1309"/>
                <a:gd name="T9" fmla="*/ 0 h 497"/>
                <a:gd name="T10" fmla="*/ 115 w 1309"/>
                <a:gd name="T11" fmla="*/ 0 h 497"/>
                <a:gd name="T12" fmla="*/ 0 w 1309"/>
                <a:gd name="T13" fmla="*/ 116 h 497"/>
                <a:gd name="T14" fmla="*/ 0 w 1309"/>
                <a:gd name="T15" fmla="*/ 382 h 497"/>
                <a:gd name="T16" fmla="*/ 115 w 1309"/>
                <a:gd name="T17" fmla="*/ 49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9" h="497">
                  <a:moveTo>
                    <a:pt x="115" y="497"/>
                  </a:moveTo>
                  <a:cubicBezTo>
                    <a:pt x="1194" y="497"/>
                    <a:pt x="1194" y="497"/>
                    <a:pt x="1194" y="497"/>
                  </a:cubicBezTo>
                  <a:cubicBezTo>
                    <a:pt x="1258" y="497"/>
                    <a:pt x="1309" y="446"/>
                    <a:pt x="1309" y="382"/>
                  </a:cubicBezTo>
                  <a:cubicBezTo>
                    <a:pt x="1309" y="116"/>
                    <a:pt x="1309" y="116"/>
                    <a:pt x="1309" y="116"/>
                  </a:cubicBezTo>
                  <a:cubicBezTo>
                    <a:pt x="1309" y="52"/>
                    <a:pt x="1258" y="0"/>
                    <a:pt x="1194" y="0"/>
                  </a:cubicBezTo>
                  <a:cubicBezTo>
                    <a:pt x="115" y="0"/>
                    <a:pt x="115" y="0"/>
                    <a:pt x="115" y="0"/>
                  </a:cubicBezTo>
                  <a:cubicBezTo>
                    <a:pt x="51" y="0"/>
                    <a:pt x="0" y="52"/>
                    <a:pt x="0" y="116"/>
                  </a:cubicBezTo>
                  <a:cubicBezTo>
                    <a:pt x="0" y="382"/>
                    <a:pt x="0" y="382"/>
                    <a:pt x="0" y="382"/>
                  </a:cubicBezTo>
                  <a:cubicBezTo>
                    <a:pt x="0" y="446"/>
                    <a:pt x="51" y="497"/>
                    <a:pt x="115" y="497"/>
                  </a:cubicBezTo>
                  <a:close/>
                </a:path>
              </a:pathLst>
            </a:custGeom>
            <a:solidFill>
              <a:srgbClr val="54BE71"/>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593">
              <a:extLst>
                <a:ext uri="{FF2B5EF4-FFF2-40B4-BE49-F238E27FC236}">
                  <a16:creationId xmlns:a16="http://schemas.microsoft.com/office/drawing/2014/main" id="{9A3EF25C-DE08-492E-9743-E1FE3E71B511}"/>
                </a:ext>
              </a:extLst>
            </p:cNvPr>
            <p:cNvSpPr>
              <a:spLocks/>
            </p:cNvSpPr>
            <p:nvPr/>
          </p:nvSpPr>
          <p:spPr bwMode="auto">
            <a:xfrm>
              <a:off x="16498887" y="5853113"/>
              <a:ext cx="901700" cy="350838"/>
            </a:xfrm>
            <a:custGeom>
              <a:avLst/>
              <a:gdLst>
                <a:gd name="T0" fmla="*/ 140 w 568"/>
                <a:gd name="T1" fmla="*/ 0 h 221"/>
                <a:gd name="T2" fmla="*/ 0 w 568"/>
                <a:gd name="T3" fmla="*/ 221 h 221"/>
                <a:gd name="T4" fmla="*/ 568 w 568"/>
                <a:gd name="T5" fmla="*/ 37 h 221"/>
                <a:gd name="T6" fmla="*/ 140 w 568"/>
                <a:gd name="T7" fmla="*/ 0 h 221"/>
              </a:gdLst>
              <a:ahLst/>
              <a:cxnLst>
                <a:cxn ang="0">
                  <a:pos x="T0" y="T1"/>
                </a:cxn>
                <a:cxn ang="0">
                  <a:pos x="T2" y="T3"/>
                </a:cxn>
                <a:cxn ang="0">
                  <a:pos x="T4" y="T5"/>
                </a:cxn>
                <a:cxn ang="0">
                  <a:pos x="T6" y="T7"/>
                </a:cxn>
              </a:cxnLst>
              <a:rect l="0" t="0" r="r" b="b"/>
              <a:pathLst>
                <a:path w="568" h="221">
                  <a:moveTo>
                    <a:pt x="140" y="0"/>
                  </a:moveTo>
                  <a:lnTo>
                    <a:pt x="0" y="221"/>
                  </a:lnTo>
                  <a:lnTo>
                    <a:pt x="568" y="37"/>
                  </a:lnTo>
                  <a:lnTo>
                    <a:pt x="140" y="0"/>
                  </a:lnTo>
                  <a:close/>
                </a:path>
              </a:pathLst>
            </a:custGeom>
            <a:solidFill>
              <a:srgbClr val="54BE71"/>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594">
              <a:extLst>
                <a:ext uri="{FF2B5EF4-FFF2-40B4-BE49-F238E27FC236}">
                  <a16:creationId xmlns:a16="http://schemas.microsoft.com/office/drawing/2014/main" id="{CAF20445-C2D6-43A0-8AEE-7A029710DAE6}"/>
                </a:ext>
              </a:extLst>
            </p:cNvPr>
            <p:cNvSpPr>
              <a:spLocks/>
            </p:cNvSpPr>
            <p:nvPr/>
          </p:nvSpPr>
          <p:spPr bwMode="auto">
            <a:xfrm>
              <a:off x="14508162" y="8858250"/>
              <a:ext cx="4421188" cy="409575"/>
            </a:xfrm>
            <a:custGeom>
              <a:avLst/>
              <a:gdLst>
                <a:gd name="T0" fmla="*/ 1813 w 1813"/>
                <a:gd name="T1" fmla="*/ 48 h 168"/>
                <a:gd name="T2" fmla="*/ 1765 w 1813"/>
                <a:gd name="T3" fmla="*/ 0 h 168"/>
                <a:gd name="T4" fmla="*/ 48 w 1813"/>
                <a:gd name="T5" fmla="*/ 0 h 168"/>
                <a:gd name="T6" fmla="*/ 0 w 1813"/>
                <a:gd name="T7" fmla="*/ 48 h 168"/>
                <a:gd name="T8" fmla="*/ 0 w 1813"/>
                <a:gd name="T9" fmla="*/ 168 h 168"/>
                <a:gd name="T10" fmla="*/ 1813 w 1813"/>
                <a:gd name="T11" fmla="*/ 168 h 168"/>
                <a:gd name="T12" fmla="*/ 1813 w 1813"/>
                <a:gd name="T13" fmla="*/ 48 h 168"/>
              </a:gdLst>
              <a:ahLst/>
              <a:cxnLst>
                <a:cxn ang="0">
                  <a:pos x="T0" y="T1"/>
                </a:cxn>
                <a:cxn ang="0">
                  <a:pos x="T2" y="T3"/>
                </a:cxn>
                <a:cxn ang="0">
                  <a:pos x="T4" y="T5"/>
                </a:cxn>
                <a:cxn ang="0">
                  <a:pos x="T6" y="T7"/>
                </a:cxn>
                <a:cxn ang="0">
                  <a:pos x="T8" y="T9"/>
                </a:cxn>
                <a:cxn ang="0">
                  <a:pos x="T10" y="T11"/>
                </a:cxn>
                <a:cxn ang="0">
                  <a:pos x="T12" y="T13"/>
                </a:cxn>
              </a:cxnLst>
              <a:rect l="0" t="0" r="r" b="b"/>
              <a:pathLst>
                <a:path w="1813" h="168">
                  <a:moveTo>
                    <a:pt x="1813" y="48"/>
                  </a:moveTo>
                  <a:cubicBezTo>
                    <a:pt x="1813" y="22"/>
                    <a:pt x="1792" y="0"/>
                    <a:pt x="1765" y="0"/>
                  </a:cubicBezTo>
                  <a:cubicBezTo>
                    <a:pt x="48" y="0"/>
                    <a:pt x="48" y="0"/>
                    <a:pt x="48" y="0"/>
                  </a:cubicBezTo>
                  <a:cubicBezTo>
                    <a:pt x="22" y="0"/>
                    <a:pt x="0" y="22"/>
                    <a:pt x="0" y="48"/>
                  </a:cubicBezTo>
                  <a:cubicBezTo>
                    <a:pt x="0" y="168"/>
                    <a:pt x="0" y="168"/>
                    <a:pt x="0" y="168"/>
                  </a:cubicBezTo>
                  <a:cubicBezTo>
                    <a:pt x="1813" y="168"/>
                    <a:pt x="1813" y="168"/>
                    <a:pt x="1813" y="168"/>
                  </a:cubicBezTo>
                  <a:lnTo>
                    <a:pt x="1813" y="48"/>
                  </a:lnTo>
                  <a:close/>
                </a:path>
              </a:pathLst>
            </a:custGeom>
            <a:solidFill>
              <a:srgbClr val="E5E0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595">
              <a:extLst>
                <a:ext uri="{FF2B5EF4-FFF2-40B4-BE49-F238E27FC236}">
                  <a16:creationId xmlns:a16="http://schemas.microsoft.com/office/drawing/2014/main" id="{F8A31A8E-D085-4104-9D72-D33400D3F696}"/>
                </a:ext>
              </a:extLst>
            </p:cNvPr>
            <p:cNvSpPr>
              <a:spLocks/>
            </p:cNvSpPr>
            <p:nvPr/>
          </p:nvSpPr>
          <p:spPr bwMode="auto">
            <a:xfrm>
              <a:off x="14508162" y="9267825"/>
              <a:ext cx="4421188" cy="3008313"/>
            </a:xfrm>
            <a:custGeom>
              <a:avLst/>
              <a:gdLst>
                <a:gd name="T0" fmla="*/ 0 w 1813"/>
                <a:gd name="T1" fmla="*/ 0 h 1233"/>
                <a:gd name="T2" fmla="*/ 0 w 1813"/>
                <a:gd name="T3" fmla="*/ 1185 h 1233"/>
                <a:gd name="T4" fmla="*/ 48 w 1813"/>
                <a:gd name="T5" fmla="*/ 1233 h 1233"/>
                <a:gd name="T6" fmla="*/ 1765 w 1813"/>
                <a:gd name="T7" fmla="*/ 1233 h 1233"/>
                <a:gd name="T8" fmla="*/ 1813 w 1813"/>
                <a:gd name="T9" fmla="*/ 1185 h 1233"/>
                <a:gd name="T10" fmla="*/ 1813 w 1813"/>
                <a:gd name="T11" fmla="*/ 0 h 1233"/>
                <a:gd name="T12" fmla="*/ 0 w 1813"/>
                <a:gd name="T13" fmla="*/ 0 h 1233"/>
              </a:gdLst>
              <a:ahLst/>
              <a:cxnLst>
                <a:cxn ang="0">
                  <a:pos x="T0" y="T1"/>
                </a:cxn>
                <a:cxn ang="0">
                  <a:pos x="T2" y="T3"/>
                </a:cxn>
                <a:cxn ang="0">
                  <a:pos x="T4" y="T5"/>
                </a:cxn>
                <a:cxn ang="0">
                  <a:pos x="T6" y="T7"/>
                </a:cxn>
                <a:cxn ang="0">
                  <a:pos x="T8" y="T9"/>
                </a:cxn>
                <a:cxn ang="0">
                  <a:pos x="T10" y="T11"/>
                </a:cxn>
                <a:cxn ang="0">
                  <a:pos x="T12" y="T13"/>
                </a:cxn>
              </a:cxnLst>
              <a:rect l="0" t="0" r="r" b="b"/>
              <a:pathLst>
                <a:path w="1813" h="1233">
                  <a:moveTo>
                    <a:pt x="0" y="0"/>
                  </a:moveTo>
                  <a:cubicBezTo>
                    <a:pt x="0" y="1185"/>
                    <a:pt x="0" y="1185"/>
                    <a:pt x="0" y="1185"/>
                  </a:cubicBezTo>
                  <a:cubicBezTo>
                    <a:pt x="0" y="1211"/>
                    <a:pt x="22" y="1233"/>
                    <a:pt x="48" y="1233"/>
                  </a:cubicBezTo>
                  <a:cubicBezTo>
                    <a:pt x="1765" y="1233"/>
                    <a:pt x="1765" y="1233"/>
                    <a:pt x="1765" y="1233"/>
                  </a:cubicBezTo>
                  <a:cubicBezTo>
                    <a:pt x="1792" y="1233"/>
                    <a:pt x="1813" y="1211"/>
                    <a:pt x="1813" y="1185"/>
                  </a:cubicBezTo>
                  <a:cubicBezTo>
                    <a:pt x="1813" y="0"/>
                    <a:pt x="1813" y="0"/>
                    <a:pt x="1813" y="0"/>
                  </a:cubicBezTo>
                  <a:lnTo>
                    <a:pt x="0" y="0"/>
                  </a:lnTo>
                  <a:close/>
                </a:path>
              </a:pathLst>
            </a:custGeom>
            <a:solidFill>
              <a:srgbClr val="EDE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Oval 596">
              <a:extLst>
                <a:ext uri="{FF2B5EF4-FFF2-40B4-BE49-F238E27FC236}">
                  <a16:creationId xmlns:a16="http://schemas.microsoft.com/office/drawing/2014/main" id="{1653FCC9-5AB7-40F6-98B2-CBAE8EF2CFAF}"/>
                </a:ext>
              </a:extLst>
            </p:cNvPr>
            <p:cNvSpPr>
              <a:spLocks noChangeArrowheads="1"/>
            </p:cNvSpPr>
            <p:nvPr/>
          </p:nvSpPr>
          <p:spPr bwMode="auto">
            <a:xfrm>
              <a:off x="14728825" y="8956675"/>
              <a:ext cx="225425" cy="2254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Oval 597">
              <a:extLst>
                <a:ext uri="{FF2B5EF4-FFF2-40B4-BE49-F238E27FC236}">
                  <a16:creationId xmlns:a16="http://schemas.microsoft.com/office/drawing/2014/main" id="{8BB7CA0C-00A6-4FBF-BA60-65CAA5C34137}"/>
                </a:ext>
              </a:extLst>
            </p:cNvPr>
            <p:cNvSpPr>
              <a:spLocks noChangeArrowheads="1"/>
            </p:cNvSpPr>
            <p:nvPr/>
          </p:nvSpPr>
          <p:spPr bwMode="auto">
            <a:xfrm>
              <a:off x="15070137" y="8956675"/>
              <a:ext cx="225425" cy="2254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Oval 598">
              <a:extLst>
                <a:ext uri="{FF2B5EF4-FFF2-40B4-BE49-F238E27FC236}">
                  <a16:creationId xmlns:a16="http://schemas.microsoft.com/office/drawing/2014/main" id="{F4A9F9B7-3A78-4492-B001-A6DBE4A943C8}"/>
                </a:ext>
              </a:extLst>
            </p:cNvPr>
            <p:cNvSpPr>
              <a:spLocks noChangeArrowheads="1"/>
            </p:cNvSpPr>
            <p:nvPr/>
          </p:nvSpPr>
          <p:spPr bwMode="auto">
            <a:xfrm>
              <a:off x="15413037" y="8956675"/>
              <a:ext cx="227013" cy="2254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599">
              <a:extLst>
                <a:ext uri="{FF2B5EF4-FFF2-40B4-BE49-F238E27FC236}">
                  <a16:creationId xmlns:a16="http://schemas.microsoft.com/office/drawing/2014/main" id="{0326B67F-7A3E-44A8-BFF1-4CD33870054A}"/>
                </a:ext>
              </a:extLst>
            </p:cNvPr>
            <p:cNvSpPr>
              <a:spLocks/>
            </p:cNvSpPr>
            <p:nvPr/>
          </p:nvSpPr>
          <p:spPr bwMode="auto">
            <a:xfrm>
              <a:off x="14728825" y="9526588"/>
              <a:ext cx="2271713" cy="1363663"/>
            </a:xfrm>
            <a:custGeom>
              <a:avLst/>
              <a:gdLst>
                <a:gd name="T0" fmla="*/ 886 w 932"/>
                <a:gd name="T1" fmla="*/ 559 h 559"/>
                <a:gd name="T2" fmla="*/ 45 w 932"/>
                <a:gd name="T3" fmla="*/ 559 h 559"/>
                <a:gd name="T4" fmla="*/ 0 w 932"/>
                <a:gd name="T5" fmla="*/ 514 h 559"/>
                <a:gd name="T6" fmla="*/ 0 w 932"/>
                <a:gd name="T7" fmla="*/ 45 h 559"/>
                <a:gd name="T8" fmla="*/ 45 w 932"/>
                <a:gd name="T9" fmla="*/ 0 h 559"/>
                <a:gd name="T10" fmla="*/ 886 w 932"/>
                <a:gd name="T11" fmla="*/ 0 h 559"/>
                <a:gd name="T12" fmla="*/ 932 w 932"/>
                <a:gd name="T13" fmla="*/ 45 h 559"/>
                <a:gd name="T14" fmla="*/ 932 w 932"/>
                <a:gd name="T15" fmla="*/ 514 h 559"/>
                <a:gd name="T16" fmla="*/ 886 w 932"/>
                <a:gd name="T17" fmla="*/ 559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559">
                  <a:moveTo>
                    <a:pt x="886" y="559"/>
                  </a:moveTo>
                  <a:cubicBezTo>
                    <a:pt x="45" y="559"/>
                    <a:pt x="45" y="559"/>
                    <a:pt x="45" y="559"/>
                  </a:cubicBezTo>
                  <a:cubicBezTo>
                    <a:pt x="20" y="559"/>
                    <a:pt x="0" y="539"/>
                    <a:pt x="0" y="514"/>
                  </a:cubicBezTo>
                  <a:cubicBezTo>
                    <a:pt x="0" y="45"/>
                    <a:pt x="0" y="45"/>
                    <a:pt x="0" y="45"/>
                  </a:cubicBezTo>
                  <a:cubicBezTo>
                    <a:pt x="0" y="20"/>
                    <a:pt x="20" y="0"/>
                    <a:pt x="45" y="0"/>
                  </a:cubicBezTo>
                  <a:cubicBezTo>
                    <a:pt x="886" y="0"/>
                    <a:pt x="886" y="0"/>
                    <a:pt x="886" y="0"/>
                  </a:cubicBezTo>
                  <a:cubicBezTo>
                    <a:pt x="911" y="0"/>
                    <a:pt x="932" y="20"/>
                    <a:pt x="932" y="45"/>
                  </a:cubicBezTo>
                  <a:cubicBezTo>
                    <a:pt x="932" y="514"/>
                    <a:pt x="932" y="514"/>
                    <a:pt x="932" y="514"/>
                  </a:cubicBezTo>
                  <a:cubicBezTo>
                    <a:pt x="932" y="539"/>
                    <a:pt x="911" y="559"/>
                    <a:pt x="886" y="559"/>
                  </a:cubicBezTo>
                  <a:close/>
                </a:path>
              </a:pathLst>
            </a:custGeom>
            <a:solidFill>
              <a:srgbClr val="F6F5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00">
              <a:extLst>
                <a:ext uri="{FF2B5EF4-FFF2-40B4-BE49-F238E27FC236}">
                  <a16:creationId xmlns:a16="http://schemas.microsoft.com/office/drawing/2014/main" id="{D96888DA-380E-4E6A-B3C8-0BDEC1D7F303}"/>
                </a:ext>
              </a:extLst>
            </p:cNvPr>
            <p:cNvSpPr>
              <a:spLocks/>
            </p:cNvSpPr>
            <p:nvPr/>
          </p:nvSpPr>
          <p:spPr bwMode="auto">
            <a:xfrm>
              <a:off x="17259300" y="9672638"/>
              <a:ext cx="1509713" cy="298450"/>
            </a:xfrm>
            <a:custGeom>
              <a:avLst/>
              <a:gdLst>
                <a:gd name="T0" fmla="*/ 590 w 619"/>
                <a:gd name="T1" fmla="*/ 122 h 122"/>
                <a:gd name="T2" fmla="*/ 29 w 619"/>
                <a:gd name="T3" fmla="*/ 122 h 122"/>
                <a:gd name="T4" fmla="*/ 0 w 619"/>
                <a:gd name="T5" fmla="*/ 92 h 122"/>
                <a:gd name="T6" fmla="*/ 0 w 619"/>
                <a:gd name="T7" fmla="*/ 30 h 122"/>
                <a:gd name="T8" fmla="*/ 29 w 619"/>
                <a:gd name="T9" fmla="*/ 0 h 122"/>
                <a:gd name="T10" fmla="*/ 590 w 619"/>
                <a:gd name="T11" fmla="*/ 0 h 122"/>
                <a:gd name="T12" fmla="*/ 619 w 619"/>
                <a:gd name="T13" fmla="*/ 30 h 122"/>
                <a:gd name="T14" fmla="*/ 619 w 619"/>
                <a:gd name="T15" fmla="*/ 92 h 122"/>
                <a:gd name="T16" fmla="*/ 590 w 61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9" h="122">
                  <a:moveTo>
                    <a:pt x="590" y="122"/>
                  </a:moveTo>
                  <a:cubicBezTo>
                    <a:pt x="29" y="122"/>
                    <a:pt x="29" y="122"/>
                    <a:pt x="29" y="122"/>
                  </a:cubicBezTo>
                  <a:cubicBezTo>
                    <a:pt x="13" y="122"/>
                    <a:pt x="0" y="108"/>
                    <a:pt x="0" y="92"/>
                  </a:cubicBezTo>
                  <a:cubicBezTo>
                    <a:pt x="0" y="30"/>
                    <a:pt x="0" y="30"/>
                    <a:pt x="0" y="30"/>
                  </a:cubicBezTo>
                  <a:cubicBezTo>
                    <a:pt x="0" y="14"/>
                    <a:pt x="13" y="0"/>
                    <a:pt x="29" y="0"/>
                  </a:cubicBezTo>
                  <a:cubicBezTo>
                    <a:pt x="590" y="0"/>
                    <a:pt x="590" y="0"/>
                    <a:pt x="590" y="0"/>
                  </a:cubicBezTo>
                  <a:cubicBezTo>
                    <a:pt x="606" y="0"/>
                    <a:pt x="619" y="14"/>
                    <a:pt x="619" y="30"/>
                  </a:cubicBezTo>
                  <a:cubicBezTo>
                    <a:pt x="619" y="92"/>
                    <a:pt x="619" y="92"/>
                    <a:pt x="619" y="92"/>
                  </a:cubicBezTo>
                  <a:cubicBezTo>
                    <a:pt x="619" y="108"/>
                    <a:pt x="606" y="122"/>
                    <a:pt x="590" y="122"/>
                  </a:cubicBezTo>
                  <a:close/>
                </a:path>
              </a:pathLst>
            </a:custGeom>
            <a:solidFill>
              <a:srgbClr val="F6F5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01">
              <a:extLst>
                <a:ext uri="{FF2B5EF4-FFF2-40B4-BE49-F238E27FC236}">
                  <a16:creationId xmlns:a16="http://schemas.microsoft.com/office/drawing/2014/main" id="{66D600DF-2186-482F-964C-899CE6C3FA60}"/>
                </a:ext>
              </a:extLst>
            </p:cNvPr>
            <p:cNvSpPr>
              <a:spLocks/>
            </p:cNvSpPr>
            <p:nvPr/>
          </p:nvSpPr>
          <p:spPr bwMode="auto">
            <a:xfrm>
              <a:off x="14770100" y="11149013"/>
              <a:ext cx="2255838" cy="295275"/>
            </a:xfrm>
            <a:custGeom>
              <a:avLst/>
              <a:gdLst>
                <a:gd name="T0" fmla="*/ 889 w 925"/>
                <a:gd name="T1" fmla="*/ 121 h 121"/>
                <a:gd name="T2" fmla="*/ 36 w 925"/>
                <a:gd name="T3" fmla="*/ 121 h 121"/>
                <a:gd name="T4" fmla="*/ 0 w 925"/>
                <a:gd name="T5" fmla="*/ 85 h 121"/>
                <a:gd name="T6" fmla="*/ 0 w 925"/>
                <a:gd name="T7" fmla="*/ 36 h 121"/>
                <a:gd name="T8" fmla="*/ 36 w 925"/>
                <a:gd name="T9" fmla="*/ 0 h 121"/>
                <a:gd name="T10" fmla="*/ 889 w 925"/>
                <a:gd name="T11" fmla="*/ 0 h 121"/>
                <a:gd name="T12" fmla="*/ 925 w 925"/>
                <a:gd name="T13" fmla="*/ 36 h 121"/>
                <a:gd name="T14" fmla="*/ 925 w 925"/>
                <a:gd name="T15" fmla="*/ 85 h 121"/>
                <a:gd name="T16" fmla="*/ 889 w 925"/>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5" h="121">
                  <a:moveTo>
                    <a:pt x="889" y="121"/>
                  </a:moveTo>
                  <a:cubicBezTo>
                    <a:pt x="36" y="121"/>
                    <a:pt x="36" y="121"/>
                    <a:pt x="36" y="121"/>
                  </a:cubicBezTo>
                  <a:cubicBezTo>
                    <a:pt x="16" y="121"/>
                    <a:pt x="0" y="105"/>
                    <a:pt x="0" y="85"/>
                  </a:cubicBezTo>
                  <a:cubicBezTo>
                    <a:pt x="0" y="36"/>
                    <a:pt x="0" y="36"/>
                    <a:pt x="0" y="36"/>
                  </a:cubicBezTo>
                  <a:cubicBezTo>
                    <a:pt x="0" y="16"/>
                    <a:pt x="16" y="0"/>
                    <a:pt x="36" y="0"/>
                  </a:cubicBezTo>
                  <a:cubicBezTo>
                    <a:pt x="889" y="0"/>
                    <a:pt x="889" y="0"/>
                    <a:pt x="889" y="0"/>
                  </a:cubicBezTo>
                  <a:cubicBezTo>
                    <a:pt x="909" y="0"/>
                    <a:pt x="925" y="16"/>
                    <a:pt x="925" y="36"/>
                  </a:cubicBezTo>
                  <a:cubicBezTo>
                    <a:pt x="925" y="85"/>
                    <a:pt x="925" y="85"/>
                    <a:pt x="925" y="85"/>
                  </a:cubicBezTo>
                  <a:cubicBezTo>
                    <a:pt x="925" y="105"/>
                    <a:pt x="909" y="121"/>
                    <a:pt x="889" y="121"/>
                  </a:cubicBezTo>
                  <a:close/>
                </a:path>
              </a:pathLst>
            </a:custGeom>
            <a:solidFill>
              <a:srgbClr val="F6F5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02">
              <a:extLst>
                <a:ext uri="{FF2B5EF4-FFF2-40B4-BE49-F238E27FC236}">
                  <a16:creationId xmlns:a16="http://schemas.microsoft.com/office/drawing/2014/main" id="{CEBFD18A-3430-41EC-9350-CBC25AE5B81A}"/>
                </a:ext>
              </a:extLst>
            </p:cNvPr>
            <p:cNvSpPr>
              <a:spLocks/>
            </p:cNvSpPr>
            <p:nvPr/>
          </p:nvSpPr>
          <p:spPr bwMode="auto">
            <a:xfrm>
              <a:off x="17259300" y="10126663"/>
              <a:ext cx="1509713" cy="63500"/>
            </a:xfrm>
            <a:custGeom>
              <a:avLst/>
              <a:gdLst>
                <a:gd name="T0" fmla="*/ 613 w 619"/>
                <a:gd name="T1" fmla="*/ 26 h 26"/>
                <a:gd name="T2" fmla="*/ 6 w 619"/>
                <a:gd name="T3" fmla="*/ 26 h 26"/>
                <a:gd name="T4" fmla="*/ 0 w 619"/>
                <a:gd name="T5" fmla="*/ 19 h 26"/>
                <a:gd name="T6" fmla="*/ 0 w 619"/>
                <a:gd name="T7" fmla="*/ 6 h 26"/>
                <a:gd name="T8" fmla="*/ 6 w 619"/>
                <a:gd name="T9" fmla="*/ 0 h 26"/>
                <a:gd name="T10" fmla="*/ 613 w 619"/>
                <a:gd name="T11" fmla="*/ 0 h 26"/>
                <a:gd name="T12" fmla="*/ 619 w 619"/>
                <a:gd name="T13" fmla="*/ 6 h 26"/>
                <a:gd name="T14" fmla="*/ 619 w 619"/>
                <a:gd name="T15" fmla="*/ 19 h 26"/>
                <a:gd name="T16" fmla="*/ 613 w 619"/>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9" h="26">
                  <a:moveTo>
                    <a:pt x="613" y="26"/>
                  </a:moveTo>
                  <a:cubicBezTo>
                    <a:pt x="6" y="26"/>
                    <a:pt x="6" y="26"/>
                    <a:pt x="6" y="26"/>
                  </a:cubicBezTo>
                  <a:cubicBezTo>
                    <a:pt x="2" y="26"/>
                    <a:pt x="0" y="23"/>
                    <a:pt x="0" y="19"/>
                  </a:cubicBezTo>
                  <a:cubicBezTo>
                    <a:pt x="0" y="6"/>
                    <a:pt x="0" y="6"/>
                    <a:pt x="0" y="6"/>
                  </a:cubicBezTo>
                  <a:cubicBezTo>
                    <a:pt x="0" y="3"/>
                    <a:pt x="2" y="0"/>
                    <a:pt x="6" y="0"/>
                  </a:cubicBezTo>
                  <a:cubicBezTo>
                    <a:pt x="613" y="0"/>
                    <a:pt x="613" y="0"/>
                    <a:pt x="613" y="0"/>
                  </a:cubicBezTo>
                  <a:cubicBezTo>
                    <a:pt x="616" y="0"/>
                    <a:pt x="619" y="3"/>
                    <a:pt x="619" y="6"/>
                  </a:cubicBezTo>
                  <a:cubicBezTo>
                    <a:pt x="619" y="19"/>
                    <a:pt x="619" y="19"/>
                    <a:pt x="619" y="19"/>
                  </a:cubicBezTo>
                  <a:cubicBezTo>
                    <a:pt x="619" y="23"/>
                    <a:pt x="616" y="26"/>
                    <a:pt x="613" y="26"/>
                  </a:cubicBezTo>
                  <a:close/>
                </a:path>
              </a:pathLst>
            </a:custGeom>
            <a:solidFill>
              <a:srgbClr val="F6F5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03">
              <a:extLst>
                <a:ext uri="{FF2B5EF4-FFF2-40B4-BE49-F238E27FC236}">
                  <a16:creationId xmlns:a16="http://schemas.microsoft.com/office/drawing/2014/main" id="{A8C01274-5DFA-44CD-B737-34EC9D0F885E}"/>
                </a:ext>
              </a:extLst>
            </p:cNvPr>
            <p:cNvSpPr>
              <a:spLocks/>
            </p:cNvSpPr>
            <p:nvPr/>
          </p:nvSpPr>
          <p:spPr bwMode="auto">
            <a:xfrm>
              <a:off x="17259300" y="10255250"/>
              <a:ext cx="1509713" cy="63500"/>
            </a:xfrm>
            <a:custGeom>
              <a:avLst/>
              <a:gdLst>
                <a:gd name="T0" fmla="*/ 613 w 619"/>
                <a:gd name="T1" fmla="*/ 26 h 26"/>
                <a:gd name="T2" fmla="*/ 6 w 619"/>
                <a:gd name="T3" fmla="*/ 26 h 26"/>
                <a:gd name="T4" fmla="*/ 0 w 619"/>
                <a:gd name="T5" fmla="*/ 20 h 26"/>
                <a:gd name="T6" fmla="*/ 0 w 619"/>
                <a:gd name="T7" fmla="*/ 7 h 26"/>
                <a:gd name="T8" fmla="*/ 6 w 619"/>
                <a:gd name="T9" fmla="*/ 0 h 26"/>
                <a:gd name="T10" fmla="*/ 613 w 619"/>
                <a:gd name="T11" fmla="*/ 0 h 26"/>
                <a:gd name="T12" fmla="*/ 619 w 619"/>
                <a:gd name="T13" fmla="*/ 7 h 26"/>
                <a:gd name="T14" fmla="*/ 619 w 619"/>
                <a:gd name="T15" fmla="*/ 20 h 26"/>
                <a:gd name="T16" fmla="*/ 613 w 619"/>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9" h="26">
                  <a:moveTo>
                    <a:pt x="613" y="26"/>
                  </a:moveTo>
                  <a:cubicBezTo>
                    <a:pt x="6" y="26"/>
                    <a:pt x="6" y="26"/>
                    <a:pt x="6" y="26"/>
                  </a:cubicBezTo>
                  <a:cubicBezTo>
                    <a:pt x="2" y="26"/>
                    <a:pt x="0" y="23"/>
                    <a:pt x="0" y="20"/>
                  </a:cubicBezTo>
                  <a:cubicBezTo>
                    <a:pt x="0" y="7"/>
                    <a:pt x="0" y="7"/>
                    <a:pt x="0" y="7"/>
                  </a:cubicBezTo>
                  <a:cubicBezTo>
                    <a:pt x="0" y="3"/>
                    <a:pt x="2" y="0"/>
                    <a:pt x="6" y="0"/>
                  </a:cubicBezTo>
                  <a:cubicBezTo>
                    <a:pt x="613" y="0"/>
                    <a:pt x="613" y="0"/>
                    <a:pt x="613" y="0"/>
                  </a:cubicBezTo>
                  <a:cubicBezTo>
                    <a:pt x="616" y="0"/>
                    <a:pt x="619" y="3"/>
                    <a:pt x="619" y="7"/>
                  </a:cubicBezTo>
                  <a:cubicBezTo>
                    <a:pt x="619" y="20"/>
                    <a:pt x="619" y="20"/>
                    <a:pt x="619" y="20"/>
                  </a:cubicBezTo>
                  <a:cubicBezTo>
                    <a:pt x="619" y="23"/>
                    <a:pt x="616" y="26"/>
                    <a:pt x="613" y="26"/>
                  </a:cubicBezTo>
                  <a:close/>
                </a:path>
              </a:pathLst>
            </a:custGeom>
            <a:solidFill>
              <a:srgbClr val="F6F5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04">
              <a:extLst>
                <a:ext uri="{FF2B5EF4-FFF2-40B4-BE49-F238E27FC236}">
                  <a16:creationId xmlns:a16="http://schemas.microsoft.com/office/drawing/2014/main" id="{2C15065E-AA18-43D1-9FBE-2EA2AEA5BDEF}"/>
                </a:ext>
              </a:extLst>
            </p:cNvPr>
            <p:cNvSpPr>
              <a:spLocks/>
            </p:cNvSpPr>
            <p:nvPr/>
          </p:nvSpPr>
          <p:spPr bwMode="auto">
            <a:xfrm>
              <a:off x="17259300" y="10387013"/>
              <a:ext cx="1509713" cy="61913"/>
            </a:xfrm>
            <a:custGeom>
              <a:avLst/>
              <a:gdLst>
                <a:gd name="T0" fmla="*/ 613 w 619"/>
                <a:gd name="T1" fmla="*/ 25 h 25"/>
                <a:gd name="T2" fmla="*/ 6 w 619"/>
                <a:gd name="T3" fmla="*/ 25 h 25"/>
                <a:gd name="T4" fmla="*/ 0 w 619"/>
                <a:gd name="T5" fmla="*/ 19 h 25"/>
                <a:gd name="T6" fmla="*/ 0 w 619"/>
                <a:gd name="T7" fmla="*/ 6 h 25"/>
                <a:gd name="T8" fmla="*/ 6 w 619"/>
                <a:gd name="T9" fmla="*/ 0 h 25"/>
                <a:gd name="T10" fmla="*/ 613 w 619"/>
                <a:gd name="T11" fmla="*/ 0 h 25"/>
                <a:gd name="T12" fmla="*/ 619 w 619"/>
                <a:gd name="T13" fmla="*/ 6 h 25"/>
                <a:gd name="T14" fmla="*/ 619 w 619"/>
                <a:gd name="T15" fmla="*/ 19 h 25"/>
                <a:gd name="T16" fmla="*/ 613 w 619"/>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9" h="25">
                  <a:moveTo>
                    <a:pt x="613" y="25"/>
                  </a:moveTo>
                  <a:cubicBezTo>
                    <a:pt x="6" y="25"/>
                    <a:pt x="6" y="25"/>
                    <a:pt x="6" y="25"/>
                  </a:cubicBezTo>
                  <a:cubicBezTo>
                    <a:pt x="2" y="25"/>
                    <a:pt x="0" y="23"/>
                    <a:pt x="0" y="19"/>
                  </a:cubicBezTo>
                  <a:cubicBezTo>
                    <a:pt x="0" y="6"/>
                    <a:pt x="0" y="6"/>
                    <a:pt x="0" y="6"/>
                  </a:cubicBezTo>
                  <a:cubicBezTo>
                    <a:pt x="0" y="2"/>
                    <a:pt x="2" y="0"/>
                    <a:pt x="6" y="0"/>
                  </a:cubicBezTo>
                  <a:cubicBezTo>
                    <a:pt x="613" y="0"/>
                    <a:pt x="613" y="0"/>
                    <a:pt x="613" y="0"/>
                  </a:cubicBezTo>
                  <a:cubicBezTo>
                    <a:pt x="616" y="0"/>
                    <a:pt x="619" y="2"/>
                    <a:pt x="619" y="6"/>
                  </a:cubicBezTo>
                  <a:cubicBezTo>
                    <a:pt x="619" y="19"/>
                    <a:pt x="619" y="19"/>
                    <a:pt x="619" y="19"/>
                  </a:cubicBezTo>
                  <a:cubicBezTo>
                    <a:pt x="619" y="23"/>
                    <a:pt x="616" y="25"/>
                    <a:pt x="613" y="25"/>
                  </a:cubicBezTo>
                  <a:close/>
                </a:path>
              </a:pathLst>
            </a:custGeom>
            <a:solidFill>
              <a:srgbClr val="F6F5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05">
              <a:extLst>
                <a:ext uri="{FF2B5EF4-FFF2-40B4-BE49-F238E27FC236}">
                  <a16:creationId xmlns:a16="http://schemas.microsoft.com/office/drawing/2014/main" id="{BAA641BB-DEDF-4C3E-95FC-8BBFEAC6E06A}"/>
                </a:ext>
              </a:extLst>
            </p:cNvPr>
            <p:cNvSpPr>
              <a:spLocks/>
            </p:cNvSpPr>
            <p:nvPr/>
          </p:nvSpPr>
          <p:spPr bwMode="auto">
            <a:xfrm>
              <a:off x="17259300" y="10517188"/>
              <a:ext cx="1509713" cy="63500"/>
            </a:xfrm>
            <a:custGeom>
              <a:avLst/>
              <a:gdLst>
                <a:gd name="T0" fmla="*/ 613 w 619"/>
                <a:gd name="T1" fmla="*/ 26 h 26"/>
                <a:gd name="T2" fmla="*/ 6 w 619"/>
                <a:gd name="T3" fmla="*/ 26 h 26"/>
                <a:gd name="T4" fmla="*/ 0 w 619"/>
                <a:gd name="T5" fmla="*/ 19 h 26"/>
                <a:gd name="T6" fmla="*/ 0 w 619"/>
                <a:gd name="T7" fmla="*/ 6 h 26"/>
                <a:gd name="T8" fmla="*/ 6 w 619"/>
                <a:gd name="T9" fmla="*/ 0 h 26"/>
                <a:gd name="T10" fmla="*/ 613 w 619"/>
                <a:gd name="T11" fmla="*/ 0 h 26"/>
                <a:gd name="T12" fmla="*/ 619 w 619"/>
                <a:gd name="T13" fmla="*/ 6 h 26"/>
                <a:gd name="T14" fmla="*/ 619 w 619"/>
                <a:gd name="T15" fmla="*/ 19 h 26"/>
                <a:gd name="T16" fmla="*/ 613 w 619"/>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9" h="26">
                  <a:moveTo>
                    <a:pt x="613" y="26"/>
                  </a:moveTo>
                  <a:cubicBezTo>
                    <a:pt x="6" y="26"/>
                    <a:pt x="6" y="26"/>
                    <a:pt x="6" y="26"/>
                  </a:cubicBezTo>
                  <a:cubicBezTo>
                    <a:pt x="2" y="26"/>
                    <a:pt x="0" y="23"/>
                    <a:pt x="0" y="19"/>
                  </a:cubicBezTo>
                  <a:cubicBezTo>
                    <a:pt x="0" y="6"/>
                    <a:pt x="0" y="6"/>
                    <a:pt x="0" y="6"/>
                  </a:cubicBezTo>
                  <a:cubicBezTo>
                    <a:pt x="0" y="3"/>
                    <a:pt x="2" y="0"/>
                    <a:pt x="6" y="0"/>
                  </a:cubicBezTo>
                  <a:cubicBezTo>
                    <a:pt x="613" y="0"/>
                    <a:pt x="613" y="0"/>
                    <a:pt x="613" y="0"/>
                  </a:cubicBezTo>
                  <a:cubicBezTo>
                    <a:pt x="616" y="0"/>
                    <a:pt x="619" y="3"/>
                    <a:pt x="619" y="6"/>
                  </a:cubicBezTo>
                  <a:cubicBezTo>
                    <a:pt x="619" y="19"/>
                    <a:pt x="619" y="19"/>
                    <a:pt x="619" y="19"/>
                  </a:cubicBezTo>
                  <a:cubicBezTo>
                    <a:pt x="619" y="23"/>
                    <a:pt x="616" y="26"/>
                    <a:pt x="613" y="26"/>
                  </a:cubicBezTo>
                  <a:close/>
                </a:path>
              </a:pathLst>
            </a:custGeom>
            <a:solidFill>
              <a:srgbClr val="F6F5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06">
              <a:extLst>
                <a:ext uri="{FF2B5EF4-FFF2-40B4-BE49-F238E27FC236}">
                  <a16:creationId xmlns:a16="http://schemas.microsoft.com/office/drawing/2014/main" id="{98280BB8-79A0-4FB2-9D38-9B44CD1CA983}"/>
                </a:ext>
              </a:extLst>
            </p:cNvPr>
            <p:cNvSpPr>
              <a:spLocks/>
            </p:cNvSpPr>
            <p:nvPr/>
          </p:nvSpPr>
          <p:spPr bwMode="auto">
            <a:xfrm>
              <a:off x="17259300" y="10645775"/>
              <a:ext cx="1509713" cy="63500"/>
            </a:xfrm>
            <a:custGeom>
              <a:avLst/>
              <a:gdLst>
                <a:gd name="T0" fmla="*/ 613 w 619"/>
                <a:gd name="T1" fmla="*/ 26 h 26"/>
                <a:gd name="T2" fmla="*/ 6 w 619"/>
                <a:gd name="T3" fmla="*/ 26 h 26"/>
                <a:gd name="T4" fmla="*/ 0 w 619"/>
                <a:gd name="T5" fmla="*/ 20 h 26"/>
                <a:gd name="T6" fmla="*/ 0 w 619"/>
                <a:gd name="T7" fmla="*/ 7 h 26"/>
                <a:gd name="T8" fmla="*/ 6 w 619"/>
                <a:gd name="T9" fmla="*/ 0 h 26"/>
                <a:gd name="T10" fmla="*/ 613 w 619"/>
                <a:gd name="T11" fmla="*/ 0 h 26"/>
                <a:gd name="T12" fmla="*/ 619 w 619"/>
                <a:gd name="T13" fmla="*/ 7 h 26"/>
                <a:gd name="T14" fmla="*/ 619 w 619"/>
                <a:gd name="T15" fmla="*/ 20 h 26"/>
                <a:gd name="T16" fmla="*/ 613 w 619"/>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9" h="26">
                  <a:moveTo>
                    <a:pt x="613" y="26"/>
                  </a:moveTo>
                  <a:cubicBezTo>
                    <a:pt x="6" y="26"/>
                    <a:pt x="6" y="26"/>
                    <a:pt x="6" y="26"/>
                  </a:cubicBezTo>
                  <a:cubicBezTo>
                    <a:pt x="2" y="26"/>
                    <a:pt x="0" y="23"/>
                    <a:pt x="0" y="20"/>
                  </a:cubicBezTo>
                  <a:cubicBezTo>
                    <a:pt x="0" y="7"/>
                    <a:pt x="0" y="7"/>
                    <a:pt x="0" y="7"/>
                  </a:cubicBezTo>
                  <a:cubicBezTo>
                    <a:pt x="0" y="3"/>
                    <a:pt x="2" y="0"/>
                    <a:pt x="6" y="0"/>
                  </a:cubicBezTo>
                  <a:cubicBezTo>
                    <a:pt x="613" y="0"/>
                    <a:pt x="613" y="0"/>
                    <a:pt x="613" y="0"/>
                  </a:cubicBezTo>
                  <a:cubicBezTo>
                    <a:pt x="616" y="0"/>
                    <a:pt x="619" y="3"/>
                    <a:pt x="619" y="7"/>
                  </a:cubicBezTo>
                  <a:cubicBezTo>
                    <a:pt x="619" y="20"/>
                    <a:pt x="619" y="20"/>
                    <a:pt x="619" y="20"/>
                  </a:cubicBezTo>
                  <a:cubicBezTo>
                    <a:pt x="619" y="23"/>
                    <a:pt x="616" y="26"/>
                    <a:pt x="613" y="26"/>
                  </a:cubicBezTo>
                  <a:close/>
                </a:path>
              </a:pathLst>
            </a:custGeom>
            <a:solidFill>
              <a:srgbClr val="F6F5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08">
              <a:extLst>
                <a:ext uri="{FF2B5EF4-FFF2-40B4-BE49-F238E27FC236}">
                  <a16:creationId xmlns:a16="http://schemas.microsoft.com/office/drawing/2014/main" id="{16354C5D-2869-4A12-BFEC-7A4B86F39C8C}"/>
                </a:ext>
              </a:extLst>
            </p:cNvPr>
            <p:cNvSpPr>
              <a:spLocks/>
            </p:cNvSpPr>
            <p:nvPr/>
          </p:nvSpPr>
          <p:spPr bwMode="auto">
            <a:xfrm>
              <a:off x="17259300" y="10777538"/>
              <a:ext cx="1509713" cy="63500"/>
            </a:xfrm>
            <a:custGeom>
              <a:avLst/>
              <a:gdLst>
                <a:gd name="T0" fmla="*/ 613 w 619"/>
                <a:gd name="T1" fmla="*/ 26 h 26"/>
                <a:gd name="T2" fmla="*/ 6 w 619"/>
                <a:gd name="T3" fmla="*/ 26 h 26"/>
                <a:gd name="T4" fmla="*/ 0 w 619"/>
                <a:gd name="T5" fmla="*/ 19 h 26"/>
                <a:gd name="T6" fmla="*/ 0 w 619"/>
                <a:gd name="T7" fmla="*/ 6 h 26"/>
                <a:gd name="T8" fmla="*/ 6 w 619"/>
                <a:gd name="T9" fmla="*/ 0 h 26"/>
                <a:gd name="T10" fmla="*/ 613 w 619"/>
                <a:gd name="T11" fmla="*/ 0 h 26"/>
                <a:gd name="T12" fmla="*/ 619 w 619"/>
                <a:gd name="T13" fmla="*/ 6 h 26"/>
                <a:gd name="T14" fmla="*/ 619 w 619"/>
                <a:gd name="T15" fmla="*/ 19 h 26"/>
                <a:gd name="T16" fmla="*/ 613 w 619"/>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9" h="26">
                  <a:moveTo>
                    <a:pt x="613" y="26"/>
                  </a:moveTo>
                  <a:cubicBezTo>
                    <a:pt x="6" y="26"/>
                    <a:pt x="6" y="26"/>
                    <a:pt x="6" y="26"/>
                  </a:cubicBezTo>
                  <a:cubicBezTo>
                    <a:pt x="2" y="26"/>
                    <a:pt x="0" y="23"/>
                    <a:pt x="0" y="19"/>
                  </a:cubicBezTo>
                  <a:cubicBezTo>
                    <a:pt x="0" y="6"/>
                    <a:pt x="0" y="6"/>
                    <a:pt x="0" y="6"/>
                  </a:cubicBezTo>
                  <a:cubicBezTo>
                    <a:pt x="0" y="3"/>
                    <a:pt x="2" y="0"/>
                    <a:pt x="6" y="0"/>
                  </a:cubicBezTo>
                  <a:cubicBezTo>
                    <a:pt x="613" y="0"/>
                    <a:pt x="613" y="0"/>
                    <a:pt x="613" y="0"/>
                  </a:cubicBezTo>
                  <a:cubicBezTo>
                    <a:pt x="616" y="0"/>
                    <a:pt x="619" y="3"/>
                    <a:pt x="619" y="6"/>
                  </a:cubicBezTo>
                  <a:cubicBezTo>
                    <a:pt x="619" y="19"/>
                    <a:pt x="619" y="19"/>
                    <a:pt x="619" y="19"/>
                  </a:cubicBezTo>
                  <a:cubicBezTo>
                    <a:pt x="619" y="23"/>
                    <a:pt x="616" y="26"/>
                    <a:pt x="613" y="26"/>
                  </a:cubicBezTo>
                  <a:close/>
                </a:path>
              </a:pathLst>
            </a:custGeom>
            <a:solidFill>
              <a:srgbClr val="F6F5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09">
              <a:extLst>
                <a:ext uri="{FF2B5EF4-FFF2-40B4-BE49-F238E27FC236}">
                  <a16:creationId xmlns:a16="http://schemas.microsoft.com/office/drawing/2014/main" id="{21FC5229-1C34-43EC-9414-018FD465FD2A}"/>
                </a:ext>
              </a:extLst>
            </p:cNvPr>
            <p:cNvSpPr>
              <a:spLocks/>
            </p:cNvSpPr>
            <p:nvPr/>
          </p:nvSpPr>
          <p:spPr bwMode="auto">
            <a:xfrm>
              <a:off x="14770100" y="11631613"/>
              <a:ext cx="2228850" cy="63500"/>
            </a:xfrm>
            <a:custGeom>
              <a:avLst/>
              <a:gdLst>
                <a:gd name="T0" fmla="*/ 906 w 914"/>
                <a:gd name="T1" fmla="*/ 26 h 26"/>
                <a:gd name="T2" fmla="*/ 8 w 914"/>
                <a:gd name="T3" fmla="*/ 26 h 26"/>
                <a:gd name="T4" fmla="*/ 0 w 914"/>
                <a:gd name="T5" fmla="*/ 18 h 26"/>
                <a:gd name="T6" fmla="*/ 0 w 914"/>
                <a:gd name="T7" fmla="*/ 8 h 26"/>
                <a:gd name="T8" fmla="*/ 8 w 914"/>
                <a:gd name="T9" fmla="*/ 0 h 26"/>
                <a:gd name="T10" fmla="*/ 906 w 914"/>
                <a:gd name="T11" fmla="*/ 0 h 26"/>
                <a:gd name="T12" fmla="*/ 914 w 914"/>
                <a:gd name="T13" fmla="*/ 8 h 26"/>
                <a:gd name="T14" fmla="*/ 914 w 914"/>
                <a:gd name="T15" fmla="*/ 18 h 26"/>
                <a:gd name="T16" fmla="*/ 906 w 91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4" h="26">
                  <a:moveTo>
                    <a:pt x="906" y="26"/>
                  </a:moveTo>
                  <a:cubicBezTo>
                    <a:pt x="8" y="26"/>
                    <a:pt x="8" y="26"/>
                    <a:pt x="8" y="26"/>
                  </a:cubicBezTo>
                  <a:cubicBezTo>
                    <a:pt x="4" y="26"/>
                    <a:pt x="0" y="22"/>
                    <a:pt x="0" y="18"/>
                  </a:cubicBezTo>
                  <a:cubicBezTo>
                    <a:pt x="0" y="8"/>
                    <a:pt x="0" y="8"/>
                    <a:pt x="0" y="8"/>
                  </a:cubicBezTo>
                  <a:cubicBezTo>
                    <a:pt x="0" y="3"/>
                    <a:pt x="4" y="0"/>
                    <a:pt x="8" y="0"/>
                  </a:cubicBezTo>
                  <a:cubicBezTo>
                    <a:pt x="906" y="0"/>
                    <a:pt x="906" y="0"/>
                    <a:pt x="906" y="0"/>
                  </a:cubicBezTo>
                  <a:cubicBezTo>
                    <a:pt x="911" y="0"/>
                    <a:pt x="914" y="3"/>
                    <a:pt x="914" y="8"/>
                  </a:cubicBezTo>
                  <a:cubicBezTo>
                    <a:pt x="914" y="18"/>
                    <a:pt x="914" y="18"/>
                    <a:pt x="914" y="18"/>
                  </a:cubicBezTo>
                  <a:cubicBezTo>
                    <a:pt x="914" y="22"/>
                    <a:pt x="911" y="26"/>
                    <a:pt x="906" y="26"/>
                  </a:cubicBezTo>
                  <a:close/>
                </a:path>
              </a:pathLst>
            </a:custGeom>
            <a:solidFill>
              <a:srgbClr val="F6F5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10">
              <a:extLst>
                <a:ext uri="{FF2B5EF4-FFF2-40B4-BE49-F238E27FC236}">
                  <a16:creationId xmlns:a16="http://schemas.microsoft.com/office/drawing/2014/main" id="{AD922CBA-D41D-45FA-A0C2-0307FCF5D7F8}"/>
                </a:ext>
              </a:extLst>
            </p:cNvPr>
            <p:cNvSpPr>
              <a:spLocks/>
            </p:cNvSpPr>
            <p:nvPr/>
          </p:nvSpPr>
          <p:spPr bwMode="auto">
            <a:xfrm>
              <a:off x="14770100" y="11771313"/>
              <a:ext cx="2228850" cy="61913"/>
            </a:xfrm>
            <a:custGeom>
              <a:avLst/>
              <a:gdLst>
                <a:gd name="T0" fmla="*/ 906 w 914"/>
                <a:gd name="T1" fmla="*/ 26 h 26"/>
                <a:gd name="T2" fmla="*/ 8 w 914"/>
                <a:gd name="T3" fmla="*/ 26 h 26"/>
                <a:gd name="T4" fmla="*/ 0 w 914"/>
                <a:gd name="T5" fmla="*/ 18 h 26"/>
                <a:gd name="T6" fmla="*/ 0 w 914"/>
                <a:gd name="T7" fmla="*/ 8 h 26"/>
                <a:gd name="T8" fmla="*/ 8 w 914"/>
                <a:gd name="T9" fmla="*/ 0 h 26"/>
                <a:gd name="T10" fmla="*/ 906 w 914"/>
                <a:gd name="T11" fmla="*/ 0 h 26"/>
                <a:gd name="T12" fmla="*/ 914 w 914"/>
                <a:gd name="T13" fmla="*/ 8 h 26"/>
                <a:gd name="T14" fmla="*/ 914 w 914"/>
                <a:gd name="T15" fmla="*/ 18 h 26"/>
                <a:gd name="T16" fmla="*/ 906 w 91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4" h="26">
                  <a:moveTo>
                    <a:pt x="906" y="26"/>
                  </a:moveTo>
                  <a:cubicBezTo>
                    <a:pt x="8" y="26"/>
                    <a:pt x="8" y="26"/>
                    <a:pt x="8" y="26"/>
                  </a:cubicBezTo>
                  <a:cubicBezTo>
                    <a:pt x="4" y="26"/>
                    <a:pt x="0" y="23"/>
                    <a:pt x="0" y="18"/>
                  </a:cubicBezTo>
                  <a:cubicBezTo>
                    <a:pt x="0" y="8"/>
                    <a:pt x="0" y="8"/>
                    <a:pt x="0" y="8"/>
                  </a:cubicBezTo>
                  <a:cubicBezTo>
                    <a:pt x="0" y="4"/>
                    <a:pt x="4" y="0"/>
                    <a:pt x="8" y="0"/>
                  </a:cubicBezTo>
                  <a:cubicBezTo>
                    <a:pt x="906" y="0"/>
                    <a:pt x="906" y="0"/>
                    <a:pt x="906" y="0"/>
                  </a:cubicBezTo>
                  <a:cubicBezTo>
                    <a:pt x="911" y="0"/>
                    <a:pt x="914" y="4"/>
                    <a:pt x="914" y="8"/>
                  </a:cubicBezTo>
                  <a:cubicBezTo>
                    <a:pt x="914" y="18"/>
                    <a:pt x="914" y="18"/>
                    <a:pt x="914" y="18"/>
                  </a:cubicBezTo>
                  <a:cubicBezTo>
                    <a:pt x="914" y="23"/>
                    <a:pt x="911" y="26"/>
                    <a:pt x="906" y="26"/>
                  </a:cubicBezTo>
                  <a:close/>
                </a:path>
              </a:pathLst>
            </a:custGeom>
            <a:solidFill>
              <a:srgbClr val="F6F5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11">
              <a:extLst>
                <a:ext uri="{FF2B5EF4-FFF2-40B4-BE49-F238E27FC236}">
                  <a16:creationId xmlns:a16="http://schemas.microsoft.com/office/drawing/2014/main" id="{1426887C-7205-4C14-9C61-379E84C0572F}"/>
                </a:ext>
              </a:extLst>
            </p:cNvPr>
            <p:cNvSpPr>
              <a:spLocks/>
            </p:cNvSpPr>
            <p:nvPr/>
          </p:nvSpPr>
          <p:spPr bwMode="auto">
            <a:xfrm>
              <a:off x="14770100" y="11912600"/>
              <a:ext cx="2228850" cy="63500"/>
            </a:xfrm>
            <a:custGeom>
              <a:avLst/>
              <a:gdLst>
                <a:gd name="T0" fmla="*/ 906 w 914"/>
                <a:gd name="T1" fmla="*/ 26 h 26"/>
                <a:gd name="T2" fmla="*/ 8 w 914"/>
                <a:gd name="T3" fmla="*/ 26 h 26"/>
                <a:gd name="T4" fmla="*/ 0 w 914"/>
                <a:gd name="T5" fmla="*/ 18 h 26"/>
                <a:gd name="T6" fmla="*/ 0 w 914"/>
                <a:gd name="T7" fmla="*/ 8 h 26"/>
                <a:gd name="T8" fmla="*/ 8 w 914"/>
                <a:gd name="T9" fmla="*/ 0 h 26"/>
                <a:gd name="T10" fmla="*/ 906 w 914"/>
                <a:gd name="T11" fmla="*/ 0 h 26"/>
                <a:gd name="T12" fmla="*/ 914 w 914"/>
                <a:gd name="T13" fmla="*/ 8 h 26"/>
                <a:gd name="T14" fmla="*/ 914 w 914"/>
                <a:gd name="T15" fmla="*/ 18 h 26"/>
                <a:gd name="T16" fmla="*/ 906 w 91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4" h="26">
                  <a:moveTo>
                    <a:pt x="906" y="26"/>
                  </a:moveTo>
                  <a:cubicBezTo>
                    <a:pt x="8" y="26"/>
                    <a:pt x="8" y="26"/>
                    <a:pt x="8" y="26"/>
                  </a:cubicBezTo>
                  <a:cubicBezTo>
                    <a:pt x="4" y="26"/>
                    <a:pt x="0" y="22"/>
                    <a:pt x="0" y="18"/>
                  </a:cubicBezTo>
                  <a:cubicBezTo>
                    <a:pt x="0" y="8"/>
                    <a:pt x="0" y="8"/>
                    <a:pt x="0" y="8"/>
                  </a:cubicBezTo>
                  <a:cubicBezTo>
                    <a:pt x="0" y="3"/>
                    <a:pt x="4" y="0"/>
                    <a:pt x="8" y="0"/>
                  </a:cubicBezTo>
                  <a:cubicBezTo>
                    <a:pt x="906" y="0"/>
                    <a:pt x="906" y="0"/>
                    <a:pt x="906" y="0"/>
                  </a:cubicBezTo>
                  <a:cubicBezTo>
                    <a:pt x="911" y="0"/>
                    <a:pt x="914" y="3"/>
                    <a:pt x="914" y="8"/>
                  </a:cubicBezTo>
                  <a:cubicBezTo>
                    <a:pt x="914" y="18"/>
                    <a:pt x="914" y="18"/>
                    <a:pt x="914" y="18"/>
                  </a:cubicBezTo>
                  <a:cubicBezTo>
                    <a:pt x="914" y="22"/>
                    <a:pt x="911" y="26"/>
                    <a:pt x="906" y="26"/>
                  </a:cubicBezTo>
                  <a:close/>
                </a:path>
              </a:pathLst>
            </a:custGeom>
            <a:solidFill>
              <a:srgbClr val="F6F5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12">
              <a:extLst>
                <a:ext uri="{FF2B5EF4-FFF2-40B4-BE49-F238E27FC236}">
                  <a16:creationId xmlns:a16="http://schemas.microsoft.com/office/drawing/2014/main" id="{6BC4E079-B421-4BCE-8B38-D5D62EE74E0F}"/>
                </a:ext>
              </a:extLst>
            </p:cNvPr>
            <p:cNvSpPr>
              <a:spLocks/>
            </p:cNvSpPr>
            <p:nvPr/>
          </p:nvSpPr>
          <p:spPr bwMode="auto">
            <a:xfrm>
              <a:off x="17259300" y="11109325"/>
              <a:ext cx="1509713" cy="717550"/>
            </a:xfrm>
            <a:custGeom>
              <a:avLst/>
              <a:gdLst>
                <a:gd name="T0" fmla="*/ 576 w 619"/>
                <a:gd name="T1" fmla="*/ 294 h 294"/>
                <a:gd name="T2" fmla="*/ 43 w 619"/>
                <a:gd name="T3" fmla="*/ 294 h 294"/>
                <a:gd name="T4" fmla="*/ 0 w 619"/>
                <a:gd name="T5" fmla="*/ 251 h 294"/>
                <a:gd name="T6" fmla="*/ 0 w 619"/>
                <a:gd name="T7" fmla="*/ 43 h 294"/>
                <a:gd name="T8" fmla="*/ 43 w 619"/>
                <a:gd name="T9" fmla="*/ 0 h 294"/>
                <a:gd name="T10" fmla="*/ 576 w 619"/>
                <a:gd name="T11" fmla="*/ 0 h 294"/>
                <a:gd name="T12" fmla="*/ 619 w 619"/>
                <a:gd name="T13" fmla="*/ 43 h 294"/>
                <a:gd name="T14" fmla="*/ 619 w 619"/>
                <a:gd name="T15" fmla="*/ 251 h 294"/>
                <a:gd name="T16" fmla="*/ 576 w 619"/>
                <a:gd name="T17" fmla="*/ 29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9" h="294">
                  <a:moveTo>
                    <a:pt x="576" y="294"/>
                  </a:moveTo>
                  <a:cubicBezTo>
                    <a:pt x="43" y="294"/>
                    <a:pt x="43" y="294"/>
                    <a:pt x="43" y="294"/>
                  </a:cubicBezTo>
                  <a:cubicBezTo>
                    <a:pt x="19" y="294"/>
                    <a:pt x="0" y="275"/>
                    <a:pt x="0" y="251"/>
                  </a:cubicBezTo>
                  <a:cubicBezTo>
                    <a:pt x="0" y="43"/>
                    <a:pt x="0" y="43"/>
                    <a:pt x="0" y="43"/>
                  </a:cubicBezTo>
                  <a:cubicBezTo>
                    <a:pt x="0" y="19"/>
                    <a:pt x="19" y="0"/>
                    <a:pt x="43" y="0"/>
                  </a:cubicBezTo>
                  <a:cubicBezTo>
                    <a:pt x="576" y="0"/>
                    <a:pt x="576" y="0"/>
                    <a:pt x="576" y="0"/>
                  </a:cubicBezTo>
                  <a:cubicBezTo>
                    <a:pt x="600" y="0"/>
                    <a:pt x="619" y="19"/>
                    <a:pt x="619" y="43"/>
                  </a:cubicBezTo>
                  <a:cubicBezTo>
                    <a:pt x="619" y="251"/>
                    <a:pt x="619" y="251"/>
                    <a:pt x="619" y="251"/>
                  </a:cubicBezTo>
                  <a:cubicBezTo>
                    <a:pt x="619" y="275"/>
                    <a:pt x="600" y="294"/>
                    <a:pt x="576" y="294"/>
                  </a:cubicBezTo>
                  <a:close/>
                </a:path>
              </a:pathLst>
            </a:custGeom>
            <a:solidFill>
              <a:srgbClr val="F6F5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13">
              <a:extLst>
                <a:ext uri="{FF2B5EF4-FFF2-40B4-BE49-F238E27FC236}">
                  <a16:creationId xmlns:a16="http://schemas.microsoft.com/office/drawing/2014/main" id="{D35C7DDF-7C83-4B64-860E-C19BDBF5A76E}"/>
                </a:ext>
              </a:extLst>
            </p:cNvPr>
            <p:cNvSpPr>
              <a:spLocks/>
            </p:cNvSpPr>
            <p:nvPr/>
          </p:nvSpPr>
          <p:spPr bwMode="auto">
            <a:xfrm>
              <a:off x="15544800" y="9721850"/>
              <a:ext cx="592138" cy="446088"/>
            </a:xfrm>
            <a:custGeom>
              <a:avLst/>
              <a:gdLst>
                <a:gd name="T0" fmla="*/ 41 w 243"/>
                <a:gd name="T1" fmla="*/ 122 h 183"/>
                <a:gd name="T2" fmla="*/ 42 w 243"/>
                <a:gd name="T3" fmla="*/ 144 h 183"/>
                <a:gd name="T4" fmla="*/ 36 w 243"/>
                <a:gd name="T5" fmla="*/ 183 h 183"/>
                <a:gd name="T6" fmla="*/ 36 w 243"/>
                <a:gd name="T7" fmla="*/ 183 h 183"/>
                <a:gd name="T8" fmla="*/ 14 w 243"/>
                <a:gd name="T9" fmla="*/ 161 h 183"/>
                <a:gd name="T10" fmla="*/ 1 w 243"/>
                <a:gd name="T11" fmla="*/ 130 h 183"/>
                <a:gd name="T12" fmla="*/ 6 w 243"/>
                <a:gd name="T13" fmla="*/ 99 h 183"/>
                <a:gd name="T14" fmla="*/ 26 w 243"/>
                <a:gd name="T15" fmla="*/ 50 h 183"/>
                <a:gd name="T16" fmla="*/ 110 w 243"/>
                <a:gd name="T17" fmla="*/ 1 h 183"/>
                <a:gd name="T18" fmla="*/ 195 w 243"/>
                <a:gd name="T19" fmla="*/ 41 h 183"/>
                <a:gd name="T20" fmla="*/ 196 w 243"/>
                <a:gd name="T21" fmla="*/ 41 h 183"/>
                <a:gd name="T22" fmla="*/ 241 w 243"/>
                <a:gd name="T23" fmla="*/ 106 h 183"/>
                <a:gd name="T24" fmla="*/ 211 w 243"/>
                <a:gd name="T25" fmla="*/ 173 h 183"/>
                <a:gd name="T26" fmla="*/ 211 w 243"/>
                <a:gd name="T27" fmla="*/ 173 h 183"/>
                <a:gd name="T28" fmla="*/ 210 w 243"/>
                <a:gd name="T29" fmla="*/ 172 h 183"/>
                <a:gd name="T30" fmla="*/ 199 w 243"/>
                <a:gd name="T31" fmla="*/ 156 h 183"/>
                <a:gd name="T32" fmla="*/ 192 w 243"/>
                <a:gd name="T33" fmla="*/ 136 h 183"/>
                <a:gd name="T34" fmla="*/ 183 w 243"/>
                <a:gd name="T35" fmla="*/ 125 h 183"/>
                <a:gd name="T36" fmla="*/ 169 w 243"/>
                <a:gd name="T37" fmla="*/ 83 h 183"/>
                <a:gd name="T38" fmla="*/ 169 w 243"/>
                <a:gd name="T39" fmla="*/ 83 h 183"/>
                <a:gd name="T40" fmla="*/ 53 w 243"/>
                <a:gd name="T41" fmla="*/ 125 h 183"/>
                <a:gd name="T42" fmla="*/ 79 w 243"/>
                <a:gd name="T43" fmla="*/ 92 h 183"/>
                <a:gd name="T44" fmla="*/ 75 w 243"/>
                <a:gd name="T45" fmla="*/ 91 h 183"/>
                <a:gd name="T46" fmla="*/ 41 w 243"/>
                <a:gd name="T47" fmla="*/ 12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83">
                  <a:moveTo>
                    <a:pt x="41" y="122"/>
                  </a:moveTo>
                  <a:cubicBezTo>
                    <a:pt x="39" y="129"/>
                    <a:pt x="41" y="136"/>
                    <a:pt x="42" y="144"/>
                  </a:cubicBezTo>
                  <a:cubicBezTo>
                    <a:pt x="44" y="157"/>
                    <a:pt x="42" y="171"/>
                    <a:pt x="36" y="183"/>
                  </a:cubicBezTo>
                  <a:cubicBezTo>
                    <a:pt x="36" y="183"/>
                    <a:pt x="36" y="183"/>
                    <a:pt x="36" y="183"/>
                  </a:cubicBezTo>
                  <a:cubicBezTo>
                    <a:pt x="28" y="176"/>
                    <a:pt x="20" y="169"/>
                    <a:pt x="14" y="161"/>
                  </a:cubicBezTo>
                  <a:cubicBezTo>
                    <a:pt x="7" y="152"/>
                    <a:pt x="2" y="141"/>
                    <a:pt x="1" y="130"/>
                  </a:cubicBezTo>
                  <a:cubicBezTo>
                    <a:pt x="0" y="119"/>
                    <a:pt x="3" y="109"/>
                    <a:pt x="6" y="99"/>
                  </a:cubicBezTo>
                  <a:cubicBezTo>
                    <a:pt x="11" y="82"/>
                    <a:pt x="17" y="65"/>
                    <a:pt x="26" y="50"/>
                  </a:cubicBezTo>
                  <a:cubicBezTo>
                    <a:pt x="44" y="21"/>
                    <a:pt x="77" y="2"/>
                    <a:pt x="110" y="1"/>
                  </a:cubicBezTo>
                  <a:cubicBezTo>
                    <a:pt x="143" y="0"/>
                    <a:pt x="175" y="16"/>
                    <a:pt x="195" y="41"/>
                  </a:cubicBezTo>
                  <a:cubicBezTo>
                    <a:pt x="196" y="41"/>
                    <a:pt x="196" y="41"/>
                    <a:pt x="196" y="41"/>
                  </a:cubicBezTo>
                  <a:cubicBezTo>
                    <a:pt x="221" y="53"/>
                    <a:pt x="239" y="78"/>
                    <a:pt x="241" y="106"/>
                  </a:cubicBezTo>
                  <a:cubicBezTo>
                    <a:pt x="243" y="131"/>
                    <a:pt x="231" y="157"/>
                    <a:pt x="211" y="173"/>
                  </a:cubicBezTo>
                  <a:cubicBezTo>
                    <a:pt x="211" y="173"/>
                    <a:pt x="211" y="173"/>
                    <a:pt x="211" y="173"/>
                  </a:cubicBezTo>
                  <a:cubicBezTo>
                    <a:pt x="210" y="172"/>
                    <a:pt x="210" y="172"/>
                    <a:pt x="210" y="172"/>
                  </a:cubicBezTo>
                  <a:cubicBezTo>
                    <a:pt x="204" y="170"/>
                    <a:pt x="201" y="163"/>
                    <a:pt x="199" y="156"/>
                  </a:cubicBezTo>
                  <a:cubicBezTo>
                    <a:pt x="197" y="149"/>
                    <a:pt x="196" y="142"/>
                    <a:pt x="192" y="136"/>
                  </a:cubicBezTo>
                  <a:cubicBezTo>
                    <a:pt x="190" y="132"/>
                    <a:pt x="186" y="129"/>
                    <a:pt x="183" y="125"/>
                  </a:cubicBezTo>
                  <a:cubicBezTo>
                    <a:pt x="173" y="114"/>
                    <a:pt x="171" y="98"/>
                    <a:pt x="169" y="83"/>
                  </a:cubicBezTo>
                  <a:cubicBezTo>
                    <a:pt x="169" y="83"/>
                    <a:pt x="169" y="83"/>
                    <a:pt x="169" y="83"/>
                  </a:cubicBezTo>
                  <a:cubicBezTo>
                    <a:pt x="139" y="113"/>
                    <a:pt x="95" y="129"/>
                    <a:pt x="53" y="125"/>
                  </a:cubicBezTo>
                  <a:cubicBezTo>
                    <a:pt x="64" y="116"/>
                    <a:pt x="72" y="105"/>
                    <a:pt x="79" y="92"/>
                  </a:cubicBezTo>
                  <a:cubicBezTo>
                    <a:pt x="75" y="91"/>
                    <a:pt x="75" y="91"/>
                    <a:pt x="75" y="91"/>
                  </a:cubicBezTo>
                  <a:cubicBezTo>
                    <a:pt x="68" y="105"/>
                    <a:pt x="46" y="107"/>
                    <a:pt x="41" y="122"/>
                  </a:cubicBezTo>
                  <a:close/>
                </a:path>
              </a:pathLst>
            </a:custGeom>
            <a:solidFill>
              <a:srgbClr val="402F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14">
              <a:extLst>
                <a:ext uri="{FF2B5EF4-FFF2-40B4-BE49-F238E27FC236}">
                  <a16:creationId xmlns:a16="http://schemas.microsoft.com/office/drawing/2014/main" id="{F3A3A105-09CE-4F4D-982D-F38EF7E7AA2E}"/>
                </a:ext>
              </a:extLst>
            </p:cNvPr>
            <p:cNvSpPr>
              <a:spLocks/>
            </p:cNvSpPr>
            <p:nvPr/>
          </p:nvSpPr>
          <p:spPr bwMode="auto">
            <a:xfrm>
              <a:off x="15579725" y="10161588"/>
              <a:ext cx="68263" cy="125413"/>
            </a:xfrm>
            <a:custGeom>
              <a:avLst/>
              <a:gdLst>
                <a:gd name="T0" fmla="*/ 24 w 28"/>
                <a:gd name="T1" fmla="*/ 27 h 52"/>
                <a:gd name="T2" fmla="*/ 28 w 28"/>
                <a:gd name="T3" fmla="*/ 52 h 52"/>
                <a:gd name="T4" fmla="*/ 26 w 28"/>
                <a:gd name="T5" fmla="*/ 52 h 52"/>
                <a:gd name="T6" fmla="*/ 6 w 28"/>
                <a:gd name="T7" fmla="*/ 39 h 52"/>
                <a:gd name="T8" fmla="*/ 1 w 28"/>
                <a:gd name="T9" fmla="*/ 16 h 52"/>
                <a:gd name="T10" fmla="*/ 9 w 28"/>
                <a:gd name="T11" fmla="*/ 3 h 52"/>
                <a:gd name="T12" fmla="*/ 22 w 28"/>
                <a:gd name="T13" fmla="*/ 3 h 52"/>
                <a:gd name="T14" fmla="*/ 22 w 28"/>
                <a:gd name="T15" fmla="*/ 4 h 52"/>
                <a:gd name="T16" fmla="*/ 24 w 28"/>
                <a:gd name="T17"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52">
                  <a:moveTo>
                    <a:pt x="24" y="27"/>
                  </a:moveTo>
                  <a:cubicBezTo>
                    <a:pt x="25" y="35"/>
                    <a:pt x="26" y="43"/>
                    <a:pt x="28" y="52"/>
                  </a:cubicBezTo>
                  <a:cubicBezTo>
                    <a:pt x="26" y="52"/>
                    <a:pt x="26" y="52"/>
                    <a:pt x="26" y="52"/>
                  </a:cubicBezTo>
                  <a:cubicBezTo>
                    <a:pt x="18" y="50"/>
                    <a:pt x="11" y="46"/>
                    <a:pt x="6" y="39"/>
                  </a:cubicBezTo>
                  <a:cubicBezTo>
                    <a:pt x="2" y="32"/>
                    <a:pt x="0" y="24"/>
                    <a:pt x="1" y="16"/>
                  </a:cubicBezTo>
                  <a:cubicBezTo>
                    <a:pt x="2" y="11"/>
                    <a:pt x="5" y="6"/>
                    <a:pt x="9" y="3"/>
                  </a:cubicBezTo>
                  <a:cubicBezTo>
                    <a:pt x="12" y="0"/>
                    <a:pt x="18" y="0"/>
                    <a:pt x="22" y="3"/>
                  </a:cubicBezTo>
                  <a:cubicBezTo>
                    <a:pt x="22" y="4"/>
                    <a:pt x="22" y="4"/>
                    <a:pt x="22" y="4"/>
                  </a:cubicBezTo>
                  <a:cubicBezTo>
                    <a:pt x="23" y="11"/>
                    <a:pt x="23" y="19"/>
                    <a:pt x="24" y="27"/>
                  </a:cubicBezTo>
                  <a:close/>
                </a:path>
              </a:pathLst>
            </a:custGeom>
            <a:solidFill>
              <a:srgbClr val="F6BB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15">
              <a:extLst>
                <a:ext uri="{FF2B5EF4-FFF2-40B4-BE49-F238E27FC236}">
                  <a16:creationId xmlns:a16="http://schemas.microsoft.com/office/drawing/2014/main" id="{6CDB1A72-2F3F-45C5-86F8-59E4F38080BD}"/>
                </a:ext>
              </a:extLst>
            </p:cNvPr>
            <p:cNvSpPr>
              <a:spLocks/>
            </p:cNvSpPr>
            <p:nvPr/>
          </p:nvSpPr>
          <p:spPr bwMode="auto">
            <a:xfrm>
              <a:off x="15254287" y="12169775"/>
              <a:ext cx="93663" cy="130175"/>
            </a:xfrm>
            <a:custGeom>
              <a:avLst/>
              <a:gdLst>
                <a:gd name="T0" fmla="*/ 38 w 38"/>
                <a:gd name="T1" fmla="*/ 14 h 53"/>
                <a:gd name="T2" fmla="*/ 38 w 38"/>
                <a:gd name="T3" fmla="*/ 53 h 53"/>
                <a:gd name="T4" fmla="*/ 0 w 38"/>
                <a:gd name="T5" fmla="*/ 40 h 53"/>
                <a:gd name="T6" fmla="*/ 1 w 38"/>
                <a:gd name="T7" fmla="*/ 0 h 53"/>
                <a:gd name="T8" fmla="*/ 38 w 38"/>
                <a:gd name="T9" fmla="*/ 14 h 53"/>
              </a:gdLst>
              <a:ahLst/>
              <a:cxnLst>
                <a:cxn ang="0">
                  <a:pos x="T0" y="T1"/>
                </a:cxn>
                <a:cxn ang="0">
                  <a:pos x="T2" y="T3"/>
                </a:cxn>
                <a:cxn ang="0">
                  <a:pos x="T4" y="T5"/>
                </a:cxn>
                <a:cxn ang="0">
                  <a:pos x="T6" y="T7"/>
                </a:cxn>
                <a:cxn ang="0">
                  <a:pos x="T8" y="T9"/>
                </a:cxn>
              </a:cxnLst>
              <a:rect l="0" t="0" r="r" b="b"/>
              <a:pathLst>
                <a:path w="38" h="53">
                  <a:moveTo>
                    <a:pt x="38" y="14"/>
                  </a:moveTo>
                  <a:cubicBezTo>
                    <a:pt x="38" y="27"/>
                    <a:pt x="38" y="40"/>
                    <a:pt x="38" y="53"/>
                  </a:cubicBezTo>
                  <a:cubicBezTo>
                    <a:pt x="25" y="50"/>
                    <a:pt x="13" y="45"/>
                    <a:pt x="0" y="40"/>
                  </a:cubicBezTo>
                  <a:cubicBezTo>
                    <a:pt x="1" y="27"/>
                    <a:pt x="1" y="14"/>
                    <a:pt x="1" y="0"/>
                  </a:cubicBezTo>
                  <a:cubicBezTo>
                    <a:pt x="13" y="5"/>
                    <a:pt x="25" y="10"/>
                    <a:pt x="38" y="14"/>
                  </a:cubicBezTo>
                  <a:close/>
                </a:path>
              </a:pathLst>
            </a:custGeom>
            <a:solidFill>
              <a:srgbClr val="F19D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16">
              <a:extLst>
                <a:ext uri="{FF2B5EF4-FFF2-40B4-BE49-F238E27FC236}">
                  <a16:creationId xmlns:a16="http://schemas.microsoft.com/office/drawing/2014/main" id="{79D8DC48-F6D4-4F4B-A9C9-9BE1FC202BE7}"/>
                </a:ext>
              </a:extLst>
            </p:cNvPr>
            <p:cNvSpPr>
              <a:spLocks/>
            </p:cNvSpPr>
            <p:nvPr/>
          </p:nvSpPr>
          <p:spPr bwMode="auto">
            <a:xfrm>
              <a:off x="14843125" y="12060238"/>
              <a:ext cx="411163" cy="285750"/>
            </a:xfrm>
            <a:custGeom>
              <a:avLst/>
              <a:gdLst>
                <a:gd name="T0" fmla="*/ 169 w 169"/>
                <a:gd name="T1" fmla="*/ 85 h 117"/>
                <a:gd name="T2" fmla="*/ 166 w 169"/>
                <a:gd name="T3" fmla="*/ 114 h 117"/>
                <a:gd name="T4" fmla="*/ 34 w 169"/>
                <a:gd name="T5" fmla="*/ 115 h 117"/>
                <a:gd name="T6" fmla="*/ 7 w 169"/>
                <a:gd name="T7" fmla="*/ 105 h 117"/>
                <a:gd name="T8" fmla="*/ 2 w 169"/>
                <a:gd name="T9" fmla="*/ 86 h 117"/>
                <a:gd name="T10" fmla="*/ 4 w 169"/>
                <a:gd name="T11" fmla="*/ 38 h 117"/>
                <a:gd name="T12" fmla="*/ 26 w 169"/>
                <a:gd name="T13" fmla="*/ 0 h 117"/>
                <a:gd name="T14" fmla="*/ 169 w 169"/>
                <a:gd name="T15" fmla="*/ 85 h 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17">
                  <a:moveTo>
                    <a:pt x="169" y="85"/>
                  </a:moveTo>
                  <a:cubicBezTo>
                    <a:pt x="168" y="95"/>
                    <a:pt x="167" y="105"/>
                    <a:pt x="166" y="114"/>
                  </a:cubicBezTo>
                  <a:cubicBezTo>
                    <a:pt x="122" y="116"/>
                    <a:pt x="78" y="117"/>
                    <a:pt x="34" y="115"/>
                  </a:cubicBezTo>
                  <a:cubicBezTo>
                    <a:pt x="24" y="114"/>
                    <a:pt x="13" y="113"/>
                    <a:pt x="7" y="105"/>
                  </a:cubicBezTo>
                  <a:cubicBezTo>
                    <a:pt x="3" y="100"/>
                    <a:pt x="2" y="93"/>
                    <a:pt x="2" y="86"/>
                  </a:cubicBezTo>
                  <a:cubicBezTo>
                    <a:pt x="1" y="70"/>
                    <a:pt x="0" y="54"/>
                    <a:pt x="4" y="38"/>
                  </a:cubicBezTo>
                  <a:cubicBezTo>
                    <a:pt x="7" y="23"/>
                    <a:pt x="14" y="9"/>
                    <a:pt x="26" y="0"/>
                  </a:cubicBezTo>
                  <a:cubicBezTo>
                    <a:pt x="68" y="36"/>
                    <a:pt x="117" y="65"/>
                    <a:pt x="169" y="85"/>
                  </a:cubicBezTo>
                  <a:close/>
                </a:path>
              </a:pathLst>
            </a:custGeom>
            <a:solidFill>
              <a:srgbClr val="402F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17">
              <a:extLst>
                <a:ext uri="{FF2B5EF4-FFF2-40B4-BE49-F238E27FC236}">
                  <a16:creationId xmlns:a16="http://schemas.microsoft.com/office/drawing/2014/main" id="{60465972-464F-4F60-995A-2CE827364B1A}"/>
                </a:ext>
              </a:extLst>
            </p:cNvPr>
            <p:cNvSpPr>
              <a:spLocks/>
            </p:cNvSpPr>
            <p:nvPr/>
          </p:nvSpPr>
          <p:spPr bwMode="auto">
            <a:xfrm>
              <a:off x="14906625" y="12026900"/>
              <a:ext cx="350838" cy="241300"/>
            </a:xfrm>
            <a:custGeom>
              <a:avLst/>
              <a:gdLst>
                <a:gd name="T0" fmla="*/ 144 w 144"/>
                <a:gd name="T1" fmla="*/ 59 h 99"/>
                <a:gd name="T2" fmla="*/ 143 w 144"/>
                <a:gd name="T3" fmla="*/ 99 h 99"/>
                <a:gd name="T4" fmla="*/ 0 w 144"/>
                <a:gd name="T5" fmla="*/ 14 h 99"/>
                <a:gd name="T6" fmla="*/ 3 w 144"/>
                <a:gd name="T7" fmla="*/ 11 h 99"/>
                <a:gd name="T8" fmla="*/ 36 w 144"/>
                <a:gd name="T9" fmla="*/ 0 h 99"/>
                <a:gd name="T10" fmla="*/ 75 w 144"/>
                <a:gd name="T11" fmla="*/ 25 h 99"/>
                <a:gd name="T12" fmla="*/ 144 w 144"/>
                <a:gd name="T13" fmla="*/ 59 h 99"/>
              </a:gdLst>
              <a:ahLst/>
              <a:cxnLst>
                <a:cxn ang="0">
                  <a:pos x="T0" y="T1"/>
                </a:cxn>
                <a:cxn ang="0">
                  <a:pos x="T2" y="T3"/>
                </a:cxn>
                <a:cxn ang="0">
                  <a:pos x="T4" y="T5"/>
                </a:cxn>
                <a:cxn ang="0">
                  <a:pos x="T6" y="T7"/>
                </a:cxn>
                <a:cxn ang="0">
                  <a:pos x="T8" y="T9"/>
                </a:cxn>
                <a:cxn ang="0">
                  <a:pos x="T10" y="T11"/>
                </a:cxn>
                <a:cxn ang="0">
                  <a:pos x="T12" y="T13"/>
                </a:cxn>
              </a:cxnLst>
              <a:rect l="0" t="0" r="r" b="b"/>
              <a:pathLst>
                <a:path w="144" h="99">
                  <a:moveTo>
                    <a:pt x="144" y="59"/>
                  </a:moveTo>
                  <a:cubicBezTo>
                    <a:pt x="144" y="73"/>
                    <a:pt x="144" y="86"/>
                    <a:pt x="143" y="99"/>
                  </a:cubicBezTo>
                  <a:cubicBezTo>
                    <a:pt x="91" y="79"/>
                    <a:pt x="42" y="50"/>
                    <a:pt x="0" y="14"/>
                  </a:cubicBezTo>
                  <a:cubicBezTo>
                    <a:pt x="1" y="13"/>
                    <a:pt x="2" y="12"/>
                    <a:pt x="3" y="11"/>
                  </a:cubicBezTo>
                  <a:cubicBezTo>
                    <a:pt x="13" y="4"/>
                    <a:pt x="24" y="1"/>
                    <a:pt x="36" y="0"/>
                  </a:cubicBezTo>
                  <a:cubicBezTo>
                    <a:pt x="49" y="9"/>
                    <a:pt x="62" y="18"/>
                    <a:pt x="75" y="25"/>
                  </a:cubicBezTo>
                  <a:cubicBezTo>
                    <a:pt x="97" y="38"/>
                    <a:pt x="120" y="49"/>
                    <a:pt x="144" y="59"/>
                  </a:cubicBezTo>
                  <a:close/>
                </a:path>
              </a:pathLst>
            </a:custGeom>
            <a:solidFill>
              <a:srgbClr val="3222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18">
              <a:extLst>
                <a:ext uri="{FF2B5EF4-FFF2-40B4-BE49-F238E27FC236}">
                  <a16:creationId xmlns:a16="http://schemas.microsoft.com/office/drawing/2014/main" id="{CCFF556B-7360-49A8-B09F-8E8116C1BC15}"/>
                </a:ext>
              </a:extLst>
            </p:cNvPr>
            <p:cNvSpPr>
              <a:spLocks/>
            </p:cNvSpPr>
            <p:nvPr/>
          </p:nvSpPr>
          <p:spPr bwMode="auto">
            <a:xfrm>
              <a:off x="15347950" y="12204700"/>
              <a:ext cx="463550" cy="127000"/>
            </a:xfrm>
            <a:custGeom>
              <a:avLst/>
              <a:gdLst>
                <a:gd name="T0" fmla="*/ 0 w 190"/>
                <a:gd name="T1" fmla="*/ 0 h 52"/>
                <a:gd name="T2" fmla="*/ 190 w 190"/>
                <a:gd name="T3" fmla="*/ 42 h 52"/>
                <a:gd name="T4" fmla="*/ 54 w 190"/>
                <a:gd name="T5" fmla="*/ 52 h 52"/>
                <a:gd name="T6" fmla="*/ 0 w 190"/>
                <a:gd name="T7" fmla="*/ 39 h 52"/>
                <a:gd name="T8" fmla="*/ 0 w 190"/>
                <a:gd name="T9" fmla="*/ 0 h 52"/>
              </a:gdLst>
              <a:ahLst/>
              <a:cxnLst>
                <a:cxn ang="0">
                  <a:pos x="T0" y="T1"/>
                </a:cxn>
                <a:cxn ang="0">
                  <a:pos x="T2" y="T3"/>
                </a:cxn>
                <a:cxn ang="0">
                  <a:pos x="T4" y="T5"/>
                </a:cxn>
                <a:cxn ang="0">
                  <a:pos x="T6" y="T7"/>
                </a:cxn>
                <a:cxn ang="0">
                  <a:pos x="T8" y="T9"/>
                </a:cxn>
              </a:cxnLst>
              <a:rect l="0" t="0" r="r" b="b"/>
              <a:pathLst>
                <a:path w="190" h="52">
                  <a:moveTo>
                    <a:pt x="0" y="0"/>
                  </a:moveTo>
                  <a:cubicBezTo>
                    <a:pt x="60" y="21"/>
                    <a:pt x="125" y="34"/>
                    <a:pt x="190" y="42"/>
                  </a:cubicBezTo>
                  <a:cubicBezTo>
                    <a:pt x="144" y="47"/>
                    <a:pt x="99" y="50"/>
                    <a:pt x="54" y="52"/>
                  </a:cubicBezTo>
                  <a:cubicBezTo>
                    <a:pt x="36" y="49"/>
                    <a:pt x="18" y="44"/>
                    <a:pt x="0" y="39"/>
                  </a:cubicBezTo>
                  <a:cubicBezTo>
                    <a:pt x="0" y="26"/>
                    <a:pt x="0" y="13"/>
                    <a:pt x="0" y="0"/>
                  </a:cubicBezTo>
                  <a:close/>
                </a:path>
              </a:pathLst>
            </a:custGeom>
            <a:solidFill>
              <a:srgbClr val="3222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19">
              <a:extLst>
                <a:ext uri="{FF2B5EF4-FFF2-40B4-BE49-F238E27FC236}">
                  <a16:creationId xmlns:a16="http://schemas.microsoft.com/office/drawing/2014/main" id="{556EFE56-0BAF-4D08-9885-10FF959C2A34}"/>
                </a:ext>
              </a:extLst>
            </p:cNvPr>
            <p:cNvSpPr>
              <a:spLocks/>
            </p:cNvSpPr>
            <p:nvPr/>
          </p:nvSpPr>
          <p:spPr bwMode="auto">
            <a:xfrm>
              <a:off x="14843125" y="11587163"/>
              <a:ext cx="1430338" cy="746125"/>
            </a:xfrm>
            <a:custGeom>
              <a:avLst/>
              <a:gdLst>
                <a:gd name="T0" fmla="*/ 587 w 587"/>
                <a:gd name="T1" fmla="*/ 198 h 306"/>
                <a:gd name="T2" fmla="*/ 586 w 587"/>
                <a:gd name="T3" fmla="*/ 304 h 306"/>
                <a:gd name="T4" fmla="*/ 586 w 587"/>
                <a:gd name="T5" fmla="*/ 306 h 306"/>
                <a:gd name="T6" fmla="*/ 584 w 587"/>
                <a:gd name="T7" fmla="*/ 306 h 306"/>
                <a:gd name="T8" fmla="*/ 397 w 587"/>
                <a:gd name="T9" fmla="*/ 295 h 306"/>
                <a:gd name="T10" fmla="*/ 207 w 587"/>
                <a:gd name="T11" fmla="*/ 253 h 306"/>
                <a:gd name="T12" fmla="*/ 170 w 587"/>
                <a:gd name="T13" fmla="*/ 239 h 306"/>
                <a:gd name="T14" fmla="*/ 101 w 587"/>
                <a:gd name="T15" fmla="*/ 205 h 306"/>
                <a:gd name="T16" fmla="*/ 62 w 587"/>
                <a:gd name="T17" fmla="*/ 180 h 306"/>
                <a:gd name="T18" fmla="*/ 35 w 587"/>
                <a:gd name="T19" fmla="*/ 156 h 306"/>
                <a:gd name="T20" fmla="*/ 1 w 587"/>
                <a:gd name="T21" fmla="*/ 82 h 306"/>
                <a:gd name="T22" fmla="*/ 37 w 587"/>
                <a:gd name="T23" fmla="*/ 11 h 306"/>
                <a:gd name="T24" fmla="*/ 107 w 587"/>
                <a:gd name="T25" fmla="*/ 7 h 306"/>
                <a:gd name="T26" fmla="*/ 136 w 587"/>
                <a:gd name="T27" fmla="*/ 16 h 306"/>
                <a:gd name="T28" fmla="*/ 208 w 587"/>
                <a:gd name="T29" fmla="*/ 45 h 306"/>
                <a:gd name="T30" fmla="*/ 355 w 587"/>
                <a:gd name="T31" fmla="*/ 114 h 306"/>
                <a:gd name="T32" fmla="*/ 397 w 587"/>
                <a:gd name="T33" fmla="*/ 132 h 306"/>
                <a:gd name="T34" fmla="*/ 587 w 587"/>
                <a:gd name="T35" fmla="*/ 195 h 306"/>
                <a:gd name="T36" fmla="*/ 587 w 587"/>
                <a:gd name="T37" fmla="*/ 198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7" h="306">
                  <a:moveTo>
                    <a:pt x="587" y="198"/>
                  </a:moveTo>
                  <a:cubicBezTo>
                    <a:pt x="587" y="233"/>
                    <a:pt x="586" y="269"/>
                    <a:pt x="586" y="304"/>
                  </a:cubicBezTo>
                  <a:cubicBezTo>
                    <a:pt x="586" y="306"/>
                    <a:pt x="586" y="306"/>
                    <a:pt x="586" y="306"/>
                  </a:cubicBezTo>
                  <a:cubicBezTo>
                    <a:pt x="585" y="306"/>
                    <a:pt x="585" y="306"/>
                    <a:pt x="584" y="306"/>
                  </a:cubicBezTo>
                  <a:cubicBezTo>
                    <a:pt x="523" y="305"/>
                    <a:pt x="460" y="302"/>
                    <a:pt x="397" y="295"/>
                  </a:cubicBezTo>
                  <a:cubicBezTo>
                    <a:pt x="332" y="287"/>
                    <a:pt x="267" y="274"/>
                    <a:pt x="207" y="253"/>
                  </a:cubicBezTo>
                  <a:cubicBezTo>
                    <a:pt x="194" y="249"/>
                    <a:pt x="182" y="244"/>
                    <a:pt x="170" y="239"/>
                  </a:cubicBezTo>
                  <a:cubicBezTo>
                    <a:pt x="146" y="229"/>
                    <a:pt x="123" y="218"/>
                    <a:pt x="101" y="205"/>
                  </a:cubicBezTo>
                  <a:cubicBezTo>
                    <a:pt x="88" y="198"/>
                    <a:pt x="75" y="189"/>
                    <a:pt x="62" y="180"/>
                  </a:cubicBezTo>
                  <a:cubicBezTo>
                    <a:pt x="53" y="173"/>
                    <a:pt x="43" y="165"/>
                    <a:pt x="35" y="156"/>
                  </a:cubicBezTo>
                  <a:cubicBezTo>
                    <a:pt x="16" y="135"/>
                    <a:pt x="2" y="109"/>
                    <a:pt x="1" y="82"/>
                  </a:cubicBezTo>
                  <a:cubicBezTo>
                    <a:pt x="0" y="54"/>
                    <a:pt x="13" y="25"/>
                    <a:pt x="37" y="11"/>
                  </a:cubicBezTo>
                  <a:cubicBezTo>
                    <a:pt x="58" y="0"/>
                    <a:pt x="83" y="1"/>
                    <a:pt x="107" y="7"/>
                  </a:cubicBezTo>
                  <a:cubicBezTo>
                    <a:pt x="117" y="9"/>
                    <a:pt x="127" y="12"/>
                    <a:pt x="136" y="16"/>
                  </a:cubicBezTo>
                  <a:cubicBezTo>
                    <a:pt x="160" y="25"/>
                    <a:pt x="184" y="35"/>
                    <a:pt x="208" y="45"/>
                  </a:cubicBezTo>
                  <a:cubicBezTo>
                    <a:pt x="257" y="67"/>
                    <a:pt x="305" y="92"/>
                    <a:pt x="355" y="114"/>
                  </a:cubicBezTo>
                  <a:cubicBezTo>
                    <a:pt x="369" y="120"/>
                    <a:pt x="383" y="126"/>
                    <a:pt x="397" y="132"/>
                  </a:cubicBezTo>
                  <a:cubicBezTo>
                    <a:pt x="457" y="157"/>
                    <a:pt x="521" y="180"/>
                    <a:pt x="587" y="195"/>
                  </a:cubicBezTo>
                  <a:cubicBezTo>
                    <a:pt x="587" y="196"/>
                    <a:pt x="587" y="197"/>
                    <a:pt x="587" y="198"/>
                  </a:cubicBezTo>
                  <a:close/>
                </a:path>
              </a:pathLst>
            </a:custGeom>
            <a:solidFill>
              <a:srgbClr val="402F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0">
              <a:extLst>
                <a:ext uri="{FF2B5EF4-FFF2-40B4-BE49-F238E27FC236}">
                  <a16:creationId xmlns:a16="http://schemas.microsoft.com/office/drawing/2014/main" id="{F887F582-C2A5-459C-BFA8-2BE7BD1164E1}"/>
                </a:ext>
              </a:extLst>
            </p:cNvPr>
            <p:cNvSpPr>
              <a:spLocks/>
            </p:cNvSpPr>
            <p:nvPr/>
          </p:nvSpPr>
          <p:spPr bwMode="auto">
            <a:xfrm>
              <a:off x="16305212" y="11018838"/>
              <a:ext cx="111125" cy="217488"/>
            </a:xfrm>
            <a:custGeom>
              <a:avLst/>
              <a:gdLst>
                <a:gd name="T0" fmla="*/ 36 w 45"/>
                <a:gd name="T1" fmla="*/ 6 h 89"/>
                <a:gd name="T2" fmla="*/ 32 w 45"/>
                <a:gd name="T3" fmla="*/ 89 h 89"/>
                <a:gd name="T4" fmla="*/ 0 w 45"/>
                <a:gd name="T5" fmla="*/ 24 h 89"/>
                <a:gd name="T6" fmla="*/ 34 w 45"/>
                <a:gd name="T7" fmla="*/ 0 h 89"/>
                <a:gd name="T8" fmla="*/ 36 w 45"/>
                <a:gd name="T9" fmla="*/ 6 h 89"/>
              </a:gdLst>
              <a:ahLst/>
              <a:cxnLst>
                <a:cxn ang="0">
                  <a:pos x="T0" y="T1"/>
                </a:cxn>
                <a:cxn ang="0">
                  <a:pos x="T2" y="T3"/>
                </a:cxn>
                <a:cxn ang="0">
                  <a:pos x="T4" y="T5"/>
                </a:cxn>
                <a:cxn ang="0">
                  <a:pos x="T6" y="T7"/>
                </a:cxn>
                <a:cxn ang="0">
                  <a:pos x="T8" y="T9"/>
                </a:cxn>
              </a:cxnLst>
              <a:rect l="0" t="0" r="r" b="b"/>
              <a:pathLst>
                <a:path w="45" h="89">
                  <a:moveTo>
                    <a:pt x="36" y="6"/>
                  </a:moveTo>
                  <a:cubicBezTo>
                    <a:pt x="45" y="33"/>
                    <a:pt x="43" y="63"/>
                    <a:pt x="32" y="89"/>
                  </a:cubicBezTo>
                  <a:cubicBezTo>
                    <a:pt x="21" y="67"/>
                    <a:pt x="9" y="43"/>
                    <a:pt x="0" y="24"/>
                  </a:cubicBezTo>
                  <a:cubicBezTo>
                    <a:pt x="11" y="16"/>
                    <a:pt x="22" y="8"/>
                    <a:pt x="34" y="0"/>
                  </a:cubicBezTo>
                  <a:cubicBezTo>
                    <a:pt x="35" y="2"/>
                    <a:pt x="36" y="4"/>
                    <a:pt x="36" y="6"/>
                  </a:cubicBezTo>
                  <a:close/>
                </a:path>
              </a:pathLst>
            </a:custGeom>
            <a:solidFill>
              <a:srgbClr val="F19D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1">
              <a:extLst>
                <a:ext uri="{FF2B5EF4-FFF2-40B4-BE49-F238E27FC236}">
                  <a16:creationId xmlns:a16="http://schemas.microsoft.com/office/drawing/2014/main" id="{52CCAA35-BEAD-4E23-B1BF-F14745FAEAB8}"/>
                </a:ext>
              </a:extLst>
            </p:cNvPr>
            <p:cNvSpPr>
              <a:spLocks/>
            </p:cNvSpPr>
            <p:nvPr/>
          </p:nvSpPr>
          <p:spPr bwMode="auto">
            <a:xfrm>
              <a:off x="16359187" y="12023725"/>
              <a:ext cx="417513" cy="322263"/>
            </a:xfrm>
            <a:custGeom>
              <a:avLst/>
              <a:gdLst>
                <a:gd name="T0" fmla="*/ 109 w 171"/>
                <a:gd name="T1" fmla="*/ 1 h 132"/>
                <a:gd name="T2" fmla="*/ 143 w 171"/>
                <a:gd name="T3" fmla="*/ 12 h 132"/>
                <a:gd name="T4" fmla="*/ 167 w 171"/>
                <a:gd name="T5" fmla="*/ 53 h 132"/>
                <a:gd name="T6" fmla="*/ 170 w 171"/>
                <a:gd name="T7" fmla="*/ 101 h 132"/>
                <a:gd name="T8" fmla="*/ 165 w 171"/>
                <a:gd name="T9" fmla="*/ 120 h 132"/>
                <a:gd name="T10" fmla="*/ 137 w 171"/>
                <a:gd name="T11" fmla="*/ 130 h 132"/>
                <a:gd name="T12" fmla="*/ 6 w 171"/>
                <a:gd name="T13" fmla="*/ 129 h 132"/>
                <a:gd name="T14" fmla="*/ 4 w 171"/>
                <a:gd name="T15" fmla="*/ 24 h 132"/>
                <a:gd name="T16" fmla="*/ 24 w 171"/>
                <a:gd name="T17" fmla="*/ 20 h 132"/>
                <a:gd name="T18" fmla="*/ 83 w 171"/>
                <a:gd name="T19" fmla="*/ 3 h 132"/>
                <a:gd name="T20" fmla="*/ 109 w 171"/>
                <a:gd name="T21" fmla="*/ 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1" h="132">
                  <a:moveTo>
                    <a:pt x="109" y="1"/>
                  </a:moveTo>
                  <a:cubicBezTo>
                    <a:pt x="121" y="2"/>
                    <a:pt x="133" y="5"/>
                    <a:pt x="143" y="12"/>
                  </a:cubicBezTo>
                  <a:cubicBezTo>
                    <a:pt x="156" y="22"/>
                    <a:pt x="164" y="37"/>
                    <a:pt x="167" y="53"/>
                  </a:cubicBezTo>
                  <a:cubicBezTo>
                    <a:pt x="171" y="69"/>
                    <a:pt x="171" y="85"/>
                    <a:pt x="170" y="101"/>
                  </a:cubicBezTo>
                  <a:cubicBezTo>
                    <a:pt x="169" y="108"/>
                    <a:pt x="169" y="115"/>
                    <a:pt x="165" y="120"/>
                  </a:cubicBezTo>
                  <a:cubicBezTo>
                    <a:pt x="158" y="128"/>
                    <a:pt x="147" y="129"/>
                    <a:pt x="137" y="130"/>
                  </a:cubicBezTo>
                  <a:cubicBezTo>
                    <a:pt x="93" y="132"/>
                    <a:pt x="50" y="131"/>
                    <a:pt x="6" y="129"/>
                  </a:cubicBezTo>
                  <a:cubicBezTo>
                    <a:pt x="0" y="94"/>
                    <a:pt x="0" y="59"/>
                    <a:pt x="4" y="24"/>
                  </a:cubicBezTo>
                  <a:cubicBezTo>
                    <a:pt x="11" y="23"/>
                    <a:pt x="18" y="21"/>
                    <a:pt x="24" y="20"/>
                  </a:cubicBezTo>
                  <a:cubicBezTo>
                    <a:pt x="44" y="14"/>
                    <a:pt x="63" y="6"/>
                    <a:pt x="83" y="3"/>
                  </a:cubicBezTo>
                  <a:cubicBezTo>
                    <a:pt x="92" y="1"/>
                    <a:pt x="100" y="0"/>
                    <a:pt x="109" y="1"/>
                  </a:cubicBezTo>
                  <a:close/>
                </a:path>
              </a:pathLst>
            </a:custGeom>
            <a:solidFill>
              <a:srgbClr val="402F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2">
              <a:extLst>
                <a:ext uri="{FF2B5EF4-FFF2-40B4-BE49-F238E27FC236}">
                  <a16:creationId xmlns:a16="http://schemas.microsoft.com/office/drawing/2014/main" id="{6479E439-83C6-4B6E-9303-4448092FB8F1}"/>
                </a:ext>
              </a:extLst>
            </p:cNvPr>
            <p:cNvSpPr>
              <a:spLocks/>
            </p:cNvSpPr>
            <p:nvPr/>
          </p:nvSpPr>
          <p:spPr bwMode="auto">
            <a:xfrm>
              <a:off x="16267112" y="12069763"/>
              <a:ext cx="106363" cy="269875"/>
            </a:xfrm>
            <a:custGeom>
              <a:avLst/>
              <a:gdLst>
                <a:gd name="T0" fmla="*/ 2 w 44"/>
                <a:gd name="T1" fmla="*/ 108 h 110"/>
                <a:gd name="T2" fmla="*/ 2 w 44"/>
                <a:gd name="T3" fmla="*/ 106 h 110"/>
                <a:gd name="T4" fmla="*/ 3 w 44"/>
                <a:gd name="T5" fmla="*/ 0 h 110"/>
                <a:gd name="T6" fmla="*/ 42 w 44"/>
                <a:gd name="T7" fmla="*/ 5 h 110"/>
                <a:gd name="T8" fmla="*/ 44 w 44"/>
                <a:gd name="T9" fmla="*/ 110 h 110"/>
                <a:gd name="T10" fmla="*/ 0 w 44"/>
                <a:gd name="T11" fmla="*/ 108 h 110"/>
                <a:gd name="T12" fmla="*/ 0 w 44"/>
                <a:gd name="T13" fmla="*/ 108 h 110"/>
                <a:gd name="T14" fmla="*/ 2 w 44"/>
                <a:gd name="T15" fmla="*/ 108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10">
                  <a:moveTo>
                    <a:pt x="2" y="108"/>
                  </a:moveTo>
                  <a:cubicBezTo>
                    <a:pt x="2" y="106"/>
                    <a:pt x="2" y="106"/>
                    <a:pt x="2" y="106"/>
                  </a:cubicBezTo>
                  <a:cubicBezTo>
                    <a:pt x="2" y="71"/>
                    <a:pt x="3" y="35"/>
                    <a:pt x="3" y="0"/>
                  </a:cubicBezTo>
                  <a:cubicBezTo>
                    <a:pt x="15" y="5"/>
                    <a:pt x="29" y="6"/>
                    <a:pt x="42" y="5"/>
                  </a:cubicBezTo>
                  <a:cubicBezTo>
                    <a:pt x="38" y="40"/>
                    <a:pt x="38" y="75"/>
                    <a:pt x="44" y="110"/>
                  </a:cubicBezTo>
                  <a:cubicBezTo>
                    <a:pt x="29" y="110"/>
                    <a:pt x="15" y="109"/>
                    <a:pt x="0" y="108"/>
                  </a:cubicBezTo>
                  <a:cubicBezTo>
                    <a:pt x="0" y="108"/>
                    <a:pt x="0" y="108"/>
                    <a:pt x="0" y="108"/>
                  </a:cubicBezTo>
                  <a:cubicBezTo>
                    <a:pt x="1" y="108"/>
                    <a:pt x="1" y="108"/>
                    <a:pt x="2" y="108"/>
                  </a:cubicBezTo>
                  <a:close/>
                </a:path>
              </a:pathLst>
            </a:custGeom>
            <a:solidFill>
              <a:srgbClr val="F6BB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Oval 623">
              <a:extLst>
                <a:ext uri="{FF2B5EF4-FFF2-40B4-BE49-F238E27FC236}">
                  <a16:creationId xmlns:a16="http://schemas.microsoft.com/office/drawing/2014/main" id="{1033EDEC-7741-4543-B59C-9AA325DA8783}"/>
                </a:ext>
              </a:extLst>
            </p:cNvPr>
            <p:cNvSpPr>
              <a:spLocks noChangeArrowheads="1"/>
            </p:cNvSpPr>
            <p:nvPr/>
          </p:nvSpPr>
          <p:spPr bwMode="auto">
            <a:xfrm>
              <a:off x="15632112" y="10167938"/>
              <a:ext cx="1588" cy="3175"/>
            </a:xfrm>
            <a:prstGeom prst="ellipse">
              <a:avLst/>
            </a:prstGeom>
            <a:solidFill>
              <a:srgbClr val="E206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4">
              <a:extLst>
                <a:ext uri="{FF2B5EF4-FFF2-40B4-BE49-F238E27FC236}">
                  <a16:creationId xmlns:a16="http://schemas.microsoft.com/office/drawing/2014/main" id="{9D4AEEBA-AB13-4C95-BC6F-0F3179FE7AD6}"/>
                </a:ext>
              </a:extLst>
            </p:cNvPr>
            <p:cNvSpPr>
              <a:spLocks/>
            </p:cNvSpPr>
            <p:nvPr/>
          </p:nvSpPr>
          <p:spPr bwMode="auto">
            <a:xfrm>
              <a:off x="14928850" y="10926763"/>
              <a:ext cx="420688" cy="769938"/>
            </a:xfrm>
            <a:custGeom>
              <a:avLst/>
              <a:gdLst>
                <a:gd name="T0" fmla="*/ 142 w 173"/>
                <a:gd name="T1" fmla="*/ 142 h 316"/>
                <a:gd name="T2" fmla="*/ 144 w 173"/>
                <a:gd name="T3" fmla="*/ 143 h 316"/>
                <a:gd name="T4" fmla="*/ 144 w 173"/>
                <a:gd name="T5" fmla="*/ 144 h 316"/>
                <a:gd name="T6" fmla="*/ 138 w 173"/>
                <a:gd name="T7" fmla="*/ 167 h 316"/>
                <a:gd name="T8" fmla="*/ 173 w 173"/>
                <a:gd name="T9" fmla="*/ 210 h 316"/>
                <a:gd name="T10" fmla="*/ 173 w 173"/>
                <a:gd name="T11" fmla="*/ 316 h 316"/>
                <a:gd name="T12" fmla="*/ 101 w 173"/>
                <a:gd name="T13" fmla="*/ 287 h 316"/>
                <a:gd name="T14" fmla="*/ 72 w 173"/>
                <a:gd name="T15" fmla="*/ 278 h 316"/>
                <a:gd name="T16" fmla="*/ 44 w 173"/>
                <a:gd name="T17" fmla="*/ 252 h 316"/>
                <a:gd name="T18" fmla="*/ 0 w 173"/>
                <a:gd name="T19" fmla="*/ 172 h 316"/>
                <a:gd name="T20" fmla="*/ 52 w 173"/>
                <a:gd name="T21" fmla="*/ 58 h 316"/>
                <a:gd name="T22" fmla="*/ 52 w 173"/>
                <a:gd name="T23" fmla="*/ 58 h 316"/>
                <a:gd name="T24" fmla="*/ 80 w 173"/>
                <a:gd name="T25" fmla="*/ 0 h 316"/>
                <a:gd name="T26" fmla="*/ 149 w 173"/>
                <a:gd name="T27" fmla="*/ 39 h 316"/>
                <a:gd name="T28" fmla="*/ 146 w 173"/>
                <a:gd name="T29" fmla="*/ 45 h 316"/>
                <a:gd name="T30" fmla="*/ 142 w 173"/>
                <a:gd name="T31" fmla="*/ 142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316">
                  <a:moveTo>
                    <a:pt x="142" y="142"/>
                  </a:moveTo>
                  <a:cubicBezTo>
                    <a:pt x="144" y="143"/>
                    <a:pt x="144" y="143"/>
                    <a:pt x="144" y="143"/>
                  </a:cubicBezTo>
                  <a:cubicBezTo>
                    <a:pt x="144" y="143"/>
                    <a:pt x="144" y="144"/>
                    <a:pt x="144" y="144"/>
                  </a:cubicBezTo>
                  <a:cubicBezTo>
                    <a:pt x="141" y="151"/>
                    <a:pt x="138" y="159"/>
                    <a:pt x="138" y="167"/>
                  </a:cubicBezTo>
                  <a:cubicBezTo>
                    <a:pt x="173" y="210"/>
                    <a:pt x="173" y="210"/>
                    <a:pt x="173" y="210"/>
                  </a:cubicBezTo>
                  <a:cubicBezTo>
                    <a:pt x="173" y="316"/>
                    <a:pt x="173" y="316"/>
                    <a:pt x="173" y="316"/>
                  </a:cubicBezTo>
                  <a:cubicBezTo>
                    <a:pt x="149" y="306"/>
                    <a:pt x="125" y="296"/>
                    <a:pt x="101" y="287"/>
                  </a:cubicBezTo>
                  <a:cubicBezTo>
                    <a:pt x="92" y="283"/>
                    <a:pt x="82" y="280"/>
                    <a:pt x="72" y="278"/>
                  </a:cubicBezTo>
                  <a:cubicBezTo>
                    <a:pt x="62" y="269"/>
                    <a:pt x="53" y="261"/>
                    <a:pt x="44" y="252"/>
                  </a:cubicBezTo>
                  <a:cubicBezTo>
                    <a:pt x="22" y="230"/>
                    <a:pt x="0" y="203"/>
                    <a:pt x="0" y="172"/>
                  </a:cubicBezTo>
                  <a:cubicBezTo>
                    <a:pt x="1" y="132"/>
                    <a:pt x="52" y="58"/>
                    <a:pt x="52" y="58"/>
                  </a:cubicBezTo>
                  <a:cubicBezTo>
                    <a:pt x="52" y="58"/>
                    <a:pt x="52" y="58"/>
                    <a:pt x="52" y="58"/>
                  </a:cubicBezTo>
                  <a:cubicBezTo>
                    <a:pt x="61" y="39"/>
                    <a:pt x="70" y="19"/>
                    <a:pt x="80" y="0"/>
                  </a:cubicBezTo>
                  <a:cubicBezTo>
                    <a:pt x="103" y="11"/>
                    <a:pt x="127" y="24"/>
                    <a:pt x="149" y="39"/>
                  </a:cubicBezTo>
                  <a:cubicBezTo>
                    <a:pt x="148" y="41"/>
                    <a:pt x="147" y="43"/>
                    <a:pt x="146" y="45"/>
                  </a:cubicBezTo>
                  <a:cubicBezTo>
                    <a:pt x="134" y="76"/>
                    <a:pt x="133" y="111"/>
                    <a:pt x="142" y="142"/>
                  </a:cubicBezTo>
                  <a:close/>
                </a:path>
              </a:pathLst>
            </a:custGeom>
            <a:solidFill>
              <a:srgbClr val="F6BB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5">
              <a:extLst>
                <a:ext uri="{FF2B5EF4-FFF2-40B4-BE49-F238E27FC236}">
                  <a16:creationId xmlns:a16="http://schemas.microsoft.com/office/drawing/2014/main" id="{D02795EC-832F-42C0-86CD-47E79F82AA8B}"/>
                </a:ext>
              </a:extLst>
            </p:cNvPr>
            <p:cNvSpPr>
              <a:spLocks/>
            </p:cNvSpPr>
            <p:nvPr/>
          </p:nvSpPr>
          <p:spPr bwMode="auto">
            <a:xfrm>
              <a:off x="16268700" y="10882313"/>
              <a:ext cx="120650" cy="230188"/>
            </a:xfrm>
            <a:custGeom>
              <a:avLst/>
              <a:gdLst>
                <a:gd name="T0" fmla="*/ 0 w 49"/>
                <a:gd name="T1" fmla="*/ 94 h 94"/>
                <a:gd name="T2" fmla="*/ 3 w 49"/>
                <a:gd name="T3" fmla="*/ 0 h 94"/>
                <a:gd name="T4" fmla="*/ 49 w 49"/>
                <a:gd name="T5" fmla="*/ 56 h 94"/>
                <a:gd name="T6" fmla="*/ 15 w 49"/>
                <a:gd name="T7" fmla="*/ 80 h 94"/>
                <a:gd name="T8" fmla="*/ 0 w 49"/>
                <a:gd name="T9" fmla="*/ 94 h 94"/>
              </a:gdLst>
              <a:ahLst/>
              <a:cxnLst>
                <a:cxn ang="0">
                  <a:pos x="T0" y="T1"/>
                </a:cxn>
                <a:cxn ang="0">
                  <a:pos x="T2" y="T3"/>
                </a:cxn>
                <a:cxn ang="0">
                  <a:pos x="T4" y="T5"/>
                </a:cxn>
                <a:cxn ang="0">
                  <a:pos x="T6" y="T7"/>
                </a:cxn>
                <a:cxn ang="0">
                  <a:pos x="T8" y="T9"/>
                </a:cxn>
              </a:cxnLst>
              <a:rect l="0" t="0" r="r" b="b"/>
              <a:pathLst>
                <a:path w="49" h="94">
                  <a:moveTo>
                    <a:pt x="0" y="94"/>
                  </a:moveTo>
                  <a:cubicBezTo>
                    <a:pt x="1" y="62"/>
                    <a:pt x="2" y="31"/>
                    <a:pt x="3" y="0"/>
                  </a:cubicBezTo>
                  <a:cubicBezTo>
                    <a:pt x="24" y="13"/>
                    <a:pt x="40" y="33"/>
                    <a:pt x="49" y="56"/>
                  </a:cubicBezTo>
                  <a:cubicBezTo>
                    <a:pt x="37" y="64"/>
                    <a:pt x="26" y="72"/>
                    <a:pt x="15" y="80"/>
                  </a:cubicBezTo>
                  <a:cubicBezTo>
                    <a:pt x="10" y="85"/>
                    <a:pt x="5" y="89"/>
                    <a:pt x="0" y="94"/>
                  </a:cubicBezTo>
                  <a:close/>
                </a:path>
              </a:pathLst>
            </a:custGeom>
            <a:solidFill>
              <a:srgbClr val="54BE71"/>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626">
              <a:extLst>
                <a:ext uri="{FF2B5EF4-FFF2-40B4-BE49-F238E27FC236}">
                  <a16:creationId xmlns:a16="http://schemas.microsoft.com/office/drawing/2014/main" id="{71806B57-5327-461E-ABCA-05717B9B8BBC}"/>
                </a:ext>
              </a:extLst>
            </p:cNvPr>
            <p:cNvSpPr>
              <a:spLocks/>
            </p:cNvSpPr>
            <p:nvPr/>
          </p:nvSpPr>
          <p:spPr bwMode="auto">
            <a:xfrm>
              <a:off x="16044862" y="10153650"/>
              <a:ext cx="68263" cy="131763"/>
            </a:xfrm>
            <a:custGeom>
              <a:avLst/>
              <a:gdLst>
                <a:gd name="T0" fmla="*/ 17 w 28"/>
                <a:gd name="T1" fmla="*/ 1 h 54"/>
                <a:gd name="T2" fmla="*/ 26 w 28"/>
                <a:gd name="T3" fmla="*/ 9 h 54"/>
                <a:gd name="T4" fmla="*/ 27 w 28"/>
                <a:gd name="T5" fmla="*/ 22 h 54"/>
                <a:gd name="T6" fmla="*/ 18 w 28"/>
                <a:gd name="T7" fmla="*/ 43 h 54"/>
                <a:gd name="T8" fmla="*/ 0 w 28"/>
                <a:gd name="T9" fmla="*/ 54 h 54"/>
                <a:gd name="T10" fmla="*/ 3 w 28"/>
                <a:gd name="T11" fmla="*/ 30 h 54"/>
                <a:gd name="T12" fmla="*/ 5 w 28"/>
                <a:gd name="T13" fmla="*/ 7 h 54"/>
                <a:gd name="T14" fmla="*/ 7 w 28"/>
                <a:gd name="T15" fmla="*/ 7 h 54"/>
                <a:gd name="T16" fmla="*/ 17 w 28"/>
                <a:gd name="T17" fmla="*/ 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54">
                  <a:moveTo>
                    <a:pt x="17" y="1"/>
                  </a:moveTo>
                  <a:cubicBezTo>
                    <a:pt x="21" y="1"/>
                    <a:pt x="24" y="5"/>
                    <a:pt x="26" y="9"/>
                  </a:cubicBezTo>
                  <a:cubicBezTo>
                    <a:pt x="28" y="13"/>
                    <a:pt x="27" y="18"/>
                    <a:pt x="27" y="22"/>
                  </a:cubicBezTo>
                  <a:cubicBezTo>
                    <a:pt x="26" y="30"/>
                    <a:pt x="23" y="37"/>
                    <a:pt x="18" y="43"/>
                  </a:cubicBezTo>
                  <a:cubicBezTo>
                    <a:pt x="14" y="49"/>
                    <a:pt x="7" y="53"/>
                    <a:pt x="0" y="54"/>
                  </a:cubicBezTo>
                  <a:cubicBezTo>
                    <a:pt x="1" y="46"/>
                    <a:pt x="2" y="38"/>
                    <a:pt x="3" y="30"/>
                  </a:cubicBezTo>
                  <a:cubicBezTo>
                    <a:pt x="4" y="22"/>
                    <a:pt x="4" y="15"/>
                    <a:pt x="5" y="7"/>
                  </a:cubicBezTo>
                  <a:cubicBezTo>
                    <a:pt x="7" y="7"/>
                    <a:pt x="7" y="7"/>
                    <a:pt x="7" y="7"/>
                  </a:cubicBezTo>
                  <a:cubicBezTo>
                    <a:pt x="7" y="3"/>
                    <a:pt x="12" y="0"/>
                    <a:pt x="17" y="1"/>
                  </a:cubicBezTo>
                  <a:close/>
                </a:path>
              </a:pathLst>
            </a:custGeom>
            <a:solidFill>
              <a:srgbClr val="F6BB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7">
              <a:extLst>
                <a:ext uri="{FF2B5EF4-FFF2-40B4-BE49-F238E27FC236}">
                  <a16:creationId xmlns:a16="http://schemas.microsoft.com/office/drawing/2014/main" id="{63EF45A0-2A85-4577-8D79-F1D39C11D455}"/>
                </a:ext>
              </a:extLst>
            </p:cNvPr>
            <p:cNvSpPr>
              <a:spLocks/>
            </p:cNvSpPr>
            <p:nvPr/>
          </p:nvSpPr>
          <p:spPr bwMode="auto">
            <a:xfrm>
              <a:off x="15632112" y="1016793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206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8">
              <a:extLst>
                <a:ext uri="{FF2B5EF4-FFF2-40B4-BE49-F238E27FC236}">
                  <a16:creationId xmlns:a16="http://schemas.microsoft.com/office/drawing/2014/main" id="{3B36726E-879D-4FEF-BF48-DCF2413E8AD4}"/>
                </a:ext>
              </a:extLst>
            </p:cNvPr>
            <p:cNvSpPr>
              <a:spLocks/>
            </p:cNvSpPr>
            <p:nvPr/>
          </p:nvSpPr>
          <p:spPr bwMode="auto">
            <a:xfrm>
              <a:off x="15632112" y="9923463"/>
              <a:ext cx="427038" cy="531813"/>
            </a:xfrm>
            <a:custGeom>
              <a:avLst/>
              <a:gdLst>
                <a:gd name="T0" fmla="*/ 39 w 175"/>
                <a:gd name="T1" fmla="*/ 200 h 218"/>
                <a:gd name="T2" fmla="*/ 16 w 175"/>
                <a:gd name="T3" fmla="*/ 175 h 218"/>
                <a:gd name="T4" fmla="*/ 6 w 175"/>
                <a:gd name="T5" fmla="*/ 149 h 218"/>
                <a:gd name="T6" fmla="*/ 2 w 175"/>
                <a:gd name="T7" fmla="*/ 124 h 218"/>
                <a:gd name="T8" fmla="*/ 0 w 175"/>
                <a:gd name="T9" fmla="*/ 101 h 218"/>
                <a:gd name="T10" fmla="*/ 0 w 175"/>
                <a:gd name="T11" fmla="*/ 100 h 218"/>
                <a:gd name="T12" fmla="*/ 0 w 175"/>
                <a:gd name="T13" fmla="*/ 100 h 218"/>
                <a:gd name="T14" fmla="*/ 6 w 175"/>
                <a:gd name="T15" fmla="*/ 61 h 218"/>
                <a:gd name="T16" fmla="*/ 5 w 175"/>
                <a:gd name="T17" fmla="*/ 39 h 218"/>
                <a:gd name="T18" fmla="*/ 39 w 175"/>
                <a:gd name="T19" fmla="*/ 8 h 218"/>
                <a:gd name="T20" fmla="*/ 43 w 175"/>
                <a:gd name="T21" fmla="*/ 9 h 218"/>
                <a:gd name="T22" fmla="*/ 17 w 175"/>
                <a:gd name="T23" fmla="*/ 42 h 218"/>
                <a:gd name="T24" fmla="*/ 133 w 175"/>
                <a:gd name="T25" fmla="*/ 0 h 218"/>
                <a:gd name="T26" fmla="*/ 133 w 175"/>
                <a:gd name="T27" fmla="*/ 0 h 218"/>
                <a:gd name="T28" fmla="*/ 147 w 175"/>
                <a:gd name="T29" fmla="*/ 42 h 218"/>
                <a:gd name="T30" fmla="*/ 156 w 175"/>
                <a:gd name="T31" fmla="*/ 53 h 218"/>
                <a:gd name="T32" fmla="*/ 163 w 175"/>
                <a:gd name="T33" fmla="*/ 73 h 218"/>
                <a:gd name="T34" fmla="*/ 174 w 175"/>
                <a:gd name="T35" fmla="*/ 89 h 218"/>
                <a:gd name="T36" fmla="*/ 175 w 175"/>
                <a:gd name="T37" fmla="*/ 90 h 218"/>
                <a:gd name="T38" fmla="*/ 175 w 175"/>
                <a:gd name="T39" fmla="*/ 90 h 218"/>
                <a:gd name="T40" fmla="*/ 174 w 175"/>
                <a:gd name="T41" fmla="*/ 101 h 218"/>
                <a:gd name="T42" fmla="*/ 172 w 175"/>
                <a:gd name="T43" fmla="*/ 124 h 218"/>
                <a:gd name="T44" fmla="*/ 169 w 175"/>
                <a:gd name="T45" fmla="*/ 148 h 218"/>
                <a:gd name="T46" fmla="*/ 158 w 175"/>
                <a:gd name="T47" fmla="*/ 175 h 218"/>
                <a:gd name="T48" fmla="*/ 129 w 175"/>
                <a:gd name="T49" fmla="*/ 204 h 218"/>
                <a:gd name="T50" fmla="*/ 87 w 175"/>
                <a:gd name="T51" fmla="*/ 218 h 218"/>
                <a:gd name="T52" fmla="*/ 39 w 175"/>
                <a:gd name="T53" fmla="*/ 20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5" h="218">
                  <a:moveTo>
                    <a:pt x="39" y="200"/>
                  </a:moveTo>
                  <a:cubicBezTo>
                    <a:pt x="28" y="191"/>
                    <a:pt x="20" y="181"/>
                    <a:pt x="16" y="175"/>
                  </a:cubicBezTo>
                  <a:cubicBezTo>
                    <a:pt x="11" y="167"/>
                    <a:pt x="8" y="158"/>
                    <a:pt x="6" y="149"/>
                  </a:cubicBezTo>
                  <a:cubicBezTo>
                    <a:pt x="4" y="140"/>
                    <a:pt x="3" y="132"/>
                    <a:pt x="2" y="124"/>
                  </a:cubicBezTo>
                  <a:cubicBezTo>
                    <a:pt x="1" y="116"/>
                    <a:pt x="1" y="108"/>
                    <a:pt x="0" y="101"/>
                  </a:cubicBezTo>
                  <a:cubicBezTo>
                    <a:pt x="0" y="101"/>
                    <a:pt x="0" y="101"/>
                    <a:pt x="0" y="100"/>
                  </a:cubicBezTo>
                  <a:cubicBezTo>
                    <a:pt x="0" y="100"/>
                    <a:pt x="0" y="100"/>
                    <a:pt x="0" y="100"/>
                  </a:cubicBezTo>
                  <a:cubicBezTo>
                    <a:pt x="6" y="88"/>
                    <a:pt x="8" y="74"/>
                    <a:pt x="6" y="61"/>
                  </a:cubicBezTo>
                  <a:cubicBezTo>
                    <a:pt x="5" y="53"/>
                    <a:pt x="3" y="46"/>
                    <a:pt x="5" y="39"/>
                  </a:cubicBezTo>
                  <a:cubicBezTo>
                    <a:pt x="10" y="24"/>
                    <a:pt x="32" y="22"/>
                    <a:pt x="39" y="8"/>
                  </a:cubicBezTo>
                  <a:cubicBezTo>
                    <a:pt x="43" y="9"/>
                    <a:pt x="43" y="9"/>
                    <a:pt x="43" y="9"/>
                  </a:cubicBezTo>
                  <a:cubicBezTo>
                    <a:pt x="36" y="22"/>
                    <a:pt x="28" y="33"/>
                    <a:pt x="17" y="42"/>
                  </a:cubicBezTo>
                  <a:cubicBezTo>
                    <a:pt x="59" y="46"/>
                    <a:pt x="103" y="30"/>
                    <a:pt x="133" y="0"/>
                  </a:cubicBezTo>
                  <a:cubicBezTo>
                    <a:pt x="133" y="0"/>
                    <a:pt x="133" y="0"/>
                    <a:pt x="133" y="0"/>
                  </a:cubicBezTo>
                  <a:cubicBezTo>
                    <a:pt x="135" y="15"/>
                    <a:pt x="137" y="31"/>
                    <a:pt x="147" y="42"/>
                  </a:cubicBezTo>
                  <a:cubicBezTo>
                    <a:pt x="150" y="46"/>
                    <a:pt x="154" y="49"/>
                    <a:pt x="156" y="53"/>
                  </a:cubicBezTo>
                  <a:cubicBezTo>
                    <a:pt x="160" y="59"/>
                    <a:pt x="161" y="66"/>
                    <a:pt x="163" y="73"/>
                  </a:cubicBezTo>
                  <a:cubicBezTo>
                    <a:pt x="165" y="80"/>
                    <a:pt x="168" y="87"/>
                    <a:pt x="174" y="89"/>
                  </a:cubicBezTo>
                  <a:cubicBezTo>
                    <a:pt x="175" y="90"/>
                    <a:pt x="175" y="90"/>
                    <a:pt x="175" y="90"/>
                  </a:cubicBezTo>
                  <a:cubicBezTo>
                    <a:pt x="175" y="90"/>
                    <a:pt x="175" y="90"/>
                    <a:pt x="175" y="90"/>
                  </a:cubicBezTo>
                  <a:cubicBezTo>
                    <a:pt x="175" y="94"/>
                    <a:pt x="175" y="97"/>
                    <a:pt x="174" y="101"/>
                  </a:cubicBezTo>
                  <a:cubicBezTo>
                    <a:pt x="173" y="109"/>
                    <a:pt x="173" y="116"/>
                    <a:pt x="172" y="124"/>
                  </a:cubicBezTo>
                  <a:cubicBezTo>
                    <a:pt x="171" y="132"/>
                    <a:pt x="170" y="140"/>
                    <a:pt x="169" y="148"/>
                  </a:cubicBezTo>
                  <a:cubicBezTo>
                    <a:pt x="167" y="157"/>
                    <a:pt x="164" y="167"/>
                    <a:pt x="158" y="175"/>
                  </a:cubicBezTo>
                  <a:cubicBezTo>
                    <a:pt x="153" y="182"/>
                    <a:pt x="144" y="195"/>
                    <a:pt x="129" y="204"/>
                  </a:cubicBezTo>
                  <a:cubicBezTo>
                    <a:pt x="118" y="212"/>
                    <a:pt x="104" y="218"/>
                    <a:pt x="87" y="218"/>
                  </a:cubicBezTo>
                  <a:cubicBezTo>
                    <a:pt x="67" y="218"/>
                    <a:pt x="51" y="210"/>
                    <a:pt x="39" y="200"/>
                  </a:cubicBezTo>
                  <a:close/>
                </a:path>
              </a:pathLst>
            </a:custGeom>
            <a:solidFill>
              <a:srgbClr val="F6BB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72" name="Picture 629">
              <a:extLst>
                <a:ext uri="{FF2B5EF4-FFF2-40B4-BE49-F238E27FC236}">
                  <a16:creationId xmlns:a16="http://schemas.microsoft.com/office/drawing/2014/main" id="{1CB06F5F-65C4-4866-88D3-0E34C55B2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8425" y="11312525"/>
              <a:ext cx="100965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 name="Freeform 630">
              <a:extLst>
                <a:ext uri="{FF2B5EF4-FFF2-40B4-BE49-F238E27FC236}">
                  <a16:creationId xmlns:a16="http://schemas.microsoft.com/office/drawing/2014/main" id="{03727F17-8297-4AD6-AAE5-8D499868CC50}"/>
                </a:ext>
              </a:extLst>
            </p:cNvPr>
            <p:cNvSpPr>
              <a:spLocks/>
            </p:cNvSpPr>
            <p:nvPr/>
          </p:nvSpPr>
          <p:spPr bwMode="auto">
            <a:xfrm>
              <a:off x="16332200" y="10926763"/>
              <a:ext cx="417513" cy="744538"/>
            </a:xfrm>
            <a:custGeom>
              <a:avLst/>
              <a:gdLst>
                <a:gd name="T0" fmla="*/ 119 w 171"/>
                <a:gd name="T1" fmla="*/ 58 h 305"/>
                <a:gd name="T2" fmla="*/ 119 w 171"/>
                <a:gd name="T3" fmla="*/ 58 h 305"/>
                <a:gd name="T4" fmla="*/ 170 w 171"/>
                <a:gd name="T5" fmla="*/ 172 h 305"/>
                <a:gd name="T6" fmla="*/ 126 w 171"/>
                <a:gd name="T7" fmla="*/ 252 h 305"/>
                <a:gd name="T8" fmla="*/ 103 w 171"/>
                <a:gd name="T9" fmla="*/ 274 h 305"/>
                <a:gd name="T10" fmla="*/ 46 w 171"/>
                <a:gd name="T11" fmla="*/ 287 h 305"/>
                <a:gd name="T12" fmla="*/ 0 w 171"/>
                <a:gd name="T13" fmla="*/ 305 h 305"/>
                <a:gd name="T14" fmla="*/ 3 w 171"/>
                <a:gd name="T15" fmla="*/ 212 h 305"/>
                <a:gd name="T16" fmla="*/ 42 w 171"/>
                <a:gd name="T17" fmla="*/ 172 h 305"/>
                <a:gd name="T18" fmla="*/ 21 w 171"/>
                <a:gd name="T19" fmla="*/ 127 h 305"/>
                <a:gd name="T20" fmla="*/ 25 w 171"/>
                <a:gd name="T21" fmla="*/ 44 h 305"/>
                <a:gd name="T22" fmla="*/ 23 w 171"/>
                <a:gd name="T23" fmla="*/ 38 h 305"/>
                <a:gd name="T24" fmla="*/ 90 w 171"/>
                <a:gd name="T25" fmla="*/ 0 h 305"/>
                <a:gd name="T26" fmla="*/ 119 w 171"/>
                <a:gd name="T27" fmla="*/ 58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305">
                  <a:moveTo>
                    <a:pt x="119" y="58"/>
                  </a:moveTo>
                  <a:cubicBezTo>
                    <a:pt x="119" y="58"/>
                    <a:pt x="119" y="58"/>
                    <a:pt x="119" y="58"/>
                  </a:cubicBezTo>
                  <a:cubicBezTo>
                    <a:pt x="119" y="58"/>
                    <a:pt x="169" y="132"/>
                    <a:pt x="170" y="172"/>
                  </a:cubicBezTo>
                  <a:cubicBezTo>
                    <a:pt x="171" y="203"/>
                    <a:pt x="148" y="230"/>
                    <a:pt x="126" y="252"/>
                  </a:cubicBezTo>
                  <a:cubicBezTo>
                    <a:pt x="118" y="259"/>
                    <a:pt x="111" y="267"/>
                    <a:pt x="103" y="274"/>
                  </a:cubicBezTo>
                  <a:cubicBezTo>
                    <a:pt x="84" y="274"/>
                    <a:pt x="64" y="280"/>
                    <a:pt x="46" y="287"/>
                  </a:cubicBezTo>
                  <a:cubicBezTo>
                    <a:pt x="31" y="293"/>
                    <a:pt x="15" y="299"/>
                    <a:pt x="0" y="305"/>
                  </a:cubicBezTo>
                  <a:cubicBezTo>
                    <a:pt x="3" y="212"/>
                    <a:pt x="3" y="212"/>
                    <a:pt x="3" y="212"/>
                  </a:cubicBezTo>
                  <a:cubicBezTo>
                    <a:pt x="42" y="172"/>
                    <a:pt x="42" y="172"/>
                    <a:pt x="42" y="172"/>
                  </a:cubicBezTo>
                  <a:cubicBezTo>
                    <a:pt x="37" y="159"/>
                    <a:pt x="29" y="144"/>
                    <a:pt x="21" y="127"/>
                  </a:cubicBezTo>
                  <a:cubicBezTo>
                    <a:pt x="32" y="101"/>
                    <a:pt x="34" y="71"/>
                    <a:pt x="25" y="44"/>
                  </a:cubicBezTo>
                  <a:cubicBezTo>
                    <a:pt x="25" y="42"/>
                    <a:pt x="24" y="40"/>
                    <a:pt x="23" y="38"/>
                  </a:cubicBezTo>
                  <a:cubicBezTo>
                    <a:pt x="44" y="23"/>
                    <a:pt x="68" y="10"/>
                    <a:pt x="90" y="0"/>
                  </a:cubicBezTo>
                  <a:cubicBezTo>
                    <a:pt x="100" y="19"/>
                    <a:pt x="110" y="39"/>
                    <a:pt x="119" y="58"/>
                  </a:cubicBezTo>
                  <a:close/>
                </a:path>
              </a:pathLst>
            </a:custGeom>
            <a:solidFill>
              <a:srgbClr val="F6BB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631">
              <a:extLst>
                <a:ext uri="{FF2B5EF4-FFF2-40B4-BE49-F238E27FC236}">
                  <a16:creationId xmlns:a16="http://schemas.microsoft.com/office/drawing/2014/main" id="{714F8B5D-20E6-49E2-9CE6-DD85ABEC638D}"/>
                </a:ext>
              </a:extLst>
            </p:cNvPr>
            <p:cNvSpPr>
              <a:spLocks/>
            </p:cNvSpPr>
            <p:nvPr/>
          </p:nvSpPr>
          <p:spPr bwMode="auto">
            <a:xfrm>
              <a:off x="15725775" y="10412413"/>
              <a:ext cx="231775" cy="174625"/>
            </a:xfrm>
            <a:custGeom>
              <a:avLst/>
              <a:gdLst>
                <a:gd name="T0" fmla="*/ 1 w 95"/>
                <a:gd name="T1" fmla="*/ 0 h 72"/>
                <a:gd name="T2" fmla="*/ 49 w 95"/>
                <a:gd name="T3" fmla="*/ 18 h 72"/>
                <a:gd name="T4" fmla="*/ 91 w 95"/>
                <a:gd name="T5" fmla="*/ 4 h 72"/>
                <a:gd name="T6" fmla="*/ 95 w 95"/>
                <a:gd name="T7" fmla="*/ 34 h 72"/>
                <a:gd name="T8" fmla="*/ 95 w 95"/>
                <a:gd name="T9" fmla="*/ 34 h 72"/>
                <a:gd name="T10" fmla="*/ 45 w 95"/>
                <a:gd name="T11" fmla="*/ 71 h 72"/>
                <a:gd name="T12" fmla="*/ 0 w 95"/>
                <a:gd name="T13" fmla="*/ 33 h 72"/>
                <a:gd name="T14" fmla="*/ 0 w 95"/>
                <a:gd name="T15" fmla="*/ 31 h 72"/>
                <a:gd name="T16" fmla="*/ 1 w 95"/>
                <a:gd name="T1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72">
                  <a:moveTo>
                    <a:pt x="1" y="0"/>
                  </a:moveTo>
                  <a:cubicBezTo>
                    <a:pt x="13" y="10"/>
                    <a:pt x="29" y="18"/>
                    <a:pt x="49" y="18"/>
                  </a:cubicBezTo>
                  <a:cubicBezTo>
                    <a:pt x="66" y="18"/>
                    <a:pt x="80" y="12"/>
                    <a:pt x="91" y="4"/>
                  </a:cubicBezTo>
                  <a:cubicBezTo>
                    <a:pt x="92" y="14"/>
                    <a:pt x="94" y="24"/>
                    <a:pt x="95" y="34"/>
                  </a:cubicBezTo>
                  <a:cubicBezTo>
                    <a:pt x="95" y="34"/>
                    <a:pt x="95" y="34"/>
                    <a:pt x="95" y="34"/>
                  </a:cubicBezTo>
                  <a:cubicBezTo>
                    <a:pt x="84" y="56"/>
                    <a:pt x="70" y="72"/>
                    <a:pt x="45" y="71"/>
                  </a:cubicBezTo>
                  <a:cubicBezTo>
                    <a:pt x="22" y="70"/>
                    <a:pt x="9" y="55"/>
                    <a:pt x="0" y="33"/>
                  </a:cubicBezTo>
                  <a:cubicBezTo>
                    <a:pt x="0" y="33"/>
                    <a:pt x="0" y="32"/>
                    <a:pt x="0" y="31"/>
                  </a:cubicBezTo>
                  <a:cubicBezTo>
                    <a:pt x="0" y="21"/>
                    <a:pt x="1" y="10"/>
                    <a:pt x="1" y="0"/>
                  </a:cubicBezTo>
                  <a:close/>
                </a:path>
              </a:pathLst>
            </a:custGeom>
            <a:solidFill>
              <a:srgbClr val="F19D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632">
              <a:extLst>
                <a:ext uri="{FF2B5EF4-FFF2-40B4-BE49-F238E27FC236}">
                  <a16:creationId xmlns:a16="http://schemas.microsoft.com/office/drawing/2014/main" id="{CB3E4AD3-1117-479C-936C-070DDCACB1E5}"/>
                </a:ext>
              </a:extLst>
            </p:cNvPr>
            <p:cNvSpPr>
              <a:spLocks/>
            </p:cNvSpPr>
            <p:nvPr/>
          </p:nvSpPr>
          <p:spPr bwMode="auto">
            <a:xfrm>
              <a:off x="15252700" y="11022013"/>
              <a:ext cx="123825" cy="254000"/>
            </a:xfrm>
            <a:custGeom>
              <a:avLst/>
              <a:gdLst>
                <a:gd name="T0" fmla="*/ 51 w 51"/>
                <a:gd name="T1" fmla="*/ 26 h 104"/>
                <a:gd name="T2" fmla="*/ 11 w 51"/>
                <a:gd name="T3" fmla="*/ 104 h 104"/>
                <a:gd name="T4" fmla="*/ 9 w 51"/>
                <a:gd name="T5" fmla="*/ 103 h 104"/>
                <a:gd name="T6" fmla="*/ 13 w 51"/>
                <a:gd name="T7" fmla="*/ 6 h 104"/>
                <a:gd name="T8" fmla="*/ 16 w 51"/>
                <a:gd name="T9" fmla="*/ 0 h 104"/>
                <a:gd name="T10" fmla="*/ 51 w 51"/>
                <a:gd name="T11" fmla="*/ 26 h 104"/>
              </a:gdLst>
              <a:ahLst/>
              <a:cxnLst>
                <a:cxn ang="0">
                  <a:pos x="T0" y="T1"/>
                </a:cxn>
                <a:cxn ang="0">
                  <a:pos x="T2" y="T3"/>
                </a:cxn>
                <a:cxn ang="0">
                  <a:pos x="T4" y="T5"/>
                </a:cxn>
                <a:cxn ang="0">
                  <a:pos x="T6" y="T7"/>
                </a:cxn>
                <a:cxn ang="0">
                  <a:pos x="T8" y="T9"/>
                </a:cxn>
                <a:cxn ang="0">
                  <a:pos x="T10" y="T11"/>
                </a:cxn>
              </a:cxnLst>
              <a:rect l="0" t="0" r="r" b="b"/>
              <a:pathLst>
                <a:path w="51" h="104">
                  <a:moveTo>
                    <a:pt x="51" y="26"/>
                  </a:moveTo>
                  <a:cubicBezTo>
                    <a:pt x="36" y="58"/>
                    <a:pt x="26" y="71"/>
                    <a:pt x="11" y="104"/>
                  </a:cubicBezTo>
                  <a:cubicBezTo>
                    <a:pt x="9" y="103"/>
                    <a:pt x="9" y="103"/>
                    <a:pt x="9" y="103"/>
                  </a:cubicBezTo>
                  <a:cubicBezTo>
                    <a:pt x="0" y="72"/>
                    <a:pt x="1" y="37"/>
                    <a:pt x="13" y="6"/>
                  </a:cubicBezTo>
                  <a:cubicBezTo>
                    <a:pt x="14" y="4"/>
                    <a:pt x="15" y="2"/>
                    <a:pt x="16" y="0"/>
                  </a:cubicBezTo>
                  <a:cubicBezTo>
                    <a:pt x="28" y="8"/>
                    <a:pt x="40" y="17"/>
                    <a:pt x="51" y="26"/>
                  </a:cubicBezTo>
                  <a:close/>
                </a:path>
              </a:pathLst>
            </a:custGeom>
            <a:solidFill>
              <a:srgbClr val="F19D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633">
              <a:extLst>
                <a:ext uri="{FF2B5EF4-FFF2-40B4-BE49-F238E27FC236}">
                  <a16:creationId xmlns:a16="http://schemas.microsoft.com/office/drawing/2014/main" id="{D565F829-E945-4BBA-87EF-2A42C30D565D}"/>
                </a:ext>
              </a:extLst>
            </p:cNvPr>
            <p:cNvSpPr>
              <a:spLocks/>
            </p:cNvSpPr>
            <p:nvPr/>
          </p:nvSpPr>
          <p:spPr bwMode="auto">
            <a:xfrm>
              <a:off x="15290800" y="10885488"/>
              <a:ext cx="115888" cy="227013"/>
            </a:xfrm>
            <a:custGeom>
              <a:avLst/>
              <a:gdLst>
                <a:gd name="T0" fmla="*/ 44 w 47"/>
                <a:gd name="T1" fmla="*/ 0 h 93"/>
                <a:gd name="T2" fmla="*/ 47 w 47"/>
                <a:gd name="T3" fmla="*/ 93 h 93"/>
                <a:gd name="T4" fmla="*/ 35 w 47"/>
                <a:gd name="T5" fmla="*/ 82 h 93"/>
                <a:gd name="T6" fmla="*/ 0 w 47"/>
                <a:gd name="T7" fmla="*/ 56 h 93"/>
                <a:gd name="T8" fmla="*/ 44 w 47"/>
                <a:gd name="T9" fmla="*/ 0 h 93"/>
              </a:gdLst>
              <a:ahLst/>
              <a:cxnLst>
                <a:cxn ang="0">
                  <a:pos x="T0" y="T1"/>
                </a:cxn>
                <a:cxn ang="0">
                  <a:pos x="T2" y="T3"/>
                </a:cxn>
                <a:cxn ang="0">
                  <a:pos x="T4" y="T5"/>
                </a:cxn>
                <a:cxn ang="0">
                  <a:pos x="T6" y="T7"/>
                </a:cxn>
                <a:cxn ang="0">
                  <a:pos x="T8" y="T9"/>
                </a:cxn>
              </a:cxnLst>
              <a:rect l="0" t="0" r="r" b="b"/>
              <a:pathLst>
                <a:path w="47" h="93">
                  <a:moveTo>
                    <a:pt x="44" y="0"/>
                  </a:moveTo>
                  <a:cubicBezTo>
                    <a:pt x="45" y="31"/>
                    <a:pt x="46" y="62"/>
                    <a:pt x="47" y="93"/>
                  </a:cubicBezTo>
                  <a:cubicBezTo>
                    <a:pt x="43" y="89"/>
                    <a:pt x="39" y="85"/>
                    <a:pt x="35" y="82"/>
                  </a:cubicBezTo>
                  <a:cubicBezTo>
                    <a:pt x="24" y="73"/>
                    <a:pt x="12" y="64"/>
                    <a:pt x="0" y="56"/>
                  </a:cubicBezTo>
                  <a:cubicBezTo>
                    <a:pt x="10" y="34"/>
                    <a:pt x="25" y="15"/>
                    <a:pt x="44" y="0"/>
                  </a:cubicBezTo>
                  <a:close/>
                </a:path>
              </a:pathLst>
            </a:custGeom>
            <a:solidFill>
              <a:srgbClr val="54BE71"/>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634">
              <a:extLst>
                <a:ext uri="{FF2B5EF4-FFF2-40B4-BE49-F238E27FC236}">
                  <a16:creationId xmlns:a16="http://schemas.microsoft.com/office/drawing/2014/main" id="{86FA2546-6867-458C-9B23-FC71E723D9C9}"/>
                </a:ext>
              </a:extLst>
            </p:cNvPr>
            <p:cNvSpPr>
              <a:spLocks/>
            </p:cNvSpPr>
            <p:nvPr/>
          </p:nvSpPr>
          <p:spPr bwMode="auto">
            <a:xfrm>
              <a:off x="15122525" y="10487025"/>
              <a:ext cx="1430338" cy="831850"/>
            </a:xfrm>
            <a:custGeom>
              <a:avLst/>
              <a:gdLst>
                <a:gd name="T0" fmla="*/ 89 w 586"/>
                <a:gd name="T1" fmla="*/ 50 h 341"/>
                <a:gd name="T2" fmla="*/ 247 w 586"/>
                <a:gd name="T3" fmla="*/ 0 h 341"/>
                <a:gd name="T4" fmla="*/ 247 w 586"/>
                <a:gd name="T5" fmla="*/ 2 h 341"/>
                <a:gd name="T6" fmla="*/ 292 w 586"/>
                <a:gd name="T7" fmla="*/ 40 h 341"/>
                <a:gd name="T8" fmla="*/ 342 w 586"/>
                <a:gd name="T9" fmla="*/ 3 h 341"/>
                <a:gd name="T10" fmla="*/ 342 w 586"/>
                <a:gd name="T11" fmla="*/ 3 h 341"/>
                <a:gd name="T12" fmla="*/ 497 w 586"/>
                <a:gd name="T13" fmla="*/ 50 h 341"/>
                <a:gd name="T14" fmla="*/ 586 w 586"/>
                <a:gd name="T15" fmla="*/ 180 h 341"/>
                <a:gd name="T16" fmla="*/ 519 w 586"/>
                <a:gd name="T17" fmla="*/ 218 h 341"/>
                <a:gd name="T18" fmla="*/ 473 w 586"/>
                <a:gd name="T19" fmla="*/ 162 h 341"/>
                <a:gd name="T20" fmla="*/ 470 w 586"/>
                <a:gd name="T21" fmla="*/ 256 h 341"/>
                <a:gd name="T22" fmla="*/ 467 w 586"/>
                <a:gd name="T23" fmla="*/ 341 h 341"/>
                <a:gd name="T24" fmla="*/ 120 w 586"/>
                <a:gd name="T25" fmla="*/ 341 h 341"/>
                <a:gd name="T26" fmla="*/ 116 w 586"/>
                <a:gd name="T27" fmla="*/ 256 h 341"/>
                <a:gd name="T28" fmla="*/ 113 w 586"/>
                <a:gd name="T29" fmla="*/ 163 h 341"/>
                <a:gd name="T30" fmla="*/ 69 w 586"/>
                <a:gd name="T31" fmla="*/ 219 h 341"/>
                <a:gd name="T32" fmla="*/ 0 w 586"/>
                <a:gd name="T33" fmla="*/ 180 h 341"/>
                <a:gd name="T34" fmla="*/ 89 w 586"/>
                <a:gd name="T35" fmla="*/ 5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6" h="341">
                  <a:moveTo>
                    <a:pt x="89" y="50"/>
                  </a:moveTo>
                  <a:cubicBezTo>
                    <a:pt x="130" y="17"/>
                    <a:pt x="194" y="8"/>
                    <a:pt x="247" y="0"/>
                  </a:cubicBezTo>
                  <a:cubicBezTo>
                    <a:pt x="247" y="1"/>
                    <a:pt x="247" y="2"/>
                    <a:pt x="247" y="2"/>
                  </a:cubicBezTo>
                  <a:cubicBezTo>
                    <a:pt x="256" y="24"/>
                    <a:pt x="269" y="39"/>
                    <a:pt x="292" y="40"/>
                  </a:cubicBezTo>
                  <a:cubicBezTo>
                    <a:pt x="317" y="41"/>
                    <a:pt x="331" y="25"/>
                    <a:pt x="342" y="3"/>
                  </a:cubicBezTo>
                  <a:cubicBezTo>
                    <a:pt x="342" y="3"/>
                    <a:pt x="342" y="3"/>
                    <a:pt x="342" y="3"/>
                  </a:cubicBezTo>
                  <a:cubicBezTo>
                    <a:pt x="395" y="10"/>
                    <a:pt x="455" y="17"/>
                    <a:pt x="497" y="50"/>
                  </a:cubicBezTo>
                  <a:cubicBezTo>
                    <a:pt x="529" y="76"/>
                    <a:pt x="559" y="126"/>
                    <a:pt x="586" y="180"/>
                  </a:cubicBezTo>
                  <a:cubicBezTo>
                    <a:pt x="564" y="190"/>
                    <a:pt x="540" y="203"/>
                    <a:pt x="519" y="218"/>
                  </a:cubicBezTo>
                  <a:cubicBezTo>
                    <a:pt x="510" y="195"/>
                    <a:pt x="494" y="175"/>
                    <a:pt x="473" y="162"/>
                  </a:cubicBezTo>
                  <a:cubicBezTo>
                    <a:pt x="472" y="193"/>
                    <a:pt x="471" y="224"/>
                    <a:pt x="470" y="256"/>
                  </a:cubicBezTo>
                  <a:cubicBezTo>
                    <a:pt x="469" y="284"/>
                    <a:pt x="468" y="312"/>
                    <a:pt x="467" y="341"/>
                  </a:cubicBezTo>
                  <a:cubicBezTo>
                    <a:pt x="120" y="341"/>
                    <a:pt x="120" y="341"/>
                    <a:pt x="120" y="341"/>
                  </a:cubicBezTo>
                  <a:cubicBezTo>
                    <a:pt x="119" y="312"/>
                    <a:pt x="118" y="284"/>
                    <a:pt x="116" y="256"/>
                  </a:cubicBezTo>
                  <a:cubicBezTo>
                    <a:pt x="115" y="225"/>
                    <a:pt x="114" y="194"/>
                    <a:pt x="113" y="163"/>
                  </a:cubicBezTo>
                  <a:cubicBezTo>
                    <a:pt x="94" y="178"/>
                    <a:pt x="79" y="197"/>
                    <a:pt x="69" y="219"/>
                  </a:cubicBezTo>
                  <a:cubicBezTo>
                    <a:pt x="47" y="204"/>
                    <a:pt x="23" y="191"/>
                    <a:pt x="0" y="180"/>
                  </a:cubicBezTo>
                  <a:cubicBezTo>
                    <a:pt x="27" y="126"/>
                    <a:pt x="57" y="76"/>
                    <a:pt x="89" y="50"/>
                  </a:cubicBezTo>
                  <a:close/>
                </a:path>
              </a:pathLst>
            </a:custGeom>
            <a:solidFill>
              <a:srgbClr val="54BE71"/>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635">
              <a:extLst>
                <a:ext uri="{FF2B5EF4-FFF2-40B4-BE49-F238E27FC236}">
                  <a16:creationId xmlns:a16="http://schemas.microsoft.com/office/drawing/2014/main" id="{80427851-D3F0-4E13-A415-60F0B8D76384}"/>
                </a:ext>
              </a:extLst>
            </p:cNvPr>
            <p:cNvSpPr>
              <a:spLocks/>
            </p:cNvSpPr>
            <p:nvPr/>
          </p:nvSpPr>
          <p:spPr bwMode="auto">
            <a:xfrm>
              <a:off x="15247937" y="12268200"/>
              <a:ext cx="100013" cy="71438"/>
            </a:xfrm>
            <a:custGeom>
              <a:avLst/>
              <a:gdLst>
                <a:gd name="T0" fmla="*/ 3 w 41"/>
                <a:gd name="T1" fmla="*/ 0 h 29"/>
                <a:gd name="T2" fmla="*/ 0 w 41"/>
                <a:gd name="T3" fmla="*/ 29 h 29"/>
                <a:gd name="T4" fmla="*/ 41 w 41"/>
                <a:gd name="T5" fmla="*/ 27 h 29"/>
                <a:gd name="T6" fmla="*/ 41 w 41"/>
                <a:gd name="T7" fmla="*/ 13 h 29"/>
                <a:gd name="T8" fmla="*/ 3 w 41"/>
                <a:gd name="T9" fmla="*/ 0 h 29"/>
              </a:gdLst>
              <a:ahLst/>
              <a:cxnLst>
                <a:cxn ang="0">
                  <a:pos x="T0" y="T1"/>
                </a:cxn>
                <a:cxn ang="0">
                  <a:pos x="T2" y="T3"/>
                </a:cxn>
                <a:cxn ang="0">
                  <a:pos x="T4" y="T5"/>
                </a:cxn>
                <a:cxn ang="0">
                  <a:pos x="T6" y="T7"/>
                </a:cxn>
                <a:cxn ang="0">
                  <a:pos x="T8" y="T9"/>
                </a:cxn>
              </a:cxnLst>
              <a:rect l="0" t="0" r="r" b="b"/>
              <a:pathLst>
                <a:path w="41" h="29">
                  <a:moveTo>
                    <a:pt x="3" y="0"/>
                  </a:moveTo>
                  <a:cubicBezTo>
                    <a:pt x="2" y="10"/>
                    <a:pt x="1" y="20"/>
                    <a:pt x="0" y="29"/>
                  </a:cubicBezTo>
                  <a:cubicBezTo>
                    <a:pt x="13" y="29"/>
                    <a:pt x="27" y="28"/>
                    <a:pt x="41" y="27"/>
                  </a:cubicBezTo>
                  <a:cubicBezTo>
                    <a:pt x="41" y="13"/>
                    <a:pt x="41" y="13"/>
                    <a:pt x="41" y="13"/>
                  </a:cubicBezTo>
                  <a:cubicBezTo>
                    <a:pt x="28" y="10"/>
                    <a:pt x="16" y="5"/>
                    <a:pt x="3" y="0"/>
                  </a:cubicBezTo>
                  <a:close/>
                </a:path>
              </a:pathLst>
            </a:custGeom>
            <a:solidFill>
              <a:srgbClr val="F6BB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636">
              <a:extLst>
                <a:ext uri="{FF2B5EF4-FFF2-40B4-BE49-F238E27FC236}">
                  <a16:creationId xmlns:a16="http://schemas.microsoft.com/office/drawing/2014/main" id="{7A8B4A5A-25D0-4626-96B7-881FCD380B99}"/>
                </a:ext>
              </a:extLst>
            </p:cNvPr>
            <p:cNvSpPr>
              <a:spLocks/>
            </p:cNvSpPr>
            <p:nvPr/>
          </p:nvSpPr>
          <p:spPr bwMode="auto">
            <a:xfrm>
              <a:off x="15347950" y="12299950"/>
              <a:ext cx="131763" cy="33338"/>
            </a:xfrm>
            <a:custGeom>
              <a:avLst/>
              <a:gdLst>
                <a:gd name="T0" fmla="*/ 0 w 54"/>
                <a:gd name="T1" fmla="*/ 0 h 14"/>
                <a:gd name="T2" fmla="*/ 0 w 54"/>
                <a:gd name="T3" fmla="*/ 14 h 14"/>
                <a:gd name="T4" fmla="*/ 2 w 54"/>
                <a:gd name="T5" fmla="*/ 14 h 14"/>
                <a:gd name="T6" fmla="*/ 2 w 54"/>
                <a:gd name="T7" fmla="*/ 14 h 14"/>
                <a:gd name="T8" fmla="*/ 54 w 54"/>
                <a:gd name="T9" fmla="*/ 13 h 14"/>
                <a:gd name="T10" fmla="*/ 0 w 54"/>
                <a:gd name="T11" fmla="*/ 0 h 14"/>
              </a:gdLst>
              <a:ahLst/>
              <a:cxnLst>
                <a:cxn ang="0">
                  <a:pos x="T0" y="T1"/>
                </a:cxn>
                <a:cxn ang="0">
                  <a:pos x="T2" y="T3"/>
                </a:cxn>
                <a:cxn ang="0">
                  <a:pos x="T4" y="T5"/>
                </a:cxn>
                <a:cxn ang="0">
                  <a:pos x="T6" y="T7"/>
                </a:cxn>
                <a:cxn ang="0">
                  <a:pos x="T8" y="T9"/>
                </a:cxn>
                <a:cxn ang="0">
                  <a:pos x="T10" y="T11"/>
                </a:cxn>
              </a:cxnLst>
              <a:rect l="0" t="0" r="r" b="b"/>
              <a:pathLst>
                <a:path w="54" h="14">
                  <a:moveTo>
                    <a:pt x="0" y="0"/>
                  </a:moveTo>
                  <a:cubicBezTo>
                    <a:pt x="0" y="14"/>
                    <a:pt x="0" y="14"/>
                    <a:pt x="0" y="14"/>
                  </a:cubicBezTo>
                  <a:cubicBezTo>
                    <a:pt x="1" y="14"/>
                    <a:pt x="2" y="14"/>
                    <a:pt x="2" y="14"/>
                  </a:cubicBezTo>
                  <a:cubicBezTo>
                    <a:pt x="2" y="14"/>
                    <a:pt x="2" y="14"/>
                    <a:pt x="2" y="14"/>
                  </a:cubicBezTo>
                  <a:cubicBezTo>
                    <a:pt x="19" y="14"/>
                    <a:pt x="37" y="13"/>
                    <a:pt x="54" y="13"/>
                  </a:cubicBezTo>
                  <a:cubicBezTo>
                    <a:pt x="36" y="10"/>
                    <a:pt x="18" y="5"/>
                    <a:pt x="0" y="0"/>
                  </a:cubicBezTo>
                  <a:close/>
                </a:path>
              </a:pathLst>
            </a:custGeom>
            <a:solidFill>
              <a:srgbClr val="402F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637">
              <a:extLst>
                <a:ext uri="{FF2B5EF4-FFF2-40B4-BE49-F238E27FC236}">
                  <a16:creationId xmlns:a16="http://schemas.microsoft.com/office/drawing/2014/main" id="{FFA8B0A4-0AD7-483F-AF93-2DBA5AF83A16}"/>
                </a:ext>
              </a:extLst>
            </p:cNvPr>
            <p:cNvSpPr>
              <a:spLocks/>
            </p:cNvSpPr>
            <p:nvPr/>
          </p:nvSpPr>
          <p:spPr bwMode="auto">
            <a:xfrm>
              <a:off x="15811500" y="11591925"/>
              <a:ext cx="965200" cy="388938"/>
            </a:xfrm>
            <a:custGeom>
              <a:avLst/>
              <a:gdLst>
                <a:gd name="T0" fmla="*/ 375 w 396"/>
                <a:gd name="T1" fmla="*/ 136 h 159"/>
                <a:gd name="T2" fmla="*/ 395 w 396"/>
                <a:gd name="T3" fmla="*/ 80 h 159"/>
                <a:gd name="T4" fmla="*/ 359 w 396"/>
                <a:gd name="T5" fmla="*/ 9 h 159"/>
                <a:gd name="T6" fmla="*/ 317 w 396"/>
                <a:gd name="T7" fmla="*/ 1 h 159"/>
                <a:gd name="T8" fmla="*/ 260 w 396"/>
                <a:gd name="T9" fmla="*/ 14 h 159"/>
                <a:gd name="T10" fmla="*/ 214 w 396"/>
                <a:gd name="T11" fmla="*/ 32 h 159"/>
                <a:gd name="T12" fmla="*/ 41 w 396"/>
                <a:gd name="T13" fmla="*/ 112 h 159"/>
                <a:gd name="T14" fmla="*/ 0 w 396"/>
                <a:gd name="T15" fmla="*/ 130 h 159"/>
                <a:gd name="T16" fmla="*/ 63 w 396"/>
                <a:gd name="T17" fmla="*/ 155 h 159"/>
                <a:gd name="T18" fmla="*/ 375 w 396"/>
                <a:gd name="T19" fmla="*/ 13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6" h="159">
                  <a:moveTo>
                    <a:pt x="375" y="136"/>
                  </a:moveTo>
                  <a:cubicBezTo>
                    <a:pt x="387" y="119"/>
                    <a:pt x="394" y="100"/>
                    <a:pt x="395" y="80"/>
                  </a:cubicBezTo>
                  <a:cubicBezTo>
                    <a:pt x="396" y="52"/>
                    <a:pt x="383" y="23"/>
                    <a:pt x="359" y="9"/>
                  </a:cubicBezTo>
                  <a:cubicBezTo>
                    <a:pt x="346" y="2"/>
                    <a:pt x="332" y="0"/>
                    <a:pt x="317" y="1"/>
                  </a:cubicBezTo>
                  <a:cubicBezTo>
                    <a:pt x="298" y="1"/>
                    <a:pt x="278" y="7"/>
                    <a:pt x="260" y="14"/>
                  </a:cubicBezTo>
                  <a:cubicBezTo>
                    <a:pt x="245" y="20"/>
                    <a:pt x="229" y="26"/>
                    <a:pt x="214" y="32"/>
                  </a:cubicBezTo>
                  <a:cubicBezTo>
                    <a:pt x="156" y="57"/>
                    <a:pt x="99" y="86"/>
                    <a:pt x="41" y="112"/>
                  </a:cubicBezTo>
                  <a:cubicBezTo>
                    <a:pt x="28" y="118"/>
                    <a:pt x="14" y="124"/>
                    <a:pt x="0" y="130"/>
                  </a:cubicBezTo>
                  <a:cubicBezTo>
                    <a:pt x="20" y="139"/>
                    <a:pt x="41" y="147"/>
                    <a:pt x="63" y="155"/>
                  </a:cubicBezTo>
                  <a:cubicBezTo>
                    <a:pt x="167" y="159"/>
                    <a:pt x="272" y="153"/>
                    <a:pt x="375" y="136"/>
                  </a:cubicBezTo>
                  <a:close/>
                </a:path>
              </a:pathLst>
            </a:custGeom>
            <a:solidFill>
              <a:srgbClr val="402F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638">
              <a:extLst>
                <a:ext uri="{FF2B5EF4-FFF2-40B4-BE49-F238E27FC236}">
                  <a16:creationId xmlns:a16="http://schemas.microsoft.com/office/drawing/2014/main" id="{A620000D-4836-4B82-8657-00BE91F5D73D}"/>
                </a:ext>
              </a:extLst>
            </p:cNvPr>
            <p:cNvSpPr>
              <a:spLocks/>
            </p:cNvSpPr>
            <p:nvPr/>
          </p:nvSpPr>
          <p:spPr bwMode="auto">
            <a:xfrm>
              <a:off x="15963900" y="11923713"/>
              <a:ext cx="762000" cy="161925"/>
            </a:xfrm>
            <a:custGeom>
              <a:avLst/>
              <a:gdLst>
                <a:gd name="T0" fmla="*/ 0 w 312"/>
                <a:gd name="T1" fmla="*/ 19 h 66"/>
                <a:gd name="T2" fmla="*/ 127 w 312"/>
                <a:gd name="T3" fmla="*/ 57 h 66"/>
                <a:gd name="T4" fmla="*/ 127 w 312"/>
                <a:gd name="T5" fmla="*/ 60 h 66"/>
                <a:gd name="T6" fmla="*/ 166 w 312"/>
                <a:gd name="T7" fmla="*/ 65 h 66"/>
                <a:gd name="T8" fmla="*/ 186 w 312"/>
                <a:gd name="T9" fmla="*/ 61 h 66"/>
                <a:gd name="T10" fmla="*/ 245 w 312"/>
                <a:gd name="T11" fmla="*/ 44 h 66"/>
                <a:gd name="T12" fmla="*/ 271 w 312"/>
                <a:gd name="T13" fmla="*/ 42 h 66"/>
                <a:gd name="T14" fmla="*/ 298 w 312"/>
                <a:gd name="T15" fmla="*/ 18 h 66"/>
                <a:gd name="T16" fmla="*/ 312 w 312"/>
                <a:gd name="T17" fmla="*/ 0 h 66"/>
                <a:gd name="T18" fmla="*/ 0 w 312"/>
                <a:gd name="T19" fmla="*/ 1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66">
                  <a:moveTo>
                    <a:pt x="0" y="19"/>
                  </a:moveTo>
                  <a:cubicBezTo>
                    <a:pt x="41" y="34"/>
                    <a:pt x="84" y="47"/>
                    <a:pt x="127" y="57"/>
                  </a:cubicBezTo>
                  <a:cubicBezTo>
                    <a:pt x="127" y="58"/>
                    <a:pt x="127" y="59"/>
                    <a:pt x="127" y="60"/>
                  </a:cubicBezTo>
                  <a:cubicBezTo>
                    <a:pt x="139" y="65"/>
                    <a:pt x="153" y="66"/>
                    <a:pt x="166" y="65"/>
                  </a:cubicBezTo>
                  <a:cubicBezTo>
                    <a:pt x="173" y="64"/>
                    <a:pt x="180" y="62"/>
                    <a:pt x="186" y="61"/>
                  </a:cubicBezTo>
                  <a:cubicBezTo>
                    <a:pt x="206" y="55"/>
                    <a:pt x="225" y="47"/>
                    <a:pt x="245" y="44"/>
                  </a:cubicBezTo>
                  <a:cubicBezTo>
                    <a:pt x="254" y="42"/>
                    <a:pt x="262" y="41"/>
                    <a:pt x="271" y="42"/>
                  </a:cubicBezTo>
                  <a:cubicBezTo>
                    <a:pt x="281" y="35"/>
                    <a:pt x="290" y="27"/>
                    <a:pt x="298" y="18"/>
                  </a:cubicBezTo>
                  <a:cubicBezTo>
                    <a:pt x="303" y="12"/>
                    <a:pt x="308" y="6"/>
                    <a:pt x="312" y="0"/>
                  </a:cubicBezTo>
                  <a:cubicBezTo>
                    <a:pt x="209" y="17"/>
                    <a:pt x="104" y="23"/>
                    <a:pt x="0" y="19"/>
                  </a:cubicBezTo>
                  <a:close/>
                </a:path>
              </a:pathLst>
            </a:custGeom>
            <a:solidFill>
              <a:srgbClr val="3222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639">
              <a:extLst>
                <a:ext uri="{FF2B5EF4-FFF2-40B4-BE49-F238E27FC236}">
                  <a16:creationId xmlns:a16="http://schemas.microsoft.com/office/drawing/2014/main" id="{AE884C50-ED3D-4656-841E-5EA4F563E4F3}"/>
                </a:ext>
              </a:extLst>
            </p:cNvPr>
            <p:cNvSpPr>
              <a:spLocks noChangeArrowheads="1"/>
            </p:cNvSpPr>
            <p:nvPr/>
          </p:nvSpPr>
          <p:spPr bwMode="auto">
            <a:xfrm>
              <a:off x="15722600" y="11504613"/>
              <a:ext cx="176213" cy="1762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640">
              <a:extLst>
                <a:ext uri="{FF2B5EF4-FFF2-40B4-BE49-F238E27FC236}">
                  <a16:creationId xmlns:a16="http://schemas.microsoft.com/office/drawing/2014/main" id="{5A4A963B-B016-486D-B7CA-270AA5541DA6}"/>
                </a:ext>
              </a:extLst>
            </p:cNvPr>
            <p:cNvSpPr>
              <a:spLocks/>
            </p:cNvSpPr>
            <p:nvPr/>
          </p:nvSpPr>
          <p:spPr bwMode="auto">
            <a:xfrm>
              <a:off x="9048750" y="10641013"/>
              <a:ext cx="169863" cy="187325"/>
            </a:xfrm>
            <a:custGeom>
              <a:avLst/>
              <a:gdLst>
                <a:gd name="T0" fmla="*/ 95 w 107"/>
                <a:gd name="T1" fmla="*/ 79 h 118"/>
                <a:gd name="T2" fmla="*/ 81 w 107"/>
                <a:gd name="T3" fmla="*/ 118 h 118"/>
                <a:gd name="T4" fmla="*/ 0 w 107"/>
                <a:gd name="T5" fmla="*/ 79 h 118"/>
                <a:gd name="T6" fmla="*/ 43 w 107"/>
                <a:gd name="T7" fmla="*/ 23 h 118"/>
                <a:gd name="T8" fmla="*/ 107 w 107"/>
                <a:gd name="T9" fmla="*/ 0 h 118"/>
                <a:gd name="T10" fmla="*/ 95 w 107"/>
                <a:gd name="T11" fmla="*/ 79 h 118"/>
              </a:gdLst>
              <a:ahLst/>
              <a:cxnLst>
                <a:cxn ang="0">
                  <a:pos x="T0" y="T1"/>
                </a:cxn>
                <a:cxn ang="0">
                  <a:pos x="T2" y="T3"/>
                </a:cxn>
                <a:cxn ang="0">
                  <a:pos x="T4" y="T5"/>
                </a:cxn>
                <a:cxn ang="0">
                  <a:pos x="T6" y="T7"/>
                </a:cxn>
                <a:cxn ang="0">
                  <a:pos x="T8" y="T9"/>
                </a:cxn>
                <a:cxn ang="0">
                  <a:pos x="T10" y="T11"/>
                </a:cxn>
              </a:cxnLst>
              <a:rect l="0" t="0" r="r" b="b"/>
              <a:pathLst>
                <a:path w="107" h="118">
                  <a:moveTo>
                    <a:pt x="95" y="79"/>
                  </a:moveTo>
                  <a:lnTo>
                    <a:pt x="81" y="118"/>
                  </a:lnTo>
                  <a:lnTo>
                    <a:pt x="0" y="79"/>
                  </a:lnTo>
                  <a:lnTo>
                    <a:pt x="43" y="23"/>
                  </a:lnTo>
                  <a:lnTo>
                    <a:pt x="107" y="0"/>
                  </a:lnTo>
                  <a:lnTo>
                    <a:pt x="95" y="79"/>
                  </a:lnTo>
                  <a:close/>
                </a:path>
              </a:pathLst>
            </a:custGeom>
            <a:solidFill>
              <a:srgbClr val="F4A9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641">
              <a:extLst>
                <a:ext uri="{FF2B5EF4-FFF2-40B4-BE49-F238E27FC236}">
                  <a16:creationId xmlns:a16="http://schemas.microsoft.com/office/drawing/2014/main" id="{1C681A93-E4A0-412D-8AB6-CDB213413B70}"/>
                </a:ext>
              </a:extLst>
            </p:cNvPr>
            <p:cNvSpPr>
              <a:spLocks/>
            </p:cNvSpPr>
            <p:nvPr/>
          </p:nvSpPr>
          <p:spPr bwMode="auto">
            <a:xfrm>
              <a:off x="10972800" y="12244388"/>
              <a:ext cx="569913" cy="42863"/>
            </a:xfrm>
            <a:custGeom>
              <a:avLst/>
              <a:gdLst>
                <a:gd name="T0" fmla="*/ 145 w 234"/>
                <a:gd name="T1" fmla="*/ 0 h 18"/>
                <a:gd name="T2" fmla="*/ 230 w 234"/>
                <a:gd name="T3" fmla="*/ 0 h 18"/>
                <a:gd name="T4" fmla="*/ 234 w 234"/>
                <a:gd name="T5" fmla="*/ 18 h 18"/>
                <a:gd name="T6" fmla="*/ 6 w 234"/>
                <a:gd name="T7" fmla="*/ 18 h 18"/>
                <a:gd name="T8" fmla="*/ 0 w 234"/>
                <a:gd name="T9" fmla="*/ 0 h 18"/>
                <a:gd name="T10" fmla="*/ 5 w 234"/>
                <a:gd name="T11" fmla="*/ 0 h 18"/>
                <a:gd name="T12" fmla="*/ 145 w 23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34" h="18">
                  <a:moveTo>
                    <a:pt x="145" y="0"/>
                  </a:moveTo>
                  <a:cubicBezTo>
                    <a:pt x="230" y="0"/>
                    <a:pt x="230" y="0"/>
                    <a:pt x="230" y="0"/>
                  </a:cubicBezTo>
                  <a:cubicBezTo>
                    <a:pt x="232" y="6"/>
                    <a:pt x="234" y="13"/>
                    <a:pt x="234" y="18"/>
                  </a:cubicBezTo>
                  <a:cubicBezTo>
                    <a:pt x="6" y="18"/>
                    <a:pt x="6" y="18"/>
                    <a:pt x="6" y="18"/>
                  </a:cubicBezTo>
                  <a:cubicBezTo>
                    <a:pt x="4" y="13"/>
                    <a:pt x="3" y="6"/>
                    <a:pt x="0" y="0"/>
                  </a:cubicBezTo>
                  <a:cubicBezTo>
                    <a:pt x="2" y="0"/>
                    <a:pt x="4" y="0"/>
                    <a:pt x="5" y="0"/>
                  </a:cubicBezTo>
                  <a:lnTo>
                    <a:pt x="1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642">
              <a:extLst>
                <a:ext uri="{FF2B5EF4-FFF2-40B4-BE49-F238E27FC236}">
                  <a16:creationId xmlns:a16="http://schemas.microsoft.com/office/drawing/2014/main" id="{D4BCAB71-2E27-4F2B-8C1F-3AAE6FC8A606}"/>
                </a:ext>
              </a:extLst>
            </p:cNvPr>
            <p:cNvSpPr>
              <a:spLocks/>
            </p:cNvSpPr>
            <p:nvPr/>
          </p:nvSpPr>
          <p:spPr bwMode="auto">
            <a:xfrm>
              <a:off x="11855450" y="11749088"/>
              <a:ext cx="139700" cy="538163"/>
            </a:xfrm>
            <a:custGeom>
              <a:avLst/>
              <a:gdLst>
                <a:gd name="T0" fmla="*/ 57 w 57"/>
                <a:gd name="T1" fmla="*/ 1 h 221"/>
                <a:gd name="T2" fmla="*/ 30 w 57"/>
                <a:gd name="T3" fmla="*/ 221 h 221"/>
                <a:gd name="T4" fmla="*/ 0 w 57"/>
                <a:gd name="T5" fmla="*/ 221 h 221"/>
                <a:gd name="T6" fmla="*/ 26 w 57"/>
                <a:gd name="T7" fmla="*/ 65 h 221"/>
                <a:gd name="T8" fmla="*/ 37 w 57"/>
                <a:gd name="T9" fmla="*/ 4 h 221"/>
                <a:gd name="T10" fmla="*/ 57 w 57"/>
                <a:gd name="T11" fmla="*/ 1 h 221"/>
              </a:gdLst>
              <a:ahLst/>
              <a:cxnLst>
                <a:cxn ang="0">
                  <a:pos x="T0" y="T1"/>
                </a:cxn>
                <a:cxn ang="0">
                  <a:pos x="T2" y="T3"/>
                </a:cxn>
                <a:cxn ang="0">
                  <a:pos x="T4" y="T5"/>
                </a:cxn>
                <a:cxn ang="0">
                  <a:pos x="T6" y="T7"/>
                </a:cxn>
                <a:cxn ang="0">
                  <a:pos x="T8" y="T9"/>
                </a:cxn>
                <a:cxn ang="0">
                  <a:pos x="T10" y="T11"/>
                </a:cxn>
              </a:cxnLst>
              <a:rect l="0" t="0" r="r" b="b"/>
              <a:pathLst>
                <a:path w="57" h="221">
                  <a:moveTo>
                    <a:pt x="57" y="1"/>
                  </a:moveTo>
                  <a:cubicBezTo>
                    <a:pt x="47" y="87"/>
                    <a:pt x="44" y="137"/>
                    <a:pt x="30" y="221"/>
                  </a:cubicBezTo>
                  <a:cubicBezTo>
                    <a:pt x="0" y="221"/>
                    <a:pt x="0" y="221"/>
                    <a:pt x="0" y="221"/>
                  </a:cubicBezTo>
                  <a:cubicBezTo>
                    <a:pt x="11" y="161"/>
                    <a:pt x="17" y="118"/>
                    <a:pt x="26" y="65"/>
                  </a:cubicBezTo>
                  <a:cubicBezTo>
                    <a:pt x="29" y="46"/>
                    <a:pt x="33" y="27"/>
                    <a:pt x="37" y="4"/>
                  </a:cubicBezTo>
                  <a:cubicBezTo>
                    <a:pt x="43" y="2"/>
                    <a:pt x="50" y="0"/>
                    <a:pt x="57"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643">
              <a:extLst>
                <a:ext uri="{FF2B5EF4-FFF2-40B4-BE49-F238E27FC236}">
                  <a16:creationId xmlns:a16="http://schemas.microsoft.com/office/drawing/2014/main" id="{BB66A61A-3E5A-470B-94B6-376BCDA22E3F}"/>
                </a:ext>
              </a:extLst>
            </p:cNvPr>
            <p:cNvSpPr>
              <a:spLocks/>
            </p:cNvSpPr>
            <p:nvPr/>
          </p:nvSpPr>
          <p:spPr bwMode="auto">
            <a:xfrm>
              <a:off x="10914062" y="11958638"/>
              <a:ext cx="131763" cy="92075"/>
            </a:xfrm>
            <a:custGeom>
              <a:avLst/>
              <a:gdLst>
                <a:gd name="T0" fmla="*/ 17 w 54"/>
                <a:gd name="T1" fmla="*/ 11 h 38"/>
                <a:gd name="T2" fmla="*/ 54 w 54"/>
                <a:gd name="T3" fmla="*/ 38 h 38"/>
                <a:gd name="T4" fmla="*/ 25 w 54"/>
                <a:gd name="T5" fmla="*/ 30 h 38"/>
                <a:gd name="T6" fmla="*/ 10 w 54"/>
                <a:gd name="T7" fmla="*/ 25 h 38"/>
                <a:gd name="T8" fmla="*/ 4 w 54"/>
                <a:gd name="T9" fmla="*/ 19 h 38"/>
                <a:gd name="T10" fmla="*/ 0 w 54"/>
                <a:gd name="T11" fmla="*/ 6 h 38"/>
                <a:gd name="T12" fmla="*/ 3 w 54"/>
                <a:gd name="T13" fmla="*/ 0 h 38"/>
                <a:gd name="T14" fmla="*/ 17 w 54"/>
                <a:gd name="T15" fmla="*/ 11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38">
                  <a:moveTo>
                    <a:pt x="17" y="11"/>
                  </a:moveTo>
                  <a:cubicBezTo>
                    <a:pt x="29" y="20"/>
                    <a:pt x="41" y="29"/>
                    <a:pt x="54" y="38"/>
                  </a:cubicBezTo>
                  <a:cubicBezTo>
                    <a:pt x="44" y="38"/>
                    <a:pt x="34" y="33"/>
                    <a:pt x="25" y="30"/>
                  </a:cubicBezTo>
                  <a:cubicBezTo>
                    <a:pt x="20" y="28"/>
                    <a:pt x="15" y="26"/>
                    <a:pt x="10" y="25"/>
                  </a:cubicBezTo>
                  <a:cubicBezTo>
                    <a:pt x="8" y="23"/>
                    <a:pt x="6" y="21"/>
                    <a:pt x="4" y="19"/>
                  </a:cubicBezTo>
                  <a:cubicBezTo>
                    <a:pt x="1" y="15"/>
                    <a:pt x="0" y="10"/>
                    <a:pt x="0" y="6"/>
                  </a:cubicBezTo>
                  <a:cubicBezTo>
                    <a:pt x="1" y="4"/>
                    <a:pt x="1" y="2"/>
                    <a:pt x="3" y="0"/>
                  </a:cubicBezTo>
                  <a:cubicBezTo>
                    <a:pt x="7" y="4"/>
                    <a:pt x="12" y="8"/>
                    <a:pt x="17" y="11"/>
                  </a:cubicBezTo>
                  <a:close/>
                </a:path>
              </a:pathLst>
            </a:custGeom>
            <a:solidFill>
              <a:srgbClr val="E74F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644">
              <a:extLst>
                <a:ext uri="{FF2B5EF4-FFF2-40B4-BE49-F238E27FC236}">
                  <a16:creationId xmlns:a16="http://schemas.microsoft.com/office/drawing/2014/main" id="{7EB03661-62FC-4B29-8D77-9F722AB061B0}"/>
                </a:ext>
              </a:extLst>
            </p:cNvPr>
            <p:cNvSpPr>
              <a:spLocks/>
            </p:cNvSpPr>
            <p:nvPr/>
          </p:nvSpPr>
          <p:spPr bwMode="auto">
            <a:xfrm>
              <a:off x="11847512" y="11758613"/>
              <a:ext cx="98425" cy="149225"/>
            </a:xfrm>
            <a:custGeom>
              <a:avLst/>
              <a:gdLst>
                <a:gd name="T0" fmla="*/ 40 w 40"/>
                <a:gd name="T1" fmla="*/ 0 h 61"/>
                <a:gd name="T2" fmla="*/ 29 w 40"/>
                <a:gd name="T3" fmla="*/ 61 h 61"/>
                <a:gd name="T4" fmla="*/ 0 w 40"/>
                <a:gd name="T5" fmla="*/ 44 h 61"/>
                <a:gd name="T6" fmla="*/ 9 w 40"/>
                <a:gd name="T7" fmla="*/ 26 h 61"/>
                <a:gd name="T8" fmla="*/ 40 w 40"/>
                <a:gd name="T9" fmla="*/ 0 h 61"/>
              </a:gdLst>
              <a:ahLst/>
              <a:cxnLst>
                <a:cxn ang="0">
                  <a:pos x="T0" y="T1"/>
                </a:cxn>
                <a:cxn ang="0">
                  <a:pos x="T2" y="T3"/>
                </a:cxn>
                <a:cxn ang="0">
                  <a:pos x="T4" y="T5"/>
                </a:cxn>
                <a:cxn ang="0">
                  <a:pos x="T6" y="T7"/>
                </a:cxn>
                <a:cxn ang="0">
                  <a:pos x="T8" y="T9"/>
                </a:cxn>
              </a:cxnLst>
              <a:rect l="0" t="0" r="r" b="b"/>
              <a:pathLst>
                <a:path w="40" h="61">
                  <a:moveTo>
                    <a:pt x="40" y="0"/>
                  </a:moveTo>
                  <a:cubicBezTo>
                    <a:pt x="36" y="23"/>
                    <a:pt x="32" y="42"/>
                    <a:pt x="29" y="61"/>
                  </a:cubicBezTo>
                  <a:cubicBezTo>
                    <a:pt x="18" y="57"/>
                    <a:pt x="8" y="51"/>
                    <a:pt x="0" y="44"/>
                  </a:cubicBezTo>
                  <a:cubicBezTo>
                    <a:pt x="2" y="38"/>
                    <a:pt x="5" y="32"/>
                    <a:pt x="9" y="26"/>
                  </a:cubicBezTo>
                  <a:cubicBezTo>
                    <a:pt x="17" y="15"/>
                    <a:pt x="28" y="5"/>
                    <a:pt x="4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645">
              <a:extLst>
                <a:ext uri="{FF2B5EF4-FFF2-40B4-BE49-F238E27FC236}">
                  <a16:creationId xmlns:a16="http://schemas.microsoft.com/office/drawing/2014/main" id="{654826AA-1FC2-4276-802A-C0231BE07A5D}"/>
                </a:ext>
              </a:extLst>
            </p:cNvPr>
            <p:cNvSpPr>
              <a:spLocks/>
            </p:cNvSpPr>
            <p:nvPr/>
          </p:nvSpPr>
          <p:spPr bwMode="auto">
            <a:xfrm>
              <a:off x="10133012" y="10558463"/>
              <a:ext cx="106363" cy="192088"/>
            </a:xfrm>
            <a:custGeom>
              <a:avLst/>
              <a:gdLst>
                <a:gd name="T0" fmla="*/ 39 w 43"/>
                <a:gd name="T1" fmla="*/ 2 h 79"/>
                <a:gd name="T2" fmla="*/ 42 w 43"/>
                <a:gd name="T3" fmla="*/ 9 h 79"/>
                <a:gd name="T4" fmla="*/ 19 w 43"/>
                <a:gd name="T5" fmla="*/ 66 h 79"/>
                <a:gd name="T6" fmla="*/ 0 w 43"/>
                <a:gd name="T7" fmla="*/ 79 h 79"/>
                <a:gd name="T8" fmla="*/ 29 w 43"/>
                <a:gd name="T9" fmla="*/ 4 h 79"/>
                <a:gd name="T10" fmla="*/ 37 w 43"/>
                <a:gd name="T11" fmla="*/ 1 h 79"/>
                <a:gd name="T12" fmla="*/ 39 w 43"/>
                <a:gd name="T13" fmla="*/ 2 h 79"/>
              </a:gdLst>
              <a:ahLst/>
              <a:cxnLst>
                <a:cxn ang="0">
                  <a:pos x="T0" y="T1"/>
                </a:cxn>
                <a:cxn ang="0">
                  <a:pos x="T2" y="T3"/>
                </a:cxn>
                <a:cxn ang="0">
                  <a:pos x="T4" y="T5"/>
                </a:cxn>
                <a:cxn ang="0">
                  <a:pos x="T6" y="T7"/>
                </a:cxn>
                <a:cxn ang="0">
                  <a:pos x="T8" y="T9"/>
                </a:cxn>
                <a:cxn ang="0">
                  <a:pos x="T10" y="T11"/>
                </a:cxn>
                <a:cxn ang="0">
                  <a:pos x="T12" y="T13"/>
                </a:cxn>
              </a:cxnLst>
              <a:rect l="0" t="0" r="r" b="b"/>
              <a:pathLst>
                <a:path w="43" h="79">
                  <a:moveTo>
                    <a:pt x="39" y="2"/>
                  </a:moveTo>
                  <a:cubicBezTo>
                    <a:pt x="42" y="3"/>
                    <a:pt x="43" y="6"/>
                    <a:pt x="42" y="9"/>
                  </a:cubicBezTo>
                  <a:cubicBezTo>
                    <a:pt x="19" y="66"/>
                    <a:pt x="19" y="66"/>
                    <a:pt x="19" y="66"/>
                  </a:cubicBezTo>
                  <a:cubicBezTo>
                    <a:pt x="14" y="70"/>
                    <a:pt x="7" y="75"/>
                    <a:pt x="0" y="79"/>
                  </a:cubicBezTo>
                  <a:cubicBezTo>
                    <a:pt x="29" y="4"/>
                    <a:pt x="29" y="4"/>
                    <a:pt x="29" y="4"/>
                  </a:cubicBezTo>
                  <a:cubicBezTo>
                    <a:pt x="31" y="1"/>
                    <a:pt x="34" y="0"/>
                    <a:pt x="37" y="1"/>
                  </a:cubicBezTo>
                  <a:lnTo>
                    <a:pt x="39"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646">
              <a:extLst>
                <a:ext uri="{FF2B5EF4-FFF2-40B4-BE49-F238E27FC236}">
                  <a16:creationId xmlns:a16="http://schemas.microsoft.com/office/drawing/2014/main" id="{BE2685B4-9134-4F88-8B3D-68CFB2D51D62}"/>
                </a:ext>
              </a:extLst>
            </p:cNvPr>
            <p:cNvSpPr>
              <a:spLocks/>
            </p:cNvSpPr>
            <p:nvPr/>
          </p:nvSpPr>
          <p:spPr bwMode="auto">
            <a:xfrm>
              <a:off x="9950450" y="10658475"/>
              <a:ext cx="304800" cy="338138"/>
            </a:xfrm>
            <a:custGeom>
              <a:avLst/>
              <a:gdLst>
                <a:gd name="T0" fmla="*/ 1 w 125"/>
                <a:gd name="T1" fmla="*/ 89 h 139"/>
                <a:gd name="T2" fmla="*/ 1 w 125"/>
                <a:gd name="T3" fmla="*/ 88 h 139"/>
                <a:gd name="T4" fmla="*/ 15 w 125"/>
                <a:gd name="T5" fmla="*/ 67 h 139"/>
                <a:gd name="T6" fmla="*/ 24 w 125"/>
                <a:gd name="T7" fmla="*/ 43 h 139"/>
                <a:gd name="T8" fmla="*/ 62 w 125"/>
                <a:gd name="T9" fmla="*/ 5 h 139"/>
                <a:gd name="T10" fmla="*/ 70 w 125"/>
                <a:gd name="T11" fmla="*/ 0 h 139"/>
                <a:gd name="T12" fmla="*/ 75 w 125"/>
                <a:gd name="T13" fmla="*/ 7 h 139"/>
                <a:gd name="T14" fmla="*/ 68 w 125"/>
                <a:gd name="T15" fmla="*/ 30 h 139"/>
                <a:gd name="T16" fmla="*/ 60 w 125"/>
                <a:gd name="T17" fmla="*/ 46 h 139"/>
                <a:gd name="T18" fmla="*/ 75 w 125"/>
                <a:gd name="T19" fmla="*/ 38 h 139"/>
                <a:gd name="T20" fmla="*/ 94 w 125"/>
                <a:gd name="T21" fmla="*/ 25 h 139"/>
                <a:gd name="T22" fmla="*/ 107 w 125"/>
                <a:gd name="T23" fmla="*/ 17 h 139"/>
                <a:gd name="T24" fmla="*/ 121 w 125"/>
                <a:gd name="T25" fmla="*/ 17 h 139"/>
                <a:gd name="T26" fmla="*/ 124 w 125"/>
                <a:gd name="T27" fmla="*/ 29 h 139"/>
                <a:gd name="T28" fmla="*/ 118 w 125"/>
                <a:gd name="T29" fmla="*/ 39 h 139"/>
                <a:gd name="T30" fmla="*/ 111 w 125"/>
                <a:gd name="T31" fmla="*/ 50 h 139"/>
                <a:gd name="T32" fmla="*/ 107 w 125"/>
                <a:gd name="T33" fmla="*/ 69 h 139"/>
                <a:gd name="T34" fmla="*/ 95 w 125"/>
                <a:gd name="T35" fmla="*/ 81 h 139"/>
                <a:gd name="T36" fmla="*/ 87 w 125"/>
                <a:gd name="T37" fmla="*/ 102 h 139"/>
                <a:gd name="T38" fmla="*/ 69 w 125"/>
                <a:gd name="T39" fmla="*/ 114 h 139"/>
                <a:gd name="T40" fmla="*/ 55 w 125"/>
                <a:gd name="T41" fmla="*/ 117 h 139"/>
                <a:gd name="T42" fmla="*/ 55 w 125"/>
                <a:gd name="T43" fmla="*/ 118 h 139"/>
                <a:gd name="T44" fmla="*/ 28 w 125"/>
                <a:gd name="T45" fmla="*/ 139 h 139"/>
                <a:gd name="T46" fmla="*/ 0 w 125"/>
                <a:gd name="T47" fmla="*/ 90 h 139"/>
                <a:gd name="T48" fmla="*/ 1 w 125"/>
                <a:gd name="T49" fmla="*/ 8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5" h="139">
                  <a:moveTo>
                    <a:pt x="1" y="89"/>
                  </a:moveTo>
                  <a:cubicBezTo>
                    <a:pt x="1" y="88"/>
                    <a:pt x="1" y="88"/>
                    <a:pt x="1" y="88"/>
                  </a:cubicBezTo>
                  <a:cubicBezTo>
                    <a:pt x="8" y="83"/>
                    <a:pt x="12" y="75"/>
                    <a:pt x="15" y="67"/>
                  </a:cubicBezTo>
                  <a:cubicBezTo>
                    <a:pt x="17" y="59"/>
                    <a:pt x="20" y="50"/>
                    <a:pt x="24" y="43"/>
                  </a:cubicBezTo>
                  <a:cubicBezTo>
                    <a:pt x="33" y="28"/>
                    <a:pt x="50" y="19"/>
                    <a:pt x="62" y="5"/>
                  </a:cubicBezTo>
                  <a:cubicBezTo>
                    <a:pt x="64" y="3"/>
                    <a:pt x="67" y="0"/>
                    <a:pt x="70" y="0"/>
                  </a:cubicBezTo>
                  <a:cubicBezTo>
                    <a:pt x="73" y="1"/>
                    <a:pt x="74" y="4"/>
                    <a:pt x="75" y="7"/>
                  </a:cubicBezTo>
                  <a:cubicBezTo>
                    <a:pt x="76" y="15"/>
                    <a:pt x="72" y="23"/>
                    <a:pt x="68" y="30"/>
                  </a:cubicBezTo>
                  <a:cubicBezTo>
                    <a:pt x="65" y="35"/>
                    <a:pt x="61" y="40"/>
                    <a:pt x="60" y="46"/>
                  </a:cubicBezTo>
                  <a:cubicBezTo>
                    <a:pt x="64" y="44"/>
                    <a:pt x="69" y="41"/>
                    <a:pt x="75" y="38"/>
                  </a:cubicBezTo>
                  <a:cubicBezTo>
                    <a:pt x="82" y="34"/>
                    <a:pt x="89" y="29"/>
                    <a:pt x="94" y="25"/>
                  </a:cubicBezTo>
                  <a:cubicBezTo>
                    <a:pt x="102" y="21"/>
                    <a:pt x="107" y="17"/>
                    <a:pt x="107" y="17"/>
                  </a:cubicBezTo>
                  <a:cubicBezTo>
                    <a:pt x="113" y="13"/>
                    <a:pt x="117" y="14"/>
                    <a:pt x="121" y="17"/>
                  </a:cubicBezTo>
                  <a:cubicBezTo>
                    <a:pt x="125" y="20"/>
                    <a:pt x="125" y="25"/>
                    <a:pt x="124" y="29"/>
                  </a:cubicBezTo>
                  <a:cubicBezTo>
                    <a:pt x="123" y="33"/>
                    <a:pt x="120" y="36"/>
                    <a:pt x="118" y="39"/>
                  </a:cubicBezTo>
                  <a:cubicBezTo>
                    <a:pt x="115" y="43"/>
                    <a:pt x="112" y="46"/>
                    <a:pt x="111" y="50"/>
                  </a:cubicBezTo>
                  <a:cubicBezTo>
                    <a:pt x="109" y="56"/>
                    <a:pt x="111" y="63"/>
                    <a:pt x="107" y="69"/>
                  </a:cubicBezTo>
                  <a:cubicBezTo>
                    <a:pt x="105" y="74"/>
                    <a:pt x="99" y="77"/>
                    <a:pt x="95" y="81"/>
                  </a:cubicBezTo>
                  <a:cubicBezTo>
                    <a:pt x="91" y="87"/>
                    <a:pt x="91" y="96"/>
                    <a:pt x="87" y="102"/>
                  </a:cubicBezTo>
                  <a:cubicBezTo>
                    <a:pt x="83" y="108"/>
                    <a:pt x="76" y="112"/>
                    <a:pt x="69" y="114"/>
                  </a:cubicBezTo>
                  <a:cubicBezTo>
                    <a:pt x="64" y="115"/>
                    <a:pt x="59" y="116"/>
                    <a:pt x="55" y="117"/>
                  </a:cubicBezTo>
                  <a:cubicBezTo>
                    <a:pt x="55" y="118"/>
                    <a:pt x="55" y="118"/>
                    <a:pt x="55" y="118"/>
                  </a:cubicBezTo>
                  <a:cubicBezTo>
                    <a:pt x="44" y="122"/>
                    <a:pt x="36" y="130"/>
                    <a:pt x="28" y="139"/>
                  </a:cubicBezTo>
                  <a:cubicBezTo>
                    <a:pt x="18" y="123"/>
                    <a:pt x="9" y="106"/>
                    <a:pt x="0" y="90"/>
                  </a:cubicBezTo>
                  <a:cubicBezTo>
                    <a:pt x="0" y="89"/>
                    <a:pt x="1" y="89"/>
                    <a:pt x="1" y="89"/>
                  </a:cubicBezTo>
                  <a:close/>
                </a:path>
              </a:pathLst>
            </a:custGeom>
            <a:solidFill>
              <a:srgbClr val="F5BA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647">
              <a:extLst>
                <a:ext uri="{FF2B5EF4-FFF2-40B4-BE49-F238E27FC236}">
                  <a16:creationId xmlns:a16="http://schemas.microsoft.com/office/drawing/2014/main" id="{C29E7032-A153-4EEB-9574-5D709D37C468}"/>
                </a:ext>
              </a:extLst>
            </p:cNvPr>
            <p:cNvSpPr>
              <a:spLocks/>
            </p:cNvSpPr>
            <p:nvPr/>
          </p:nvSpPr>
          <p:spPr bwMode="auto">
            <a:xfrm>
              <a:off x="9850437" y="10877550"/>
              <a:ext cx="209550" cy="285750"/>
            </a:xfrm>
            <a:custGeom>
              <a:avLst/>
              <a:gdLst>
                <a:gd name="T0" fmla="*/ 47 w 86"/>
                <a:gd name="T1" fmla="*/ 105 h 117"/>
                <a:gd name="T2" fmla="*/ 3 w 86"/>
                <a:gd name="T3" fmla="*/ 36 h 117"/>
                <a:gd name="T4" fmla="*/ 0 w 86"/>
                <a:gd name="T5" fmla="*/ 32 h 117"/>
                <a:gd name="T6" fmla="*/ 41 w 86"/>
                <a:gd name="T7" fmla="*/ 0 h 117"/>
                <a:gd name="T8" fmla="*/ 69 w 86"/>
                <a:gd name="T9" fmla="*/ 49 h 117"/>
                <a:gd name="T10" fmla="*/ 86 w 86"/>
                <a:gd name="T11" fmla="*/ 76 h 117"/>
                <a:gd name="T12" fmla="*/ 55 w 86"/>
                <a:gd name="T13" fmla="*/ 117 h 117"/>
                <a:gd name="T14" fmla="*/ 55 w 86"/>
                <a:gd name="T15" fmla="*/ 117 h 117"/>
                <a:gd name="T16" fmla="*/ 47 w 86"/>
                <a:gd name="T17" fmla="*/ 10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117">
                  <a:moveTo>
                    <a:pt x="47" y="105"/>
                  </a:moveTo>
                  <a:cubicBezTo>
                    <a:pt x="32" y="82"/>
                    <a:pt x="18" y="59"/>
                    <a:pt x="3" y="36"/>
                  </a:cubicBezTo>
                  <a:cubicBezTo>
                    <a:pt x="2" y="35"/>
                    <a:pt x="1" y="33"/>
                    <a:pt x="0" y="32"/>
                  </a:cubicBezTo>
                  <a:cubicBezTo>
                    <a:pt x="14" y="21"/>
                    <a:pt x="27" y="10"/>
                    <a:pt x="41" y="0"/>
                  </a:cubicBezTo>
                  <a:cubicBezTo>
                    <a:pt x="50" y="17"/>
                    <a:pt x="59" y="33"/>
                    <a:pt x="69" y="49"/>
                  </a:cubicBezTo>
                  <a:cubicBezTo>
                    <a:pt x="75" y="58"/>
                    <a:pt x="80" y="67"/>
                    <a:pt x="86" y="76"/>
                  </a:cubicBezTo>
                  <a:cubicBezTo>
                    <a:pt x="77" y="90"/>
                    <a:pt x="61" y="109"/>
                    <a:pt x="55" y="117"/>
                  </a:cubicBezTo>
                  <a:cubicBezTo>
                    <a:pt x="55" y="117"/>
                    <a:pt x="55" y="117"/>
                    <a:pt x="55" y="117"/>
                  </a:cubicBezTo>
                  <a:cubicBezTo>
                    <a:pt x="52" y="113"/>
                    <a:pt x="50" y="109"/>
                    <a:pt x="47" y="105"/>
                  </a:cubicBezTo>
                  <a:close/>
                </a:path>
              </a:pathLst>
            </a:custGeom>
            <a:solidFill>
              <a:srgbClr val="F4C7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648">
              <a:extLst>
                <a:ext uri="{FF2B5EF4-FFF2-40B4-BE49-F238E27FC236}">
                  <a16:creationId xmlns:a16="http://schemas.microsoft.com/office/drawing/2014/main" id="{0AF3633B-637D-4D98-89A2-65AAAC67D8B3}"/>
                </a:ext>
              </a:extLst>
            </p:cNvPr>
            <p:cNvSpPr>
              <a:spLocks/>
            </p:cNvSpPr>
            <p:nvPr/>
          </p:nvSpPr>
          <p:spPr bwMode="auto">
            <a:xfrm>
              <a:off x="9290050" y="11891963"/>
              <a:ext cx="1697038" cy="395288"/>
            </a:xfrm>
            <a:custGeom>
              <a:avLst/>
              <a:gdLst>
                <a:gd name="T0" fmla="*/ 696 w 696"/>
                <a:gd name="T1" fmla="*/ 162 h 162"/>
                <a:gd name="T2" fmla="*/ 0 w 696"/>
                <a:gd name="T3" fmla="*/ 162 h 162"/>
                <a:gd name="T4" fmla="*/ 12 w 696"/>
                <a:gd name="T5" fmla="*/ 157 h 162"/>
                <a:gd name="T6" fmla="*/ 127 w 696"/>
                <a:gd name="T7" fmla="*/ 86 h 162"/>
                <a:gd name="T8" fmla="*/ 247 w 696"/>
                <a:gd name="T9" fmla="*/ 0 h 162"/>
                <a:gd name="T10" fmla="*/ 476 w 696"/>
                <a:gd name="T11" fmla="*/ 18 h 162"/>
                <a:gd name="T12" fmla="*/ 567 w 696"/>
                <a:gd name="T13" fmla="*/ 69 h 162"/>
                <a:gd name="T14" fmla="*/ 621 w 696"/>
                <a:gd name="T15" fmla="*/ 96 h 162"/>
                <a:gd name="T16" fmla="*/ 657 w 696"/>
                <a:gd name="T17" fmla="*/ 113 h 162"/>
                <a:gd name="T18" fmla="*/ 690 w 696"/>
                <a:gd name="T19" fmla="*/ 144 h 162"/>
                <a:gd name="T20" fmla="*/ 696 w 696"/>
                <a:gd name="T21"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6" h="162">
                  <a:moveTo>
                    <a:pt x="696" y="162"/>
                  </a:moveTo>
                  <a:cubicBezTo>
                    <a:pt x="0" y="162"/>
                    <a:pt x="0" y="162"/>
                    <a:pt x="0" y="162"/>
                  </a:cubicBezTo>
                  <a:cubicBezTo>
                    <a:pt x="4" y="161"/>
                    <a:pt x="8" y="159"/>
                    <a:pt x="12" y="157"/>
                  </a:cubicBezTo>
                  <a:cubicBezTo>
                    <a:pt x="53" y="139"/>
                    <a:pt x="91" y="112"/>
                    <a:pt x="127" y="86"/>
                  </a:cubicBezTo>
                  <a:cubicBezTo>
                    <a:pt x="167" y="57"/>
                    <a:pt x="207" y="28"/>
                    <a:pt x="247" y="0"/>
                  </a:cubicBezTo>
                  <a:cubicBezTo>
                    <a:pt x="323" y="6"/>
                    <a:pt x="400" y="12"/>
                    <a:pt x="476" y="18"/>
                  </a:cubicBezTo>
                  <a:cubicBezTo>
                    <a:pt x="506" y="36"/>
                    <a:pt x="536" y="53"/>
                    <a:pt x="567" y="69"/>
                  </a:cubicBezTo>
                  <a:cubicBezTo>
                    <a:pt x="585" y="78"/>
                    <a:pt x="603" y="87"/>
                    <a:pt x="621" y="96"/>
                  </a:cubicBezTo>
                  <a:cubicBezTo>
                    <a:pt x="633" y="102"/>
                    <a:pt x="645" y="107"/>
                    <a:pt x="657" y="113"/>
                  </a:cubicBezTo>
                  <a:cubicBezTo>
                    <a:pt x="677" y="122"/>
                    <a:pt x="685" y="133"/>
                    <a:pt x="690" y="144"/>
                  </a:cubicBezTo>
                  <a:cubicBezTo>
                    <a:pt x="693" y="150"/>
                    <a:pt x="694" y="157"/>
                    <a:pt x="696" y="162"/>
                  </a:cubicBezTo>
                  <a:close/>
                </a:path>
              </a:pathLst>
            </a:custGeom>
            <a:solidFill>
              <a:srgbClr val="6F5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649">
              <a:extLst>
                <a:ext uri="{FF2B5EF4-FFF2-40B4-BE49-F238E27FC236}">
                  <a16:creationId xmlns:a16="http://schemas.microsoft.com/office/drawing/2014/main" id="{CE43DAA4-BA60-4074-87A0-6E3A1DCBDA5A}"/>
                </a:ext>
              </a:extLst>
            </p:cNvPr>
            <p:cNvSpPr>
              <a:spLocks/>
            </p:cNvSpPr>
            <p:nvPr/>
          </p:nvSpPr>
          <p:spPr bwMode="auto">
            <a:xfrm>
              <a:off x="11323637" y="12158663"/>
              <a:ext cx="209550" cy="85725"/>
            </a:xfrm>
            <a:custGeom>
              <a:avLst/>
              <a:gdLst>
                <a:gd name="T0" fmla="*/ 59 w 86"/>
                <a:gd name="T1" fmla="*/ 8 h 35"/>
                <a:gd name="T2" fmla="*/ 68 w 86"/>
                <a:gd name="T3" fmla="*/ 11 h 35"/>
                <a:gd name="T4" fmla="*/ 86 w 86"/>
                <a:gd name="T5" fmla="*/ 35 h 35"/>
                <a:gd name="T6" fmla="*/ 1 w 86"/>
                <a:gd name="T7" fmla="*/ 35 h 35"/>
                <a:gd name="T8" fmla="*/ 9 w 86"/>
                <a:gd name="T9" fmla="*/ 0 h 35"/>
                <a:gd name="T10" fmla="*/ 29 w 86"/>
                <a:gd name="T11" fmla="*/ 2 h 35"/>
                <a:gd name="T12" fmla="*/ 59 w 86"/>
                <a:gd name="T13" fmla="*/ 8 h 35"/>
              </a:gdLst>
              <a:ahLst/>
              <a:cxnLst>
                <a:cxn ang="0">
                  <a:pos x="T0" y="T1"/>
                </a:cxn>
                <a:cxn ang="0">
                  <a:pos x="T2" y="T3"/>
                </a:cxn>
                <a:cxn ang="0">
                  <a:pos x="T4" y="T5"/>
                </a:cxn>
                <a:cxn ang="0">
                  <a:pos x="T6" y="T7"/>
                </a:cxn>
                <a:cxn ang="0">
                  <a:pos x="T8" y="T9"/>
                </a:cxn>
                <a:cxn ang="0">
                  <a:pos x="T10" y="T11"/>
                </a:cxn>
                <a:cxn ang="0">
                  <a:pos x="T12" y="T13"/>
                </a:cxn>
              </a:cxnLst>
              <a:rect l="0" t="0" r="r" b="b"/>
              <a:pathLst>
                <a:path w="86" h="35">
                  <a:moveTo>
                    <a:pt x="59" y="8"/>
                  </a:moveTo>
                  <a:cubicBezTo>
                    <a:pt x="63" y="9"/>
                    <a:pt x="65" y="10"/>
                    <a:pt x="68" y="11"/>
                  </a:cubicBezTo>
                  <a:cubicBezTo>
                    <a:pt x="75" y="15"/>
                    <a:pt x="82" y="25"/>
                    <a:pt x="86" y="35"/>
                  </a:cubicBezTo>
                  <a:cubicBezTo>
                    <a:pt x="1" y="35"/>
                    <a:pt x="1" y="35"/>
                    <a:pt x="1" y="35"/>
                  </a:cubicBezTo>
                  <a:cubicBezTo>
                    <a:pt x="0" y="23"/>
                    <a:pt x="3" y="11"/>
                    <a:pt x="9" y="0"/>
                  </a:cubicBezTo>
                  <a:cubicBezTo>
                    <a:pt x="16" y="1"/>
                    <a:pt x="22" y="2"/>
                    <a:pt x="29" y="2"/>
                  </a:cubicBezTo>
                  <a:cubicBezTo>
                    <a:pt x="39" y="3"/>
                    <a:pt x="50" y="4"/>
                    <a:pt x="59"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650">
              <a:extLst>
                <a:ext uri="{FF2B5EF4-FFF2-40B4-BE49-F238E27FC236}">
                  <a16:creationId xmlns:a16="http://schemas.microsoft.com/office/drawing/2014/main" id="{AD35E60A-97B1-4B42-A7F5-CF66E98D2CF7}"/>
                </a:ext>
              </a:extLst>
            </p:cNvPr>
            <p:cNvSpPr>
              <a:spLocks/>
            </p:cNvSpPr>
            <p:nvPr/>
          </p:nvSpPr>
          <p:spPr bwMode="auto">
            <a:xfrm>
              <a:off x="10955337" y="11985625"/>
              <a:ext cx="322263" cy="163513"/>
            </a:xfrm>
            <a:custGeom>
              <a:avLst/>
              <a:gdLst>
                <a:gd name="T0" fmla="*/ 0 w 132"/>
                <a:gd name="T1" fmla="*/ 0 h 67"/>
                <a:gd name="T2" fmla="*/ 132 w 132"/>
                <a:gd name="T3" fmla="*/ 9 h 67"/>
                <a:gd name="T4" fmla="*/ 124 w 132"/>
                <a:gd name="T5" fmla="*/ 67 h 67"/>
                <a:gd name="T6" fmla="*/ 70 w 132"/>
                <a:gd name="T7" fmla="*/ 49 h 67"/>
                <a:gd name="T8" fmla="*/ 70 w 132"/>
                <a:gd name="T9" fmla="*/ 49 h 67"/>
                <a:gd name="T10" fmla="*/ 37 w 132"/>
                <a:gd name="T11" fmla="*/ 27 h 67"/>
                <a:gd name="T12" fmla="*/ 0 w 132"/>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132" h="67">
                  <a:moveTo>
                    <a:pt x="0" y="0"/>
                  </a:moveTo>
                  <a:cubicBezTo>
                    <a:pt x="44" y="3"/>
                    <a:pt x="88" y="6"/>
                    <a:pt x="132" y="9"/>
                  </a:cubicBezTo>
                  <a:cubicBezTo>
                    <a:pt x="130" y="28"/>
                    <a:pt x="127" y="47"/>
                    <a:pt x="124" y="67"/>
                  </a:cubicBezTo>
                  <a:cubicBezTo>
                    <a:pt x="105" y="63"/>
                    <a:pt x="87" y="58"/>
                    <a:pt x="70" y="49"/>
                  </a:cubicBezTo>
                  <a:cubicBezTo>
                    <a:pt x="70" y="49"/>
                    <a:pt x="70" y="49"/>
                    <a:pt x="70" y="49"/>
                  </a:cubicBezTo>
                  <a:cubicBezTo>
                    <a:pt x="59" y="42"/>
                    <a:pt x="48" y="34"/>
                    <a:pt x="37" y="27"/>
                  </a:cubicBezTo>
                  <a:cubicBezTo>
                    <a:pt x="24" y="18"/>
                    <a:pt x="12" y="9"/>
                    <a:pt x="0" y="0"/>
                  </a:cubicBezTo>
                  <a:close/>
                </a:path>
              </a:pathLst>
            </a:custGeom>
            <a:solidFill>
              <a:srgbClr val="6F5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51">
              <a:extLst>
                <a:ext uri="{FF2B5EF4-FFF2-40B4-BE49-F238E27FC236}">
                  <a16:creationId xmlns:a16="http://schemas.microsoft.com/office/drawing/2014/main" id="{86695E6B-7416-4190-8090-AC3619A684C9}"/>
                </a:ext>
              </a:extLst>
            </p:cNvPr>
            <p:cNvSpPr>
              <a:spLocks/>
            </p:cNvSpPr>
            <p:nvPr/>
          </p:nvSpPr>
          <p:spPr bwMode="auto">
            <a:xfrm>
              <a:off x="11468100" y="11864975"/>
              <a:ext cx="450850" cy="422275"/>
            </a:xfrm>
            <a:custGeom>
              <a:avLst/>
              <a:gdLst>
                <a:gd name="T0" fmla="*/ 38 w 185"/>
                <a:gd name="T1" fmla="*/ 66 h 173"/>
                <a:gd name="T2" fmla="*/ 140 w 185"/>
                <a:gd name="T3" fmla="*/ 39 h 173"/>
                <a:gd name="T4" fmla="*/ 156 w 185"/>
                <a:gd name="T5" fmla="*/ 0 h 173"/>
                <a:gd name="T6" fmla="*/ 185 w 185"/>
                <a:gd name="T7" fmla="*/ 17 h 173"/>
                <a:gd name="T8" fmla="*/ 159 w 185"/>
                <a:gd name="T9" fmla="*/ 173 h 173"/>
                <a:gd name="T10" fmla="*/ 31 w 185"/>
                <a:gd name="T11" fmla="*/ 173 h 173"/>
                <a:gd name="T12" fmla="*/ 27 w 185"/>
                <a:gd name="T13" fmla="*/ 155 h 173"/>
                <a:gd name="T14" fmla="*/ 9 w 185"/>
                <a:gd name="T15" fmla="*/ 131 h 173"/>
                <a:gd name="T16" fmla="*/ 0 w 185"/>
                <a:gd name="T17" fmla="*/ 128 h 173"/>
                <a:gd name="T18" fmla="*/ 13 w 185"/>
                <a:gd name="T19" fmla="*/ 103 h 173"/>
                <a:gd name="T20" fmla="*/ 33 w 185"/>
                <a:gd name="T21" fmla="*/ 88 h 173"/>
                <a:gd name="T22" fmla="*/ 38 w 185"/>
                <a:gd name="T23" fmla="*/ 6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5" h="173">
                  <a:moveTo>
                    <a:pt x="38" y="66"/>
                  </a:moveTo>
                  <a:cubicBezTo>
                    <a:pt x="73" y="68"/>
                    <a:pt x="125" y="66"/>
                    <a:pt x="140" y="39"/>
                  </a:cubicBezTo>
                  <a:cubicBezTo>
                    <a:pt x="146" y="26"/>
                    <a:pt x="150" y="13"/>
                    <a:pt x="156" y="0"/>
                  </a:cubicBezTo>
                  <a:cubicBezTo>
                    <a:pt x="164" y="7"/>
                    <a:pt x="174" y="13"/>
                    <a:pt x="185" y="17"/>
                  </a:cubicBezTo>
                  <a:cubicBezTo>
                    <a:pt x="176" y="70"/>
                    <a:pt x="170" y="113"/>
                    <a:pt x="159" y="173"/>
                  </a:cubicBezTo>
                  <a:cubicBezTo>
                    <a:pt x="31" y="173"/>
                    <a:pt x="31" y="173"/>
                    <a:pt x="31" y="173"/>
                  </a:cubicBezTo>
                  <a:cubicBezTo>
                    <a:pt x="31" y="168"/>
                    <a:pt x="29" y="161"/>
                    <a:pt x="27" y="155"/>
                  </a:cubicBezTo>
                  <a:cubicBezTo>
                    <a:pt x="23" y="145"/>
                    <a:pt x="16" y="135"/>
                    <a:pt x="9" y="131"/>
                  </a:cubicBezTo>
                  <a:cubicBezTo>
                    <a:pt x="6" y="130"/>
                    <a:pt x="4" y="129"/>
                    <a:pt x="0" y="128"/>
                  </a:cubicBezTo>
                  <a:cubicBezTo>
                    <a:pt x="2" y="118"/>
                    <a:pt x="7" y="110"/>
                    <a:pt x="13" y="103"/>
                  </a:cubicBezTo>
                  <a:cubicBezTo>
                    <a:pt x="19" y="96"/>
                    <a:pt x="25" y="91"/>
                    <a:pt x="33" y="88"/>
                  </a:cubicBezTo>
                  <a:cubicBezTo>
                    <a:pt x="33" y="81"/>
                    <a:pt x="34" y="73"/>
                    <a:pt x="38" y="66"/>
                  </a:cubicBezTo>
                  <a:close/>
                </a:path>
              </a:pathLst>
            </a:custGeom>
            <a:solidFill>
              <a:srgbClr val="E74F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52">
              <a:extLst>
                <a:ext uri="{FF2B5EF4-FFF2-40B4-BE49-F238E27FC236}">
                  <a16:creationId xmlns:a16="http://schemas.microsoft.com/office/drawing/2014/main" id="{66E6E111-6B42-4334-A6F7-8677E3FFFB5D}"/>
                </a:ext>
              </a:extLst>
            </p:cNvPr>
            <p:cNvSpPr>
              <a:spLocks/>
            </p:cNvSpPr>
            <p:nvPr/>
          </p:nvSpPr>
          <p:spPr bwMode="auto">
            <a:xfrm>
              <a:off x="11258550" y="12007850"/>
              <a:ext cx="301625" cy="169863"/>
            </a:xfrm>
            <a:custGeom>
              <a:avLst/>
              <a:gdLst>
                <a:gd name="T0" fmla="*/ 119 w 124"/>
                <a:gd name="T1" fmla="*/ 30 h 70"/>
                <a:gd name="T2" fmla="*/ 99 w 124"/>
                <a:gd name="T3" fmla="*/ 45 h 70"/>
                <a:gd name="T4" fmla="*/ 86 w 124"/>
                <a:gd name="T5" fmla="*/ 70 h 70"/>
                <a:gd name="T6" fmla="*/ 56 w 124"/>
                <a:gd name="T7" fmla="*/ 64 h 70"/>
                <a:gd name="T8" fmla="*/ 36 w 124"/>
                <a:gd name="T9" fmla="*/ 62 h 70"/>
                <a:gd name="T10" fmla="*/ 0 w 124"/>
                <a:gd name="T11" fmla="*/ 58 h 70"/>
                <a:gd name="T12" fmla="*/ 8 w 124"/>
                <a:gd name="T13" fmla="*/ 0 h 70"/>
                <a:gd name="T14" fmla="*/ 110 w 124"/>
                <a:gd name="T15" fmla="*/ 7 h 70"/>
                <a:gd name="T16" fmla="*/ 124 w 124"/>
                <a:gd name="T17" fmla="*/ 8 h 70"/>
                <a:gd name="T18" fmla="*/ 119 w 124"/>
                <a:gd name="T19"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70">
                  <a:moveTo>
                    <a:pt x="119" y="30"/>
                  </a:moveTo>
                  <a:cubicBezTo>
                    <a:pt x="111" y="33"/>
                    <a:pt x="105" y="38"/>
                    <a:pt x="99" y="45"/>
                  </a:cubicBezTo>
                  <a:cubicBezTo>
                    <a:pt x="93" y="52"/>
                    <a:pt x="88" y="60"/>
                    <a:pt x="86" y="70"/>
                  </a:cubicBezTo>
                  <a:cubicBezTo>
                    <a:pt x="77" y="66"/>
                    <a:pt x="66" y="65"/>
                    <a:pt x="56" y="64"/>
                  </a:cubicBezTo>
                  <a:cubicBezTo>
                    <a:pt x="49" y="64"/>
                    <a:pt x="43" y="63"/>
                    <a:pt x="36" y="62"/>
                  </a:cubicBezTo>
                  <a:cubicBezTo>
                    <a:pt x="24" y="61"/>
                    <a:pt x="12" y="60"/>
                    <a:pt x="0" y="58"/>
                  </a:cubicBezTo>
                  <a:cubicBezTo>
                    <a:pt x="3" y="38"/>
                    <a:pt x="6" y="19"/>
                    <a:pt x="8" y="0"/>
                  </a:cubicBezTo>
                  <a:cubicBezTo>
                    <a:pt x="42" y="3"/>
                    <a:pt x="76" y="5"/>
                    <a:pt x="110" y="7"/>
                  </a:cubicBezTo>
                  <a:cubicBezTo>
                    <a:pt x="114" y="8"/>
                    <a:pt x="119" y="8"/>
                    <a:pt x="124" y="8"/>
                  </a:cubicBezTo>
                  <a:cubicBezTo>
                    <a:pt x="120" y="15"/>
                    <a:pt x="119" y="23"/>
                    <a:pt x="119" y="30"/>
                  </a:cubicBezTo>
                  <a:close/>
                </a:path>
              </a:pathLst>
            </a:custGeom>
            <a:solidFill>
              <a:srgbClr val="F5BA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53">
              <a:extLst>
                <a:ext uri="{FF2B5EF4-FFF2-40B4-BE49-F238E27FC236}">
                  <a16:creationId xmlns:a16="http://schemas.microsoft.com/office/drawing/2014/main" id="{0FD91427-DCC2-42A8-A875-49A8105A9F6F}"/>
                </a:ext>
              </a:extLst>
            </p:cNvPr>
            <p:cNvSpPr>
              <a:spLocks/>
            </p:cNvSpPr>
            <p:nvPr/>
          </p:nvSpPr>
          <p:spPr bwMode="auto">
            <a:xfrm>
              <a:off x="10804525" y="12017375"/>
              <a:ext cx="541338" cy="227013"/>
            </a:xfrm>
            <a:custGeom>
              <a:avLst/>
              <a:gdLst>
                <a:gd name="T0" fmla="*/ 186 w 222"/>
                <a:gd name="T1" fmla="*/ 54 h 93"/>
                <a:gd name="T2" fmla="*/ 222 w 222"/>
                <a:gd name="T3" fmla="*/ 58 h 93"/>
                <a:gd name="T4" fmla="*/ 214 w 222"/>
                <a:gd name="T5" fmla="*/ 93 h 93"/>
                <a:gd name="T6" fmla="*/ 74 w 222"/>
                <a:gd name="T7" fmla="*/ 93 h 93"/>
                <a:gd name="T8" fmla="*/ 69 w 222"/>
                <a:gd name="T9" fmla="*/ 93 h 93"/>
                <a:gd name="T10" fmla="*/ 36 w 222"/>
                <a:gd name="T11" fmla="*/ 62 h 93"/>
                <a:gd name="T12" fmla="*/ 0 w 222"/>
                <a:gd name="T13" fmla="*/ 45 h 93"/>
                <a:gd name="T14" fmla="*/ 21 w 222"/>
                <a:gd name="T15" fmla="*/ 21 h 93"/>
                <a:gd name="T16" fmla="*/ 37 w 222"/>
                <a:gd name="T17" fmla="*/ 4 h 93"/>
                <a:gd name="T18" fmla="*/ 55 w 222"/>
                <a:gd name="T19" fmla="*/ 1 h 93"/>
                <a:gd name="T20" fmla="*/ 70 w 222"/>
                <a:gd name="T21" fmla="*/ 6 h 93"/>
                <a:gd name="T22" fmla="*/ 99 w 222"/>
                <a:gd name="T23" fmla="*/ 14 h 93"/>
                <a:gd name="T24" fmla="*/ 132 w 222"/>
                <a:gd name="T25" fmla="*/ 36 h 93"/>
                <a:gd name="T26" fmla="*/ 132 w 222"/>
                <a:gd name="T27" fmla="*/ 36 h 93"/>
                <a:gd name="T28" fmla="*/ 186 w 222"/>
                <a:gd name="T29" fmla="*/ 5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2" h="93">
                  <a:moveTo>
                    <a:pt x="186" y="54"/>
                  </a:moveTo>
                  <a:cubicBezTo>
                    <a:pt x="198" y="56"/>
                    <a:pt x="210" y="57"/>
                    <a:pt x="222" y="58"/>
                  </a:cubicBezTo>
                  <a:cubicBezTo>
                    <a:pt x="216" y="69"/>
                    <a:pt x="213" y="81"/>
                    <a:pt x="214" y="93"/>
                  </a:cubicBezTo>
                  <a:cubicBezTo>
                    <a:pt x="74" y="93"/>
                    <a:pt x="74" y="93"/>
                    <a:pt x="74" y="93"/>
                  </a:cubicBezTo>
                  <a:cubicBezTo>
                    <a:pt x="73" y="93"/>
                    <a:pt x="71" y="93"/>
                    <a:pt x="69" y="93"/>
                  </a:cubicBezTo>
                  <a:cubicBezTo>
                    <a:pt x="64" y="82"/>
                    <a:pt x="56" y="71"/>
                    <a:pt x="36" y="62"/>
                  </a:cubicBezTo>
                  <a:cubicBezTo>
                    <a:pt x="24" y="56"/>
                    <a:pt x="12" y="51"/>
                    <a:pt x="0" y="45"/>
                  </a:cubicBezTo>
                  <a:cubicBezTo>
                    <a:pt x="8" y="38"/>
                    <a:pt x="15" y="29"/>
                    <a:pt x="21" y="21"/>
                  </a:cubicBezTo>
                  <a:cubicBezTo>
                    <a:pt x="26" y="14"/>
                    <a:pt x="30" y="8"/>
                    <a:pt x="37" y="4"/>
                  </a:cubicBezTo>
                  <a:cubicBezTo>
                    <a:pt x="42" y="1"/>
                    <a:pt x="48" y="0"/>
                    <a:pt x="55" y="1"/>
                  </a:cubicBezTo>
                  <a:cubicBezTo>
                    <a:pt x="60" y="2"/>
                    <a:pt x="65" y="4"/>
                    <a:pt x="70" y="6"/>
                  </a:cubicBezTo>
                  <a:cubicBezTo>
                    <a:pt x="79" y="9"/>
                    <a:pt x="89" y="14"/>
                    <a:pt x="99" y="14"/>
                  </a:cubicBezTo>
                  <a:cubicBezTo>
                    <a:pt x="110" y="21"/>
                    <a:pt x="121" y="29"/>
                    <a:pt x="132" y="36"/>
                  </a:cubicBezTo>
                  <a:cubicBezTo>
                    <a:pt x="132" y="36"/>
                    <a:pt x="132" y="36"/>
                    <a:pt x="132" y="36"/>
                  </a:cubicBezTo>
                  <a:cubicBezTo>
                    <a:pt x="149" y="45"/>
                    <a:pt x="167" y="50"/>
                    <a:pt x="186" y="54"/>
                  </a:cubicBezTo>
                  <a:close/>
                </a:path>
              </a:pathLst>
            </a:custGeom>
            <a:solidFill>
              <a:srgbClr val="E74F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54">
              <a:extLst>
                <a:ext uri="{FF2B5EF4-FFF2-40B4-BE49-F238E27FC236}">
                  <a16:creationId xmlns:a16="http://schemas.microsoft.com/office/drawing/2014/main" id="{F692258D-5A55-4C3D-BFE2-1CFB686C7779}"/>
                </a:ext>
              </a:extLst>
            </p:cNvPr>
            <p:cNvSpPr>
              <a:spLocks/>
            </p:cNvSpPr>
            <p:nvPr/>
          </p:nvSpPr>
          <p:spPr bwMode="auto">
            <a:xfrm>
              <a:off x="10672762" y="11860213"/>
              <a:ext cx="265113" cy="266700"/>
            </a:xfrm>
            <a:custGeom>
              <a:avLst/>
              <a:gdLst>
                <a:gd name="T0" fmla="*/ 99 w 109"/>
                <a:gd name="T1" fmla="*/ 46 h 109"/>
                <a:gd name="T2" fmla="*/ 103 w 109"/>
                <a:gd name="T3" fmla="*/ 59 h 109"/>
                <a:gd name="T4" fmla="*/ 109 w 109"/>
                <a:gd name="T5" fmla="*/ 65 h 109"/>
                <a:gd name="T6" fmla="*/ 91 w 109"/>
                <a:gd name="T7" fmla="*/ 68 h 109"/>
                <a:gd name="T8" fmla="*/ 75 w 109"/>
                <a:gd name="T9" fmla="*/ 85 h 109"/>
                <a:gd name="T10" fmla="*/ 54 w 109"/>
                <a:gd name="T11" fmla="*/ 109 h 109"/>
                <a:gd name="T12" fmla="*/ 0 w 109"/>
                <a:gd name="T13" fmla="*/ 82 h 109"/>
                <a:gd name="T14" fmla="*/ 53 w 109"/>
                <a:gd name="T15" fmla="*/ 0 h 109"/>
                <a:gd name="T16" fmla="*/ 102 w 109"/>
                <a:gd name="T17" fmla="*/ 40 h 109"/>
                <a:gd name="T18" fmla="*/ 99 w 109"/>
                <a:gd name="T19" fmla="*/ 4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9">
                  <a:moveTo>
                    <a:pt x="99" y="46"/>
                  </a:moveTo>
                  <a:cubicBezTo>
                    <a:pt x="99" y="50"/>
                    <a:pt x="100" y="55"/>
                    <a:pt x="103" y="59"/>
                  </a:cubicBezTo>
                  <a:cubicBezTo>
                    <a:pt x="105" y="61"/>
                    <a:pt x="107" y="63"/>
                    <a:pt x="109" y="65"/>
                  </a:cubicBezTo>
                  <a:cubicBezTo>
                    <a:pt x="102" y="64"/>
                    <a:pt x="96" y="65"/>
                    <a:pt x="91" y="68"/>
                  </a:cubicBezTo>
                  <a:cubicBezTo>
                    <a:pt x="84" y="72"/>
                    <a:pt x="80" y="78"/>
                    <a:pt x="75" y="85"/>
                  </a:cubicBezTo>
                  <a:cubicBezTo>
                    <a:pt x="69" y="93"/>
                    <a:pt x="62" y="102"/>
                    <a:pt x="54" y="109"/>
                  </a:cubicBezTo>
                  <a:cubicBezTo>
                    <a:pt x="36" y="100"/>
                    <a:pt x="18" y="91"/>
                    <a:pt x="0" y="82"/>
                  </a:cubicBezTo>
                  <a:cubicBezTo>
                    <a:pt x="21" y="57"/>
                    <a:pt x="38" y="29"/>
                    <a:pt x="53" y="0"/>
                  </a:cubicBezTo>
                  <a:cubicBezTo>
                    <a:pt x="69" y="14"/>
                    <a:pt x="85" y="27"/>
                    <a:pt x="102" y="40"/>
                  </a:cubicBezTo>
                  <a:cubicBezTo>
                    <a:pt x="100" y="42"/>
                    <a:pt x="100" y="44"/>
                    <a:pt x="99" y="46"/>
                  </a:cubicBezTo>
                  <a:close/>
                </a:path>
              </a:pathLst>
            </a:custGeom>
            <a:solidFill>
              <a:srgbClr val="F5BA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55">
              <a:extLst>
                <a:ext uri="{FF2B5EF4-FFF2-40B4-BE49-F238E27FC236}">
                  <a16:creationId xmlns:a16="http://schemas.microsoft.com/office/drawing/2014/main" id="{E459E3C6-38B6-49A6-AD41-C55486849A68}"/>
                </a:ext>
              </a:extLst>
            </p:cNvPr>
            <p:cNvSpPr>
              <a:spLocks/>
            </p:cNvSpPr>
            <p:nvPr/>
          </p:nvSpPr>
          <p:spPr bwMode="auto">
            <a:xfrm>
              <a:off x="8758237" y="11349038"/>
              <a:ext cx="2043113" cy="995363"/>
            </a:xfrm>
            <a:custGeom>
              <a:avLst/>
              <a:gdLst>
                <a:gd name="T0" fmla="*/ 182 w 838"/>
                <a:gd name="T1" fmla="*/ 140 h 408"/>
                <a:gd name="T2" fmla="*/ 384 w 838"/>
                <a:gd name="T3" fmla="*/ 55 h 408"/>
                <a:gd name="T4" fmla="*/ 467 w 838"/>
                <a:gd name="T5" fmla="*/ 22 h 408"/>
                <a:gd name="T6" fmla="*/ 561 w 838"/>
                <a:gd name="T7" fmla="*/ 3 h 408"/>
                <a:gd name="T8" fmla="*/ 683 w 838"/>
                <a:gd name="T9" fmla="*/ 73 h 408"/>
                <a:gd name="T10" fmla="*/ 838 w 838"/>
                <a:gd name="T11" fmla="*/ 210 h 408"/>
                <a:gd name="T12" fmla="*/ 785 w 838"/>
                <a:gd name="T13" fmla="*/ 292 h 408"/>
                <a:gd name="T14" fmla="*/ 694 w 838"/>
                <a:gd name="T15" fmla="*/ 241 h 408"/>
                <a:gd name="T16" fmla="*/ 552 w 838"/>
                <a:gd name="T17" fmla="*/ 160 h 408"/>
                <a:gd name="T18" fmla="*/ 465 w 838"/>
                <a:gd name="T19" fmla="*/ 223 h 408"/>
                <a:gd name="T20" fmla="*/ 345 w 838"/>
                <a:gd name="T21" fmla="*/ 309 h 408"/>
                <a:gd name="T22" fmla="*/ 230 w 838"/>
                <a:gd name="T23" fmla="*/ 380 h 408"/>
                <a:gd name="T24" fmla="*/ 218 w 838"/>
                <a:gd name="T25" fmla="*/ 385 h 408"/>
                <a:gd name="T26" fmla="*/ 97 w 838"/>
                <a:gd name="T27" fmla="*/ 400 h 408"/>
                <a:gd name="T28" fmla="*/ 0 w 838"/>
                <a:gd name="T29" fmla="*/ 329 h 408"/>
                <a:gd name="T30" fmla="*/ 76 w 838"/>
                <a:gd name="T31" fmla="*/ 246 h 408"/>
                <a:gd name="T32" fmla="*/ 129 w 838"/>
                <a:gd name="T33" fmla="*/ 161 h 408"/>
                <a:gd name="T34" fmla="*/ 181 w 838"/>
                <a:gd name="T35" fmla="*/ 137 h 408"/>
                <a:gd name="T36" fmla="*/ 182 w 838"/>
                <a:gd name="T37" fmla="*/ 14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8" h="408">
                  <a:moveTo>
                    <a:pt x="182" y="140"/>
                  </a:moveTo>
                  <a:cubicBezTo>
                    <a:pt x="249" y="111"/>
                    <a:pt x="316" y="82"/>
                    <a:pt x="384" y="55"/>
                  </a:cubicBezTo>
                  <a:cubicBezTo>
                    <a:pt x="411" y="44"/>
                    <a:pt x="439" y="33"/>
                    <a:pt x="467" y="22"/>
                  </a:cubicBezTo>
                  <a:cubicBezTo>
                    <a:pt x="497" y="11"/>
                    <a:pt x="529" y="0"/>
                    <a:pt x="561" y="3"/>
                  </a:cubicBezTo>
                  <a:cubicBezTo>
                    <a:pt x="608" y="8"/>
                    <a:pt x="647" y="42"/>
                    <a:pt x="683" y="73"/>
                  </a:cubicBezTo>
                  <a:cubicBezTo>
                    <a:pt x="735" y="118"/>
                    <a:pt x="785" y="165"/>
                    <a:pt x="838" y="210"/>
                  </a:cubicBezTo>
                  <a:cubicBezTo>
                    <a:pt x="823" y="239"/>
                    <a:pt x="806" y="267"/>
                    <a:pt x="785" y="292"/>
                  </a:cubicBezTo>
                  <a:cubicBezTo>
                    <a:pt x="754" y="276"/>
                    <a:pt x="724" y="259"/>
                    <a:pt x="694" y="241"/>
                  </a:cubicBezTo>
                  <a:cubicBezTo>
                    <a:pt x="647" y="215"/>
                    <a:pt x="601" y="187"/>
                    <a:pt x="552" y="160"/>
                  </a:cubicBezTo>
                  <a:cubicBezTo>
                    <a:pt x="523" y="181"/>
                    <a:pt x="494" y="202"/>
                    <a:pt x="465" y="223"/>
                  </a:cubicBezTo>
                  <a:cubicBezTo>
                    <a:pt x="425" y="251"/>
                    <a:pt x="385" y="280"/>
                    <a:pt x="345" y="309"/>
                  </a:cubicBezTo>
                  <a:cubicBezTo>
                    <a:pt x="309" y="335"/>
                    <a:pt x="271" y="362"/>
                    <a:pt x="230" y="380"/>
                  </a:cubicBezTo>
                  <a:cubicBezTo>
                    <a:pt x="226" y="382"/>
                    <a:pt x="222" y="384"/>
                    <a:pt x="218" y="385"/>
                  </a:cubicBezTo>
                  <a:cubicBezTo>
                    <a:pt x="180" y="400"/>
                    <a:pt x="137" y="408"/>
                    <a:pt x="97" y="400"/>
                  </a:cubicBezTo>
                  <a:cubicBezTo>
                    <a:pt x="57" y="391"/>
                    <a:pt x="18" y="366"/>
                    <a:pt x="0" y="329"/>
                  </a:cubicBezTo>
                  <a:cubicBezTo>
                    <a:pt x="32" y="308"/>
                    <a:pt x="58" y="279"/>
                    <a:pt x="76" y="246"/>
                  </a:cubicBezTo>
                  <a:cubicBezTo>
                    <a:pt x="92" y="217"/>
                    <a:pt x="103" y="183"/>
                    <a:pt x="129" y="161"/>
                  </a:cubicBezTo>
                  <a:cubicBezTo>
                    <a:pt x="144" y="149"/>
                    <a:pt x="163" y="143"/>
                    <a:pt x="181" y="137"/>
                  </a:cubicBezTo>
                  <a:cubicBezTo>
                    <a:pt x="182" y="138"/>
                    <a:pt x="182" y="139"/>
                    <a:pt x="182" y="140"/>
                  </a:cubicBezTo>
                  <a:close/>
                </a:path>
              </a:pathLst>
            </a:custGeom>
            <a:solidFill>
              <a:srgbClr val="7A5D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56">
              <a:extLst>
                <a:ext uri="{FF2B5EF4-FFF2-40B4-BE49-F238E27FC236}">
                  <a16:creationId xmlns:a16="http://schemas.microsoft.com/office/drawing/2014/main" id="{7EE27955-1A9C-479E-8F98-CA5E3A381C49}"/>
                </a:ext>
              </a:extLst>
            </p:cNvPr>
            <p:cNvSpPr>
              <a:spLocks/>
            </p:cNvSpPr>
            <p:nvPr/>
          </p:nvSpPr>
          <p:spPr bwMode="auto">
            <a:xfrm>
              <a:off x="8488362" y="11636375"/>
              <a:ext cx="133350" cy="122238"/>
            </a:xfrm>
            <a:custGeom>
              <a:avLst/>
              <a:gdLst>
                <a:gd name="T0" fmla="*/ 11 w 55"/>
                <a:gd name="T1" fmla="*/ 0 h 50"/>
                <a:gd name="T2" fmla="*/ 52 w 55"/>
                <a:gd name="T3" fmla="*/ 24 h 50"/>
                <a:gd name="T4" fmla="*/ 55 w 55"/>
                <a:gd name="T5" fmla="*/ 50 h 50"/>
                <a:gd name="T6" fmla="*/ 0 w 55"/>
                <a:gd name="T7" fmla="*/ 21 h 50"/>
                <a:gd name="T8" fmla="*/ 11 w 55"/>
                <a:gd name="T9" fmla="*/ 0 h 50"/>
              </a:gdLst>
              <a:ahLst/>
              <a:cxnLst>
                <a:cxn ang="0">
                  <a:pos x="T0" y="T1"/>
                </a:cxn>
                <a:cxn ang="0">
                  <a:pos x="T2" y="T3"/>
                </a:cxn>
                <a:cxn ang="0">
                  <a:pos x="T4" y="T5"/>
                </a:cxn>
                <a:cxn ang="0">
                  <a:pos x="T6" y="T7"/>
                </a:cxn>
                <a:cxn ang="0">
                  <a:pos x="T8" y="T9"/>
                </a:cxn>
              </a:cxnLst>
              <a:rect l="0" t="0" r="r" b="b"/>
              <a:pathLst>
                <a:path w="55" h="50">
                  <a:moveTo>
                    <a:pt x="11" y="0"/>
                  </a:moveTo>
                  <a:cubicBezTo>
                    <a:pt x="25" y="7"/>
                    <a:pt x="39" y="15"/>
                    <a:pt x="52" y="24"/>
                  </a:cubicBezTo>
                  <a:cubicBezTo>
                    <a:pt x="53" y="33"/>
                    <a:pt x="54" y="41"/>
                    <a:pt x="55" y="50"/>
                  </a:cubicBezTo>
                  <a:cubicBezTo>
                    <a:pt x="37" y="40"/>
                    <a:pt x="19" y="31"/>
                    <a:pt x="0" y="21"/>
                  </a:cubicBezTo>
                  <a:cubicBezTo>
                    <a:pt x="4" y="14"/>
                    <a:pt x="7" y="7"/>
                    <a:pt x="11" y="0"/>
                  </a:cubicBezTo>
                  <a:close/>
                </a:path>
              </a:pathLst>
            </a:custGeom>
            <a:solidFill>
              <a:srgbClr val="F493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57">
              <a:extLst>
                <a:ext uri="{FF2B5EF4-FFF2-40B4-BE49-F238E27FC236}">
                  <a16:creationId xmlns:a16="http://schemas.microsoft.com/office/drawing/2014/main" id="{A3820800-3B35-490D-81FC-65153EFF9C52}"/>
                </a:ext>
              </a:extLst>
            </p:cNvPr>
            <p:cNvSpPr>
              <a:spLocks/>
            </p:cNvSpPr>
            <p:nvPr/>
          </p:nvSpPr>
          <p:spPr bwMode="auto">
            <a:xfrm>
              <a:off x="8609012" y="11539538"/>
              <a:ext cx="3175" cy="20638"/>
            </a:xfrm>
            <a:custGeom>
              <a:avLst/>
              <a:gdLst>
                <a:gd name="T0" fmla="*/ 1 w 1"/>
                <a:gd name="T1" fmla="*/ 0 h 9"/>
                <a:gd name="T2" fmla="*/ 1 w 1"/>
                <a:gd name="T3" fmla="*/ 9 h 9"/>
                <a:gd name="T4" fmla="*/ 0 w 1"/>
                <a:gd name="T5" fmla="*/ 9 h 9"/>
                <a:gd name="T6" fmla="*/ 1 w 1"/>
                <a:gd name="T7" fmla="*/ 0 h 9"/>
              </a:gdLst>
              <a:ahLst/>
              <a:cxnLst>
                <a:cxn ang="0">
                  <a:pos x="T0" y="T1"/>
                </a:cxn>
                <a:cxn ang="0">
                  <a:pos x="T2" y="T3"/>
                </a:cxn>
                <a:cxn ang="0">
                  <a:pos x="T4" y="T5"/>
                </a:cxn>
                <a:cxn ang="0">
                  <a:pos x="T6" y="T7"/>
                </a:cxn>
              </a:cxnLst>
              <a:rect l="0" t="0" r="r" b="b"/>
              <a:pathLst>
                <a:path w="1" h="9">
                  <a:moveTo>
                    <a:pt x="1" y="0"/>
                  </a:moveTo>
                  <a:cubicBezTo>
                    <a:pt x="1" y="3"/>
                    <a:pt x="1" y="6"/>
                    <a:pt x="1" y="9"/>
                  </a:cubicBezTo>
                  <a:cubicBezTo>
                    <a:pt x="1" y="9"/>
                    <a:pt x="1" y="9"/>
                    <a:pt x="0" y="9"/>
                  </a:cubicBezTo>
                  <a:cubicBezTo>
                    <a:pt x="1" y="6"/>
                    <a:pt x="1" y="3"/>
                    <a:pt x="1" y="0"/>
                  </a:cubicBezTo>
                  <a:close/>
                </a:path>
              </a:pathLst>
            </a:custGeom>
            <a:solidFill>
              <a:srgbClr val="1D1E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58">
              <a:extLst>
                <a:ext uri="{FF2B5EF4-FFF2-40B4-BE49-F238E27FC236}">
                  <a16:creationId xmlns:a16="http://schemas.microsoft.com/office/drawing/2014/main" id="{3C1AC16B-3638-4728-BC54-BE1A49D342AD}"/>
                </a:ext>
              </a:extLst>
            </p:cNvPr>
            <p:cNvSpPr>
              <a:spLocks/>
            </p:cNvSpPr>
            <p:nvPr/>
          </p:nvSpPr>
          <p:spPr bwMode="auto">
            <a:xfrm>
              <a:off x="8980487" y="11139488"/>
              <a:ext cx="185738" cy="192088"/>
            </a:xfrm>
            <a:custGeom>
              <a:avLst/>
              <a:gdLst>
                <a:gd name="T0" fmla="*/ 0 w 76"/>
                <a:gd name="T1" fmla="*/ 0 h 79"/>
                <a:gd name="T2" fmla="*/ 76 w 76"/>
                <a:gd name="T3" fmla="*/ 42 h 79"/>
                <a:gd name="T4" fmla="*/ 68 w 76"/>
                <a:gd name="T5" fmla="*/ 79 h 79"/>
                <a:gd name="T6" fmla="*/ 0 w 76"/>
                <a:gd name="T7" fmla="*/ 0 h 79"/>
              </a:gdLst>
              <a:ahLst/>
              <a:cxnLst>
                <a:cxn ang="0">
                  <a:pos x="T0" y="T1"/>
                </a:cxn>
                <a:cxn ang="0">
                  <a:pos x="T2" y="T3"/>
                </a:cxn>
                <a:cxn ang="0">
                  <a:pos x="T4" y="T5"/>
                </a:cxn>
                <a:cxn ang="0">
                  <a:pos x="T6" y="T7"/>
                </a:cxn>
              </a:cxnLst>
              <a:rect l="0" t="0" r="r" b="b"/>
              <a:pathLst>
                <a:path w="76" h="79">
                  <a:moveTo>
                    <a:pt x="0" y="0"/>
                  </a:moveTo>
                  <a:cubicBezTo>
                    <a:pt x="25" y="14"/>
                    <a:pt x="51" y="28"/>
                    <a:pt x="76" y="42"/>
                  </a:cubicBezTo>
                  <a:cubicBezTo>
                    <a:pt x="73" y="54"/>
                    <a:pt x="71" y="67"/>
                    <a:pt x="68" y="79"/>
                  </a:cubicBezTo>
                  <a:cubicBezTo>
                    <a:pt x="41" y="58"/>
                    <a:pt x="17" y="30"/>
                    <a:pt x="0" y="0"/>
                  </a:cubicBezTo>
                  <a:close/>
                </a:path>
              </a:pathLst>
            </a:custGeom>
            <a:solidFill>
              <a:srgbClr val="F4A9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59">
              <a:extLst>
                <a:ext uri="{FF2B5EF4-FFF2-40B4-BE49-F238E27FC236}">
                  <a16:creationId xmlns:a16="http://schemas.microsoft.com/office/drawing/2014/main" id="{80554B50-B9E6-4E00-BAA6-356E977FF1BF}"/>
                </a:ext>
              </a:extLst>
            </p:cNvPr>
            <p:cNvSpPr>
              <a:spLocks/>
            </p:cNvSpPr>
            <p:nvPr/>
          </p:nvSpPr>
          <p:spPr bwMode="auto">
            <a:xfrm>
              <a:off x="9858375" y="10966450"/>
              <a:ext cx="106363" cy="220663"/>
            </a:xfrm>
            <a:custGeom>
              <a:avLst/>
              <a:gdLst>
                <a:gd name="T0" fmla="*/ 0 w 44"/>
                <a:gd name="T1" fmla="*/ 0 h 91"/>
                <a:gd name="T2" fmla="*/ 44 w 44"/>
                <a:gd name="T3" fmla="*/ 69 h 91"/>
                <a:gd name="T4" fmla="*/ 30 w 44"/>
                <a:gd name="T5" fmla="*/ 91 h 91"/>
                <a:gd name="T6" fmla="*/ 0 w 44"/>
                <a:gd name="T7" fmla="*/ 0 h 91"/>
              </a:gdLst>
              <a:ahLst/>
              <a:cxnLst>
                <a:cxn ang="0">
                  <a:pos x="T0" y="T1"/>
                </a:cxn>
                <a:cxn ang="0">
                  <a:pos x="T2" y="T3"/>
                </a:cxn>
                <a:cxn ang="0">
                  <a:pos x="T4" y="T5"/>
                </a:cxn>
                <a:cxn ang="0">
                  <a:pos x="T6" y="T7"/>
                </a:cxn>
              </a:cxnLst>
              <a:rect l="0" t="0" r="r" b="b"/>
              <a:pathLst>
                <a:path w="44" h="91">
                  <a:moveTo>
                    <a:pt x="0" y="0"/>
                  </a:moveTo>
                  <a:cubicBezTo>
                    <a:pt x="15" y="23"/>
                    <a:pt x="30" y="46"/>
                    <a:pt x="44" y="69"/>
                  </a:cubicBezTo>
                  <a:cubicBezTo>
                    <a:pt x="40" y="76"/>
                    <a:pt x="35" y="83"/>
                    <a:pt x="30" y="91"/>
                  </a:cubicBezTo>
                  <a:cubicBezTo>
                    <a:pt x="16" y="62"/>
                    <a:pt x="6" y="32"/>
                    <a:pt x="0" y="0"/>
                  </a:cubicBezTo>
                  <a:close/>
                </a:path>
              </a:pathLst>
            </a:custGeom>
            <a:solidFill>
              <a:srgbClr val="F4A9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60">
              <a:extLst>
                <a:ext uri="{FF2B5EF4-FFF2-40B4-BE49-F238E27FC236}">
                  <a16:creationId xmlns:a16="http://schemas.microsoft.com/office/drawing/2014/main" id="{B9E6C3BC-37B4-4C98-A923-91EA20EDCDD3}"/>
                </a:ext>
              </a:extLst>
            </p:cNvPr>
            <p:cNvSpPr>
              <a:spLocks/>
            </p:cNvSpPr>
            <p:nvPr/>
          </p:nvSpPr>
          <p:spPr bwMode="auto">
            <a:xfrm>
              <a:off x="8513762" y="11364913"/>
              <a:ext cx="130175" cy="330200"/>
            </a:xfrm>
            <a:custGeom>
              <a:avLst/>
              <a:gdLst>
                <a:gd name="T0" fmla="*/ 39 w 53"/>
                <a:gd name="T1" fmla="*/ 80 h 135"/>
                <a:gd name="T2" fmla="*/ 40 w 53"/>
                <a:gd name="T3" fmla="*/ 80 h 135"/>
                <a:gd name="T4" fmla="*/ 41 w 53"/>
                <a:gd name="T5" fmla="*/ 135 h 135"/>
                <a:gd name="T6" fmla="*/ 0 w 53"/>
                <a:gd name="T7" fmla="*/ 111 h 135"/>
                <a:gd name="T8" fmla="*/ 53 w 53"/>
                <a:gd name="T9" fmla="*/ 0 h 135"/>
                <a:gd name="T10" fmla="*/ 40 w 53"/>
                <a:gd name="T11" fmla="*/ 71 h 135"/>
                <a:gd name="T12" fmla="*/ 39 w 53"/>
                <a:gd name="T13" fmla="*/ 80 h 135"/>
              </a:gdLst>
              <a:ahLst/>
              <a:cxnLst>
                <a:cxn ang="0">
                  <a:pos x="T0" y="T1"/>
                </a:cxn>
                <a:cxn ang="0">
                  <a:pos x="T2" y="T3"/>
                </a:cxn>
                <a:cxn ang="0">
                  <a:pos x="T4" y="T5"/>
                </a:cxn>
                <a:cxn ang="0">
                  <a:pos x="T6" y="T7"/>
                </a:cxn>
                <a:cxn ang="0">
                  <a:pos x="T8" y="T9"/>
                </a:cxn>
                <a:cxn ang="0">
                  <a:pos x="T10" y="T11"/>
                </a:cxn>
                <a:cxn ang="0">
                  <a:pos x="T12" y="T13"/>
                </a:cxn>
              </a:cxnLst>
              <a:rect l="0" t="0" r="r" b="b"/>
              <a:pathLst>
                <a:path w="53" h="135">
                  <a:moveTo>
                    <a:pt x="39" y="80"/>
                  </a:moveTo>
                  <a:cubicBezTo>
                    <a:pt x="40" y="80"/>
                    <a:pt x="40" y="80"/>
                    <a:pt x="40" y="80"/>
                  </a:cubicBezTo>
                  <a:cubicBezTo>
                    <a:pt x="39" y="98"/>
                    <a:pt x="39" y="117"/>
                    <a:pt x="41" y="135"/>
                  </a:cubicBezTo>
                  <a:cubicBezTo>
                    <a:pt x="28" y="126"/>
                    <a:pt x="14" y="118"/>
                    <a:pt x="0" y="111"/>
                  </a:cubicBezTo>
                  <a:cubicBezTo>
                    <a:pt x="18" y="74"/>
                    <a:pt x="35" y="37"/>
                    <a:pt x="53" y="0"/>
                  </a:cubicBezTo>
                  <a:cubicBezTo>
                    <a:pt x="48" y="23"/>
                    <a:pt x="43" y="47"/>
                    <a:pt x="40" y="71"/>
                  </a:cubicBezTo>
                  <a:cubicBezTo>
                    <a:pt x="40" y="74"/>
                    <a:pt x="40" y="77"/>
                    <a:pt x="39" y="80"/>
                  </a:cubicBezTo>
                  <a:close/>
                </a:path>
              </a:pathLst>
            </a:custGeom>
            <a:solidFill>
              <a:srgbClr val="F4A9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661">
              <a:extLst>
                <a:ext uri="{FF2B5EF4-FFF2-40B4-BE49-F238E27FC236}">
                  <a16:creationId xmlns:a16="http://schemas.microsoft.com/office/drawing/2014/main" id="{1387AB21-844E-4406-B9FF-352AB3ABD5B9}"/>
                </a:ext>
              </a:extLst>
            </p:cNvPr>
            <p:cNvSpPr>
              <a:spLocks/>
            </p:cNvSpPr>
            <p:nvPr/>
          </p:nvSpPr>
          <p:spPr bwMode="auto">
            <a:xfrm>
              <a:off x="7893050" y="11871325"/>
              <a:ext cx="709613" cy="455613"/>
            </a:xfrm>
            <a:custGeom>
              <a:avLst/>
              <a:gdLst>
                <a:gd name="T0" fmla="*/ 143 w 291"/>
                <a:gd name="T1" fmla="*/ 182 h 187"/>
                <a:gd name="T2" fmla="*/ 77 w 291"/>
                <a:gd name="T3" fmla="*/ 185 h 187"/>
                <a:gd name="T4" fmla="*/ 77 w 291"/>
                <a:gd name="T5" fmla="*/ 185 h 187"/>
                <a:gd name="T6" fmla="*/ 63 w 291"/>
                <a:gd name="T7" fmla="*/ 187 h 187"/>
                <a:gd name="T8" fmla="*/ 58 w 291"/>
                <a:gd name="T9" fmla="*/ 187 h 187"/>
                <a:gd name="T10" fmla="*/ 55 w 291"/>
                <a:gd name="T11" fmla="*/ 183 h 187"/>
                <a:gd name="T12" fmla="*/ 32 w 291"/>
                <a:gd name="T13" fmla="*/ 186 h 187"/>
                <a:gd name="T14" fmla="*/ 25 w 291"/>
                <a:gd name="T15" fmla="*/ 183 h 187"/>
                <a:gd name="T16" fmla="*/ 25 w 291"/>
                <a:gd name="T17" fmla="*/ 179 h 187"/>
                <a:gd name="T18" fmla="*/ 15 w 291"/>
                <a:gd name="T19" fmla="*/ 182 h 187"/>
                <a:gd name="T20" fmla="*/ 0 w 291"/>
                <a:gd name="T21" fmla="*/ 182 h 187"/>
                <a:gd name="T22" fmla="*/ 45 w 291"/>
                <a:gd name="T23" fmla="*/ 144 h 187"/>
                <a:gd name="T24" fmla="*/ 104 w 291"/>
                <a:gd name="T25" fmla="*/ 134 h 187"/>
                <a:gd name="T26" fmla="*/ 157 w 291"/>
                <a:gd name="T27" fmla="*/ 106 h 187"/>
                <a:gd name="T28" fmla="*/ 157 w 291"/>
                <a:gd name="T29" fmla="*/ 106 h 187"/>
                <a:gd name="T30" fmla="*/ 208 w 291"/>
                <a:gd name="T31" fmla="*/ 0 h 187"/>
                <a:gd name="T32" fmla="*/ 291 w 291"/>
                <a:gd name="T33" fmla="*/ 42 h 187"/>
                <a:gd name="T34" fmla="*/ 291 w 291"/>
                <a:gd name="T35" fmla="*/ 43 h 187"/>
                <a:gd name="T36" fmla="*/ 236 w 291"/>
                <a:gd name="T37" fmla="*/ 128 h 187"/>
                <a:gd name="T38" fmla="*/ 206 w 291"/>
                <a:gd name="T39" fmla="*/ 165 h 187"/>
                <a:gd name="T40" fmla="*/ 143 w 291"/>
                <a:gd name="T41" fmla="*/ 18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1" h="187">
                  <a:moveTo>
                    <a:pt x="143" y="182"/>
                  </a:moveTo>
                  <a:cubicBezTo>
                    <a:pt x="121" y="183"/>
                    <a:pt x="99" y="181"/>
                    <a:pt x="77" y="185"/>
                  </a:cubicBezTo>
                  <a:cubicBezTo>
                    <a:pt x="77" y="185"/>
                    <a:pt x="77" y="185"/>
                    <a:pt x="77" y="185"/>
                  </a:cubicBezTo>
                  <a:cubicBezTo>
                    <a:pt x="72" y="185"/>
                    <a:pt x="67" y="186"/>
                    <a:pt x="63" y="187"/>
                  </a:cubicBezTo>
                  <a:cubicBezTo>
                    <a:pt x="61" y="187"/>
                    <a:pt x="59" y="187"/>
                    <a:pt x="58" y="187"/>
                  </a:cubicBezTo>
                  <a:cubicBezTo>
                    <a:pt x="56" y="186"/>
                    <a:pt x="55" y="185"/>
                    <a:pt x="55" y="183"/>
                  </a:cubicBezTo>
                  <a:cubicBezTo>
                    <a:pt x="48" y="185"/>
                    <a:pt x="40" y="186"/>
                    <a:pt x="32" y="186"/>
                  </a:cubicBezTo>
                  <a:cubicBezTo>
                    <a:pt x="30" y="186"/>
                    <a:pt x="26" y="186"/>
                    <a:pt x="25" y="183"/>
                  </a:cubicBezTo>
                  <a:cubicBezTo>
                    <a:pt x="24" y="182"/>
                    <a:pt x="24" y="180"/>
                    <a:pt x="25" y="179"/>
                  </a:cubicBezTo>
                  <a:cubicBezTo>
                    <a:pt x="21" y="180"/>
                    <a:pt x="18" y="181"/>
                    <a:pt x="15" y="182"/>
                  </a:cubicBezTo>
                  <a:cubicBezTo>
                    <a:pt x="10" y="184"/>
                    <a:pt x="4" y="185"/>
                    <a:pt x="0" y="182"/>
                  </a:cubicBezTo>
                  <a:cubicBezTo>
                    <a:pt x="6" y="163"/>
                    <a:pt x="25" y="150"/>
                    <a:pt x="45" y="144"/>
                  </a:cubicBezTo>
                  <a:cubicBezTo>
                    <a:pt x="64" y="138"/>
                    <a:pt x="84" y="137"/>
                    <a:pt x="104" y="134"/>
                  </a:cubicBezTo>
                  <a:cubicBezTo>
                    <a:pt x="124" y="130"/>
                    <a:pt x="145" y="122"/>
                    <a:pt x="157" y="106"/>
                  </a:cubicBezTo>
                  <a:cubicBezTo>
                    <a:pt x="157" y="106"/>
                    <a:pt x="157" y="106"/>
                    <a:pt x="157" y="106"/>
                  </a:cubicBezTo>
                  <a:cubicBezTo>
                    <a:pt x="174" y="71"/>
                    <a:pt x="191" y="36"/>
                    <a:pt x="208" y="0"/>
                  </a:cubicBezTo>
                  <a:cubicBezTo>
                    <a:pt x="236" y="14"/>
                    <a:pt x="263" y="28"/>
                    <a:pt x="291" y="42"/>
                  </a:cubicBezTo>
                  <a:cubicBezTo>
                    <a:pt x="291" y="43"/>
                    <a:pt x="291" y="43"/>
                    <a:pt x="291" y="43"/>
                  </a:cubicBezTo>
                  <a:cubicBezTo>
                    <a:pt x="273" y="71"/>
                    <a:pt x="254" y="99"/>
                    <a:pt x="236" y="128"/>
                  </a:cubicBezTo>
                  <a:cubicBezTo>
                    <a:pt x="227" y="141"/>
                    <a:pt x="218" y="155"/>
                    <a:pt x="206" y="165"/>
                  </a:cubicBezTo>
                  <a:cubicBezTo>
                    <a:pt x="188" y="178"/>
                    <a:pt x="165" y="182"/>
                    <a:pt x="143" y="182"/>
                  </a:cubicBezTo>
                  <a:close/>
                </a:path>
              </a:pathLst>
            </a:custGeom>
            <a:solidFill>
              <a:srgbClr val="F5BA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662">
              <a:extLst>
                <a:ext uri="{FF2B5EF4-FFF2-40B4-BE49-F238E27FC236}">
                  <a16:creationId xmlns:a16="http://schemas.microsoft.com/office/drawing/2014/main" id="{815D1FED-A9B9-43F7-9E55-CFC0B0A62A1B}"/>
                </a:ext>
              </a:extLst>
            </p:cNvPr>
            <p:cNvSpPr>
              <a:spLocks/>
            </p:cNvSpPr>
            <p:nvPr/>
          </p:nvSpPr>
          <p:spPr bwMode="auto">
            <a:xfrm>
              <a:off x="8399462" y="11687175"/>
              <a:ext cx="250825" cy="288925"/>
            </a:xfrm>
            <a:custGeom>
              <a:avLst/>
              <a:gdLst>
                <a:gd name="T0" fmla="*/ 103 w 103"/>
                <a:gd name="T1" fmla="*/ 87 h 118"/>
                <a:gd name="T2" fmla="*/ 83 w 103"/>
                <a:gd name="T3" fmla="*/ 118 h 118"/>
                <a:gd name="T4" fmla="*/ 83 w 103"/>
                <a:gd name="T5" fmla="*/ 117 h 118"/>
                <a:gd name="T6" fmla="*/ 0 w 103"/>
                <a:gd name="T7" fmla="*/ 75 h 118"/>
                <a:gd name="T8" fmla="*/ 36 w 103"/>
                <a:gd name="T9" fmla="*/ 0 h 118"/>
                <a:gd name="T10" fmla="*/ 91 w 103"/>
                <a:gd name="T11" fmla="*/ 29 h 118"/>
                <a:gd name="T12" fmla="*/ 103 w 103"/>
                <a:gd name="T13" fmla="*/ 87 h 118"/>
              </a:gdLst>
              <a:ahLst/>
              <a:cxnLst>
                <a:cxn ang="0">
                  <a:pos x="T0" y="T1"/>
                </a:cxn>
                <a:cxn ang="0">
                  <a:pos x="T2" y="T3"/>
                </a:cxn>
                <a:cxn ang="0">
                  <a:pos x="T4" y="T5"/>
                </a:cxn>
                <a:cxn ang="0">
                  <a:pos x="T6" y="T7"/>
                </a:cxn>
                <a:cxn ang="0">
                  <a:pos x="T8" y="T9"/>
                </a:cxn>
                <a:cxn ang="0">
                  <a:pos x="T10" y="T11"/>
                </a:cxn>
                <a:cxn ang="0">
                  <a:pos x="T12" y="T13"/>
                </a:cxn>
              </a:cxnLst>
              <a:rect l="0" t="0" r="r" b="b"/>
              <a:pathLst>
                <a:path w="103" h="118">
                  <a:moveTo>
                    <a:pt x="103" y="87"/>
                  </a:moveTo>
                  <a:cubicBezTo>
                    <a:pt x="96" y="97"/>
                    <a:pt x="90" y="107"/>
                    <a:pt x="83" y="118"/>
                  </a:cubicBezTo>
                  <a:cubicBezTo>
                    <a:pt x="83" y="117"/>
                    <a:pt x="83" y="117"/>
                    <a:pt x="83" y="117"/>
                  </a:cubicBezTo>
                  <a:cubicBezTo>
                    <a:pt x="55" y="103"/>
                    <a:pt x="28" y="89"/>
                    <a:pt x="0" y="75"/>
                  </a:cubicBezTo>
                  <a:cubicBezTo>
                    <a:pt x="12" y="50"/>
                    <a:pt x="24" y="25"/>
                    <a:pt x="36" y="0"/>
                  </a:cubicBezTo>
                  <a:cubicBezTo>
                    <a:pt x="55" y="10"/>
                    <a:pt x="73" y="19"/>
                    <a:pt x="91" y="29"/>
                  </a:cubicBezTo>
                  <a:cubicBezTo>
                    <a:pt x="94" y="49"/>
                    <a:pt x="98" y="68"/>
                    <a:pt x="103" y="87"/>
                  </a:cubicBezTo>
                  <a:close/>
                </a:path>
              </a:pathLst>
            </a:custGeom>
            <a:solidFill>
              <a:srgbClr val="F4A9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663">
              <a:extLst>
                <a:ext uri="{FF2B5EF4-FFF2-40B4-BE49-F238E27FC236}">
                  <a16:creationId xmlns:a16="http://schemas.microsoft.com/office/drawing/2014/main" id="{DEA5D1B2-B565-42CB-90E6-3D1D7449E896}"/>
                </a:ext>
              </a:extLst>
            </p:cNvPr>
            <p:cNvSpPr>
              <a:spLocks/>
            </p:cNvSpPr>
            <p:nvPr/>
          </p:nvSpPr>
          <p:spPr bwMode="auto">
            <a:xfrm>
              <a:off x="8609012" y="11241088"/>
              <a:ext cx="663575" cy="912813"/>
            </a:xfrm>
            <a:custGeom>
              <a:avLst/>
              <a:gdLst>
                <a:gd name="T0" fmla="*/ 252 w 272"/>
                <a:gd name="T1" fmla="*/ 67 h 374"/>
                <a:gd name="T2" fmla="*/ 242 w 272"/>
                <a:gd name="T3" fmla="*/ 181 h 374"/>
                <a:gd name="T4" fmla="*/ 190 w 272"/>
                <a:gd name="T5" fmla="*/ 205 h 374"/>
                <a:gd name="T6" fmla="*/ 137 w 272"/>
                <a:gd name="T7" fmla="*/ 290 h 374"/>
                <a:gd name="T8" fmla="*/ 61 w 272"/>
                <a:gd name="T9" fmla="*/ 373 h 374"/>
                <a:gd name="T10" fmla="*/ 59 w 272"/>
                <a:gd name="T11" fmla="*/ 374 h 374"/>
                <a:gd name="T12" fmla="*/ 17 w 272"/>
                <a:gd name="T13" fmla="*/ 270 h 374"/>
                <a:gd name="T14" fmla="*/ 5 w 272"/>
                <a:gd name="T15" fmla="*/ 212 h 374"/>
                <a:gd name="T16" fmla="*/ 2 w 272"/>
                <a:gd name="T17" fmla="*/ 186 h 374"/>
                <a:gd name="T18" fmla="*/ 1 w 272"/>
                <a:gd name="T19" fmla="*/ 131 h 374"/>
                <a:gd name="T20" fmla="*/ 206 w 272"/>
                <a:gd name="T21" fmla="*/ 136 h 374"/>
                <a:gd name="T22" fmla="*/ 220 w 272"/>
                <a:gd name="T23" fmla="*/ 37 h 374"/>
                <a:gd name="T24" fmla="*/ 228 w 272"/>
                <a:gd name="T25" fmla="*/ 0 h 374"/>
                <a:gd name="T26" fmla="*/ 272 w 272"/>
                <a:gd name="T27" fmla="*/ 24 h 374"/>
                <a:gd name="T28" fmla="*/ 252 w 272"/>
                <a:gd name="T29" fmla="*/ 67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374">
                  <a:moveTo>
                    <a:pt x="252" y="67"/>
                  </a:moveTo>
                  <a:cubicBezTo>
                    <a:pt x="237" y="102"/>
                    <a:pt x="233" y="143"/>
                    <a:pt x="242" y="181"/>
                  </a:cubicBezTo>
                  <a:cubicBezTo>
                    <a:pt x="224" y="187"/>
                    <a:pt x="205" y="193"/>
                    <a:pt x="190" y="205"/>
                  </a:cubicBezTo>
                  <a:cubicBezTo>
                    <a:pt x="164" y="227"/>
                    <a:pt x="153" y="261"/>
                    <a:pt x="137" y="290"/>
                  </a:cubicBezTo>
                  <a:cubicBezTo>
                    <a:pt x="119" y="323"/>
                    <a:pt x="93" y="352"/>
                    <a:pt x="61" y="373"/>
                  </a:cubicBezTo>
                  <a:cubicBezTo>
                    <a:pt x="61" y="374"/>
                    <a:pt x="60" y="374"/>
                    <a:pt x="59" y="374"/>
                  </a:cubicBezTo>
                  <a:cubicBezTo>
                    <a:pt x="41" y="342"/>
                    <a:pt x="27" y="307"/>
                    <a:pt x="17" y="270"/>
                  </a:cubicBezTo>
                  <a:cubicBezTo>
                    <a:pt x="12" y="251"/>
                    <a:pt x="8" y="232"/>
                    <a:pt x="5" y="212"/>
                  </a:cubicBezTo>
                  <a:cubicBezTo>
                    <a:pt x="4" y="203"/>
                    <a:pt x="3" y="195"/>
                    <a:pt x="2" y="186"/>
                  </a:cubicBezTo>
                  <a:cubicBezTo>
                    <a:pt x="0" y="168"/>
                    <a:pt x="0" y="149"/>
                    <a:pt x="1" y="131"/>
                  </a:cubicBezTo>
                  <a:cubicBezTo>
                    <a:pt x="69" y="139"/>
                    <a:pt x="138" y="140"/>
                    <a:pt x="206" y="136"/>
                  </a:cubicBezTo>
                  <a:cubicBezTo>
                    <a:pt x="210" y="103"/>
                    <a:pt x="214" y="70"/>
                    <a:pt x="220" y="37"/>
                  </a:cubicBezTo>
                  <a:cubicBezTo>
                    <a:pt x="223" y="25"/>
                    <a:pt x="225" y="12"/>
                    <a:pt x="228" y="0"/>
                  </a:cubicBezTo>
                  <a:cubicBezTo>
                    <a:pt x="243" y="8"/>
                    <a:pt x="258" y="16"/>
                    <a:pt x="272" y="24"/>
                  </a:cubicBezTo>
                  <a:cubicBezTo>
                    <a:pt x="267" y="39"/>
                    <a:pt x="259" y="52"/>
                    <a:pt x="252" y="67"/>
                  </a:cubicBezTo>
                  <a:close/>
                </a:path>
              </a:pathLst>
            </a:custGeom>
            <a:solidFill>
              <a:srgbClr val="F4A200"/>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664">
              <a:extLst>
                <a:ext uri="{FF2B5EF4-FFF2-40B4-BE49-F238E27FC236}">
                  <a16:creationId xmlns:a16="http://schemas.microsoft.com/office/drawing/2014/main" id="{5A5CC8F5-C07F-489D-8D4D-DDC63AD67685}"/>
                </a:ext>
              </a:extLst>
            </p:cNvPr>
            <p:cNvSpPr>
              <a:spLocks/>
            </p:cNvSpPr>
            <p:nvPr/>
          </p:nvSpPr>
          <p:spPr bwMode="auto">
            <a:xfrm>
              <a:off x="8580437" y="10607675"/>
              <a:ext cx="1350963" cy="2001838"/>
            </a:xfrm>
            <a:custGeom>
              <a:avLst/>
              <a:gdLst>
                <a:gd name="T0" fmla="*/ 246 w 554"/>
                <a:gd name="T1" fmla="*/ 35 h 821"/>
                <a:gd name="T2" fmla="*/ 249 w 554"/>
                <a:gd name="T3" fmla="*/ 41 h 821"/>
                <a:gd name="T4" fmla="*/ 245 w 554"/>
                <a:gd name="T5" fmla="*/ 39 h 821"/>
                <a:gd name="T6" fmla="*/ 240 w 554"/>
                <a:gd name="T7" fmla="*/ 42 h 821"/>
                <a:gd name="T8" fmla="*/ 236 w 554"/>
                <a:gd name="T9" fmla="*/ 46 h 821"/>
                <a:gd name="T10" fmla="*/ 221 w 554"/>
                <a:gd name="T11" fmla="*/ 60 h 821"/>
                <a:gd name="T12" fmla="*/ 414 w 554"/>
                <a:gd name="T13" fmla="*/ 220 h 821"/>
                <a:gd name="T14" fmla="*/ 431 w 554"/>
                <a:gd name="T15" fmla="*/ 226 h 821"/>
                <a:gd name="T16" fmla="*/ 521 w 554"/>
                <a:gd name="T17" fmla="*/ 143 h 821"/>
                <a:gd name="T18" fmla="*/ 524 w 554"/>
                <a:gd name="T19" fmla="*/ 147 h 821"/>
                <a:gd name="T20" fmla="*/ 554 w 554"/>
                <a:gd name="T21" fmla="*/ 238 h 821"/>
                <a:gd name="T22" fmla="*/ 494 w 554"/>
                <a:gd name="T23" fmla="*/ 317 h 821"/>
                <a:gd name="T24" fmla="*/ 453 w 554"/>
                <a:gd name="T25" fmla="*/ 351 h 821"/>
                <a:gd name="T26" fmla="*/ 446 w 554"/>
                <a:gd name="T27" fmla="*/ 353 h 821"/>
                <a:gd name="T28" fmla="*/ 373 w 554"/>
                <a:gd name="T29" fmla="*/ 334 h 821"/>
                <a:gd name="T30" fmla="*/ 284 w 554"/>
                <a:gd name="T31" fmla="*/ 284 h 821"/>
                <a:gd name="T32" fmla="*/ 240 w 554"/>
                <a:gd name="T33" fmla="*/ 260 h 821"/>
                <a:gd name="T34" fmla="*/ 164 w 554"/>
                <a:gd name="T35" fmla="*/ 218 h 821"/>
                <a:gd name="T36" fmla="*/ 232 w 554"/>
                <a:gd name="T37" fmla="*/ 297 h 821"/>
                <a:gd name="T38" fmla="*/ 233 w 554"/>
                <a:gd name="T39" fmla="*/ 448 h 821"/>
                <a:gd name="T40" fmla="*/ 0 w 554"/>
                <a:gd name="T41" fmla="*/ 715 h 821"/>
                <a:gd name="T42" fmla="*/ 13 w 554"/>
                <a:gd name="T43" fmla="*/ 382 h 821"/>
                <a:gd name="T44" fmla="*/ 26 w 554"/>
                <a:gd name="T45" fmla="*/ 311 h 821"/>
                <a:gd name="T46" fmla="*/ 66 w 554"/>
                <a:gd name="T47" fmla="*/ 199 h 821"/>
                <a:gd name="T48" fmla="*/ 188 w 554"/>
                <a:gd name="T49" fmla="*/ 24 h 821"/>
                <a:gd name="T50" fmla="*/ 203 w 554"/>
                <a:gd name="T51" fmla="*/ 0 h 821"/>
                <a:gd name="T52" fmla="*/ 246 w 554"/>
                <a:gd name="T53" fmla="*/ 35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4" h="821">
                  <a:moveTo>
                    <a:pt x="246" y="35"/>
                  </a:moveTo>
                  <a:cubicBezTo>
                    <a:pt x="247" y="37"/>
                    <a:pt x="248" y="39"/>
                    <a:pt x="249" y="41"/>
                  </a:cubicBezTo>
                  <a:cubicBezTo>
                    <a:pt x="248" y="40"/>
                    <a:pt x="246" y="39"/>
                    <a:pt x="245" y="39"/>
                  </a:cubicBezTo>
                  <a:cubicBezTo>
                    <a:pt x="243" y="39"/>
                    <a:pt x="241" y="40"/>
                    <a:pt x="240" y="42"/>
                  </a:cubicBezTo>
                  <a:cubicBezTo>
                    <a:pt x="238" y="43"/>
                    <a:pt x="237" y="45"/>
                    <a:pt x="236" y="46"/>
                  </a:cubicBezTo>
                  <a:cubicBezTo>
                    <a:pt x="233" y="52"/>
                    <a:pt x="227" y="57"/>
                    <a:pt x="221" y="60"/>
                  </a:cubicBezTo>
                  <a:cubicBezTo>
                    <a:pt x="288" y="112"/>
                    <a:pt x="339" y="184"/>
                    <a:pt x="414" y="220"/>
                  </a:cubicBezTo>
                  <a:cubicBezTo>
                    <a:pt x="420" y="223"/>
                    <a:pt x="425" y="225"/>
                    <a:pt x="431" y="226"/>
                  </a:cubicBezTo>
                  <a:cubicBezTo>
                    <a:pt x="460" y="197"/>
                    <a:pt x="490" y="169"/>
                    <a:pt x="521" y="143"/>
                  </a:cubicBezTo>
                  <a:cubicBezTo>
                    <a:pt x="522" y="145"/>
                    <a:pt x="523" y="146"/>
                    <a:pt x="524" y="147"/>
                  </a:cubicBezTo>
                  <a:cubicBezTo>
                    <a:pt x="530" y="179"/>
                    <a:pt x="540" y="209"/>
                    <a:pt x="554" y="238"/>
                  </a:cubicBezTo>
                  <a:cubicBezTo>
                    <a:pt x="535" y="265"/>
                    <a:pt x="515" y="292"/>
                    <a:pt x="494" y="317"/>
                  </a:cubicBezTo>
                  <a:cubicBezTo>
                    <a:pt x="482" y="331"/>
                    <a:pt x="469" y="344"/>
                    <a:pt x="453" y="351"/>
                  </a:cubicBezTo>
                  <a:cubicBezTo>
                    <a:pt x="451" y="352"/>
                    <a:pt x="449" y="353"/>
                    <a:pt x="446" y="353"/>
                  </a:cubicBezTo>
                  <a:cubicBezTo>
                    <a:pt x="421" y="359"/>
                    <a:pt x="395" y="346"/>
                    <a:pt x="373" y="334"/>
                  </a:cubicBezTo>
                  <a:cubicBezTo>
                    <a:pt x="343" y="317"/>
                    <a:pt x="314" y="301"/>
                    <a:pt x="284" y="284"/>
                  </a:cubicBezTo>
                  <a:cubicBezTo>
                    <a:pt x="270" y="276"/>
                    <a:pt x="255" y="268"/>
                    <a:pt x="240" y="260"/>
                  </a:cubicBezTo>
                  <a:cubicBezTo>
                    <a:pt x="215" y="246"/>
                    <a:pt x="189" y="232"/>
                    <a:pt x="164" y="218"/>
                  </a:cubicBezTo>
                  <a:cubicBezTo>
                    <a:pt x="181" y="248"/>
                    <a:pt x="205" y="276"/>
                    <a:pt x="232" y="297"/>
                  </a:cubicBezTo>
                  <a:cubicBezTo>
                    <a:pt x="226" y="330"/>
                    <a:pt x="237" y="415"/>
                    <a:pt x="233" y="448"/>
                  </a:cubicBezTo>
                  <a:cubicBezTo>
                    <a:pt x="367" y="821"/>
                    <a:pt x="68" y="723"/>
                    <a:pt x="0" y="715"/>
                  </a:cubicBezTo>
                  <a:cubicBezTo>
                    <a:pt x="0" y="712"/>
                    <a:pt x="13" y="385"/>
                    <a:pt x="13" y="382"/>
                  </a:cubicBezTo>
                  <a:cubicBezTo>
                    <a:pt x="16" y="358"/>
                    <a:pt x="21" y="334"/>
                    <a:pt x="26" y="311"/>
                  </a:cubicBezTo>
                  <a:cubicBezTo>
                    <a:pt x="36" y="273"/>
                    <a:pt x="49" y="235"/>
                    <a:pt x="66" y="199"/>
                  </a:cubicBezTo>
                  <a:cubicBezTo>
                    <a:pt x="96" y="134"/>
                    <a:pt x="137" y="74"/>
                    <a:pt x="188" y="24"/>
                  </a:cubicBezTo>
                  <a:cubicBezTo>
                    <a:pt x="192" y="15"/>
                    <a:pt x="197" y="7"/>
                    <a:pt x="203" y="0"/>
                  </a:cubicBezTo>
                  <a:cubicBezTo>
                    <a:pt x="217" y="12"/>
                    <a:pt x="236" y="19"/>
                    <a:pt x="246" y="35"/>
                  </a:cubicBezTo>
                  <a:close/>
                </a:path>
              </a:pathLst>
            </a:custGeom>
            <a:solidFill>
              <a:srgbClr val="F4A200"/>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665">
              <a:extLst>
                <a:ext uri="{FF2B5EF4-FFF2-40B4-BE49-F238E27FC236}">
                  <a16:creationId xmlns:a16="http://schemas.microsoft.com/office/drawing/2014/main" id="{885F02A3-329F-4F15-A978-D6B84BB1446D}"/>
                </a:ext>
              </a:extLst>
            </p:cNvPr>
            <p:cNvSpPr>
              <a:spLocks/>
            </p:cNvSpPr>
            <p:nvPr/>
          </p:nvSpPr>
          <p:spPr bwMode="auto">
            <a:xfrm>
              <a:off x="8497887" y="10034588"/>
              <a:ext cx="1074738" cy="1057275"/>
            </a:xfrm>
            <a:custGeom>
              <a:avLst/>
              <a:gdLst>
                <a:gd name="T0" fmla="*/ 333 w 441"/>
                <a:gd name="T1" fmla="*/ 143 h 434"/>
                <a:gd name="T2" fmla="*/ 325 w 441"/>
                <a:gd name="T3" fmla="*/ 127 h 434"/>
                <a:gd name="T4" fmla="*/ 302 w 441"/>
                <a:gd name="T5" fmla="*/ 124 h 434"/>
                <a:gd name="T6" fmla="*/ 291 w 441"/>
                <a:gd name="T7" fmla="*/ 141 h 434"/>
                <a:gd name="T8" fmla="*/ 296 w 441"/>
                <a:gd name="T9" fmla="*/ 166 h 434"/>
                <a:gd name="T10" fmla="*/ 310 w 441"/>
                <a:gd name="T11" fmla="*/ 177 h 434"/>
                <a:gd name="T12" fmla="*/ 294 w 441"/>
                <a:gd name="T13" fmla="*/ 193 h 434"/>
                <a:gd name="T14" fmla="*/ 270 w 441"/>
                <a:gd name="T15" fmla="*/ 206 h 434"/>
                <a:gd name="T16" fmla="*/ 237 w 441"/>
                <a:gd name="T17" fmla="*/ 235 h 434"/>
                <a:gd name="T18" fmla="*/ 222 w 441"/>
                <a:gd name="T19" fmla="*/ 259 h 434"/>
                <a:gd name="T20" fmla="*/ 100 w 441"/>
                <a:gd name="T21" fmla="*/ 434 h 434"/>
                <a:gd name="T22" fmla="*/ 24 w 441"/>
                <a:gd name="T23" fmla="*/ 383 h 434"/>
                <a:gd name="T24" fmla="*/ 37 w 441"/>
                <a:gd name="T25" fmla="*/ 251 h 434"/>
                <a:gd name="T26" fmla="*/ 91 w 441"/>
                <a:gd name="T27" fmla="*/ 197 h 434"/>
                <a:gd name="T28" fmla="*/ 107 w 441"/>
                <a:gd name="T29" fmla="*/ 142 h 434"/>
                <a:gd name="T30" fmla="*/ 162 w 441"/>
                <a:gd name="T31" fmla="*/ 81 h 434"/>
                <a:gd name="T32" fmla="*/ 233 w 441"/>
                <a:gd name="T33" fmla="*/ 51 h 434"/>
                <a:gd name="T34" fmla="*/ 312 w 441"/>
                <a:gd name="T35" fmla="*/ 9 h 434"/>
                <a:gd name="T36" fmla="*/ 403 w 441"/>
                <a:gd name="T37" fmla="*/ 26 h 434"/>
                <a:gd name="T38" fmla="*/ 437 w 441"/>
                <a:gd name="T39" fmla="*/ 109 h 434"/>
                <a:gd name="T40" fmla="*/ 434 w 441"/>
                <a:gd name="T41" fmla="*/ 109 h 434"/>
                <a:gd name="T42" fmla="*/ 430 w 441"/>
                <a:gd name="T43" fmla="*/ 90 h 434"/>
                <a:gd name="T44" fmla="*/ 411 w 441"/>
                <a:gd name="T45" fmla="*/ 113 h 434"/>
                <a:gd name="T46" fmla="*/ 379 w 441"/>
                <a:gd name="T47" fmla="*/ 129 h 434"/>
                <a:gd name="T48" fmla="*/ 349 w 441"/>
                <a:gd name="T49" fmla="*/ 149 h 434"/>
                <a:gd name="T50" fmla="*/ 344 w 441"/>
                <a:gd name="T51" fmla="*/ 155 h 434"/>
                <a:gd name="T52" fmla="*/ 336 w 441"/>
                <a:gd name="T53" fmla="*/ 156 h 434"/>
                <a:gd name="T54" fmla="*/ 332 w 441"/>
                <a:gd name="T55" fmla="*/ 150 h 434"/>
                <a:gd name="T56" fmla="*/ 333 w 441"/>
                <a:gd name="T57" fmla="*/ 143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1" h="434">
                  <a:moveTo>
                    <a:pt x="333" y="143"/>
                  </a:moveTo>
                  <a:cubicBezTo>
                    <a:pt x="332" y="137"/>
                    <a:pt x="329" y="131"/>
                    <a:pt x="325" y="127"/>
                  </a:cubicBezTo>
                  <a:cubicBezTo>
                    <a:pt x="319" y="122"/>
                    <a:pt x="309" y="120"/>
                    <a:pt x="302" y="124"/>
                  </a:cubicBezTo>
                  <a:cubicBezTo>
                    <a:pt x="296" y="127"/>
                    <a:pt x="292" y="134"/>
                    <a:pt x="291" y="141"/>
                  </a:cubicBezTo>
                  <a:cubicBezTo>
                    <a:pt x="289" y="150"/>
                    <a:pt x="291" y="159"/>
                    <a:pt x="296" y="166"/>
                  </a:cubicBezTo>
                  <a:cubicBezTo>
                    <a:pt x="299" y="172"/>
                    <a:pt x="304" y="176"/>
                    <a:pt x="310" y="177"/>
                  </a:cubicBezTo>
                  <a:cubicBezTo>
                    <a:pt x="307" y="184"/>
                    <a:pt x="300" y="189"/>
                    <a:pt x="294" y="193"/>
                  </a:cubicBezTo>
                  <a:cubicBezTo>
                    <a:pt x="286" y="198"/>
                    <a:pt x="278" y="202"/>
                    <a:pt x="270" y="206"/>
                  </a:cubicBezTo>
                  <a:cubicBezTo>
                    <a:pt x="257" y="213"/>
                    <a:pt x="246" y="223"/>
                    <a:pt x="237" y="235"/>
                  </a:cubicBezTo>
                  <a:cubicBezTo>
                    <a:pt x="231" y="242"/>
                    <a:pt x="226" y="250"/>
                    <a:pt x="222" y="259"/>
                  </a:cubicBezTo>
                  <a:cubicBezTo>
                    <a:pt x="171" y="309"/>
                    <a:pt x="130" y="369"/>
                    <a:pt x="100" y="434"/>
                  </a:cubicBezTo>
                  <a:cubicBezTo>
                    <a:pt x="69" y="428"/>
                    <a:pt x="40" y="409"/>
                    <a:pt x="24" y="383"/>
                  </a:cubicBezTo>
                  <a:cubicBezTo>
                    <a:pt x="0" y="342"/>
                    <a:pt x="5" y="286"/>
                    <a:pt x="37" y="251"/>
                  </a:cubicBezTo>
                  <a:cubicBezTo>
                    <a:pt x="55" y="232"/>
                    <a:pt x="79" y="219"/>
                    <a:pt x="91" y="197"/>
                  </a:cubicBezTo>
                  <a:cubicBezTo>
                    <a:pt x="100" y="180"/>
                    <a:pt x="101" y="160"/>
                    <a:pt x="107" y="142"/>
                  </a:cubicBezTo>
                  <a:cubicBezTo>
                    <a:pt x="116" y="116"/>
                    <a:pt x="136" y="93"/>
                    <a:pt x="162" y="81"/>
                  </a:cubicBezTo>
                  <a:cubicBezTo>
                    <a:pt x="193" y="68"/>
                    <a:pt x="202" y="64"/>
                    <a:pt x="233" y="51"/>
                  </a:cubicBezTo>
                  <a:cubicBezTo>
                    <a:pt x="261" y="39"/>
                    <a:pt x="284" y="18"/>
                    <a:pt x="312" y="9"/>
                  </a:cubicBezTo>
                  <a:cubicBezTo>
                    <a:pt x="343" y="0"/>
                    <a:pt x="378" y="6"/>
                    <a:pt x="403" y="26"/>
                  </a:cubicBezTo>
                  <a:cubicBezTo>
                    <a:pt x="427" y="46"/>
                    <a:pt x="441" y="78"/>
                    <a:pt x="437" y="109"/>
                  </a:cubicBezTo>
                  <a:cubicBezTo>
                    <a:pt x="434" y="109"/>
                    <a:pt x="434" y="109"/>
                    <a:pt x="434" y="109"/>
                  </a:cubicBezTo>
                  <a:cubicBezTo>
                    <a:pt x="434" y="102"/>
                    <a:pt x="433" y="96"/>
                    <a:pt x="430" y="90"/>
                  </a:cubicBezTo>
                  <a:cubicBezTo>
                    <a:pt x="426" y="99"/>
                    <a:pt x="419" y="107"/>
                    <a:pt x="411" y="113"/>
                  </a:cubicBezTo>
                  <a:cubicBezTo>
                    <a:pt x="401" y="120"/>
                    <a:pt x="390" y="124"/>
                    <a:pt x="379" y="129"/>
                  </a:cubicBezTo>
                  <a:cubicBezTo>
                    <a:pt x="368" y="134"/>
                    <a:pt x="357" y="140"/>
                    <a:pt x="349" y="149"/>
                  </a:cubicBezTo>
                  <a:cubicBezTo>
                    <a:pt x="348" y="151"/>
                    <a:pt x="346" y="153"/>
                    <a:pt x="344" y="155"/>
                  </a:cubicBezTo>
                  <a:cubicBezTo>
                    <a:pt x="342" y="156"/>
                    <a:pt x="339" y="157"/>
                    <a:pt x="336" y="156"/>
                  </a:cubicBezTo>
                  <a:cubicBezTo>
                    <a:pt x="334" y="155"/>
                    <a:pt x="333" y="152"/>
                    <a:pt x="332" y="150"/>
                  </a:cubicBezTo>
                  <a:cubicBezTo>
                    <a:pt x="332" y="148"/>
                    <a:pt x="333" y="146"/>
                    <a:pt x="333" y="143"/>
                  </a:cubicBezTo>
                  <a:close/>
                </a:path>
              </a:pathLst>
            </a:custGeom>
            <a:solidFill>
              <a:srgbClr val="EA8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666">
              <a:extLst>
                <a:ext uri="{FF2B5EF4-FFF2-40B4-BE49-F238E27FC236}">
                  <a16:creationId xmlns:a16="http://schemas.microsoft.com/office/drawing/2014/main" id="{654255AC-C25D-4B0F-BFAA-C10408B63AFA}"/>
                </a:ext>
              </a:extLst>
            </p:cNvPr>
            <p:cNvSpPr>
              <a:spLocks/>
            </p:cNvSpPr>
            <p:nvPr/>
          </p:nvSpPr>
          <p:spPr bwMode="auto">
            <a:xfrm>
              <a:off x="9075737" y="10253663"/>
              <a:ext cx="482600" cy="512763"/>
            </a:xfrm>
            <a:custGeom>
              <a:avLst/>
              <a:gdLst>
                <a:gd name="T0" fmla="*/ 82 w 198"/>
                <a:gd name="T1" fmla="*/ 168 h 210"/>
                <a:gd name="T2" fmla="*/ 67 w 198"/>
                <a:gd name="T3" fmla="*/ 185 h 210"/>
                <a:gd name="T4" fmla="*/ 51 w 198"/>
                <a:gd name="T5" fmla="*/ 210 h 210"/>
                <a:gd name="T6" fmla="*/ 46 w 198"/>
                <a:gd name="T7" fmla="*/ 186 h 210"/>
                <a:gd name="T8" fmla="*/ 43 w 198"/>
                <a:gd name="T9" fmla="*/ 180 h 210"/>
                <a:gd name="T10" fmla="*/ 0 w 198"/>
                <a:gd name="T11" fmla="*/ 145 h 210"/>
                <a:gd name="T12" fmla="*/ 33 w 198"/>
                <a:gd name="T13" fmla="*/ 116 h 210"/>
                <a:gd name="T14" fmla="*/ 57 w 198"/>
                <a:gd name="T15" fmla="*/ 103 h 210"/>
                <a:gd name="T16" fmla="*/ 73 w 198"/>
                <a:gd name="T17" fmla="*/ 87 h 210"/>
                <a:gd name="T18" fmla="*/ 59 w 198"/>
                <a:gd name="T19" fmla="*/ 76 h 210"/>
                <a:gd name="T20" fmla="*/ 54 w 198"/>
                <a:gd name="T21" fmla="*/ 51 h 210"/>
                <a:gd name="T22" fmla="*/ 65 w 198"/>
                <a:gd name="T23" fmla="*/ 34 h 210"/>
                <a:gd name="T24" fmla="*/ 88 w 198"/>
                <a:gd name="T25" fmla="*/ 37 h 210"/>
                <a:gd name="T26" fmla="*/ 96 w 198"/>
                <a:gd name="T27" fmla="*/ 53 h 210"/>
                <a:gd name="T28" fmla="*/ 96 w 198"/>
                <a:gd name="T29" fmla="*/ 53 h 210"/>
                <a:gd name="T30" fmla="*/ 95 w 198"/>
                <a:gd name="T31" fmla="*/ 60 h 210"/>
                <a:gd name="T32" fmla="*/ 99 w 198"/>
                <a:gd name="T33" fmla="*/ 66 h 210"/>
                <a:gd name="T34" fmla="*/ 107 w 198"/>
                <a:gd name="T35" fmla="*/ 65 h 210"/>
                <a:gd name="T36" fmla="*/ 112 w 198"/>
                <a:gd name="T37" fmla="*/ 59 h 210"/>
                <a:gd name="T38" fmla="*/ 142 w 198"/>
                <a:gd name="T39" fmla="*/ 39 h 210"/>
                <a:gd name="T40" fmla="*/ 174 w 198"/>
                <a:gd name="T41" fmla="*/ 23 h 210"/>
                <a:gd name="T42" fmla="*/ 193 w 198"/>
                <a:gd name="T43" fmla="*/ 0 h 210"/>
                <a:gd name="T44" fmla="*/ 197 w 198"/>
                <a:gd name="T45" fmla="*/ 19 h 210"/>
                <a:gd name="T46" fmla="*/ 194 w 198"/>
                <a:gd name="T47" fmla="*/ 39 h 210"/>
                <a:gd name="T48" fmla="*/ 192 w 198"/>
                <a:gd name="T49" fmla="*/ 81 h 210"/>
                <a:gd name="T50" fmla="*/ 197 w 198"/>
                <a:gd name="T51" fmla="*/ 89 h 210"/>
                <a:gd name="T52" fmla="*/ 196 w 198"/>
                <a:gd name="T53" fmla="*/ 99 h 210"/>
                <a:gd name="T54" fmla="*/ 184 w 198"/>
                <a:gd name="T55" fmla="*/ 104 h 210"/>
                <a:gd name="T56" fmla="*/ 171 w 198"/>
                <a:gd name="T57" fmla="*/ 120 h 210"/>
                <a:gd name="T58" fmla="*/ 165 w 198"/>
                <a:gd name="T59" fmla="*/ 140 h 210"/>
                <a:gd name="T60" fmla="*/ 136 w 198"/>
                <a:gd name="T61" fmla="*/ 163 h 210"/>
                <a:gd name="T62" fmla="*/ 82 w 198"/>
                <a:gd name="T63" fmla="*/ 168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8" h="210">
                  <a:moveTo>
                    <a:pt x="82" y="168"/>
                  </a:moveTo>
                  <a:cubicBezTo>
                    <a:pt x="76" y="172"/>
                    <a:pt x="71" y="178"/>
                    <a:pt x="67" y="185"/>
                  </a:cubicBezTo>
                  <a:cubicBezTo>
                    <a:pt x="62" y="193"/>
                    <a:pt x="56" y="202"/>
                    <a:pt x="51" y="210"/>
                  </a:cubicBezTo>
                  <a:cubicBezTo>
                    <a:pt x="50" y="202"/>
                    <a:pt x="49" y="194"/>
                    <a:pt x="46" y="186"/>
                  </a:cubicBezTo>
                  <a:cubicBezTo>
                    <a:pt x="45" y="184"/>
                    <a:pt x="44" y="182"/>
                    <a:pt x="43" y="180"/>
                  </a:cubicBezTo>
                  <a:cubicBezTo>
                    <a:pt x="33" y="164"/>
                    <a:pt x="14" y="157"/>
                    <a:pt x="0" y="145"/>
                  </a:cubicBezTo>
                  <a:cubicBezTo>
                    <a:pt x="9" y="133"/>
                    <a:pt x="20" y="123"/>
                    <a:pt x="33" y="116"/>
                  </a:cubicBezTo>
                  <a:cubicBezTo>
                    <a:pt x="41" y="112"/>
                    <a:pt x="49" y="108"/>
                    <a:pt x="57" y="103"/>
                  </a:cubicBezTo>
                  <a:cubicBezTo>
                    <a:pt x="63" y="99"/>
                    <a:pt x="70" y="94"/>
                    <a:pt x="73" y="87"/>
                  </a:cubicBezTo>
                  <a:cubicBezTo>
                    <a:pt x="67" y="86"/>
                    <a:pt x="62" y="82"/>
                    <a:pt x="59" y="76"/>
                  </a:cubicBezTo>
                  <a:cubicBezTo>
                    <a:pt x="54" y="69"/>
                    <a:pt x="52" y="60"/>
                    <a:pt x="54" y="51"/>
                  </a:cubicBezTo>
                  <a:cubicBezTo>
                    <a:pt x="55" y="44"/>
                    <a:pt x="59" y="37"/>
                    <a:pt x="65" y="34"/>
                  </a:cubicBezTo>
                  <a:cubicBezTo>
                    <a:pt x="72" y="30"/>
                    <a:pt x="82" y="32"/>
                    <a:pt x="88" y="37"/>
                  </a:cubicBezTo>
                  <a:cubicBezTo>
                    <a:pt x="92" y="41"/>
                    <a:pt x="95" y="47"/>
                    <a:pt x="96" y="53"/>
                  </a:cubicBezTo>
                  <a:cubicBezTo>
                    <a:pt x="96" y="53"/>
                    <a:pt x="96" y="53"/>
                    <a:pt x="96" y="53"/>
                  </a:cubicBezTo>
                  <a:cubicBezTo>
                    <a:pt x="96" y="56"/>
                    <a:pt x="95" y="58"/>
                    <a:pt x="95" y="60"/>
                  </a:cubicBezTo>
                  <a:cubicBezTo>
                    <a:pt x="96" y="62"/>
                    <a:pt x="97" y="65"/>
                    <a:pt x="99" y="66"/>
                  </a:cubicBezTo>
                  <a:cubicBezTo>
                    <a:pt x="102" y="67"/>
                    <a:pt x="105" y="66"/>
                    <a:pt x="107" y="65"/>
                  </a:cubicBezTo>
                  <a:cubicBezTo>
                    <a:pt x="109" y="63"/>
                    <a:pt x="111" y="61"/>
                    <a:pt x="112" y="59"/>
                  </a:cubicBezTo>
                  <a:cubicBezTo>
                    <a:pt x="120" y="50"/>
                    <a:pt x="131" y="44"/>
                    <a:pt x="142" y="39"/>
                  </a:cubicBezTo>
                  <a:cubicBezTo>
                    <a:pt x="153" y="34"/>
                    <a:pt x="164" y="30"/>
                    <a:pt x="174" y="23"/>
                  </a:cubicBezTo>
                  <a:cubicBezTo>
                    <a:pt x="182" y="17"/>
                    <a:pt x="189" y="9"/>
                    <a:pt x="193" y="0"/>
                  </a:cubicBezTo>
                  <a:cubicBezTo>
                    <a:pt x="196" y="6"/>
                    <a:pt x="197" y="12"/>
                    <a:pt x="197" y="19"/>
                  </a:cubicBezTo>
                  <a:cubicBezTo>
                    <a:pt x="197" y="26"/>
                    <a:pt x="195" y="32"/>
                    <a:pt x="194" y="39"/>
                  </a:cubicBezTo>
                  <a:cubicBezTo>
                    <a:pt x="190" y="52"/>
                    <a:pt x="186" y="68"/>
                    <a:pt x="192" y="81"/>
                  </a:cubicBezTo>
                  <a:cubicBezTo>
                    <a:pt x="194" y="83"/>
                    <a:pt x="196" y="86"/>
                    <a:pt x="197" y="89"/>
                  </a:cubicBezTo>
                  <a:cubicBezTo>
                    <a:pt x="198" y="92"/>
                    <a:pt x="198" y="96"/>
                    <a:pt x="196" y="99"/>
                  </a:cubicBezTo>
                  <a:cubicBezTo>
                    <a:pt x="193" y="102"/>
                    <a:pt x="188" y="102"/>
                    <a:pt x="184" y="104"/>
                  </a:cubicBezTo>
                  <a:cubicBezTo>
                    <a:pt x="178" y="106"/>
                    <a:pt x="174" y="113"/>
                    <a:pt x="171" y="120"/>
                  </a:cubicBezTo>
                  <a:cubicBezTo>
                    <a:pt x="169" y="127"/>
                    <a:pt x="168" y="134"/>
                    <a:pt x="165" y="140"/>
                  </a:cubicBezTo>
                  <a:cubicBezTo>
                    <a:pt x="160" y="152"/>
                    <a:pt x="149" y="161"/>
                    <a:pt x="136" y="163"/>
                  </a:cubicBezTo>
                  <a:cubicBezTo>
                    <a:pt x="118" y="167"/>
                    <a:pt x="98" y="158"/>
                    <a:pt x="82" y="168"/>
                  </a:cubicBezTo>
                  <a:close/>
                </a:path>
              </a:pathLst>
            </a:custGeom>
            <a:solidFill>
              <a:srgbClr val="F5BA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667">
              <a:extLst>
                <a:ext uri="{FF2B5EF4-FFF2-40B4-BE49-F238E27FC236}">
                  <a16:creationId xmlns:a16="http://schemas.microsoft.com/office/drawing/2014/main" id="{D0A04477-3EDA-4ABA-9CA4-5DD1A6B1D281}"/>
                </a:ext>
              </a:extLst>
            </p:cNvPr>
            <p:cNvSpPr>
              <a:spLocks/>
            </p:cNvSpPr>
            <p:nvPr/>
          </p:nvSpPr>
          <p:spPr bwMode="auto">
            <a:xfrm>
              <a:off x="8980487" y="11139488"/>
              <a:ext cx="292100" cy="257175"/>
            </a:xfrm>
            <a:custGeom>
              <a:avLst/>
              <a:gdLst>
                <a:gd name="T0" fmla="*/ 0 w 120"/>
                <a:gd name="T1" fmla="*/ 0 h 106"/>
                <a:gd name="T2" fmla="*/ 120 w 120"/>
                <a:gd name="T3" fmla="*/ 66 h 106"/>
                <a:gd name="T4" fmla="*/ 102 w 120"/>
                <a:gd name="T5" fmla="*/ 106 h 106"/>
                <a:gd name="T6" fmla="*/ 0 w 120"/>
                <a:gd name="T7" fmla="*/ 0 h 106"/>
              </a:gdLst>
              <a:ahLst/>
              <a:cxnLst>
                <a:cxn ang="0">
                  <a:pos x="T0" y="T1"/>
                </a:cxn>
                <a:cxn ang="0">
                  <a:pos x="T2" y="T3"/>
                </a:cxn>
                <a:cxn ang="0">
                  <a:pos x="T4" y="T5"/>
                </a:cxn>
                <a:cxn ang="0">
                  <a:pos x="T6" y="T7"/>
                </a:cxn>
              </a:cxnLst>
              <a:rect l="0" t="0" r="r" b="b"/>
              <a:pathLst>
                <a:path w="120" h="106">
                  <a:moveTo>
                    <a:pt x="0" y="0"/>
                  </a:moveTo>
                  <a:cubicBezTo>
                    <a:pt x="25" y="14"/>
                    <a:pt x="95" y="52"/>
                    <a:pt x="120" y="66"/>
                  </a:cubicBezTo>
                  <a:cubicBezTo>
                    <a:pt x="118" y="79"/>
                    <a:pt x="106" y="95"/>
                    <a:pt x="102" y="106"/>
                  </a:cubicBezTo>
                  <a:cubicBezTo>
                    <a:pt x="50" y="79"/>
                    <a:pt x="17" y="30"/>
                    <a:pt x="0" y="0"/>
                  </a:cubicBezTo>
                  <a:close/>
                </a:path>
              </a:pathLst>
            </a:custGeom>
            <a:solidFill>
              <a:srgbClr val="F4A9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676">
              <a:extLst>
                <a:ext uri="{FF2B5EF4-FFF2-40B4-BE49-F238E27FC236}">
                  <a16:creationId xmlns:a16="http://schemas.microsoft.com/office/drawing/2014/main" id="{816392CA-6A1A-4DC2-968B-E9D115FBCA6F}"/>
                </a:ext>
              </a:extLst>
            </p:cNvPr>
            <p:cNvSpPr>
              <a:spLocks noChangeArrowheads="1"/>
            </p:cNvSpPr>
            <p:nvPr/>
          </p:nvSpPr>
          <p:spPr bwMode="auto">
            <a:xfrm>
              <a:off x="5780087" y="5773738"/>
              <a:ext cx="1481138" cy="1479550"/>
            </a:xfrm>
            <a:prstGeom prst="ellipse">
              <a:avLst/>
            </a:prstGeom>
            <a:solidFill>
              <a:srgbClr val="F4A200"/>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Oval 677">
              <a:extLst>
                <a:ext uri="{FF2B5EF4-FFF2-40B4-BE49-F238E27FC236}">
                  <a16:creationId xmlns:a16="http://schemas.microsoft.com/office/drawing/2014/main" id="{FA7A9B8C-58F7-41D9-AB36-706AD255B066}"/>
                </a:ext>
              </a:extLst>
            </p:cNvPr>
            <p:cNvSpPr>
              <a:spLocks noChangeArrowheads="1"/>
            </p:cNvSpPr>
            <p:nvPr/>
          </p:nvSpPr>
          <p:spPr bwMode="auto">
            <a:xfrm>
              <a:off x="6121400" y="6273800"/>
              <a:ext cx="125413" cy="1238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678">
              <a:extLst>
                <a:ext uri="{FF2B5EF4-FFF2-40B4-BE49-F238E27FC236}">
                  <a16:creationId xmlns:a16="http://schemas.microsoft.com/office/drawing/2014/main" id="{A04279BF-3F0A-4924-8B34-D0E35870B50E}"/>
                </a:ext>
              </a:extLst>
            </p:cNvPr>
            <p:cNvSpPr>
              <a:spLocks noChangeArrowheads="1"/>
            </p:cNvSpPr>
            <p:nvPr/>
          </p:nvSpPr>
          <p:spPr bwMode="auto">
            <a:xfrm>
              <a:off x="6769100" y="6273800"/>
              <a:ext cx="123825" cy="1238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679">
              <a:extLst>
                <a:ext uri="{FF2B5EF4-FFF2-40B4-BE49-F238E27FC236}">
                  <a16:creationId xmlns:a16="http://schemas.microsoft.com/office/drawing/2014/main" id="{7EFE9F31-3EA0-4F33-9D47-AE965E2AC445}"/>
                </a:ext>
              </a:extLst>
            </p:cNvPr>
            <p:cNvSpPr>
              <a:spLocks/>
            </p:cNvSpPr>
            <p:nvPr/>
          </p:nvSpPr>
          <p:spPr bwMode="auto">
            <a:xfrm>
              <a:off x="6121400" y="6629400"/>
              <a:ext cx="798513" cy="346075"/>
            </a:xfrm>
            <a:custGeom>
              <a:avLst/>
              <a:gdLst>
                <a:gd name="T0" fmla="*/ 0 w 327"/>
                <a:gd name="T1" fmla="*/ 0 h 142"/>
                <a:gd name="T2" fmla="*/ 163 w 327"/>
                <a:gd name="T3" fmla="*/ 142 h 142"/>
                <a:gd name="T4" fmla="*/ 327 w 327"/>
                <a:gd name="T5" fmla="*/ 0 h 142"/>
                <a:gd name="T6" fmla="*/ 0 w 327"/>
                <a:gd name="T7" fmla="*/ 0 h 142"/>
              </a:gdLst>
              <a:ahLst/>
              <a:cxnLst>
                <a:cxn ang="0">
                  <a:pos x="T0" y="T1"/>
                </a:cxn>
                <a:cxn ang="0">
                  <a:pos x="T2" y="T3"/>
                </a:cxn>
                <a:cxn ang="0">
                  <a:pos x="T4" y="T5"/>
                </a:cxn>
                <a:cxn ang="0">
                  <a:pos x="T6" y="T7"/>
                </a:cxn>
              </a:cxnLst>
              <a:rect l="0" t="0" r="r" b="b"/>
              <a:pathLst>
                <a:path w="327" h="142">
                  <a:moveTo>
                    <a:pt x="0" y="0"/>
                  </a:moveTo>
                  <a:cubicBezTo>
                    <a:pt x="11" y="80"/>
                    <a:pt x="80" y="142"/>
                    <a:pt x="163" y="142"/>
                  </a:cubicBezTo>
                  <a:cubicBezTo>
                    <a:pt x="247" y="142"/>
                    <a:pt x="315" y="80"/>
                    <a:pt x="327"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680">
              <a:extLst>
                <a:ext uri="{FF2B5EF4-FFF2-40B4-BE49-F238E27FC236}">
                  <a16:creationId xmlns:a16="http://schemas.microsoft.com/office/drawing/2014/main" id="{917F77A0-B095-47B6-BA86-8990AAB14EE2}"/>
                </a:ext>
              </a:extLst>
            </p:cNvPr>
            <p:cNvSpPr>
              <a:spLocks/>
            </p:cNvSpPr>
            <p:nvPr/>
          </p:nvSpPr>
          <p:spPr bwMode="auto">
            <a:xfrm>
              <a:off x="17751425" y="11722100"/>
              <a:ext cx="635000" cy="638175"/>
            </a:xfrm>
            <a:custGeom>
              <a:avLst/>
              <a:gdLst>
                <a:gd name="T0" fmla="*/ 24 w 260"/>
                <a:gd name="T1" fmla="*/ 6 h 262"/>
                <a:gd name="T2" fmla="*/ 125 w 260"/>
                <a:gd name="T3" fmla="*/ 2 h 262"/>
                <a:gd name="T4" fmla="*/ 149 w 260"/>
                <a:gd name="T5" fmla="*/ 0 h 262"/>
                <a:gd name="T6" fmla="*/ 159 w 260"/>
                <a:gd name="T7" fmla="*/ 149 h 262"/>
                <a:gd name="T8" fmla="*/ 166 w 260"/>
                <a:gd name="T9" fmla="*/ 186 h 262"/>
                <a:gd name="T10" fmla="*/ 190 w 260"/>
                <a:gd name="T11" fmla="*/ 213 h 262"/>
                <a:gd name="T12" fmla="*/ 256 w 260"/>
                <a:gd name="T13" fmla="*/ 249 h 262"/>
                <a:gd name="T14" fmla="*/ 234 w 260"/>
                <a:gd name="T15" fmla="*/ 260 h 262"/>
                <a:gd name="T16" fmla="*/ 184 w 260"/>
                <a:gd name="T17" fmla="*/ 260 h 262"/>
                <a:gd name="T18" fmla="*/ 110 w 260"/>
                <a:gd name="T19" fmla="*/ 260 h 262"/>
                <a:gd name="T20" fmla="*/ 83 w 260"/>
                <a:gd name="T21" fmla="*/ 251 h 262"/>
                <a:gd name="T22" fmla="*/ 80 w 260"/>
                <a:gd name="T23" fmla="*/ 235 h 262"/>
                <a:gd name="T24" fmla="*/ 64 w 260"/>
                <a:gd name="T25" fmla="*/ 177 h 262"/>
                <a:gd name="T26" fmla="*/ 0 w 260"/>
                <a:gd name="T27" fmla="*/ 7 h 262"/>
                <a:gd name="T28" fmla="*/ 24 w 260"/>
                <a:gd name="T29" fmla="*/ 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0" h="262">
                  <a:moveTo>
                    <a:pt x="24" y="6"/>
                  </a:moveTo>
                  <a:cubicBezTo>
                    <a:pt x="58" y="4"/>
                    <a:pt x="92" y="3"/>
                    <a:pt x="125" y="2"/>
                  </a:cubicBezTo>
                  <a:cubicBezTo>
                    <a:pt x="133" y="1"/>
                    <a:pt x="141" y="1"/>
                    <a:pt x="149" y="0"/>
                  </a:cubicBezTo>
                  <a:cubicBezTo>
                    <a:pt x="150" y="50"/>
                    <a:pt x="153" y="100"/>
                    <a:pt x="159" y="149"/>
                  </a:cubicBezTo>
                  <a:cubicBezTo>
                    <a:pt x="160" y="162"/>
                    <a:pt x="162" y="174"/>
                    <a:pt x="166" y="186"/>
                  </a:cubicBezTo>
                  <a:cubicBezTo>
                    <a:pt x="171" y="197"/>
                    <a:pt x="178" y="209"/>
                    <a:pt x="190" y="213"/>
                  </a:cubicBezTo>
                  <a:cubicBezTo>
                    <a:pt x="248" y="229"/>
                    <a:pt x="260" y="240"/>
                    <a:pt x="256" y="249"/>
                  </a:cubicBezTo>
                  <a:cubicBezTo>
                    <a:pt x="253" y="258"/>
                    <a:pt x="250" y="262"/>
                    <a:pt x="234" y="260"/>
                  </a:cubicBezTo>
                  <a:cubicBezTo>
                    <a:pt x="184" y="260"/>
                    <a:pt x="184" y="260"/>
                    <a:pt x="184" y="260"/>
                  </a:cubicBezTo>
                  <a:cubicBezTo>
                    <a:pt x="159" y="260"/>
                    <a:pt x="135" y="260"/>
                    <a:pt x="110" y="260"/>
                  </a:cubicBezTo>
                  <a:cubicBezTo>
                    <a:pt x="100" y="260"/>
                    <a:pt x="89" y="259"/>
                    <a:pt x="83" y="251"/>
                  </a:cubicBezTo>
                  <a:cubicBezTo>
                    <a:pt x="80" y="247"/>
                    <a:pt x="80" y="241"/>
                    <a:pt x="80" y="235"/>
                  </a:cubicBezTo>
                  <a:cubicBezTo>
                    <a:pt x="78" y="215"/>
                    <a:pt x="71" y="196"/>
                    <a:pt x="64" y="177"/>
                  </a:cubicBezTo>
                  <a:cubicBezTo>
                    <a:pt x="43" y="120"/>
                    <a:pt x="21" y="64"/>
                    <a:pt x="0" y="7"/>
                  </a:cubicBezTo>
                  <a:cubicBezTo>
                    <a:pt x="8" y="7"/>
                    <a:pt x="16" y="6"/>
                    <a:pt x="24" y="6"/>
                  </a:cubicBezTo>
                  <a:close/>
                </a:path>
              </a:pathLst>
            </a:custGeom>
            <a:solidFill>
              <a:srgbClr val="7562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681">
              <a:extLst>
                <a:ext uri="{FF2B5EF4-FFF2-40B4-BE49-F238E27FC236}">
                  <a16:creationId xmlns:a16="http://schemas.microsoft.com/office/drawing/2014/main" id="{0D46F29D-291A-43FF-9E85-5074EEABCC73}"/>
                </a:ext>
              </a:extLst>
            </p:cNvPr>
            <p:cNvSpPr>
              <a:spLocks/>
            </p:cNvSpPr>
            <p:nvPr/>
          </p:nvSpPr>
          <p:spPr bwMode="auto">
            <a:xfrm>
              <a:off x="17668875" y="10944225"/>
              <a:ext cx="387350" cy="792163"/>
            </a:xfrm>
            <a:custGeom>
              <a:avLst/>
              <a:gdLst>
                <a:gd name="T0" fmla="*/ 119 w 159"/>
                <a:gd name="T1" fmla="*/ 0 h 325"/>
                <a:gd name="T2" fmla="*/ 159 w 159"/>
                <a:gd name="T3" fmla="*/ 321 h 325"/>
                <a:gd name="T4" fmla="*/ 58 w 159"/>
                <a:gd name="T5" fmla="*/ 325 h 325"/>
                <a:gd name="T6" fmla="*/ 0 w 159"/>
                <a:gd name="T7" fmla="*/ 0 h 325"/>
                <a:gd name="T8" fmla="*/ 119 w 159"/>
                <a:gd name="T9" fmla="*/ 0 h 325"/>
              </a:gdLst>
              <a:ahLst/>
              <a:cxnLst>
                <a:cxn ang="0">
                  <a:pos x="T0" y="T1"/>
                </a:cxn>
                <a:cxn ang="0">
                  <a:pos x="T2" y="T3"/>
                </a:cxn>
                <a:cxn ang="0">
                  <a:pos x="T4" y="T5"/>
                </a:cxn>
                <a:cxn ang="0">
                  <a:pos x="T6" y="T7"/>
                </a:cxn>
                <a:cxn ang="0">
                  <a:pos x="T8" y="T9"/>
                </a:cxn>
              </a:cxnLst>
              <a:rect l="0" t="0" r="r" b="b"/>
              <a:pathLst>
                <a:path w="159" h="325">
                  <a:moveTo>
                    <a:pt x="119" y="0"/>
                  </a:moveTo>
                  <a:cubicBezTo>
                    <a:pt x="132" y="107"/>
                    <a:pt x="146" y="214"/>
                    <a:pt x="159" y="321"/>
                  </a:cubicBezTo>
                  <a:cubicBezTo>
                    <a:pt x="126" y="322"/>
                    <a:pt x="92" y="323"/>
                    <a:pt x="58" y="325"/>
                  </a:cubicBezTo>
                  <a:cubicBezTo>
                    <a:pt x="32" y="219"/>
                    <a:pt x="20" y="108"/>
                    <a:pt x="0" y="0"/>
                  </a:cubicBezTo>
                  <a:lnTo>
                    <a:pt x="119" y="0"/>
                  </a:lnTo>
                  <a:close/>
                </a:path>
              </a:pathLst>
            </a:custGeom>
            <a:solidFill>
              <a:srgbClr val="F6BB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682">
              <a:extLst>
                <a:ext uri="{FF2B5EF4-FFF2-40B4-BE49-F238E27FC236}">
                  <a16:creationId xmlns:a16="http://schemas.microsoft.com/office/drawing/2014/main" id="{6EB973FF-7B23-4C45-AA2C-9CEACAC47A54}"/>
                </a:ext>
              </a:extLst>
            </p:cNvPr>
            <p:cNvSpPr>
              <a:spLocks/>
            </p:cNvSpPr>
            <p:nvPr/>
          </p:nvSpPr>
          <p:spPr bwMode="auto">
            <a:xfrm>
              <a:off x="16590962" y="9140825"/>
              <a:ext cx="903288" cy="620713"/>
            </a:xfrm>
            <a:custGeom>
              <a:avLst/>
              <a:gdLst>
                <a:gd name="T0" fmla="*/ 200 w 370"/>
                <a:gd name="T1" fmla="*/ 129 h 254"/>
                <a:gd name="T2" fmla="*/ 248 w 370"/>
                <a:gd name="T3" fmla="*/ 108 h 254"/>
                <a:gd name="T4" fmla="*/ 277 w 370"/>
                <a:gd name="T5" fmla="*/ 74 h 254"/>
                <a:gd name="T6" fmla="*/ 283 w 370"/>
                <a:gd name="T7" fmla="*/ 69 h 254"/>
                <a:gd name="T8" fmla="*/ 355 w 370"/>
                <a:gd name="T9" fmla="*/ 44 h 254"/>
                <a:gd name="T10" fmla="*/ 360 w 370"/>
                <a:gd name="T11" fmla="*/ 51 h 254"/>
                <a:gd name="T12" fmla="*/ 355 w 370"/>
                <a:gd name="T13" fmla="*/ 58 h 254"/>
                <a:gd name="T14" fmla="*/ 346 w 370"/>
                <a:gd name="T15" fmla="*/ 62 h 254"/>
                <a:gd name="T16" fmla="*/ 296 w 370"/>
                <a:gd name="T17" fmla="*/ 81 h 254"/>
                <a:gd name="T18" fmla="*/ 357 w 370"/>
                <a:gd name="T19" fmla="*/ 74 h 254"/>
                <a:gd name="T20" fmla="*/ 368 w 370"/>
                <a:gd name="T21" fmla="*/ 77 h 254"/>
                <a:gd name="T22" fmla="*/ 368 w 370"/>
                <a:gd name="T23" fmla="*/ 85 h 254"/>
                <a:gd name="T24" fmla="*/ 363 w 370"/>
                <a:gd name="T25" fmla="*/ 90 h 254"/>
                <a:gd name="T26" fmla="*/ 363 w 370"/>
                <a:gd name="T27" fmla="*/ 90 h 254"/>
                <a:gd name="T28" fmla="*/ 369 w 370"/>
                <a:gd name="T29" fmla="*/ 94 h 254"/>
                <a:gd name="T30" fmla="*/ 367 w 370"/>
                <a:gd name="T31" fmla="*/ 101 h 254"/>
                <a:gd name="T32" fmla="*/ 360 w 370"/>
                <a:gd name="T33" fmla="*/ 106 h 254"/>
                <a:gd name="T34" fmla="*/ 292 w 370"/>
                <a:gd name="T35" fmla="*/ 127 h 254"/>
                <a:gd name="T36" fmla="*/ 335 w 370"/>
                <a:gd name="T37" fmla="*/ 125 h 254"/>
                <a:gd name="T38" fmla="*/ 341 w 370"/>
                <a:gd name="T39" fmla="*/ 125 h 254"/>
                <a:gd name="T40" fmla="*/ 345 w 370"/>
                <a:gd name="T41" fmla="*/ 129 h 254"/>
                <a:gd name="T42" fmla="*/ 343 w 370"/>
                <a:gd name="T43" fmla="*/ 134 h 254"/>
                <a:gd name="T44" fmla="*/ 337 w 370"/>
                <a:gd name="T45" fmla="*/ 137 h 254"/>
                <a:gd name="T46" fmla="*/ 337 w 370"/>
                <a:gd name="T47" fmla="*/ 138 h 254"/>
                <a:gd name="T48" fmla="*/ 295 w 370"/>
                <a:gd name="T49" fmla="*/ 150 h 254"/>
                <a:gd name="T50" fmla="*/ 279 w 370"/>
                <a:gd name="T51" fmla="*/ 160 h 254"/>
                <a:gd name="T52" fmla="*/ 268 w 370"/>
                <a:gd name="T53" fmla="*/ 167 h 254"/>
                <a:gd name="T54" fmla="*/ 239 w 370"/>
                <a:gd name="T55" fmla="*/ 174 h 254"/>
                <a:gd name="T56" fmla="*/ 209 w 370"/>
                <a:gd name="T57" fmla="*/ 190 h 254"/>
                <a:gd name="T58" fmla="*/ 62 w 370"/>
                <a:gd name="T59" fmla="*/ 249 h 254"/>
                <a:gd name="T60" fmla="*/ 28 w 370"/>
                <a:gd name="T61" fmla="*/ 251 h 254"/>
                <a:gd name="T62" fmla="*/ 0 w 370"/>
                <a:gd name="T63" fmla="*/ 205 h 254"/>
                <a:gd name="T64" fmla="*/ 17 w 370"/>
                <a:gd name="T65" fmla="*/ 151 h 254"/>
                <a:gd name="T66" fmla="*/ 82 w 370"/>
                <a:gd name="T67" fmla="*/ 0 h 254"/>
                <a:gd name="T68" fmla="*/ 160 w 370"/>
                <a:gd name="T69" fmla="*/ 64 h 254"/>
                <a:gd name="T70" fmla="*/ 97 w 370"/>
                <a:gd name="T71" fmla="*/ 153 h 254"/>
                <a:gd name="T72" fmla="*/ 197 w 370"/>
                <a:gd name="T73" fmla="*/ 129 h 254"/>
                <a:gd name="T74" fmla="*/ 200 w 370"/>
                <a:gd name="T75" fmla="*/ 12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0" h="254">
                  <a:moveTo>
                    <a:pt x="200" y="129"/>
                  </a:moveTo>
                  <a:cubicBezTo>
                    <a:pt x="217" y="124"/>
                    <a:pt x="235" y="120"/>
                    <a:pt x="248" y="108"/>
                  </a:cubicBezTo>
                  <a:cubicBezTo>
                    <a:pt x="259" y="98"/>
                    <a:pt x="266" y="85"/>
                    <a:pt x="277" y="74"/>
                  </a:cubicBezTo>
                  <a:cubicBezTo>
                    <a:pt x="279" y="73"/>
                    <a:pt x="280" y="71"/>
                    <a:pt x="283" y="69"/>
                  </a:cubicBezTo>
                  <a:cubicBezTo>
                    <a:pt x="302" y="53"/>
                    <a:pt x="330" y="48"/>
                    <a:pt x="355" y="44"/>
                  </a:cubicBezTo>
                  <a:cubicBezTo>
                    <a:pt x="358" y="44"/>
                    <a:pt x="361" y="48"/>
                    <a:pt x="360" y="51"/>
                  </a:cubicBezTo>
                  <a:cubicBezTo>
                    <a:pt x="360" y="54"/>
                    <a:pt x="358" y="57"/>
                    <a:pt x="355" y="58"/>
                  </a:cubicBezTo>
                  <a:cubicBezTo>
                    <a:pt x="352" y="60"/>
                    <a:pt x="349" y="61"/>
                    <a:pt x="346" y="62"/>
                  </a:cubicBezTo>
                  <a:cubicBezTo>
                    <a:pt x="328" y="66"/>
                    <a:pt x="311" y="73"/>
                    <a:pt x="296" y="81"/>
                  </a:cubicBezTo>
                  <a:cubicBezTo>
                    <a:pt x="316" y="77"/>
                    <a:pt x="337" y="75"/>
                    <a:pt x="357" y="74"/>
                  </a:cubicBezTo>
                  <a:cubicBezTo>
                    <a:pt x="361" y="74"/>
                    <a:pt x="366" y="74"/>
                    <a:pt x="368" y="77"/>
                  </a:cubicBezTo>
                  <a:cubicBezTo>
                    <a:pt x="369" y="80"/>
                    <a:pt x="369" y="83"/>
                    <a:pt x="368" y="85"/>
                  </a:cubicBezTo>
                  <a:cubicBezTo>
                    <a:pt x="367" y="87"/>
                    <a:pt x="365" y="89"/>
                    <a:pt x="363" y="90"/>
                  </a:cubicBezTo>
                  <a:cubicBezTo>
                    <a:pt x="363" y="90"/>
                    <a:pt x="363" y="90"/>
                    <a:pt x="363" y="90"/>
                  </a:cubicBezTo>
                  <a:cubicBezTo>
                    <a:pt x="366" y="90"/>
                    <a:pt x="368" y="92"/>
                    <a:pt x="369" y="94"/>
                  </a:cubicBezTo>
                  <a:cubicBezTo>
                    <a:pt x="370" y="97"/>
                    <a:pt x="369" y="99"/>
                    <a:pt x="367" y="101"/>
                  </a:cubicBezTo>
                  <a:cubicBezTo>
                    <a:pt x="365" y="103"/>
                    <a:pt x="363" y="105"/>
                    <a:pt x="360" y="106"/>
                  </a:cubicBezTo>
                  <a:cubicBezTo>
                    <a:pt x="338" y="115"/>
                    <a:pt x="312" y="114"/>
                    <a:pt x="292" y="127"/>
                  </a:cubicBezTo>
                  <a:cubicBezTo>
                    <a:pt x="306" y="127"/>
                    <a:pt x="321" y="126"/>
                    <a:pt x="335" y="125"/>
                  </a:cubicBezTo>
                  <a:cubicBezTo>
                    <a:pt x="337" y="125"/>
                    <a:pt x="339" y="125"/>
                    <a:pt x="341" y="125"/>
                  </a:cubicBezTo>
                  <a:cubicBezTo>
                    <a:pt x="342" y="126"/>
                    <a:pt x="344" y="127"/>
                    <a:pt x="345" y="129"/>
                  </a:cubicBezTo>
                  <a:cubicBezTo>
                    <a:pt x="345" y="131"/>
                    <a:pt x="344" y="133"/>
                    <a:pt x="343" y="134"/>
                  </a:cubicBezTo>
                  <a:cubicBezTo>
                    <a:pt x="341" y="136"/>
                    <a:pt x="339" y="137"/>
                    <a:pt x="337" y="137"/>
                  </a:cubicBezTo>
                  <a:cubicBezTo>
                    <a:pt x="337" y="138"/>
                    <a:pt x="337" y="138"/>
                    <a:pt x="337" y="138"/>
                  </a:cubicBezTo>
                  <a:cubicBezTo>
                    <a:pt x="323" y="140"/>
                    <a:pt x="308" y="143"/>
                    <a:pt x="295" y="150"/>
                  </a:cubicBezTo>
                  <a:cubicBezTo>
                    <a:pt x="290" y="153"/>
                    <a:pt x="285" y="156"/>
                    <a:pt x="279" y="160"/>
                  </a:cubicBezTo>
                  <a:cubicBezTo>
                    <a:pt x="276" y="162"/>
                    <a:pt x="272" y="165"/>
                    <a:pt x="268" y="167"/>
                  </a:cubicBezTo>
                  <a:cubicBezTo>
                    <a:pt x="259" y="172"/>
                    <a:pt x="249" y="175"/>
                    <a:pt x="239" y="174"/>
                  </a:cubicBezTo>
                  <a:cubicBezTo>
                    <a:pt x="230" y="179"/>
                    <a:pt x="219" y="185"/>
                    <a:pt x="209" y="190"/>
                  </a:cubicBezTo>
                  <a:cubicBezTo>
                    <a:pt x="162" y="214"/>
                    <a:pt x="114" y="236"/>
                    <a:pt x="62" y="249"/>
                  </a:cubicBezTo>
                  <a:cubicBezTo>
                    <a:pt x="51" y="252"/>
                    <a:pt x="39" y="254"/>
                    <a:pt x="28" y="251"/>
                  </a:cubicBezTo>
                  <a:cubicBezTo>
                    <a:pt x="9" y="245"/>
                    <a:pt x="0" y="224"/>
                    <a:pt x="0" y="205"/>
                  </a:cubicBezTo>
                  <a:cubicBezTo>
                    <a:pt x="0" y="186"/>
                    <a:pt x="9" y="168"/>
                    <a:pt x="17" y="151"/>
                  </a:cubicBezTo>
                  <a:cubicBezTo>
                    <a:pt x="34" y="98"/>
                    <a:pt x="57" y="49"/>
                    <a:pt x="82" y="0"/>
                  </a:cubicBezTo>
                  <a:cubicBezTo>
                    <a:pt x="106" y="24"/>
                    <a:pt x="132" y="46"/>
                    <a:pt x="160" y="64"/>
                  </a:cubicBezTo>
                  <a:cubicBezTo>
                    <a:pt x="139" y="94"/>
                    <a:pt x="118" y="123"/>
                    <a:pt x="97" y="153"/>
                  </a:cubicBezTo>
                  <a:cubicBezTo>
                    <a:pt x="130" y="145"/>
                    <a:pt x="163" y="137"/>
                    <a:pt x="197" y="129"/>
                  </a:cubicBezTo>
                  <a:cubicBezTo>
                    <a:pt x="198" y="129"/>
                    <a:pt x="199" y="129"/>
                    <a:pt x="200" y="129"/>
                  </a:cubicBezTo>
                  <a:close/>
                </a:path>
              </a:pathLst>
            </a:custGeom>
            <a:solidFill>
              <a:srgbClr val="F6BB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683">
              <a:extLst>
                <a:ext uri="{FF2B5EF4-FFF2-40B4-BE49-F238E27FC236}">
                  <a16:creationId xmlns:a16="http://schemas.microsoft.com/office/drawing/2014/main" id="{A4291F72-773F-47EA-965E-3C5F935B2471}"/>
                </a:ext>
              </a:extLst>
            </p:cNvPr>
            <p:cNvSpPr>
              <a:spLocks/>
            </p:cNvSpPr>
            <p:nvPr/>
          </p:nvSpPr>
          <p:spPr bwMode="auto">
            <a:xfrm>
              <a:off x="17071975" y="7929563"/>
              <a:ext cx="550863" cy="406400"/>
            </a:xfrm>
            <a:custGeom>
              <a:avLst/>
              <a:gdLst>
                <a:gd name="T0" fmla="*/ 21 w 226"/>
                <a:gd name="T1" fmla="*/ 67 h 167"/>
                <a:gd name="T2" fmla="*/ 66 w 226"/>
                <a:gd name="T3" fmla="*/ 27 h 167"/>
                <a:gd name="T4" fmla="*/ 79 w 226"/>
                <a:gd name="T5" fmla="*/ 19 h 167"/>
                <a:gd name="T6" fmla="*/ 199 w 226"/>
                <a:gd name="T7" fmla="*/ 44 h 167"/>
                <a:gd name="T8" fmla="*/ 225 w 226"/>
                <a:gd name="T9" fmla="*/ 146 h 167"/>
                <a:gd name="T10" fmla="*/ 224 w 226"/>
                <a:gd name="T11" fmla="*/ 147 h 167"/>
                <a:gd name="T12" fmla="*/ 223 w 226"/>
                <a:gd name="T13" fmla="*/ 146 h 167"/>
                <a:gd name="T14" fmla="*/ 211 w 226"/>
                <a:gd name="T15" fmla="*/ 129 h 167"/>
                <a:gd name="T16" fmla="*/ 145 w 226"/>
                <a:gd name="T17" fmla="*/ 101 h 167"/>
                <a:gd name="T18" fmla="*/ 150 w 226"/>
                <a:gd name="T19" fmla="*/ 128 h 167"/>
                <a:gd name="T20" fmla="*/ 89 w 226"/>
                <a:gd name="T21" fmla="*/ 64 h 167"/>
                <a:gd name="T22" fmla="*/ 17 w 226"/>
                <a:gd name="T23" fmla="*/ 167 h 167"/>
                <a:gd name="T24" fmla="*/ 16 w 226"/>
                <a:gd name="T25" fmla="*/ 167 h 167"/>
                <a:gd name="T26" fmla="*/ 15 w 226"/>
                <a:gd name="T27" fmla="*/ 146 h 167"/>
                <a:gd name="T28" fmla="*/ 3 w 226"/>
                <a:gd name="T29" fmla="*/ 144 h 167"/>
                <a:gd name="T30" fmla="*/ 21 w 226"/>
                <a:gd name="T31" fmla="*/ 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6" h="167">
                  <a:moveTo>
                    <a:pt x="21" y="67"/>
                  </a:moveTo>
                  <a:cubicBezTo>
                    <a:pt x="32" y="50"/>
                    <a:pt x="48" y="36"/>
                    <a:pt x="66" y="27"/>
                  </a:cubicBezTo>
                  <a:cubicBezTo>
                    <a:pt x="70" y="24"/>
                    <a:pt x="74" y="22"/>
                    <a:pt x="79" y="19"/>
                  </a:cubicBezTo>
                  <a:cubicBezTo>
                    <a:pt x="118" y="0"/>
                    <a:pt x="172" y="9"/>
                    <a:pt x="199" y="44"/>
                  </a:cubicBezTo>
                  <a:cubicBezTo>
                    <a:pt x="222" y="72"/>
                    <a:pt x="226" y="110"/>
                    <a:pt x="225" y="146"/>
                  </a:cubicBezTo>
                  <a:cubicBezTo>
                    <a:pt x="225" y="146"/>
                    <a:pt x="224" y="147"/>
                    <a:pt x="224" y="147"/>
                  </a:cubicBezTo>
                  <a:cubicBezTo>
                    <a:pt x="224" y="147"/>
                    <a:pt x="223" y="146"/>
                    <a:pt x="223" y="146"/>
                  </a:cubicBezTo>
                  <a:cubicBezTo>
                    <a:pt x="218" y="141"/>
                    <a:pt x="214" y="135"/>
                    <a:pt x="211" y="129"/>
                  </a:cubicBezTo>
                  <a:cubicBezTo>
                    <a:pt x="187" y="126"/>
                    <a:pt x="164" y="116"/>
                    <a:pt x="145" y="101"/>
                  </a:cubicBezTo>
                  <a:cubicBezTo>
                    <a:pt x="147" y="110"/>
                    <a:pt x="148" y="119"/>
                    <a:pt x="150" y="128"/>
                  </a:cubicBezTo>
                  <a:cubicBezTo>
                    <a:pt x="120" y="120"/>
                    <a:pt x="96" y="94"/>
                    <a:pt x="89" y="64"/>
                  </a:cubicBezTo>
                  <a:cubicBezTo>
                    <a:pt x="81" y="106"/>
                    <a:pt x="54" y="144"/>
                    <a:pt x="17" y="167"/>
                  </a:cubicBezTo>
                  <a:cubicBezTo>
                    <a:pt x="16" y="167"/>
                    <a:pt x="16" y="167"/>
                    <a:pt x="16" y="167"/>
                  </a:cubicBezTo>
                  <a:cubicBezTo>
                    <a:pt x="15" y="160"/>
                    <a:pt x="15" y="153"/>
                    <a:pt x="15" y="146"/>
                  </a:cubicBezTo>
                  <a:cubicBezTo>
                    <a:pt x="11" y="144"/>
                    <a:pt x="7" y="144"/>
                    <a:pt x="3" y="144"/>
                  </a:cubicBezTo>
                  <a:cubicBezTo>
                    <a:pt x="0" y="118"/>
                    <a:pt x="6" y="90"/>
                    <a:pt x="21" y="67"/>
                  </a:cubicBezTo>
                  <a:close/>
                </a:path>
              </a:pathLst>
            </a:custGeom>
            <a:solidFill>
              <a:srgbClr val="402F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684">
              <a:extLst>
                <a:ext uri="{FF2B5EF4-FFF2-40B4-BE49-F238E27FC236}">
                  <a16:creationId xmlns:a16="http://schemas.microsoft.com/office/drawing/2014/main" id="{6E17A0D2-59F1-49A9-9F11-A3B45C456954}"/>
                </a:ext>
              </a:extLst>
            </p:cNvPr>
            <p:cNvSpPr>
              <a:spLocks/>
            </p:cNvSpPr>
            <p:nvPr/>
          </p:nvSpPr>
          <p:spPr bwMode="auto">
            <a:xfrm>
              <a:off x="17078325" y="8388350"/>
              <a:ext cx="200025" cy="255588"/>
            </a:xfrm>
            <a:custGeom>
              <a:avLst/>
              <a:gdLst>
                <a:gd name="T0" fmla="*/ 82 w 82"/>
                <a:gd name="T1" fmla="*/ 78 h 105"/>
                <a:gd name="T2" fmla="*/ 81 w 82"/>
                <a:gd name="T3" fmla="*/ 102 h 105"/>
                <a:gd name="T4" fmla="*/ 0 w 82"/>
                <a:gd name="T5" fmla="*/ 98 h 105"/>
                <a:gd name="T6" fmla="*/ 4 w 82"/>
                <a:gd name="T7" fmla="*/ 0 h 105"/>
                <a:gd name="T8" fmla="*/ 19 w 82"/>
                <a:gd name="T9" fmla="*/ 3 h 105"/>
                <a:gd name="T10" fmla="*/ 51 w 82"/>
                <a:gd name="T11" fmla="*/ 54 h 105"/>
                <a:gd name="T12" fmla="*/ 82 w 82"/>
                <a:gd name="T13" fmla="*/ 78 h 105"/>
              </a:gdLst>
              <a:ahLst/>
              <a:cxnLst>
                <a:cxn ang="0">
                  <a:pos x="T0" y="T1"/>
                </a:cxn>
                <a:cxn ang="0">
                  <a:pos x="T2" y="T3"/>
                </a:cxn>
                <a:cxn ang="0">
                  <a:pos x="T4" y="T5"/>
                </a:cxn>
                <a:cxn ang="0">
                  <a:pos x="T6" y="T7"/>
                </a:cxn>
                <a:cxn ang="0">
                  <a:pos x="T8" y="T9"/>
                </a:cxn>
                <a:cxn ang="0">
                  <a:pos x="T10" y="T11"/>
                </a:cxn>
                <a:cxn ang="0">
                  <a:pos x="T12" y="T13"/>
                </a:cxn>
              </a:cxnLst>
              <a:rect l="0" t="0" r="r" b="b"/>
              <a:pathLst>
                <a:path w="82" h="105">
                  <a:moveTo>
                    <a:pt x="82" y="78"/>
                  </a:moveTo>
                  <a:cubicBezTo>
                    <a:pt x="82" y="86"/>
                    <a:pt x="82" y="94"/>
                    <a:pt x="81" y="102"/>
                  </a:cubicBezTo>
                  <a:cubicBezTo>
                    <a:pt x="54" y="105"/>
                    <a:pt x="26" y="103"/>
                    <a:pt x="0" y="98"/>
                  </a:cubicBezTo>
                  <a:cubicBezTo>
                    <a:pt x="7" y="66"/>
                    <a:pt x="8" y="33"/>
                    <a:pt x="4" y="0"/>
                  </a:cubicBezTo>
                  <a:cubicBezTo>
                    <a:pt x="9" y="2"/>
                    <a:pt x="14" y="3"/>
                    <a:pt x="19" y="3"/>
                  </a:cubicBezTo>
                  <a:cubicBezTo>
                    <a:pt x="26" y="22"/>
                    <a:pt x="37" y="39"/>
                    <a:pt x="51" y="54"/>
                  </a:cubicBezTo>
                  <a:cubicBezTo>
                    <a:pt x="60" y="63"/>
                    <a:pt x="71" y="71"/>
                    <a:pt x="82" y="78"/>
                  </a:cubicBezTo>
                  <a:close/>
                </a:path>
              </a:pathLst>
            </a:custGeom>
            <a:solidFill>
              <a:srgbClr val="402F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685">
              <a:extLst>
                <a:ext uri="{FF2B5EF4-FFF2-40B4-BE49-F238E27FC236}">
                  <a16:creationId xmlns:a16="http://schemas.microsoft.com/office/drawing/2014/main" id="{6B0F02EC-F5FA-48DA-A9F9-7E3DD498595B}"/>
                </a:ext>
              </a:extLst>
            </p:cNvPr>
            <p:cNvSpPr>
              <a:spLocks/>
            </p:cNvSpPr>
            <p:nvPr/>
          </p:nvSpPr>
          <p:spPr bwMode="auto">
            <a:xfrm>
              <a:off x="17437100" y="8240713"/>
              <a:ext cx="3175" cy="4763"/>
            </a:xfrm>
            <a:custGeom>
              <a:avLst/>
              <a:gdLst>
                <a:gd name="T0" fmla="*/ 1 w 1"/>
                <a:gd name="T1" fmla="*/ 1 h 2"/>
                <a:gd name="T2" fmla="*/ 0 w 1"/>
                <a:gd name="T3" fmla="*/ 2 h 2"/>
                <a:gd name="T4" fmla="*/ 0 w 1"/>
                <a:gd name="T5" fmla="*/ 0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1"/>
                    <a:pt x="0" y="2"/>
                  </a:cubicBezTo>
                  <a:cubicBezTo>
                    <a:pt x="0" y="1"/>
                    <a:pt x="0" y="1"/>
                    <a:pt x="0" y="0"/>
                  </a:cubicBezTo>
                  <a:cubicBezTo>
                    <a:pt x="0" y="0"/>
                    <a:pt x="1"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686">
              <a:extLst>
                <a:ext uri="{FF2B5EF4-FFF2-40B4-BE49-F238E27FC236}">
                  <a16:creationId xmlns:a16="http://schemas.microsoft.com/office/drawing/2014/main" id="{6EBF1728-EF8B-47D3-9D31-55973421F908}"/>
                </a:ext>
              </a:extLst>
            </p:cNvPr>
            <p:cNvSpPr>
              <a:spLocks/>
            </p:cNvSpPr>
            <p:nvPr/>
          </p:nvSpPr>
          <p:spPr bwMode="auto">
            <a:xfrm>
              <a:off x="17614900" y="8285163"/>
              <a:ext cx="3175" cy="4763"/>
            </a:xfrm>
            <a:custGeom>
              <a:avLst/>
              <a:gdLst>
                <a:gd name="T0" fmla="*/ 0 w 1"/>
                <a:gd name="T1" fmla="*/ 0 h 2"/>
                <a:gd name="T2" fmla="*/ 1 w 1"/>
                <a:gd name="T3" fmla="*/ 1 h 2"/>
                <a:gd name="T4" fmla="*/ 0 w 1"/>
                <a:gd name="T5" fmla="*/ 2 h 2"/>
                <a:gd name="T6" fmla="*/ 0 w 1"/>
                <a:gd name="T7" fmla="*/ 0 h 2"/>
              </a:gdLst>
              <a:ahLst/>
              <a:cxnLst>
                <a:cxn ang="0">
                  <a:pos x="T0" y="T1"/>
                </a:cxn>
                <a:cxn ang="0">
                  <a:pos x="T2" y="T3"/>
                </a:cxn>
                <a:cxn ang="0">
                  <a:pos x="T4" y="T5"/>
                </a:cxn>
                <a:cxn ang="0">
                  <a:pos x="T6" y="T7"/>
                </a:cxn>
              </a:cxnLst>
              <a:rect l="0" t="0" r="r" b="b"/>
              <a:pathLst>
                <a:path w="1" h="2">
                  <a:moveTo>
                    <a:pt x="0" y="0"/>
                  </a:moveTo>
                  <a:cubicBezTo>
                    <a:pt x="0" y="0"/>
                    <a:pt x="1" y="1"/>
                    <a:pt x="1" y="1"/>
                  </a:cubicBezTo>
                  <a:cubicBezTo>
                    <a:pt x="1" y="1"/>
                    <a:pt x="0" y="2"/>
                    <a:pt x="0" y="2"/>
                  </a:cubicBezTo>
                  <a:cubicBezTo>
                    <a:pt x="0" y="1"/>
                    <a:pt x="0" y="1"/>
                    <a:pt x="0" y="0"/>
                  </a:cubicBezTo>
                  <a:close/>
                </a:path>
              </a:pathLst>
            </a:custGeom>
            <a:solidFill>
              <a:srgbClr val="402F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687">
              <a:extLst>
                <a:ext uri="{FF2B5EF4-FFF2-40B4-BE49-F238E27FC236}">
                  <a16:creationId xmlns:a16="http://schemas.microsoft.com/office/drawing/2014/main" id="{15928DD5-F13F-4BBE-A4DF-069FBD3B5E73}"/>
                </a:ext>
              </a:extLst>
            </p:cNvPr>
            <p:cNvSpPr>
              <a:spLocks/>
            </p:cNvSpPr>
            <p:nvPr/>
          </p:nvSpPr>
          <p:spPr bwMode="auto">
            <a:xfrm>
              <a:off x="17489487" y="8388350"/>
              <a:ext cx="161925" cy="252413"/>
            </a:xfrm>
            <a:custGeom>
              <a:avLst/>
              <a:gdLst>
                <a:gd name="T0" fmla="*/ 44 w 67"/>
                <a:gd name="T1" fmla="*/ 28 h 104"/>
                <a:gd name="T2" fmla="*/ 48 w 67"/>
                <a:gd name="T3" fmla="*/ 3 h 104"/>
                <a:gd name="T4" fmla="*/ 56 w 67"/>
                <a:gd name="T5" fmla="*/ 0 h 104"/>
                <a:gd name="T6" fmla="*/ 67 w 67"/>
                <a:gd name="T7" fmla="*/ 98 h 104"/>
                <a:gd name="T8" fmla="*/ 0 w 67"/>
                <a:gd name="T9" fmla="*/ 103 h 104"/>
                <a:gd name="T10" fmla="*/ 1 w 67"/>
                <a:gd name="T11" fmla="*/ 82 h 104"/>
                <a:gd name="T12" fmla="*/ 44 w 67"/>
                <a:gd name="T13" fmla="*/ 28 h 104"/>
              </a:gdLst>
              <a:ahLst/>
              <a:cxnLst>
                <a:cxn ang="0">
                  <a:pos x="T0" y="T1"/>
                </a:cxn>
                <a:cxn ang="0">
                  <a:pos x="T2" y="T3"/>
                </a:cxn>
                <a:cxn ang="0">
                  <a:pos x="T4" y="T5"/>
                </a:cxn>
                <a:cxn ang="0">
                  <a:pos x="T6" y="T7"/>
                </a:cxn>
                <a:cxn ang="0">
                  <a:pos x="T8" y="T9"/>
                </a:cxn>
                <a:cxn ang="0">
                  <a:pos x="T10" y="T11"/>
                </a:cxn>
                <a:cxn ang="0">
                  <a:pos x="T12" y="T13"/>
                </a:cxn>
              </a:cxnLst>
              <a:rect l="0" t="0" r="r" b="b"/>
              <a:pathLst>
                <a:path w="67" h="104">
                  <a:moveTo>
                    <a:pt x="44" y="28"/>
                  </a:moveTo>
                  <a:cubicBezTo>
                    <a:pt x="46" y="20"/>
                    <a:pt x="47" y="12"/>
                    <a:pt x="48" y="3"/>
                  </a:cubicBezTo>
                  <a:cubicBezTo>
                    <a:pt x="51" y="2"/>
                    <a:pt x="53" y="1"/>
                    <a:pt x="56" y="0"/>
                  </a:cubicBezTo>
                  <a:cubicBezTo>
                    <a:pt x="53" y="32"/>
                    <a:pt x="57" y="66"/>
                    <a:pt x="67" y="98"/>
                  </a:cubicBezTo>
                  <a:cubicBezTo>
                    <a:pt x="45" y="102"/>
                    <a:pt x="23" y="104"/>
                    <a:pt x="0" y="103"/>
                  </a:cubicBezTo>
                  <a:cubicBezTo>
                    <a:pt x="0" y="96"/>
                    <a:pt x="0" y="89"/>
                    <a:pt x="1" y="82"/>
                  </a:cubicBezTo>
                  <a:cubicBezTo>
                    <a:pt x="20" y="71"/>
                    <a:pt x="38" y="53"/>
                    <a:pt x="44" y="28"/>
                  </a:cubicBezTo>
                  <a:close/>
                </a:path>
              </a:pathLst>
            </a:custGeom>
            <a:solidFill>
              <a:srgbClr val="402F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688">
              <a:extLst>
                <a:ext uri="{FF2B5EF4-FFF2-40B4-BE49-F238E27FC236}">
                  <a16:creationId xmlns:a16="http://schemas.microsoft.com/office/drawing/2014/main" id="{977D6A70-424B-4F70-BFED-CF7BE83DB83C}"/>
                </a:ext>
              </a:extLst>
            </p:cNvPr>
            <p:cNvSpPr>
              <a:spLocks/>
            </p:cNvSpPr>
            <p:nvPr/>
          </p:nvSpPr>
          <p:spPr bwMode="auto">
            <a:xfrm>
              <a:off x="17040225" y="8085138"/>
              <a:ext cx="636588" cy="587375"/>
            </a:xfrm>
            <a:custGeom>
              <a:avLst/>
              <a:gdLst>
                <a:gd name="T0" fmla="*/ 253 w 261"/>
                <a:gd name="T1" fmla="*/ 82 h 241"/>
                <a:gd name="T2" fmla="*/ 238 w 261"/>
                <a:gd name="T3" fmla="*/ 82 h 241"/>
                <a:gd name="T4" fmla="*/ 237 w 261"/>
                <a:gd name="T5" fmla="*/ 83 h 241"/>
                <a:gd name="T6" fmla="*/ 236 w 261"/>
                <a:gd name="T7" fmla="*/ 84 h 241"/>
                <a:gd name="T8" fmla="*/ 236 w 261"/>
                <a:gd name="T9" fmla="*/ 82 h 241"/>
                <a:gd name="T10" fmla="*/ 224 w 261"/>
                <a:gd name="T11" fmla="*/ 65 h 241"/>
                <a:gd name="T12" fmla="*/ 158 w 261"/>
                <a:gd name="T13" fmla="*/ 37 h 241"/>
                <a:gd name="T14" fmla="*/ 163 w 261"/>
                <a:gd name="T15" fmla="*/ 64 h 241"/>
                <a:gd name="T16" fmla="*/ 164 w 261"/>
                <a:gd name="T17" fmla="*/ 65 h 241"/>
                <a:gd name="T18" fmla="*/ 163 w 261"/>
                <a:gd name="T19" fmla="*/ 66 h 241"/>
                <a:gd name="T20" fmla="*/ 163 w 261"/>
                <a:gd name="T21" fmla="*/ 64 h 241"/>
                <a:gd name="T22" fmla="*/ 102 w 261"/>
                <a:gd name="T23" fmla="*/ 0 h 241"/>
                <a:gd name="T24" fmla="*/ 30 w 261"/>
                <a:gd name="T25" fmla="*/ 103 h 241"/>
                <a:gd name="T26" fmla="*/ 29 w 261"/>
                <a:gd name="T27" fmla="*/ 103 h 241"/>
                <a:gd name="T28" fmla="*/ 28 w 261"/>
                <a:gd name="T29" fmla="*/ 82 h 241"/>
                <a:gd name="T30" fmla="*/ 16 w 261"/>
                <a:gd name="T31" fmla="*/ 80 h 241"/>
                <a:gd name="T32" fmla="*/ 11 w 261"/>
                <a:gd name="T33" fmla="*/ 82 h 241"/>
                <a:gd name="T34" fmla="*/ 1 w 261"/>
                <a:gd name="T35" fmla="*/ 102 h 241"/>
                <a:gd name="T36" fmla="*/ 14 w 261"/>
                <a:gd name="T37" fmla="*/ 121 h 241"/>
                <a:gd name="T38" fmla="*/ 20 w 261"/>
                <a:gd name="T39" fmla="*/ 124 h 241"/>
                <a:gd name="T40" fmla="*/ 35 w 261"/>
                <a:gd name="T41" fmla="*/ 127 h 241"/>
                <a:gd name="T42" fmla="*/ 67 w 261"/>
                <a:gd name="T43" fmla="*/ 178 h 241"/>
                <a:gd name="T44" fmla="*/ 98 w 261"/>
                <a:gd name="T45" fmla="*/ 202 h 241"/>
                <a:gd name="T46" fmla="*/ 97 w 261"/>
                <a:gd name="T47" fmla="*/ 226 h 241"/>
                <a:gd name="T48" fmla="*/ 94 w 261"/>
                <a:gd name="T49" fmla="*/ 239 h 241"/>
                <a:gd name="T50" fmla="*/ 187 w 261"/>
                <a:gd name="T51" fmla="*/ 240 h 241"/>
                <a:gd name="T52" fmla="*/ 186 w 261"/>
                <a:gd name="T53" fmla="*/ 238 h 241"/>
                <a:gd name="T54" fmla="*/ 186 w 261"/>
                <a:gd name="T55" fmla="*/ 238 h 241"/>
                <a:gd name="T56" fmla="*/ 185 w 261"/>
                <a:gd name="T57" fmla="*/ 230 h 241"/>
                <a:gd name="T58" fmla="*/ 184 w 261"/>
                <a:gd name="T59" fmla="*/ 227 h 241"/>
                <a:gd name="T60" fmla="*/ 185 w 261"/>
                <a:gd name="T61" fmla="*/ 206 h 241"/>
                <a:gd name="T62" fmla="*/ 228 w 261"/>
                <a:gd name="T63" fmla="*/ 152 h 241"/>
                <a:gd name="T64" fmla="*/ 232 w 261"/>
                <a:gd name="T65" fmla="*/ 127 h 241"/>
                <a:gd name="T66" fmla="*/ 240 w 261"/>
                <a:gd name="T67" fmla="*/ 124 h 241"/>
                <a:gd name="T68" fmla="*/ 249 w 261"/>
                <a:gd name="T69" fmla="*/ 118 h 241"/>
                <a:gd name="T70" fmla="*/ 260 w 261"/>
                <a:gd name="T71" fmla="*/ 100 h 241"/>
                <a:gd name="T72" fmla="*/ 253 w 261"/>
                <a:gd name="T73" fmla="*/ 82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241">
                  <a:moveTo>
                    <a:pt x="253" y="82"/>
                  </a:moveTo>
                  <a:cubicBezTo>
                    <a:pt x="249" y="79"/>
                    <a:pt x="243" y="79"/>
                    <a:pt x="238" y="82"/>
                  </a:cubicBezTo>
                  <a:cubicBezTo>
                    <a:pt x="238" y="82"/>
                    <a:pt x="237" y="83"/>
                    <a:pt x="237" y="83"/>
                  </a:cubicBezTo>
                  <a:cubicBezTo>
                    <a:pt x="237" y="83"/>
                    <a:pt x="236" y="84"/>
                    <a:pt x="236" y="84"/>
                  </a:cubicBezTo>
                  <a:cubicBezTo>
                    <a:pt x="236" y="83"/>
                    <a:pt x="236" y="83"/>
                    <a:pt x="236" y="82"/>
                  </a:cubicBezTo>
                  <a:cubicBezTo>
                    <a:pt x="231" y="77"/>
                    <a:pt x="227" y="71"/>
                    <a:pt x="224" y="65"/>
                  </a:cubicBezTo>
                  <a:cubicBezTo>
                    <a:pt x="200" y="62"/>
                    <a:pt x="177" y="52"/>
                    <a:pt x="158" y="37"/>
                  </a:cubicBezTo>
                  <a:cubicBezTo>
                    <a:pt x="160" y="46"/>
                    <a:pt x="161" y="55"/>
                    <a:pt x="163" y="64"/>
                  </a:cubicBezTo>
                  <a:cubicBezTo>
                    <a:pt x="163" y="64"/>
                    <a:pt x="164" y="65"/>
                    <a:pt x="164" y="65"/>
                  </a:cubicBezTo>
                  <a:cubicBezTo>
                    <a:pt x="164" y="65"/>
                    <a:pt x="164" y="65"/>
                    <a:pt x="163" y="66"/>
                  </a:cubicBezTo>
                  <a:cubicBezTo>
                    <a:pt x="163" y="65"/>
                    <a:pt x="163" y="65"/>
                    <a:pt x="163" y="64"/>
                  </a:cubicBezTo>
                  <a:cubicBezTo>
                    <a:pt x="133" y="56"/>
                    <a:pt x="109" y="30"/>
                    <a:pt x="102" y="0"/>
                  </a:cubicBezTo>
                  <a:cubicBezTo>
                    <a:pt x="94" y="42"/>
                    <a:pt x="67" y="80"/>
                    <a:pt x="30" y="103"/>
                  </a:cubicBezTo>
                  <a:cubicBezTo>
                    <a:pt x="29" y="103"/>
                    <a:pt x="29" y="103"/>
                    <a:pt x="29" y="103"/>
                  </a:cubicBezTo>
                  <a:cubicBezTo>
                    <a:pt x="28" y="96"/>
                    <a:pt x="28" y="89"/>
                    <a:pt x="28" y="82"/>
                  </a:cubicBezTo>
                  <a:cubicBezTo>
                    <a:pt x="24" y="80"/>
                    <a:pt x="20" y="80"/>
                    <a:pt x="16" y="80"/>
                  </a:cubicBezTo>
                  <a:cubicBezTo>
                    <a:pt x="14" y="81"/>
                    <a:pt x="13" y="81"/>
                    <a:pt x="11" y="82"/>
                  </a:cubicBezTo>
                  <a:cubicBezTo>
                    <a:pt x="4" y="86"/>
                    <a:pt x="0" y="94"/>
                    <a:pt x="1" y="102"/>
                  </a:cubicBezTo>
                  <a:cubicBezTo>
                    <a:pt x="2" y="110"/>
                    <a:pt x="7" y="117"/>
                    <a:pt x="14" y="121"/>
                  </a:cubicBezTo>
                  <a:cubicBezTo>
                    <a:pt x="16" y="123"/>
                    <a:pt x="18" y="124"/>
                    <a:pt x="20" y="124"/>
                  </a:cubicBezTo>
                  <a:cubicBezTo>
                    <a:pt x="25" y="126"/>
                    <a:pt x="30" y="127"/>
                    <a:pt x="35" y="127"/>
                  </a:cubicBezTo>
                  <a:cubicBezTo>
                    <a:pt x="42" y="146"/>
                    <a:pt x="53" y="163"/>
                    <a:pt x="67" y="178"/>
                  </a:cubicBezTo>
                  <a:cubicBezTo>
                    <a:pt x="76" y="187"/>
                    <a:pt x="87" y="195"/>
                    <a:pt x="98" y="202"/>
                  </a:cubicBezTo>
                  <a:cubicBezTo>
                    <a:pt x="98" y="210"/>
                    <a:pt x="98" y="218"/>
                    <a:pt x="97" y="226"/>
                  </a:cubicBezTo>
                  <a:cubicBezTo>
                    <a:pt x="96" y="231"/>
                    <a:pt x="95" y="235"/>
                    <a:pt x="94" y="239"/>
                  </a:cubicBezTo>
                  <a:cubicBezTo>
                    <a:pt x="125" y="241"/>
                    <a:pt x="156" y="241"/>
                    <a:pt x="187" y="240"/>
                  </a:cubicBezTo>
                  <a:cubicBezTo>
                    <a:pt x="187" y="240"/>
                    <a:pt x="187" y="239"/>
                    <a:pt x="186" y="238"/>
                  </a:cubicBezTo>
                  <a:cubicBezTo>
                    <a:pt x="186" y="238"/>
                    <a:pt x="186" y="238"/>
                    <a:pt x="186" y="238"/>
                  </a:cubicBezTo>
                  <a:cubicBezTo>
                    <a:pt x="186" y="236"/>
                    <a:pt x="185" y="233"/>
                    <a:pt x="185" y="230"/>
                  </a:cubicBezTo>
                  <a:cubicBezTo>
                    <a:pt x="185" y="229"/>
                    <a:pt x="185" y="228"/>
                    <a:pt x="184" y="227"/>
                  </a:cubicBezTo>
                  <a:cubicBezTo>
                    <a:pt x="184" y="220"/>
                    <a:pt x="184" y="213"/>
                    <a:pt x="185" y="206"/>
                  </a:cubicBezTo>
                  <a:cubicBezTo>
                    <a:pt x="204" y="195"/>
                    <a:pt x="222" y="177"/>
                    <a:pt x="228" y="152"/>
                  </a:cubicBezTo>
                  <a:cubicBezTo>
                    <a:pt x="230" y="144"/>
                    <a:pt x="231" y="136"/>
                    <a:pt x="232" y="127"/>
                  </a:cubicBezTo>
                  <a:cubicBezTo>
                    <a:pt x="235" y="126"/>
                    <a:pt x="237" y="125"/>
                    <a:pt x="240" y="124"/>
                  </a:cubicBezTo>
                  <a:cubicBezTo>
                    <a:pt x="243" y="122"/>
                    <a:pt x="246" y="120"/>
                    <a:pt x="249" y="118"/>
                  </a:cubicBezTo>
                  <a:cubicBezTo>
                    <a:pt x="254" y="113"/>
                    <a:pt x="259" y="107"/>
                    <a:pt x="260" y="100"/>
                  </a:cubicBezTo>
                  <a:cubicBezTo>
                    <a:pt x="261" y="94"/>
                    <a:pt x="259" y="86"/>
                    <a:pt x="253" y="82"/>
                  </a:cubicBezTo>
                  <a:close/>
                </a:path>
              </a:pathLst>
            </a:custGeom>
            <a:solidFill>
              <a:srgbClr val="F6BB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689">
              <a:extLst>
                <a:ext uri="{FF2B5EF4-FFF2-40B4-BE49-F238E27FC236}">
                  <a16:creationId xmlns:a16="http://schemas.microsoft.com/office/drawing/2014/main" id="{F66057F6-DA1D-48BF-B0A9-F5E29B4A9A25}"/>
                </a:ext>
              </a:extLst>
            </p:cNvPr>
            <p:cNvSpPr>
              <a:spLocks/>
            </p:cNvSpPr>
            <p:nvPr/>
          </p:nvSpPr>
          <p:spPr bwMode="auto">
            <a:xfrm>
              <a:off x="17841912" y="8824913"/>
              <a:ext cx="954088" cy="747713"/>
            </a:xfrm>
            <a:custGeom>
              <a:avLst/>
              <a:gdLst>
                <a:gd name="T0" fmla="*/ 344 w 391"/>
                <a:gd name="T1" fmla="*/ 102 h 307"/>
                <a:gd name="T2" fmla="*/ 297 w 391"/>
                <a:gd name="T3" fmla="*/ 149 h 307"/>
                <a:gd name="T4" fmla="*/ 174 w 391"/>
                <a:gd name="T5" fmla="*/ 280 h 307"/>
                <a:gd name="T6" fmla="*/ 130 w 391"/>
                <a:gd name="T7" fmla="*/ 306 h 307"/>
                <a:gd name="T8" fmla="*/ 93 w 391"/>
                <a:gd name="T9" fmla="*/ 287 h 307"/>
                <a:gd name="T10" fmla="*/ 4 w 391"/>
                <a:gd name="T11" fmla="*/ 200 h 307"/>
                <a:gd name="T12" fmla="*/ 0 w 391"/>
                <a:gd name="T13" fmla="*/ 172 h 307"/>
                <a:gd name="T14" fmla="*/ 75 w 391"/>
                <a:gd name="T15" fmla="*/ 108 h 307"/>
                <a:gd name="T16" fmla="*/ 127 w 391"/>
                <a:gd name="T17" fmla="*/ 186 h 307"/>
                <a:gd name="T18" fmla="*/ 261 w 391"/>
                <a:gd name="T19" fmla="*/ 102 h 307"/>
                <a:gd name="T20" fmla="*/ 293 w 391"/>
                <a:gd name="T21" fmla="*/ 17 h 307"/>
                <a:gd name="T22" fmla="*/ 299 w 391"/>
                <a:gd name="T23" fmla="*/ 11 h 307"/>
                <a:gd name="T24" fmla="*/ 307 w 391"/>
                <a:gd name="T25" fmla="*/ 12 h 307"/>
                <a:gd name="T26" fmla="*/ 308 w 391"/>
                <a:gd name="T27" fmla="*/ 20 h 307"/>
                <a:gd name="T28" fmla="*/ 296 w 391"/>
                <a:gd name="T29" fmla="*/ 43 h 307"/>
                <a:gd name="T30" fmla="*/ 295 w 391"/>
                <a:gd name="T31" fmla="*/ 50 h 307"/>
                <a:gd name="T32" fmla="*/ 360 w 391"/>
                <a:gd name="T33" fmla="*/ 4 h 307"/>
                <a:gd name="T34" fmla="*/ 366 w 391"/>
                <a:gd name="T35" fmla="*/ 1 h 307"/>
                <a:gd name="T36" fmla="*/ 373 w 391"/>
                <a:gd name="T37" fmla="*/ 3 h 307"/>
                <a:gd name="T38" fmla="*/ 368 w 391"/>
                <a:gd name="T39" fmla="*/ 15 h 307"/>
                <a:gd name="T40" fmla="*/ 326 w 391"/>
                <a:gd name="T41" fmla="*/ 47 h 307"/>
                <a:gd name="T42" fmla="*/ 326 w 391"/>
                <a:gd name="T43" fmla="*/ 47 h 307"/>
                <a:gd name="T44" fmla="*/ 374 w 391"/>
                <a:gd name="T45" fmla="*/ 18 h 307"/>
                <a:gd name="T46" fmla="*/ 387 w 391"/>
                <a:gd name="T47" fmla="*/ 17 h 307"/>
                <a:gd name="T48" fmla="*/ 387 w 391"/>
                <a:gd name="T49" fmla="*/ 25 h 307"/>
                <a:gd name="T50" fmla="*/ 384 w 391"/>
                <a:gd name="T51" fmla="*/ 29 h 307"/>
                <a:gd name="T52" fmla="*/ 387 w 391"/>
                <a:gd name="T53" fmla="*/ 34 h 307"/>
                <a:gd name="T54" fmla="*/ 383 w 391"/>
                <a:gd name="T55" fmla="*/ 41 h 307"/>
                <a:gd name="T56" fmla="*/ 342 w 391"/>
                <a:gd name="T57" fmla="*/ 77 h 307"/>
                <a:gd name="T58" fmla="*/ 342 w 391"/>
                <a:gd name="T59" fmla="*/ 77 h 307"/>
                <a:gd name="T60" fmla="*/ 379 w 391"/>
                <a:gd name="T61" fmla="*/ 54 h 307"/>
                <a:gd name="T62" fmla="*/ 386 w 391"/>
                <a:gd name="T63" fmla="*/ 52 h 307"/>
                <a:gd name="T64" fmla="*/ 390 w 391"/>
                <a:gd name="T65" fmla="*/ 62 h 307"/>
                <a:gd name="T66" fmla="*/ 381 w 391"/>
                <a:gd name="T67" fmla="*/ 70 h 307"/>
                <a:gd name="T68" fmla="*/ 344 w 391"/>
                <a:gd name="T69" fmla="*/ 10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1" h="307">
                  <a:moveTo>
                    <a:pt x="344" y="102"/>
                  </a:moveTo>
                  <a:cubicBezTo>
                    <a:pt x="329" y="119"/>
                    <a:pt x="316" y="140"/>
                    <a:pt x="297" y="149"/>
                  </a:cubicBezTo>
                  <a:cubicBezTo>
                    <a:pt x="256" y="192"/>
                    <a:pt x="215" y="236"/>
                    <a:pt x="174" y="280"/>
                  </a:cubicBezTo>
                  <a:cubicBezTo>
                    <a:pt x="162" y="293"/>
                    <a:pt x="148" y="307"/>
                    <a:pt x="130" y="306"/>
                  </a:cubicBezTo>
                  <a:cubicBezTo>
                    <a:pt x="116" y="306"/>
                    <a:pt x="104" y="296"/>
                    <a:pt x="93" y="287"/>
                  </a:cubicBezTo>
                  <a:cubicBezTo>
                    <a:pt x="62" y="259"/>
                    <a:pt x="32" y="230"/>
                    <a:pt x="4" y="200"/>
                  </a:cubicBezTo>
                  <a:cubicBezTo>
                    <a:pt x="4" y="190"/>
                    <a:pt x="2" y="181"/>
                    <a:pt x="0" y="172"/>
                  </a:cubicBezTo>
                  <a:cubicBezTo>
                    <a:pt x="25" y="151"/>
                    <a:pt x="50" y="130"/>
                    <a:pt x="75" y="108"/>
                  </a:cubicBezTo>
                  <a:cubicBezTo>
                    <a:pt x="93" y="134"/>
                    <a:pt x="110" y="160"/>
                    <a:pt x="127" y="186"/>
                  </a:cubicBezTo>
                  <a:cubicBezTo>
                    <a:pt x="170" y="156"/>
                    <a:pt x="215" y="128"/>
                    <a:pt x="261" y="102"/>
                  </a:cubicBezTo>
                  <a:cubicBezTo>
                    <a:pt x="264" y="72"/>
                    <a:pt x="275" y="42"/>
                    <a:pt x="293" y="17"/>
                  </a:cubicBezTo>
                  <a:cubicBezTo>
                    <a:pt x="295" y="15"/>
                    <a:pt x="297" y="13"/>
                    <a:pt x="299" y="11"/>
                  </a:cubicBezTo>
                  <a:cubicBezTo>
                    <a:pt x="302" y="10"/>
                    <a:pt x="305" y="10"/>
                    <a:pt x="307" y="12"/>
                  </a:cubicBezTo>
                  <a:cubicBezTo>
                    <a:pt x="309" y="14"/>
                    <a:pt x="309" y="18"/>
                    <a:pt x="308" y="20"/>
                  </a:cubicBezTo>
                  <a:cubicBezTo>
                    <a:pt x="306" y="29"/>
                    <a:pt x="299" y="35"/>
                    <a:pt x="296" y="43"/>
                  </a:cubicBezTo>
                  <a:cubicBezTo>
                    <a:pt x="295" y="45"/>
                    <a:pt x="295" y="47"/>
                    <a:pt x="295" y="50"/>
                  </a:cubicBezTo>
                  <a:cubicBezTo>
                    <a:pt x="317" y="34"/>
                    <a:pt x="338" y="19"/>
                    <a:pt x="360" y="4"/>
                  </a:cubicBezTo>
                  <a:cubicBezTo>
                    <a:pt x="362" y="3"/>
                    <a:pt x="364" y="1"/>
                    <a:pt x="366" y="1"/>
                  </a:cubicBezTo>
                  <a:cubicBezTo>
                    <a:pt x="369" y="0"/>
                    <a:pt x="372" y="1"/>
                    <a:pt x="373" y="3"/>
                  </a:cubicBezTo>
                  <a:cubicBezTo>
                    <a:pt x="376" y="7"/>
                    <a:pt x="372" y="12"/>
                    <a:pt x="368" y="15"/>
                  </a:cubicBezTo>
                  <a:cubicBezTo>
                    <a:pt x="355" y="26"/>
                    <a:pt x="341" y="37"/>
                    <a:pt x="326" y="47"/>
                  </a:cubicBezTo>
                  <a:cubicBezTo>
                    <a:pt x="326" y="47"/>
                    <a:pt x="326" y="47"/>
                    <a:pt x="326" y="47"/>
                  </a:cubicBezTo>
                  <a:cubicBezTo>
                    <a:pt x="342" y="37"/>
                    <a:pt x="358" y="27"/>
                    <a:pt x="374" y="18"/>
                  </a:cubicBezTo>
                  <a:cubicBezTo>
                    <a:pt x="378" y="16"/>
                    <a:pt x="383" y="14"/>
                    <a:pt x="387" y="17"/>
                  </a:cubicBezTo>
                  <a:cubicBezTo>
                    <a:pt x="388" y="19"/>
                    <a:pt x="388" y="22"/>
                    <a:pt x="387" y="25"/>
                  </a:cubicBezTo>
                  <a:cubicBezTo>
                    <a:pt x="386" y="27"/>
                    <a:pt x="385" y="28"/>
                    <a:pt x="384" y="29"/>
                  </a:cubicBezTo>
                  <a:cubicBezTo>
                    <a:pt x="386" y="30"/>
                    <a:pt x="387" y="32"/>
                    <a:pt x="387" y="34"/>
                  </a:cubicBezTo>
                  <a:cubicBezTo>
                    <a:pt x="387" y="36"/>
                    <a:pt x="385" y="39"/>
                    <a:pt x="383" y="41"/>
                  </a:cubicBezTo>
                  <a:cubicBezTo>
                    <a:pt x="371" y="54"/>
                    <a:pt x="357" y="66"/>
                    <a:pt x="342" y="77"/>
                  </a:cubicBezTo>
                  <a:cubicBezTo>
                    <a:pt x="342" y="77"/>
                    <a:pt x="342" y="77"/>
                    <a:pt x="342" y="77"/>
                  </a:cubicBezTo>
                  <a:cubicBezTo>
                    <a:pt x="354" y="70"/>
                    <a:pt x="367" y="62"/>
                    <a:pt x="379" y="54"/>
                  </a:cubicBezTo>
                  <a:cubicBezTo>
                    <a:pt x="381" y="53"/>
                    <a:pt x="384" y="51"/>
                    <a:pt x="386" y="52"/>
                  </a:cubicBezTo>
                  <a:cubicBezTo>
                    <a:pt x="390" y="53"/>
                    <a:pt x="391" y="58"/>
                    <a:pt x="390" y="62"/>
                  </a:cubicBezTo>
                  <a:cubicBezTo>
                    <a:pt x="388" y="65"/>
                    <a:pt x="384" y="67"/>
                    <a:pt x="381" y="70"/>
                  </a:cubicBezTo>
                  <a:cubicBezTo>
                    <a:pt x="367" y="79"/>
                    <a:pt x="354" y="90"/>
                    <a:pt x="344" y="102"/>
                  </a:cubicBezTo>
                  <a:close/>
                </a:path>
              </a:pathLst>
            </a:custGeom>
            <a:solidFill>
              <a:srgbClr val="F6BB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690">
              <a:extLst>
                <a:ext uri="{FF2B5EF4-FFF2-40B4-BE49-F238E27FC236}">
                  <a16:creationId xmlns:a16="http://schemas.microsoft.com/office/drawing/2014/main" id="{22271958-C0FB-4027-96AB-8C989A8FF992}"/>
                </a:ext>
              </a:extLst>
            </p:cNvPr>
            <p:cNvSpPr>
              <a:spLocks/>
            </p:cNvSpPr>
            <p:nvPr/>
          </p:nvSpPr>
          <p:spPr bwMode="auto">
            <a:xfrm>
              <a:off x="17078325" y="10944225"/>
              <a:ext cx="312738" cy="846138"/>
            </a:xfrm>
            <a:custGeom>
              <a:avLst/>
              <a:gdLst>
                <a:gd name="T0" fmla="*/ 2 w 128"/>
                <a:gd name="T1" fmla="*/ 0 h 347"/>
                <a:gd name="T2" fmla="*/ 128 w 128"/>
                <a:gd name="T3" fmla="*/ 0 h 347"/>
                <a:gd name="T4" fmla="*/ 92 w 128"/>
                <a:gd name="T5" fmla="*/ 347 h 347"/>
                <a:gd name="T6" fmla="*/ 3 w 128"/>
                <a:gd name="T7" fmla="*/ 347 h 347"/>
                <a:gd name="T8" fmla="*/ 2 w 128"/>
                <a:gd name="T9" fmla="*/ 0 h 347"/>
              </a:gdLst>
              <a:ahLst/>
              <a:cxnLst>
                <a:cxn ang="0">
                  <a:pos x="T0" y="T1"/>
                </a:cxn>
                <a:cxn ang="0">
                  <a:pos x="T2" y="T3"/>
                </a:cxn>
                <a:cxn ang="0">
                  <a:pos x="T4" y="T5"/>
                </a:cxn>
                <a:cxn ang="0">
                  <a:pos x="T6" y="T7"/>
                </a:cxn>
                <a:cxn ang="0">
                  <a:pos x="T8" y="T9"/>
                </a:cxn>
              </a:cxnLst>
              <a:rect l="0" t="0" r="r" b="b"/>
              <a:pathLst>
                <a:path w="128" h="347">
                  <a:moveTo>
                    <a:pt x="2" y="0"/>
                  </a:moveTo>
                  <a:cubicBezTo>
                    <a:pt x="128" y="0"/>
                    <a:pt x="128" y="0"/>
                    <a:pt x="128" y="0"/>
                  </a:cubicBezTo>
                  <a:cubicBezTo>
                    <a:pt x="112" y="115"/>
                    <a:pt x="100" y="231"/>
                    <a:pt x="92" y="347"/>
                  </a:cubicBezTo>
                  <a:cubicBezTo>
                    <a:pt x="3" y="347"/>
                    <a:pt x="3" y="347"/>
                    <a:pt x="3" y="347"/>
                  </a:cubicBezTo>
                  <a:cubicBezTo>
                    <a:pt x="0" y="232"/>
                    <a:pt x="0" y="116"/>
                    <a:pt x="2" y="0"/>
                  </a:cubicBezTo>
                  <a:close/>
                </a:path>
              </a:pathLst>
            </a:custGeom>
            <a:solidFill>
              <a:srgbClr val="F6BB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691">
              <a:extLst>
                <a:ext uri="{FF2B5EF4-FFF2-40B4-BE49-F238E27FC236}">
                  <a16:creationId xmlns:a16="http://schemas.microsoft.com/office/drawing/2014/main" id="{C7580096-2778-457E-B721-B440991CEE91}"/>
                </a:ext>
              </a:extLst>
            </p:cNvPr>
            <p:cNvSpPr>
              <a:spLocks/>
            </p:cNvSpPr>
            <p:nvPr/>
          </p:nvSpPr>
          <p:spPr bwMode="auto">
            <a:xfrm>
              <a:off x="16976725" y="9436100"/>
              <a:ext cx="1047750" cy="1508125"/>
            </a:xfrm>
            <a:custGeom>
              <a:avLst/>
              <a:gdLst>
                <a:gd name="T0" fmla="*/ 170 w 430"/>
                <a:gd name="T1" fmla="*/ 618 h 618"/>
                <a:gd name="T2" fmla="*/ 44 w 430"/>
                <a:gd name="T3" fmla="*/ 618 h 618"/>
                <a:gd name="T4" fmla="*/ 11 w 430"/>
                <a:gd name="T5" fmla="*/ 618 h 618"/>
                <a:gd name="T6" fmla="*/ 51 w 430"/>
                <a:gd name="T7" fmla="*/ 69 h 618"/>
                <a:gd name="T8" fmla="*/ 81 w 430"/>
                <a:gd name="T9" fmla="*/ 53 h 618"/>
                <a:gd name="T10" fmla="*/ 110 w 430"/>
                <a:gd name="T11" fmla="*/ 46 h 618"/>
                <a:gd name="T12" fmla="*/ 121 w 430"/>
                <a:gd name="T13" fmla="*/ 39 h 618"/>
                <a:gd name="T14" fmla="*/ 119 w 430"/>
                <a:gd name="T15" fmla="*/ 101 h 618"/>
                <a:gd name="T16" fmla="*/ 137 w 430"/>
                <a:gd name="T17" fmla="*/ 119 h 618"/>
                <a:gd name="T18" fmla="*/ 314 w 430"/>
                <a:gd name="T19" fmla="*/ 119 h 618"/>
                <a:gd name="T20" fmla="*/ 332 w 430"/>
                <a:gd name="T21" fmla="*/ 102 h 618"/>
                <a:gd name="T22" fmla="*/ 335 w 430"/>
                <a:gd name="T23" fmla="*/ 1 h 618"/>
                <a:gd name="T24" fmla="*/ 337 w 430"/>
                <a:gd name="T25" fmla="*/ 0 h 618"/>
                <a:gd name="T26" fmla="*/ 430 w 430"/>
                <a:gd name="T27" fmla="*/ 618 h 618"/>
                <a:gd name="T28" fmla="*/ 403 w 430"/>
                <a:gd name="T29" fmla="*/ 618 h 618"/>
                <a:gd name="T30" fmla="*/ 284 w 430"/>
                <a:gd name="T31" fmla="*/ 618 h 618"/>
                <a:gd name="T32" fmla="*/ 170 w 430"/>
                <a:gd name="T33" fmla="*/ 618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0" h="618">
                  <a:moveTo>
                    <a:pt x="170" y="618"/>
                  </a:moveTo>
                  <a:cubicBezTo>
                    <a:pt x="44" y="618"/>
                    <a:pt x="44" y="618"/>
                    <a:pt x="44" y="618"/>
                  </a:cubicBezTo>
                  <a:cubicBezTo>
                    <a:pt x="11" y="618"/>
                    <a:pt x="11" y="618"/>
                    <a:pt x="11" y="618"/>
                  </a:cubicBezTo>
                  <a:cubicBezTo>
                    <a:pt x="0" y="434"/>
                    <a:pt x="13" y="249"/>
                    <a:pt x="51" y="69"/>
                  </a:cubicBezTo>
                  <a:cubicBezTo>
                    <a:pt x="61" y="64"/>
                    <a:pt x="72" y="58"/>
                    <a:pt x="81" y="53"/>
                  </a:cubicBezTo>
                  <a:cubicBezTo>
                    <a:pt x="91" y="54"/>
                    <a:pt x="101" y="51"/>
                    <a:pt x="110" y="46"/>
                  </a:cubicBezTo>
                  <a:cubicBezTo>
                    <a:pt x="114" y="44"/>
                    <a:pt x="118" y="41"/>
                    <a:pt x="121" y="39"/>
                  </a:cubicBezTo>
                  <a:cubicBezTo>
                    <a:pt x="119" y="101"/>
                    <a:pt x="119" y="101"/>
                    <a:pt x="119" y="101"/>
                  </a:cubicBezTo>
                  <a:cubicBezTo>
                    <a:pt x="119" y="111"/>
                    <a:pt x="127" y="119"/>
                    <a:pt x="137" y="119"/>
                  </a:cubicBezTo>
                  <a:cubicBezTo>
                    <a:pt x="314" y="119"/>
                    <a:pt x="314" y="119"/>
                    <a:pt x="314" y="119"/>
                  </a:cubicBezTo>
                  <a:cubicBezTo>
                    <a:pt x="324" y="119"/>
                    <a:pt x="331" y="112"/>
                    <a:pt x="332" y="102"/>
                  </a:cubicBezTo>
                  <a:cubicBezTo>
                    <a:pt x="335" y="1"/>
                    <a:pt x="335" y="1"/>
                    <a:pt x="335" y="1"/>
                  </a:cubicBezTo>
                  <a:cubicBezTo>
                    <a:pt x="336" y="1"/>
                    <a:pt x="337" y="1"/>
                    <a:pt x="337" y="0"/>
                  </a:cubicBezTo>
                  <a:cubicBezTo>
                    <a:pt x="365" y="206"/>
                    <a:pt x="395" y="412"/>
                    <a:pt x="430" y="618"/>
                  </a:cubicBezTo>
                  <a:cubicBezTo>
                    <a:pt x="403" y="618"/>
                    <a:pt x="403" y="618"/>
                    <a:pt x="403" y="618"/>
                  </a:cubicBezTo>
                  <a:cubicBezTo>
                    <a:pt x="284" y="618"/>
                    <a:pt x="284" y="618"/>
                    <a:pt x="284" y="618"/>
                  </a:cubicBezTo>
                  <a:lnTo>
                    <a:pt x="170" y="618"/>
                  </a:lnTo>
                  <a:close/>
                </a:path>
              </a:pathLst>
            </a:custGeom>
            <a:solidFill>
              <a:srgbClr val="4A26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692">
              <a:extLst>
                <a:ext uri="{FF2B5EF4-FFF2-40B4-BE49-F238E27FC236}">
                  <a16:creationId xmlns:a16="http://schemas.microsoft.com/office/drawing/2014/main" id="{3C90810A-787F-4244-BAF8-A2D86EBCD25E}"/>
                </a:ext>
              </a:extLst>
            </p:cNvPr>
            <p:cNvSpPr>
              <a:spLocks/>
            </p:cNvSpPr>
            <p:nvPr/>
          </p:nvSpPr>
          <p:spPr bwMode="auto">
            <a:xfrm>
              <a:off x="17237075" y="9439275"/>
              <a:ext cx="573088" cy="433388"/>
            </a:xfrm>
            <a:custGeom>
              <a:avLst/>
              <a:gdLst>
                <a:gd name="T0" fmla="*/ 3 w 361"/>
                <a:gd name="T1" fmla="*/ 90 h 273"/>
                <a:gd name="T2" fmla="*/ 22 w 361"/>
                <a:gd name="T3" fmla="*/ 58 h 273"/>
                <a:gd name="T4" fmla="*/ 351 w 361"/>
                <a:gd name="T5" fmla="*/ 0 h 273"/>
                <a:gd name="T6" fmla="*/ 361 w 361"/>
                <a:gd name="T7" fmla="*/ 163 h 273"/>
                <a:gd name="T8" fmla="*/ 358 w 361"/>
                <a:gd name="T9" fmla="*/ 213 h 273"/>
                <a:gd name="T10" fmla="*/ 157 w 361"/>
                <a:gd name="T11" fmla="*/ 273 h 273"/>
                <a:gd name="T12" fmla="*/ 0 w 361"/>
                <a:gd name="T13" fmla="*/ 224 h 273"/>
                <a:gd name="T14" fmla="*/ 3 w 361"/>
                <a:gd name="T15" fmla="*/ 90 h 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1" h="273">
                  <a:moveTo>
                    <a:pt x="3" y="90"/>
                  </a:moveTo>
                  <a:lnTo>
                    <a:pt x="22" y="58"/>
                  </a:lnTo>
                  <a:lnTo>
                    <a:pt x="351" y="0"/>
                  </a:lnTo>
                  <a:lnTo>
                    <a:pt x="361" y="163"/>
                  </a:lnTo>
                  <a:lnTo>
                    <a:pt x="358" y="213"/>
                  </a:lnTo>
                  <a:lnTo>
                    <a:pt x="157" y="273"/>
                  </a:lnTo>
                  <a:lnTo>
                    <a:pt x="0" y="224"/>
                  </a:lnTo>
                  <a:lnTo>
                    <a:pt x="3" y="90"/>
                  </a:lnTo>
                  <a:close/>
                </a:path>
              </a:pathLst>
            </a:custGeom>
            <a:solidFill>
              <a:srgbClr val="4A26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693">
              <a:extLst>
                <a:ext uri="{FF2B5EF4-FFF2-40B4-BE49-F238E27FC236}">
                  <a16:creationId xmlns:a16="http://schemas.microsoft.com/office/drawing/2014/main" id="{FE953B46-1455-4778-AD3E-2AD010EA1A0B}"/>
                </a:ext>
              </a:extLst>
            </p:cNvPr>
            <p:cNvSpPr>
              <a:spLocks/>
            </p:cNvSpPr>
            <p:nvPr/>
          </p:nvSpPr>
          <p:spPr bwMode="auto">
            <a:xfrm>
              <a:off x="17794287" y="9136063"/>
              <a:ext cx="57150" cy="303213"/>
            </a:xfrm>
            <a:custGeom>
              <a:avLst/>
              <a:gdLst>
                <a:gd name="T0" fmla="*/ 0 w 24"/>
                <a:gd name="T1" fmla="*/ 124 h 124"/>
                <a:gd name="T2" fmla="*/ 5 w 24"/>
                <a:gd name="T3" fmla="*/ 0 h 124"/>
                <a:gd name="T4" fmla="*/ 13 w 24"/>
                <a:gd name="T5" fmla="*/ 22 h 124"/>
                <a:gd name="T6" fmla="*/ 20 w 24"/>
                <a:gd name="T7" fmla="*/ 44 h 124"/>
                <a:gd name="T8" fmla="*/ 24 w 24"/>
                <a:gd name="T9" fmla="*/ 72 h 124"/>
                <a:gd name="T10" fmla="*/ 24 w 24"/>
                <a:gd name="T11" fmla="*/ 77 h 124"/>
                <a:gd name="T12" fmla="*/ 2 w 24"/>
                <a:gd name="T13" fmla="*/ 123 h 124"/>
                <a:gd name="T14" fmla="*/ 0 w 24"/>
                <a:gd name="T15" fmla="*/ 124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24">
                  <a:moveTo>
                    <a:pt x="0" y="124"/>
                  </a:moveTo>
                  <a:cubicBezTo>
                    <a:pt x="5" y="0"/>
                    <a:pt x="5" y="0"/>
                    <a:pt x="5" y="0"/>
                  </a:cubicBezTo>
                  <a:cubicBezTo>
                    <a:pt x="8" y="7"/>
                    <a:pt x="10" y="14"/>
                    <a:pt x="13" y="22"/>
                  </a:cubicBezTo>
                  <a:cubicBezTo>
                    <a:pt x="15" y="29"/>
                    <a:pt x="18" y="37"/>
                    <a:pt x="20" y="44"/>
                  </a:cubicBezTo>
                  <a:cubicBezTo>
                    <a:pt x="22" y="53"/>
                    <a:pt x="24" y="62"/>
                    <a:pt x="24" y="72"/>
                  </a:cubicBezTo>
                  <a:cubicBezTo>
                    <a:pt x="24" y="73"/>
                    <a:pt x="24" y="75"/>
                    <a:pt x="24" y="77"/>
                  </a:cubicBezTo>
                  <a:cubicBezTo>
                    <a:pt x="24" y="94"/>
                    <a:pt x="17" y="113"/>
                    <a:pt x="2" y="123"/>
                  </a:cubicBezTo>
                  <a:cubicBezTo>
                    <a:pt x="2" y="124"/>
                    <a:pt x="1" y="124"/>
                    <a:pt x="0" y="124"/>
                  </a:cubicBezTo>
                  <a:close/>
                </a:path>
              </a:pathLst>
            </a:custGeom>
            <a:solidFill>
              <a:srgbClr val="E83E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694">
              <a:extLst>
                <a:ext uri="{FF2B5EF4-FFF2-40B4-BE49-F238E27FC236}">
                  <a16:creationId xmlns:a16="http://schemas.microsoft.com/office/drawing/2014/main" id="{60418A30-90B2-4EC9-8BCA-8D6465C6DDC6}"/>
                </a:ext>
              </a:extLst>
            </p:cNvPr>
            <p:cNvSpPr>
              <a:spLocks/>
            </p:cNvSpPr>
            <p:nvPr/>
          </p:nvSpPr>
          <p:spPr bwMode="auto">
            <a:xfrm>
              <a:off x="16790987" y="8667750"/>
              <a:ext cx="1233488" cy="787400"/>
            </a:xfrm>
            <a:custGeom>
              <a:avLst/>
              <a:gdLst>
                <a:gd name="T0" fmla="*/ 105 w 506"/>
                <a:gd name="T1" fmla="*/ 221 h 323"/>
                <a:gd name="T2" fmla="*/ 78 w 506"/>
                <a:gd name="T3" fmla="*/ 258 h 323"/>
                <a:gd name="T4" fmla="*/ 0 w 506"/>
                <a:gd name="T5" fmla="*/ 194 h 323"/>
                <a:gd name="T6" fmla="*/ 28 w 506"/>
                <a:gd name="T7" fmla="*/ 140 h 323"/>
                <a:gd name="T8" fmla="*/ 92 w 506"/>
                <a:gd name="T9" fmla="*/ 63 h 323"/>
                <a:gd name="T10" fmla="*/ 179 w 506"/>
                <a:gd name="T11" fmla="*/ 27 h 323"/>
                <a:gd name="T12" fmla="*/ 196 w 506"/>
                <a:gd name="T13" fmla="*/ 0 h 323"/>
                <a:gd name="T14" fmla="*/ 196 w 506"/>
                <a:gd name="T15" fmla="*/ 0 h 323"/>
                <a:gd name="T16" fmla="*/ 289 w 506"/>
                <a:gd name="T17" fmla="*/ 1 h 323"/>
                <a:gd name="T18" fmla="*/ 307 w 506"/>
                <a:gd name="T19" fmla="*/ 26 h 323"/>
                <a:gd name="T20" fmla="*/ 393 w 506"/>
                <a:gd name="T21" fmla="*/ 47 h 323"/>
                <a:gd name="T22" fmla="*/ 449 w 506"/>
                <a:gd name="T23" fmla="*/ 96 h 323"/>
                <a:gd name="T24" fmla="*/ 506 w 506"/>
                <a:gd name="T25" fmla="*/ 172 h 323"/>
                <a:gd name="T26" fmla="*/ 431 w 506"/>
                <a:gd name="T27" fmla="*/ 236 h 323"/>
                <a:gd name="T28" fmla="*/ 424 w 506"/>
                <a:gd name="T29" fmla="*/ 214 h 323"/>
                <a:gd name="T30" fmla="*/ 416 w 506"/>
                <a:gd name="T31" fmla="*/ 192 h 323"/>
                <a:gd name="T32" fmla="*/ 418 w 506"/>
                <a:gd name="T33" fmla="*/ 135 h 323"/>
                <a:gd name="T34" fmla="*/ 400 w 506"/>
                <a:gd name="T35" fmla="*/ 117 h 323"/>
                <a:gd name="T36" fmla="*/ 223 w 506"/>
                <a:gd name="T37" fmla="*/ 117 h 323"/>
                <a:gd name="T38" fmla="*/ 205 w 506"/>
                <a:gd name="T39" fmla="*/ 134 h 323"/>
                <a:gd name="T40" fmla="*/ 201 w 506"/>
                <a:gd name="T41" fmla="*/ 263 h 323"/>
                <a:gd name="T42" fmla="*/ 195 w 506"/>
                <a:gd name="T43" fmla="*/ 268 h 323"/>
                <a:gd name="T44" fmla="*/ 166 w 506"/>
                <a:gd name="T45" fmla="*/ 302 h 323"/>
                <a:gd name="T46" fmla="*/ 118 w 506"/>
                <a:gd name="T47" fmla="*/ 323 h 323"/>
                <a:gd name="T48" fmla="*/ 105 w 506"/>
                <a:gd name="T49" fmla="*/ 22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6" h="323">
                  <a:moveTo>
                    <a:pt x="105" y="221"/>
                  </a:moveTo>
                  <a:cubicBezTo>
                    <a:pt x="96" y="233"/>
                    <a:pt x="87" y="246"/>
                    <a:pt x="78" y="258"/>
                  </a:cubicBezTo>
                  <a:cubicBezTo>
                    <a:pt x="50" y="240"/>
                    <a:pt x="24" y="218"/>
                    <a:pt x="0" y="194"/>
                  </a:cubicBezTo>
                  <a:cubicBezTo>
                    <a:pt x="9" y="176"/>
                    <a:pt x="19" y="158"/>
                    <a:pt x="28" y="140"/>
                  </a:cubicBezTo>
                  <a:cubicBezTo>
                    <a:pt x="44" y="110"/>
                    <a:pt x="62" y="79"/>
                    <a:pt x="92" y="63"/>
                  </a:cubicBezTo>
                  <a:cubicBezTo>
                    <a:pt x="119" y="48"/>
                    <a:pt x="157" y="50"/>
                    <a:pt x="179" y="27"/>
                  </a:cubicBezTo>
                  <a:cubicBezTo>
                    <a:pt x="186" y="20"/>
                    <a:pt x="192" y="9"/>
                    <a:pt x="196" y="0"/>
                  </a:cubicBezTo>
                  <a:cubicBezTo>
                    <a:pt x="196" y="0"/>
                    <a:pt x="196" y="0"/>
                    <a:pt x="196" y="0"/>
                  </a:cubicBezTo>
                  <a:cubicBezTo>
                    <a:pt x="227" y="2"/>
                    <a:pt x="258" y="2"/>
                    <a:pt x="289" y="1"/>
                  </a:cubicBezTo>
                  <a:cubicBezTo>
                    <a:pt x="292" y="11"/>
                    <a:pt x="300" y="20"/>
                    <a:pt x="307" y="26"/>
                  </a:cubicBezTo>
                  <a:cubicBezTo>
                    <a:pt x="330" y="46"/>
                    <a:pt x="365" y="37"/>
                    <a:pt x="393" y="47"/>
                  </a:cubicBezTo>
                  <a:cubicBezTo>
                    <a:pt x="416" y="55"/>
                    <a:pt x="433" y="76"/>
                    <a:pt x="449" y="96"/>
                  </a:cubicBezTo>
                  <a:cubicBezTo>
                    <a:pt x="468" y="121"/>
                    <a:pt x="487" y="146"/>
                    <a:pt x="506" y="172"/>
                  </a:cubicBezTo>
                  <a:cubicBezTo>
                    <a:pt x="481" y="194"/>
                    <a:pt x="456" y="215"/>
                    <a:pt x="431" y="236"/>
                  </a:cubicBezTo>
                  <a:cubicBezTo>
                    <a:pt x="429" y="229"/>
                    <a:pt x="426" y="221"/>
                    <a:pt x="424" y="214"/>
                  </a:cubicBezTo>
                  <a:cubicBezTo>
                    <a:pt x="421" y="206"/>
                    <a:pt x="419" y="199"/>
                    <a:pt x="416" y="192"/>
                  </a:cubicBezTo>
                  <a:cubicBezTo>
                    <a:pt x="418" y="135"/>
                    <a:pt x="418" y="135"/>
                    <a:pt x="418" y="135"/>
                  </a:cubicBezTo>
                  <a:cubicBezTo>
                    <a:pt x="418" y="125"/>
                    <a:pt x="410" y="117"/>
                    <a:pt x="400" y="117"/>
                  </a:cubicBezTo>
                  <a:cubicBezTo>
                    <a:pt x="223" y="117"/>
                    <a:pt x="223" y="117"/>
                    <a:pt x="223" y="117"/>
                  </a:cubicBezTo>
                  <a:cubicBezTo>
                    <a:pt x="213" y="117"/>
                    <a:pt x="205" y="124"/>
                    <a:pt x="205" y="134"/>
                  </a:cubicBezTo>
                  <a:cubicBezTo>
                    <a:pt x="201" y="263"/>
                    <a:pt x="201" y="263"/>
                    <a:pt x="201" y="263"/>
                  </a:cubicBezTo>
                  <a:cubicBezTo>
                    <a:pt x="198" y="265"/>
                    <a:pt x="197" y="267"/>
                    <a:pt x="195" y="268"/>
                  </a:cubicBezTo>
                  <a:cubicBezTo>
                    <a:pt x="184" y="279"/>
                    <a:pt x="177" y="292"/>
                    <a:pt x="166" y="302"/>
                  </a:cubicBezTo>
                  <a:cubicBezTo>
                    <a:pt x="153" y="314"/>
                    <a:pt x="135" y="318"/>
                    <a:pt x="118" y="323"/>
                  </a:cubicBezTo>
                  <a:cubicBezTo>
                    <a:pt x="113" y="289"/>
                    <a:pt x="109" y="255"/>
                    <a:pt x="105" y="221"/>
                  </a:cubicBezTo>
                  <a:close/>
                </a:path>
              </a:pathLst>
            </a:custGeom>
            <a:solidFill>
              <a:srgbClr val="E83E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695">
              <a:extLst>
                <a:ext uri="{FF2B5EF4-FFF2-40B4-BE49-F238E27FC236}">
                  <a16:creationId xmlns:a16="http://schemas.microsoft.com/office/drawing/2014/main" id="{14567426-B539-4674-9C14-507F376E12D9}"/>
                </a:ext>
              </a:extLst>
            </p:cNvPr>
            <p:cNvSpPr>
              <a:spLocks/>
            </p:cNvSpPr>
            <p:nvPr/>
          </p:nvSpPr>
          <p:spPr bwMode="auto">
            <a:xfrm>
              <a:off x="17268825" y="8953500"/>
              <a:ext cx="541338" cy="708025"/>
            </a:xfrm>
            <a:custGeom>
              <a:avLst/>
              <a:gdLst>
                <a:gd name="T0" fmla="*/ 77 w 222"/>
                <a:gd name="T1" fmla="*/ 135 h 290"/>
                <a:gd name="T2" fmla="*/ 82 w 222"/>
                <a:gd name="T3" fmla="*/ 128 h 290"/>
                <a:gd name="T4" fmla="*/ 77 w 222"/>
                <a:gd name="T5" fmla="*/ 121 h 290"/>
                <a:gd name="T6" fmla="*/ 5 w 222"/>
                <a:gd name="T7" fmla="*/ 146 h 290"/>
                <a:gd name="T8" fmla="*/ 9 w 222"/>
                <a:gd name="T9" fmla="*/ 17 h 290"/>
                <a:gd name="T10" fmla="*/ 27 w 222"/>
                <a:gd name="T11" fmla="*/ 0 h 290"/>
                <a:gd name="T12" fmla="*/ 204 w 222"/>
                <a:gd name="T13" fmla="*/ 0 h 290"/>
                <a:gd name="T14" fmla="*/ 222 w 222"/>
                <a:gd name="T15" fmla="*/ 18 h 290"/>
                <a:gd name="T16" fmla="*/ 220 w 222"/>
                <a:gd name="T17" fmla="*/ 75 h 290"/>
                <a:gd name="T18" fmla="*/ 215 w 222"/>
                <a:gd name="T19" fmla="*/ 199 h 290"/>
                <a:gd name="T20" fmla="*/ 213 w 222"/>
                <a:gd name="T21" fmla="*/ 273 h 290"/>
                <a:gd name="T22" fmla="*/ 195 w 222"/>
                <a:gd name="T23" fmla="*/ 290 h 290"/>
                <a:gd name="T24" fmla="*/ 18 w 222"/>
                <a:gd name="T25" fmla="*/ 290 h 290"/>
                <a:gd name="T26" fmla="*/ 0 w 222"/>
                <a:gd name="T27" fmla="*/ 272 h 290"/>
                <a:gd name="T28" fmla="*/ 1 w 222"/>
                <a:gd name="T29" fmla="*/ 237 h 290"/>
                <a:gd name="T30" fmla="*/ 17 w 222"/>
                <a:gd name="T31" fmla="*/ 227 h 290"/>
                <a:gd name="T32" fmla="*/ 59 w 222"/>
                <a:gd name="T33" fmla="*/ 215 h 290"/>
                <a:gd name="T34" fmla="*/ 59 w 222"/>
                <a:gd name="T35" fmla="*/ 214 h 290"/>
                <a:gd name="T36" fmla="*/ 65 w 222"/>
                <a:gd name="T37" fmla="*/ 211 h 290"/>
                <a:gd name="T38" fmla="*/ 67 w 222"/>
                <a:gd name="T39" fmla="*/ 206 h 290"/>
                <a:gd name="T40" fmla="*/ 63 w 222"/>
                <a:gd name="T41" fmla="*/ 202 h 290"/>
                <a:gd name="T42" fmla="*/ 57 w 222"/>
                <a:gd name="T43" fmla="*/ 202 h 290"/>
                <a:gd name="T44" fmla="*/ 14 w 222"/>
                <a:gd name="T45" fmla="*/ 204 h 290"/>
                <a:gd name="T46" fmla="*/ 82 w 222"/>
                <a:gd name="T47" fmla="*/ 183 h 290"/>
                <a:gd name="T48" fmla="*/ 89 w 222"/>
                <a:gd name="T49" fmla="*/ 178 h 290"/>
                <a:gd name="T50" fmla="*/ 91 w 222"/>
                <a:gd name="T51" fmla="*/ 171 h 290"/>
                <a:gd name="T52" fmla="*/ 85 w 222"/>
                <a:gd name="T53" fmla="*/ 167 h 290"/>
                <a:gd name="T54" fmla="*/ 85 w 222"/>
                <a:gd name="T55" fmla="*/ 167 h 290"/>
                <a:gd name="T56" fmla="*/ 90 w 222"/>
                <a:gd name="T57" fmla="*/ 162 h 290"/>
                <a:gd name="T58" fmla="*/ 90 w 222"/>
                <a:gd name="T59" fmla="*/ 154 h 290"/>
                <a:gd name="T60" fmla="*/ 79 w 222"/>
                <a:gd name="T61" fmla="*/ 151 h 290"/>
                <a:gd name="T62" fmla="*/ 18 w 222"/>
                <a:gd name="T63" fmla="*/ 158 h 290"/>
                <a:gd name="T64" fmla="*/ 68 w 222"/>
                <a:gd name="T65" fmla="*/ 139 h 290"/>
                <a:gd name="T66" fmla="*/ 77 w 222"/>
                <a:gd name="T67" fmla="*/ 13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2" h="290">
                  <a:moveTo>
                    <a:pt x="77" y="135"/>
                  </a:moveTo>
                  <a:cubicBezTo>
                    <a:pt x="80" y="134"/>
                    <a:pt x="82" y="131"/>
                    <a:pt x="82" y="128"/>
                  </a:cubicBezTo>
                  <a:cubicBezTo>
                    <a:pt x="83" y="125"/>
                    <a:pt x="80" y="121"/>
                    <a:pt x="77" y="121"/>
                  </a:cubicBezTo>
                  <a:cubicBezTo>
                    <a:pt x="52" y="125"/>
                    <a:pt x="24" y="130"/>
                    <a:pt x="5" y="146"/>
                  </a:cubicBezTo>
                  <a:cubicBezTo>
                    <a:pt x="9" y="17"/>
                    <a:pt x="9" y="17"/>
                    <a:pt x="9" y="17"/>
                  </a:cubicBezTo>
                  <a:cubicBezTo>
                    <a:pt x="9" y="7"/>
                    <a:pt x="17" y="0"/>
                    <a:pt x="27" y="0"/>
                  </a:cubicBezTo>
                  <a:cubicBezTo>
                    <a:pt x="204" y="0"/>
                    <a:pt x="204" y="0"/>
                    <a:pt x="204" y="0"/>
                  </a:cubicBezTo>
                  <a:cubicBezTo>
                    <a:pt x="214" y="0"/>
                    <a:pt x="222" y="8"/>
                    <a:pt x="222" y="18"/>
                  </a:cubicBezTo>
                  <a:cubicBezTo>
                    <a:pt x="220" y="75"/>
                    <a:pt x="220" y="75"/>
                    <a:pt x="220" y="75"/>
                  </a:cubicBezTo>
                  <a:cubicBezTo>
                    <a:pt x="215" y="199"/>
                    <a:pt x="215" y="199"/>
                    <a:pt x="215" y="199"/>
                  </a:cubicBezTo>
                  <a:cubicBezTo>
                    <a:pt x="213" y="273"/>
                    <a:pt x="213" y="273"/>
                    <a:pt x="213" y="273"/>
                  </a:cubicBezTo>
                  <a:cubicBezTo>
                    <a:pt x="212" y="283"/>
                    <a:pt x="205" y="290"/>
                    <a:pt x="195" y="290"/>
                  </a:cubicBezTo>
                  <a:cubicBezTo>
                    <a:pt x="18" y="290"/>
                    <a:pt x="18" y="290"/>
                    <a:pt x="18" y="290"/>
                  </a:cubicBezTo>
                  <a:cubicBezTo>
                    <a:pt x="8" y="290"/>
                    <a:pt x="0" y="282"/>
                    <a:pt x="0" y="272"/>
                  </a:cubicBezTo>
                  <a:cubicBezTo>
                    <a:pt x="1" y="237"/>
                    <a:pt x="1" y="237"/>
                    <a:pt x="1" y="237"/>
                  </a:cubicBezTo>
                  <a:cubicBezTo>
                    <a:pt x="7" y="233"/>
                    <a:pt x="12" y="230"/>
                    <a:pt x="17" y="227"/>
                  </a:cubicBezTo>
                  <a:cubicBezTo>
                    <a:pt x="30" y="220"/>
                    <a:pt x="45" y="217"/>
                    <a:pt x="59" y="215"/>
                  </a:cubicBezTo>
                  <a:cubicBezTo>
                    <a:pt x="59" y="214"/>
                    <a:pt x="59" y="214"/>
                    <a:pt x="59" y="214"/>
                  </a:cubicBezTo>
                  <a:cubicBezTo>
                    <a:pt x="61" y="214"/>
                    <a:pt x="63" y="213"/>
                    <a:pt x="65" y="211"/>
                  </a:cubicBezTo>
                  <a:cubicBezTo>
                    <a:pt x="66" y="210"/>
                    <a:pt x="67" y="208"/>
                    <a:pt x="67" y="206"/>
                  </a:cubicBezTo>
                  <a:cubicBezTo>
                    <a:pt x="66" y="204"/>
                    <a:pt x="64" y="203"/>
                    <a:pt x="63" y="202"/>
                  </a:cubicBezTo>
                  <a:cubicBezTo>
                    <a:pt x="61" y="202"/>
                    <a:pt x="59" y="202"/>
                    <a:pt x="57" y="202"/>
                  </a:cubicBezTo>
                  <a:cubicBezTo>
                    <a:pt x="43" y="203"/>
                    <a:pt x="28" y="204"/>
                    <a:pt x="14" y="204"/>
                  </a:cubicBezTo>
                  <a:cubicBezTo>
                    <a:pt x="34" y="191"/>
                    <a:pt x="60" y="192"/>
                    <a:pt x="82" y="183"/>
                  </a:cubicBezTo>
                  <a:cubicBezTo>
                    <a:pt x="85" y="182"/>
                    <a:pt x="87" y="180"/>
                    <a:pt x="89" y="178"/>
                  </a:cubicBezTo>
                  <a:cubicBezTo>
                    <a:pt x="91" y="176"/>
                    <a:pt x="92" y="174"/>
                    <a:pt x="91" y="171"/>
                  </a:cubicBezTo>
                  <a:cubicBezTo>
                    <a:pt x="90" y="169"/>
                    <a:pt x="88" y="167"/>
                    <a:pt x="85" y="167"/>
                  </a:cubicBezTo>
                  <a:cubicBezTo>
                    <a:pt x="85" y="167"/>
                    <a:pt x="85" y="167"/>
                    <a:pt x="85" y="167"/>
                  </a:cubicBezTo>
                  <a:cubicBezTo>
                    <a:pt x="87" y="166"/>
                    <a:pt x="89" y="164"/>
                    <a:pt x="90" y="162"/>
                  </a:cubicBezTo>
                  <a:cubicBezTo>
                    <a:pt x="91" y="160"/>
                    <a:pt x="91" y="157"/>
                    <a:pt x="90" y="154"/>
                  </a:cubicBezTo>
                  <a:cubicBezTo>
                    <a:pt x="88" y="151"/>
                    <a:pt x="83" y="151"/>
                    <a:pt x="79" y="151"/>
                  </a:cubicBezTo>
                  <a:cubicBezTo>
                    <a:pt x="59" y="152"/>
                    <a:pt x="38" y="154"/>
                    <a:pt x="18" y="158"/>
                  </a:cubicBezTo>
                  <a:cubicBezTo>
                    <a:pt x="33" y="150"/>
                    <a:pt x="50" y="143"/>
                    <a:pt x="68" y="139"/>
                  </a:cubicBezTo>
                  <a:cubicBezTo>
                    <a:pt x="71" y="138"/>
                    <a:pt x="74" y="137"/>
                    <a:pt x="77"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696">
              <a:extLst>
                <a:ext uri="{FF2B5EF4-FFF2-40B4-BE49-F238E27FC236}">
                  <a16:creationId xmlns:a16="http://schemas.microsoft.com/office/drawing/2014/main" id="{B653AA4C-E981-4457-BABD-A6C11ABDBF5B}"/>
                </a:ext>
              </a:extLst>
            </p:cNvPr>
            <p:cNvSpPr>
              <a:spLocks/>
            </p:cNvSpPr>
            <p:nvPr/>
          </p:nvSpPr>
          <p:spPr bwMode="auto">
            <a:xfrm>
              <a:off x="17030700" y="11733213"/>
              <a:ext cx="306388" cy="617538"/>
            </a:xfrm>
            <a:custGeom>
              <a:avLst/>
              <a:gdLst>
                <a:gd name="T0" fmla="*/ 112 w 126"/>
                <a:gd name="T1" fmla="*/ 0 h 253"/>
                <a:gd name="T2" fmla="*/ 23 w 126"/>
                <a:gd name="T3" fmla="*/ 0 h 253"/>
                <a:gd name="T4" fmla="*/ 4 w 126"/>
                <a:gd name="T5" fmla="*/ 0 h 253"/>
                <a:gd name="T6" fmla="*/ 26 w 126"/>
                <a:gd name="T7" fmla="*/ 174 h 253"/>
                <a:gd name="T8" fmla="*/ 27 w 126"/>
                <a:gd name="T9" fmla="*/ 190 h 253"/>
                <a:gd name="T10" fmla="*/ 18 w 126"/>
                <a:gd name="T11" fmla="*/ 224 h 253"/>
                <a:gd name="T12" fmla="*/ 3 w 126"/>
                <a:gd name="T13" fmla="*/ 241 h 253"/>
                <a:gd name="T14" fmla="*/ 0 w 126"/>
                <a:gd name="T15" fmla="*/ 253 h 253"/>
                <a:gd name="T16" fmla="*/ 104 w 126"/>
                <a:gd name="T17" fmla="*/ 253 h 253"/>
                <a:gd name="T18" fmla="*/ 126 w 126"/>
                <a:gd name="T19" fmla="*/ 0 h 253"/>
                <a:gd name="T20" fmla="*/ 112 w 126"/>
                <a:gd name="T21"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253">
                  <a:moveTo>
                    <a:pt x="112" y="0"/>
                  </a:moveTo>
                  <a:cubicBezTo>
                    <a:pt x="23" y="0"/>
                    <a:pt x="23" y="0"/>
                    <a:pt x="23" y="0"/>
                  </a:cubicBezTo>
                  <a:cubicBezTo>
                    <a:pt x="4" y="0"/>
                    <a:pt x="4" y="0"/>
                    <a:pt x="4" y="0"/>
                  </a:cubicBezTo>
                  <a:cubicBezTo>
                    <a:pt x="15" y="49"/>
                    <a:pt x="22" y="123"/>
                    <a:pt x="26" y="174"/>
                  </a:cubicBezTo>
                  <a:cubicBezTo>
                    <a:pt x="27" y="179"/>
                    <a:pt x="27" y="185"/>
                    <a:pt x="27" y="190"/>
                  </a:cubicBezTo>
                  <a:cubicBezTo>
                    <a:pt x="27" y="202"/>
                    <a:pt x="25" y="214"/>
                    <a:pt x="18" y="224"/>
                  </a:cubicBezTo>
                  <a:cubicBezTo>
                    <a:pt x="14" y="230"/>
                    <a:pt x="7" y="235"/>
                    <a:pt x="3" y="241"/>
                  </a:cubicBezTo>
                  <a:cubicBezTo>
                    <a:pt x="1" y="244"/>
                    <a:pt x="0" y="249"/>
                    <a:pt x="0" y="253"/>
                  </a:cubicBezTo>
                  <a:cubicBezTo>
                    <a:pt x="104" y="253"/>
                    <a:pt x="104" y="253"/>
                    <a:pt x="104" y="253"/>
                  </a:cubicBezTo>
                  <a:cubicBezTo>
                    <a:pt x="103" y="176"/>
                    <a:pt x="111" y="75"/>
                    <a:pt x="126" y="0"/>
                  </a:cubicBezTo>
                  <a:lnTo>
                    <a:pt x="112" y="0"/>
                  </a:lnTo>
                  <a:close/>
                </a:path>
              </a:pathLst>
            </a:custGeom>
            <a:solidFill>
              <a:srgbClr val="7562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700">
              <a:extLst>
                <a:ext uri="{FF2B5EF4-FFF2-40B4-BE49-F238E27FC236}">
                  <a16:creationId xmlns:a16="http://schemas.microsoft.com/office/drawing/2014/main" id="{FFB4E542-A8E8-4716-98BF-41C540942D0F}"/>
                </a:ext>
              </a:extLst>
            </p:cNvPr>
            <p:cNvSpPr>
              <a:spLocks/>
            </p:cNvSpPr>
            <p:nvPr/>
          </p:nvSpPr>
          <p:spPr bwMode="auto">
            <a:xfrm>
              <a:off x="18522950" y="8297863"/>
              <a:ext cx="565150" cy="577850"/>
            </a:xfrm>
            <a:custGeom>
              <a:avLst/>
              <a:gdLst>
                <a:gd name="T0" fmla="*/ 9 w 232"/>
                <a:gd name="T1" fmla="*/ 62 h 237"/>
                <a:gd name="T2" fmla="*/ 12 w 232"/>
                <a:gd name="T3" fmla="*/ 70 h 237"/>
                <a:gd name="T4" fmla="*/ 20 w 232"/>
                <a:gd name="T5" fmla="*/ 78 h 237"/>
                <a:gd name="T6" fmla="*/ 29 w 232"/>
                <a:gd name="T7" fmla="*/ 83 h 237"/>
                <a:gd name="T8" fmla="*/ 56 w 232"/>
                <a:gd name="T9" fmla="*/ 103 h 237"/>
                <a:gd name="T10" fmla="*/ 94 w 232"/>
                <a:gd name="T11" fmla="*/ 116 h 237"/>
                <a:gd name="T12" fmla="*/ 104 w 232"/>
                <a:gd name="T13" fmla="*/ 122 h 237"/>
                <a:gd name="T14" fmla="*/ 169 w 232"/>
                <a:gd name="T15" fmla="*/ 237 h 237"/>
                <a:gd name="T16" fmla="*/ 232 w 232"/>
                <a:gd name="T17" fmla="*/ 197 h 237"/>
                <a:gd name="T18" fmla="*/ 179 w 232"/>
                <a:gd name="T19" fmla="*/ 116 h 237"/>
                <a:gd name="T20" fmla="*/ 139 w 232"/>
                <a:gd name="T21" fmla="*/ 51 h 237"/>
                <a:gd name="T22" fmla="*/ 81 w 232"/>
                <a:gd name="T23" fmla="*/ 2 h 237"/>
                <a:gd name="T24" fmla="*/ 72 w 232"/>
                <a:gd name="T25" fmla="*/ 1 h 237"/>
                <a:gd name="T26" fmla="*/ 74 w 232"/>
                <a:gd name="T27" fmla="*/ 16 h 237"/>
                <a:gd name="T28" fmla="*/ 99 w 232"/>
                <a:gd name="T29" fmla="*/ 49 h 237"/>
                <a:gd name="T30" fmla="*/ 1 w 232"/>
                <a:gd name="T31" fmla="*/ 47 h 237"/>
                <a:gd name="T32" fmla="*/ 4 w 232"/>
                <a:gd name="T33" fmla="*/ 57 h 237"/>
                <a:gd name="T34" fmla="*/ 9 w 232"/>
                <a:gd name="T35" fmla="*/ 62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237">
                  <a:moveTo>
                    <a:pt x="9" y="62"/>
                  </a:moveTo>
                  <a:cubicBezTo>
                    <a:pt x="9" y="65"/>
                    <a:pt x="10" y="67"/>
                    <a:pt x="12" y="70"/>
                  </a:cubicBezTo>
                  <a:cubicBezTo>
                    <a:pt x="14" y="73"/>
                    <a:pt x="17" y="75"/>
                    <a:pt x="20" y="78"/>
                  </a:cubicBezTo>
                  <a:cubicBezTo>
                    <a:pt x="23" y="80"/>
                    <a:pt x="26" y="81"/>
                    <a:pt x="29" y="83"/>
                  </a:cubicBezTo>
                  <a:cubicBezTo>
                    <a:pt x="35" y="92"/>
                    <a:pt x="45" y="99"/>
                    <a:pt x="56" y="103"/>
                  </a:cubicBezTo>
                  <a:cubicBezTo>
                    <a:pt x="68" y="109"/>
                    <a:pt x="81" y="112"/>
                    <a:pt x="94" y="116"/>
                  </a:cubicBezTo>
                  <a:cubicBezTo>
                    <a:pt x="97" y="117"/>
                    <a:pt x="101" y="119"/>
                    <a:pt x="104" y="122"/>
                  </a:cubicBezTo>
                  <a:cubicBezTo>
                    <a:pt x="126" y="160"/>
                    <a:pt x="147" y="199"/>
                    <a:pt x="169" y="237"/>
                  </a:cubicBezTo>
                  <a:cubicBezTo>
                    <a:pt x="184" y="217"/>
                    <a:pt x="207" y="202"/>
                    <a:pt x="232" y="197"/>
                  </a:cubicBezTo>
                  <a:cubicBezTo>
                    <a:pt x="213" y="171"/>
                    <a:pt x="195" y="144"/>
                    <a:pt x="179" y="116"/>
                  </a:cubicBezTo>
                  <a:cubicBezTo>
                    <a:pt x="166" y="94"/>
                    <a:pt x="154" y="72"/>
                    <a:pt x="139" y="51"/>
                  </a:cubicBezTo>
                  <a:cubicBezTo>
                    <a:pt x="123" y="31"/>
                    <a:pt x="104" y="12"/>
                    <a:pt x="81" y="2"/>
                  </a:cubicBezTo>
                  <a:cubicBezTo>
                    <a:pt x="78" y="1"/>
                    <a:pt x="75" y="0"/>
                    <a:pt x="72" y="1"/>
                  </a:cubicBezTo>
                  <a:cubicBezTo>
                    <a:pt x="67" y="4"/>
                    <a:pt x="70" y="11"/>
                    <a:pt x="74" y="16"/>
                  </a:cubicBezTo>
                  <a:cubicBezTo>
                    <a:pt x="82" y="27"/>
                    <a:pt x="91" y="38"/>
                    <a:pt x="99" y="49"/>
                  </a:cubicBezTo>
                  <a:cubicBezTo>
                    <a:pt x="46" y="58"/>
                    <a:pt x="3" y="35"/>
                    <a:pt x="1" y="47"/>
                  </a:cubicBezTo>
                  <a:cubicBezTo>
                    <a:pt x="0" y="51"/>
                    <a:pt x="1" y="54"/>
                    <a:pt x="4" y="57"/>
                  </a:cubicBezTo>
                  <a:cubicBezTo>
                    <a:pt x="5" y="59"/>
                    <a:pt x="7" y="60"/>
                    <a:pt x="9" y="62"/>
                  </a:cubicBezTo>
                  <a:close/>
                </a:path>
              </a:pathLst>
            </a:custGeom>
            <a:solidFill>
              <a:srgbClr val="F5BA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701">
              <a:extLst>
                <a:ext uri="{FF2B5EF4-FFF2-40B4-BE49-F238E27FC236}">
                  <a16:creationId xmlns:a16="http://schemas.microsoft.com/office/drawing/2014/main" id="{77F2A01A-A94E-4533-9AAB-E329E65DE66D}"/>
                </a:ext>
              </a:extLst>
            </p:cNvPr>
            <p:cNvSpPr>
              <a:spLocks/>
            </p:cNvSpPr>
            <p:nvPr/>
          </p:nvSpPr>
          <p:spPr bwMode="auto">
            <a:xfrm>
              <a:off x="19056350" y="12055475"/>
              <a:ext cx="403225" cy="225425"/>
            </a:xfrm>
            <a:custGeom>
              <a:avLst/>
              <a:gdLst>
                <a:gd name="T0" fmla="*/ 3 w 165"/>
                <a:gd name="T1" fmla="*/ 92 h 92"/>
                <a:gd name="T2" fmla="*/ 165 w 165"/>
                <a:gd name="T3" fmla="*/ 92 h 92"/>
                <a:gd name="T4" fmla="*/ 163 w 165"/>
                <a:gd name="T5" fmla="*/ 5 h 92"/>
                <a:gd name="T6" fmla="*/ 103 w 165"/>
                <a:gd name="T7" fmla="*/ 0 h 92"/>
                <a:gd name="T8" fmla="*/ 89 w 165"/>
                <a:gd name="T9" fmla="*/ 30 h 92"/>
                <a:gd name="T10" fmla="*/ 54 w 165"/>
                <a:gd name="T11" fmla="*/ 52 h 92"/>
                <a:gd name="T12" fmla="*/ 16 w 165"/>
                <a:gd name="T13" fmla="*/ 69 h 92"/>
                <a:gd name="T14" fmla="*/ 4 w 165"/>
                <a:gd name="T15" fmla="*/ 78 h 92"/>
                <a:gd name="T16" fmla="*/ 3 w 165"/>
                <a:gd name="T1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92">
                  <a:moveTo>
                    <a:pt x="3" y="92"/>
                  </a:moveTo>
                  <a:cubicBezTo>
                    <a:pt x="165" y="92"/>
                    <a:pt x="165" y="92"/>
                    <a:pt x="165" y="92"/>
                  </a:cubicBezTo>
                  <a:cubicBezTo>
                    <a:pt x="164" y="65"/>
                    <a:pt x="164" y="33"/>
                    <a:pt x="163" y="5"/>
                  </a:cubicBezTo>
                  <a:cubicBezTo>
                    <a:pt x="143" y="4"/>
                    <a:pt x="123" y="2"/>
                    <a:pt x="103" y="0"/>
                  </a:cubicBezTo>
                  <a:cubicBezTo>
                    <a:pt x="103" y="11"/>
                    <a:pt x="97" y="22"/>
                    <a:pt x="89" y="30"/>
                  </a:cubicBezTo>
                  <a:cubicBezTo>
                    <a:pt x="80" y="40"/>
                    <a:pt x="67" y="47"/>
                    <a:pt x="54" y="52"/>
                  </a:cubicBezTo>
                  <a:cubicBezTo>
                    <a:pt x="42" y="58"/>
                    <a:pt x="28" y="62"/>
                    <a:pt x="16" y="69"/>
                  </a:cubicBezTo>
                  <a:cubicBezTo>
                    <a:pt x="12" y="71"/>
                    <a:pt x="7" y="74"/>
                    <a:pt x="4" y="78"/>
                  </a:cubicBezTo>
                  <a:cubicBezTo>
                    <a:pt x="1" y="82"/>
                    <a:pt x="0" y="88"/>
                    <a:pt x="3" y="92"/>
                  </a:cubicBezTo>
                  <a:close/>
                </a:path>
              </a:pathLst>
            </a:custGeom>
            <a:solidFill>
              <a:srgbClr val="3F2F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702">
              <a:extLst>
                <a:ext uri="{FF2B5EF4-FFF2-40B4-BE49-F238E27FC236}">
                  <a16:creationId xmlns:a16="http://schemas.microsoft.com/office/drawing/2014/main" id="{51EAAB9D-0000-4AC3-AF50-2F027FEB8F03}"/>
                </a:ext>
              </a:extLst>
            </p:cNvPr>
            <p:cNvSpPr>
              <a:spLocks/>
            </p:cNvSpPr>
            <p:nvPr/>
          </p:nvSpPr>
          <p:spPr bwMode="auto">
            <a:xfrm>
              <a:off x="18934112" y="8661400"/>
              <a:ext cx="1246188" cy="1111250"/>
            </a:xfrm>
            <a:custGeom>
              <a:avLst/>
              <a:gdLst>
                <a:gd name="T0" fmla="*/ 255 w 511"/>
                <a:gd name="T1" fmla="*/ 456 h 456"/>
                <a:gd name="T2" fmla="*/ 511 w 511"/>
                <a:gd name="T3" fmla="*/ 456 h 456"/>
                <a:gd name="T4" fmla="*/ 495 w 511"/>
                <a:gd name="T5" fmla="*/ 294 h 456"/>
                <a:gd name="T6" fmla="*/ 497 w 511"/>
                <a:gd name="T7" fmla="*/ 178 h 456"/>
                <a:gd name="T8" fmla="*/ 487 w 511"/>
                <a:gd name="T9" fmla="*/ 163 h 456"/>
                <a:gd name="T10" fmla="*/ 465 w 511"/>
                <a:gd name="T11" fmla="*/ 81 h 456"/>
                <a:gd name="T12" fmla="*/ 437 w 511"/>
                <a:gd name="T13" fmla="*/ 49 h 456"/>
                <a:gd name="T14" fmla="*/ 433 w 511"/>
                <a:gd name="T15" fmla="*/ 3 h 456"/>
                <a:gd name="T16" fmla="*/ 387 w 511"/>
                <a:gd name="T17" fmla="*/ 0 h 456"/>
                <a:gd name="T18" fmla="*/ 387 w 511"/>
                <a:gd name="T19" fmla="*/ 1 h 456"/>
                <a:gd name="T20" fmla="*/ 364 w 511"/>
                <a:gd name="T21" fmla="*/ 1 h 456"/>
                <a:gd name="T22" fmla="*/ 273 w 511"/>
                <a:gd name="T23" fmla="*/ 28 h 456"/>
                <a:gd name="T24" fmla="*/ 199 w 511"/>
                <a:gd name="T25" fmla="*/ 81 h 456"/>
                <a:gd name="T26" fmla="*/ 121 w 511"/>
                <a:gd name="T27" fmla="*/ 124 h 456"/>
                <a:gd name="T28" fmla="*/ 63 w 511"/>
                <a:gd name="T29" fmla="*/ 48 h 456"/>
                <a:gd name="T30" fmla="*/ 0 w 511"/>
                <a:gd name="T31" fmla="*/ 88 h 456"/>
                <a:gd name="T32" fmla="*/ 57 w 511"/>
                <a:gd name="T33" fmla="*/ 192 h 456"/>
                <a:gd name="T34" fmla="*/ 100 w 511"/>
                <a:gd name="T35" fmla="*/ 237 h 456"/>
                <a:gd name="T36" fmla="*/ 159 w 511"/>
                <a:gd name="T37" fmla="*/ 227 h 456"/>
                <a:gd name="T38" fmla="*/ 257 w 511"/>
                <a:gd name="T39" fmla="*/ 183 h 456"/>
                <a:gd name="T40" fmla="*/ 300 w 511"/>
                <a:gd name="T41" fmla="*/ 164 h 456"/>
                <a:gd name="T42" fmla="*/ 260 w 511"/>
                <a:gd name="T43" fmla="*/ 210 h 456"/>
                <a:gd name="T44" fmla="*/ 271 w 511"/>
                <a:gd name="T45" fmla="*/ 257 h 456"/>
                <a:gd name="T46" fmla="*/ 255 w 511"/>
                <a:gd name="T47" fmla="*/ 456 h 456"/>
                <a:gd name="T48" fmla="*/ 255 w 511"/>
                <a:gd name="T49"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1" h="456">
                  <a:moveTo>
                    <a:pt x="255" y="456"/>
                  </a:moveTo>
                  <a:cubicBezTo>
                    <a:pt x="341" y="456"/>
                    <a:pt x="426" y="456"/>
                    <a:pt x="511" y="456"/>
                  </a:cubicBezTo>
                  <a:cubicBezTo>
                    <a:pt x="502" y="403"/>
                    <a:pt x="497" y="349"/>
                    <a:pt x="495" y="294"/>
                  </a:cubicBezTo>
                  <a:cubicBezTo>
                    <a:pt x="494" y="256"/>
                    <a:pt x="494" y="217"/>
                    <a:pt x="497" y="178"/>
                  </a:cubicBezTo>
                  <a:cubicBezTo>
                    <a:pt x="493" y="174"/>
                    <a:pt x="489" y="169"/>
                    <a:pt x="487" y="163"/>
                  </a:cubicBezTo>
                  <a:cubicBezTo>
                    <a:pt x="474" y="137"/>
                    <a:pt x="481" y="104"/>
                    <a:pt x="465" y="81"/>
                  </a:cubicBezTo>
                  <a:cubicBezTo>
                    <a:pt x="457" y="69"/>
                    <a:pt x="444" y="62"/>
                    <a:pt x="437" y="49"/>
                  </a:cubicBezTo>
                  <a:cubicBezTo>
                    <a:pt x="430" y="35"/>
                    <a:pt x="431" y="19"/>
                    <a:pt x="433" y="3"/>
                  </a:cubicBezTo>
                  <a:cubicBezTo>
                    <a:pt x="418" y="2"/>
                    <a:pt x="402" y="1"/>
                    <a:pt x="387" y="0"/>
                  </a:cubicBezTo>
                  <a:cubicBezTo>
                    <a:pt x="387" y="1"/>
                    <a:pt x="387" y="1"/>
                    <a:pt x="387" y="1"/>
                  </a:cubicBezTo>
                  <a:cubicBezTo>
                    <a:pt x="380" y="1"/>
                    <a:pt x="372" y="1"/>
                    <a:pt x="364" y="1"/>
                  </a:cubicBezTo>
                  <a:cubicBezTo>
                    <a:pt x="332" y="3"/>
                    <a:pt x="300" y="12"/>
                    <a:pt x="273" y="28"/>
                  </a:cubicBezTo>
                  <a:cubicBezTo>
                    <a:pt x="246" y="43"/>
                    <a:pt x="224" y="64"/>
                    <a:pt x="199" y="81"/>
                  </a:cubicBezTo>
                  <a:cubicBezTo>
                    <a:pt x="175" y="98"/>
                    <a:pt x="148" y="111"/>
                    <a:pt x="121" y="124"/>
                  </a:cubicBezTo>
                  <a:cubicBezTo>
                    <a:pt x="101" y="99"/>
                    <a:pt x="82" y="74"/>
                    <a:pt x="63" y="48"/>
                  </a:cubicBezTo>
                  <a:cubicBezTo>
                    <a:pt x="38" y="53"/>
                    <a:pt x="15" y="68"/>
                    <a:pt x="0" y="88"/>
                  </a:cubicBezTo>
                  <a:cubicBezTo>
                    <a:pt x="19" y="123"/>
                    <a:pt x="38" y="157"/>
                    <a:pt x="57" y="192"/>
                  </a:cubicBezTo>
                  <a:cubicBezTo>
                    <a:pt x="67" y="210"/>
                    <a:pt x="80" y="230"/>
                    <a:pt x="100" y="237"/>
                  </a:cubicBezTo>
                  <a:cubicBezTo>
                    <a:pt x="119" y="243"/>
                    <a:pt x="140" y="235"/>
                    <a:pt x="159" y="227"/>
                  </a:cubicBezTo>
                  <a:cubicBezTo>
                    <a:pt x="191" y="212"/>
                    <a:pt x="224" y="198"/>
                    <a:pt x="257" y="183"/>
                  </a:cubicBezTo>
                  <a:cubicBezTo>
                    <a:pt x="271" y="177"/>
                    <a:pt x="286" y="171"/>
                    <a:pt x="300" y="164"/>
                  </a:cubicBezTo>
                  <a:cubicBezTo>
                    <a:pt x="288" y="181"/>
                    <a:pt x="275" y="196"/>
                    <a:pt x="260" y="210"/>
                  </a:cubicBezTo>
                  <a:cubicBezTo>
                    <a:pt x="262" y="223"/>
                    <a:pt x="266" y="238"/>
                    <a:pt x="271" y="257"/>
                  </a:cubicBezTo>
                  <a:cubicBezTo>
                    <a:pt x="283" y="308"/>
                    <a:pt x="268" y="397"/>
                    <a:pt x="255" y="456"/>
                  </a:cubicBezTo>
                  <a:cubicBezTo>
                    <a:pt x="255" y="456"/>
                    <a:pt x="255" y="456"/>
                    <a:pt x="255" y="456"/>
                  </a:cubicBezTo>
                  <a:close/>
                </a:path>
              </a:pathLst>
            </a:custGeom>
            <a:solidFill>
              <a:srgbClr val="54BE71"/>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703">
              <a:extLst>
                <a:ext uri="{FF2B5EF4-FFF2-40B4-BE49-F238E27FC236}">
                  <a16:creationId xmlns:a16="http://schemas.microsoft.com/office/drawing/2014/main" id="{50B6C438-21C8-414C-A5FB-1AE269BF2CF9}"/>
                </a:ext>
              </a:extLst>
            </p:cNvPr>
            <p:cNvSpPr>
              <a:spLocks/>
            </p:cNvSpPr>
            <p:nvPr/>
          </p:nvSpPr>
          <p:spPr bwMode="auto">
            <a:xfrm>
              <a:off x="19561175" y="9061450"/>
              <a:ext cx="104775" cy="111125"/>
            </a:xfrm>
            <a:custGeom>
              <a:avLst/>
              <a:gdLst>
                <a:gd name="T0" fmla="*/ 43 w 43"/>
                <a:gd name="T1" fmla="*/ 0 h 46"/>
                <a:gd name="T2" fmla="*/ 0 w 43"/>
                <a:gd name="T3" fmla="*/ 19 h 46"/>
                <a:gd name="T4" fmla="*/ 3 w 43"/>
                <a:gd name="T5" fmla="*/ 46 h 46"/>
                <a:gd name="T6" fmla="*/ 43 w 43"/>
                <a:gd name="T7" fmla="*/ 0 h 46"/>
              </a:gdLst>
              <a:ahLst/>
              <a:cxnLst>
                <a:cxn ang="0">
                  <a:pos x="T0" y="T1"/>
                </a:cxn>
                <a:cxn ang="0">
                  <a:pos x="T2" y="T3"/>
                </a:cxn>
                <a:cxn ang="0">
                  <a:pos x="T4" y="T5"/>
                </a:cxn>
                <a:cxn ang="0">
                  <a:pos x="T6" y="T7"/>
                </a:cxn>
              </a:cxnLst>
              <a:rect l="0" t="0" r="r" b="b"/>
              <a:pathLst>
                <a:path w="43" h="46">
                  <a:moveTo>
                    <a:pt x="43" y="0"/>
                  </a:moveTo>
                  <a:cubicBezTo>
                    <a:pt x="29" y="7"/>
                    <a:pt x="14" y="13"/>
                    <a:pt x="0" y="19"/>
                  </a:cubicBezTo>
                  <a:cubicBezTo>
                    <a:pt x="0" y="27"/>
                    <a:pt x="1" y="35"/>
                    <a:pt x="3" y="46"/>
                  </a:cubicBezTo>
                  <a:cubicBezTo>
                    <a:pt x="18" y="32"/>
                    <a:pt x="31" y="17"/>
                    <a:pt x="43" y="0"/>
                  </a:cubicBezTo>
                  <a:close/>
                </a:path>
              </a:pathLst>
            </a:custGeom>
            <a:solidFill>
              <a:srgbClr val="54BE71"/>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704">
              <a:extLst>
                <a:ext uri="{FF2B5EF4-FFF2-40B4-BE49-F238E27FC236}">
                  <a16:creationId xmlns:a16="http://schemas.microsoft.com/office/drawing/2014/main" id="{49BB1F9B-2FD8-4029-89F3-B5A68B0C2252}"/>
                </a:ext>
              </a:extLst>
            </p:cNvPr>
            <p:cNvSpPr>
              <a:spLocks/>
            </p:cNvSpPr>
            <p:nvPr/>
          </p:nvSpPr>
          <p:spPr bwMode="auto">
            <a:xfrm>
              <a:off x="19719925" y="12076113"/>
              <a:ext cx="403225" cy="204788"/>
            </a:xfrm>
            <a:custGeom>
              <a:avLst/>
              <a:gdLst>
                <a:gd name="T0" fmla="*/ 3 w 165"/>
                <a:gd name="T1" fmla="*/ 84 h 84"/>
                <a:gd name="T2" fmla="*/ 165 w 165"/>
                <a:gd name="T3" fmla="*/ 84 h 84"/>
                <a:gd name="T4" fmla="*/ 163 w 165"/>
                <a:gd name="T5" fmla="*/ 0 h 84"/>
                <a:gd name="T6" fmla="*/ 102 w 165"/>
                <a:gd name="T7" fmla="*/ 0 h 84"/>
                <a:gd name="T8" fmla="*/ 89 w 165"/>
                <a:gd name="T9" fmla="*/ 22 h 84"/>
                <a:gd name="T10" fmla="*/ 54 w 165"/>
                <a:gd name="T11" fmla="*/ 44 h 84"/>
                <a:gd name="T12" fmla="*/ 16 w 165"/>
                <a:gd name="T13" fmla="*/ 61 h 84"/>
                <a:gd name="T14" fmla="*/ 4 w 165"/>
                <a:gd name="T15" fmla="*/ 70 h 84"/>
                <a:gd name="T16" fmla="*/ 3 w 165"/>
                <a:gd name="T17"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84">
                  <a:moveTo>
                    <a:pt x="3" y="84"/>
                  </a:moveTo>
                  <a:cubicBezTo>
                    <a:pt x="165" y="84"/>
                    <a:pt x="165" y="84"/>
                    <a:pt x="165" y="84"/>
                  </a:cubicBezTo>
                  <a:cubicBezTo>
                    <a:pt x="164" y="58"/>
                    <a:pt x="164" y="27"/>
                    <a:pt x="163" y="0"/>
                  </a:cubicBezTo>
                  <a:cubicBezTo>
                    <a:pt x="143" y="0"/>
                    <a:pt x="122" y="0"/>
                    <a:pt x="102" y="0"/>
                  </a:cubicBezTo>
                  <a:cubicBezTo>
                    <a:pt x="100" y="8"/>
                    <a:pt x="95" y="16"/>
                    <a:pt x="89" y="22"/>
                  </a:cubicBezTo>
                  <a:cubicBezTo>
                    <a:pt x="80" y="32"/>
                    <a:pt x="67" y="39"/>
                    <a:pt x="54" y="44"/>
                  </a:cubicBezTo>
                  <a:cubicBezTo>
                    <a:pt x="41" y="50"/>
                    <a:pt x="28" y="54"/>
                    <a:pt x="16" y="61"/>
                  </a:cubicBezTo>
                  <a:cubicBezTo>
                    <a:pt x="11" y="63"/>
                    <a:pt x="7" y="66"/>
                    <a:pt x="4" y="70"/>
                  </a:cubicBezTo>
                  <a:cubicBezTo>
                    <a:pt x="1" y="74"/>
                    <a:pt x="0" y="80"/>
                    <a:pt x="3" y="84"/>
                  </a:cubicBezTo>
                  <a:close/>
                </a:path>
              </a:pathLst>
            </a:custGeom>
            <a:solidFill>
              <a:srgbClr val="3F2F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705">
              <a:extLst>
                <a:ext uri="{FF2B5EF4-FFF2-40B4-BE49-F238E27FC236}">
                  <a16:creationId xmlns:a16="http://schemas.microsoft.com/office/drawing/2014/main" id="{2F01028A-D1C0-4894-B621-B11C2E22E1EB}"/>
                </a:ext>
              </a:extLst>
            </p:cNvPr>
            <p:cNvSpPr>
              <a:spLocks/>
            </p:cNvSpPr>
            <p:nvPr/>
          </p:nvSpPr>
          <p:spPr bwMode="auto">
            <a:xfrm>
              <a:off x="19623087" y="8035925"/>
              <a:ext cx="369888" cy="631825"/>
            </a:xfrm>
            <a:custGeom>
              <a:avLst/>
              <a:gdLst>
                <a:gd name="T0" fmla="*/ 142 w 152"/>
                <a:gd name="T1" fmla="*/ 116 h 259"/>
                <a:gd name="T2" fmla="*/ 124 w 152"/>
                <a:gd name="T3" fmla="*/ 96 h 259"/>
                <a:gd name="T4" fmla="*/ 103 w 152"/>
                <a:gd name="T5" fmla="*/ 105 h 259"/>
                <a:gd name="T6" fmla="*/ 92 w 152"/>
                <a:gd name="T7" fmla="*/ 64 h 259"/>
                <a:gd name="T8" fmla="*/ 90 w 152"/>
                <a:gd name="T9" fmla="*/ 45 h 259"/>
                <a:gd name="T10" fmla="*/ 75 w 152"/>
                <a:gd name="T11" fmla="*/ 31 h 259"/>
                <a:gd name="T12" fmla="*/ 53 w 152"/>
                <a:gd name="T13" fmla="*/ 0 h 259"/>
                <a:gd name="T14" fmla="*/ 50 w 152"/>
                <a:gd name="T15" fmla="*/ 2 h 259"/>
                <a:gd name="T16" fmla="*/ 27 w 152"/>
                <a:gd name="T17" fmla="*/ 41 h 259"/>
                <a:gd name="T18" fmla="*/ 23 w 152"/>
                <a:gd name="T19" fmla="*/ 69 h 259"/>
                <a:gd name="T20" fmla="*/ 11 w 152"/>
                <a:gd name="T21" fmla="*/ 95 h 259"/>
                <a:gd name="T22" fmla="*/ 1 w 152"/>
                <a:gd name="T23" fmla="*/ 106 h 259"/>
                <a:gd name="T24" fmla="*/ 7 w 152"/>
                <a:gd name="T25" fmla="*/ 118 h 259"/>
                <a:gd name="T26" fmla="*/ 16 w 152"/>
                <a:gd name="T27" fmla="*/ 154 h 259"/>
                <a:gd name="T28" fmla="*/ 23 w 152"/>
                <a:gd name="T29" fmla="*/ 183 h 259"/>
                <a:gd name="T30" fmla="*/ 43 w 152"/>
                <a:gd name="T31" fmla="*/ 204 h 259"/>
                <a:gd name="T32" fmla="*/ 75 w 152"/>
                <a:gd name="T33" fmla="*/ 210 h 259"/>
                <a:gd name="T34" fmla="*/ 77 w 152"/>
                <a:gd name="T35" fmla="*/ 213 h 259"/>
                <a:gd name="T36" fmla="*/ 82 w 152"/>
                <a:gd name="T37" fmla="*/ 257 h 259"/>
                <a:gd name="T38" fmla="*/ 105 w 152"/>
                <a:gd name="T39" fmla="*/ 257 h 259"/>
                <a:gd name="T40" fmla="*/ 105 w 152"/>
                <a:gd name="T41" fmla="*/ 256 h 259"/>
                <a:gd name="T42" fmla="*/ 151 w 152"/>
                <a:gd name="T43" fmla="*/ 259 h 259"/>
                <a:gd name="T44" fmla="*/ 151 w 152"/>
                <a:gd name="T45" fmla="*/ 248 h 259"/>
                <a:gd name="T46" fmla="*/ 112 w 152"/>
                <a:gd name="T47" fmla="*/ 155 h 259"/>
                <a:gd name="T48" fmla="*/ 135 w 152"/>
                <a:gd name="T49" fmla="*/ 142 h 259"/>
                <a:gd name="T50" fmla="*/ 142 w 152"/>
                <a:gd name="T51" fmla="*/ 116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259">
                  <a:moveTo>
                    <a:pt x="142" y="116"/>
                  </a:moveTo>
                  <a:cubicBezTo>
                    <a:pt x="140" y="107"/>
                    <a:pt x="133" y="99"/>
                    <a:pt x="124" y="96"/>
                  </a:cubicBezTo>
                  <a:cubicBezTo>
                    <a:pt x="116" y="94"/>
                    <a:pt x="107" y="98"/>
                    <a:pt x="103" y="105"/>
                  </a:cubicBezTo>
                  <a:cubicBezTo>
                    <a:pt x="96" y="92"/>
                    <a:pt x="92" y="78"/>
                    <a:pt x="92" y="64"/>
                  </a:cubicBezTo>
                  <a:cubicBezTo>
                    <a:pt x="92" y="57"/>
                    <a:pt x="92" y="51"/>
                    <a:pt x="90" y="45"/>
                  </a:cubicBezTo>
                  <a:cubicBezTo>
                    <a:pt x="87" y="39"/>
                    <a:pt x="80" y="36"/>
                    <a:pt x="75" y="31"/>
                  </a:cubicBezTo>
                  <a:cubicBezTo>
                    <a:pt x="65" y="23"/>
                    <a:pt x="57" y="12"/>
                    <a:pt x="53" y="0"/>
                  </a:cubicBezTo>
                  <a:cubicBezTo>
                    <a:pt x="52" y="0"/>
                    <a:pt x="51" y="1"/>
                    <a:pt x="50" y="2"/>
                  </a:cubicBezTo>
                  <a:cubicBezTo>
                    <a:pt x="41" y="11"/>
                    <a:pt x="31" y="22"/>
                    <a:pt x="27" y="41"/>
                  </a:cubicBezTo>
                  <a:cubicBezTo>
                    <a:pt x="25" y="50"/>
                    <a:pt x="25" y="60"/>
                    <a:pt x="23" y="69"/>
                  </a:cubicBezTo>
                  <a:cubicBezTo>
                    <a:pt x="22" y="79"/>
                    <a:pt x="18" y="89"/>
                    <a:pt x="11" y="95"/>
                  </a:cubicBezTo>
                  <a:cubicBezTo>
                    <a:pt x="7" y="98"/>
                    <a:pt x="2" y="101"/>
                    <a:pt x="1" y="106"/>
                  </a:cubicBezTo>
                  <a:cubicBezTo>
                    <a:pt x="0" y="110"/>
                    <a:pt x="4" y="114"/>
                    <a:pt x="7" y="118"/>
                  </a:cubicBezTo>
                  <a:cubicBezTo>
                    <a:pt x="14" y="128"/>
                    <a:pt x="15" y="141"/>
                    <a:pt x="16" y="154"/>
                  </a:cubicBezTo>
                  <a:cubicBezTo>
                    <a:pt x="18" y="164"/>
                    <a:pt x="19" y="174"/>
                    <a:pt x="23" y="183"/>
                  </a:cubicBezTo>
                  <a:cubicBezTo>
                    <a:pt x="27" y="192"/>
                    <a:pt x="34" y="201"/>
                    <a:pt x="43" y="204"/>
                  </a:cubicBezTo>
                  <a:cubicBezTo>
                    <a:pt x="53" y="208"/>
                    <a:pt x="65" y="206"/>
                    <a:pt x="75" y="210"/>
                  </a:cubicBezTo>
                  <a:cubicBezTo>
                    <a:pt x="76" y="211"/>
                    <a:pt x="76" y="212"/>
                    <a:pt x="77" y="213"/>
                  </a:cubicBezTo>
                  <a:cubicBezTo>
                    <a:pt x="81" y="228"/>
                    <a:pt x="83" y="242"/>
                    <a:pt x="82" y="257"/>
                  </a:cubicBezTo>
                  <a:cubicBezTo>
                    <a:pt x="90" y="257"/>
                    <a:pt x="98" y="257"/>
                    <a:pt x="105" y="257"/>
                  </a:cubicBezTo>
                  <a:cubicBezTo>
                    <a:pt x="105" y="256"/>
                    <a:pt x="105" y="256"/>
                    <a:pt x="105" y="256"/>
                  </a:cubicBezTo>
                  <a:cubicBezTo>
                    <a:pt x="120" y="257"/>
                    <a:pt x="136" y="258"/>
                    <a:pt x="151" y="259"/>
                  </a:cubicBezTo>
                  <a:cubicBezTo>
                    <a:pt x="151" y="256"/>
                    <a:pt x="151" y="252"/>
                    <a:pt x="151" y="248"/>
                  </a:cubicBezTo>
                  <a:cubicBezTo>
                    <a:pt x="152" y="214"/>
                    <a:pt x="137" y="179"/>
                    <a:pt x="112" y="155"/>
                  </a:cubicBezTo>
                  <a:cubicBezTo>
                    <a:pt x="120" y="155"/>
                    <a:pt x="129" y="149"/>
                    <a:pt x="135" y="142"/>
                  </a:cubicBezTo>
                  <a:cubicBezTo>
                    <a:pt x="140" y="135"/>
                    <a:pt x="143" y="125"/>
                    <a:pt x="142" y="116"/>
                  </a:cubicBezTo>
                  <a:close/>
                </a:path>
              </a:pathLst>
            </a:custGeom>
            <a:solidFill>
              <a:srgbClr val="F5BA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706">
              <a:extLst>
                <a:ext uri="{FF2B5EF4-FFF2-40B4-BE49-F238E27FC236}">
                  <a16:creationId xmlns:a16="http://schemas.microsoft.com/office/drawing/2014/main" id="{B5F324AA-1809-4C03-A40D-02011453C6F4}"/>
                </a:ext>
              </a:extLst>
            </p:cNvPr>
            <p:cNvSpPr>
              <a:spLocks/>
            </p:cNvSpPr>
            <p:nvPr/>
          </p:nvSpPr>
          <p:spPr bwMode="auto">
            <a:xfrm>
              <a:off x="19850100" y="10360025"/>
              <a:ext cx="155575" cy="517525"/>
            </a:xfrm>
            <a:custGeom>
              <a:avLst/>
              <a:gdLst>
                <a:gd name="T0" fmla="*/ 0 w 64"/>
                <a:gd name="T1" fmla="*/ 143 h 212"/>
                <a:gd name="T2" fmla="*/ 1 w 64"/>
                <a:gd name="T3" fmla="*/ 212 h 212"/>
                <a:gd name="T4" fmla="*/ 64 w 64"/>
                <a:gd name="T5" fmla="*/ 0 h 212"/>
                <a:gd name="T6" fmla="*/ 0 w 64"/>
                <a:gd name="T7" fmla="*/ 143 h 212"/>
              </a:gdLst>
              <a:ahLst/>
              <a:cxnLst>
                <a:cxn ang="0">
                  <a:pos x="T0" y="T1"/>
                </a:cxn>
                <a:cxn ang="0">
                  <a:pos x="T2" y="T3"/>
                </a:cxn>
                <a:cxn ang="0">
                  <a:pos x="T4" y="T5"/>
                </a:cxn>
                <a:cxn ang="0">
                  <a:pos x="T6" y="T7"/>
                </a:cxn>
              </a:cxnLst>
              <a:rect l="0" t="0" r="r" b="b"/>
              <a:pathLst>
                <a:path w="64" h="212">
                  <a:moveTo>
                    <a:pt x="0" y="143"/>
                  </a:moveTo>
                  <a:cubicBezTo>
                    <a:pt x="0" y="165"/>
                    <a:pt x="0" y="189"/>
                    <a:pt x="1" y="212"/>
                  </a:cubicBezTo>
                  <a:cubicBezTo>
                    <a:pt x="27" y="143"/>
                    <a:pt x="48" y="72"/>
                    <a:pt x="64" y="0"/>
                  </a:cubicBezTo>
                  <a:cubicBezTo>
                    <a:pt x="41" y="47"/>
                    <a:pt x="19" y="94"/>
                    <a:pt x="0" y="143"/>
                  </a:cubicBezTo>
                  <a:close/>
                </a:path>
              </a:pathLst>
            </a:custGeom>
            <a:solidFill>
              <a:srgbClr val="7A5D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707">
              <a:extLst>
                <a:ext uri="{FF2B5EF4-FFF2-40B4-BE49-F238E27FC236}">
                  <a16:creationId xmlns:a16="http://schemas.microsoft.com/office/drawing/2014/main" id="{E41D2882-F322-4CC6-AF4B-82920619A351}"/>
                </a:ext>
              </a:extLst>
            </p:cNvPr>
            <p:cNvSpPr>
              <a:spLocks/>
            </p:cNvSpPr>
            <p:nvPr/>
          </p:nvSpPr>
          <p:spPr bwMode="auto">
            <a:xfrm>
              <a:off x="19723100" y="7889875"/>
              <a:ext cx="877888" cy="1304925"/>
            </a:xfrm>
            <a:custGeom>
              <a:avLst/>
              <a:gdLst>
                <a:gd name="T0" fmla="*/ 110 w 360"/>
                <a:gd name="T1" fmla="*/ 319 h 535"/>
                <a:gd name="T2" fmla="*/ 114 w 360"/>
                <a:gd name="T3" fmla="*/ 365 h 535"/>
                <a:gd name="T4" fmla="*/ 142 w 360"/>
                <a:gd name="T5" fmla="*/ 397 h 535"/>
                <a:gd name="T6" fmla="*/ 164 w 360"/>
                <a:gd name="T7" fmla="*/ 479 h 535"/>
                <a:gd name="T8" fmla="*/ 174 w 360"/>
                <a:gd name="T9" fmla="*/ 494 h 535"/>
                <a:gd name="T10" fmla="*/ 217 w 360"/>
                <a:gd name="T11" fmla="*/ 522 h 535"/>
                <a:gd name="T12" fmla="*/ 222 w 360"/>
                <a:gd name="T13" fmla="*/ 523 h 535"/>
                <a:gd name="T14" fmla="*/ 292 w 360"/>
                <a:gd name="T15" fmla="*/ 530 h 535"/>
                <a:gd name="T16" fmla="*/ 299 w 360"/>
                <a:gd name="T17" fmla="*/ 529 h 535"/>
                <a:gd name="T18" fmla="*/ 351 w 360"/>
                <a:gd name="T19" fmla="*/ 477 h 535"/>
                <a:gd name="T20" fmla="*/ 322 w 360"/>
                <a:gd name="T21" fmla="*/ 360 h 535"/>
                <a:gd name="T22" fmla="*/ 324 w 360"/>
                <a:gd name="T23" fmla="*/ 297 h 535"/>
                <a:gd name="T24" fmla="*/ 284 w 360"/>
                <a:gd name="T25" fmla="*/ 224 h 535"/>
                <a:gd name="T26" fmla="*/ 225 w 360"/>
                <a:gd name="T27" fmla="*/ 185 h 535"/>
                <a:gd name="T28" fmla="*/ 194 w 360"/>
                <a:gd name="T29" fmla="*/ 105 h 535"/>
                <a:gd name="T30" fmla="*/ 119 w 360"/>
                <a:gd name="T31" fmla="*/ 15 h 535"/>
                <a:gd name="T32" fmla="*/ 9 w 360"/>
                <a:gd name="T33" fmla="*/ 62 h 535"/>
                <a:gd name="T34" fmla="*/ 12 w 360"/>
                <a:gd name="T35" fmla="*/ 60 h 535"/>
                <a:gd name="T36" fmla="*/ 34 w 360"/>
                <a:gd name="T37" fmla="*/ 91 h 535"/>
                <a:gd name="T38" fmla="*/ 49 w 360"/>
                <a:gd name="T39" fmla="*/ 105 h 535"/>
                <a:gd name="T40" fmla="*/ 51 w 360"/>
                <a:gd name="T41" fmla="*/ 124 h 535"/>
                <a:gd name="T42" fmla="*/ 62 w 360"/>
                <a:gd name="T43" fmla="*/ 165 h 535"/>
                <a:gd name="T44" fmla="*/ 83 w 360"/>
                <a:gd name="T45" fmla="*/ 156 h 535"/>
                <a:gd name="T46" fmla="*/ 101 w 360"/>
                <a:gd name="T47" fmla="*/ 176 h 535"/>
                <a:gd name="T48" fmla="*/ 94 w 360"/>
                <a:gd name="T49" fmla="*/ 202 h 535"/>
                <a:gd name="T50" fmla="*/ 71 w 360"/>
                <a:gd name="T51" fmla="*/ 215 h 535"/>
                <a:gd name="T52" fmla="*/ 110 w 360"/>
                <a:gd name="T53" fmla="*/ 308 h 535"/>
                <a:gd name="T54" fmla="*/ 110 w 360"/>
                <a:gd name="T55" fmla="*/ 319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35">
                  <a:moveTo>
                    <a:pt x="110" y="319"/>
                  </a:moveTo>
                  <a:cubicBezTo>
                    <a:pt x="108" y="335"/>
                    <a:pt x="107" y="351"/>
                    <a:pt x="114" y="365"/>
                  </a:cubicBezTo>
                  <a:cubicBezTo>
                    <a:pt x="121" y="378"/>
                    <a:pt x="134" y="385"/>
                    <a:pt x="142" y="397"/>
                  </a:cubicBezTo>
                  <a:cubicBezTo>
                    <a:pt x="158" y="420"/>
                    <a:pt x="151" y="453"/>
                    <a:pt x="164" y="479"/>
                  </a:cubicBezTo>
                  <a:cubicBezTo>
                    <a:pt x="166" y="485"/>
                    <a:pt x="170" y="490"/>
                    <a:pt x="174" y="494"/>
                  </a:cubicBezTo>
                  <a:cubicBezTo>
                    <a:pt x="185" y="507"/>
                    <a:pt x="201" y="516"/>
                    <a:pt x="217" y="522"/>
                  </a:cubicBezTo>
                  <a:cubicBezTo>
                    <a:pt x="219" y="522"/>
                    <a:pt x="221" y="523"/>
                    <a:pt x="222" y="523"/>
                  </a:cubicBezTo>
                  <a:cubicBezTo>
                    <a:pt x="245" y="531"/>
                    <a:pt x="269" y="535"/>
                    <a:pt x="292" y="530"/>
                  </a:cubicBezTo>
                  <a:cubicBezTo>
                    <a:pt x="294" y="530"/>
                    <a:pt x="296" y="529"/>
                    <a:pt x="299" y="529"/>
                  </a:cubicBezTo>
                  <a:cubicBezTo>
                    <a:pt x="324" y="522"/>
                    <a:pt x="346" y="502"/>
                    <a:pt x="351" y="477"/>
                  </a:cubicBezTo>
                  <a:cubicBezTo>
                    <a:pt x="360" y="437"/>
                    <a:pt x="326" y="401"/>
                    <a:pt x="322" y="360"/>
                  </a:cubicBezTo>
                  <a:cubicBezTo>
                    <a:pt x="319" y="339"/>
                    <a:pt x="325" y="318"/>
                    <a:pt x="324" y="297"/>
                  </a:cubicBezTo>
                  <a:cubicBezTo>
                    <a:pt x="322" y="268"/>
                    <a:pt x="307" y="241"/>
                    <a:pt x="284" y="224"/>
                  </a:cubicBezTo>
                  <a:cubicBezTo>
                    <a:pt x="265" y="210"/>
                    <a:pt x="240" y="203"/>
                    <a:pt x="225" y="185"/>
                  </a:cubicBezTo>
                  <a:cubicBezTo>
                    <a:pt x="207" y="161"/>
                    <a:pt x="200" y="134"/>
                    <a:pt x="194" y="105"/>
                  </a:cubicBezTo>
                  <a:cubicBezTo>
                    <a:pt x="186" y="62"/>
                    <a:pt x="159" y="31"/>
                    <a:pt x="119" y="15"/>
                  </a:cubicBezTo>
                  <a:cubicBezTo>
                    <a:pt x="88" y="2"/>
                    <a:pt x="0" y="0"/>
                    <a:pt x="9" y="62"/>
                  </a:cubicBezTo>
                  <a:cubicBezTo>
                    <a:pt x="10" y="61"/>
                    <a:pt x="11" y="60"/>
                    <a:pt x="12" y="60"/>
                  </a:cubicBezTo>
                  <a:cubicBezTo>
                    <a:pt x="16" y="72"/>
                    <a:pt x="24" y="83"/>
                    <a:pt x="34" y="91"/>
                  </a:cubicBezTo>
                  <a:cubicBezTo>
                    <a:pt x="39" y="96"/>
                    <a:pt x="46" y="99"/>
                    <a:pt x="49" y="105"/>
                  </a:cubicBezTo>
                  <a:cubicBezTo>
                    <a:pt x="51" y="111"/>
                    <a:pt x="51" y="117"/>
                    <a:pt x="51" y="124"/>
                  </a:cubicBezTo>
                  <a:cubicBezTo>
                    <a:pt x="51" y="138"/>
                    <a:pt x="55" y="152"/>
                    <a:pt x="62" y="165"/>
                  </a:cubicBezTo>
                  <a:cubicBezTo>
                    <a:pt x="66" y="158"/>
                    <a:pt x="75" y="154"/>
                    <a:pt x="83" y="156"/>
                  </a:cubicBezTo>
                  <a:cubicBezTo>
                    <a:pt x="92" y="159"/>
                    <a:pt x="99" y="167"/>
                    <a:pt x="101" y="176"/>
                  </a:cubicBezTo>
                  <a:cubicBezTo>
                    <a:pt x="102" y="185"/>
                    <a:pt x="99" y="195"/>
                    <a:pt x="94" y="202"/>
                  </a:cubicBezTo>
                  <a:cubicBezTo>
                    <a:pt x="88" y="209"/>
                    <a:pt x="79" y="215"/>
                    <a:pt x="71" y="215"/>
                  </a:cubicBezTo>
                  <a:cubicBezTo>
                    <a:pt x="96" y="239"/>
                    <a:pt x="111" y="274"/>
                    <a:pt x="110" y="308"/>
                  </a:cubicBezTo>
                  <a:cubicBezTo>
                    <a:pt x="110" y="312"/>
                    <a:pt x="110" y="316"/>
                    <a:pt x="110" y="319"/>
                  </a:cubicBezTo>
                  <a:close/>
                </a:path>
              </a:pathLst>
            </a:custGeom>
            <a:solidFill>
              <a:srgbClr val="3F2F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51" name="Picture 708">
              <a:extLst>
                <a:ext uri="{FF2B5EF4-FFF2-40B4-BE49-F238E27FC236}">
                  <a16:creationId xmlns:a16="http://schemas.microsoft.com/office/drawing/2014/main" id="{D675E37A-1E65-4CA0-AAEF-9E8AC197C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64312" y="9766300"/>
              <a:ext cx="973138"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709">
              <a:extLst>
                <a:ext uri="{FF2B5EF4-FFF2-40B4-BE49-F238E27FC236}">
                  <a16:creationId xmlns:a16="http://schemas.microsoft.com/office/drawing/2014/main" id="{8E0E92E2-C90F-494D-B4F9-2C9C73FD5EE7}"/>
                </a:ext>
              </a:extLst>
            </p:cNvPr>
            <p:cNvSpPr>
              <a:spLocks/>
            </p:cNvSpPr>
            <p:nvPr/>
          </p:nvSpPr>
          <p:spPr bwMode="auto">
            <a:xfrm>
              <a:off x="20139025" y="9094788"/>
              <a:ext cx="112713" cy="303213"/>
            </a:xfrm>
            <a:custGeom>
              <a:avLst/>
              <a:gdLst>
                <a:gd name="T0" fmla="*/ 3 w 46"/>
                <a:gd name="T1" fmla="*/ 0 h 124"/>
                <a:gd name="T2" fmla="*/ 1 w 46"/>
                <a:gd name="T3" fmla="*/ 116 h 124"/>
                <a:gd name="T4" fmla="*/ 45 w 46"/>
                <a:gd name="T5" fmla="*/ 124 h 124"/>
                <a:gd name="T6" fmla="*/ 46 w 46"/>
                <a:gd name="T7" fmla="*/ 28 h 124"/>
                <a:gd name="T8" fmla="*/ 3 w 46"/>
                <a:gd name="T9" fmla="*/ 0 h 124"/>
              </a:gdLst>
              <a:ahLst/>
              <a:cxnLst>
                <a:cxn ang="0">
                  <a:pos x="T0" y="T1"/>
                </a:cxn>
                <a:cxn ang="0">
                  <a:pos x="T2" y="T3"/>
                </a:cxn>
                <a:cxn ang="0">
                  <a:pos x="T4" y="T5"/>
                </a:cxn>
                <a:cxn ang="0">
                  <a:pos x="T6" y="T7"/>
                </a:cxn>
                <a:cxn ang="0">
                  <a:pos x="T8" y="T9"/>
                </a:cxn>
              </a:cxnLst>
              <a:rect l="0" t="0" r="r" b="b"/>
              <a:pathLst>
                <a:path w="46" h="124">
                  <a:moveTo>
                    <a:pt x="3" y="0"/>
                  </a:moveTo>
                  <a:cubicBezTo>
                    <a:pt x="0" y="39"/>
                    <a:pt x="0" y="78"/>
                    <a:pt x="1" y="116"/>
                  </a:cubicBezTo>
                  <a:cubicBezTo>
                    <a:pt x="16" y="119"/>
                    <a:pt x="31" y="122"/>
                    <a:pt x="45" y="124"/>
                  </a:cubicBezTo>
                  <a:cubicBezTo>
                    <a:pt x="44" y="92"/>
                    <a:pt x="45" y="60"/>
                    <a:pt x="46" y="28"/>
                  </a:cubicBezTo>
                  <a:cubicBezTo>
                    <a:pt x="30" y="22"/>
                    <a:pt x="14" y="13"/>
                    <a:pt x="3" y="0"/>
                  </a:cubicBezTo>
                  <a:close/>
                </a:path>
              </a:pathLst>
            </a:custGeom>
            <a:solidFill>
              <a:srgbClr val="54BE71"/>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710">
              <a:extLst>
                <a:ext uri="{FF2B5EF4-FFF2-40B4-BE49-F238E27FC236}">
                  <a16:creationId xmlns:a16="http://schemas.microsoft.com/office/drawing/2014/main" id="{8777A0C5-A1D3-4780-A916-57F23DACF114}"/>
                </a:ext>
              </a:extLst>
            </p:cNvPr>
            <p:cNvSpPr>
              <a:spLocks/>
            </p:cNvSpPr>
            <p:nvPr/>
          </p:nvSpPr>
          <p:spPr bwMode="auto">
            <a:xfrm>
              <a:off x="20246975" y="9163050"/>
              <a:ext cx="263525" cy="246063"/>
            </a:xfrm>
            <a:custGeom>
              <a:avLst/>
              <a:gdLst>
                <a:gd name="T0" fmla="*/ 2 w 108"/>
                <a:gd name="T1" fmla="*/ 0 h 101"/>
                <a:gd name="T2" fmla="*/ 1 w 108"/>
                <a:gd name="T3" fmla="*/ 96 h 101"/>
                <a:gd name="T4" fmla="*/ 47 w 108"/>
                <a:gd name="T5" fmla="*/ 100 h 101"/>
                <a:gd name="T6" fmla="*/ 97 w 108"/>
                <a:gd name="T7" fmla="*/ 85 h 101"/>
                <a:gd name="T8" fmla="*/ 89 w 108"/>
                <a:gd name="T9" fmla="*/ 29 h 101"/>
                <a:gd name="T10" fmla="*/ 77 w 108"/>
                <a:gd name="T11" fmla="*/ 8 h 101"/>
                <a:gd name="T12" fmla="*/ 7 w 108"/>
                <a:gd name="T13" fmla="*/ 1 h 101"/>
                <a:gd name="T14" fmla="*/ 2 w 108"/>
                <a:gd name="T15" fmla="*/ 0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1">
                  <a:moveTo>
                    <a:pt x="2" y="0"/>
                  </a:moveTo>
                  <a:cubicBezTo>
                    <a:pt x="1" y="32"/>
                    <a:pt x="0" y="64"/>
                    <a:pt x="1" y="96"/>
                  </a:cubicBezTo>
                  <a:cubicBezTo>
                    <a:pt x="16" y="98"/>
                    <a:pt x="32" y="99"/>
                    <a:pt x="47" y="100"/>
                  </a:cubicBezTo>
                  <a:cubicBezTo>
                    <a:pt x="65" y="101"/>
                    <a:pt x="86" y="100"/>
                    <a:pt x="97" y="85"/>
                  </a:cubicBezTo>
                  <a:cubicBezTo>
                    <a:pt x="108" y="69"/>
                    <a:pt x="99" y="47"/>
                    <a:pt x="89" y="29"/>
                  </a:cubicBezTo>
                  <a:cubicBezTo>
                    <a:pt x="85" y="22"/>
                    <a:pt x="81" y="15"/>
                    <a:pt x="77" y="8"/>
                  </a:cubicBezTo>
                  <a:cubicBezTo>
                    <a:pt x="54" y="13"/>
                    <a:pt x="30" y="9"/>
                    <a:pt x="7" y="1"/>
                  </a:cubicBezTo>
                  <a:cubicBezTo>
                    <a:pt x="6" y="1"/>
                    <a:pt x="4" y="0"/>
                    <a:pt x="2" y="0"/>
                  </a:cubicBezTo>
                  <a:close/>
                </a:path>
              </a:pathLst>
            </a:custGeom>
            <a:solidFill>
              <a:srgbClr val="54BE71"/>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711">
              <a:extLst>
                <a:ext uri="{FF2B5EF4-FFF2-40B4-BE49-F238E27FC236}">
                  <a16:creationId xmlns:a16="http://schemas.microsoft.com/office/drawing/2014/main" id="{8157D68A-A7ED-49A0-B7FB-E5F16BEA4D54}"/>
                </a:ext>
              </a:extLst>
            </p:cNvPr>
            <p:cNvSpPr>
              <a:spLocks/>
            </p:cNvSpPr>
            <p:nvPr/>
          </p:nvSpPr>
          <p:spPr bwMode="auto">
            <a:xfrm>
              <a:off x="20420012" y="7667625"/>
              <a:ext cx="568325" cy="568325"/>
            </a:xfrm>
            <a:custGeom>
              <a:avLst/>
              <a:gdLst>
                <a:gd name="T0" fmla="*/ 17 w 233"/>
                <a:gd name="T1" fmla="*/ 85 h 233"/>
                <a:gd name="T2" fmla="*/ 85 w 233"/>
                <a:gd name="T3" fmla="*/ 216 h 233"/>
                <a:gd name="T4" fmla="*/ 216 w 233"/>
                <a:gd name="T5" fmla="*/ 147 h 233"/>
                <a:gd name="T6" fmla="*/ 147 w 233"/>
                <a:gd name="T7" fmla="*/ 17 h 233"/>
                <a:gd name="T8" fmla="*/ 17 w 233"/>
                <a:gd name="T9" fmla="*/ 85 h 233"/>
              </a:gdLst>
              <a:ahLst/>
              <a:cxnLst>
                <a:cxn ang="0">
                  <a:pos x="T0" y="T1"/>
                </a:cxn>
                <a:cxn ang="0">
                  <a:pos x="T2" y="T3"/>
                </a:cxn>
                <a:cxn ang="0">
                  <a:pos x="T4" y="T5"/>
                </a:cxn>
                <a:cxn ang="0">
                  <a:pos x="T6" y="T7"/>
                </a:cxn>
                <a:cxn ang="0">
                  <a:pos x="T8" y="T9"/>
                </a:cxn>
              </a:cxnLst>
              <a:rect l="0" t="0" r="r" b="b"/>
              <a:pathLst>
                <a:path w="233" h="233">
                  <a:moveTo>
                    <a:pt x="17" y="85"/>
                  </a:moveTo>
                  <a:cubicBezTo>
                    <a:pt x="0" y="140"/>
                    <a:pt x="30" y="199"/>
                    <a:pt x="85" y="216"/>
                  </a:cubicBezTo>
                  <a:cubicBezTo>
                    <a:pt x="140" y="233"/>
                    <a:pt x="199" y="202"/>
                    <a:pt x="216" y="147"/>
                  </a:cubicBezTo>
                  <a:cubicBezTo>
                    <a:pt x="233" y="92"/>
                    <a:pt x="202" y="34"/>
                    <a:pt x="147" y="17"/>
                  </a:cubicBezTo>
                  <a:cubicBezTo>
                    <a:pt x="92" y="0"/>
                    <a:pt x="34" y="30"/>
                    <a:pt x="17" y="85"/>
                  </a:cubicBezTo>
                  <a:close/>
                </a:path>
              </a:pathLst>
            </a:custGeom>
            <a:solidFill>
              <a:srgbClr val="F04F54"/>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712">
              <a:extLst>
                <a:ext uri="{FF2B5EF4-FFF2-40B4-BE49-F238E27FC236}">
                  <a16:creationId xmlns:a16="http://schemas.microsoft.com/office/drawing/2014/main" id="{D7ECA973-0E56-484D-A7EF-6EB1A43575CF}"/>
                </a:ext>
              </a:extLst>
            </p:cNvPr>
            <p:cNvSpPr>
              <a:spLocks/>
            </p:cNvSpPr>
            <p:nvPr/>
          </p:nvSpPr>
          <p:spPr bwMode="auto">
            <a:xfrm>
              <a:off x="20370800" y="7962900"/>
              <a:ext cx="176213" cy="153988"/>
            </a:xfrm>
            <a:custGeom>
              <a:avLst/>
              <a:gdLst>
                <a:gd name="T0" fmla="*/ 85 w 111"/>
                <a:gd name="T1" fmla="*/ 48 h 97"/>
                <a:gd name="T2" fmla="*/ 60 w 111"/>
                <a:gd name="T3" fmla="*/ 0 h 97"/>
                <a:gd name="T4" fmla="*/ 31 w 111"/>
                <a:gd name="T5" fmla="*/ 46 h 97"/>
                <a:gd name="T6" fmla="*/ 0 w 111"/>
                <a:gd name="T7" fmla="*/ 92 h 97"/>
                <a:gd name="T8" fmla="*/ 56 w 111"/>
                <a:gd name="T9" fmla="*/ 95 h 97"/>
                <a:gd name="T10" fmla="*/ 111 w 111"/>
                <a:gd name="T11" fmla="*/ 97 h 97"/>
                <a:gd name="T12" fmla="*/ 85 w 111"/>
                <a:gd name="T13" fmla="*/ 48 h 97"/>
              </a:gdLst>
              <a:ahLst/>
              <a:cxnLst>
                <a:cxn ang="0">
                  <a:pos x="T0" y="T1"/>
                </a:cxn>
                <a:cxn ang="0">
                  <a:pos x="T2" y="T3"/>
                </a:cxn>
                <a:cxn ang="0">
                  <a:pos x="T4" y="T5"/>
                </a:cxn>
                <a:cxn ang="0">
                  <a:pos x="T6" y="T7"/>
                </a:cxn>
                <a:cxn ang="0">
                  <a:pos x="T8" y="T9"/>
                </a:cxn>
                <a:cxn ang="0">
                  <a:pos x="T10" y="T11"/>
                </a:cxn>
                <a:cxn ang="0">
                  <a:pos x="T12" y="T13"/>
                </a:cxn>
              </a:cxnLst>
              <a:rect l="0" t="0" r="r" b="b"/>
              <a:pathLst>
                <a:path w="111" h="97">
                  <a:moveTo>
                    <a:pt x="85" y="48"/>
                  </a:moveTo>
                  <a:lnTo>
                    <a:pt x="60" y="0"/>
                  </a:lnTo>
                  <a:lnTo>
                    <a:pt x="31" y="46"/>
                  </a:lnTo>
                  <a:lnTo>
                    <a:pt x="0" y="92"/>
                  </a:lnTo>
                  <a:lnTo>
                    <a:pt x="56" y="95"/>
                  </a:lnTo>
                  <a:lnTo>
                    <a:pt x="111" y="97"/>
                  </a:lnTo>
                  <a:lnTo>
                    <a:pt x="85" y="48"/>
                  </a:lnTo>
                  <a:close/>
                </a:path>
              </a:pathLst>
            </a:custGeom>
            <a:solidFill>
              <a:srgbClr val="F04F54"/>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713">
              <a:extLst>
                <a:ext uri="{FF2B5EF4-FFF2-40B4-BE49-F238E27FC236}">
                  <a16:creationId xmlns:a16="http://schemas.microsoft.com/office/drawing/2014/main" id="{B395A260-BF77-4200-8FF2-80D42BAB3679}"/>
                </a:ext>
              </a:extLst>
            </p:cNvPr>
            <p:cNvSpPr>
              <a:spLocks/>
            </p:cNvSpPr>
            <p:nvPr/>
          </p:nvSpPr>
          <p:spPr bwMode="auto">
            <a:xfrm>
              <a:off x="20600987" y="7861300"/>
              <a:ext cx="238125" cy="201613"/>
            </a:xfrm>
            <a:custGeom>
              <a:avLst/>
              <a:gdLst>
                <a:gd name="T0" fmla="*/ 49 w 98"/>
                <a:gd name="T1" fmla="*/ 14 h 83"/>
                <a:gd name="T2" fmla="*/ 73 w 98"/>
                <a:gd name="T3" fmla="*/ 0 h 83"/>
                <a:gd name="T4" fmla="*/ 98 w 98"/>
                <a:gd name="T5" fmla="*/ 28 h 83"/>
                <a:gd name="T6" fmla="*/ 49 w 98"/>
                <a:gd name="T7" fmla="*/ 83 h 83"/>
                <a:gd name="T8" fmla="*/ 49 w 98"/>
                <a:gd name="T9" fmla="*/ 83 h 83"/>
                <a:gd name="T10" fmla="*/ 0 w 98"/>
                <a:gd name="T11" fmla="*/ 28 h 83"/>
                <a:gd name="T12" fmla="*/ 25 w 98"/>
                <a:gd name="T13" fmla="*/ 0 h 83"/>
                <a:gd name="T14" fmla="*/ 49 w 98"/>
                <a:gd name="T15" fmla="*/ 14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83">
                  <a:moveTo>
                    <a:pt x="49" y="14"/>
                  </a:moveTo>
                  <a:cubicBezTo>
                    <a:pt x="51" y="10"/>
                    <a:pt x="58" y="0"/>
                    <a:pt x="73" y="0"/>
                  </a:cubicBezTo>
                  <a:cubicBezTo>
                    <a:pt x="91" y="0"/>
                    <a:pt x="98" y="14"/>
                    <a:pt x="98" y="28"/>
                  </a:cubicBezTo>
                  <a:cubicBezTo>
                    <a:pt x="98" y="58"/>
                    <a:pt x="50" y="82"/>
                    <a:pt x="49" y="83"/>
                  </a:cubicBezTo>
                  <a:cubicBezTo>
                    <a:pt x="49" y="83"/>
                    <a:pt x="49" y="83"/>
                    <a:pt x="49" y="83"/>
                  </a:cubicBezTo>
                  <a:cubicBezTo>
                    <a:pt x="48" y="82"/>
                    <a:pt x="0" y="56"/>
                    <a:pt x="0" y="28"/>
                  </a:cubicBezTo>
                  <a:cubicBezTo>
                    <a:pt x="0" y="14"/>
                    <a:pt x="7" y="0"/>
                    <a:pt x="25" y="0"/>
                  </a:cubicBezTo>
                  <a:cubicBezTo>
                    <a:pt x="40" y="0"/>
                    <a:pt x="47" y="10"/>
                    <a:pt x="49"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TextBox 256">
              <a:extLst>
                <a:ext uri="{FF2B5EF4-FFF2-40B4-BE49-F238E27FC236}">
                  <a16:creationId xmlns:a16="http://schemas.microsoft.com/office/drawing/2014/main" id="{93F25D14-FADF-4F0F-8BF6-36709339AA8C}"/>
                </a:ext>
              </a:extLst>
            </p:cNvPr>
            <p:cNvSpPr txBox="1"/>
            <p:nvPr/>
          </p:nvSpPr>
          <p:spPr>
            <a:xfrm>
              <a:off x="3395662" y="5773738"/>
              <a:ext cx="2027238" cy="769441"/>
            </a:xfrm>
            <a:prstGeom prst="rect">
              <a:avLst/>
            </a:prstGeom>
            <a:noFill/>
          </p:spPr>
          <p:txBody>
            <a:bodyPr wrap="square" rtlCol="0">
              <a:spAutoFit/>
            </a:bodyPr>
            <a:lstStyle/>
            <a:p>
              <a:r>
                <a:rPr lang="en-US" sz="4400" dirty="0"/>
                <a:t>223</a:t>
              </a:r>
            </a:p>
          </p:txBody>
        </p:sp>
        <p:sp>
          <p:nvSpPr>
            <p:cNvPr id="258" name="TextBox 257">
              <a:extLst>
                <a:ext uri="{FF2B5EF4-FFF2-40B4-BE49-F238E27FC236}">
                  <a16:creationId xmlns:a16="http://schemas.microsoft.com/office/drawing/2014/main" id="{1891BD7D-5668-4128-930C-FCBC35229F66}"/>
                </a:ext>
              </a:extLst>
            </p:cNvPr>
            <p:cNvSpPr txBox="1"/>
            <p:nvPr/>
          </p:nvSpPr>
          <p:spPr>
            <a:xfrm>
              <a:off x="14466886" y="6745288"/>
              <a:ext cx="2027238" cy="769441"/>
            </a:xfrm>
            <a:prstGeom prst="rect">
              <a:avLst/>
            </a:prstGeom>
            <a:noFill/>
          </p:spPr>
          <p:txBody>
            <a:bodyPr wrap="square" rtlCol="0">
              <a:spAutoFit/>
            </a:bodyPr>
            <a:lstStyle/>
            <a:p>
              <a:r>
                <a:rPr lang="en-US" sz="4400" dirty="0"/>
                <a:t>150</a:t>
              </a:r>
            </a:p>
          </p:txBody>
        </p:sp>
        <p:sp>
          <p:nvSpPr>
            <p:cNvPr id="259" name="TextBox 258">
              <a:extLst>
                <a:ext uri="{FF2B5EF4-FFF2-40B4-BE49-F238E27FC236}">
                  <a16:creationId xmlns:a16="http://schemas.microsoft.com/office/drawing/2014/main" id="{0CA5BB4F-32B9-421F-8147-CA91AB35CE22}"/>
                </a:ext>
              </a:extLst>
            </p:cNvPr>
            <p:cNvSpPr txBox="1"/>
            <p:nvPr/>
          </p:nvSpPr>
          <p:spPr>
            <a:xfrm>
              <a:off x="17806193" y="6745288"/>
              <a:ext cx="2027238" cy="769441"/>
            </a:xfrm>
            <a:prstGeom prst="rect">
              <a:avLst/>
            </a:prstGeom>
            <a:noFill/>
          </p:spPr>
          <p:txBody>
            <a:bodyPr wrap="square" rtlCol="0">
              <a:spAutoFit/>
            </a:bodyPr>
            <a:lstStyle/>
            <a:p>
              <a:r>
                <a:rPr lang="en-US" sz="4400" dirty="0"/>
                <a:t>2340</a:t>
              </a:r>
            </a:p>
          </p:txBody>
        </p:sp>
      </p:grpSp>
      <p:sp>
        <p:nvSpPr>
          <p:cNvPr id="266" name="Rectangle 265">
            <a:extLst>
              <a:ext uri="{FF2B5EF4-FFF2-40B4-BE49-F238E27FC236}">
                <a16:creationId xmlns:a16="http://schemas.microsoft.com/office/drawing/2014/main" id="{71F7A863-AB84-492D-9E94-2E8EC4331312}"/>
              </a:ext>
            </a:extLst>
          </p:cNvPr>
          <p:cNvSpPr/>
          <p:nvPr/>
        </p:nvSpPr>
        <p:spPr>
          <a:xfrm>
            <a:off x="4372753" y="11673156"/>
            <a:ext cx="16944760" cy="830997"/>
          </a:xfrm>
          <a:prstGeom prst="rect">
            <a:avLst/>
          </a:prstGeom>
        </p:spPr>
        <p:txBody>
          <a:bodyPr wrap="square">
            <a:spAutoFit/>
          </a:bodyPr>
          <a:lstStyle/>
          <a:p>
            <a:r>
              <a:rPr lang="en-US" sz="2400" b="1" dirty="0"/>
              <a:t>Lorem Ipsum</a:t>
            </a:r>
            <a:r>
              <a:rPr lang="en-US" sz="2400" dirty="0"/>
              <a:t> is simply dummy text of the printing and typesetting industry. Lorem Ipsum has been the industry's standard dummy text ever since the 1500s, when an unknown printer took a galley of type and</a:t>
            </a:r>
          </a:p>
        </p:txBody>
      </p:sp>
    </p:spTree>
    <p:extLst>
      <p:ext uri="{BB962C8B-B14F-4D97-AF65-F5344CB8AC3E}">
        <p14:creationId xmlns:p14="http://schemas.microsoft.com/office/powerpoint/2010/main" val="1243082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Line 7"/>
          <p:cNvSpPr>
            <a:spLocks noChangeShapeType="1"/>
          </p:cNvSpPr>
          <p:nvPr/>
        </p:nvSpPr>
        <p:spPr bwMode="auto">
          <a:xfrm>
            <a:off x="4220830" y="9798050"/>
            <a:ext cx="18224500" cy="0"/>
          </a:xfrm>
          <a:prstGeom prst="line">
            <a:avLst/>
          </a:prstGeom>
          <a:noFill/>
          <a:ln w="20638">
            <a:solidFill>
              <a:srgbClr val="E8E8E8"/>
            </a:solidFill>
            <a:miter lim="800000"/>
            <a:headEnd/>
            <a:tailEnd/>
          </a:ln>
          <a:extLst>
            <a:ext uri="{909E8E84-426E-40DD-AFC4-6F175D3DCCD1}">
              <a14:hiddenFill xmlns:a14="http://schemas.microsoft.com/office/drawing/2010/main">
                <a:noFill/>
              </a14:hiddenFill>
            </a:ext>
          </a:extLst>
        </p:spPr>
        <p:txBody>
          <a:bodyPr/>
          <a:lstStyle/>
          <a:p>
            <a:pPr defTabSz="1828800"/>
            <a:endParaRPr lang="en-US" sz="3600">
              <a:solidFill>
                <a:prstClr val="black"/>
              </a:solidFill>
            </a:endParaRPr>
          </a:p>
        </p:txBody>
      </p:sp>
      <p:sp>
        <p:nvSpPr>
          <p:cNvPr id="2051" name="Line 8"/>
          <p:cNvSpPr>
            <a:spLocks noChangeShapeType="1"/>
          </p:cNvSpPr>
          <p:nvPr/>
        </p:nvSpPr>
        <p:spPr bwMode="auto">
          <a:xfrm>
            <a:off x="4220830" y="7686676"/>
            <a:ext cx="18224500" cy="0"/>
          </a:xfrm>
          <a:prstGeom prst="line">
            <a:avLst/>
          </a:prstGeom>
          <a:noFill/>
          <a:ln w="20638">
            <a:solidFill>
              <a:srgbClr val="E8E8E8"/>
            </a:solidFill>
            <a:miter lim="800000"/>
            <a:headEnd/>
            <a:tailEnd/>
          </a:ln>
          <a:extLst>
            <a:ext uri="{909E8E84-426E-40DD-AFC4-6F175D3DCCD1}">
              <a14:hiddenFill xmlns:a14="http://schemas.microsoft.com/office/drawing/2010/main">
                <a:noFill/>
              </a14:hiddenFill>
            </a:ext>
          </a:extLst>
        </p:spPr>
        <p:txBody>
          <a:bodyPr/>
          <a:lstStyle/>
          <a:p>
            <a:pPr defTabSz="1828800"/>
            <a:endParaRPr lang="en-US" sz="3600">
              <a:solidFill>
                <a:prstClr val="black"/>
              </a:solidFill>
            </a:endParaRPr>
          </a:p>
        </p:txBody>
      </p:sp>
      <p:sp>
        <p:nvSpPr>
          <p:cNvPr id="2052" name="Line 9"/>
          <p:cNvSpPr>
            <a:spLocks noChangeShapeType="1"/>
          </p:cNvSpPr>
          <p:nvPr/>
        </p:nvSpPr>
        <p:spPr bwMode="auto">
          <a:xfrm>
            <a:off x="4220830" y="5584826"/>
            <a:ext cx="18224500" cy="0"/>
          </a:xfrm>
          <a:prstGeom prst="line">
            <a:avLst/>
          </a:prstGeom>
          <a:noFill/>
          <a:ln w="20638">
            <a:solidFill>
              <a:srgbClr val="E8E8E8"/>
            </a:solidFill>
            <a:miter lim="800000"/>
            <a:headEnd/>
            <a:tailEnd/>
          </a:ln>
          <a:extLst>
            <a:ext uri="{909E8E84-426E-40DD-AFC4-6F175D3DCCD1}">
              <a14:hiddenFill xmlns:a14="http://schemas.microsoft.com/office/drawing/2010/main">
                <a:noFill/>
              </a14:hiddenFill>
            </a:ext>
          </a:extLst>
        </p:spPr>
        <p:txBody>
          <a:bodyPr/>
          <a:lstStyle/>
          <a:p>
            <a:pPr defTabSz="1828800"/>
            <a:endParaRPr lang="en-US" sz="3600">
              <a:solidFill>
                <a:prstClr val="black"/>
              </a:solidFill>
            </a:endParaRPr>
          </a:p>
        </p:txBody>
      </p:sp>
      <p:sp>
        <p:nvSpPr>
          <p:cNvPr id="2053" name="Freeform 10"/>
          <p:cNvSpPr>
            <a:spLocks/>
          </p:cNvSpPr>
          <p:nvPr/>
        </p:nvSpPr>
        <p:spPr bwMode="auto">
          <a:xfrm>
            <a:off x="5443205" y="7086600"/>
            <a:ext cx="1711326" cy="4829176"/>
          </a:xfrm>
          <a:custGeom>
            <a:avLst/>
            <a:gdLst>
              <a:gd name="T0" fmla="*/ 820659 w 220"/>
              <a:gd name="T1" fmla="*/ 2414587 h 620"/>
              <a:gd name="T2" fmla="*/ 38894 w 220"/>
              <a:gd name="T3" fmla="*/ 2414587 h 620"/>
              <a:gd name="T4" fmla="*/ 0 w 220"/>
              <a:gd name="T5" fmla="*/ 2379537 h 620"/>
              <a:gd name="T6" fmla="*/ 0 w 220"/>
              <a:gd name="T7" fmla="*/ 38945 h 620"/>
              <a:gd name="T8" fmla="*/ 38894 w 220"/>
              <a:gd name="T9" fmla="*/ 0 h 620"/>
              <a:gd name="T10" fmla="*/ 820659 w 220"/>
              <a:gd name="T11" fmla="*/ 0 h 620"/>
              <a:gd name="T12" fmla="*/ 855663 w 220"/>
              <a:gd name="T13" fmla="*/ 38945 h 620"/>
              <a:gd name="T14" fmla="*/ 855663 w 220"/>
              <a:gd name="T15" fmla="*/ 2379537 h 620"/>
              <a:gd name="T16" fmla="*/ 820659 w 220"/>
              <a:gd name="T17" fmla="*/ 2414587 h 6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0" h="620">
                <a:moveTo>
                  <a:pt x="211" y="620"/>
                </a:moveTo>
                <a:cubicBezTo>
                  <a:pt x="10" y="620"/>
                  <a:pt x="10" y="620"/>
                  <a:pt x="10" y="620"/>
                </a:cubicBezTo>
                <a:cubicBezTo>
                  <a:pt x="4" y="620"/>
                  <a:pt x="0" y="616"/>
                  <a:pt x="0" y="611"/>
                </a:cubicBezTo>
                <a:cubicBezTo>
                  <a:pt x="0" y="10"/>
                  <a:pt x="0" y="10"/>
                  <a:pt x="0" y="10"/>
                </a:cubicBezTo>
                <a:cubicBezTo>
                  <a:pt x="0" y="4"/>
                  <a:pt x="4" y="0"/>
                  <a:pt x="10" y="0"/>
                </a:cubicBezTo>
                <a:cubicBezTo>
                  <a:pt x="211" y="0"/>
                  <a:pt x="211" y="0"/>
                  <a:pt x="211" y="0"/>
                </a:cubicBezTo>
                <a:cubicBezTo>
                  <a:pt x="216" y="0"/>
                  <a:pt x="220" y="4"/>
                  <a:pt x="220" y="10"/>
                </a:cubicBezTo>
                <a:cubicBezTo>
                  <a:pt x="220" y="611"/>
                  <a:pt x="220" y="611"/>
                  <a:pt x="220" y="611"/>
                </a:cubicBezTo>
                <a:cubicBezTo>
                  <a:pt x="220" y="616"/>
                  <a:pt x="216" y="620"/>
                  <a:pt x="211" y="620"/>
                </a:cubicBezTo>
                <a:close/>
              </a:path>
            </a:pathLst>
          </a:custGeom>
          <a:solidFill>
            <a:srgbClr val="ED423D"/>
          </a:solidFill>
          <a:ln>
            <a:noFill/>
          </a:ln>
        </p:spPr>
        <p:txBody>
          <a:bodyPr/>
          <a:lstStyle/>
          <a:p>
            <a:pPr defTabSz="1828800"/>
            <a:endParaRPr lang="en-US" sz="3600">
              <a:solidFill>
                <a:prstClr val="black"/>
              </a:solidFill>
            </a:endParaRPr>
          </a:p>
        </p:txBody>
      </p:sp>
      <p:sp>
        <p:nvSpPr>
          <p:cNvPr id="2054" name="Freeform 11"/>
          <p:cNvSpPr>
            <a:spLocks/>
          </p:cNvSpPr>
          <p:nvPr/>
        </p:nvSpPr>
        <p:spPr bwMode="auto">
          <a:xfrm>
            <a:off x="8945230" y="6130927"/>
            <a:ext cx="1711324" cy="5784850"/>
          </a:xfrm>
          <a:custGeom>
            <a:avLst/>
            <a:gdLst>
              <a:gd name="T0" fmla="*/ 816769 w 220"/>
              <a:gd name="T1" fmla="*/ 2892425 h 743"/>
              <a:gd name="T2" fmla="*/ 35004 w 220"/>
              <a:gd name="T3" fmla="*/ 2892425 h 743"/>
              <a:gd name="T4" fmla="*/ 0 w 220"/>
              <a:gd name="T5" fmla="*/ 2857389 h 743"/>
              <a:gd name="T6" fmla="*/ 0 w 220"/>
              <a:gd name="T7" fmla="*/ 35036 h 743"/>
              <a:gd name="T8" fmla="*/ 35004 w 220"/>
              <a:gd name="T9" fmla="*/ 0 h 743"/>
              <a:gd name="T10" fmla="*/ 816769 w 220"/>
              <a:gd name="T11" fmla="*/ 0 h 743"/>
              <a:gd name="T12" fmla="*/ 855663 w 220"/>
              <a:gd name="T13" fmla="*/ 35036 h 743"/>
              <a:gd name="T14" fmla="*/ 855663 w 220"/>
              <a:gd name="T15" fmla="*/ 2857389 h 743"/>
              <a:gd name="T16" fmla="*/ 816769 w 220"/>
              <a:gd name="T17" fmla="*/ 2892425 h 7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0" h="743">
                <a:moveTo>
                  <a:pt x="210" y="743"/>
                </a:moveTo>
                <a:cubicBezTo>
                  <a:pt x="9" y="743"/>
                  <a:pt x="9" y="743"/>
                  <a:pt x="9" y="743"/>
                </a:cubicBezTo>
                <a:cubicBezTo>
                  <a:pt x="4" y="743"/>
                  <a:pt x="0" y="739"/>
                  <a:pt x="0" y="734"/>
                </a:cubicBezTo>
                <a:cubicBezTo>
                  <a:pt x="0" y="9"/>
                  <a:pt x="0" y="9"/>
                  <a:pt x="0" y="9"/>
                </a:cubicBezTo>
                <a:cubicBezTo>
                  <a:pt x="0" y="4"/>
                  <a:pt x="4" y="0"/>
                  <a:pt x="9" y="0"/>
                </a:cubicBezTo>
                <a:cubicBezTo>
                  <a:pt x="210" y="0"/>
                  <a:pt x="210" y="0"/>
                  <a:pt x="210" y="0"/>
                </a:cubicBezTo>
                <a:cubicBezTo>
                  <a:pt x="215" y="0"/>
                  <a:pt x="220" y="4"/>
                  <a:pt x="220" y="9"/>
                </a:cubicBezTo>
                <a:cubicBezTo>
                  <a:pt x="220" y="734"/>
                  <a:pt x="220" y="734"/>
                  <a:pt x="220" y="734"/>
                </a:cubicBezTo>
                <a:cubicBezTo>
                  <a:pt x="220" y="739"/>
                  <a:pt x="215" y="743"/>
                  <a:pt x="210" y="743"/>
                </a:cubicBezTo>
                <a:close/>
              </a:path>
            </a:pathLst>
          </a:custGeom>
          <a:solidFill>
            <a:srgbClr val="EF9527"/>
          </a:solidFill>
          <a:ln>
            <a:noFill/>
          </a:ln>
        </p:spPr>
        <p:txBody>
          <a:bodyPr/>
          <a:lstStyle/>
          <a:p>
            <a:pPr defTabSz="1828800"/>
            <a:endParaRPr lang="en-US" sz="3600">
              <a:solidFill>
                <a:prstClr val="black"/>
              </a:solidFill>
            </a:endParaRPr>
          </a:p>
        </p:txBody>
      </p:sp>
      <p:sp>
        <p:nvSpPr>
          <p:cNvPr id="2055" name="Freeform 12"/>
          <p:cNvSpPr>
            <a:spLocks/>
          </p:cNvSpPr>
          <p:nvPr/>
        </p:nvSpPr>
        <p:spPr bwMode="auto">
          <a:xfrm>
            <a:off x="12437730" y="8737600"/>
            <a:ext cx="1714500" cy="3178176"/>
          </a:xfrm>
          <a:custGeom>
            <a:avLst/>
            <a:gdLst>
              <a:gd name="T0" fmla="*/ 822181 w 220"/>
              <a:gd name="T1" fmla="*/ 1589087 h 408"/>
              <a:gd name="T2" fmla="*/ 35069 w 220"/>
              <a:gd name="T3" fmla="*/ 1589087 h 408"/>
              <a:gd name="T4" fmla="*/ 0 w 220"/>
              <a:gd name="T5" fmla="*/ 1554034 h 408"/>
              <a:gd name="T6" fmla="*/ 0 w 220"/>
              <a:gd name="T7" fmla="*/ 38948 h 408"/>
              <a:gd name="T8" fmla="*/ 35069 w 220"/>
              <a:gd name="T9" fmla="*/ 0 h 408"/>
              <a:gd name="T10" fmla="*/ 822181 w 220"/>
              <a:gd name="T11" fmla="*/ 0 h 408"/>
              <a:gd name="T12" fmla="*/ 857250 w 220"/>
              <a:gd name="T13" fmla="*/ 38948 h 408"/>
              <a:gd name="T14" fmla="*/ 857250 w 220"/>
              <a:gd name="T15" fmla="*/ 1554034 h 408"/>
              <a:gd name="T16" fmla="*/ 822181 w 220"/>
              <a:gd name="T17" fmla="*/ 1589087 h 4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0" h="408">
                <a:moveTo>
                  <a:pt x="211" y="408"/>
                </a:moveTo>
                <a:cubicBezTo>
                  <a:pt x="9" y="408"/>
                  <a:pt x="9" y="408"/>
                  <a:pt x="9" y="408"/>
                </a:cubicBezTo>
                <a:cubicBezTo>
                  <a:pt x="4" y="408"/>
                  <a:pt x="0" y="404"/>
                  <a:pt x="0" y="399"/>
                </a:cubicBezTo>
                <a:cubicBezTo>
                  <a:pt x="0" y="10"/>
                  <a:pt x="0" y="10"/>
                  <a:pt x="0" y="10"/>
                </a:cubicBezTo>
                <a:cubicBezTo>
                  <a:pt x="0" y="5"/>
                  <a:pt x="4" y="0"/>
                  <a:pt x="9" y="0"/>
                </a:cubicBezTo>
                <a:cubicBezTo>
                  <a:pt x="211" y="0"/>
                  <a:pt x="211" y="0"/>
                  <a:pt x="211" y="0"/>
                </a:cubicBezTo>
                <a:cubicBezTo>
                  <a:pt x="216" y="0"/>
                  <a:pt x="220" y="5"/>
                  <a:pt x="220" y="10"/>
                </a:cubicBezTo>
                <a:cubicBezTo>
                  <a:pt x="220" y="399"/>
                  <a:pt x="220" y="399"/>
                  <a:pt x="220" y="399"/>
                </a:cubicBezTo>
                <a:cubicBezTo>
                  <a:pt x="220" y="404"/>
                  <a:pt x="216" y="408"/>
                  <a:pt x="211" y="408"/>
                </a:cubicBezTo>
                <a:close/>
              </a:path>
            </a:pathLst>
          </a:custGeom>
          <a:solidFill>
            <a:srgbClr val="54BE71"/>
          </a:solidFill>
          <a:ln>
            <a:noFill/>
          </a:ln>
        </p:spPr>
        <p:txBody>
          <a:bodyPr/>
          <a:lstStyle/>
          <a:p>
            <a:pPr defTabSz="1828800"/>
            <a:endParaRPr lang="en-US" sz="3600">
              <a:solidFill>
                <a:prstClr val="black"/>
              </a:solidFill>
            </a:endParaRPr>
          </a:p>
        </p:txBody>
      </p:sp>
      <p:sp>
        <p:nvSpPr>
          <p:cNvPr id="2056" name="Freeform 13"/>
          <p:cNvSpPr>
            <a:spLocks/>
          </p:cNvSpPr>
          <p:nvPr/>
        </p:nvSpPr>
        <p:spPr bwMode="auto">
          <a:xfrm>
            <a:off x="15933405" y="6613527"/>
            <a:ext cx="1711326" cy="5302250"/>
          </a:xfrm>
          <a:custGeom>
            <a:avLst/>
            <a:gdLst>
              <a:gd name="T0" fmla="*/ 820659 w 220"/>
              <a:gd name="T1" fmla="*/ 2651125 h 681"/>
              <a:gd name="T2" fmla="*/ 38894 w 220"/>
              <a:gd name="T3" fmla="*/ 2651125 h 681"/>
              <a:gd name="T4" fmla="*/ 0 w 220"/>
              <a:gd name="T5" fmla="*/ 2616088 h 681"/>
              <a:gd name="T6" fmla="*/ 0 w 220"/>
              <a:gd name="T7" fmla="*/ 35037 h 681"/>
              <a:gd name="T8" fmla="*/ 38894 w 220"/>
              <a:gd name="T9" fmla="*/ 0 h 681"/>
              <a:gd name="T10" fmla="*/ 820659 w 220"/>
              <a:gd name="T11" fmla="*/ 0 h 681"/>
              <a:gd name="T12" fmla="*/ 855663 w 220"/>
              <a:gd name="T13" fmla="*/ 35037 h 681"/>
              <a:gd name="T14" fmla="*/ 855663 w 220"/>
              <a:gd name="T15" fmla="*/ 2616088 h 681"/>
              <a:gd name="T16" fmla="*/ 820659 w 220"/>
              <a:gd name="T17" fmla="*/ 2651125 h 6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0" h="681">
                <a:moveTo>
                  <a:pt x="211" y="681"/>
                </a:moveTo>
                <a:cubicBezTo>
                  <a:pt x="10" y="681"/>
                  <a:pt x="10" y="681"/>
                  <a:pt x="10" y="681"/>
                </a:cubicBezTo>
                <a:cubicBezTo>
                  <a:pt x="4" y="681"/>
                  <a:pt x="0" y="677"/>
                  <a:pt x="0" y="672"/>
                </a:cubicBezTo>
                <a:cubicBezTo>
                  <a:pt x="0" y="9"/>
                  <a:pt x="0" y="9"/>
                  <a:pt x="0" y="9"/>
                </a:cubicBezTo>
                <a:cubicBezTo>
                  <a:pt x="0" y="4"/>
                  <a:pt x="4" y="0"/>
                  <a:pt x="10" y="0"/>
                </a:cubicBezTo>
                <a:cubicBezTo>
                  <a:pt x="211" y="0"/>
                  <a:pt x="211" y="0"/>
                  <a:pt x="211" y="0"/>
                </a:cubicBezTo>
                <a:cubicBezTo>
                  <a:pt x="216" y="0"/>
                  <a:pt x="220" y="4"/>
                  <a:pt x="220" y="9"/>
                </a:cubicBezTo>
                <a:cubicBezTo>
                  <a:pt x="220" y="672"/>
                  <a:pt x="220" y="672"/>
                  <a:pt x="220" y="672"/>
                </a:cubicBezTo>
                <a:cubicBezTo>
                  <a:pt x="220" y="677"/>
                  <a:pt x="216" y="681"/>
                  <a:pt x="211" y="681"/>
                </a:cubicBezTo>
                <a:close/>
              </a:path>
            </a:pathLst>
          </a:custGeom>
          <a:solidFill>
            <a:srgbClr val="2686A7"/>
          </a:solidFill>
          <a:ln>
            <a:noFill/>
          </a:ln>
        </p:spPr>
        <p:txBody>
          <a:bodyPr/>
          <a:lstStyle/>
          <a:p>
            <a:pPr defTabSz="1828800"/>
            <a:endParaRPr lang="en-US" sz="3600">
              <a:solidFill>
                <a:prstClr val="black"/>
              </a:solidFill>
            </a:endParaRPr>
          </a:p>
        </p:txBody>
      </p:sp>
      <p:sp>
        <p:nvSpPr>
          <p:cNvPr id="2057" name="Freeform 14"/>
          <p:cNvSpPr>
            <a:spLocks/>
          </p:cNvSpPr>
          <p:nvPr/>
        </p:nvSpPr>
        <p:spPr bwMode="auto">
          <a:xfrm>
            <a:off x="19435431" y="5149851"/>
            <a:ext cx="1704974" cy="6765926"/>
          </a:xfrm>
          <a:custGeom>
            <a:avLst/>
            <a:gdLst>
              <a:gd name="T0" fmla="*/ 817454 w 219"/>
              <a:gd name="T1" fmla="*/ 3382962 h 869"/>
              <a:gd name="T2" fmla="*/ 35034 w 219"/>
              <a:gd name="T3" fmla="*/ 3382962 h 869"/>
              <a:gd name="T4" fmla="*/ 0 w 219"/>
              <a:gd name="T5" fmla="*/ 3347926 h 869"/>
              <a:gd name="T6" fmla="*/ 0 w 219"/>
              <a:gd name="T7" fmla="*/ 38929 h 869"/>
              <a:gd name="T8" fmla="*/ 35034 w 219"/>
              <a:gd name="T9" fmla="*/ 0 h 869"/>
              <a:gd name="T10" fmla="*/ 817454 w 219"/>
              <a:gd name="T11" fmla="*/ 0 h 869"/>
              <a:gd name="T12" fmla="*/ 852488 w 219"/>
              <a:gd name="T13" fmla="*/ 38929 h 869"/>
              <a:gd name="T14" fmla="*/ 852488 w 219"/>
              <a:gd name="T15" fmla="*/ 3347926 h 869"/>
              <a:gd name="T16" fmla="*/ 817454 w 219"/>
              <a:gd name="T17" fmla="*/ 3382962 h 8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9" h="869">
                <a:moveTo>
                  <a:pt x="210" y="869"/>
                </a:moveTo>
                <a:cubicBezTo>
                  <a:pt x="9" y="869"/>
                  <a:pt x="9" y="869"/>
                  <a:pt x="9" y="869"/>
                </a:cubicBezTo>
                <a:cubicBezTo>
                  <a:pt x="4" y="869"/>
                  <a:pt x="0" y="865"/>
                  <a:pt x="0" y="860"/>
                </a:cubicBezTo>
                <a:cubicBezTo>
                  <a:pt x="0" y="10"/>
                  <a:pt x="0" y="10"/>
                  <a:pt x="0" y="10"/>
                </a:cubicBezTo>
                <a:cubicBezTo>
                  <a:pt x="0" y="4"/>
                  <a:pt x="4" y="0"/>
                  <a:pt x="9" y="0"/>
                </a:cubicBezTo>
                <a:cubicBezTo>
                  <a:pt x="210" y="0"/>
                  <a:pt x="210" y="0"/>
                  <a:pt x="210" y="0"/>
                </a:cubicBezTo>
                <a:cubicBezTo>
                  <a:pt x="215" y="0"/>
                  <a:pt x="219" y="4"/>
                  <a:pt x="219" y="10"/>
                </a:cubicBezTo>
                <a:cubicBezTo>
                  <a:pt x="219" y="860"/>
                  <a:pt x="219" y="860"/>
                  <a:pt x="219" y="860"/>
                </a:cubicBezTo>
                <a:cubicBezTo>
                  <a:pt x="219" y="865"/>
                  <a:pt x="215" y="869"/>
                  <a:pt x="210" y="869"/>
                </a:cubicBezTo>
                <a:close/>
              </a:path>
            </a:pathLst>
          </a:custGeom>
          <a:solidFill>
            <a:srgbClr val="00B0F0"/>
          </a:solidFill>
          <a:ln>
            <a:noFill/>
          </a:ln>
        </p:spPr>
        <p:txBody>
          <a:bodyPr/>
          <a:lstStyle/>
          <a:p>
            <a:pPr defTabSz="1828800"/>
            <a:endParaRPr lang="en-US" sz="3600">
              <a:solidFill>
                <a:prstClr val="black"/>
              </a:solidFill>
            </a:endParaRPr>
          </a:p>
        </p:txBody>
      </p:sp>
      <p:sp>
        <p:nvSpPr>
          <p:cNvPr id="2058" name="Rectangle 15"/>
          <p:cNvSpPr>
            <a:spLocks noChangeArrowheads="1"/>
          </p:cNvSpPr>
          <p:nvPr/>
        </p:nvSpPr>
        <p:spPr bwMode="auto">
          <a:xfrm>
            <a:off x="2299954" y="9274176"/>
            <a:ext cx="135133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6000">
                <a:solidFill>
                  <a:srgbClr val="6B6B6B"/>
                </a:solidFill>
                <a:latin typeface="+mn-lt"/>
              </a:rPr>
              <a:t>10K</a:t>
            </a:r>
            <a:endParaRPr lang="en-US" altLang="en-US" sz="3600">
              <a:solidFill>
                <a:srgbClr val="6B6B6B"/>
              </a:solidFill>
              <a:latin typeface="+mn-lt"/>
            </a:endParaRPr>
          </a:p>
        </p:txBody>
      </p:sp>
      <p:sp>
        <p:nvSpPr>
          <p:cNvPr id="2059" name="Rectangle 16"/>
          <p:cNvSpPr>
            <a:spLocks noChangeArrowheads="1"/>
          </p:cNvSpPr>
          <p:nvPr/>
        </p:nvSpPr>
        <p:spPr bwMode="auto">
          <a:xfrm>
            <a:off x="2299954" y="7156450"/>
            <a:ext cx="147957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6000">
                <a:solidFill>
                  <a:srgbClr val="6B6B6B"/>
                </a:solidFill>
                <a:latin typeface="+mn-lt"/>
              </a:rPr>
              <a:t>20K</a:t>
            </a:r>
            <a:endParaRPr lang="en-US" altLang="en-US" sz="3600">
              <a:solidFill>
                <a:srgbClr val="6B6B6B"/>
              </a:solidFill>
              <a:latin typeface="+mn-lt"/>
            </a:endParaRPr>
          </a:p>
        </p:txBody>
      </p:sp>
      <p:sp>
        <p:nvSpPr>
          <p:cNvPr id="2060" name="Rectangle 17"/>
          <p:cNvSpPr>
            <a:spLocks noChangeArrowheads="1"/>
          </p:cNvSpPr>
          <p:nvPr/>
        </p:nvSpPr>
        <p:spPr bwMode="auto">
          <a:xfrm>
            <a:off x="2299954" y="5006976"/>
            <a:ext cx="147636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6000" dirty="0">
                <a:solidFill>
                  <a:srgbClr val="6B6B6B"/>
                </a:solidFill>
                <a:latin typeface="+mn-lt"/>
              </a:rPr>
              <a:t>30K</a:t>
            </a:r>
            <a:endParaRPr lang="en-US" altLang="en-US" sz="3600" dirty="0">
              <a:solidFill>
                <a:srgbClr val="6B6B6B"/>
              </a:solidFill>
              <a:latin typeface="+mn-lt"/>
            </a:endParaRPr>
          </a:p>
        </p:txBody>
      </p:sp>
      <p:sp>
        <p:nvSpPr>
          <p:cNvPr id="2061" name="Rectangle 18"/>
          <p:cNvSpPr>
            <a:spLocks noChangeArrowheads="1"/>
          </p:cNvSpPr>
          <p:nvPr/>
        </p:nvSpPr>
        <p:spPr bwMode="auto">
          <a:xfrm>
            <a:off x="5427331" y="5578477"/>
            <a:ext cx="200215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7800" b="1" dirty="0">
                <a:solidFill>
                  <a:srgbClr val="6B6B6B"/>
                </a:solidFill>
                <a:latin typeface="+mn-lt"/>
              </a:rPr>
              <a:t>24K</a:t>
            </a:r>
            <a:endParaRPr lang="en-US" altLang="en-US" sz="3600" dirty="0">
              <a:solidFill>
                <a:srgbClr val="6B6B6B"/>
              </a:solidFill>
              <a:latin typeface="+mn-lt"/>
            </a:endParaRPr>
          </a:p>
        </p:txBody>
      </p:sp>
      <p:sp>
        <p:nvSpPr>
          <p:cNvPr id="2062" name="Rectangle 19"/>
          <p:cNvSpPr>
            <a:spLocks noChangeArrowheads="1"/>
          </p:cNvSpPr>
          <p:nvPr/>
        </p:nvSpPr>
        <p:spPr bwMode="auto">
          <a:xfrm>
            <a:off x="8923005" y="4502151"/>
            <a:ext cx="197970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7800" b="1">
                <a:solidFill>
                  <a:srgbClr val="6B6B6B"/>
                </a:solidFill>
                <a:latin typeface="+mn-lt"/>
              </a:rPr>
              <a:t>28K</a:t>
            </a:r>
            <a:endParaRPr lang="en-US" altLang="en-US" sz="3600">
              <a:solidFill>
                <a:srgbClr val="6B6B6B"/>
              </a:solidFill>
              <a:latin typeface="+mn-lt"/>
            </a:endParaRPr>
          </a:p>
        </p:txBody>
      </p:sp>
      <p:sp>
        <p:nvSpPr>
          <p:cNvPr id="2063" name="Rectangle 20"/>
          <p:cNvSpPr>
            <a:spLocks noChangeArrowheads="1"/>
          </p:cNvSpPr>
          <p:nvPr/>
        </p:nvSpPr>
        <p:spPr bwMode="auto">
          <a:xfrm>
            <a:off x="12415505" y="7188201"/>
            <a:ext cx="180498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7800" b="1">
                <a:solidFill>
                  <a:srgbClr val="6B6B6B"/>
                </a:solidFill>
                <a:latin typeface="+mn-lt"/>
              </a:rPr>
              <a:t>16K</a:t>
            </a:r>
            <a:endParaRPr lang="en-US" altLang="en-US" sz="3600">
              <a:solidFill>
                <a:srgbClr val="6B6B6B"/>
              </a:solidFill>
              <a:latin typeface="+mn-lt"/>
            </a:endParaRPr>
          </a:p>
        </p:txBody>
      </p:sp>
      <p:sp>
        <p:nvSpPr>
          <p:cNvPr id="2064" name="Rectangle 21"/>
          <p:cNvSpPr>
            <a:spLocks noChangeArrowheads="1"/>
          </p:cNvSpPr>
          <p:nvPr/>
        </p:nvSpPr>
        <p:spPr bwMode="auto">
          <a:xfrm>
            <a:off x="15901655" y="5111751"/>
            <a:ext cx="194925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7800" b="1">
                <a:solidFill>
                  <a:srgbClr val="6B6B6B"/>
                </a:solidFill>
                <a:latin typeface="+mn-lt"/>
              </a:rPr>
              <a:t>26K</a:t>
            </a:r>
            <a:endParaRPr lang="en-US" altLang="en-US" sz="3600">
              <a:solidFill>
                <a:srgbClr val="6B6B6B"/>
              </a:solidFill>
              <a:latin typeface="+mn-lt"/>
            </a:endParaRPr>
          </a:p>
        </p:txBody>
      </p:sp>
      <p:sp>
        <p:nvSpPr>
          <p:cNvPr id="2065" name="Rectangle 22"/>
          <p:cNvSpPr>
            <a:spLocks noChangeArrowheads="1"/>
          </p:cNvSpPr>
          <p:nvPr/>
        </p:nvSpPr>
        <p:spPr bwMode="auto">
          <a:xfrm>
            <a:off x="19403681" y="3381377"/>
            <a:ext cx="190116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7800" b="1">
                <a:solidFill>
                  <a:srgbClr val="6B6B6B"/>
                </a:solidFill>
                <a:latin typeface="+mn-lt"/>
              </a:rPr>
              <a:t>33K</a:t>
            </a:r>
            <a:endParaRPr lang="en-US" altLang="en-US" sz="3600">
              <a:solidFill>
                <a:srgbClr val="6B6B6B"/>
              </a:solidFill>
              <a:latin typeface="+mn-lt"/>
            </a:endParaRPr>
          </a:p>
        </p:txBody>
      </p:sp>
      <p:sp>
        <p:nvSpPr>
          <p:cNvPr id="2066" name="Freeform 23"/>
          <p:cNvSpPr>
            <a:spLocks/>
          </p:cNvSpPr>
          <p:nvPr/>
        </p:nvSpPr>
        <p:spPr bwMode="auto">
          <a:xfrm>
            <a:off x="16314405" y="10474327"/>
            <a:ext cx="949326" cy="1238250"/>
          </a:xfrm>
          <a:custGeom>
            <a:avLst/>
            <a:gdLst>
              <a:gd name="T0" fmla="*/ 252894 w 122"/>
              <a:gd name="T1" fmla="*/ 0 h 159"/>
              <a:gd name="T2" fmla="*/ 0 w 122"/>
              <a:gd name="T3" fmla="*/ 221950 h 159"/>
              <a:gd name="T4" fmla="*/ 73923 w 122"/>
              <a:gd name="T5" fmla="*/ 358236 h 159"/>
              <a:gd name="T6" fmla="*/ 89486 w 122"/>
              <a:gd name="T7" fmla="*/ 350448 h 159"/>
              <a:gd name="T8" fmla="*/ 97267 w 122"/>
              <a:gd name="T9" fmla="*/ 319297 h 159"/>
              <a:gd name="T10" fmla="*/ 93376 w 122"/>
              <a:gd name="T11" fmla="*/ 299828 h 159"/>
              <a:gd name="T12" fmla="*/ 70032 w 122"/>
              <a:gd name="T13" fmla="*/ 229738 h 159"/>
              <a:gd name="T14" fmla="*/ 241222 w 122"/>
              <a:gd name="T15" fmla="*/ 62302 h 159"/>
              <a:gd name="T16" fmla="*/ 389068 w 122"/>
              <a:gd name="T17" fmla="*/ 198587 h 159"/>
              <a:gd name="T18" fmla="*/ 276238 w 122"/>
              <a:gd name="T19" fmla="*/ 385493 h 159"/>
              <a:gd name="T20" fmla="*/ 221769 w 122"/>
              <a:gd name="T21" fmla="*/ 315403 h 159"/>
              <a:gd name="T22" fmla="*/ 252894 w 122"/>
              <a:gd name="T23" fmla="*/ 190800 h 159"/>
              <a:gd name="T24" fmla="*/ 206206 w 122"/>
              <a:gd name="T25" fmla="*/ 140179 h 159"/>
              <a:gd name="T26" fmla="*/ 136174 w 122"/>
              <a:gd name="T27" fmla="*/ 229738 h 159"/>
              <a:gd name="T28" fmla="*/ 147846 w 122"/>
              <a:gd name="T29" fmla="*/ 284252 h 159"/>
              <a:gd name="T30" fmla="*/ 101158 w 122"/>
              <a:gd name="T31" fmla="*/ 478946 h 159"/>
              <a:gd name="T32" fmla="*/ 101158 w 122"/>
              <a:gd name="T33" fmla="*/ 615231 h 159"/>
              <a:gd name="T34" fmla="*/ 108939 w 122"/>
              <a:gd name="T35" fmla="*/ 615231 h 159"/>
              <a:gd name="T36" fmla="*/ 175081 w 122"/>
              <a:gd name="T37" fmla="*/ 498415 h 159"/>
              <a:gd name="T38" fmla="*/ 198425 w 122"/>
              <a:gd name="T39" fmla="*/ 401068 h 159"/>
              <a:gd name="T40" fmla="*/ 284020 w 122"/>
              <a:gd name="T41" fmla="*/ 447795 h 159"/>
              <a:gd name="T42" fmla="*/ 474663 w 122"/>
              <a:gd name="T43" fmla="*/ 202481 h 159"/>
              <a:gd name="T44" fmla="*/ 252894 w 122"/>
              <a:gd name="T45" fmla="*/ 0 h 15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2" h="159">
                <a:moveTo>
                  <a:pt x="65" y="0"/>
                </a:moveTo>
                <a:cubicBezTo>
                  <a:pt x="22" y="0"/>
                  <a:pt x="0" y="31"/>
                  <a:pt x="0" y="57"/>
                </a:cubicBezTo>
                <a:cubicBezTo>
                  <a:pt x="0" y="73"/>
                  <a:pt x="6" y="87"/>
                  <a:pt x="19" y="92"/>
                </a:cubicBezTo>
                <a:cubicBezTo>
                  <a:pt x="21" y="93"/>
                  <a:pt x="22" y="92"/>
                  <a:pt x="23" y="90"/>
                </a:cubicBezTo>
                <a:cubicBezTo>
                  <a:pt x="23" y="88"/>
                  <a:pt x="24" y="84"/>
                  <a:pt x="25" y="82"/>
                </a:cubicBezTo>
                <a:cubicBezTo>
                  <a:pt x="26" y="80"/>
                  <a:pt x="25" y="79"/>
                  <a:pt x="24" y="77"/>
                </a:cubicBezTo>
                <a:cubicBezTo>
                  <a:pt x="20" y="73"/>
                  <a:pt x="18" y="67"/>
                  <a:pt x="18" y="59"/>
                </a:cubicBezTo>
                <a:cubicBezTo>
                  <a:pt x="18" y="36"/>
                  <a:pt x="35" y="16"/>
                  <a:pt x="62" y="16"/>
                </a:cubicBezTo>
                <a:cubicBezTo>
                  <a:pt x="87" y="16"/>
                  <a:pt x="100" y="31"/>
                  <a:pt x="100" y="51"/>
                </a:cubicBezTo>
                <a:cubicBezTo>
                  <a:pt x="100" y="77"/>
                  <a:pt x="89" y="99"/>
                  <a:pt x="71" y="99"/>
                </a:cubicBezTo>
                <a:cubicBezTo>
                  <a:pt x="62" y="99"/>
                  <a:pt x="55" y="91"/>
                  <a:pt x="57" y="81"/>
                </a:cubicBezTo>
                <a:cubicBezTo>
                  <a:pt x="60" y="70"/>
                  <a:pt x="65" y="57"/>
                  <a:pt x="65" y="49"/>
                </a:cubicBezTo>
                <a:cubicBezTo>
                  <a:pt x="65" y="42"/>
                  <a:pt x="61" y="36"/>
                  <a:pt x="53" y="36"/>
                </a:cubicBezTo>
                <a:cubicBezTo>
                  <a:pt x="43" y="36"/>
                  <a:pt x="35" y="46"/>
                  <a:pt x="35" y="59"/>
                </a:cubicBezTo>
                <a:cubicBezTo>
                  <a:pt x="35" y="68"/>
                  <a:pt x="38" y="73"/>
                  <a:pt x="38" y="73"/>
                </a:cubicBezTo>
                <a:cubicBezTo>
                  <a:pt x="38" y="73"/>
                  <a:pt x="28" y="116"/>
                  <a:pt x="26" y="123"/>
                </a:cubicBezTo>
                <a:cubicBezTo>
                  <a:pt x="23" y="138"/>
                  <a:pt x="26" y="156"/>
                  <a:pt x="26" y="158"/>
                </a:cubicBezTo>
                <a:cubicBezTo>
                  <a:pt x="26" y="159"/>
                  <a:pt x="28" y="159"/>
                  <a:pt x="28" y="158"/>
                </a:cubicBezTo>
                <a:cubicBezTo>
                  <a:pt x="29" y="157"/>
                  <a:pt x="41" y="143"/>
                  <a:pt x="45" y="128"/>
                </a:cubicBezTo>
                <a:cubicBezTo>
                  <a:pt x="46" y="124"/>
                  <a:pt x="51" y="103"/>
                  <a:pt x="51" y="103"/>
                </a:cubicBezTo>
                <a:cubicBezTo>
                  <a:pt x="54" y="109"/>
                  <a:pt x="64" y="115"/>
                  <a:pt x="73" y="115"/>
                </a:cubicBezTo>
                <a:cubicBezTo>
                  <a:pt x="103" y="115"/>
                  <a:pt x="122" y="88"/>
                  <a:pt x="122" y="52"/>
                </a:cubicBezTo>
                <a:cubicBezTo>
                  <a:pt x="122" y="25"/>
                  <a:pt x="100" y="0"/>
                  <a:pt x="6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67" name="Freeform 24"/>
          <p:cNvSpPr>
            <a:spLocks/>
          </p:cNvSpPr>
          <p:nvPr/>
        </p:nvSpPr>
        <p:spPr bwMode="auto">
          <a:xfrm>
            <a:off x="9218280" y="10645776"/>
            <a:ext cx="1165224" cy="952500"/>
          </a:xfrm>
          <a:custGeom>
            <a:avLst/>
            <a:gdLst>
              <a:gd name="T0" fmla="*/ 582613 w 150"/>
              <a:gd name="T1" fmla="*/ 54652 h 122"/>
              <a:gd name="T2" fmla="*/ 512699 w 150"/>
              <a:gd name="T3" fmla="*/ 74170 h 122"/>
              <a:gd name="T4" fmla="*/ 563193 w 150"/>
              <a:gd name="T5" fmla="*/ 7807 h 122"/>
              <a:gd name="T6" fmla="*/ 489395 w 150"/>
              <a:gd name="T7" fmla="*/ 35133 h 122"/>
              <a:gd name="T8" fmla="*/ 400061 w 150"/>
              <a:gd name="T9" fmla="*/ 0 h 122"/>
              <a:gd name="T10" fmla="*/ 283538 w 150"/>
              <a:gd name="T11" fmla="*/ 117111 h 122"/>
              <a:gd name="T12" fmla="*/ 283538 w 150"/>
              <a:gd name="T13" fmla="*/ 144436 h 122"/>
              <a:gd name="T14" fmla="*/ 38841 w 150"/>
              <a:gd name="T15" fmla="*/ 19518 h 122"/>
              <a:gd name="T16" fmla="*/ 23305 w 150"/>
              <a:gd name="T17" fmla="*/ 81977 h 122"/>
              <a:gd name="T18" fmla="*/ 77682 w 150"/>
              <a:gd name="T19" fmla="*/ 179570 h 122"/>
              <a:gd name="T20" fmla="*/ 23305 w 150"/>
              <a:gd name="T21" fmla="*/ 163955 h 122"/>
              <a:gd name="T22" fmla="*/ 23305 w 150"/>
              <a:gd name="T23" fmla="*/ 167859 h 122"/>
              <a:gd name="T24" fmla="*/ 116523 w 150"/>
              <a:gd name="T25" fmla="*/ 284969 h 122"/>
              <a:gd name="T26" fmla="*/ 85450 w 150"/>
              <a:gd name="T27" fmla="*/ 288873 h 122"/>
              <a:gd name="T28" fmla="*/ 62145 w 150"/>
              <a:gd name="T29" fmla="*/ 288873 h 122"/>
              <a:gd name="T30" fmla="*/ 174784 w 150"/>
              <a:gd name="T31" fmla="*/ 370850 h 122"/>
              <a:gd name="T32" fmla="*/ 27189 w 150"/>
              <a:gd name="T33" fmla="*/ 421598 h 122"/>
              <a:gd name="T34" fmla="*/ 0 w 150"/>
              <a:gd name="T35" fmla="*/ 421598 h 122"/>
              <a:gd name="T36" fmla="*/ 182552 w 150"/>
              <a:gd name="T37" fmla="*/ 476250 h 122"/>
              <a:gd name="T38" fmla="*/ 520468 w 150"/>
              <a:gd name="T39" fmla="*/ 132725 h 122"/>
              <a:gd name="T40" fmla="*/ 520468 w 150"/>
              <a:gd name="T41" fmla="*/ 117111 h 122"/>
              <a:gd name="T42" fmla="*/ 582613 w 150"/>
              <a:gd name="T43" fmla="*/ 54652 h 12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50" h="122">
                <a:moveTo>
                  <a:pt x="150" y="14"/>
                </a:moveTo>
                <a:cubicBezTo>
                  <a:pt x="144" y="16"/>
                  <a:pt x="138" y="18"/>
                  <a:pt x="132" y="19"/>
                </a:cubicBezTo>
                <a:cubicBezTo>
                  <a:pt x="138" y="15"/>
                  <a:pt x="143" y="9"/>
                  <a:pt x="145" y="2"/>
                </a:cubicBezTo>
                <a:cubicBezTo>
                  <a:pt x="140" y="5"/>
                  <a:pt x="133" y="8"/>
                  <a:pt x="126" y="9"/>
                </a:cubicBezTo>
                <a:cubicBezTo>
                  <a:pt x="120" y="3"/>
                  <a:pt x="112" y="0"/>
                  <a:pt x="103" y="0"/>
                </a:cubicBezTo>
                <a:cubicBezTo>
                  <a:pt x="86" y="0"/>
                  <a:pt x="73" y="13"/>
                  <a:pt x="73" y="30"/>
                </a:cubicBezTo>
                <a:cubicBezTo>
                  <a:pt x="73" y="33"/>
                  <a:pt x="73" y="35"/>
                  <a:pt x="73" y="37"/>
                </a:cubicBezTo>
                <a:cubicBezTo>
                  <a:pt x="48" y="36"/>
                  <a:pt x="25" y="24"/>
                  <a:pt x="10" y="5"/>
                </a:cubicBezTo>
                <a:cubicBezTo>
                  <a:pt x="7" y="10"/>
                  <a:pt x="6" y="15"/>
                  <a:pt x="6" y="21"/>
                </a:cubicBezTo>
                <a:cubicBezTo>
                  <a:pt x="6" y="31"/>
                  <a:pt x="11" y="41"/>
                  <a:pt x="20" y="46"/>
                </a:cubicBezTo>
                <a:cubicBezTo>
                  <a:pt x="14" y="46"/>
                  <a:pt x="10" y="45"/>
                  <a:pt x="6" y="42"/>
                </a:cubicBezTo>
                <a:cubicBezTo>
                  <a:pt x="6" y="43"/>
                  <a:pt x="6" y="43"/>
                  <a:pt x="6" y="43"/>
                </a:cubicBezTo>
                <a:cubicBezTo>
                  <a:pt x="6" y="58"/>
                  <a:pt x="16" y="70"/>
                  <a:pt x="30" y="73"/>
                </a:cubicBezTo>
                <a:cubicBezTo>
                  <a:pt x="28" y="74"/>
                  <a:pt x="25" y="74"/>
                  <a:pt x="22" y="74"/>
                </a:cubicBezTo>
                <a:cubicBezTo>
                  <a:pt x="20" y="74"/>
                  <a:pt x="18" y="74"/>
                  <a:pt x="16" y="74"/>
                </a:cubicBezTo>
                <a:cubicBezTo>
                  <a:pt x="20" y="86"/>
                  <a:pt x="32" y="95"/>
                  <a:pt x="45" y="95"/>
                </a:cubicBezTo>
                <a:cubicBezTo>
                  <a:pt x="35" y="103"/>
                  <a:pt x="21" y="108"/>
                  <a:pt x="7" y="108"/>
                </a:cubicBezTo>
                <a:cubicBezTo>
                  <a:pt x="4" y="108"/>
                  <a:pt x="2" y="108"/>
                  <a:pt x="0" y="108"/>
                </a:cubicBezTo>
                <a:cubicBezTo>
                  <a:pt x="13" y="116"/>
                  <a:pt x="29" y="122"/>
                  <a:pt x="47" y="122"/>
                </a:cubicBezTo>
                <a:cubicBezTo>
                  <a:pt x="103" y="122"/>
                  <a:pt x="134" y="75"/>
                  <a:pt x="134" y="34"/>
                </a:cubicBezTo>
                <a:cubicBezTo>
                  <a:pt x="134" y="33"/>
                  <a:pt x="134" y="31"/>
                  <a:pt x="134" y="30"/>
                </a:cubicBezTo>
                <a:cubicBezTo>
                  <a:pt x="140" y="26"/>
                  <a:pt x="146" y="20"/>
                  <a:pt x="150"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68" name="Freeform 25"/>
          <p:cNvSpPr>
            <a:spLocks/>
          </p:cNvSpPr>
          <p:nvPr/>
        </p:nvSpPr>
        <p:spPr bwMode="auto">
          <a:xfrm>
            <a:off x="20165680" y="10591800"/>
            <a:ext cx="631824" cy="1323976"/>
          </a:xfrm>
          <a:custGeom>
            <a:avLst/>
            <a:gdLst>
              <a:gd name="T0" fmla="*/ 66303 w 81"/>
              <a:gd name="T1" fmla="*/ 132397 h 170"/>
              <a:gd name="T2" fmla="*/ 66303 w 81"/>
              <a:gd name="T3" fmla="*/ 229748 h 170"/>
              <a:gd name="T4" fmla="*/ 0 w 81"/>
              <a:gd name="T5" fmla="*/ 229748 h 170"/>
              <a:gd name="T6" fmla="*/ 0 w 81"/>
              <a:gd name="T7" fmla="*/ 342676 h 170"/>
              <a:gd name="T8" fmla="*/ 66303 w 81"/>
              <a:gd name="T9" fmla="*/ 342676 h 170"/>
              <a:gd name="T10" fmla="*/ 66303 w 81"/>
              <a:gd name="T11" fmla="*/ 661987 h 170"/>
              <a:gd name="T12" fmla="*/ 206709 w 81"/>
              <a:gd name="T13" fmla="*/ 661987 h 170"/>
              <a:gd name="T14" fmla="*/ 206709 w 81"/>
              <a:gd name="T15" fmla="*/ 342676 h 170"/>
              <a:gd name="T16" fmla="*/ 300312 w 81"/>
              <a:gd name="T17" fmla="*/ 342676 h 170"/>
              <a:gd name="T18" fmla="*/ 315913 w 81"/>
              <a:gd name="T19" fmla="*/ 229748 h 170"/>
              <a:gd name="T20" fmla="*/ 206709 w 81"/>
              <a:gd name="T21" fmla="*/ 229748 h 170"/>
              <a:gd name="T22" fmla="*/ 206709 w 81"/>
              <a:gd name="T23" fmla="*/ 147974 h 170"/>
              <a:gd name="T24" fmla="*/ 237910 w 81"/>
              <a:gd name="T25" fmla="*/ 120715 h 170"/>
              <a:gd name="T26" fmla="*/ 315913 w 81"/>
              <a:gd name="T27" fmla="*/ 120715 h 170"/>
              <a:gd name="T28" fmla="*/ 315913 w 81"/>
              <a:gd name="T29" fmla="*/ 0 h 170"/>
              <a:gd name="T30" fmla="*/ 210609 w 81"/>
              <a:gd name="T31" fmla="*/ 0 h 170"/>
              <a:gd name="T32" fmla="*/ 66303 w 81"/>
              <a:gd name="T33" fmla="*/ 132397 h 1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1" h="170">
                <a:moveTo>
                  <a:pt x="17" y="34"/>
                </a:moveTo>
                <a:cubicBezTo>
                  <a:pt x="17" y="39"/>
                  <a:pt x="17" y="59"/>
                  <a:pt x="17" y="59"/>
                </a:cubicBezTo>
                <a:cubicBezTo>
                  <a:pt x="0" y="59"/>
                  <a:pt x="0" y="59"/>
                  <a:pt x="0" y="59"/>
                </a:cubicBezTo>
                <a:cubicBezTo>
                  <a:pt x="0" y="88"/>
                  <a:pt x="0" y="88"/>
                  <a:pt x="0" y="88"/>
                </a:cubicBezTo>
                <a:cubicBezTo>
                  <a:pt x="17" y="88"/>
                  <a:pt x="17" y="88"/>
                  <a:pt x="17" y="88"/>
                </a:cubicBezTo>
                <a:cubicBezTo>
                  <a:pt x="17" y="170"/>
                  <a:pt x="17" y="170"/>
                  <a:pt x="17" y="170"/>
                </a:cubicBezTo>
                <a:cubicBezTo>
                  <a:pt x="53" y="170"/>
                  <a:pt x="53" y="170"/>
                  <a:pt x="53" y="170"/>
                </a:cubicBezTo>
                <a:cubicBezTo>
                  <a:pt x="53" y="88"/>
                  <a:pt x="53" y="88"/>
                  <a:pt x="53" y="88"/>
                </a:cubicBezTo>
                <a:cubicBezTo>
                  <a:pt x="77" y="88"/>
                  <a:pt x="77" y="88"/>
                  <a:pt x="77" y="88"/>
                </a:cubicBezTo>
                <a:cubicBezTo>
                  <a:pt x="77" y="88"/>
                  <a:pt x="80" y="74"/>
                  <a:pt x="81" y="59"/>
                </a:cubicBezTo>
                <a:cubicBezTo>
                  <a:pt x="78" y="59"/>
                  <a:pt x="53" y="59"/>
                  <a:pt x="53" y="59"/>
                </a:cubicBezTo>
                <a:cubicBezTo>
                  <a:pt x="53" y="59"/>
                  <a:pt x="53" y="41"/>
                  <a:pt x="53" y="38"/>
                </a:cubicBezTo>
                <a:cubicBezTo>
                  <a:pt x="53" y="35"/>
                  <a:pt x="57" y="31"/>
                  <a:pt x="61" y="31"/>
                </a:cubicBezTo>
                <a:cubicBezTo>
                  <a:pt x="65" y="31"/>
                  <a:pt x="73" y="31"/>
                  <a:pt x="81" y="31"/>
                </a:cubicBezTo>
                <a:cubicBezTo>
                  <a:pt x="81" y="27"/>
                  <a:pt x="81" y="13"/>
                  <a:pt x="81" y="0"/>
                </a:cubicBezTo>
                <a:cubicBezTo>
                  <a:pt x="71" y="0"/>
                  <a:pt x="59" y="0"/>
                  <a:pt x="54" y="0"/>
                </a:cubicBezTo>
                <a:cubicBezTo>
                  <a:pt x="16" y="0"/>
                  <a:pt x="17" y="30"/>
                  <a:pt x="17"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69" name="Freeform 26"/>
          <p:cNvSpPr>
            <a:spLocks noEditPoints="1"/>
          </p:cNvSpPr>
          <p:nvPr/>
        </p:nvSpPr>
        <p:spPr bwMode="auto">
          <a:xfrm>
            <a:off x="12752055" y="10747376"/>
            <a:ext cx="590550" cy="723900"/>
          </a:xfrm>
          <a:custGeom>
            <a:avLst/>
            <a:gdLst>
              <a:gd name="T0" fmla="*/ 240882 w 76"/>
              <a:gd name="T1" fmla="*/ 167353 h 93"/>
              <a:gd name="T2" fmla="*/ 268079 w 76"/>
              <a:gd name="T3" fmla="*/ 147894 h 93"/>
              <a:gd name="T4" fmla="*/ 283619 w 76"/>
              <a:gd name="T5" fmla="*/ 93406 h 93"/>
              <a:gd name="T6" fmla="*/ 268079 w 76"/>
              <a:gd name="T7" fmla="*/ 38919 h 93"/>
              <a:gd name="T8" fmla="*/ 174834 w 76"/>
              <a:gd name="T9" fmla="*/ 0 h 93"/>
              <a:gd name="T10" fmla="*/ 0 w 76"/>
              <a:gd name="T11" fmla="*/ 0 h 93"/>
              <a:gd name="T12" fmla="*/ 0 w 76"/>
              <a:gd name="T13" fmla="*/ 361950 h 93"/>
              <a:gd name="T14" fmla="*/ 163178 w 76"/>
              <a:gd name="T15" fmla="*/ 361950 h 93"/>
              <a:gd name="T16" fmla="*/ 213686 w 76"/>
              <a:gd name="T17" fmla="*/ 354166 h 93"/>
              <a:gd name="T18" fmla="*/ 252538 w 76"/>
              <a:gd name="T19" fmla="*/ 338598 h 93"/>
              <a:gd name="T20" fmla="*/ 279734 w 76"/>
              <a:gd name="T21" fmla="*/ 311355 h 93"/>
              <a:gd name="T22" fmla="*/ 295275 w 76"/>
              <a:gd name="T23" fmla="*/ 252976 h 93"/>
              <a:gd name="T24" fmla="*/ 279734 w 76"/>
              <a:gd name="T25" fmla="*/ 198489 h 93"/>
              <a:gd name="T26" fmla="*/ 240882 w 76"/>
              <a:gd name="T27" fmla="*/ 167353 h 93"/>
              <a:gd name="T28" fmla="*/ 69934 w 76"/>
              <a:gd name="T29" fmla="*/ 62271 h 93"/>
              <a:gd name="T30" fmla="*/ 151523 w 76"/>
              <a:gd name="T31" fmla="*/ 62271 h 93"/>
              <a:gd name="T32" fmla="*/ 194260 w 76"/>
              <a:gd name="T33" fmla="*/ 70055 h 93"/>
              <a:gd name="T34" fmla="*/ 213686 w 76"/>
              <a:gd name="T35" fmla="*/ 101190 h 93"/>
              <a:gd name="T36" fmla="*/ 198145 w 76"/>
              <a:gd name="T37" fmla="*/ 132326 h 93"/>
              <a:gd name="T38" fmla="*/ 159293 w 76"/>
              <a:gd name="T39" fmla="*/ 144002 h 93"/>
              <a:gd name="T40" fmla="*/ 69934 w 76"/>
              <a:gd name="T41" fmla="*/ 144002 h 93"/>
              <a:gd name="T42" fmla="*/ 69934 w 76"/>
              <a:gd name="T43" fmla="*/ 62271 h 93"/>
              <a:gd name="T44" fmla="*/ 194260 w 76"/>
              <a:gd name="T45" fmla="*/ 291895 h 93"/>
              <a:gd name="T46" fmla="*/ 159293 w 76"/>
              <a:gd name="T47" fmla="*/ 299679 h 93"/>
              <a:gd name="T48" fmla="*/ 69934 w 76"/>
              <a:gd name="T49" fmla="*/ 299679 h 93"/>
              <a:gd name="T50" fmla="*/ 69934 w 76"/>
              <a:gd name="T51" fmla="*/ 202381 h 93"/>
              <a:gd name="T52" fmla="*/ 159293 w 76"/>
              <a:gd name="T53" fmla="*/ 202381 h 93"/>
              <a:gd name="T54" fmla="*/ 198145 w 76"/>
              <a:gd name="T55" fmla="*/ 206273 h 93"/>
              <a:gd name="T56" fmla="*/ 217571 w 76"/>
              <a:gd name="T57" fmla="*/ 245192 h 93"/>
              <a:gd name="T58" fmla="*/ 194260 w 76"/>
              <a:gd name="T59" fmla="*/ 291895 h 9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76" h="93">
                <a:moveTo>
                  <a:pt x="62" y="43"/>
                </a:moveTo>
                <a:cubicBezTo>
                  <a:pt x="65" y="41"/>
                  <a:pt x="67" y="40"/>
                  <a:pt x="69" y="38"/>
                </a:cubicBezTo>
                <a:cubicBezTo>
                  <a:pt x="72" y="34"/>
                  <a:pt x="73" y="30"/>
                  <a:pt x="73" y="24"/>
                </a:cubicBezTo>
                <a:cubicBezTo>
                  <a:pt x="73" y="19"/>
                  <a:pt x="72" y="14"/>
                  <a:pt x="69" y="10"/>
                </a:cubicBezTo>
                <a:cubicBezTo>
                  <a:pt x="64" y="3"/>
                  <a:pt x="56" y="0"/>
                  <a:pt x="45" y="0"/>
                </a:cubicBezTo>
                <a:cubicBezTo>
                  <a:pt x="0" y="0"/>
                  <a:pt x="0" y="0"/>
                  <a:pt x="0" y="0"/>
                </a:cubicBezTo>
                <a:cubicBezTo>
                  <a:pt x="0" y="93"/>
                  <a:pt x="0" y="93"/>
                  <a:pt x="0" y="93"/>
                </a:cubicBezTo>
                <a:cubicBezTo>
                  <a:pt x="42" y="93"/>
                  <a:pt x="42" y="93"/>
                  <a:pt x="42" y="93"/>
                </a:cubicBezTo>
                <a:cubicBezTo>
                  <a:pt x="46" y="93"/>
                  <a:pt x="51" y="92"/>
                  <a:pt x="55" y="91"/>
                </a:cubicBezTo>
                <a:cubicBezTo>
                  <a:pt x="59" y="91"/>
                  <a:pt x="62" y="89"/>
                  <a:pt x="65" y="87"/>
                </a:cubicBezTo>
                <a:cubicBezTo>
                  <a:pt x="68" y="85"/>
                  <a:pt x="70" y="82"/>
                  <a:pt x="72" y="80"/>
                </a:cubicBezTo>
                <a:cubicBezTo>
                  <a:pt x="75" y="75"/>
                  <a:pt x="76" y="70"/>
                  <a:pt x="76" y="65"/>
                </a:cubicBezTo>
                <a:cubicBezTo>
                  <a:pt x="76" y="59"/>
                  <a:pt x="75" y="55"/>
                  <a:pt x="72" y="51"/>
                </a:cubicBezTo>
                <a:cubicBezTo>
                  <a:pt x="70" y="47"/>
                  <a:pt x="66" y="45"/>
                  <a:pt x="62" y="43"/>
                </a:cubicBezTo>
                <a:close/>
                <a:moveTo>
                  <a:pt x="18" y="16"/>
                </a:moveTo>
                <a:cubicBezTo>
                  <a:pt x="39" y="16"/>
                  <a:pt x="39" y="16"/>
                  <a:pt x="39" y="16"/>
                </a:cubicBezTo>
                <a:cubicBezTo>
                  <a:pt x="43" y="16"/>
                  <a:pt x="47" y="17"/>
                  <a:pt x="50" y="18"/>
                </a:cubicBezTo>
                <a:cubicBezTo>
                  <a:pt x="53" y="19"/>
                  <a:pt x="55" y="22"/>
                  <a:pt x="55" y="26"/>
                </a:cubicBezTo>
                <a:cubicBezTo>
                  <a:pt x="55" y="30"/>
                  <a:pt x="53" y="33"/>
                  <a:pt x="51" y="34"/>
                </a:cubicBezTo>
                <a:cubicBezTo>
                  <a:pt x="48" y="36"/>
                  <a:pt x="45" y="37"/>
                  <a:pt x="41" y="37"/>
                </a:cubicBezTo>
                <a:cubicBezTo>
                  <a:pt x="18" y="37"/>
                  <a:pt x="18" y="37"/>
                  <a:pt x="18" y="37"/>
                </a:cubicBezTo>
                <a:lnTo>
                  <a:pt x="18" y="16"/>
                </a:lnTo>
                <a:close/>
                <a:moveTo>
                  <a:pt x="50" y="75"/>
                </a:moveTo>
                <a:cubicBezTo>
                  <a:pt x="48" y="76"/>
                  <a:pt x="45" y="77"/>
                  <a:pt x="41" y="77"/>
                </a:cubicBezTo>
                <a:cubicBezTo>
                  <a:pt x="18" y="77"/>
                  <a:pt x="18" y="77"/>
                  <a:pt x="18" y="77"/>
                </a:cubicBezTo>
                <a:cubicBezTo>
                  <a:pt x="18" y="52"/>
                  <a:pt x="18" y="52"/>
                  <a:pt x="18" y="52"/>
                </a:cubicBezTo>
                <a:cubicBezTo>
                  <a:pt x="41" y="52"/>
                  <a:pt x="41" y="52"/>
                  <a:pt x="41" y="52"/>
                </a:cubicBezTo>
                <a:cubicBezTo>
                  <a:pt x="45" y="52"/>
                  <a:pt x="48" y="52"/>
                  <a:pt x="51" y="53"/>
                </a:cubicBezTo>
                <a:cubicBezTo>
                  <a:pt x="54" y="55"/>
                  <a:pt x="56" y="59"/>
                  <a:pt x="56" y="63"/>
                </a:cubicBezTo>
                <a:cubicBezTo>
                  <a:pt x="56" y="69"/>
                  <a:pt x="54" y="73"/>
                  <a:pt x="50" y="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70" name="Freeform 27"/>
          <p:cNvSpPr>
            <a:spLocks noEditPoints="1"/>
          </p:cNvSpPr>
          <p:nvPr/>
        </p:nvSpPr>
        <p:spPr bwMode="auto">
          <a:xfrm>
            <a:off x="13387055" y="10918826"/>
            <a:ext cx="530226" cy="568324"/>
          </a:xfrm>
          <a:custGeom>
            <a:avLst/>
            <a:gdLst>
              <a:gd name="T0" fmla="*/ 261214 w 68"/>
              <a:gd name="T1" fmla="*/ 108994 h 73"/>
              <a:gd name="T2" fmla="*/ 241721 w 68"/>
              <a:gd name="T3" fmla="*/ 54497 h 73"/>
              <a:gd name="T4" fmla="*/ 194936 w 68"/>
              <a:gd name="T5" fmla="*/ 15571 h 73"/>
              <a:gd name="T6" fmla="*/ 132557 w 68"/>
              <a:gd name="T7" fmla="*/ 0 h 73"/>
              <a:gd name="T8" fmla="*/ 35088 w 68"/>
              <a:gd name="T9" fmla="*/ 38926 h 73"/>
              <a:gd name="T10" fmla="*/ 0 w 68"/>
              <a:gd name="T11" fmla="*/ 144027 h 73"/>
              <a:gd name="T12" fmla="*/ 38987 w 68"/>
              <a:gd name="T13" fmla="*/ 253021 h 73"/>
              <a:gd name="T14" fmla="*/ 136455 w 68"/>
              <a:gd name="T15" fmla="*/ 284162 h 73"/>
              <a:gd name="T16" fmla="*/ 233923 w 68"/>
              <a:gd name="T17" fmla="*/ 245236 h 73"/>
              <a:gd name="T18" fmla="*/ 261214 w 68"/>
              <a:gd name="T19" fmla="*/ 198524 h 73"/>
              <a:gd name="T20" fmla="*/ 191037 w 68"/>
              <a:gd name="T21" fmla="*/ 198524 h 73"/>
              <a:gd name="T22" fmla="*/ 175442 w 68"/>
              <a:gd name="T23" fmla="*/ 214095 h 73"/>
              <a:gd name="T24" fmla="*/ 136455 w 68"/>
              <a:gd name="T25" fmla="*/ 229665 h 73"/>
              <a:gd name="T26" fmla="*/ 97468 w 68"/>
              <a:gd name="T27" fmla="*/ 217987 h 73"/>
              <a:gd name="T28" fmla="*/ 70177 w 68"/>
              <a:gd name="T29" fmla="*/ 159598 h 73"/>
              <a:gd name="T30" fmla="*/ 265113 w 68"/>
              <a:gd name="T31" fmla="*/ 159598 h 73"/>
              <a:gd name="T32" fmla="*/ 261214 w 68"/>
              <a:gd name="T33" fmla="*/ 108994 h 73"/>
              <a:gd name="T34" fmla="*/ 70177 w 68"/>
              <a:gd name="T35" fmla="*/ 116779 h 73"/>
              <a:gd name="T36" fmla="*/ 89671 w 68"/>
              <a:gd name="T37" fmla="*/ 73960 h 73"/>
              <a:gd name="T38" fmla="*/ 132557 w 68"/>
              <a:gd name="T39" fmla="*/ 58389 h 73"/>
              <a:gd name="T40" fmla="*/ 175442 w 68"/>
              <a:gd name="T41" fmla="*/ 73960 h 73"/>
              <a:gd name="T42" fmla="*/ 191037 w 68"/>
              <a:gd name="T43" fmla="*/ 116779 h 73"/>
              <a:gd name="T44" fmla="*/ 70177 w 68"/>
              <a:gd name="T45" fmla="*/ 116779 h 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8" h="73">
                <a:moveTo>
                  <a:pt x="67" y="28"/>
                </a:moveTo>
                <a:cubicBezTo>
                  <a:pt x="67" y="23"/>
                  <a:pt x="65" y="18"/>
                  <a:pt x="62" y="14"/>
                </a:cubicBezTo>
                <a:cubicBezTo>
                  <a:pt x="59" y="9"/>
                  <a:pt x="55" y="6"/>
                  <a:pt x="50" y="4"/>
                </a:cubicBezTo>
                <a:cubicBezTo>
                  <a:pt x="45" y="1"/>
                  <a:pt x="40" y="0"/>
                  <a:pt x="34" y="0"/>
                </a:cubicBezTo>
                <a:cubicBezTo>
                  <a:pt x="24" y="0"/>
                  <a:pt x="16" y="4"/>
                  <a:pt x="9" y="10"/>
                </a:cubicBezTo>
                <a:cubicBezTo>
                  <a:pt x="3" y="16"/>
                  <a:pt x="0" y="25"/>
                  <a:pt x="0" y="37"/>
                </a:cubicBezTo>
                <a:cubicBezTo>
                  <a:pt x="0" y="50"/>
                  <a:pt x="3" y="59"/>
                  <a:pt x="10" y="65"/>
                </a:cubicBezTo>
                <a:cubicBezTo>
                  <a:pt x="17" y="70"/>
                  <a:pt x="25" y="73"/>
                  <a:pt x="35" y="73"/>
                </a:cubicBezTo>
                <a:cubicBezTo>
                  <a:pt x="46" y="73"/>
                  <a:pt x="54" y="70"/>
                  <a:pt x="60" y="63"/>
                </a:cubicBezTo>
                <a:cubicBezTo>
                  <a:pt x="64" y="59"/>
                  <a:pt x="67" y="55"/>
                  <a:pt x="67" y="51"/>
                </a:cubicBezTo>
                <a:cubicBezTo>
                  <a:pt x="49" y="51"/>
                  <a:pt x="49" y="51"/>
                  <a:pt x="49" y="51"/>
                </a:cubicBezTo>
                <a:cubicBezTo>
                  <a:pt x="48" y="53"/>
                  <a:pt x="46" y="54"/>
                  <a:pt x="45" y="55"/>
                </a:cubicBezTo>
                <a:cubicBezTo>
                  <a:pt x="42" y="57"/>
                  <a:pt x="39" y="59"/>
                  <a:pt x="35" y="59"/>
                </a:cubicBezTo>
                <a:cubicBezTo>
                  <a:pt x="31" y="59"/>
                  <a:pt x="28" y="58"/>
                  <a:pt x="25" y="56"/>
                </a:cubicBezTo>
                <a:cubicBezTo>
                  <a:pt x="21" y="53"/>
                  <a:pt x="18" y="48"/>
                  <a:pt x="18" y="41"/>
                </a:cubicBezTo>
                <a:cubicBezTo>
                  <a:pt x="68" y="41"/>
                  <a:pt x="68" y="41"/>
                  <a:pt x="68" y="41"/>
                </a:cubicBezTo>
                <a:cubicBezTo>
                  <a:pt x="68" y="36"/>
                  <a:pt x="68" y="31"/>
                  <a:pt x="67" y="28"/>
                </a:cubicBezTo>
                <a:close/>
                <a:moveTo>
                  <a:pt x="18" y="30"/>
                </a:moveTo>
                <a:cubicBezTo>
                  <a:pt x="19" y="25"/>
                  <a:pt x="21" y="22"/>
                  <a:pt x="23" y="19"/>
                </a:cubicBezTo>
                <a:cubicBezTo>
                  <a:pt x="26" y="16"/>
                  <a:pt x="29" y="15"/>
                  <a:pt x="34" y="15"/>
                </a:cubicBezTo>
                <a:cubicBezTo>
                  <a:pt x="38" y="15"/>
                  <a:pt x="42" y="16"/>
                  <a:pt x="45" y="19"/>
                </a:cubicBezTo>
                <a:cubicBezTo>
                  <a:pt x="47" y="21"/>
                  <a:pt x="49" y="25"/>
                  <a:pt x="49" y="30"/>
                </a:cubicBezTo>
                <a:lnTo>
                  <a:pt x="18"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71" name="Rectangle 28"/>
          <p:cNvSpPr>
            <a:spLocks noChangeArrowheads="1"/>
          </p:cNvSpPr>
          <p:nvPr/>
        </p:nvSpPr>
        <p:spPr bwMode="auto">
          <a:xfrm>
            <a:off x="13498181" y="10779127"/>
            <a:ext cx="311150" cy="920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mn-lt"/>
            </a:endParaRPr>
          </a:p>
        </p:txBody>
      </p:sp>
      <p:sp>
        <p:nvSpPr>
          <p:cNvPr id="2072" name="Freeform 29"/>
          <p:cNvSpPr>
            <a:spLocks noEditPoints="1"/>
          </p:cNvSpPr>
          <p:nvPr/>
        </p:nvSpPr>
        <p:spPr bwMode="auto">
          <a:xfrm>
            <a:off x="5684505" y="10499727"/>
            <a:ext cx="1238250" cy="1238250"/>
          </a:xfrm>
          <a:custGeom>
            <a:avLst/>
            <a:gdLst>
              <a:gd name="T0" fmla="*/ 591868 w 159"/>
              <a:gd name="T1" fmla="*/ 190800 h 159"/>
              <a:gd name="T2" fmla="*/ 525672 w 159"/>
              <a:gd name="T3" fmla="*/ 89559 h 159"/>
              <a:gd name="T4" fmla="*/ 428325 w 159"/>
              <a:gd name="T5" fmla="*/ 23363 h 159"/>
              <a:gd name="T6" fmla="*/ 307616 w 159"/>
              <a:gd name="T7" fmla="*/ 0 h 159"/>
              <a:gd name="T8" fmla="*/ 186906 w 159"/>
              <a:gd name="T9" fmla="*/ 23363 h 159"/>
              <a:gd name="T10" fmla="*/ 89559 w 159"/>
              <a:gd name="T11" fmla="*/ 89559 h 159"/>
              <a:gd name="T12" fmla="*/ 23363 w 159"/>
              <a:gd name="T13" fmla="*/ 190800 h 159"/>
              <a:gd name="T14" fmla="*/ 0 w 159"/>
              <a:gd name="T15" fmla="*/ 311509 h 159"/>
              <a:gd name="T16" fmla="*/ 23363 w 159"/>
              <a:gd name="T17" fmla="*/ 428325 h 159"/>
              <a:gd name="T18" fmla="*/ 89559 w 159"/>
              <a:gd name="T19" fmla="*/ 529566 h 159"/>
              <a:gd name="T20" fmla="*/ 186906 w 159"/>
              <a:gd name="T21" fmla="*/ 595762 h 159"/>
              <a:gd name="T22" fmla="*/ 307616 w 159"/>
              <a:gd name="T23" fmla="*/ 619125 h 159"/>
              <a:gd name="T24" fmla="*/ 428325 w 159"/>
              <a:gd name="T25" fmla="*/ 595762 h 159"/>
              <a:gd name="T26" fmla="*/ 525672 w 159"/>
              <a:gd name="T27" fmla="*/ 529566 h 159"/>
              <a:gd name="T28" fmla="*/ 591868 w 159"/>
              <a:gd name="T29" fmla="*/ 428325 h 159"/>
              <a:gd name="T30" fmla="*/ 619125 w 159"/>
              <a:gd name="T31" fmla="*/ 311509 h 159"/>
              <a:gd name="T32" fmla="*/ 572399 w 159"/>
              <a:gd name="T33" fmla="*/ 307616 h 159"/>
              <a:gd name="T34" fmla="*/ 381599 w 159"/>
              <a:gd name="T35" fmla="*/ 284252 h 159"/>
              <a:gd name="T36" fmla="*/ 513991 w 159"/>
              <a:gd name="T37" fmla="*/ 144073 h 159"/>
              <a:gd name="T38" fmla="*/ 482840 w 159"/>
              <a:gd name="T39" fmla="*/ 112922 h 159"/>
              <a:gd name="T40" fmla="*/ 245314 w 159"/>
              <a:gd name="T41" fmla="*/ 54514 h 159"/>
              <a:gd name="T42" fmla="*/ 482840 w 159"/>
              <a:gd name="T43" fmla="*/ 112922 h 159"/>
              <a:gd name="T44" fmla="*/ 245314 w 159"/>
              <a:gd name="T45" fmla="*/ 54514 h 159"/>
              <a:gd name="T46" fmla="*/ 245314 w 159"/>
              <a:gd name="T47" fmla="*/ 54514 h 159"/>
              <a:gd name="T48" fmla="*/ 295934 w 159"/>
              <a:gd name="T49" fmla="*/ 221950 h 159"/>
              <a:gd name="T50" fmla="*/ 194693 w 159"/>
              <a:gd name="T51" fmla="*/ 70090 h 159"/>
              <a:gd name="T52" fmla="*/ 46726 w 159"/>
              <a:gd name="T53" fmla="*/ 299828 h 159"/>
              <a:gd name="T54" fmla="*/ 338767 w 159"/>
              <a:gd name="T55" fmla="*/ 307616 h 159"/>
              <a:gd name="T56" fmla="*/ 112922 w 159"/>
              <a:gd name="T57" fmla="*/ 486733 h 159"/>
              <a:gd name="T58" fmla="*/ 46726 w 159"/>
              <a:gd name="T59" fmla="*/ 311509 h 159"/>
              <a:gd name="T60" fmla="*/ 140179 w 159"/>
              <a:gd name="T61" fmla="*/ 513991 h 159"/>
              <a:gd name="T62" fmla="*/ 354342 w 159"/>
              <a:gd name="T63" fmla="*/ 354342 h 159"/>
              <a:gd name="T64" fmla="*/ 412750 w 159"/>
              <a:gd name="T65" fmla="*/ 552929 h 159"/>
              <a:gd name="T66" fmla="*/ 455583 w 159"/>
              <a:gd name="T67" fmla="*/ 529566 h 159"/>
              <a:gd name="T68" fmla="*/ 568505 w 159"/>
              <a:gd name="T69" fmla="*/ 350448 h 1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59" h="159">
                <a:moveTo>
                  <a:pt x="157" y="64"/>
                </a:moveTo>
                <a:cubicBezTo>
                  <a:pt x="156" y="58"/>
                  <a:pt x="154" y="53"/>
                  <a:pt x="152" y="49"/>
                </a:cubicBezTo>
                <a:cubicBezTo>
                  <a:pt x="150" y="44"/>
                  <a:pt x="148" y="39"/>
                  <a:pt x="145" y="35"/>
                </a:cubicBezTo>
                <a:cubicBezTo>
                  <a:pt x="142" y="31"/>
                  <a:pt x="139" y="27"/>
                  <a:pt x="135" y="23"/>
                </a:cubicBezTo>
                <a:cubicBezTo>
                  <a:pt x="132" y="20"/>
                  <a:pt x="128" y="17"/>
                  <a:pt x="124" y="14"/>
                </a:cubicBezTo>
                <a:cubicBezTo>
                  <a:pt x="119" y="11"/>
                  <a:pt x="115" y="8"/>
                  <a:pt x="110" y="6"/>
                </a:cubicBezTo>
                <a:cubicBezTo>
                  <a:pt x="105" y="4"/>
                  <a:pt x="100" y="3"/>
                  <a:pt x="95" y="2"/>
                </a:cubicBezTo>
                <a:cubicBezTo>
                  <a:pt x="90" y="1"/>
                  <a:pt x="85" y="0"/>
                  <a:pt x="79" y="0"/>
                </a:cubicBezTo>
                <a:cubicBezTo>
                  <a:pt x="74" y="0"/>
                  <a:pt x="69" y="1"/>
                  <a:pt x="63" y="2"/>
                </a:cubicBezTo>
                <a:cubicBezTo>
                  <a:pt x="58" y="3"/>
                  <a:pt x="53" y="4"/>
                  <a:pt x="48" y="6"/>
                </a:cubicBezTo>
                <a:cubicBezTo>
                  <a:pt x="44" y="8"/>
                  <a:pt x="39" y="11"/>
                  <a:pt x="35" y="14"/>
                </a:cubicBezTo>
                <a:cubicBezTo>
                  <a:pt x="31" y="17"/>
                  <a:pt x="27" y="20"/>
                  <a:pt x="23" y="23"/>
                </a:cubicBezTo>
                <a:cubicBezTo>
                  <a:pt x="20" y="27"/>
                  <a:pt x="16" y="31"/>
                  <a:pt x="14" y="35"/>
                </a:cubicBezTo>
                <a:cubicBezTo>
                  <a:pt x="11" y="39"/>
                  <a:pt x="8" y="44"/>
                  <a:pt x="6" y="49"/>
                </a:cubicBezTo>
                <a:cubicBezTo>
                  <a:pt x="4" y="53"/>
                  <a:pt x="3" y="58"/>
                  <a:pt x="2" y="64"/>
                </a:cubicBezTo>
                <a:cubicBezTo>
                  <a:pt x="1" y="69"/>
                  <a:pt x="0" y="74"/>
                  <a:pt x="0" y="80"/>
                </a:cubicBezTo>
                <a:cubicBezTo>
                  <a:pt x="0" y="85"/>
                  <a:pt x="1" y="90"/>
                  <a:pt x="2" y="95"/>
                </a:cubicBezTo>
                <a:cubicBezTo>
                  <a:pt x="3" y="101"/>
                  <a:pt x="4" y="106"/>
                  <a:pt x="6" y="110"/>
                </a:cubicBezTo>
                <a:cubicBezTo>
                  <a:pt x="8" y="115"/>
                  <a:pt x="11" y="120"/>
                  <a:pt x="14" y="124"/>
                </a:cubicBezTo>
                <a:cubicBezTo>
                  <a:pt x="16" y="128"/>
                  <a:pt x="20" y="132"/>
                  <a:pt x="23" y="136"/>
                </a:cubicBezTo>
                <a:cubicBezTo>
                  <a:pt x="27" y="139"/>
                  <a:pt x="31" y="142"/>
                  <a:pt x="35" y="145"/>
                </a:cubicBezTo>
                <a:cubicBezTo>
                  <a:pt x="39" y="148"/>
                  <a:pt x="44" y="151"/>
                  <a:pt x="48" y="153"/>
                </a:cubicBezTo>
                <a:cubicBezTo>
                  <a:pt x="53" y="155"/>
                  <a:pt x="58" y="156"/>
                  <a:pt x="63" y="157"/>
                </a:cubicBezTo>
                <a:cubicBezTo>
                  <a:pt x="69" y="158"/>
                  <a:pt x="74" y="159"/>
                  <a:pt x="79" y="159"/>
                </a:cubicBezTo>
                <a:cubicBezTo>
                  <a:pt x="85" y="159"/>
                  <a:pt x="90" y="158"/>
                  <a:pt x="95" y="157"/>
                </a:cubicBezTo>
                <a:cubicBezTo>
                  <a:pt x="100" y="156"/>
                  <a:pt x="105" y="155"/>
                  <a:pt x="110" y="153"/>
                </a:cubicBezTo>
                <a:cubicBezTo>
                  <a:pt x="115" y="151"/>
                  <a:pt x="119" y="148"/>
                  <a:pt x="124" y="145"/>
                </a:cubicBezTo>
                <a:cubicBezTo>
                  <a:pt x="128" y="142"/>
                  <a:pt x="132" y="139"/>
                  <a:pt x="135" y="136"/>
                </a:cubicBezTo>
                <a:cubicBezTo>
                  <a:pt x="139" y="132"/>
                  <a:pt x="142" y="128"/>
                  <a:pt x="145" y="124"/>
                </a:cubicBezTo>
                <a:cubicBezTo>
                  <a:pt x="148" y="120"/>
                  <a:pt x="150" y="115"/>
                  <a:pt x="152" y="110"/>
                </a:cubicBezTo>
                <a:cubicBezTo>
                  <a:pt x="154" y="106"/>
                  <a:pt x="156" y="101"/>
                  <a:pt x="157" y="95"/>
                </a:cubicBezTo>
                <a:cubicBezTo>
                  <a:pt x="158" y="90"/>
                  <a:pt x="159" y="85"/>
                  <a:pt x="159" y="80"/>
                </a:cubicBezTo>
                <a:cubicBezTo>
                  <a:pt x="159" y="74"/>
                  <a:pt x="158" y="69"/>
                  <a:pt x="157" y="64"/>
                </a:cubicBezTo>
                <a:close/>
                <a:moveTo>
                  <a:pt x="147" y="79"/>
                </a:moveTo>
                <a:cubicBezTo>
                  <a:pt x="146" y="79"/>
                  <a:pt x="123" y="74"/>
                  <a:pt x="100" y="77"/>
                </a:cubicBezTo>
                <a:cubicBezTo>
                  <a:pt x="99" y="75"/>
                  <a:pt x="99" y="74"/>
                  <a:pt x="98" y="73"/>
                </a:cubicBezTo>
                <a:cubicBezTo>
                  <a:pt x="97" y="70"/>
                  <a:pt x="95" y="67"/>
                  <a:pt x="94" y="63"/>
                </a:cubicBezTo>
                <a:cubicBezTo>
                  <a:pt x="121" y="52"/>
                  <a:pt x="131" y="37"/>
                  <a:pt x="132" y="37"/>
                </a:cubicBezTo>
                <a:cubicBezTo>
                  <a:pt x="141" y="48"/>
                  <a:pt x="147" y="63"/>
                  <a:pt x="147" y="79"/>
                </a:cubicBezTo>
                <a:close/>
                <a:moveTo>
                  <a:pt x="124" y="29"/>
                </a:moveTo>
                <a:cubicBezTo>
                  <a:pt x="124" y="29"/>
                  <a:pt x="114" y="44"/>
                  <a:pt x="89" y="53"/>
                </a:cubicBezTo>
                <a:cubicBezTo>
                  <a:pt x="77" y="32"/>
                  <a:pt x="64" y="15"/>
                  <a:pt x="63" y="14"/>
                </a:cubicBezTo>
                <a:cubicBezTo>
                  <a:pt x="68" y="13"/>
                  <a:pt x="74" y="12"/>
                  <a:pt x="79" y="12"/>
                </a:cubicBezTo>
                <a:cubicBezTo>
                  <a:pt x="96" y="12"/>
                  <a:pt x="112" y="18"/>
                  <a:pt x="124" y="29"/>
                </a:cubicBezTo>
                <a:close/>
                <a:moveTo>
                  <a:pt x="63" y="14"/>
                </a:moveTo>
                <a:cubicBezTo>
                  <a:pt x="63" y="14"/>
                  <a:pt x="63" y="14"/>
                  <a:pt x="63" y="14"/>
                </a:cubicBezTo>
                <a:cubicBezTo>
                  <a:pt x="63" y="14"/>
                  <a:pt x="63" y="14"/>
                  <a:pt x="63" y="14"/>
                </a:cubicBezTo>
                <a:cubicBezTo>
                  <a:pt x="63" y="14"/>
                  <a:pt x="63" y="14"/>
                  <a:pt x="63" y="14"/>
                </a:cubicBezTo>
                <a:close/>
                <a:moveTo>
                  <a:pt x="50" y="18"/>
                </a:moveTo>
                <a:cubicBezTo>
                  <a:pt x="51" y="20"/>
                  <a:pt x="64" y="36"/>
                  <a:pt x="76" y="57"/>
                </a:cubicBezTo>
                <a:cubicBezTo>
                  <a:pt x="43" y="66"/>
                  <a:pt x="15" y="66"/>
                  <a:pt x="13" y="66"/>
                </a:cubicBezTo>
                <a:cubicBezTo>
                  <a:pt x="17" y="45"/>
                  <a:pt x="32" y="27"/>
                  <a:pt x="50" y="18"/>
                </a:cubicBezTo>
                <a:close/>
                <a:moveTo>
                  <a:pt x="12" y="80"/>
                </a:moveTo>
                <a:cubicBezTo>
                  <a:pt x="12" y="79"/>
                  <a:pt x="12" y="78"/>
                  <a:pt x="12" y="77"/>
                </a:cubicBezTo>
                <a:cubicBezTo>
                  <a:pt x="13" y="77"/>
                  <a:pt x="46" y="78"/>
                  <a:pt x="81" y="68"/>
                </a:cubicBezTo>
                <a:cubicBezTo>
                  <a:pt x="83" y="72"/>
                  <a:pt x="85" y="75"/>
                  <a:pt x="87" y="79"/>
                </a:cubicBezTo>
                <a:cubicBezTo>
                  <a:pt x="86" y="79"/>
                  <a:pt x="85" y="80"/>
                  <a:pt x="84" y="80"/>
                </a:cubicBezTo>
                <a:cubicBezTo>
                  <a:pt x="47" y="92"/>
                  <a:pt x="29" y="125"/>
                  <a:pt x="29" y="125"/>
                </a:cubicBezTo>
                <a:cubicBezTo>
                  <a:pt x="29" y="125"/>
                  <a:pt x="29" y="125"/>
                  <a:pt x="29" y="125"/>
                </a:cubicBezTo>
                <a:cubicBezTo>
                  <a:pt x="18" y="113"/>
                  <a:pt x="12" y="97"/>
                  <a:pt x="12" y="80"/>
                </a:cubicBezTo>
                <a:close/>
                <a:moveTo>
                  <a:pt x="79" y="147"/>
                </a:moveTo>
                <a:cubicBezTo>
                  <a:pt x="63" y="147"/>
                  <a:pt x="48" y="141"/>
                  <a:pt x="36" y="132"/>
                </a:cubicBezTo>
                <a:cubicBezTo>
                  <a:pt x="37" y="132"/>
                  <a:pt x="38" y="133"/>
                  <a:pt x="38" y="133"/>
                </a:cubicBezTo>
                <a:cubicBezTo>
                  <a:pt x="38" y="133"/>
                  <a:pt x="51" y="105"/>
                  <a:pt x="91" y="91"/>
                </a:cubicBezTo>
                <a:cubicBezTo>
                  <a:pt x="91" y="91"/>
                  <a:pt x="91" y="90"/>
                  <a:pt x="91" y="90"/>
                </a:cubicBezTo>
                <a:cubicBezTo>
                  <a:pt x="101" y="115"/>
                  <a:pt x="105" y="136"/>
                  <a:pt x="106" y="142"/>
                </a:cubicBezTo>
                <a:cubicBezTo>
                  <a:pt x="98" y="145"/>
                  <a:pt x="89" y="147"/>
                  <a:pt x="79" y="147"/>
                </a:cubicBezTo>
                <a:close/>
                <a:moveTo>
                  <a:pt x="117" y="136"/>
                </a:moveTo>
                <a:cubicBezTo>
                  <a:pt x="116" y="132"/>
                  <a:pt x="113" y="112"/>
                  <a:pt x="104" y="87"/>
                </a:cubicBezTo>
                <a:cubicBezTo>
                  <a:pt x="126" y="84"/>
                  <a:pt x="145" y="90"/>
                  <a:pt x="146" y="90"/>
                </a:cubicBezTo>
                <a:cubicBezTo>
                  <a:pt x="143" y="109"/>
                  <a:pt x="132" y="125"/>
                  <a:pt x="117" y="1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4" name="Title 3">
            <a:extLst>
              <a:ext uri="{FF2B5EF4-FFF2-40B4-BE49-F238E27FC236}">
                <a16:creationId xmlns:a16="http://schemas.microsoft.com/office/drawing/2014/main" id="{15EB452B-77F6-4E6C-B8F9-209AAEBA0825}"/>
              </a:ext>
            </a:extLst>
          </p:cNvPr>
          <p:cNvSpPr>
            <a:spLocks noGrp="1"/>
          </p:cNvSpPr>
          <p:nvPr>
            <p:ph type="title"/>
          </p:nvPr>
        </p:nvSpPr>
        <p:spPr/>
        <p:txBody>
          <a:bodyPr>
            <a:normAutofit/>
          </a:bodyPr>
          <a:lstStyle/>
          <a:p>
            <a:r>
              <a:rPr lang="en-US" dirty="0"/>
              <a:t>Our Audience</a:t>
            </a:r>
          </a:p>
        </p:txBody>
      </p:sp>
    </p:spTree>
    <p:extLst>
      <p:ext uri="{BB962C8B-B14F-4D97-AF65-F5344CB8AC3E}">
        <p14:creationId xmlns:p14="http://schemas.microsoft.com/office/powerpoint/2010/main" val="2472497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93"/>
          <p:cNvSpPr txBox="1">
            <a:spLocks noChangeArrowheads="1"/>
          </p:cNvSpPr>
          <p:nvPr/>
        </p:nvSpPr>
        <p:spPr bwMode="auto">
          <a:xfrm>
            <a:off x="1218021" y="3134131"/>
            <a:ext cx="369045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defTabSz="1828800">
              <a:lnSpc>
                <a:spcPct val="100000"/>
              </a:lnSpc>
              <a:spcBef>
                <a:spcPct val="0"/>
              </a:spcBef>
              <a:buNone/>
            </a:pPr>
            <a:r>
              <a:rPr lang="en-US" altLang="ru-RU" sz="2000" dirty="0">
                <a:solidFill>
                  <a:prstClr val="black"/>
                </a:solidFill>
                <a:latin typeface="+mn-lt"/>
                <a:cs typeface="Open Sans" panose="020B0606030504020204" pitchFamily="34" charset="0"/>
              </a:rPr>
              <a:t>Lorem ipsum dolor sit </a:t>
            </a:r>
            <a:r>
              <a:rPr lang="en-US" altLang="ru-RU" sz="2000" dirty="0" err="1">
                <a:solidFill>
                  <a:prstClr val="black"/>
                </a:solidFill>
                <a:latin typeface="+mn-lt"/>
                <a:cs typeface="Open Sans" panose="020B0606030504020204" pitchFamily="34" charset="0"/>
              </a:rPr>
              <a:t>amet</a:t>
            </a:r>
            <a:r>
              <a:rPr lang="en-US" altLang="ru-RU" sz="2000" dirty="0">
                <a:solidFill>
                  <a:prstClr val="black"/>
                </a:solidFill>
                <a:latin typeface="+mn-lt"/>
                <a:cs typeface="Open Sans" panose="020B0606030504020204" pitchFamily="34" charset="0"/>
              </a:rPr>
              <a:t>, </a:t>
            </a:r>
            <a:r>
              <a:rPr lang="en-US" altLang="ru-RU" sz="2000" dirty="0" err="1">
                <a:solidFill>
                  <a:prstClr val="black"/>
                </a:solidFill>
                <a:latin typeface="+mn-lt"/>
                <a:cs typeface="Open Sans" panose="020B0606030504020204" pitchFamily="34" charset="0"/>
              </a:rPr>
              <a:t>consetur</a:t>
            </a:r>
            <a:r>
              <a:rPr lang="en-US" altLang="ru-RU" sz="2000" dirty="0">
                <a:solidFill>
                  <a:prstClr val="black"/>
                </a:solidFill>
                <a:latin typeface="+mn-lt"/>
                <a:cs typeface="Open Sans" panose="020B0606030504020204" pitchFamily="34" charset="0"/>
              </a:rPr>
              <a:t> </a:t>
            </a:r>
            <a:r>
              <a:rPr lang="en-US" altLang="ru-RU" sz="2000" dirty="0" err="1">
                <a:solidFill>
                  <a:prstClr val="black"/>
                </a:solidFill>
                <a:latin typeface="+mn-lt"/>
                <a:cs typeface="Open Sans" panose="020B0606030504020204" pitchFamily="34" charset="0"/>
              </a:rPr>
              <a:t>adipin</a:t>
            </a:r>
            <a:r>
              <a:rPr lang="en-US" altLang="ru-RU" sz="2000" dirty="0">
                <a:solidFill>
                  <a:prstClr val="black"/>
                </a:solidFill>
                <a:latin typeface="+mn-lt"/>
                <a:cs typeface="Open Sans" panose="020B0606030504020204" pitchFamily="34" charset="0"/>
              </a:rPr>
              <a:t> </a:t>
            </a:r>
            <a:r>
              <a:rPr lang="en-US" altLang="ru-RU" sz="2000" dirty="0" err="1">
                <a:solidFill>
                  <a:prstClr val="black"/>
                </a:solidFill>
                <a:latin typeface="+mn-lt"/>
                <a:cs typeface="Open Sans" panose="020B0606030504020204" pitchFamily="34" charset="0"/>
              </a:rPr>
              <a:t>nnscing</a:t>
            </a:r>
            <a:r>
              <a:rPr lang="en-US" altLang="ru-RU" sz="2000" dirty="0">
                <a:solidFill>
                  <a:prstClr val="black"/>
                </a:solidFill>
                <a:latin typeface="+mn-lt"/>
                <a:cs typeface="Open Sans" panose="020B0606030504020204" pitchFamily="34" charset="0"/>
              </a:rPr>
              <a:t> </a:t>
            </a:r>
            <a:r>
              <a:rPr lang="en-US" altLang="ru-RU" sz="2000" dirty="0" err="1">
                <a:solidFill>
                  <a:prstClr val="black"/>
                </a:solidFill>
                <a:latin typeface="+mn-lt"/>
                <a:cs typeface="Open Sans" panose="020B0606030504020204" pitchFamily="34" charset="0"/>
              </a:rPr>
              <a:t>elit</a:t>
            </a:r>
            <a:endParaRPr lang="ru-RU" altLang="ru-RU" sz="2000" dirty="0">
              <a:solidFill>
                <a:prstClr val="black"/>
              </a:solidFill>
              <a:latin typeface="+mn-lt"/>
              <a:cs typeface="Open Sans" panose="020B0606030504020204" pitchFamily="34" charset="0"/>
            </a:endParaRPr>
          </a:p>
        </p:txBody>
      </p:sp>
      <p:sp>
        <p:nvSpPr>
          <p:cNvPr id="2051" name="Freeform 7"/>
          <p:cNvSpPr>
            <a:spLocks/>
          </p:cNvSpPr>
          <p:nvPr/>
        </p:nvSpPr>
        <p:spPr bwMode="auto">
          <a:xfrm>
            <a:off x="12196518" y="3183756"/>
            <a:ext cx="3934474" cy="3937488"/>
          </a:xfrm>
          <a:custGeom>
            <a:avLst/>
            <a:gdLst>
              <a:gd name="T0" fmla="*/ 0 w 544"/>
              <a:gd name="T1" fmla="*/ 0 h 544"/>
              <a:gd name="T2" fmla="*/ 0 w 544"/>
              <a:gd name="T3" fmla="*/ 2074862 h 544"/>
              <a:gd name="T4" fmla="*/ 2073275 w 544"/>
              <a:gd name="T5" fmla="*/ 2074862 h 544"/>
              <a:gd name="T6" fmla="*/ 0 w 544"/>
              <a:gd name="T7" fmla="*/ 0 h 5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4" h="544">
                <a:moveTo>
                  <a:pt x="0" y="0"/>
                </a:moveTo>
                <a:cubicBezTo>
                  <a:pt x="0" y="544"/>
                  <a:pt x="0" y="544"/>
                  <a:pt x="0" y="544"/>
                </a:cubicBezTo>
                <a:cubicBezTo>
                  <a:pt x="544" y="544"/>
                  <a:pt x="544" y="544"/>
                  <a:pt x="544" y="544"/>
                </a:cubicBezTo>
                <a:cubicBezTo>
                  <a:pt x="539" y="246"/>
                  <a:pt x="298" y="5"/>
                  <a:pt x="0" y="0"/>
                </a:cubicBezTo>
                <a:close/>
              </a:path>
            </a:pathLst>
          </a:custGeom>
          <a:solidFill>
            <a:srgbClr val="89D8FF"/>
          </a:solidFill>
          <a:ln>
            <a:noFill/>
          </a:ln>
        </p:spPr>
        <p:txBody>
          <a:bodyPr/>
          <a:lstStyle/>
          <a:p>
            <a:pPr defTabSz="1828800"/>
            <a:endParaRPr lang="en-US" sz="3600">
              <a:solidFill>
                <a:prstClr val="black"/>
              </a:solidFill>
            </a:endParaRPr>
          </a:p>
        </p:txBody>
      </p:sp>
      <p:sp>
        <p:nvSpPr>
          <p:cNvPr id="2052" name="Freeform 8"/>
          <p:cNvSpPr>
            <a:spLocks/>
          </p:cNvSpPr>
          <p:nvPr/>
        </p:nvSpPr>
        <p:spPr bwMode="auto">
          <a:xfrm>
            <a:off x="12298948" y="7265850"/>
            <a:ext cx="3063830" cy="2147994"/>
          </a:xfrm>
          <a:custGeom>
            <a:avLst/>
            <a:gdLst>
              <a:gd name="T0" fmla="*/ 0 w 424"/>
              <a:gd name="T1" fmla="*/ 0 h 297"/>
              <a:gd name="T2" fmla="*/ 1149942 w 424"/>
              <a:gd name="T3" fmla="*/ 1131887 h 297"/>
              <a:gd name="T4" fmla="*/ 1614488 w 424"/>
              <a:gd name="T5" fmla="*/ 0 h 297"/>
              <a:gd name="T6" fmla="*/ 0 w 424"/>
              <a:gd name="T7" fmla="*/ 0 h 2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4" h="297">
                <a:moveTo>
                  <a:pt x="0" y="0"/>
                </a:moveTo>
                <a:cubicBezTo>
                  <a:pt x="302" y="297"/>
                  <a:pt x="302" y="297"/>
                  <a:pt x="302" y="297"/>
                </a:cubicBezTo>
                <a:cubicBezTo>
                  <a:pt x="377" y="216"/>
                  <a:pt x="421" y="109"/>
                  <a:pt x="424" y="0"/>
                </a:cubicBezTo>
                <a:lnTo>
                  <a:pt x="0" y="0"/>
                </a:lnTo>
                <a:close/>
              </a:path>
            </a:pathLst>
          </a:custGeom>
          <a:solidFill>
            <a:srgbClr val="37BCFF"/>
          </a:solidFill>
          <a:ln>
            <a:noFill/>
          </a:ln>
        </p:spPr>
        <p:txBody>
          <a:bodyPr/>
          <a:lstStyle/>
          <a:p>
            <a:pPr defTabSz="1828800"/>
            <a:endParaRPr lang="en-US" sz="3600">
              <a:solidFill>
                <a:prstClr val="black"/>
              </a:solidFill>
            </a:endParaRPr>
          </a:p>
        </p:txBody>
      </p:sp>
      <p:sp>
        <p:nvSpPr>
          <p:cNvPr id="2053" name="Freeform 9"/>
          <p:cNvSpPr>
            <a:spLocks/>
          </p:cNvSpPr>
          <p:nvPr/>
        </p:nvSpPr>
        <p:spPr bwMode="auto">
          <a:xfrm>
            <a:off x="9123652" y="3828454"/>
            <a:ext cx="2928262" cy="3247598"/>
          </a:xfrm>
          <a:custGeom>
            <a:avLst/>
            <a:gdLst>
              <a:gd name="T0" fmla="*/ 1543050 w 405"/>
              <a:gd name="T1" fmla="*/ 1711325 h 449"/>
              <a:gd name="T2" fmla="*/ 1543050 w 405"/>
              <a:gd name="T3" fmla="*/ 0 h 449"/>
              <a:gd name="T4" fmla="*/ 0 w 405"/>
              <a:gd name="T5" fmla="*/ 968099 h 449"/>
              <a:gd name="T6" fmla="*/ 1543050 w 405"/>
              <a:gd name="T7" fmla="*/ 1711325 h 4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5" h="449">
                <a:moveTo>
                  <a:pt x="405" y="449"/>
                </a:moveTo>
                <a:cubicBezTo>
                  <a:pt x="405" y="0"/>
                  <a:pt x="405" y="0"/>
                  <a:pt x="405" y="0"/>
                </a:cubicBezTo>
                <a:cubicBezTo>
                  <a:pt x="235" y="3"/>
                  <a:pt x="78" y="102"/>
                  <a:pt x="0" y="254"/>
                </a:cubicBezTo>
                <a:lnTo>
                  <a:pt x="405" y="449"/>
                </a:lnTo>
                <a:close/>
              </a:path>
            </a:pathLst>
          </a:custGeom>
          <a:solidFill>
            <a:srgbClr val="005986"/>
          </a:solidFill>
          <a:ln>
            <a:noFill/>
          </a:ln>
        </p:spPr>
        <p:txBody>
          <a:bodyPr/>
          <a:lstStyle/>
          <a:p>
            <a:pPr defTabSz="1828800"/>
            <a:endParaRPr lang="en-US" sz="3600">
              <a:solidFill>
                <a:prstClr val="black"/>
              </a:solidFill>
            </a:endParaRPr>
          </a:p>
        </p:txBody>
      </p:sp>
      <p:sp>
        <p:nvSpPr>
          <p:cNvPr id="2054" name="Freeform 10"/>
          <p:cNvSpPr>
            <a:spLocks/>
          </p:cNvSpPr>
          <p:nvPr/>
        </p:nvSpPr>
        <p:spPr bwMode="auto">
          <a:xfrm>
            <a:off x="7879442" y="5419116"/>
            <a:ext cx="4094142" cy="3901336"/>
          </a:xfrm>
          <a:custGeom>
            <a:avLst/>
            <a:gdLst>
              <a:gd name="T0" fmla="*/ 301123 w 566"/>
              <a:gd name="T1" fmla="*/ 2055812 h 539"/>
              <a:gd name="T2" fmla="*/ 2157413 w 566"/>
              <a:gd name="T3" fmla="*/ 938274 h 539"/>
              <a:gd name="T4" fmla="*/ 205831 w 566"/>
              <a:gd name="T5" fmla="*/ 0 h 539"/>
              <a:gd name="T6" fmla="*/ 0 w 566"/>
              <a:gd name="T7" fmla="*/ 934460 h 539"/>
              <a:gd name="T8" fmla="*/ 301123 w 566"/>
              <a:gd name="T9" fmla="*/ 2055812 h 5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6" h="539">
                <a:moveTo>
                  <a:pt x="79" y="539"/>
                </a:moveTo>
                <a:cubicBezTo>
                  <a:pt x="566" y="246"/>
                  <a:pt x="566" y="246"/>
                  <a:pt x="566" y="246"/>
                </a:cubicBezTo>
                <a:cubicBezTo>
                  <a:pt x="54" y="0"/>
                  <a:pt x="54" y="0"/>
                  <a:pt x="54" y="0"/>
                </a:cubicBezTo>
                <a:cubicBezTo>
                  <a:pt x="18" y="77"/>
                  <a:pt x="0" y="159"/>
                  <a:pt x="0" y="245"/>
                </a:cubicBezTo>
                <a:cubicBezTo>
                  <a:pt x="0" y="348"/>
                  <a:pt x="28" y="450"/>
                  <a:pt x="79" y="539"/>
                </a:cubicBezTo>
                <a:close/>
              </a:path>
            </a:pathLst>
          </a:custGeom>
          <a:solidFill>
            <a:srgbClr val="007DBC"/>
          </a:solidFill>
          <a:ln>
            <a:noFill/>
          </a:ln>
        </p:spPr>
        <p:txBody>
          <a:bodyPr/>
          <a:lstStyle/>
          <a:p>
            <a:pPr defTabSz="1828800"/>
            <a:endParaRPr lang="en-US" sz="3600">
              <a:solidFill>
                <a:prstClr val="black"/>
              </a:solidFill>
            </a:endParaRPr>
          </a:p>
        </p:txBody>
      </p:sp>
      <p:sp>
        <p:nvSpPr>
          <p:cNvPr id="2055" name="Freeform 11"/>
          <p:cNvSpPr>
            <a:spLocks/>
          </p:cNvSpPr>
          <p:nvPr/>
        </p:nvSpPr>
        <p:spPr bwMode="auto">
          <a:xfrm>
            <a:off x="8906744" y="7286936"/>
            <a:ext cx="5877612" cy="3711542"/>
          </a:xfrm>
          <a:custGeom>
            <a:avLst/>
            <a:gdLst>
              <a:gd name="T0" fmla="*/ 0 w 813"/>
              <a:gd name="T1" fmla="*/ 1017931 h 513"/>
              <a:gd name="T2" fmla="*/ 1695276 w 813"/>
              <a:gd name="T3" fmla="*/ 1955800 h 513"/>
              <a:gd name="T4" fmla="*/ 3097213 w 813"/>
              <a:gd name="T5" fmla="*/ 1383929 h 513"/>
              <a:gd name="T6" fmla="*/ 1691467 w 813"/>
              <a:gd name="T7" fmla="*/ 0 h 513"/>
              <a:gd name="T8" fmla="*/ 0 w 813"/>
              <a:gd name="T9" fmla="*/ 1017931 h 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3" h="513">
                <a:moveTo>
                  <a:pt x="0" y="267"/>
                </a:moveTo>
                <a:cubicBezTo>
                  <a:pt x="97" y="421"/>
                  <a:pt x="263" y="513"/>
                  <a:pt x="445" y="513"/>
                </a:cubicBezTo>
                <a:cubicBezTo>
                  <a:pt x="584" y="513"/>
                  <a:pt x="714" y="460"/>
                  <a:pt x="813" y="363"/>
                </a:cubicBezTo>
                <a:cubicBezTo>
                  <a:pt x="444" y="0"/>
                  <a:pt x="444" y="0"/>
                  <a:pt x="444" y="0"/>
                </a:cubicBezTo>
                <a:lnTo>
                  <a:pt x="0" y="267"/>
                </a:lnTo>
                <a:close/>
              </a:path>
            </a:pathLst>
          </a:custGeom>
          <a:solidFill>
            <a:srgbClr val="0096E1"/>
          </a:solidFill>
          <a:ln>
            <a:noFill/>
          </a:ln>
        </p:spPr>
        <p:txBody>
          <a:bodyPr/>
          <a:lstStyle/>
          <a:p>
            <a:pPr defTabSz="1828800"/>
            <a:endParaRPr lang="en-US" sz="3600">
              <a:solidFill>
                <a:prstClr val="black"/>
              </a:solidFill>
            </a:endParaRPr>
          </a:p>
        </p:txBody>
      </p:sp>
      <p:sp>
        <p:nvSpPr>
          <p:cNvPr id="2056" name="Rectangle 12"/>
          <p:cNvSpPr>
            <a:spLocks noChangeArrowheads="1"/>
          </p:cNvSpPr>
          <p:nvPr/>
        </p:nvSpPr>
        <p:spPr bwMode="auto">
          <a:xfrm>
            <a:off x="17649352" y="4536420"/>
            <a:ext cx="194916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7200" dirty="0">
                <a:solidFill>
                  <a:srgbClr val="89D8FF"/>
                </a:solidFill>
                <a:latin typeface="+mn-lt"/>
              </a:rPr>
              <a:t>25%</a:t>
            </a:r>
            <a:endParaRPr lang="en-US" altLang="en-US" sz="3600" dirty="0">
              <a:solidFill>
                <a:srgbClr val="89D8FF"/>
              </a:solidFill>
              <a:latin typeface="+mn-lt"/>
            </a:endParaRPr>
          </a:p>
        </p:txBody>
      </p:sp>
      <p:sp>
        <p:nvSpPr>
          <p:cNvPr id="2057" name="Rectangle 13"/>
          <p:cNvSpPr>
            <a:spLocks noChangeArrowheads="1"/>
          </p:cNvSpPr>
          <p:nvPr/>
        </p:nvSpPr>
        <p:spPr bwMode="auto">
          <a:xfrm>
            <a:off x="17712618" y="8305200"/>
            <a:ext cx="187384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7200" dirty="0">
                <a:solidFill>
                  <a:srgbClr val="37BCFF"/>
                </a:solidFill>
                <a:latin typeface="+mn-lt"/>
              </a:rPr>
              <a:t>10%</a:t>
            </a:r>
            <a:endParaRPr lang="en-US" altLang="en-US" sz="3600" dirty="0">
              <a:solidFill>
                <a:srgbClr val="37BCFF"/>
              </a:solidFill>
              <a:latin typeface="+mn-lt"/>
            </a:endParaRPr>
          </a:p>
        </p:txBody>
      </p:sp>
      <p:sp>
        <p:nvSpPr>
          <p:cNvPr id="2058" name="Rectangle 14"/>
          <p:cNvSpPr>
            <a:spLocks noChangeArrowheads="1"/>
          </p:cNvSpPr>
          <p:nvPr/>
        </p:nvSpPr>
        <p:spPr bwMode="auto">
          <a:xfrm>
            <a:off x="5116874" y="3174718"/>
            <a:ext cx="182564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7200" dirty="0">
                <a:solidFill>
                  <a:srgbClr val="005986"/>
                </a:solidFill>
                <a:latin typeface="+mn-lt"/>
              </a:rPr>
              <a:t>16%</a:t>
            </a:r>
            <a:endParaRPr lang="en-US" altLang="en-US" sz="3600" dirty="0">
              <a:solidFill>
                <a:srgbClr val="005986"/>
              </a:solidFill>
              <a:latin typeface="+mn-lt"/>
            </a:endParaRPr>
          </a:p>
        </p:txBody>
      </p:sp>
      <p:sp>
        <p:nvSpPr>
          <p:cNvPr id="2059" name="Rectangle 15"/>
          <p:cNvSpPr>
            <a:spLocks noChangeArrowheads="1"/>
          </p:cNvSpPr>
          <p:nvPr/>
        </p:nvSpPr>
        <p:spPr bwMode="auto">
          <a:xfrm>
            <a:off x="4981306" y="6922410"/>
            <a:ext cx="194916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7200" dirty="0">
                <a:solidFill>
                  <a:srgbClr val="007DBC"/>
                </a:solidFill>
                <a:latin typeface="+mn-lt"/>
              </a:rPr>
              <a:t>23%</a:t>
            </a:r>
            <a:endParaRPr lang="en-US" altLang="en-US" sz="3600" dirty="0">
              <a:solidFill>
                <a:srgbClr val="007DBC"/>
              </a:solidFill>
              <a:latin typeface="+mn-lt"/>
            </a:endParaRPr>
          </a:p>
        </p:txBody>
      </p:sp>
      <p:sp>
        <p:nvSpPr>
          <p:cNvPr id="2060" name="Rectangle 16"/>
          <p:cNvSpPr>
            <a:spLocks noChangeArrowheads="1"/>
          </p:cNvSpPr>
          <p:nvPr/>
        </p:nvSpPr>
        <p:spPr bwMode="auto">
          <a:xfrm>
            <a:off x="5065660" y="10664078"/>
            <a:ext cx="179250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7200" dirty="0">
                <a:solidFill>
                  <a:srgbClr val="0096E1"/>
                </a:solidFill>
                <a:latin typeface="+mn-lt"/>
              </a:rPr>
              <a:t>31%</a:t>
            </a:r>
            <a:endParaRPr lang="en-US" altLang="en-US" sz="3600" dirty="0">
              <a:solidFill>
                <a:srgbClr val="0096E1"/>
              </a:solidFill>
              <a:latin typeface="+mn-lt"/>
            </a:endParaRPr>
          </a:p>
        </p:txBody>
      </p:sp>
      <p:sp>
        <p:nvSpPr>
          <p:cNvPr id="2062" name="Freeform 20"/>
          <p:cNvSpPr>
            <a:spLocks/>
          </p:cNvSpPr>
          <p:nvPr/>
        </p:nvSpPr>
        <p:spPr bwMode="auto">
          <a:xfrm>
            <a:off x="13952874" y="7570122"/>
            <a:ext cx="846544" cy="1090566"/>
          </a:xfrm>
          <a:custGeom>
            <a:avLst/>
            <a:gdLst>
              <a:gd name="T0" fmla="*/ 236389 w 117"/>
              <a:gd name="T1" fmla="*/ 0 h 151"/>
              <a:gd name="T2" fmla="*/ 0 w 117"/>
              <a:gd name="T3" fmla="*/ 205513 h 151"/>
              <a:gd name="T4" fmla="*/ 68629 w 117"/>
              <a:gd name="T5" fmla="*/ 331104 h 151"/>
              <a:gd name="T6" fmla="*/ 83880 w 117"/>
              <a:gd name="T7" fmla="*/ 323493 h 151"/>
              <a:gd name="T8" fmla="*/ 91505 w 117"/>
              <a:gd name="T9" fmla="*/ 296852 h 151"/>
              <a:gd name="T10" fmla="*/ 87693 w 117"/>
              <a:gd name="T11" fmla="*/ 277823 h 151"/>
              <a:gd name="T12" fmla="*/ 64816 w 117"/>
              <a:gd name="T13" fmla="*/ 213125 h 151"/>
              <a:gd name="T14" fmla="*/ 228763 w 117"/>
              <a:gd name="T15" fmla="*/ 53281 h 151"/>
              <a:gd name="T16" fmla="*/ 366021 w 117"/>
              <a:gd name="T17" fmla="*/ 182678 h 151"/>
              <a:gd name="T18" fmla="*/ 259265 w 117"/>
              <a:gd name="T19" fmla="*/ 357745 h 151"/>
              <a:gd name="T20" fmla="*/ 209699 w 117"/>
              <a:gd name="T21" fmla="*/ 293046 h 151"/>
              <a:gd name="T22" fmla="*/ 236389 w 117"/>
              <a:gd name="T23" fmla="*/ 175067 h 151"/>
              <a:gd name="T24" fmla="*/ 194449 w 117"/>
              <a:gd name="T25" fmla="*/ 125591 h 151"/>
              <a:gd name="T26" fmla="*/ 129632 w 117"/>
              <a:gd name="T27" fmla="*/ 213125 h 151"/>
              <a:gd name="T28" fmla="*/ 141071 w 117"/>
              <a:gd name="T29" fmla="*/ 262600 h 151"/>
              <a:gd name="T30" fmla="*/ 99131 w 117"/>
              <a:gd name="T31" fmla="*/ 445278 h 151"/>
              <a:gd name="T32" fmla="*/ 95318 w 117"/>
              <a:gd name="T33" fmla="*/ 570869 h 151"/>
              <a:gd name="T34" fmla="*/ 102943 w 117"/>
              <a:gd name="T35" fmla="*/ 570869 h 151"/>
              <a:gd name="T36" fmla="*/ 163947 w 117"/>
              <a:gd name="T37" fmla="*/ 464307 h 151"/>
              <a:gd name="T38" fmla="*/ 186823 w 117"/>
              <a:gd name="T39" fmla="*/ 372968 h 151"/>
              <a:gd name="T40" fmla="*/ 266890 w 117"/>
              <a:gd name="T41" fmla="*/ 414832 h 151"/>
              <a:gd name="T42" fmla="*/ 446088 w 117"/>
              <a:gd name="T43" fmla="*/ 186484 h 151"/>
              <a:gd name="T44" fmla="*/ 236389 w 117"/>
              <a:gd name="T45" fmla="*/ 0 h 1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17" h="151">
                <a:moveTo>
                  <a:pt x="62" y="0"/>
                </a:moveTo>
                <a:cubicBezTo>
                  <a:pt x="21" y="0"/>
                  <a:pt x="0" y="29"/>
                  <a:pt x="0" y="54"/>
                </a:cubicBezTo>
                <a:cubicBezTo>
                  <a:pt x="0" y="69"/>
                  <a:pt x="6" y="82"/>
                  <a:pt x="18" y="87"/>
                </a:cubicBezTo>
                <a:cubicBezTo>
                  <a:pt x="20" y="88"/>
                  <a:pt x="22" y="87"/>
                  <a:pt x="22" y="85"/>
                </a:cubicBezTo>
                <a:cubicBezTo>
                  <a:pt x="23" y="83"/>
                  <a:pt x="24" y="79"/>
                  <a:pt x="24" y="78"/>
                </a:cubicBezTo>
                <a:cubicBezTo>
                  <a:pt x="25" y="76"/>
                  <a:pt x="24" y="75"/>
                  <a:pt x="23" y="73"/>
                </a:cubicBezTo>
                <a:cubicBezTo>
                  <a:pt x="19" y="69"/>
                  <a:pt x="17" y="64"/>
                  <a:pt x="17" y="56"/>
                </a:cubicBezTo>
                <a:cubicBezTo>
                  <a:pt x="17" y="34"/>
                  <a:pt x="34" y="14"/>
                  <a:pt x="60" y="14"/>
                </a:cubicBezTo>
                <a:cubicBezTo>
                  <a:pt x="83" y="14"/>
                  <a:pt x="96" y="29"/>
                  <a:pt x="96" y="48"/>
                </a:cubicBezTo>
                <a:cubicBezTo>
                  <a:pt x="96" y="73"/>
                  <a:pt x="85" y="94"/>
                  <a:pt x="68" y="94"/>
                </a:cubicBezTo>
                <a:cubicBezTo>
                  <a:pt x="59" y="94"/>
                  <a:pt x="53" y="86"/>
                  <a:pt x="55" y="77"/>
                </a:cubicBezTo>
                <a:cubicBezTo>
                  <a:pt x="57" y="66"/>
                  <a:pt x="62" y="54"/>
                  <a:pt x="62" y="46"/>
                </a:cubicBezTo>
                <a:cubicBezTo>
                  <a:pt x="62" y="39"/>
                  <a:pt x="59" y="33"/>
                  <a:pt x="51" y="33"/>
                </a:cubicBezTo>
                <a:cubicBezTo>
                  <a:pt x="41" y="33"/>
                  <a:pt x="34" y="43"/>
                  <a:pt x="34" y="56"/>
                </a:cubicBezTo>
                <a:cubicBezTo>
                  <a:pt x="34" y="64"/>
                  <a:pt x="37" y="69"/>
                  <a:pt x="37" y="69"/>
                </a:cubicBezTo>
                <a:cubicBezTo>
                  <a:pt x="37" y="69"/>
                  <a:pt x="27" y="110"/>
                  <a:pt x="26" y="117"/>
                </a:cubicBezTo>
                <a:cubicBezTo>
                  <a:pt x="22" y="131"/>
                  <a:pt x="25" y="148"/>
                  <a:pt x="25" y="150"/>
                </a:cubicBezTo>
                <a:cubicBezTo>
                  <a:pt x="25" y="151"/>
                  <a:pt x="27" y="151"/>
                  <a:pt x="27" y="150"/>
                </a:cubicBezTo>
                <a:cubicBezTo>
                  <a:pt x="28" y="149"/>
                  <a:pt x="39" y="136"/>
                  <a:pt x="43" y="122"/>
                </a:cubicBezTo>
                <a:cubicBezTo>
                  <a:pt x="44" y="118"/>
                  <a:pt x="49" y="98"/>
                  <a:pt x="49" y="98"/>
                </a:cubicBezTo>
                <a:cubicBezTo>
                  <a:pt x="52" y="104"/>
                  <a:pt x="61" y="109"/>
                  <a:pt x="70" y="109"/>
                </a:cubicBezTo>
                <a:cubicBezTo>
                  <a:pt x="98" y="109"/>
                  <a:pt x="117" y="83"/>
                  <a:pt x="117" y="49"/>
                </a:cubicBezTo>
                <a:cubicBezTo>
                  <a:pt x="117" y="24"/>
                  <a:pt x="95" y="0"/>
                  <a:pt x="6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63" name="Freeform 21"/>
          <p:cNvSpPr>
            <a:spLocks/>
          </p:cNvSpPr>
          <p:nvPr/>
        </p:nvSpPr>
        <p:spPr bwMode="auto">
          <a:xfrm>
            <a:off x="13043064" y="4970236"/>
            <a:ext cx="1678026" cy="1361702"/>
          </a:xfrm>
          <a:custGeom>
            <a:avLst/>
            <a:gdLst>
              <a:gd name="T0" fmla="*/ 884238 w 232"/>
              <a:gd name="T1" fmla="*/ 83969 h 188"/>
              <a:gd name="T2" fmla="*/ 781331 w 232"/>
              <a:gd name="T3" fmla="*/ 110686 h 188"/>
              <a:gd name="T4" fmla="*/ 861370 w 232"/>
              <a:gd name="T5" fmla="*/ 11450 h 188"/>
              <a:gd name="T6" fmla="*/ 743217 w 232"/>
              <a:gd name="T7" fmla="*/ 57251 h 188"/>
              <a:gd name="T8" fmla="*/ 613631 w 232"/>
              <a:gd name="T9" fmla="*/ 0 h 188"/>
              <a:gd name="T10" fmla="*/ 430685 w 232"/>
              <a:gd name="T11" fmla="*/ 179388 h 188"/>
              <a:gd name="T12" fmla="*/ 434496 w 232"/>
              <a:gd name="T13" fmla="*/ 221372 h 188"/>
              <a:gd name="T14" fmla="*/ 60982 w 232"/>
              <a:gd name="T15" fmla="*/ 30534 h 188"/>
              <a:gd name="T16" fmla="*/ 38114 w 232"/>
              <a:gd name="T17" fmla="*/ 122136 h 188"/>
              <a:gd name="T18" fmla="*/ 118152 w 232"/>
              <a:gd name="T19" fmla="*/ 274806 h 188"/>
              <a:gd name="T20" fmla="*/ 34302 w 232"/>
              <a:gd name="T21" fmla="*/ 251906 h 188"/>
              <a:gd name="T22" fmla="*/ 34302 w 232"/>
              <a:gd name="T23" fmla="*/ 255723 h 188"/>
              <a:gd name="T24" fmla="*/ 182946 w 232"/>
              <a:gd name="T25" fmla="*/ 431293 h 188"/>
              <a:gd name="T26" fmla="*/ 133398 w 232"/>
              <a:gd name="T27" fmla="*/ 438927 h 188"/>
              <a:gd name="T28" fmla="*/ 99096 w 232"/>
              <a:gd name="T29" fmla="*/ 435110 h 188"/>
              <a:gd name="T30" fmla="*/ 266796 w 232"/>
              <a:gd name="T31" fmla="*/ 561063 h 188"/>
              <a:gd name="T32" fmla="*/ 41925 w 232"/>
              <a:gd name="T33" fmla="*/ 637398 h 188"/>
              <a:gd name="T34" fmla="*/ 0 w 232"/>
              <a:gd name="T35" fmla="*/ 637398 h 188"/>
              <a:gd name="T36" fmla="*/ 278230 w 232"/>
              <a:gd name="T37" fmla="*/ 717550 h 188"/>
              <a:gd name="T38" fmla="*/ 792765 w 232"/>
              <a:gd name="T39" fmla="*/ 202288 h 188"/>
              <a:gd name="T40" fmla="*/ 792765 w 232"/>
              <a:gd name="T41" fmla="*/ 179388 h 188"/>
              <a:gd name="T42" fmla="*/ 884238 w 232"/>
              <a:gd name="T43" fmla="*/ 83969 h 18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2" h="188">
                <a:moveTo>
                  <a:pt x="232" y="22"/>
                </a:moveTo>
                <a:cubicBezTo>
                  <a:pt x="224" y="26"/>
                  <a:pt x="214" y="28"/>
                  <a:pt x="205" y="29"/>
                </a:cubicBezTo>
                <a:cubicBezTo>
                  <a:pt x="215" y="24"/>
                  <a:pt x="222" y="14"/>
                  <a:pt x="226" y="3"/>
                </a:cubicBezTo>
                <a:cubicBezTo>
                  <a:pt x="216" y="9"/>
                  <a:pt x="206" y="12"/>
                  <a:pt x="195" y="15"/>
                </a:cubicBezTo>
                <a:cubicBezTo>
                  <a:pt x="187" y="5"/>
                  <a:pt x="174" y="0"/>
                  <a:pt x="161" y="0"/>
                </a:cubicBezTo>
                <a:cubicBezTo>
                  <a:pt x="134" y="0"/>
                  <a:pt x="113" y="21"/>
                  <a:pt x="113" y="47"/>
                </a:cubicBezTo>
                <a:cubicBezTo>
                  <a:pt x="113" y="51"/>
                  <a:pt x="113" y="55"/>
                  <a:pt x="114" y="58"/>
                </a:cubicBezTo>
                <a:cubicBezTo>
                  <a:pt x="75" y="56"/>
                  <a:pt x="40" y="37"/>
                  <a:pt x="16" y="8"/>
                </a:cubicBezTo>
                <a:cubicBezTo>
                  <a:pt x="12" y="15"/>
                  <a:pt x="10" y="24"/>
                  <a:pt x="10" y="32"/>
                </a:cubicBezTo>
                <a:cubicBezTo>
                  <a:pt x="10" y="49"/>
                  <a:pt x="18" y="63"/>
                  <a:pt x="31" y="72"/>
                </a:cubicBezTo>
                <a:cubicBezTo>
                  <a:pt x="23" y="72"/>
                  <a:pt x="16" y="69"/>
                  <a:pt x="9" y="66"/>
                </a:cubicBezTo>
                <a:cubicBezTo>
                  <a:pt x="9" y="66"/>
                  <a:pt x="9" y="66"/>
                  <a:pt x="9" y="67"/>
                </a:cubicBezTo>
                <a:cubicBezTo>
                  <a:pt x="9" y="90"/>
                  <a:pt x="26" y="109"/>
                  <a:pt x="48" y="113"/>
                </a:cubicBezTo>
                <a:cubicBezTo>
                  <a:pt x="44" y="114"/>
                  <a:pt x="39" y="115"/>
                  <a:pt x="35" y="115"/>
                </a:cubicBezTo>
                <a:cubicBezTo>
                  <a:pt x="32" y="115"/>
                  <a:pt x="29" y="115"/>
                  <a:pt x="26" y="114"/>
                </a:cubicBezTo>
                <a:cubicBezTo>
                  <a:pt x="32" y="133"/>
                  <a:pt x="50" y="147"/>
                  <a:pt x="70" y="147"/>
                </a:cubicBezTo>
                <a:cubicBezTo>
                  <a:pt x="54" y="160"/>
                  <a:pt x="34" y="167"/>
                  <a:pt x="11" y="167"/>
                </a:cubicBezTo>
                <a:cubicBezTo>
                  <a:pt x="8" y="167"/>
                  <a:pt x="4" y="167"/>
                  <a:pt x="0" y="167"/>
                </a:cubicBezTo>
                <a:cubicBezTo>
                  <a:pt x="21" y="180"/>
                  <a:pt x="46" y="188"/>
                  <a:pt x="73" y="188"/>
                </a:cubicBezTo>
                <a:cubicBezTo>
                  <a:pt x="161" y="188"/>
                  <a:pt x="208" y="116"/>
                  <a:pt x="208" y="53"/>
                </a:cubicBezTo>
                <a:cubicBezTo>
                  <a:pt x="208" y="51"/>
                  <a:pt x="208" y="49"/>
                  <a:pt x="208" y="47"/>
                </a:cubicBezTo>
                <a:cubicBezTo>
                  <a:pt x="218" y="40"/>
                  <a:pt x="226" y="31"/>
                  <a:pt x="232"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64" name="Freeform 22"/>
          <p:cNvSpPr>
            <a:spLocks/>
          </p:cNvSpPr>
          <p:nvPr/>
        </p:nvSpPr>
        <p:spPr bwMode="auto">
          <a:xfrm>
            <a:off x="11359012" y="8371478"/>
            <a:ext cx="903784" cy="1897948"/>
          </a:xfrm>
          <a:custGeom>
            <a:avLst/>
            <a:gdLst>
              <a:gd name="T0" fmla="*/ 102870 w 125"/>
              <a:gd name="T1" fmla="*/ 202315 h 262"/>
              <a:gd name="T2" fmla="*/ 102870 w 125"/>
              <a:gd name="T3" fmla="*/ 343554 h 262"/>
              <a:gd name="T4" fmla="*/ 0 w 125"/>
              <a:gd name="T5" fmla="*/ 343554 h 262"/>
              <a:gd name="T6" fmla="*/ 0 w 125"/>
              <a:gd name="T7" fmla="*/ 519149 h 262"/>
              <a:gd name="T8" fmla="*/ 102870 w 125"/>
              <a:gd name="T9" fmla="*/ 519149 h 262"/>
              <a:gd name="T10" fmla="*/ 102870 w 125"/>
              <a:gd name="T11" fmla="*/ 1000125 h 262"/>
              <a:gd name="T12" fmla="*/ 312420 w 125"/>
              <a:gd name="T13" fmla="*/ 1000125 h 262"/>
              <a:gd name="T14" fmla="*/ 312420 w 125"/>
              <a:gd name="T15" fmla="*/ 519149 h 262"/>
              <a:gd name="T16" fmla="*/ 457200 w 125"/>
              <a:gd name="T17" fmla="*/ 519149 h 262"/>
              <a:gd name="T18" fmla="*/ 476250 w 125"/>
              <a:gd name="T19" fmla="*/ 343554 h 262"/>
              <a:gd name="T20" fmla="*/ 316230 w 125"/>
              <a:gd name="T21" fmla="*/ 343554 h 262"/>
              <a:gd name="T22" fmla="*/ 316230 w 125"/>
              <a:gd name="T23" fmla="*/ 225219 h 262"/>
              <a:gd name="T24" fmla="*/ 361950 w 125"/>
              <a:gd name="T25" fmla="*/ 183229 h 262"/>
              <a:gd name="T26" fmla="*/ 476250 w 125"/>
              <a:gd name="T27" fmla="*/ 183229 h 262"/>
              <a:gd name="T28" fmla="*/ 476250 w 125"/>
              <a:gd name="T29" fmla="*/ 0 h 262"/>
              <a:gd name="T30" fmla="*/ 320040 w 125"/>
              <a:gd name="T31" fmla="*/ 0 h 262"/>
              <a:gd name="T32" fmla="*/ 102870 w 125"/>
              <a:gd name="T33" fmla="*/ 202315 h 2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5" h="262">
                <a:moveTo>
                  <a:pt x="27" y="53"/>
                </a:moveTo>
                <a:cubicBezTo>
                  <a:pt x="27" y="59"/>
                  <a:pt x="27" y="90"/>
                  <a:pt x="27" y="90"/>
                </a:cubicBezTo>
                <a:cubicBezTo>
                  <a:pt x="0" y="90"/>
                  <a:pt x="0" y="90"/>
                  <a:pt x="0" y="90"/>
                </a:cubicBezTo>
                <a:cubicBezTo>
                  <a:pt x="0" y="136"/>
                  <a:pt x="0" y="136"/>
                  <a:pt x="0" y="136"/>
                </a:cubicBezTo>
                <a:cubicBezTo>
                  <a:pt x="27" y="136"/>
                  <a:pt x="27" y="136"/>
                  <a:pt x="27" y="136"/>
                </a:cubicBezTo>
                <a:cubicBezTo>
                  <a:pt x="27" y="262"/>
                  <a:pt x="27" y="262"/>
                  <a:pt x="27" y="262"/>
                </a:cubicBezTo>
                <a:cubicBezTo>
                  <a:pt x="82" y="262"/>
                  <a:pt x="82" y="262"/>
                  <a:pt x="82" y="262"/>
                </a:cubicBezTo>
                <a:cubicBezTo>
                  <a:pt x="82" y="136"/>
                  <a:pt x="82" y="136"/>
                  <a:pt x="82" y="136"/>
                </a:cubicBezTo>
                <a:cubicBezTo>
                  <a:pt x="120" y="136"/>
                  <a:pt x="120" y="136"/>
                  <a:pt x="120" y="136"/>
                </a:cubicBezTo>
                <a:cubicBezTo>
                  <a:pt x="120" y="136"/>
                  <a:pt x="123" y="114"/>
                  <a:pt x="125" y="90"/>
                </a:cubicBezTo>
                <a:cubicBezTo>
                  <a:pt x="120" y="90"/>
                  <a:pt x="83" y="90"/>
                  <a:pt x="83" y="90"/>
                </a:cubicBezTo>
                <a:cubicBezTo>
                  <a:pt x="83" y="90"/>
                  <a:pt x="83" y="63"/>
                  <a:pt x="83" y="59"/>
                </a:cubicBezTo>
                <a:cubicBezTo>
                  <a:pt x="83" y="54"/>
                  <a:pt x="89" y="48"/>
                  <a:pt x="95" y="48"/>
                </a:cubicBezTo>
                <a:cubicBezTo>
                  <a:pt x="101" y="48"/>
                  <a:pt x="113" y="48"/>
                  <a:pt x="125" y="48"/>
                </a:cubicBezTo>
                <a:cubicBezTo>
                  <a:pt x="125" y="41"/>
                  <a:pt x="125" y="20"/>
                  <a:pt x="125" y="0"/>
                </a:cubicBezTo>
                <a:cubicBezTo>
                  <a:pt x="109" y="0"/>
                  <a:pt x="92" y="0"/>
                  <a:pt x="84" y="0"/>
                </a:cubicBezTo>
                <a:cubicBezTo>
                  <a:pt x="25" y="0"/>
                  <a:pt x="27" y="46"/>
                  <a:pt x="27"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65" name="Freeform 23"/>
          <p:cNvSpPr>
            <a:spLocks noEditPoints="1"/>
          </p:cNvSpPr>
          <p:nvPr/>
        </p:nvSpPr>
        <p:spPr bwMode="auto">
          <a:xfrm>
            <a:off x="8719960" y="6621150"/>
            <a:ext cx="1177934" cy="1177932"/>
          </a:xfrm>
          <a:custGeom>
            <a:avLst/>
            <a:gdLst>
              <a:gd name="T0" fmla="*/ 140898 w 163"/>
              <a:gd name="T1" fmla="*/ 479814 h 163"/>
              <a:gd name="T2" fmla="*/ 163746 w 163"/>
              <a:gd name="T3" fmla="*/ 536935 h 163"/>
              <a:gd name="T4" fmla="*/ 140898 w 163"/>
              <a:gd name="T5" fmla="*/ 594056 h 163"/>
              <a:gd name="T6" fmla="*/ 140898 w 163"/>
              <a:gd name="T7" fmla="*/ 594056 h 163"/>
              <a:gd name="T8" fmla="*/ 79969 w 163"/>
              <a:gd name="T9" fmla="*/ 620712 h 163"/>
              <a:gd name="T10" fmla="*/ 22848 w 163"/>
              <a:gd name="T11" fmla="*/ 594056 h 163"/>
              <a:gd name="T12" fmla="*/ 0 w 163"/>
              <a:gd name="T13" fmla="*/ 536935 h 163"/>
              <a:gd name="T14" fmla="*/ 22848 w 163"/>
              <a:gd name="T15" fmla="*/ 479814 h 163"/>
              <a:gd name="T16" fmla="*/ 22848 w 163"/>
              <a:gd name="T17" fmla="*/ 479814 h 163"/>
              <a:gd name="T18" fmla="*/ 79969 w 163"/>
              <a:gd name="T19" fmla="*/ 453158 h 163"/>
              <a:gd name="T20" fmla="*/ 140898 w 163"/>
              <a:gd name="T21" fmla="*/ 479814 h 163"/>
              <a:gd name="T22" fmla="*/ 140898 w 163"/>
              <a:gd name="T23" fmla="*/ 479814 h 163"/>
              <a:gd name="T24" fmla="*/ 140898 w 163"/>
              <a:gd name="T25" fmla="*/ 479814 h 163"/>
              <a:gd name="T26" fmla="*/ 140898 w 163"/>
              <a:gd name="T27" fmla="*/ 479814 h 163"/>
              <a:gd name="T28" fmla="*/ 22848 w 163"/>
              <a:gd name="T29" fmla="*/ 594056 h 163"/>
              <a:gd name="T30" fmla="*/ 22848 w 163"/>
              <a:gd name="T31" fmla="*/ 594056 h 163"/>
              <a:gd name="T32" fmla="*/ 22848 w 163"/>
              <a:gd name="T33" fmla="*/ 594056 h 163"/>
              <a:gd name="T34" fmla="*/ 0 w 163"/>
              <a:gd name="T35" fmla="*/ 209443 h 163"/>
              <a:gd name="T36" fmla="*/ 0 w 163"/>
              <a:gd name="T37" fmla="*/ 327492 h 163"/>
              <a:gd name="T38" fmla="*/ 205635 w 163"/>
              <a:gd name="T39" fmla="*/ 415077 h 163"/>
              <a:gd name="T40" fmla="*/ 289412 w 163"/>
              <a:gd name="T41" fmla="*/ 620712 h 163"/>
              <a:gd name="T42" fmla="*/ 289412 w 163"/>
              <a:gd name="T43" fmla="*/ 620712 h 163"/>
              <a:gd name="T44" fmla="*/ 289412 w 163"/>
              <a:gd name="T45" fmla="*/ 620712 h 163"/>
              <a:gd name="T46" fmla="*/ 407462 w 163"/>
              <a:gd name="T47" fmla="*/ 620712 h 163"/>
              <a:gd name="T48" fmla="*/ 289412 w 163"/>
              <a:gd name="T49" fmla="*/ 331300 h 163"/>
              <a:gd name="T50" fmla="*/ 0 w 163"/>
              <a:gd name="T51" fmla="*/ 209443 h 163"/>
              <a:gd name="T52" fmla="*/ 0 w 163"/>
              <a:gd name="T53" fmla="*/ 0 h 163"/>
              <a:gd name="T54" fmla="*/ 0 w 163"/>
              <a:gd name="T55" fmla="*/ 118050 h 163"/>
              <a:gd name="T56" fmla="*/ 502663 w 163"/>
              <a:gd name="T57" fmla="*/ 620712 h 163"/>
              <a:gd name="T58" fmla="*/ 620713 w 163"/>
              <a:gd name="T59" fmla="*/ 620712 h 163"/>
              <a:gd name="T60" fmla="*/ 437926 w 163"/>
              <a:gd name="T61" fmla="*/ 182786 h 163"/>
              <a:gd name="T62" fmla="*/ 0 w 163"/>
              <a:gd name="T63" fmla="*/ 0 h 1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3" h="163">
                <a:moveTo>
                  <a:pt x="37" y="126"/>
                </a:moveTo>
                <a:cubicBezTo>
                  <a:pt x="41" y="130"/>
                  <a:pt x="43" y="135"/>
                  <a:pt x="43" y="141"/>
                </a:cubicBezTo>
                <a:cubicBezTo>
                  <a:pt x="43" y="147"/>
                  <a:pt x="41" y="152"/>
                  <a:pt x="37" y="156"/>
                </a:cubicBezTo>
                <a:cubicBezTo>
                  <a:pt x="37" y="156"/>
                  <a:pt x="37" y="156"/>
                  <a:pt x="37" y="156"/>
                </a:cubicBezTo>
                <a:cubicBezTo>
                  <a:pt x="33" y="160"/>
                  <a:pt x="27" y="163"/>
                  <a:pt x="21" y="163"/>
                </a:cubicBezTo>
                <a:cubicBezTo>
                  <a:pt x="15" y="163"/>
                  <a:pt x="10" y="160"/>
                  <a:pt x="6" y="156"/>
                </a:cubicBezTo>
                <a:cubicBezTo>
                  <a:pt x="2" y="152"/>
                  <a:pt x="0" y="147"/>
                  <a:pt x="0" y="141"/>
                </a:cubicBezTo>
                <a:cubicBezTo>
                  <a:pt x="0" y="135"/>
                  <a:pt x="2" y="130"/>
                  <a:pt x="6" y="126"/>
                </a:cubicBezTo>
                <a:cubicBezTo>
                  <a:pt x="6" y="126"/>
                  <a:pt x="6" y="126"/>
                  <a:pt x="6" y="126"/>
                </a:cubicBezTo>
                <a:cubicBezTo>
                  <a:pt x="10" y="122"/>
                  <a:pt x="15" y="119"/>
                  <a:pt x="21" y="119"/>
                </a:cubicBezTo>
                <a:cubicBezTo>
                  <a:pt x="27" y="119"/>
                  <a:pt x="33" y="122"/>
                  <a:pt x="37" y="126"/>
                </a:cubicBezTo>
                <a:close/>
                <a:moveTo>
                  <a:pt x="37" y="126"/>
                </a:moveTo>
                <a:cubicBezTo>
                  <a:pt x="37" y="126"/>
                  <a:pt x="37" y="126"/>
                  <a:pt x="37" y="126"/>
                </a:cubicBezTo>
                <a:cubicBezTo>
                  <a:pt x="37" y="126"/>
                  <a:pt x="37" y="126"/>
                  <a:pt x="37" y="126"/>
                </a:cubicBezTo>
                <a:close/>
                <a:moveTo>
                  <a:pt x="6" y="156"/>
                </a:moveTo>
                <a:cubicBezTo>
                  <a:pt x="6" y="156"/>
                  <a:pt x="6" y="156"/>
                  <a:pt x="6" y="156"/>
                </a:cubicBezTo>
                <a:cubicBezTo>
                  <a:pt x="6" y="156"/>
                  <a:pt x="6" y="156"/>
                  <a:pt x="6" y="156"/>
                </a:cubicBezTo>
                <a:close/>
                <a:moveTo>
                  <a:pt x="0" y="55"/>
                </a:moveTo>
                <a:cubicBezTo>
                  <a:pt x="0" y="86"/>
                  <a:pt x="0" y="86"/>
                  <a:pt x="0" y="86"/>
                </a:cubicBezTo>
                <a:cubicBezTo>
                  <a:pt x="20" y="86"/>
                  <a:pt x="39" y="94"/>
                  <a:pt x="54" y="109"/>
                </a:cubicBezTo>
                <a:cubicBezTo>
                  <a:pt x="68" y="123"/>
                  <a:pt x="76" y="142"/>
                  <a:pt x="76" y="163"/>
                </a:cubicBezTo>
                <a:cubicBezTo>
                  <a:pt x="76" y="163"/>
                  <a:pt x="76" y="163"/>
                  <a:pt x="76" y="163"/>
                </a:cubicBezTo>
                <a:cubicBezTo>
                  <a:pt x="76" y="163"/>
                  <a:pt x="76" y="163"/>
                  <a:pt x="76" y="163"/>
                </a:cubicBezTo>
                <a:cubicBezTo>
                  <a:pt x="107" y="163"/>
                  <a:pt x="107" y="163"/>
                  <a:pt x="107" y="163"/>
                </a:cubicBezTo>
                <a:cubicBezTo>
                  <a:pt x="107" y="133"/>
                  <a:pt x="95" y="106"/>
                  <a:pt x="76" y="87"/>
                </a:cubicBezTo>
                <a:cubicBezTo>
                  <a:pt x="56" y="67"/>
                  <a:pt x="29" y="55"/>
                  <a:pt x="0" y="55"/>
                </a:cubicBezTo>
                <a:close/>
                <a:moveTo>
                  <a:pt x="0" y="0"/>
                </a:moveTo>
                <a:cubicBezTo>
                  <a:pt x="0" y="31"/>
                  <a:pt x="0" y="31"/>
                  <a:pt x="0" y="31"/>
                </a:cubicBezTo>
                <a:cubicBezTo>
                  <a:pt x="73" y="31"/>
                  <a:pt x="132" y="90"/>
                  <a:pt x="132" y="163"/>
                </a:cubicBezTo>
                <a:cubicBezTo>
                  <a:pt x="163" y="163"/>
                  <a:pt x="163" y="163"/>
                  <a:pt x="163" y="163"/>
                </a:cubicBezTo>
                <a:cubicBezTo>
                  <a:pt x="163" y="118"/>
                  <a:pt x="145" y="77"/>
                  <a:pt x="115" y="48"/>
                </a:cubicBezTo>
                <a:cubicBezTo>
                  <a:pt x="86" y="18"/>
                  <a:pt x="45"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66" name="Freeform 24"/>
          <p:cNvSpPr>
            <a:spLocks noEditPoints="1"/>
          </p:cNvSpPr>
          <p:nvPr/>
        </p:nvSpPr>
        <p:spPr bwMode="auto">
          <a:xfrm>
            <a:off x="10358824" y="4711152"/>
            <a:ext cx="1274338" cy="1199020"/>
          </a:xfrm>
          <a:custGeom>
            <a:avLst/>
            <a:gdLst>
              <a:gd name="T0" fmla="*/ 671513 w 176"/>
              <a:gd name="T1" fmla="*/ 148441 h 166"/>
              <a:gd name="T2" fmla="*/ 568497 w 176"/>
              <a:gd name="T3" fmla="*/ 251208 h 166"/>
              <a:gd name="T4" fmla="*/ 522712 w 176"/>
              <a:gd name="T5" fmla="*/ 148441 h 166"/>
              <a:gd name="T6" fmla="*/ 419696 w 176"/>
              <a:gd name="T7" fmla="*/ 102767 h 166"/>
              <a:gd name="T8" fmla="*/ 522712 w 176"/>
              <a:gd name="T9" fmla="*/ 0 h 166"/>
              <a:gd name="T10" fmla="*/ 568497 w 176"/>
              <a:gd name="T11" fmla="*/ 102767 h 166"/>
              <a:gd name="T12" fmla="*/ 392988 w 176"/>
              <a:gd name="T13" fmla="*/ 437710 h 166"/>
              <a:gd name="T14" fmla="*/ 385357 w 176"/>
              <a:gd name="T15" fmla="*/ 532864 h 166"/>
              <a:gd name="T16" fmla="*/ 274710 w 176"/>
              <a:gd name="T17" fmla="*/ 620406 h 166"/>
              <a:gd name="T18" fmla="*/ 103016 w 176"/>
              <a:gd name="T19" fmla="*/ 624213 h 166"/>
              <a:gd name="T20" fmla="*/ 11446 w 176"/>
              <a:gd name="T21" fmla="*/ 559508 h 166"/>
              <a:gd name="T22" fmla="*/ 15262 w 176"/>
              <a:gd name="T23" fmla="*/ 464353 h 166"/>
              <a:gd name="T24" fmla="*/ 106832 w 176"/>
              <a:gd name="T25" fmla="*/ 392036 h 166"/>
              <a:gd name="T26" fmla="*/ 190771 w 176"/>
              <a:gd name="T27" fmla="*/ 376811 h 166"/>
              <a:gd name="T28" fmla="*/ 209848 w 176"/>
              <a:gd name="T29" fmla="*/ 350168 h 166"/>
              <a:gd name="T30" fmla="*/ 202217 w 176"/>
              <a:gd name="T31" fmla="*/ 300688 h 166"/>
              <a:gd name="T32" fmla="*/ 194586 w 176"/>
              <a:gd name="T33" fmla="*/ 285463 h 166"/>
              <a:gd name="T34" fmla="*/ 122093 w 176"/>
              <a:gd name="T35" fmla="*/ 274045 h 166"/>
              <a:gd name="T36" fmla="*/ 53416 w 176"/>
              <a:gd name="T37" fmla="*/ 205533 h 166"/>
              <a:gd name="T38" fmla="*/ 57231 w 176"/>
              <a:gd name="T39" fmla="*/ 98961 h 166"/>
              <a:gd name="T40" fmla="*/ 171694 w 176"/>
              <a:gd name="T41" fmla="*/ 7612 h 166"/>
              <a:gd name="T42" fmla="*/ 419696 w 176"/>
              <a:gd name="T43" fmla="*/ 0 h 166"/>
              <a:gd name="T44" fmla="*/ 312864 w 176"/>
              <a:gd name="T45" fmla="*/ 26643 h 166"/>
              <a:gd name="T46" fmla="*/ 351018 w 176"/>
              <a:gd name="T47" fmla="*/ 64705 h 166"/>
              <a:gd name="T48" fmla="*/ 373911 w 176"/>
              <a:gd name="T49" fmla="*/ 140828 h 166"/>
              <a:gd name="T50" fmla="*/ 351018 w 176"/>
              <a:gd name="T51" fmla="*/ 213146 h 166"/>
              <a:gd name="T52" fmla="*/ 301418 w 176"/>
              <a:gd name="T53" fmla="*/ 258820 h 166"/>
              <a:gd name="T54" fmla="*/ 278525 w 176"/>
              <a:gd name="T55" fmla="*/ 300688 h 166"/>
              <a:gd name="T56" fmla="*/ 301418 w 176"/>
              <a:gd name="T57" fmla="*/ 334943 h 166"/>
              <a:gd name="T58" fmla="*/ 354834 w 176"/>
              <a:gd name="T59" fmla="*/ 380617 h 166"/>
              <a:gd name="T60" fmla="*/ 392988 w 176"/>
              <a:gd name="T61" fmla="*/ 437710 h 166"/>
              <a:gd name="T62" fmla="*/ 278525 w 176"/>
              <a:gd name="T63" fmla="*/ 239789 h 166"/>
              <a:gd name="T64" fmla="*/ 297602 w 176"/>
              <a:gd name="T65" fmla="*/ 178890 h 166"/>
              <a:gd name="T66" fmla="*/ 270894 w 176"/>
              <a:gd name="T67" fmla="*/ 79930 h 166"/>
              <a:gd name="T68" fmla="*/ 194586 w 176"/>
              <a:gd name="T69" fmla="*/ 26643 h 166"/>
              <a:gd name="T70" fmla="*/ 133540 w 176"/>
              <a:gd name="T71" fmla="*/ 53286 h 166"/>
              <a:gd name="T72" fmla="*/ 118278 w 176"/>
              <a:gd name="T73" fmla="*/ 114185 h 166"/>
              <a:gd name="T74" fmla="*/ 141170 w 176"/>
              <a:gd name="T75" fmla="*/ 209340 h 166"/>
              <a:gd name="T76" fmla="*/ 221294 w 176"/>
              <a:gd name="T77" fmla="*/ 262626 h 166"/>
              <a:gd name="T78" fmla="*/ 343387 w 176"/>
              <a:gd name="T79" fmla="*/ 506221 h 166"/>
              <a:gd name="T80" fmla="*/ 324310 w 176"/>
              <a:gd name="T81" fmla="*/ 452935 h 166"/>
              <a:gd name="T82" fmla="*/ 251817 w 176"/>
              <a:gd name="T83" fmla="*/ 399648 h 166"/>
              <a:gd name="T84" fmla="*/ 232740 w 176"/>
              <a:gd name="T85" fmla="*/ 395842 h 166"/>
              <a:gd name="T86" fmla="*/ 202217 w 176"/>
              <a:gd name="T87" fmla="*/ 399648 h 166"/>
              <a:gd name="T88" fmla="*/ 144986 w 176"/>
              <a:gd name="T89" fmla="*/ 411067 h 166"/>
              <a:gd name="T90" fmla="*/ 103016 w 176"/>
              <a:gd name="T91" fmla="*/ 433904 h 166"/>
              <a:gd name="T92" fmla="*/ 76308 w 176"/>
              <a:gd name="T93" fmla="*/ 494803 h 166"/>
              <a:gd name="T94" fmla="*/ 221294 w 176"/>
              <a:gd name="T95" fmla="*/ 597569 h 166"/>
              <a:gd name="T96" fmla="*/ 343387 w 176"/>
              <a:gd name="T97" fmla="*/ 506221 h 1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76" h="166">
                <a:moveTo>
                  <a:pt x="176" y="27"/>
                </a:moveTo>
                <a:cubicBezTo>
                  <a:pt x="176" y="39"/>
                  <a:pt x="176" y="39"/>
                  <a:pt x="176" y="39"/>
                </a:cubicBezTo>
                <a:cubicBezTo>
                  <a:pt x="149" y="39"/>
                  <a:pt x="149" y="39"/>
                  <a:pt x="149" y="39"/>
                </a:cubicBezTo>
                <a:cubicBezTo>
                  <a:pt x="149" y="66"/>
                  <a:pt x="149" y="66"/>
                  <a:pt x="149" y="66"/>
                </a:cubicBezTo>
                <a:cubicBezTo>
                  <a:pt x="137" y="66"/>
                  <a:pt x="137" y="66"/>
                  <a:pt x="137" y="66"/>
                </a:cubicBezTo>
                <a:cubicBezTo>
                  <a:pt x="137" y="39"/>
                  <a:pt x="137" y="39"/>
                  <a:pt x="137" y="39"/>
                </a:cubicBezTo>
                <a:cubicBezTo>
                  <a:pt x="110" y="39"/>
                  <a:pt x="110" y="39"/>
                  <a:pt x="110" y="39"/>
                </a:cubicBezTo>
                <a:cubicBezTo>
                  <a:pt x="110" y="27"/>
                  <a:pt x="110" y="27"/>
                  <a:pt x="110" y="27"/>
                </a:cubicBezTo>
                <a:cubicBezTo>
                  <a:pt x="137" y="27"/>
                  <a:pt x="137" y="27"/>
                  <a:pt x="137" y="27"/>
                </a:cubicBezTo>
                <a:cubicBezTo>
                  <a:pt x="137" y="0"/>
                  <a:pt x="137" y="0"/>
                  <a:pt x="137" y="0"/>
                </a:cubicBezTo>
                <a:cubicBezTo>
                  <a:pt x="149" y="0"/>
                  <a:pt x="149" y="0"/>
                  <a:pt x="149" y="0"/>
                </a:cubicBezTo>
                <a:cubicBezTo>
                  <a:pt x="149" y="27"/>
                  <a:pt x="149" y="27"/>
                  <a:pt x="149" y="27"/>
                </a:cubicBezTo>
                <a:lnTo>
                  <a:pt x="176" y="27"/>
                </a:lnTo>
                <a:close/>
                <a:moveTo>
                  <a:pt x="103" y="115"/>
                </a:moveTo>
                <a:cubicBezTo>
                  <a:pt x="104" y="118"/>
                  <a:pt x="105" y="121"/>
                  <a:pt x="105" y="125"/>
                </a:cubicBezTo>
                <a:cubicBezTo>
                  <a:pt x="105" y="130"/>
                  <a:pt x="104" y="135"/>
                  <a:pt x="101" y="140"/>
                </a:cubicBezTo>
                <a:cubicBezTo>
                  <a:pt x="99" y="145"/>
                  <a:pt x="95" y="149"/>
                  <a:pt x="90" y="153"/>
                </a:cubicBezTo>
                <a:cubicBezTo>
                  <a:pt x="85" y="157"/>
                  <a:pt x="79" y="160"/>
                  <a:pt x="72" y="163"/>
                </a:cubicBezTo>
                <a:cubicBezTo>
                  <a:pt x="65" y="165"/>
                  <a:pt x="57" y="166"/>
                  <a:pt x="47" y="166"/>
                </a:cubicBezTo>
                <a:cubicBezTo>
                  <a:pt x="40" y="166"/>
                  <a:pt x="33" y="165"/>
                  <a:pt x="27" y="164"/>
                </a:cubicBezTo>
                <a:cubicBezTo>
                  <a:pt x="21" y="162"/>
                  <a:pt x="16" y="160"/>
                  <a:pt x="12" y="157"/>
                </a:cubicBezTo>
                <a:cubicBezTo>
                  <a:pt x="8" y="154"/>
                  <a:pt x="5" y="150"/>
                  <a:pt x="3" y="147"/>
                </a:cubicBezTo>
                <a:cubicBezTo>
                  <a:pt x="1" y="143"/>
                  <a:pt x="0" y="139"/>
                  <a:pt x="0" y="135"/>
                </a:cubicBezTo>
                <a:cubicBezTo>
                  <a:pt x="0" y="131"/>
                  <a:pt x="2" y="127"/>
                  <a:pt x="4" y="122"/>
                </a:cubicBezTo>
                <a:cubicBezTo>
                  <a:pt x="6" y="116"/>
                  <a:pt x="11" y="112"/>
                  <a:pt x="17" y="108"/>
                </a:cubicBezTo>
                <a:cubicBezTo>
                  <a:pt x="21" y="106"/>
                  <a:pt x="24" y="105"/>
                  <a:pt x="28" y="103"/>
                </a:cubicBezTo>
                <a:cubicBezTo>
                  <a:pt x="32" y="102"/>
                  <a:pt x="36" y="101"/>
                  <a:pt x="40" y="100"/>
                </a:cubicBezTo>
                <a:cubicBezTo>
                  <a:pt x="43" y="100"/>
                  <a:pt x="47" y="99"/>
                  <a:pt x="50" y="99"/>
                </a:cubicBezTo>
                <a:cubicBezTo>
                  <a:pt x="54" y="99"/>
                  <a:pt x="57" y="98"/>
                  <a:pt x="59" y="98"/>
                </a:cubicBezTo>
                <a:cubicBezTo>
                  <a:pt x="57" y="96"/>
                  <a:pt x="56" y="94"/>
                  <a:pt x="55" y="92"/>
                </a:cubicBezTo>
                <a:cubicBezTo>
                  <a:pt x="53" y="90"/>
                  <a:pt x="52" y="87"/>
                  <a:pt x="52" y="83"/>
                </a:cubicBezTo>
                <a:cubicBezTo>
                  <a:pt x="52" y="81"/>
                  <a:pt x="53" y="80"/>
                  <a:pt x="53" y="79"/>
                </a:cubicBezTo>
                <a:cubicBezTo>
                  <a:pt x="54" y="77"/>
                  <a:pt x="54" y="76"/>
                  <a:pt x="55" y="75"/>
                </a:cubicBezTo>
                <a:cubicBezTo>
                  <a:pt x="53" y="75"/>
                  <a:pt x="52" y="75"/>
                  <a:pt x="51" y="75"/>
                </a:cubicBezTo>
                <a:cubicBezTo>
                  <a:pt x="50" y="75"/>
                  <a:pt x="49" y="75"/>
                  <a:pt x="48" y="75"/>
                </a:cubicBezTo>
                <a:cubicBezTo>
                  <a:pt x="42" y="75"/>
                  <a:pt x="37" y="74"/>
                  <a:pt x="32" y="72"/>
                </a:cubicBezTo>
                <a:cubicBezTo>
                  <a:pt x="28" y="70"/>
                  <a:pt x="24" y="68"/>
                  <a:pt x="21" y="65"/>
                </a:cubicBezTo>
                <a:cubicBezTo>
                  <a:pt x="18" y="61"/>
                  <a:pt x="15" y="58"/>
                  <a:pt x="14" y="54"/>
                </a:cubicBezTo>
                <a:cubicBezTo>
                  <a:pt x="12" y="49"/>
                  <a:pt x="11" y="45"/>
                  <a:pt x="11" y="41"/>
                </a:cubicBezTo>
                <a:cubicBezTo>
                  <a:pt x="11" y="36"/>
                  <a:pt x="13" y="31"/>
                  <a:pt x="15" y="26"/>
                </a:cubicBezTo>
                <a:cubicBezTo>
                  <a:pt x="17" y="20"/>
                  <a:pt x="21" y="16"/>
                  <a:pt x="25" y="12"/>
                </a:cubicBezTo>
                <a:cubicBezTo>
                  <a:pt x="32" y="7"/>
                  <a:pt x="38" y="3"/>
                  <a:pt x="45" y="2"/>
                </a:cubicBezTo>
                <a:cubicBezTo>
                  <a:pt x="52" y="0"/>
                  <a:pt x="59" y="0"/>
                  <a:pt x="64" y="0"/>
                </a:cubicBezTo>
                <a:cubicBezTo>
                  <a:pt x="110" y="0"/>
                  <a:pt x="110" y="0"/>
                  <a:pt x="110" y="0"/>
                </a:cubicBezTo>
                <a:cubicBezTo>
                  <a:pt x="96" y="7"/>
                  <a:pt x="96" y="7"/>
                  <a:pt x="96" y="7"/>
                </a:cubicBezTo>
                <a:cubicBezTo>
                  <a:pt x="82" y="7"/>
                  <a:pt x="82" y="7"/>
                  <a:pt x="82" y="7"/>
                </a:cubicBezTo>
                <a:cubicBezTo>
                  <a:pt x="83" y="8"/>
                  <a:pt x="85" y="10"/>
                  <a:pt x="87" y="11"/>
                </a:cubicBezTo>
                <a:cubicBezTo>
                  <a:pt x="88" y="13"/>
                  <a:pt x="90" y="15"/>
                  <a:pt x="92" y="17"/>
                </a:cubicBezTo>
                <a:cubicBezTo>
                  <a:pt x="93" y="20"/>
                  <a:pt x="95" y="23"/>
                  <a:pt x="96" y="26"/>
                </a:cubicBezTo>
                <a:cubicBezTo>
                  <a:pt x="97" y="29"/>
                  <a:pt x="98" y="33"/>
                  <a:pt x="98" y="37"/>
                </a:cubicBezTo>
                <a:cubicBezTo>
                  <a:pt x="98" y="41"/>
                  <a:pt x="97" y="44"/>
                  <a:pt x="96" y="48"/>
                </a:cubicBezTo>
                <a:cubicBezTo>
                  <a:pt x="95" y="51"/>
                  <a:pt x="94" y="53"/>
                  <a:pt x="92" y="56"/>
                </a:cubicBezTo>
                <a:cubicBezTo>
                  <a:pt x="90" y="58"/>
                  <a:pt x="88" y="60"/>
                  <a:pt x="86" y="62"/>
                </a:cubicBezTo>
                <a:cubicBezTo>
                  <a:pt x="84" y="64"/>
                  <a:pt x="81" y="66"/>
                  <a:pt x="79" y="68"/>
                </a:cubicBezTo>
                <a:cubicBezTo>
                  <a:pt x="78" y="69"/>
                  <a:pt x="76" y="71"/>
                  <a:pt x="75" y="73"/>
                </a:cubicBezTo>
                <a:cubicBezTo>
                  <a:pt x="74" y="74"/>
                  <a:pt x="73" y="76"/>
                  <a:pt x="73" y="79"/>
                </a:cubicBezTo>
                <a:cubicBezTo>
                  <a:pt x="73" y="81"/>
                  <a:pt x="74" y="83"/>
                  <a:pt x="75" y="84"/>
                </a:cubicBezTo>
                <a:cubicBezTo>
                  <a:pt x="76" y="86"/>
                  <a:pt x="78" y="87"/>
                  <a:pt x="79" y="88"/>
                </a:cubicBezTo>
                <a:cubicBezTo>
                  <a:pt x="87" y="94"/>
                  <a:pt x="87" y="94"/>
                  <a:pt x="87" y="94"/>
                </a:cubicBezTo>
                <a:cubicBezTo>
                  <a:pt x="89" y="96"/>
                  <a:pt x="91" y="98"/>
                  <a:pt x="93" y="100"/>
                </a:cubicBezTo>
                <a:cubicBezTo>
                  <a:pt x="96" y="102"/>
                  <a:pt x="98" y="105"/>
                  <a:pt x="99" y="107"/>
                </a:cubicBezTo>
                <a:cubicBezTo>
                  <a:pt x="101" y="109"/>
                  <a:pt x="102" y="112"/>
                  <a:pt x="103" y="115"/>
                </a:cubicBezTo>
                <a:close/>
                <a:moveTo>
                  <a:pt x="66" y="67"/>
                </a:moveTo>
                <a:cubicBezTo>
                  <a:pt x="69" y="66"/>
                  <a:pt x="71" y="65"/>
                  <a:pt x="73" y="63"/>
                </a:cubicBezTo>
                <a:cubicBezTo>
                  <a:pt x="75" y="61"/>
                  <a:pt x="77" y="58"/>
                  <a:pt x="77" y="55"/>
                </a:cubicBezTo>
                <a:cubicBezTo>
                  <a:pt x="78" y="52"/>
                  <a:pt x="78" y="49"/>
                  <a:pt x="78" y="47"/>
                </a:cubicBezTo>
                <a:cubicBezTo>
                  <a:pt x="78" y="43"/>
                  <a:pt x="78" y="39"/>
                  <a:pt x="77" y="34"/>
                </a:cubicBezTo>
                <a:cubicBezTo>
                  <a:pt x="75" y="29"/>
                  <a:pt x="74" y="25"/>
                  <a:pt x="71" y="21"/>
                </a:cubicBezTo>
                <a:cubicBezTo>
                  <a:pt x="69" y="17"/>
                  <a:pt x="66" y="13"/>
                  <a:pt x="63" y="11"/>
                </a:cubicBezTo>
                <a:cubicBezTo>
                  <a:pt x="59" y="8"/>
                  <a:pt x="55" y="7"/>
                  <a:pt x="51" y="7"/>
                </a:cubicBezTo>
                <a:cubicBezTo>
                  <a:pt x="48" y="7"/>
                  <a:pt x="45" y="7"/>
                  <a:pt x="42" y="9"/>
                </a:cubicBezTo>
                <a:cubicBezTo>
                  <a:pt x="39" y="10"/>
                  <a:pt x="37" y="12"/>
                  <a:pt x="35" y="14"/>
                </a:cubicBezTo>
                <a:cubicBezTo>
                  <a:pt x="34" y="16"/>
                  <a:pt x="32" y="19"/>
                  <a:pt x="32" y="22"/>
                </a:cubicBezTo>
                <a:cubicBezTo>
                  <a:pt x="31" y="24"/>
                  <a:pt x="31" y="27"/>
                  <a:pt x="31" y="30"/>
                </a:cubicBezTo>
                <a:cubicBezTo>
                  <a:pt x="31" y="34"/>
                  <a:pt x="31" y="38"/>
                  <a:pt x="32" y="42"/>
                </a:cubicBezTo>
                <a:cubicBezTo>
                  <a:pt x="33" y="47"/>
                  <a:pt x="35" y="51"/>
                  <a:pt x="37" y="55"/>
                </a:cubicBezTo>
                <a:cubicBezTo>
                  <a:pt x="40" y="59"/>
                  <a:pt x="42" y="62"/>
                  <a:pt x="46" y="65"/>
                </a:cubicBezTo>
                <a:cubicBezTo>
                  <a:pt x="49" y="68"/>
                  <a:pt x="53" y="69"/>
                  <a:pt x="58" y="69"/>
                </a:cubicBezTo>
                <a:cubicBezTo>
                  <a:pt x="61" y="69"/>
                  <a:pt x="63" y="69"/>
                  <a:pt x="66" y="67"/>
                </a:cubicBezTo>
                <a:close/>
                <a:moveTo>
                  <a:pt x="90" y="133"/>
                </a:moveTo>
                <a:cubicBezTo>
                  <a:pt x="90" y="131"/>
                  <a:pt x="90" y="128"/>
                  <a:pt x="89" y="126"/>
                </a:cubicBezTo>
                <a:cubicBezTo>
                  <a:pt x="88" y="124"/>
                  <a:pt x="86" y="121"/>
                  <a:pt x="85" y="119"/>
                </a:cubicBezTo>
                <a:cubicBezTo>
                  <a:pt x="83" y="117"/>
                  <a:pt x="80" y="115"/>
                  <a:pt x="77" y="112"/>
                </a:cubicBezTo>
                <a:cubicBezTo>
                  <a:pt x="74" y="110"/>
                  <a:pt x="71" y="107"/>
                  <a:pt x="66" y="105"/>
                </a:cubicBezTo>
                <a:cubicBezTo>
                  <a:pt x="66" y="104"/>
                  <a:pt x="65" y="104"/>
                  <a:pt x="64" y="104"/>
                </a:cubicBezTo>
                <a:cubicBezTo>
                  <a:pt x="64" y="104"/>
                  <a:pt x="63" y="104"/>
                  <a:pt x="61" y="104"/>
                </a:cubicBezTo>
                <a:cubicBezTo>
                  <a:pt x="61" y="104"/>
                  <a:pt x="60" y="104"/>
                  <a:pt x="58" y="104"/>
                </a:cubicBezTo>
                <a:cubicBezTo>
                  <a:pt x="57" y="105"/>
                  <a:pt x="55" y="105"/>
                  <a:pt x="53" y="105"/>
                </a:cubicBezTo>
                <a:cubicBezTo>
                  <a:pt x="51" y="105"/>
                  <a:pt x="48" y="105"/>
                  <a:pt x="46" y="106"/>
                </a:cubicBezTo>
                <a:cubicBezTo>
                  <a:pt x="43" y="107"/>
                  <a:pt x="41" y="107"/>
                  <a:pt x="38" y="108"/>
                </a:cubicBezTo>
                <a:cubicBezTo>
                  <a:pt x="37" y="108"/>
                  <a:pt x="36" y="109"/>
                  <a:pt x="34" y="110"/>
                </a:cubicBezTo>
                <a:cubicBezTo>
                  <a:pt x="31" y="111"/>
                  <a:pt x="29" y="112"/>
                  <a:pt x="27" y="114"/>
                </a:cubicBezTo>
                <a:cubicBezTo>
                  <a:pt x="25" y="116"/>
                  <a:pt x="23" y="118"/>
                  <a:pt x="22" y="121"/>
                </a:cubicBezTo>
                <a:cubicBezTo>
                  <a:pt x="20" y="123"/>
                  <a:pt x="20" y="126"/>
                  <a:pt x="20" y="130"/>
                </a:cubicBezTo>
                <a:cubicBezTo>
                  <a:pt x="20" y="138"/>
                  <a:pt x="23" y="145"/>
                  <a:pt x="30" y="150"/>
                </a:cubicBezTo>
                <a:cubicBezTo>
                  <a:pt x="37" y="155"/>
                  <a:pt x="46" y="157"/>
                  <a:pt x="58" y="157"/>
                </a:cubicBezTo>
                <a:cubicBezTo>
                  <a:pt x="69" y="157"/>
                  <a:pt x="77" y="155"/>
                  <a:pt x="82" y="150"/>
                </a:cubicBezTo>
                <a:cubicBezTo>
                  <a:pt x="88" y="146"/>
                  <a:pt x="90" y="140"/>
                  <a:pt x="90" y="1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67" name="TextBox 93"/>
          <p:cNvSpPr txBox="1">
            <a:spLocks noChangeArrowheads="1"/>
          </p:cNvSpPr>
          <p:nvPr/>
        </p:nvSpPr>
        <p:spPr bwMode="auto">
          <a:xfrm>
            <a:off x="1124629" y="6905925"/>
            <a:ext cx="369045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defTabSz="1828800">
              <a:lnSpc>
                <a:spcPct val="100000"/>
              </a:lnSpc>
              <a:spcBef>
                <a:spcPct val="0"/>
              </a:spcBef>
              <a:buNone/>
            </a:pPr>
            <a:r>
              <a:rPr lang="en-US" altLang="ru-RU" sz="2000" dirty="0">
                <a:solidFill>
                  <a:prstClr val="black"/>
                </a:solidFill>
                <a:latin typeface="+mn-lt"/>
                <a:cs typeface="Open Sans" panose="020B0606030504020204" pitchFamily="34" charset="0"/>
              </a:rPr>
              <a:t>Lorem ipsum dolor sit </a:t>
            </a:r>
            <a:r>
              <a:rPr lang="en-US" altLang="ru-RU" sz="2000" dirty="0" err="1">
                <a:solidFill>
                  <a:prstClr val="black"/>
                </a:solidFill>
                <a:latin typeface="+mn-lt"/>
                <a:cs typeface="Open Sans" panose="020B0606030504020204" pitchFamily="34" charset="0"/>
              </a:rPr>
              <a:t>amet</a:t>
            </a:r>
            <a:r>
              <a:rPr lang="en-US" altLang="ru-RU" sz="2000" dirty="0">
                <a:solidFill>
                  <a:prstClr val="black"/>
                </a:solidFill>
                <a:latin typeface="+mn-lt"/>
                <a:cs typeface="Open Sans" panose="020B0606030504020204" pitchFamily="34" charset="0"/>
              </a:rPr>
              <a:t>, </a:t>
            </a:r>
            <a:r>
              <a:rPr lang="en-US" altLang="ru-RU" sz="2000" dirty="0" err="1">
                <a:solidFill>
                  <a:prstClr val="black"/>
                </a:solidFill>
                <a:latin typeface="+mn-lt"/>
                <a:cs typeface="Open Sans" panose="020B0606030504020204" pitchFamily="34" charset="0"/>
              </a:rPr>
              <a:t>consetur</a:t>
            </a:r>
            <a:r>
              <a:rPr lang="en-US" altLang="ru-RU" sz="2000" dirty="0">
                <a:solidFill>
                  <a:prstClr val="black"/>
                </a:solidFill>
                <a:latin typeface="+mn-lt"/>
                <a:cs typeface="Open Sans" panose="020B0606030504020204" pitchFamily="34" charset="0"/>
              </a:rPr>
              <a:t> </a:t>
            </a:r>
            <a:r>
              <a:rPr lang="en-US" altLang="ru-RU" sz="2000" dirty="0" err="1">
                <a:solidFill>
                  <a:prstClr val="black"/>
                </a:solidFill>
                <a:latin typeface="+mn-lt"/>
                <a:cs typeface="Open Sans" panose="020B0606030504020204" pitchFamily="34" charset="0"/>
              </a:rPr>
              <a:t>adipin</a:t>
            </a:r>
            <a:r>
              <a:rPr lang="en-US" altLang="ru-RU" sz="2000" dirty="0">
                <a:solidFill>
                  <a:prstClr val="black"/>
                </a:solidFill>
                <a:latin typeface="+mn-lt"/>
                <a:cs typeface="Open Sans" panose="020B0606030504020204" pitchFamily="34" charset="0"/>
              </a:rPr>
              <a:t> </a:t>
            </a:r>
            <a:r>
              <a:rPr lang="en-US" altLang="ru-RU" sz="2000" dirty="0" err="1">
                <a:solidFill>
                  <a:prstClr val="black"/>
                </a:solidFill>
                <a:latin typeface="+mn-lt"/>
                <a:cs typeface="Open Sans" panose="020B0606030504020204" pitchFamily="34" charset="0"/>
              </a:rPr>
              <a:t>nnscing</a:t>
            </a:r>
            <a:r>
              <a:rPr lang="en-US" altLang="ru-RU" sz="2000" dirty="0">
                <a:solidFill>
                  <a:prstClr val="black"/>
                </a:solidFill>
                <a:latin typeface="+mn-lt"/>
                <a:cs typeface="Open Sans" panose="020B0606030504020204" pitchFamily="34" charset="0"/>
              </a:rPr>
              <a:t> </a:t>
            </a:r>
            <a:r>
              <a:rPr lang="en-US" altLang="ru-RU" sz="2000" dirty="0" err="1">
                <a:solidFill>
                  <a:prstClr val="black"/>
                </a:solidFill>
                <a:latin typeface="+mn-lt"/>
                <a:cs typeface="Open Sans" panose="020B0606030504020204" pitchFamily="34" charset="0"/>
              </a:rPr>
              <a:t>elit</a:t>
            </a:r>
            <a:endParaRPr lang="ru-RU" altLang="ru-RU" sz="2000" dirty="0">
              <a:solidFill>
                <a:prstClr val="black"/>
              </a:solidFill>
              <a:latin typeface="+mn-lt"/>
              <a:cs typeface="Open Sans" panose="020B0606030504020204" pitchFamily="34" charset="0"/>
            </a:endParaRPr>
          </a:p>
        </p:txBody>
      </p:sp>
      <p:sp>
        <p:nvSpPr>
          <p:cNvPr id="2068" name="TextBox 93"/>
          <p:cNvSpPr txBox="1">
            <a:spLocks noChangeArrowheads="1"/>
          </p:cNvSpPr>
          <p:nvPr/>
        </p:nvSpPr>
        <p:spPr bwMode="auto">
          <a:xfrm>
            <a:off x="1124629" y="10677719"/>
            <a:ext cx="369045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defTabSz="1828800">
              <a:lnSpc>
                <a:spcPct val="100000"/>
              </a:lnSpc>
              <a:spcBef>
                <a:spcPct val="0"/>
              </a:spcBef>
              <a:buNone/>
            </a:pPr>
            <a:r>
              <a:rPr lang="en-US" altLang="ru-RU" sz="2000">
                <a:solidFill>
                  <a:prstClr val="black"/>
                </a:solidFill>
                <a:latin typeface="+mn-lt"/>
                <a:cs typeface="Open Sans" panose="020B0606030504020204" pitchFamily="34" charset="0"/>
              </a:rPr>
              <a:t>Lorem ipsum dolor sit amet, consetur adipin nnscing elit</a:t>
            </a:r>
            <a:endParaRPr lang="ru-RU" altLang="ru-RU" sz="2000">
              <a:solidFill>
                <a:prstClr val="black"/>
              </a:solidFill>
              <a:latin typeface="+mn-lt"/>
              <a:cs typeface="Open Sans" panose="020B0606030504020204" pitchFamily="34" charset="0"/>
            </a:endParaRPr>
          </a:p>
        </p:txBody>
      </p:sp>
      <p:sp>
        <p:nvSpPr>
          <p:cNvPr id="2069" name="TextBox 93"/>
          <p:cNvSpPr txBox="1">
            <a:spLocks noChangeArrowheads="1"/>
          </p:cNvSpPr>
          <p:nvPr/>
        </p:nvSpPr>
        <p:spPr bwMode="auto">
          <a:xfrm>
            <a:off x="19568917" y="4462695"/>
            <a:ext cx="369045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ru-RU" sz="2000" dirty="0">
                <a:solidFill>
                  <a:prstClr val="black"/>
                </a:solidFill>
                <a:latin typeface="+mn-lt"/>
                <a:cs typeface="Open Sans" panose="020B0606030504020204" pitchFamily="34" charset="0"/>
              </a:rPr>
              <a:t>Lorem ipsum dolor sit </a:t>
            </a:r>
            <a:r>
              <a:rPr lang="en-US" altLang="ru-RU" sz="2000" dirty="0" err="1">
                <a:solidFill>
                  <a:prstClr val="black"/>
                </a:solidFill>
                <a:latin typeface="+mn-lt"/>
                <a:cs typeface="Open Sans" panose="020B0606030504020204" pitchFamily="34" charset="0"/>
              </a:rPr>
              <a:t>amet</a:t>
            </a:r>
            <a:r>
              <a:rPr lang="en-US" altLang="ru-RU" sz="2000" dirty="0">
                <a:solidFill>
                  <a:prstClr val="black"/>
                </a:solidFill>
                <a:latin typeface="+mn-lt"/>
                <a:cs typeface="Open Sans" panose="020B0606030504020204" pitchFamily="34" charset="0"/>
              </a:rPr>
              <a:t>, </a:t>
            </a:r>
            <a:r>
              <a:rPr lang="en-US" altLang="ru-RU" sz="2000" dirty="0" err="1">
                <a:solidFill>
                  <a:prstClr val="black"/>
                </a:solidFill>
                <a:latin typeface="+mn-lt"/>
                <a:cs typeface="Open Sans" panose="020B0606030504020204" pitchFamily="34" charset="0"/>
              </a:rPr>
              <a:t>consetur</a:t>
            </a:r>
            <a:r>
              <a:rPr lang="en-US" altLang="ru-RU" sz="2000" dirty="0">
                <a:solidFill>
                  <a:prstClr val="black"/>
                </a:solidFill>
                <a:latin typeface="+mn-lt"/>
                <a:cs typeface="Open Sans" panose="020B0606030504020204" pitchFamily="34" charset="0"/>
              </a:rPr>
              <a:t> </a:t>
            </a:r>
            <a:r>
              <a:rPr lang="en-US" altLang="ru-RU" sz="2000" dirty="0" err="1">
                <a:solidFill>
                  <a:prstClr val="black"/>
                </a:solidFill>
                <a:latin typeface="+mn-lt"/>
                <a:cs typeface="Open Sans" panose="020B0606030504020204" pitchFamily="34" charset="0"/>
              </a:rPr>
              <a:t>adipin</a:t>
            </a:r>
            <a:r>
              <a:rPr lang="en-US" altLang="ru-RU" sz="2000" dirty="0">
                <a:solidFill>
                  <a:prstClr val="black"/>
                </a:solidFill>
                <a:latin typeface="+mn-lt"/>
                <a:cs typeface="Open Sans" panose="020B0606030504020204" pitchFamily="34" charset="0"/>
              </a:rPr>
              <a:t> </a:t>
            </a:r>
            <a:r>
              <a:rPr lang="en-US" altLang="ru-RU" sz="2000" dirty="0" err="1">
                <a:solidFill>
                  <a:prstClr val="black"/>
                </a:solidFill>
                <a:latin typeface="+mn-lt"/>
                <a:cs typeface="Open Sans" panose="020B0606030504020204" pitchFamily="34" charset="0"/>
              </a:rPr>
              <a:t>nnscing</a:t>
            </a:r>
            <a:r>
              <a:rPr lang="en-US" altLang="ru-RU" sz="2000" dirty="0">
                <a:solidFill>
                  <a:prstClr val="black"/>
                </a:solidFill>
                <a:latin typeface="+mn-lt"/>
                <a:cs typeface="Open Sans" panose="020B0606030504020204" pitchFamily="34" charset="0"/>
              </a:rPr>
              <a:t> </a:t>
            </a:r>
            <a:r>
              <a:rPr lang="en-US" altLang="ru-RU" sz="2000" dirty="0" err="1">
                <a:solidFill>
                  <a:prstClr val="black"/>
                </a:solidFill>
                <a:latin typeface="+mn-lt"/>
                <a:cs typeface="Open Sans" panose="020B0606030504020204" pitchFamily="34" charset="0"/>
              </a:rPr>
              <a:t>elit</a:t>
            </a:r>
            <a:endParaRPr lang="ru-RU" altLang="ru-RU" sz="2000" dirty="0">
              <a:solidFill>
                <a:prstClr val="black"/>
              </a:solidFill>
              <a:latin typeface="+mn-lt"/>
              <a:cs typeface="Open Sans" panose="020B0606030504020204" pitchFamily="34" charset="0"/>
            </a:endParaRPr>
          </a:p>
        </p:txBody>
      </p:sp>
      <p:sp>
        <p:nvSpPr>
          <p:cNvPr id="2070" name="TextBox 93"/>
          <p:cNvSpPr txBox="1">
            <a:spLocks noChangeArrowheads="1"/>
          </p:cNvSpPr>
          <p:nvPr/>
        </p:nvSpPr>
        <p:spPr bwMode="auto">
          <a:xfrm>
            <a:off x="19568917" y="8321853"/>
            <a:ext cx="369045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ru-RU" sz="2000" dirty="0">
                <a:solidFill>
                  <a:prstClr val="black"/>
                </a:solidFill>
                <a:latin typeface="+mn-lt"/>
                <a:cs typeface="Open Sans" panose="020B0606030504020204" pitchFamily="34" charset="0"/>
              </a:rPr>
              <a:t>Lorem ipsum dolor sit </a:t>
            </a:r>
            <a:r>
              <a:rPr lang="en-US" altLang="ru-RU" sz="2000" dirty="0" err="1">
                <a:solidFill>
                  <a:prstClr val="black"/>
                </a:solidFill>
                <a:latin typeface="+mn-lt"/>
                <a:cs typeface="Open Sans" panose="020B0606030504020204" pitchFamily="34" charset="0"/>
              </a:rPr>
              <a:t>amet</a:t>
            </a:r>
            <a:r>
              <a:rPr lang="en-US" altLang="ru-RU" sz="2000" dirty="0">
                <a:solidFill>
                  <a:prstClr val="black"/>
                </a:solidFill>
                <a:latin typeface="+mn-lt"/>
                <a:cs typeface="Open Sans" panose="020B0606030504020204" pitchFamily="34" charset="0"/>
              </a:rPr>
              <a:t>, </a:t>
            </a:r>
            <a:r>
              <a:rPr lang="en-US" altLang="ru-RU" sz="2000" dirty="0" err="1">
                <a:solidFill>
                  <a:prstClr val="black"/>
                </a:solidFill>
                <a:latin typeface="+mn-lt"/>
                <a:cs typeface="Open Sans" panose="020B0606030504020204" pitchFamily="34" charset="0"/>
              </a:rPr>
              <a:t>consetur</a:t>
            </a:r>
            <a:r>
              <a:rPr lang="en-US" altLang="ru-RU" sz="2000" dirty="0">
                <a:solidFill>
                  <a:prstClr val="black"/>
                </a:solidFill>
                <a:latin typeface="+mn-lt"/>
                <a:cs typeface="Open Sans" panose="020B0606030504020204" pitchFamily="34" charset="0"/>
              </a:rPr>
              <a:t> </a:t>
            </a:r>
            <a:r>
              <a:rPr lang="en-US" altLang="ru-RU" sz="2000" dirty="0" err="1">
                <a:solidFill>
                  <a:prstClr val="black"/>
                </a:solidFill>
                <a:latin typeface="+mn-lt"/>
                <a:cs typeface="Open Sans" panose="020B0606030504020204" pitchFamily="34" charset="0"/>
              </a:rPr>
              <a:t>adipin</a:t>
            </a:r>
            <a:r>
              <a:rPr lang="en-US" altLang="ru-RU" sz="2000" dirty="0">
                <a:solidFill>
                  <a:prstClr val="black"/>
                </a:solidFill>
                <a:latin typeface="+mn-lt"/>
                <a:cs typeface="Open Sans" panose="020B0606030504020204" pitchFamily="34" charset="0"/>
              </a:rPr>
              <a:t> </a:t>
            </a:r>
            <a:r>
              <a:rPr lang="en-US" altLang="ru-RU" sz="2000" dirty="0" err="1">
                <a:solidFill>
                  <a:prstClr val="black"/>
                </a:solidFill>
                <a:latin typeface="+mn-lt"/>
                <a:cs typeface="Open Sans" panose="020B0606030504020204" pitchFamily="34" charset="0"/>
              </a:rPr>
              <a:t>nnscing</a:t>
            </a:r>
            <a:r>
              <a:rPr lang="en-US" altLang="ru-RU" sz="2000" dirty="0">
                <a:solidFill>
                  <a:prstClr val="black"/>
                </a:solidFill>
                <a:latin typeface="+mn-lt"/>
                <a:cs typeface="Open Sans" panose="020B0606030504020204" pitchFamily="34" charset="0"/>
              </a:rPr>
              <a:t> </a:t>
            </a:r>
            <a:r>
              <a:rPr lang="en-US" altLang="ru-RU" sz="2000" dirty="0" err="1">
                <a:solidFill>
                  <a:prstClr val="black"/>
                </a:solidFill>
                <a:latin typeface="+mn-lt"/>
                <a:cs typeface="Open Sans" panose="020B0606030504020204" pitchFamily="34" charset="0"/>
              </a:rPr>
              <a:t>elit</a:t>
            </a:r>
            <a:endParaRPr lang="ru-RU" altLang="ru-RU" sz="2000" dirty="0">
              <a:solidFill>
                <a:prstClr val="black"/>
              </a:solidFill>
              <a:latin typeface="+mn-lt"/>
              <a:cs typeface="Open Sans" panose="020B0606030504020204" pitchFamily="34" charset="0"/>
            </a:endParaRPr>
          </a:p>
        </p:txBody>
      </p:sp>
      <p:sp>
        <p:nvSpPr>
          <p:cNvPr id="3" name="Title 2">
            <a:extLst>
              <a:ext uri="{FF2B5EF4-FFF2-40B4-BE49-F238E27FC236}">
                <a16:creationId xmlns:a16="http://schemas.microsoft.com/office/drawing/2014/main" id="{E00CB5DF-A759-4AED-B11C-BDCDAC8414ED}"/>
              </a:ext>
            </a:extLst>
          </p:cNvPr>
          <p:cNvSpPr>
            <a:spLocks noGrp="1"/>
          </p:cNvSpPr>
          <p:nvPr>
            <p:ph type="title"/>
          </p:nvPr>
        </p:nvSpPr>
        <p:spPr/>
        <p:txBody>
          <a:bodyPr>
            <a:normAutofit/>
          </a:bodyPr>
          <a:lstStyle/>
          <a:p>
            <a:r>
              <a:rPr lang="en-US" sz="6600" dirty="0" err="1"/>
              <a:t>Smm</a:t>
            </a:r>
            <a:r>
              <a:rPr lang="en-US" sz="6600" dirty="0"/>
              <a:t> Structure</a:t>
            </a:r>
          </a:p>
        </p:txBody>
      </p:sp>
    </p:spTree>
    <p:extLst>
      <p:ext uri="{BB962C8B-B14F-4D97-AF65-F5344CB8AC3E}">
        <p14:creationId xmlns:p14="http://schemas.microsoft.com/office/powerpoint/2010/main" val="2722534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C24B27F-AB77-4338-A45C-002D08A4E3F8}"/>
              </a:ext>
            </a:extLst>
          </p:cNvPr>
          <p:cNvGrpSpPr/>
          <p:nvPr/>
        </p:nvGrpSpPr>
        <p:grpSpPr>
          <a:xfrm>
            <a:off x="2593378" y="3243616"/>
            <a:ext cx="20837236" cy="9742133"/>
            <a:chOff x="1830388" y="790575"/>
            <a:chExt cx="10096112" cy="5375767"/>
          </a:xfrm>
        </p:grpSpPr>
        <p:sp>
          <p:nvSpPr>
            <p:cNvPr id="2050" name="Freeform 7"/>
            <p:cNvSpPr>
              <a:spLocks/>
            </p:cNvSpPr>
            <p:nvPr/>
          </p:nvSpPr>
          <p:spPr bwMode="auto">
            <a:xfrm>
              <a:off x="5947062" y="4903788"/>
              <a:ext cx="668337" cy="871537"/>
            </a:xfrm>
            <a:custGeom>
              <a:avLst/>
              <a:gdLst>
                <a:gd name="T0" fmla="*/ 1325195875 w 178"/>
                <a:gd name="T1" fmla="*/ 0 h 232"/>
                <a:gd name="T2" fmla="*/ 0 w 178"/>
                <a:gd name="T3" fmla="*/ 1171315675 h 232"/>
                <a:gd name="T4" fmla="*/ 380640450 w 178"/>
                <a:gd name="T5" fmla="*/ 1891039946 h 232"/>
                <a:gd name="T6" fmla="*/ 465226382 w 178"/>
                <a:gd name="T7" fmla="*/ 1834589142 h 232"/>
                <a:gd name="T8" fmla="*/ 507519348 w 178"/>
                <a:gd name="T9" fmla="*/ 1693467767 h 232"/>
                <a:gd name="T10" fmla="*/ 479325289 w 178"/>
                <a:gd name="T11" fmla="*/ 1580569916 h 232"/>
                <a:gd name="T12" fmla="*/ 352446391 w 178"/>
                <a:gd name="T13" fmla="*/ 1213652839 h 232"/>
                <a:gd name="T14" fmla="*/ 1282899154 w 178"/>
                <a:gd name="T15" fmla="*/ 324579913 h 232"/>
                <a:gd name="T16" fmla="*/ 2058278961 w 178"/>
                <a:gd name="T17" fmla="*/ 1044304184 h 232"/>
                <a:gd name="T18" fmla="*/ 1466173681 w 178"/>
                <a:gd name="T19" fmla="*/ 2032161320 h 232"/>
                <a:gd name="T20" fmla="*/ 1170119163 w 178"/>
                <a:gd name="T21" fmla="*/ 1679354127 h 232"/>
                <a:gd name="T22" fmla="*/ 1339291027 w 178"/>
                <a:gd name="T23" fmla="*/ 1016080660 h 232"/>
                <a:gd name="T24" fmla="*/ 1085533231 w 178"/>
                <a:gd name="T25" fmla="*/ 733837911 h 232"/>
                <a:gd name="T26" fmla="*/ 718987933 w 178"/>
                <a:gd name="T27" fmla="*/ 1213652839 h 232"/>
                <a:gd name="T28" fmla="*/ 775379806 w 178"/>
                <a:gd name="T29" fmla="*/ 1510009228 h 232"/>
                <a:gd name="T30" fmla="*/ 535717162 w 178"/>
                <a:gd name="T31" fmla="*/ 2147483646 h 232"/>
                <a:gd name="T32" fmla="*/ 535717162 w 178"/>
                <a:gd name="T33" fmla="*/ 2147483646 h 232"/>
                <a:gd name="T34" fmla="*/ 578010128 w 178"/>
                <a:gd name="T35" fmla="*/ 2147483646 h 232"/>
                <a:gd name="T36" fmla="*/ 916357612 w 178"/>
                <a:gd name="T37" fmla="*/ 2147483646 h 232"/>
                <a:gd name="T38" fmla="*/ 1043236510 w 178"/>
                <a:gd name="T39" fmla="*/ 2130945531 h 232"/>
                <a:gd name="T40" fmla="*/ 1508466647 w 178"/>
                <a:gd name="T41" fmla="*/ 2147483646 h 232"/>
                <a:gd name="T42" fmla="*/ 2147483646 w 178"/>
                <a:gd name="T43" fmla="*/ 1072531464 h 232"/>
                <a:gd name="T44" fmla="*/ 1325195875 w 178"/>
                <a:gd name="T45" fmla="*/ 0 h 23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78" h="232">
                  <a:moveTo>
                    <a:pt x="94" y="0"/>
                  </a:moveTo>
                  <a:cubicBezTo>
                    <a:pt x="31" y="0"/>
                    <a:pt x="0" y="45"/>
                    <a:pt x="0" y="83"/>
                  </a:cubicBezTo>
                  <a:cubicBezTo>
                    <a:pt x="0" y="106"/>
                    <a:pt x="8" y="126"/>
                    <a:pt x="27" y="134"/>
                  </a:cubicBezTo>
                  <a:cubicBezTo>
                    <a:pt x="30" y="135"/>
                    <a:pt x="33" y="134"/>
                    <a:pt x="33" y="130"/>
                  </a:cubicBezTo>
                  <a:cubicBezTo>
                    <a:pt x="34" y="128"/>
                    <a:pt x="35" y="122"/>
                    <a:pt x="36" y="120"/>
                  </a:cubicBezTo>
                  <a:cubicBezTo>
                    <a:pt x="37" y="116"/>
                    <a:pt x="37" y="115"/>
                    <a:pt x="34" y="112"/>
                  </a:cubicBezTo>
                  <a:cubicBezTo>
                    <a:pt x="29" y="106"/>
                    <a:pt x="25" y="98"/>
                    <a:pt x="25" y="86"/>
                  </a:cubicBezTo>
                  <a:cubicBezTo>
                    <a:pt x="25" y="53"/>
                    <a:pt x="50" y="23"/>
                    <a:pt x="91" y="23"/>
                  </a:cubicBezTo>
                  <a:cubicBezTo>
                    <a:pt x="126" y="23"/>
                    <a:pt x="146" y="45"/>
                    <a:pt x="146" y="74"/>
                  </a:cubicBezTo>
                  <a:cubicBezTo>
                    <a:pt x="146" y="112"/>
                    <a:pt x="129" y="144"/>
                    <a:pt x="104" y="144"/>
                  </a:cubicBezTo>
                  <a:cubicBezTo>
                    <a:pt x="90" y="144"/>
                    <a:pt x="80" y="133"/>
                    <a:pt x="83" y="119"/>
                  </a:cubicBezTo>
                  <a:cubicBezTo>
                    <a:pt x="87" y="102"/>
                    <a:pt x="95" y="84"/>
                    <a:pt x="95" y="72"/>
                  </a:cubicBezTo>
                  <a:cubicBezTo>
                    <a:pt x="95" y="61"/>
                    <a:pt x="89" y="52"/>
                    <a:pt x="77" y="52"/>
                  </a:cubicBezTo>
                  <a:cubicBezTo>
                    <a:pt x="63" y="52"/>
                    <a:pt x="51" y="66"/>
                    <a:pt x="51" y="86"/>
                  </a:cubicBezTo>
                  <a:cubicBezTo>
                    <a:pt x="51" y="98"/>
                    <a:pt x="55" y="107"/>
                    <a:pt x="55" y="107"/>
                  </a:cubicBezTo>
                  <a:cubicBezTo>
                    <a:pt x="55" y="107"/>
                    <a:pt x="41" y="168"/>
                    <a:pt x="38" y="179"/>
                  </a:cubicBezTo>
                  <a:cubicBezTo>
                    <a:pt x="33" y="201"/>
                    <a:pt x="38" y="227"/>
                    <a:pt x="38" y="230"/>
                  </a:cubicBezTo>
                  <a:cubicBezTo>
                    <a:pt x="38" y="231"/>
                    <a:pt x="40" y="232"/>
                    <a:pt x="41" y="230"/>
                  </a:cubicBezTo>
                  <a:cubicBezTo>
                    <a:pt x="42" y="229"/>
                    <a:pt x="59" y="208"/>
                    <a:pt x="65" y="187"/>
                  </a:cubicBezTo>
                  <a:cubicBezTo>
                    <a:pt x="67" y="181"/>
                    <a:pt x="74" y="151"/>
                    <a:pt x="74" y="151"/>
                  </a:cubicBezTo>
                  <a:cubicBezTo>
                    <a:pt x="79" y="159"/>
                    <a:pt x="92" y="167"/>
                    <a:pt x="107" y="167"/>
                  </a:cubicBezTo>
                  <a:cubicBezTo>
                    <a:pt x="149" y="167"/>
                    <a:pt x="178" y="128"/>
                    <a:pt x="178" y="76"/>
                  </a:cubicBezTo>
                  <a:cubicBezTo>
                    <a:pt x="178" y="37"/>
                    <a:pt x="145" y="0"/>
                    <a:pt x="94" y="0"/>
                  </a:cubicBezTo>
                  <a:close/>
                </a:path>
              </a:pathLst>
            </a:custGeom>
            <a:solidFill>
              <a:srgbClr val="CB20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51" name="Freeform 8"/>
            <p:cNvSpPr>
              <a:spLocks noEditPoints="1"/>
            </p:cNvSpPr>
            <p:nvPr/>
          </p:nvSpPr>
          <p:spPr bwMode="auto">
            <a:xfrm>
              <a:off x="5889699" y="952500"/>
              <a:ext cx="809625" cy="788988"/>
            </a:xfrm>
            <a:custGeom>
              <a:avLst/>
              <a:gdLst>
                <a:gd name="T0" fmla="*/ 2147483646 w 216"/>
                <a:gd name="T1" fmla="*/ 0 h 210"/>
                <a:gd name="T2" fmla="*/ 547928712 w 216"/>
                <a:gd name="T3" fmla="*/ 0 h 210"/>
                <a:gd name="T4" fmla="*/ 0 w 216"/>
                <a:gd name="T5" fmla="*/ 536395370 h 210"/>
                <a:gd name="T6" fmla="*/ 0 w 216"/>
                <a:gd name="T7" fmla="*/ 2147483646 h 210"/>
                <a:gd name="T8" fmla="*/ 547928712 w 216"/>
                <a:gd name="T9" fmla="*/ 2147483646 h 210"/>
                <a:gd name="T10" fmla="*/ 2147483646 w 216"/>
                <a:gd name="T11" fmla="*/ 2147483646 h 210"/>
                <a:gd name="T12" fmla="*/ 2147483646 w 216"/>
                <a:gd name="T13" fmla="*/ 2147483646 h 210"/>
                <a:gd name="T14" fmla="*/ 2147483646 w 216"/>
                <a:gd name="T15" fmla="*/ 536395370 h 210"/>
                <a:gd name="T16" fmla="*/ 2147483646 w 216"/>
                <a:gd name="T17" fmla="*/ 0 h 210"/>
                <a:gd name="T18" fmla="*/ 2121472382 w 216"/>
                <a:gd name="T19" fmla="*/ 409353274 h 210"/>
                <a:gd name="T20" fmla="*/ 2147483646 w 216"/>
                <a:gd name="T21" fmla="*/ 296430306 h 210"/>
                <a:gd name="T22" fmla="*/ 2147483646 w 216"/>
                <a:gd name="T23" fmla="*/ 296430306 h 210"/>
                <a:gd name="T24" fmla="*/ 2147483646 w 216"/>
                <a:gd name="T25" fmla="*/ 395237903 h 210"/>
                <a:gd name="T26" fmla="*/ 2147483646 w 216"/>
                <a:gd name="T27" fmla="*/ 409353274 h 210"/>
                <a:gd name="T28" fmla="*/ 2147483646 w 216"/>
                <a:gd name="T29" fmla="*/ 762245064 h 210"/>
                <a:gd name="T30" fmla="*/ 2147483646 w 216"/>
                <a:gd name="T31" fmla="*/ 875171789 h 210"/>
                <a:gd name="T32" fmla="*/ 2147483646 w 216"/>
                <a:gd name="T33" fmla="*/ 875171789 h 210"/>
                <a:gd name="T34" fmla="*/ 2147483646 w 216"/>
                <a:gd name="T35" fmla="*/ 875171789 h 210"/>
                <a:gd name="T36" fmla="*/ 2147483646 w 216"/>
                <a:gd name="T37" fmla="*/ 875171789 h 210"/>
                <a:gd name="T38" fmla="*/ 2121472382 w 216"/>
                <a:gd name="T39" fmla="*/ 776360435 h 210"/>
                <a:gd name="T40" fmla="*/ 2121472382 w 216"/>
                <a:gd name="T41" fmla="*/ 762245064 h 210"/>
                <a:gd name="T42" fmla="*/ 2121472382 w 216"/>
                <a:gd name="T43" fmla="*/ 409353274 h 210"/>
                <a:gd name="T44" fmla="*/ 1517345950 w 216"/>
                <a:gd name="T45" fmla="*/ 875171789 h 210"/>
                <a:gd name="T46" fmla="*/ 2121472382 w 216"/>
                <a:gd name="T47" fmla="*/ 1453913273 h 210"/>
                <a:gd name="T48" fmla="*/ 1517345950 w 216"/>
                <a:gd name="T49" fmla="*/ 2032658513 h 210"/>
                <a:gd name="T50" fmla="*/ 913215769 w 216"/>
                <a:gd name="T51" fmla="*/ 1453913273 h 210"/>
                <a:gd name="T52" fmla="*/ 1517345950 w 216"/>
                <a:gd name="T53" fmla="*/ 875171789 h 210"/>
                <a:gd name="T54" fmla="*/ 2147483646 w 216"/>
                <a:gd name="T55" fmla="*/ 1242178950 h 210"/>
                <a:gd name="T56" fmla="*/ 2147483646 w 216"/>
                <a:gd name="T57" fmla="*/ 2147483646 h 210"/>
                <a:gd name="T58" fmla="*/ 2147483646 w 216"/>
                <a:gd name="T59" fmla="*/ 2147483646 h 210"/>
                <a:gd name="T60" fmla="*/ 2147483646 w 216"/>
                <a:gd name="T61" fmla="*/ 2147483646 h 210"/>
                <a:gd name="T62" fmla="*/ 2147483646 w 216"/>
                <a:gd name="T63" fmla="*/ 2147483646 h 210"/>
                <a:gd name="T64" fmla="*/ 1559491429 w 216"/>
                <a:gd name="T65" fmla="*/ 2147483646 h 210"/>
                <a:gd name="T66" fmla="*/ 435533271 w 216"/>
                <a:gd name="T67" fmla="*/ 2147483646 h 210"/>
                <a:gd name="T68" fmla="*/ 379335550 w 216"/>
                <a:gd name="T69" fmla="*/ 2147483646 h 210"/>
                <a:gd name="T70" fmla="*/ 295040844 w 216"/>
                <a:gd name="T71" fmla="*/ 2147483646 h 210"/>
                <a:gd name="T72" fmla="*/ 295040844 w 216"/>
                <a:gd name="T73" fmla="*/ 2147483646 h 210"/>
                <a:gd name="T74" fmla="*/ 295040844 w 216"/>
                <a:gd name="T75" fmla="*/ 1242178950 h 210"/>
                <a:gd name="T76" fmla="*/ 295040844 w 216"/>
                <a:gd name="T77" fmla="*/ 1228063579 h 210"/>
                <a:gd name="T78" fmla="*/ 576029446 w 216"/>
                <a:gd name="T79" fmla="*/ 1228063579 h 210"/>
                <a:gd name="T80" fmla="*/ 674376394 w 216"/>
                <a:gd name="T81" fmla="*/ 1919731788 h 210"/>
                <a:gd name="T82" fmla="*/ 1053711944 w 216"/>
                <a:gd name="T83" fmla="*/ 2147483646 h 210"/>
                <a:gd name="T84" fmla="*/ 1559491429 w 216"/>
                <a:gd name="T85" fmla="*/ 2147483646 h 210"/>
                <a:gd name="T86" fmla="*/ 2147483646 w 216"/>
                <a:gd name="T87" fmla="*/ 2004424014 h 210"/>
                <a:gd name="T88" fmla="*/ 2147483646 w 216"/>
                <a:gd name="T89" fmla="*/ 1228063579 h 210"/>
                <a:gd name="T90" fmla="*/ 2147483646 w 216"/>
                <a:gd name="T91" fmla="*/ 1228063579 h 210"/>
                <a:gd name="T92" fmla="*/ 2147483646 w 216"/>
                <a:gd name="T93" fmla="*/ 1242178950 h 2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16" h="210">
                  <a:moveTo>
                    <a:pt x="177" y="0"/>
                  </a:moveTo>
                  <a:cubicBezTo>
                    <a:pt x="39" y="0"/>
                    <a:pt x="39" y="0"/>
                    <a:pt x="39" y="0"/>
                  </a:cubicBezTo>
                  <a:cubicBezTo>
                    <a:pt x="18" y="0"/>
                    <a:pt x="0" y="17"/>
                    <a:pt x="0" y="38"/>
                  </a:cubicBezTo>
                  <a:cubicBezTo>
                    <a:pt x="0" y="172"/>
                    <a:pt x="0" y="172"/>
                    <a:pt x="0" y="172"/>
                  </a:cubicBezTo>
                  <a:cubicBezTo>
                    <a:pt x="0" y="193"/>
                    <a:pt x="18" y="210"/>
                    <a:pt x="39" y="210"/>
                  </a:cubicBezTo>
                  <a:cubicBezTo>
                    <a:pt x="177" y="210"/>
                    <a:pt x="177" y="210"/>
                    <a:pt x="177" y="210"/>
                  </a:cubicBezTo>
                  <a:cubicBezTo>
                    <a:pt x="198" y="210"/>
                    <a:pt x="216" y="193"/>
                    <a:pt x="216" y="172"/>
                  </a:cubicBezTo>
                  <a:cubicBezTo>
                    <a:pt x="216" y="38"/>
                    <a:pt x="216" y="38"/>
                    <a:pt x="216" y="38"/>
                  </a:cubicBezTo>
                  <a:cubicBezTo>
                    <a:pt x="216" y="17"/>
                    <a:pt x="198" y="0"/>
                    <a:pt x="177" y="0"/>
                  </a:cubicBezTo>
                  <a:close/>
                  <a:moveTo>
                    <a:pt x="151" y="29"/>
                  </a:moveTo>
                  <a:cubicBezTo>
                    <a:pt x="151" y="24"/>
                    <a:pt x="155" y="21"/>
                    <a:pt x="160" y="21"/>
                  </a:cubicBezTo>
                  <a:cubicBezTo>
                    <a:pt x="169" y="21"/>
                    <a:pt x="177" y="21"/>
                    <a:pt x="186" y="21"/>
                  </a:cubicBezTo>
                  <a:cubicBezTo>
                    <a:pt x="190" y="21"/>
                    <a:pt x="194" y="24"/>
                    <a:pt x="195" y="28"/>
                  </a:cubicBezTo>
                  <a:cubicBezTo>
                    <a:pt x="195" y="28"/>
                    <a:pt x="195" y="29"/>
                    <a:pt x="195" y="29"/>
                  </a:cubicBezTo>
                  <a:cubicBezTo>
                    <a:pt x="195" y="37"/>
                    <a:pt x="195" y="46"/>
                    <a:pt x="195" y="54"/>
                  </a:cubicBezTo>
                  <a:cubicBezTo>
                    <a:pt x="195" y="58"/>
                    <a:pt x="192" y="61"/>
                    <a:pt x="187" y="62"/>
                  </a:cubicBezTo>
                  <a:cubicBezTo>
                    <a:pt x="187" y="62"/>
                    <a:pt x="186" y="62"/>
                    <a:pt x="186" y="62"/>
                  </a:cubicBezTo>
                  <a:cubicBezTo>
                    <a:pt x="182" y="62"/>
                    <a:pt x="177" y="62"/>
                    <a:pt x="173" y="62"/>
                  </a:cubicBezTo>
                  <a:cubicBezTo>
                    <a:pt x="169" y="62"/>
                    <a:pt x="164" y="62"/>
                    <a:pt x="160" y="62"/>
                  </a:cubicBezTo>
                  <a:cubicBezTo>
                    <a:pt x="156" y="62"/>
                    <a:pt x="152" y="59"/>
                    <a:pt x="151" y="55"/>
                  </a:cubicBezTo>
                  <a:cubicBezTo>
                    <a:pt x="151" y="55"/>
                    <a:pt x="151" y="54"/>
                    <a:pt x="151" y="54"/>
                  </a:cubicBezTo>
                  <a:cubicBezTo>
                    <a:pt x="151" y="46"/>
                    <a:pt x="151" y="37"/>
                    <a:pt x="151" y="29"/>
                  </a:cubicBezTo>
                  <a:close/>
                  <a:moveTo>
                    <a:pt x="108" y="62"/>
                  </a:moveTo>
                  <a:cubicBezTo>
                    <a:pt x="132" y="62"/>
                    <a:pt x="151" y="80"/>
                    <a:pt x="151" y="103"/>
                  </a:cubicBezTo>
                  <a:cubicBezTo>
                    <a:pt x="151" y="126"/>
                    <a:pt x="132" y="144"/>
                    <a:pt x="108" y="144"/>
                  </a:cubicBezTo>
                  <a:cubicBezTo>
                    <a:pt x="84" y="144"/>
                    <a:pt x="65" y="126"/>
                    <a:pt x="65" y="103"/>
                  </a:cubicBezTo>
                  <a:cubicBezTo>
                    <a:pt x="65" y="81"/>
                    <a:pt x="84" y="62"/>
                    <a:pt x="108" y="62"/>
                  </a:cubicBezTo>
                  <a:close/>
                  <a:moveTo>
                    <a:pt x="195" y="88"/>
                  </a:moveTo>
                  <a:cubicBezTo>
                    <a:pt x="195" y="112"/>
                    <a:pt x="195" y="137"/>
                    <a:pt x="195" y="161"/>
                  </a:cubicBezTo>
                  <a:cubicBezTo>
                    <a:pt x="195" y="166"/>
                    <a:pt x="195" y="172"/>
                    <a:pt x="195" y="177"/>
                  </a:cubicBezTo>
                  <a:cubicBezTo>
                    <a:pt x="195" y="181"/>
                    <a:pt x="192" y="185"/>
                    <a:pt x="188" y="185"/>
                  </a:cubicBezTo>
                  <a:cubicBezTo>
                    <a:pt x="187" y="186"/>
                    <a:pt x="186" y="186"/>
                    <a:pt x="185" y="186"/>
                  </a:cubicBezTo>
                  <a:cubicBezTo>
                    <a:pt x="160" y="186"/>
                    <a:pt x="136" y="186"/>
                    <a:pt x="111" y="186"/>
                  </a:cubicBezTo>
                  <a:cubicBezTo>
                    <a:pt x="84" y="186"/>
                    <a:pt x="57" y="186"/>
                    <a:pt x="31" y="186"/>
                  </a:cubicBezTo>
                  <a:cubicBezTo>
                    <a:pt x="30" y="186"/>
                    <a:pt x="28" y="185"/>
                    <a:pt x="27" y="185"/>
                  </a:cubicBezTo>
                  <a:cubicBezTo>
                    <a:pt x="24" y="184"/>
                    <a:pt x="22" y="181"/>
                    <a:pt x="21" y="178"/>
                  </a:cubicBezTo>
                  <a:cubicBezTo>
                    <a:pt x="21" y="178"/>
                    <a:pt x="21" y="177"/>
                    <a:pt x="21" y="177"/>
                  </a:cubicBezTo>
                  <a:cubicBezTo>
                    <a:pt x="21" y="147"/>
                    <a:pt x="21" y="117"/>
                    <a:pt x="21" y="88"/>
                  </a:cubicBezTo>
                  <a:cubicBezTo>
                    <a:pt x="21" y="88"/>
                    <a:pt x="21" y="87"/>
                    <a:pt x="21" y="87"/>
                  </a:cubicBezTo>
                  <a:cubicBezTo>
                    <a:pt x="28" y="87"/>
                    <a:pt x="34" y="87"/>
                    <a:pt x="41" y="87"/>
                  </a:cubicBezTo>
                  <a:cubicBezTo>
                    <a:pt x="36" y="104"/>
                    <a:pt x="39" y="120"/>
                    <a:pt x="48" y="136"/>
                  </a:cubicBezTo>
                  <a:cubicBezTo>
                    <a:pt x="54" y="146"/>
                    <a:pt x="63" y="155"/>
                    <a:pt x="75" y="161"/>
                  </a:cubicBezTo>
                  <a:cubicBezTo>
                    <a:pt x="86" y="167"/>
                    <a:pt x="98" y="170"/>
                    <a:pt x="111" y="169"/>
                  </a:cubicBezTo>
                  <a:cubicBezTo>
                    <a:pt x="133" y="168"/>
                    <a:pt x="151" y="159"/>
                    <a:pt x="164" y="142"/>
                  </a:cubicBezTo>
                  <a:cubicBezTo>
                    <a:pt x="176" y="125"/>
                    <a:pt x="180" y="107"/>
                    <a:pt x="175" y="87"/>
                  </a:cubicBezTo>
                  <a:cubicBezTo>
                    <a:pt x="182" y="87"/>
                    <a:pt x="188" y="87"/>
                    <a:pt x="195" y="87"/>
                  </a:cubicBezTo>
                  <a:cubicBezTo>
                    <a:pt x="195" y="87"/>
                    <a:pt x="195" y="88"/>
                    <a:pt x="195" y="88"/>
                  </a:cubicBezTo>
                  <a:close/>
                </a:path>
              </a:pathLst>
            </a:custGeom>
            <a:solidFill>
              <a:srgbClr val="D948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52" name="Freeform 9"/>
            <p:cNvSpPr>
              <a:spLocks noEditPoints="1"/>
            </p:cNvSpPr>
            <p:nvPr/>
          </p:nvSpPr>
          <p:spPr bwMode="auto">
            <a:xfrm>
              <a:off x="5741988" y="3144838"/>
              <a:ext cx="415925" cy="511175"/>
            </a:xfrm>
            <a:custGeom>
              <a:avLst/>
              <a:gdLst>
                <a:gd name="T0" fmla="*/ 1263647597 w 111"/>
                <a:gd name="T1" fmla="*/ 890023331 h 136"/>
                <a:gd name="T2" fmla="*/ 1404054135 w 111"/>
                <a:gd name="T3" fmla="*/ 777004793 h 136"/>
                <a:gd name="T4" fmla="*/ 1488299556 w 111"/>
                <a:gd name="T5" fmla="*/ 508585297 h 136"/>
                <a:gd name="T6" fmla="*/ 1404054135 w 111"/>
                <a:gd name="T7" fmla="*/ 211912107 h 136"/>
                <a:gd name="T8" fmla="*/ 912636874 w 111"/>
                <a:gd name="T9" fmla="*/ 0 h 136"/>
                <a:gd name="T10" fmla="*/ 0 w 111"/>
                <a:gd name="T11" fmla="*/ 0 h 136"/>
                <a:gd name="T12" fmla="*/ 0 w 111"/>
                <a:gd name="T13" fmla="*/ 1921322652 h 136"/>
                <a:gd name="T14" fmla="*/ 856472011 w 111"/>
                <a:gd name="T15" fmla="*/ 1921322652 h 136"/>
                <a:gd name="T16" fmla="*/ 1123244807 w 111"/>
                <a:gd name="T17" fmla="*/ 1893068957 h 136"/>
                <a:gd name="T18" fmla="*/ 1333852740 w 111"/>
                <a:gd name="T19" fmla="*/ 1794175388 h 136"/>
                <a:gd name="T20" fmla="*/ 1474259277 w 111"/>
                <a:gd name="T21" fmla="*/ 1638774429 h 136"/>
                <a:gd name="T22" fmla="*/ 1558500952 w 111"/>
                <a:gd name="T23" fmla="*/ 1342101238 h 136"/>
                <a:gd name="T24" fmla="*/ 1488299556 w 111"/>
                <a:gd name="T25" fmla="*/ 1059553016 h 136"/>
                <a:gd name="T26" fmla="*/ 1263647597 w 111"/>
                <a:gd name="T27" fmla="*/ 890023331 h 136"/>
                <a:gd name="T28" fmla="*/ 379095029 w 111"/>
                <a:gd name="T29" fmla="*/ 339055612 h 136"/>
                <a:gd name="T30" fmla="*/ 786270615 w 111"/>
                <a:gd name="T31" fmla="*/ 339055612 h 136"/>
                <a:gd name="T32" fmla="*/ 1010918827 w 111"/>
                <a:gd name="T33" fmla="*/ 367313065 h 136"/>
                <a:gd name="T34" fmla="*/ 1123244807 w 111"/>
                <a:gd name="T35" fmla="*/ 550967719 h 136"/>
                <a:gd name="T36" fmla="*/ 1038999385 w 111"/>
                <a:gd name="T37" fmla="*/ 706368677 h 136"/>
                <a:gd name="T38" fmla="*/ 842431732 w 111"/>
                <a:gd name="T39" fmla="*/ 762879825 h 136"/>
                <a:gd name="T40" fmla="*/ 379095029 w 111"/>
                <a:gd name="T41" fmla="*/ 762879825 h 136"/>
                <a:gd name="T42" fmla="*/ 379095029 w 111"/>
                <a:gd name="T43" fmla="*/ 339055612 h 136"/>
                <a:gd name="T44" fmla="*/ 1024959106 w 111"/>
                <a:gd name="T45" fmla="*/ 1554009586 h 136"/>
                <a:gd name="T46" fmla="*/ 842431732 w 111"/>
                <a:gd name="T47" fmla="*/ 1582267040 h 136"/>
                <a:gd name="T48" fmla="*/ 379095029 w 111"/>
                <a:gd name="T49" fmla="*/ 1582267040 h 136"/>
                <a:gd name="T50" fmla="*/ 379095029 w 111"/>
                <a:gd name="T51" fmla="*/ 1073681742 h 136"/>
                <a:gd name="T52" fmla="*/ 842431732 w 111"/>
                <a:gd name="T53" fmla="*/ 1073681742 h 136"/>
                <a:gd name="T54" fmla="*/ 1038999385 w 111"/>
                <a:gd name="T55" fmla="*/ 1101935437 h 136"/>
                <a:gd name="T56" fmla="*/ 1151325365 w 111"/>
                <a:gd name="T57" fmla="*/ 1313843785 h 136"/>
                <a:gd name="T58" fmla="*/ 1024959106 w 111"/>
                <a:gd name="T59" fmla="*/ 1554009586 h 1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11" h="136">
                  <a:moveTo>
                    <a:pt x="90" y="63"/>
                  </a:moveTo>
                  <a:cubicBezTo>
                    <a:pt x="94" y="61"/>
                    <a:pt x="98" y="58"/>
                    <a:pt x="100" y="55"/>
                  </a:cubicBezTo>
                  <a:cubicBezTo>
                    <a:pt x="104" y="50"/>
                    <a:pt x="106" y="44"/>
                    <a:pt x="106" y="36"/>
                  </a:cubicBezTo>
                  <a:cubicBezTo>
                    <a:pt x="106" y="28"/>
                    <a:pt x="104" y="21"/>
                    <a:pt x="100" y="15"/>
                  </a:cubicBezTo>
                  <a:cubicBezTo>
                    <a:pt x="93" y="6"/>
                    <a:pt x="82" y="1"/>
                    <a:pt x="65" y="0"/>
                  </a:cubicBezTo>
                  <a:cubicBezTo>
                    <a:pt x="0" y="0"/>
                    <a:pt x="0" y="0"/>
                    <a:pt x="0" y="0"/>
                  </a:cubicBezTo>
                  <a:cubicBezTo>
                    <a:pt x="0" y="136"/>
                    <a:pt x="0" y="136"/>
                    <a:pt x="0" y="136"/>
                  </a:cubicBezTo>
                  <a:cubicBezTo>
                    <a:pt x="61" y="136"/>
                    <a:pt x="61" y="136"/>
                    <a:pt x="61" y="136"/>
                  </a:cubicBezTo>
                  <a:cubicBezTo>
                    <a:pt x="68" y="136"/>
                    <a:pt x="74" y="135"/>
                    <a:pt x="80" y="134"/>
                  </a:cubicBezTo>
                  <a:cubicBezTo>
                    <a:pt x="86" y="133"/>
                    <a:pt x="91" y="130"/>
                    <a:pt x="95" y="127"/>
                  </a:cubicBezTo>
                  <a:cubicBezTo>
                    <a:pt x="99" y="124"/>
                    <a:pt x="102" y="121"/>
                    <a:pt x="105" y="116"/>
                  </a:cubicBezTo>
                  <a:cubicBezTo>
                    <a:pt x="109" y="110"/>
                    <a:pt x="111" y="103"/>
                    <a:pt x="111" y="95"/>
                  </a:cubicBezTo>
                  <a:cubicBezTo>
                    <a:pt x="111" y="87"/>
                    <a:pt x="109" y="80"/>
                    <a:pt x="106" y="75"/>
                  </a:cubicBezTo>
                  <a:cubicBezTo>
                    <a:pt x="102" y="70"/>
                    <a:pt x="97" y="66"/>
                    <a:pt x="90" y="63"/>
                  </a:cubicBezTo>
                  <a:close/>
                  <a:moveTo>
                    <a:pt x="27" y="24"/>
                  </a:moveTo>
                  <a:cubicBezTo>
                    <a:pt x="56" y="24"/>
                    <a:pt x="56" y="24"/>
                    <a:pt x="56" y="24"/>
                  </a:cubicBezTo>
                  <a:cubicBezTo>
                    <a:pt x="63" y="24"/>
                    <a:pt x="68" y="25"/>
                    <a:pt x="72" y="26"/>
                  </a:cubicBezTo>
                  <a:cubicBezTo>
                    <a:pt x="77" y="28"/>
                    <a:pt x="80" y="32"/>
                    <a:pt x="80" y="39"/>
                  </a:cubicBezTo>
                  <a:cubicBezTo>
                    <a:pt x="80" y="44"/>
                    <a:pt x="78" y="48"/>
                    <a:pt x="74" y="50"/>
                  </a:cubicBezTo>
                  <a:cubicBezTo>
                    <a:pt x="70" y="53"/>
                    <a:pt x="66" y="54"/>
                    <a:pt x="60" y="54"/>
                  </a:cubicBezTo>
                  <a:cubicBezTo>
                    <a:pt x="27" y="54"/>
                    <a:pt x="27" y="54"/>
                    <a:pt x="27" y="54"/>
                  </a:cubicBezTo>
                  <a:lnTo>
                    <a:pt x="27" y="24"/>
                  </a:lnTo>
                  <a:close/>
                  <a:moveTo>
                    <a:pt x="73" y="110"/>
                  </a:moveTo>
                  <a:cubicBezTo>
                    <a:pt x="70" y="111"/>
                    <a:pt x="66" y="112"/>
                    <a:pt x="60" y="112"/>
                  </a:cubicBezTo>
                  <a:cubicBezTo>
                    <a:pt x="27" y="112"/>
                    <a:pt x="27" y="112"/>
                    <a:pt x="27" y="112"/>
                  </a:cubicBezTo>
                  <a:cubicBezTo>
                    <a:pt x="27" y="76"/>
                    <a:pt x="27" y="76"/>
                    <a:pt x="27" y="76"/>
                  </a:cubicBezTo>
                  <a:cubicBezTo>
                    <a:pt x="60" y="76"/>
                    <a:pt x="60" y="76"/>
                    <a:pt x="60" y="76"/>
                  </a:cubicBezTo>
                  <a:cubicBezTo>
                    <a:pt x="66" y="76"/>
                    <a:pt x="70" y="77"/>
                    <a:pt x="74" y="78"/>
                  </a:cubicBezTo>
                  <a:cubicBezTo>
                    <a:pt x="79" y="81"/>
                    <a:pt x="82" y="86"/>
                    <a:pt x="82" y="93"/>
                  </a:cubicBezTo>
                  <a:cubicBezTo>
                    <a:pt x="82" y="101"/>
                    <a:pt x="79" y="107"/>
                    <a:pt x="73" y="110"/>
                  </a:cubicBezTo>
                  <a:close/>
                </a:path>
              </a:pathLst>
            </a:custGeom>
            <a:solidFill>
              <a:srgbClr val="0B7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53" name="Freeform 10"/>
            <p:cNvSpPr>
              <a:spLocks noEditPoints="1"/>
            </p:cNvSpPr>
            <p:nvPr/>
          </p:nvSpPr>
          <p:spPr bwMode="auto">
            <a:xfrm>
              <a:off x="6188075" y="3270250"/>
              <a:ext cx="374650" cy="396875"/>
            </a:xfrm>
            <a:custGeom>
              <a:avLst/>
              <a:gdLst>
                <a:gd name="T0" fmla="*/ 1389591836 w 100"/>
                <a:gd name="T1" fmla="*/ 560731958 h 106"/>
                <a:gd name="T2" fmla="*/ 1277301738 w 100"/>
                <a:gd name="T3" fmla="*/ 280365979 h 106"/>
                <a:gd name="T4" fmla="*/ 1024649018 w 100"/>
                <a:gd name="T5" fmla="*/ 70093367 h 106"/>
                <a:gd name="T6" fmla="*/ 701813113 w 100"/>
                <a:gd name="T7" fmla="*/ 0 h 106"/>
                <a:gd name="T8" fmla="*/ 196507672 w 100"/>
                <a:gd name="T9" fmla="*/ 196254688 h 106"/>
                <a:gd name="T10" fmla="*/ 0 w 100"/>
                <a:gd name="T11" fmla="*/ 756990389 h 106"/>
                <a:gd name="T12" fmla="*/ 224580196 w 100"/>
                <a:gd name="T13" fmla="*/ 1317722347 h 106"/>
                <a:gd name="T14" fmla="*/ 715851248 w 100"/>
                <a:gd name="T15" fmla="*/ 1485941185 h 106"/>
                <a:gd name="T16" fmla="*/ 1249229214 w 100"/>
                <a:gd name="T17" fmla="*/ 1275664829 h 106"/>
                <a:gd name="T18" fmla="*/ 1375553701 w 100"/>
                <a:gd name="T19" fmla="*/ 1023338443 h 106"/>
                <a:gd name="T20" fmla="*/ 1010610882 w 100"/>
                <a:gd name="T21" fmla="*/ 1023338443 h 106"/>
                <a:gd name="T22" fmla="*/ 926393309 w 100"/>
                <a:gd name="T23" fmla="*/ 1121463915 h 106"/>
                <a:gd name="T24" fmla="*/ 729885637 w 100"/>
                <a:gd name="T25" fmla="*/ 1191557282 h 106"/>
                <a:gd name="T26" fmla="*/ 519343577 w 100"/>
                <a:gd name="T27" fmla="*/ 1135481840 h 106"/>
                <a:gd name="T28" fmla="*/ 378980954 w 100"/>
                <a:gd name="T29" fmla="*/ 841097936 h 106"/>
                <a:gd name="T30" fmla="*/ 1403626225 w 100"/>
                <a:gd name="T31" fmla="*/ 841097936 h 106"/>
                <a:gd name="T32" fmla="*/ 1389591836 w 100"/>
                <a:gd name="T33" fmla="*/ 560731958 h 106"/>
                <a:gd name="T34" fmla="*/ 378980954 w 100"/>
                <a:gd name="T35" fmla="*/ 602785731 h 106"/>
                <a:gd name="T36" fmla="*/ 477232917 w 100"/>
                <a:gd name="T37" fmla="*/ 378495195 h 106"/>
                <a:gd name="T38" fmla="*/ 701813113 w 100"/>
                <a:gd name="T39" fmla="*/ 308401828 h 106"/>
                <a:gd name="T40" fmla="*/ 926393309 w 100"/>
                <a:gd name="T41" fmla="*/ 378495195 h 106"/>
                <a:gd name="T42" fmla="*/ 1010610882 w 100"/>
                <a:gd name="T43" fmla="*/ 602785731 h 106"/>
                <a:gd name="T44" fmla="*/ 378980954 w 100"/>
                <a:gd name="T45" fmla="*/ 602785731 h 10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0" h="106">
                  <a:moveTo>
                    <a:pt x="99" y="40"/>
                  </a:moveTo>
                  <a:cubicBezTo>
                    <a:pt x="98" y="32"/>
                    <a:pt x="95" y="25"/>
                    <a:pt x="91" y="20"/>
                  </a:cubicBezTo>
                  <a:cubicBezTo>
                    <a:pt x="86" y="13"/>
                    <a:pt x="80" y="8"/>
                    <a:pt x="73" y="5"/>
                  </a:cubicBezTo>
                  <a:cubicBezTo>
                    <a:pt x="67" y="2"/>
                    <a:pt x="59" y="0"/>
                    <a:pt x="50" y="0"/>
                  </a:cubicBezTo>
                  <a:cubicBezTo>
                    <a:pt x="35" y="0"/>
                    <a:pt x="23" y="5"/>
                    <a:pt x="14" y="14"/>
                  </a:cubicBezTo>
                  <a:cubicBezTo>
                    <a:pt x="5" y="23"/>
                    <a:pt x="0" y="36"/>
                    <a:pt x="0" y="54"/>
                  </a:cubicBezTo>
                  <a:cubicBezTo>
                    <a:pt x="0" y="72"/>
                    <a:pt x="6" y="86"/>
                    <a:pt x="16" y="94"/>
                  </a:cubicBezTo>
                  <a:cubicBezTo>
                    <a:pt x="26" y="102"/>
                    <a:pt x="38" y="106"/>
                    <a:pt x="51" y="106"/>
                  </a:cubicBezTo>
                  <a:cubicBezTo>
                    <a:pt x="67" y="106"/>
                    <a:pt x="80" y="101"/>
                    <a:pt x="89" y="91"/>
                  </a:cubicBezTo>
                  <a:cubicBezTo>
                    <a:pt x="94" y="85"/>
                    <a:pt x="98" y="79"/>
                    <a:pt x="98" y="73"/>
                  </a:cubicBezTo>
                  <a:cubicBezTo>
                    <a:pt x="72" y="73"/>
                    <a:pt x="72" y="73"/>
                    <a:pt x="72" y="73"/>
                  </a:cubicBezTo>
                  <a:cubicBezTo>
                    <a:pt x="70" y="76"/>
                    <a:pt x="68" y="79"/>
                    <a:pt x="66" y="80"/>
                  </a:cubicBezTo>
                  <a:cubicBezTo>
                    <a:pt x="62" y="83"/>
                    <a:pt x="58" y="85"/>
                    <a:pt x="52" y="85"/>
                  </a:cubicBezTo>
                  <a:cubicBezTo>
                    <a:pt x="46" y="85"/>
                    <a:pt x="41" y="84"/>
                    <a:pt x="37" y="81"/>
                  </a:cubicBezTo>
                  <a:cubicBezTo>
                    <a:pt x="31" y="77"/>
                    <a:pt x="27" y="70"/>
                    <a:pt x="27" y="60"/>
                  </a:cubicBezTo>
                  <a:cubicBezTo>
                    <a:pt x="100" y="60"/>
                    <a:pt x="100" y="60"/>
                    <a:pt x="100" y="60"/>
                  </a:cubicBezTo>
                  <a:cubicBezTo>
                    <a:pt x="100" y="51"/>
                    <a:pt x="99" y="45"/>
                    <a:pt x="99" y="40"/>
                  </a:cubicBezTo>
                  <a:close/>
                  <a:moveTo>
                    <a:pt x="27" y="43"/>
                  </a:moveTo>
                  <a:cubicBezTo>
                    <a:pt x="28" y="36"/>
                    <a:pt x="31" y="31"/>
                    <a:pt x="34" y="27"/>
                  </a:cubicBezTo>
                  <a:cubicBezTo>
                    <a:pt x="38" y="23"/>
                    <a:pt x="43" y="22"/>
                    <a:pt x="50" y="22"/>
                  </a:cubicBezTo>
                  <a:cubicBezTo>
                    <a:pt x="56" y="22"/>
                    <a:pt x="61" y="23"/>
                    <a:pt x="66" y="27"/>
                  </a:cubicBezTo>
                  <a:cubicBezTo>
                    <a:pt x="70" y="31"/>
                    <a:pt x="72" y="36"/>
                    <a:pt x="72" y="43"/>
                  </a:cubicBezTo>
                  <a:lnTo>
                    <a:pt x="27" y="43"/>
                  </a:lnTo>
                  <a:close/>
                </a:path>
              </a:pathLst>
            </a:custGeom>
            <a:solidFill>
              <a:srgbClr val="0B7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54" name="Rectangle 11"/>
            <p:cNvSpPr>
              <a:spLocks noChangeArrowheads="1"/>
            </p:cNvSpPr>
            <p:nvPr/>
          </p:nvSpPr>
          <p:spPr bwMode="auto">
            <a:xfrm>
              <a:off x="6267450" y="3171825"/>
              <a:ext cx="217488" cy="63500"/>
            </a:xfrm>
            <a:prstGeom prst="rect">
              <a:avLst/>
            </a:prstGeom>
            <a:solidFill>
              <a:srgbClr val="0B7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endParaRPr lang="en-US" altLang="en-US" sz="3600">
                <a:solidFill>
                  <a:prstClr val="black"/>
                </a:solidFill>
                <a:latin typeface="+mn-lt"/>
              </a:endParaRPr>
            </a:p>
          </p:txBody>
        </p:sp>
        <p:sp>
          <p:nvSpPr>
            <p:cNvPr id="2055" name="Freeform 12"/>
            <p:cNvSpPr>
              <a:spLocks noEditPoints="1"/>
            </p:cNvSpPr>
            <p:nvPr/>
          </p:nvSpPr>
          <p:spPr bwMode="auto">
            <a:xfrm>
              <a:off x="9808968" y="5038725"/>
              <a:ext cx="750887" cy="690563"/>
            </a:xfrm>
            <a:custGeom>
              <a:avLst/>
              <a:gdLst>
                <a:gd name="T0" fmla="*/ 620213890 w 200"/>
                <a:gd name="T1" fmla="*/ 2147483646 h 184"/>
                <a:gd name="T2" fmla="*/ 70478254 w 200"/>
                <a:gd name="T3" fmla="*/ 2147483646 h 184"/>
                <a:gd name="T4" fmla="*/ 70478254 w 200"/>
                <a:gd name="T5" fmla="*/ 831040028 h 184"/>
                <a:gd name="T6" fmla="*/ 620213890 w 200"/>
                <a:gd name="T7" fmla="*/ 831040028 h 184"/>
                <a:gd name="T8" fmla="*/ 620213890 w 200"/>
                <a:gd name="T9" fmla="*/ 2147483646 h 184"/>
                <a:gd name="T10" fmla="*/ 324202971 w 200"/>
                <a:gd name="T11" fmla="*/ 605672541 h 184"/>
                <a:gd name="T12" fmla="*/ 324202971 w 200"/>
                <a:gd name="T13" fmla="*/ 605672541 h 184"/>
                <a:gd name="T14" fmla="*/ 0 w 200"/>
                <a:gd name="T15" fmla="*/ 295793654 h 184"/>
                <a:gd name="T16" fmla="*/ 338300875 w 200"/>
                <a:gd name="T17" fmla="*/ 0 h 184"/>
                <a:gd name="T18" fmla="*/ 662503846 w 200"/>
                <a:gd name="T19" fmla="*/ 295793654 h 184"/>
                <a:gd name="T20" fmla="*/ 324202971 w 200"/>
                <a:gd name="T21" fmla="*/ 605672541 h 184"/>
                <a:gd name="T22" fmla="*/ 2147483646 w 200"/>
                <a:gd name="T23" fmla="*/ 2147483646 h 184"/>
                <a:gd name="T24" fmla="*/ 2147483646 w 200"/>
                <a:gd name="T25" fmla="*/ 2147483646 h 184"/>
                <a:gd name="T26" fmla="*/ 2147483646 w 200"/>
                <a:gd name="T27" fmla="*/ 1676165289 h 184"/>
                <a:gd name="T28" fmla="*/ 1888837476 w 200"/>
                <a:gd name="T29" fmla="*/ 1267689768 h 184"/>
                <a:gd name="T30" fmla="*/ 1592826558 w 200"/>
                <a:gd name="T31" fmla="*/ 1493057255 h 184"/>
                <a:gd name="T32" fmla="*/ 1578728654 w 200"/>
                <a:gd name="T33" fmla="*/ 1633909589 h 184"/>
                <a:gd name="T34" fmla="*/ 1578728654 w 200"/>
                <a:gd name="T35" fmla="*/ 2147483646 h 184"/>
                <a:gd name="T36" fmla="*/ 958514764 w 200"/>
                <a:gd name="T37" fmla="*/ 2147483646 h 184"/>
                <a:gd name="T38" fmla="*/ 958514764 w 200"/>
                <a:gd name="T39" fmla="*/ 831040028 h 184"/>
                <a:gd name="T40" fmla="*/ 1578728654 w 200"/>
                <a:gd name="T41" fmla="*/ 831040028 h 184"/>
                <a:gd name="T42" fmla="*/ 1578728654 w 200"/>
                <a:gd name="T43" fmla="*/ 1098663215 h 184"/>
                <a:gd name="T44" fmla="*/ 2128464290 w 200"/>
                <a:gd name="T45" fmla="*/ 802869561 h 184"/>
                <a:gd name="T46" fmla="*/ 2147483646 w 200"/>
                <a:gd name="T47" fmla="*/ 1605739122 h 184"/>
                <a:gd name="T48" fmla="*/ 2147483646 w 200"/>
                <a:gd name="T49" fmla="*/ 2147483646 h 18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0" h="184">
                  <a:moveTo>
                    <a:pt x="44" y="184"/>
                  </a:moveTo>
                  <a:cubicBezTo>
                    <a:pt x="5" y="184"/>
                    <a:pt x="5" y="184"/>
                    <a:pt x="5" y="184"/>
                  </a:cubicBezTo>
                  <a:cubicBezTo>
                    <a:pt x="5" y="59"/>
                    <a:pt x="5" y="59"/>
                    <a:pt x="5" y="59"/>
                  </a:cubicBezTo>
                  <a:cubicBezTo>
                    <a:pt x="44" y="59"/>
                    <a:pt x="44" y="59"/>
                    <a:pt x="44" y="59"/>
                  </a:cubicBezTo>
                  <a:lnTo>
                    <a:pt x="44" y="184"/>
                  </a:lnTo>
                  <a:close/>
                  <a:moveTo>
                    <a:pt x="23" y="43"/>
                  </a:moveTo>
                  <a:cubicBezTo>
                    <a:pt x="23" y="43"/>
                    <a:pt x="23" y="43"/>
                    <a:pt x="23" y="43"/>
                  </a:cubicBezTo>
                  <a:cubicBezTo>
                    <a:pt x="9" y="43"/>
                    <a:pt x="0" y="33"/>
                    <a:pt x="0" y="21"/>
                  </a:cubicBezTo>
                  <a:cubicBezTo>
                    <a:pt x="0" y="9"/>
                    <a:pt x="9" y="0"/>
                    <a:pt x="24" y="0"/>
                  </a:cubicBezTo>
                  <a:cubicBezTo>
                    <a:pt x="38" y="0"/>
                    <a:pt x="47" y="9"/>
                    <a:pt x="47" y="21"/>
                  </a:cubicBezTo>
                  <a:cubicBezTo>
                    <a:pt x="47" y="33"/>
                    <a:pt x="38" y="43"/>
                    <a:pt x="23" y="43"/>
                  </a:cubicBezTo>
                  <a:close/>
                  <a:moveTo>
                    <a:pt x="200" y="184"/>
                  </a:moveTo>
                  <a:cubicBezTo>
                    <a:pt x="156" y="184"/>
                    <a:pt x="156" y="184"/>
                    <a:pt x="156" y="184"/>
                  </a:cubicBezTo>
                  <a:cubicBezTo>
                    <a:pt x="156" y="119"/>
                    <a:pt x="156" y="119"/>
                    <a:pt x="156" y="119"/>
                  </a:cubicBezTo>
                  <a:cubicBezTo>
                    <a:pt x="156" y="102"/>
                    <a:pt x="149" y="90"/>
                    <a:pt x="134" y="90"/>
                  </a:cubicBezTo>
                  <a:cubicBezTo>
                    <a:pt x="122" y="90"/>
                    <a:pt x="116" y="98"/>
                    <a:pt x="113" y="106"/>
                  </a:cubicBezTo>
                  <a:cubicBezTo>
                    <a:pt x="112" y="108"/>
                    <a:pt x="112" y="112"/>
                    <a:pt x="112" y="116"/>
                  </a:cubicBezTo>
                  <a:cubicBezTo>
                    <a:pt x="112" y="184"/>
                    <a:pt x="112" y="184"/>
                    <a:pt x="112" y="184"/>
                  </a:cubicBezTo>
                  <a:cubicBezTo>
                    <a:pt x="68" y="184"/>
                    <a:pt x="68" y="184"/>
                    <a:pt x="68" y="184"/>
                  </a:cubicBezTo>
                  <a:cubicBezTo>
                    <a:pt x="68" y="184"/>
                    <a:pt x="68" y="69"/>
                    <a:pt x="68" y="59"/>
                  </a:cubicBezTo>
                  <a:cubicBezTo>
                    <a:pt x="112" y="59"/>
                    <a:pt x="112" y="59"/>
                    <a:pt x="112" y="59"/>
                  </a:cubicBezTo>
                  <a:cubicBezTo>
                    <a:pt x="112" y="78"/>
                    <a:pt x="112" y="78"/>
                    <a:pt x="112" y="78"/>
                  </a:cubicBezTo>
                  <a:cubicBezTo>
                    <a:pt x="114" y="70"/>
                    <a:pt x="128" y="57"/>
                    <a:pt x="151" y="57"/>
                  </a:cubicBezTo>
                  <a:cubicBezTo>
                    <a:pt x="178" y="57"/>
                    <a:pt x="200" y="75"/>
                    <a:pt x="200" y="114"/>
                  </a:cubicBezTo>
                  <a:lnTo>
                    <a:pt x="200" y="184"/>
                  </a:lnTo>
                  <a:close/>
                </a:path>
              </a:pathLst>
            </a:custGeom>
            <a:solidFill>
              <a:srgbClr val="0D85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56" name="Freeform 13"/>
            <p:cNvSpPr>
              <a:spLocks/>
            </p:cNvSpPr>
            <p:nvPr/>
          </p:nvSpPr>
          <p:spPr bwMode="auto">
            <a:xfrm>
              <a:off x="9937981" y="790575"/>
              <a:ext cx="454026" cy="954088"/>
            </a:xfrm>
            <a:custGeom>
              <a:avLst/>
              <a:gdLst>
                <a:gd name="T0" fmla="*/ 366067975 w 121"/>
                <a:gd name="T1" fmla="*/ 719581433 h 254"/>
                <a:gd name="T2" fmla="*/ 366067975 w 121"/>
                <a:gd name="T3" fmla="*/ 1227520606 h 254"/>
                <a:gd name="T4" fmla="*/ 0 w 121"/>
                <a:gd name="T5" fmla="*/ 1227520606 h 254"/>
                <a:gd name="T6" fmla="*/ 0 w 121"/>
                <a:gd name="T7" fmla="*/ 1862443632 h 254"/>
                <a:gd name="T8" fmla="*/ 366067975 w 121"/>
                <a:gd name="T9" fmla="*/ 1862443632 h 254"/>
                <a:gd name="T10" fmla="*/ 366067975 w 121"/>
                <a:gd name="T11" fmla="*/ 2147483646 h 254"/>
                <a:gd name="T12" fmla="*/ 1126364732 w 121"/>
                <a:gd name="T13" fmla="*/ 2147483646 h 254"/>
                <a:gd name="T14" fmla="*/ 1126364732 w 121"/>
                <a:gd name="T15" fmla="*/ 1862443632 h 254"/>
                <a:gd name="T16" fmla="*/ 1633229236 w 121"/>
                <a:gd name="T17" fmla="*/ 1862443632 h 254"/>
                <a:gd name="T18" fmla="*/ 1703625625 w 121"/>
                <a:gd name="T19" fmla="*/ 1227520606 h 254"/>
                <a:gd name="T20" fmla="*/ 1126364732 w 121"/>
                <a:gd name="T21" fmla="*/ 1227520606 h 254"/>
                <a:gd name="T22" fmla="*/ 1126364732 w 121"/>
                <a:gd name="T23" fmla="*/ 804236084 h 254"/>
                <a:gd name="T24" fmla="*/ 1295318316 w 121"/>
                <a:gd name="T25" fmla="*/ 649031509 h 254"/>
                <a:gd name="T26" fmla="*/ 1703625625 w 121"/>
                <a:gd name="T27" fmla="*/ 649031509 h 254"/>
                <a:gd name="T28" fmla="*/ 1703625625 w 121"/>
                <a:gd name="T29" fmla="*/ 0 h 254"/>
                <a:gd name="T30" fmla="*/ 1140443259 w 121"/>
                <a:gd name="T31" fmla="*/ 0 h 254"/>
                <a:gd name="T32" fmla="*/ 366067975 w 121"/>
                <a:gd name="T33" fmla="*/ 719581433 h 2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1" h="254">
                  <a:moveTo>
                    <a:pt x="26" y="51"/>
                  </a:moveTo>
                  <a:cubicBezTo>
                    <a:pt x="26" y="58"/>
                    <a:pt x="26" y="87"/>
                    <a:pt x="26" y="87"/>
                  </a:cubicBezTo>
                  <a:cubicBezTo>
                    <a:pt x="0" y="87"/>
                    <a:pt x="0" y="87"/>
                    <a:pt x="0" y="87"/>
                  </a:cubicBezTo>
                  <a:cubicBezTo>
                    <a:pt x="0" y="132"/>
                    <a:pt x="0" y="132"/>
                    <a:pt x="0" y="132"/>
                  </a:cubicBezTo>
                  <a:cubicBezTo>
                    <a:pt x="26" y="132"/>
                    <a:pt x="26" y="132"/>
                    <a:pt x="26" y="132"/>
                  </a:cubicBezTo>
                  <a:cubicBezTo>
                    <a:pt x="26" y="254"/>
                    <a:pt x="26" y="254"/>
                    <a:pt x="26" y="254"/>
                  </a:cubicBezTo>
                  <a:cubicBezTo>
                    <a:pt x="80" y="254"/>
                    <a:pt x="80" y="254"/>
                    <a:pt x="80" y="254"/>
                  </a:cubicBezTo>
                  <a:cubicBezTo>
                    <a:pt x="80" y="132"/>
                    <a:pt x="80" y="132"/>
                    <a:pt x="80" y="132"/>
                  </a:cubicBezTo>
                  <a:cubicBezTo>
                    <a:pt x="116" y="132"/>
                    <a:pt x="116" y="132"/>
                    <a:pt x="116" y="132"/>
                  </a:cubicBezTo>
                  <a:cubicBezTo>
                    <a:pt x="116" y="132"/>
                    <a:pt x="119" y="110"/>
                    <a:pt x="121" y="87"/>
                  </a:cubicBezTo>
                  <a:cubicBezTo>
                    <a:pt x="116" y="87"/>
                    <a:pt x="80" y="87"/>
                    <a:pt x="80" y="87"/>
                  </a:cubicBezTo>
                  <a:cubicBezTo>
                    <a:pt x="80" y="87"/>
                    <a:pt x="80" y="61"/>
                    <a:pt x="80" y="57"/>
                  </a:cubicBezTo>
                  <a:cubicBezTo>
                    <a:pt x="80" y="52"/>
                    <a:pt x="86" y="46"/>
                    <a:pt x="92" y="46"/>
                  </a:cubicBezTo>
                  <a:cubicBezTo>
                    <a:pt x="98" y="46"/>
                    <a:pt x="110" y="46"/>
                    <a:pt x="121" y="46"/>
                  </a:cubicBezTo>
                  <a:cubicBezTo>
                    <a:pt x="121" y="40"/>
                    <a:pt x="121" y="19"/>
                    <a:pt x="121" y="0"/>
                  </a:cubicBezTo>
                  <a:cubicBezTo>
                    <a:pt x="106" y="0"/>
                    <a:pt x="89" y="0"/>
                    <a:pt x="81" y="0"/>
                  </a:cubicBezTo>
                  <a:cubicBezTo>
                    <a:pt x="25" y="0"/>
                    <a:pt x="26" y="44"/>
                    <a:pt x="26" y="51"/>
                  </a:cubicBezTo>
                  <a:close/>
                </a:path>
              </a:pathLst>
            </a:custGeom>
            <a:solidFill>
              <a:srgbClr val="3B59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57" name="Freeform 14"/>
            <p:cNvSpPr>
              <a:spLocks noEditPoints="1"/>
            </p:cNvSpPr>
            <p:nvPr/>
          </p:nvSpPr>
          <p:spPr bwMode="auto">
            <a:xfrm>
              <a:off x="9712325" y="2925763"/>
              <a:ext cx="836613" cy="793750"/>
            </a:xfrm>
            <a:custGeom>
              <a:avLst/>
              <a:gdLst>
                <a:gd name="T0" fmla="*/ 2147483646 w 223"/>
                <a:gd name="T1" fmla="*/ 693425267 h 211"/>
                <a:gd name="T2" fmla="*/ 2147483646 w 223"/>
                <a:gd name="T3" fmla="*/ 1188725267 h 211"/>
                <a:gd name="T4" fmla="*/ 2147483646 w 223"/>
                <a:gd name="T5" fmla="*/ 693425267 h 211"/>
                <a:gd name="T6" fmla="*/ 1956383860 w 223"/>
                <a:gd name="T7" fmla="*/ 495303762 h 211"/>
                <a:gd name="T8" fmla="*/ 2147483646 w 223"/>
                <a:gd name="T9" fmla="*/ 0 h 211"/>
                <a:gd name="T10" fmla="*/ 2147483646 w 223"/>
                <a:gd name="T11" fmla="*/ 495303762 h 211"/>
                <a:gd name="T12" fmla="*/ 1843786255 w 223"/>
                <a:gd name="T13" fmla="*/ 2066119964 h 211"/>
                <a:gd name="T14" fmla="*/ 1801561684 w 223"/>
                <a:gd name="T15" fmla="*/ 2147483646 h 211"/>
                <a:gd name="T16" fmla="*/ 1280798229 w 223"/>
                <a:gd name="T17" fmla="*/ 2147483646 h 211"/>
                <a:gd name="T18" fmla="*/ 478538884 w 223"/>
                <a:gd name="T19" fmla="*/ 2147483646 h 211"/>
                <a:gd name="T20" fmla="*/ 56300678 w 223"/>
                <a:gd name="T21" fmla="*/ 2147483646 h 211"/>
                <a:gd name="T22" fmla="*/ 70373034 w 223"/>
                <a:gd name="T23" fmla="*/ 2147483646 h 211"/>
                <a:gd name="T24" fmla="*/ 492614992 w 223"/>
                <a:gd name="T25" fmla="*/ 1867998460 h 211"/>
                <a:gd name="T26" fmla="*/ 886708486 w 223"/>
                <a:gd name="T27" fmla="*/ 1783089781 h 211"/>
                <a:gd name="T28" fmla="*/ 971153876 w 223"/>
                <a:gd name="T29" fmla="*/ 1655724882 h 211"/>
                <a:gd name="T30" fmla="*/ 943005413 w 223"/>
                <a:gd name="T31" fmla="*/ 1415150918 h 211"/>
                <a:gd name="T32" fmla="*/ 914856949 w 223"/>
                <a:gd name="T33" fmla="*/ 1358542624 h 211"/>
                <a:gd name="T34" fmla="*/ 562988026 w 223"/>
                <a:gd name="T35" fmla="*/ 1301938092 h 211"/>
                <a:gd name="T36" fmla="*/ 239271318 w 223"/>
                <a:gd name="T37" fmla="*/ 962303377 h 211"/>
                <a:gd name="T38" fmla="*/ 267419781 w 223"/>
                <a:gd name="T39" fmla="*/ 466999615 h 211"/>
                <a:gd name="T40" fmla="*/ 802259344 w 223"/>
                <a:gd name="T41" fmla="*/ 42456220 h 211"/>
                <a:gd name="T42" fmla="*/ 1956383860 w 223"/>
                <a:gd name="T43" fmla="*/ 0 h 211"/>
                <a:gd name="T44" fmla="*/ 1463768868 w 223"/>
                <a:gd name="T45" fmla="*/ 141513211 h 211"/>
                <a:gd name="T46" fmla="*/ 1632667152 w 223"/>
                <a:gd name="T47" fmla="*/ 325486404 h 211"/>
                <a:gd name="T48" fmla="*/ 1731188650 w 223"/>
                <a:gd name="T49" fmla="*/ 665121120 h 211"/>
                <a:gd name="T50" fmla="*/ 1632667152 w 223"/>
                <a:gd name="T51" fmla="*/ 1004755835 h 211"/>
                <a:gd name="T52" fmla="*/ 1407471941 w 223"/>
                <a:gd name="T53" fmla="*/ 1231181487 h 211"/>
                <a:gd name="T54" fmla="*/ 1294874336 w 223"/>
                <a:gd name="T55" fmla="*/ 1415150918 h 211"/>
                <a:gd name="T56" fmla="*/ 1407471941 w 223"/>
                <a:gd name="T57" fmla="*/ 1584968276 h 211"/>
                <a:gd name="T58" fmla="*/ 1660815615 w 223"/>
                <a:gd name="T59" fmla="*/ 1811393928 h 211"/>
                <a:gd name="T60" fmla="*/ 1843786255 w 223"/>
                <a:gd name="T61" fmla="*/ 2066119964 h 211"/>
                <a:gd name="T62" fmla="*/ 1294874336 w 223"/>
                <a:gd name="T63" fmla="*/ 1132120735 h 211"/>
                <a:gd name="T64" fmla="*/ 1393395834 w 223"/>
                <a:gd name="T65" fmla="*/ 849090551 h 211"/>
                <a:gd name="T66" fmla="*/ 1266725873 w 223"/>
                <a:gd name="T67" fmla="*/ 382090936 h 211"/>
                <a:gd name="T68" fmla="*/ 900780842 w 223"/>
                <a:gd name="T69" fmla="*/ 127364899 h 211"/>
                <a:gd name="T70" fmla="*/ 633361061 w 223"/>
                <a:gd name="T71" fmla="*/ 254726037 h 211"/>
                <a:gd name="T72" fmla="*/ 548911919 w 223"/>
                <a:gd name="T73" fmla="*/ 551908294 h 211"/>
                <a:gd name="T74" fmla="*/ 661513276 w 223"/>
                <a:gd name="T75" fmla="*/ 990603762 h 211"/>
                <a:gd name="T76" fmla="*/ 1027454555 w 223"/>
                <a:gd name="T77" fmla="*/ 1245333560 h 211"/>
                <a:gd name="T78" fmla="*/ 1604518688 w 223"/>
                <a:gd name="T79" fmla="*/ 2147483646 h 211"/>
                <a:gd name="T80" fmla="*/ 1505993439 w 223"/>
                <a:gd name="T81" fmla="*/ 2147483646 h 211"/>
                <a:gd name="T82" fmla="*/ 1182276731 w 223"/>
                <a:gd name="T83" fmla="*/ 1882150533 h 211"/>
                <a:gd name="T84" fmla="*/ 1097827589 w 223"/>
                <a:gd name="T85" fmla="*/ 1882150533 h 211"/>
                <a:gd name="T86" fmla="*/ 943005413 w 223"/>
                <a:gd name="T87" fmla="*/ 1896302607 h 211"/>
                <a:gd name="T88" fmla="*/ 689661739 w 223"/>
                <a:gd name="T89" fmla="*/ 1938755065 h 211"/>
                <a:gd name="T90" fmla="*/ 478538884 w 223"/>
                <a:gd name="T91" fmla="*/ 2051967891 h 211"/>
                <a:gd name="T92" fmla="*/ 351868923 w 223"/>
                <a:gd name="T93" fmla="*/ 2147483646 h 211"/>
                <a:gd name="T94" fmla="*/ 1027454555 w 223"/>
                <a:gd name="T95" fmla="*/ 2147483646 h 211"/>
                <a:gd name="T96" fmla="*/ 1604518688 w 223"/>
                <a:gd name="T97" fmla="*/ 2147483646 h 2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23" h="211">
                  <a:moveTo>
                    <a:pt x="223" y="35"/>
                  </a:moveTo>
                  <a:cubicBezTo>
                    <a:pt x="223" y="49"/>
                    <a:pt x="223" y="49"/>
                    <a:pt x="223" y="49"/>
                  </a:cubicBezTo>
                  <a:cubicBezTo>
                    <a:pt x="188" y="49"/>
                    <a:pt x="188" y="49"/>
                    <a:pt x="188" y="49"/>
                  </a:cubicBezTo>
                  <a:cubicBezTo>
                    <a:pt x="188" y="84"/>
                    <a:pt x="188" y="84"/>
                    <a:pt x="188" y="84"/>
                  </a:cubicBezTo>
                  <a:cubicBezTo>
                    <a:pt x="173" y="84"/>
                    <a:pt x="173" y="84"/>
                    <a:pt x="173" y="84"/>
                  </a:cubicBezTo>
                  <a:cubicBezTo>
                    <a:pt x="173" y="49"/>
                    <a:pt x="173" y="49"/>
                    <a:pt x="173" y="49"/>
                  </a:cubicBezTo>
                  <a:cubicBezTo>
                    <a:pt x="139" y="49"/>
                    <a:pt x="139" y="49"/>
                    <a:pt x="139" y="49"/>
                  </a:cubicBezTo>
                  <a:cubicBezTo>
                    <a:pt x="139" y="35"/>
                    <a:pt x="139" y="35"/>
                    <a:pt x="139" y="35"/>
                  </a:cubicBezTo>
                  <a:cubicBezTo>
                    <a:pt x="173" y="35"/>
                    <a:pt x="173" y="35"/>
                    <a:pt x="173" y="35"/>
                  </a:cubicBezTo>
                  <a:cubicBezTo>
                    <a:pt x="173" y="0"/>
                    <a:pt x="173" y="0"/>
                    <a:pt x="173" y="0"/>
                  </a:cubicBezTo>
                  <a:cubicBezTo>
                    <a:pt x="188" y="0"/>
                    <a:pt x="188" y="0"/>
                    <a:pt x="188" y="0"/>
                  </a:cubicBezTo>
                  <a:cubicBezTo>
                    <a:pt x="188" y="35"/>
                    <a:pt x="188" y="35"/>
                    <a:pt x="188" y="35"/>
                  </a:cubicBezTo>
                  <a:lnTo>
                    <a:pt x="223" y="35"/>
                  </a:lnTo>
                  <a:close/>
                  <a:moveTo>
                    <a:pt x="131" y="146"/>
                  </a:moveTo>
                  <a:cubicBezTo>
                    <a:pt x="132" y="150"/>
                    <a:pt x="133" y="154"/>
                    <a:pt x="133" y="159"/>
                  </a:cubicBezTo>
                  <a:cubicBezTo>
                    <a:pt x="133" y="165"/>
                    <a:pt x="131" y="172"/>
                    <a:pt x="128" y="178"/>
                  </a:cubicBezTo>
                  <a:cubicBezTo>
                    <a:pt x="125" y="184"/>
                    <a:pt x="120" y="190"/>
                    <a:pt x="114" y="195"/>
                  </a:cubicBezTo>
                  <a:cubicBezTo>
                    <a:pt x="108" y="200"/>
                    <a:pt x="101" y="204"/>
                    <a:pt x="91" y="207"/>
                  </a:cubicBezTo>
                  <a:cubicBezTo>
                    <a:pt x="82" y="210"/>
                    <a:pt x="72" y="211"/>
                    <a:pt x="60" y="211"/>
                  </a:cubicBezTo>
                  <a:cubicBezTo>
                    <a:pt x="50" y="211"/>
                    <a:pt x="41" y="210"/>
                    <a:pt x="34" y="208"/>
                  </a:cubicBezTo>
                  <a:cubicBezTo>
                    <a:pt x="26" y="206"/>
                    <a:pt x="20" y="203"/>
                    <a:pt x="15" y="199"/>
                  </a:cubicBezTo>
                  <a:cubicBezTo>
                    <a:pt x="10" y="196"/>
                    <a:pt x="6" y="191"/>
                    <a:pt x="4" y="187"/>
                  </a:cubicBezTo>
                  <a:cubicBezTo>
                    <a:pt x="1" y="182"/>
                    <a:pt x="0" y="177"/>
                    <a:pt x="0" y="172"/>
                  </a:cubicBezTo>
                  <a:cubicBezTo>
                    <a:pt x="0" y="167"/>
                    <a:pt x="2" y="161"/>
                    <a:pt x="5" y="155"/>
                  </a:cubicBezTo>
                  <a:cubicBezTo>
                    <a:pt x="8" y="148"/>
                    <a:pt x="13" y="143"/>
                    <a:pt x="22" y="138"/>
                  </a:cubicBezTo>
                  <a:cubicBezTo>
                    <a:pt x="26" y="135"/>
                    <a:pt x="30" y="133"/>
                    <a:pt x="35" y="132"/>
                  </a:cubicBezTo>
                  <a:cubicBezTo>
                    <a:pt x="40" y="130"/>
                    <a:pt x="45" y="129"/>
                    <a:pt x="50" y="128"/>
                  </a:cubicBezTo>
                  <a:cubicBezTo>
                    <a:pt x="55" y="127"/>
                    <a:pt x="59" y="126"/>
                    <a:pt x="63" y="126"/>
                  </a:cubicBezTo>
                  <a:cubicBezTo>
                    <a:pt x="68" y="126"/>
                    <a:pt x="71" y="125"/>
                    <a:pt x="75" y="125"/>
                  </a:cubicBezTo>
                  <a:cubicBezTo>
                    <a:pt x="73" y="123"/>
                    <a:pt x="71" y="120"/>
                    <a:pt x="69" y="117"/>
                  </a:cubicBezTo>
                  <a:cubicBezTo>
                    <a:pt x="67" y="114"/>
                    <a:pt x="66" y="111"/>
                    <a:pt x="66" y="106"/>
                  </a:cubicBezTo>
                  <a:cubicBezTo>
                    <a:pt x="66" y="104"/>
                    <a:pt x="67" y="102"/>
                    <a:pt x="67" y="100"/>
                  </a:cubicBezTo>
                  <a:cubicBezTo>
                    <a:pt x="68" y="99"/>
                    <a:pt x="68" y="97"/>
                    <a:pt x="69" y="96"/>
                  </a:cubicBezTo>
                  <a:cubicBezTo>
                    <a:pt x="68" y="96"/>
                    <a:pt x="66" y="96"/>
                    <a:pt x="65" y="96"/>
                  </a:cubicBezTo>
                  <a:cubicBezTo>
                    <a:pt x="63" y="96"/>
                    <a:pt x="62" y="96"/>
                    <a:pt x="60" y="96"/>
                  </a:cubicBezTo>
                  <a:cubicBezTo>
                    <a:pt x="53" y="96"/>
                    <a:pt x="46" y="95"/>
                    <a:pt x="40" y="92"/>
                  </a:cubicBezTo>
                  <a:cubicBezTo>
                    <a:pt x="35" y="90"/>
                    <a:pt x="30" y="87"/>
                    <a:pt x="26" y="82"/>
                  </a:cubicBezTo>
                  <a:cubicBezTo>
                    <a:pt x="22" y="78"/>
                    <a:pt x="19" y="74"/>
                    <a:pt x="17" y="68"/>
                  </a:cubicBezTo>
                  <a:cubicBezTo>
                    <a:pt x="15" y="63"/>
                    <a:pt x="14" y="58"/>
                    <a:pt x="14" y="52"/>
                  </a:cubicBezTo>
                  <a:cubicBezTo>
                    <a:pt x="14" y="46"/>
                    <a:pt x="16" y="39"/>
                    <a:pt x="19" y="33"/>
                  </a:cubicBezTo>
                  <a:cubicBezTo>
                    <a:pt x="21" y="26"/>
                    <a:pt x="26" y="20"/>
                    <a:pt x="32" y="15"/>
                  </a:cubicBezTo>
                  <a:cubicBezTo>
                    <a:pt x="40" y="9"/>
                    <a:pt x="48" y="5"/>
                    <a:pt x="57" y="3"/>
                  </a:cubicBezTo>
                  <a:cubicBezTo>
                    <a:pt x="66" y="1"/>
                    <a:pt x="74" y="0"/>
                    <a:pt x="82" y="0"/>
                  </a:cubicBezTo>
                  <a:cubicBezTo>
                    <a:pt x="139" y="0"/>
                    <a:pt x="139" y="0"/>
                    <a:pt x="139" y="0"/>
                  </a:cubicBezTo>
                  <a:cubicBezTo>
                    <a:pt x="121" y="10"/>
                    <a:pt x="121" y="10"/>
                    <a:pt x="121" y="10"/>
                  </a:cubicBezTo>
                  <a:cubicBezTo>
                    <a:pt x="104" y="10"/>
                    <a:pt x="104" y="10"/>
                    <a:pt x="104" y="10"/>
                  </a:cubicBezTo>
                  <a:cubicBezTo>
                    <a:pt x="105" y="11"/>
                    <a:pt x="107" y="13"/>
                    <a:pt x="110" y="15"/>
                  </a:cubicBezTo>
                  <a:cubicBezTo>
                    <a:pt x="112" y="17"/>
                    <a:pt x="114" y="20"/>
                    <a:pt x="116" y="23"/>
                  </a:cubicBezTo>
                  <a:cubicBezTo>
                    <a:pt x="118" y="26"/>
                    <a:pt x="120" y="29"/>
                    <a:pt x="121" y="33"/>
                  </a:cubicBezTo>
                  <a:cubicBezTo>
                    <a:pt x="123" y="37"/>
                    <a:pt x="123" y="42"/>
                    <a:pt x="123" y="47"/>
                  </a:cubicBezTo>
                  <a:cubicBezTo>
                    <a:pt x="123" y="52"/>
                    <a:pt x="123" y="57"/>
                    <a:pt x="121" y="61"/>
                  </a:cubicBezTo>
                  <a:cubicBezTo>
                    <a:pt x="120" y="65"/>
                    <a:pt x="118" y="68"/>
                    <a:pt x="116" y="71"/>
                  </a:cubicBezTo>
                  <a:cubicBezTo>
                    <a:pt x="114" y="74"/>
                    <a:pt x="112" y="77"/>
                    <a:pt x="109" y="80"/>
                  </a:cubicBezTo>
                  <a:cubicBezTo>
                    <a:pt x="106" y="82"/>
                    <a:pt x="103" y="84"/>
                    <a:pt x="100" y="87"/>
                  </a:cubicBezTo>
                  <a:cubicBezTo>
                    <a:pt x="98" y="89"/>
                    <a:pt x="97" y="91"/>
                    <a:pt x="95" y="93"/>
                  </a:cubicBezTo>
                  <a:cubicBezTo>
                    <a:pt x="93" y="95"/>
                    <a:pt x="92" y="97"/>
                    <a:pt x="92" y="100"/>
                  </a:cubicBezTo>
                  <a:cubicBezTo>
                    <a:pt x="92" y="103"/>
                    <a:pt x="93" y="106"/>
                    <a:pt x="95" y="108"/>
                  </a:cubicBezTo>
                  <a:cubicBezTo>
                    <a:pt x="97" y="109"/>
                    <a:pt x="98" y="111"/>
                    <a:pt x="100" y="112"/>
                  </a:cubicBezTo>
                  <a:cubicBezTo>
                    <a:pt x="110" y="120"/>
                    <a:pt x="110" y="120"/>
                    <a:pt x="110" y="120"/>
                  </a:cubicBezTo>
                  <a:cubicBezTo>
                    <a:pt x="113" y="123"/>
                    <a:pt x="115" y="125"/>
                    <a:pt x="118" y="128"/>
                  </a:cubicBezTo>
                  <a:cubicBezTo>
                    <a:pt x="121" y="130"/>
                    <a:pt x="124" y="133"/>
                    <a:pt x="126" y="136"/>
                  </a:cubicBezTo>
                  <a:cubicBezTo>
                    <a:pt x="128" y="139"/>
                    <a:pt x="130" y="142"/>
                    <a:pt x="131" y="146"/>
                  </a:cubicBezTo>
                  <a:close/>
                  <a:moveTo>
                    <a:pt x="84" y="86"/>
                  </a:moveTo>
                  <a:cubicBezTo>
                    <a:pt x="87" y="85"/>
                    <a:pt x="90" y="83"/>
                    <a:pt x="92" y="80"/>
                  </a:cubicBezTo>
                  <a:cubicBezTo>
                    <a:pt x="95" y="77"/>
                    <a:pt x="97" y="74"/>
                    <a:pt x="98" y="70"/>
                  </a:cubicBezTo>
                  <a:cubicBezTo>
                    <a:pt x="99" y="66"/>
                    <a:pt x="99" y="63"/>
                    <a:pt x="99" y="60"/>
                  </a:cubicBezTo>
                  <a:cubicBezTo>
                    <a:pt x="99" y="55"/>
                    <a:pt x="98" y="50"/>
                    <a:pt x="97" y="44"/>
                  </a:cubicBezTo>
                  <a:cubicBezTo>
                    <a:pt x="95" y="38"/>
                    <a:pt x="93" y="32"/>
                    <a:pt x="90" y="27"/>
                  </a:cubicBezTo>
                  <a:cubicBezTo>
                    <a:pt x="87" y="22"/>
                    <a:pt x="84" y="17"/>
                    <a:pt x="79" y="14"/>
                  </a:cubicBezTo>
                  <a:cubicBezTo>
                    <a:pt x="75" y="11"/>
                    <a:pt x="70" y="9"/>
                    <a:pt x="64" y="9"/>
                  </a:cubicBezTo>
                  <a:cubicBezTo>
                    <a:pt x="60" y="9"/>
                    <a:pt x="57" y="10"/>
                    <a:pt x="53" y="11"/>
                  </a:cubicBezTo>
                  <a:cubicBezTo>
                    <a:pt x="50" y="13"/>
                    <a:pt x="47" y="15"/>
                    <a:pt x="45" y="18"/>
                  </a:cubicBezTo>
                  <a:cubicBezTo>
                    <a:pt x="42" y="21"/>
                    <a:pt x="41" y="24"/>
                    <a:pt x="40" y="28"/>
                  </a:cubicBezTo>
                  <a:cubicBezTo>
                    <a:pt x="39" y="31"/>
                    <a:pt x="39" y="35"/>
                    <a:pt x="39" y="39"/>
                  </a:cubicBezTo>
                  <a:cubicBezTo>
                    <a:pt x="39" y="43"/>
                    <a:pt x="39" y="49"/>
                    <a:pt x="41" y="54"/>
                  </a:cubicBezTo>
                  <a:cubicBezTo>
                    <a:pt x="42" y="60"/>
                    <a:pt x="44" y="65"/>
                    <a:pt x="47" y="70"/>
                  </a:cubicBezTo>
                  <a:cubicBezTo>
                    <a:pt x="50" y="75"/>
                    <a:pt x="53" y="80"/>
                    <a:pt x="58" y="83"/>
                  </a:cubicBezTo>
                  <a:cubicBezTo>
                    <a:pt x="62" y="87"/>
                    <a:pt x="67" y="88"/>
                    <a:pt x="73" y="88"/>
                  </a:cubicBezTo>
                  <a:cubicBezTo>
                    <a:pt x="77" y="88"/>
                    <a:pt x="80" y="88"/>
                    <a:pt x="84" y="86"/>
                  </a:cubicBezTo>
                  <a:close/>
                  <a:moveTo>
                    <a:pt x="114" y="170"/>
                  </a:moveTo>
                  <a:cubicBezTo>
                    <a:pt x="114" y="166"/>
                    <a:pt x="114" y="163"/>
                    <a:pt x="112" y="160"/>
                  </a:cubicBezTo>
                  <a:cubicBezTo>
                    <a:pt x="111" y="157"/>
                    <a:pt x="109" y="155"/>
                    <a:pt x="107" y="152"/>
                  </a:cubicBezTo>
                  <a:cubicBezTo>
                    <a:pt x="105" y="149"/>
                    <a:pt x="102" y="146"/>
                    <a:pt x="98" y="143"/>
                  </a:cubicBezTo>
                  <a:cubicBezTo>
                    <a:pt x="94" y="140"/>
                    <a:pt x="89" y="137"/>
                    <a:pt x="84" y="133"/>
                  </a:cubicBezTo>
                  <a:cubicBezTo>
                    <a:pt x="83" y="133"/>
                    <a:pt x="82" y="133"/>
                    <a:pt x="81" y="133"/>
                  </a:cubicBezTo>
                  <a:cubicBezTo>
                    <a:pt x="80" y="133"/>
                    <a:pt x="79" y="133"/>
                    <a:pt x="78" y="133"/>
                  </a:cubicBezTo>
                  <a:cubicBezTo>
                    <a:pt x="77" y="133"/>
                    <a:pt x="76" y="133"/>
                    <a:pt x="74" y="133"/>
                  </a:cubicBezTo>
                  <a:cubicBezTo>
                    <a:pt x="72" y="133"/>
                    <a:pt x="69" y="133"/>
                    <a:pt x="67" y="134"/>
                  </a:cubicBezTo>
                  <a:cubicBezTo>
                    <a:pt x="64" y="134"/>
                    <a:pt x="61" y="134"/>
                    <a:pt x="58" y="135"/>
                  </a:cubicBezTo>
                  <a:cubicBezTo>
                    <a:pt x="55" y="136"/>
                    <a:pt x="51" y="136"/>
                    <a:pt x="49" y="137"/>
                  </a:cubicBezTo>
                  <a:cubicBezTo>
                    <a:pt x="47" y="138"/>
                    <a:pt x="45" y="139"/>
                    <a:pt x="42" y="140"/>
                  </a:cubicBezTo>
                  <a:cubicBezTo>
                    <a:pt x="40" y="141"/>
                    <a:pt x="37" y="143"/>
                    <a:pt x="34" y="145"/>
                  </a:cubicBezTo>
                  <a:cubicBezTo>
                    <a:pt x="32" y="147"/>
                    <a:pt x="29" y="150"/>
                    <a:pt x="28" y="153"/>
                  </a:cubicBezTo>
                  <a:cubicBezTo>
                    <a:pt x="26" y="157"/>
                    <a:pt x="25" y="161"/>
                    <a:pt x="25" y="166"/>
                  </a:cubicBezTo>
                  <a:cubicBezTo>
                    <a:pt x="25" y="176"/>
                    <a:pt x="29" y="184"/>
                    <a:pt x="38" y="190"/>
                  </a:cubicBezTo>
                  <a:cubicBezTo>
                    <a:pt x="47" y="197"/>
                    <a:pt x="58" y="200"/>
                    <a:pt x="73" y="200"/>
                  </a:cubicBezTo>
                  <a:cubicBezTo>
                    <a:pt x="87" y="200"/>
                    <a:pt x="97" y="197"/>
                    <a:pt x="104" y="191"/>
                  </a:cubicBezTo>
                  <a:cubicBezTo>
                    <a:pt x="111" y="186"/>
                    <a:pt x="114" y="179"/>
                    <a:pt x="114" y="170"/>
                  </a:cubicBezTo>
                  <a:close/>
                </a:path>
              </a:pathLst>
            </a:custGeom>
            <a:solidFill>
              <a:srgbClr val="DD4B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58" name="Freeform 15"/>
            <p:cNvSpPr>
              <a:spLocks/>
            </p:cNvSpPr>
            <p:nvPr/>
          </p:nvSpPr>
          <p:spPr bwMode="auto">
            <a:xfrm>
              <a:off x="2077741" y="900113"/>
              <a:ext cx="1012825" cy="822324"/>
            </a:xfrm>
            <a:custGeom>
              <a:avLst/>
              <a:gdLst>
                <a:gd name="T0" fmla="*/ 2147483646 w 270"/>
                <a:gd name="T1" fmla="*/ 366584224 h 219"/>
                <a:gd name="T2" fmla="*/ 2147483646 w 270"/>
                <a:gd name="T3" fmla="*/ 493477608 h 219"/>
                <a:gd name="T4" fmla="*/ 2147483646 w 270"/>
                <a:gd name="T5" fmla="*/ 56398728 h 219"/>
                <a:gd name="T6" fmla="*/ 2147483646 w 270"/>
                <a:gd name="T7" fmla="*/ 239687086 h 219"/>
                <a:gd name="T8" fmla="*/ 2147483646 w 270"/>
                <a:gd name="T9" fmla="*/ 0 h 219"/>
                <a:gd name="T10" fmla="*/ 1857442275 w 270"/>
                <a:gd name="T11" fmla="*/ 775463740 h 219"/>
                <a:gd name="T12" fmla="*/ 1871513040 w 270"/>
                <a:gd name="T13" fmla="*/ 958755852 h 219"/>
                <a:gd name="T14" fmla="*/ 267359542 w 270"/>
                <a:gd name="T15" fmla="*/ 140993066 h 219"/>
                <a:gd name="T16" fmla="*/ 168856684 w 270"/>
                <a:gd name="T17" fmla="*/ 535776654 h 219"/>
                <a:gd name="T18" fmla="*/ 506573802 w 270"/>
                <a:gd name="T19" fmla="*/ 1184343255 h 219"/>
                <a:gd name="T20" fmla="*/ 154785918 w 270"/>
                <a:gd name="T21" fmla="*/ 1085649236 h 219"/>
                <a:gd name="T22" fmla="*/ 154785918 w 270"/>
                <a:gd name="T23" fmla="*/ 1099748918 h 219"/>
                <a:gd name="T24" fmla="*/ 788004108 w 270"/>
                <a:gd name="T25" fmla="*/ 1861112975 h 219"/>
                <a:gd name="T26" fmla="*/ 576931378 w 270"/>
                <a:gd name="T27" fmla="*/ 1889312339 h 219"/>
                <a:gd name="T28" fmla="*/ 436216225 w 270"/>
                <a:gd name="T29" fmla="*/ 1875212657 h 219"/>
                <a:gd name="T30" fmla="*/ 1153866508 w 270"/>
                <a:gd name="T31" fmla="*/ 2147483646 h 219"/>
                <a:gd name="T32" fmla="*/ 197001965 w 270"/>
                <a:gd name="T33" fmla="*/ 2147483646 h 219"/>
                <a:gd name="T34" fmla="*/ 0 w 270"/>
                <a:gd name="T35" fmla="*/ 2147483646 h 219"/>
                <a:gd name="T36" fmla="*/ 1196078803 w 270"/>
                <a:gd name="T37" fmla="*/ 2147483646 h 219"/>
                <a:gd name="T38" fmla="*/ 2147483646 w 270"/>
                <a:gd name="T39" fmla="*/ 874157759 h 219"/>
                <a:gd name="T40" fmla="*/ 2147483646 w 270"/>
                <a:gd name="T41" fmla="*/ 775463740 h 219"/>
                <a:gd name="T42" fmla="*/ 2147483646 w 270"/>
                <a:gd name="T43" fmla="*/ 366584224 h 2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70" h="219">
                  <a:moveTo>
                    <a:pt x="270" y="26"/>
                  </a:moveTo>
                  <a:cubicBezTo>
                    <a:pt x="260" y="30"/>
                    <a:pt x="250" y="33"/>
                    <a:pt x="239" y="35"/>
                  </a:cubicBezTo>
                  <a:cubicBezTo>
                    <a:pt x="250" y="28"/>
                    <a:pt x="259" y="17"/>
                    <a:pt x="263" y="4"/>
                  </a:cubicBezTo>
                  <a:cubicBezTo>
                    <a:pt x="252" y="10"/>
                    <a:pt x="240" y="15"/>
                    <a:pt x="228" y="17"/>
                  </a:cubicBezTo>
                  <a:cubicBezTo>
                    <a:pt x="218" y="7"/>
                    <a:pt x="203" y="0"/>
                    <a:pt x="187" y="0"/>
                  </a:cubicBezTo>
                  <a:cubicBezTo>
                    <a:pt x="157" y="0"/>
                    <a:pt x="132" y="25"/>
                    <a:pt x="132" y="55"/>
                  </a:cubicBezTo>
                  <a:cubicBezTo>
                    <a:pt x="132" y="60"/>
                    <a:pt x="132" y="64"/>
                    <a:pt x="133" y="68"/>
                  </a:cubicBezTo>
                  <a:cubicBezTo>
                    <a:pt x="87" y="66"/>
                    <a:pt x="47" y="44"/>
                    <a:pt x="19" y="10"/>
                  </a:cubicBezTo>
                  <a:cubicBezTo>
                    <a:pt x="14" y="18"/>
                    <a:pt x="12" y="28"/>
                    <a:pt x="12" y="38"/>
                  </a:cubicBezTo>
                  <a:cubicBezTo>
                    <a:pt x="12" y="57"/>
                    <a:pt x="22" y="74"/>
                    <a:pt x="36" y="84"/>
                  </a:cubicBezTo>
                  <a:cubicBezTo>
                    <a:pt x="27" y="84"/>
                    <a:pt x="19" y="81"/>
                    <a:pt x="11" y="77"/>
                  </a:cubicBezTo>
                  <a:cubicBezTo>
                    <a:pt x="11" y="77"/>
                    <a:pt x="11" y="78"/>
                    <a:pt x="11" y="78"/>
                  </a:cubicBezTo>
                  <a:cubicBezTo>
                    <a:pt x="11" y="105"/>
                    <a:pt x="30" y="127"/>
                    <a:pt x="56" y="132"/>
                  </a:cubicBezTo>
                  <a:cubicBezTo>
                    <a:pt x="51" y="133"/>
                    <a:pt x="46" y="134"/>
                    <a:pt x="41" y="134"/>
                  </a:cubicBezTo>
                  <a:cubicBezTo>
                    <a:pt x="38" y="134"/>
                    <a:pt x="34" y="134"/>
                    <a:pt x="31" y="133"/>
                  </a:cubicBezTo>
                  <a:cubicBezTo>
                    <a:pt x="38" y="155"/>
                    <a:pt x="58" y="171"/>
                    <a:pt x="82" y="172"/>
                  </a:cubicBezTo>
                  <a:cubicBezTo>
                    <a:pt x="63" y="186"/>
                    <a:pt x="40" y="195"/>
                    <a:pt x="14" y="195"/>
                  </a:cubicBezTo>
                  <a:cubicBezTo>
                    <a:pt x="9" y="195"/>
                    <a:pt x="5" y="195"/>
                    <a:pt x="0" y="195"/>
                  </a:cubicBezTo>
                  <a:cubicBezTo>
                    <a:pt x="25" y="210"/>
                    <a:pt x="54" y="219"/>
                    <a:pt x="85" y="219"/>
                  </a:cubicBezTo>
                  <a:cubicBezTo>
                    <a:pt x="187" y="219"/>
                    <a:pt x="243" y="135"/>
                    <a:pt x="243" y="62"/>
                  </a:cubicBezTo>
                  <a:cubicBezTo>
                    <a:pt x="243" y="59"/>
                    <a:pt x="243" y="57"/>
                    <a:pt x="243" y="55"/>
                  </a:cubicBezTo>
                  <a:cubicBezTo>
                    <a:pt x="254" y="47"/>
                    <a:pt x="263" y="37"/>
                    <a:pt x="270" y="26"/>
                  </a:cubicBezTo>
                  <a:close/>
                </a:path>
              </a:pathLst>
            </a:custGeom>
            <a:solidFill>
              <a:srgbClr val="48CE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59" name="Freeform 16"/>
            <p:cNvSpPr>
              <a:spLocks noEditPoints="1"/>
            </p:cNvSpPr>
            <p:nvPr/>
          </p:nvSpPr>
          <p:spPr bwMode="auto">
            <a:xfrm>
              <a:off x="2143466" y="5035550"/>
              <a:ext cx="695325" cy="693738"/>
            </a:xfrm>
            <a:custGeom>
              <a:avLst/>
              <a:gdLst>
                <a:gd name="T0" fmla="*/ 593311426 w 185"/>
                <a:gd name="T1" fmla="*/ 2010865217 h 185"/>
                <a:gd name="T2" fmla="*/ 692194158 w 185"/>
                <a:gd name="T3" fmla="*/ 2147483646 h 185"/>
                <a:gd name="T4" fmla="*/ 593311426 w 185"/>
                <a:gd name="T5" fmla="*/ 2147483646 h 185"/>
                <a:gd name="T6" fmla="*/ 593311426 w 185"/>
                <a:gd name="T7" fmla="*/ 2147483646 h 185"/>
                <a:gd name="T8" fmla="*/ 339032953 w 185"/>
                <a:gd name="T9" fmla="*/ 2147483646 h 185"/>
                <a:gd name="T10" fmla="*/ 98886491 w 185"/>
                <a:gd name="T11" fmla="*/ 2147483646 h 185"/>
                <a:gd name="T12" fmla="*/ 0 w 185"/>
                <a:gd name="T13" fmla="*/ 2147483646 h 185"/>
                <a:gd name="T14" fmla="*/ 98886491 w 185"/>
                <a:gd name="T15" fmla="*/ 2010865217 h 185"/>
                <a:gd name="T16" fmla="*/ 98886491 w 185"/>
                <a:gd name="T17" fmla="*/ 2010865217 h 185"/>
                <a:gd name="T18" fmla="*/ 339032953 w 185"/>
                <a:gd name="T19" fmla="*/ 1912429420 h 185"/>
                <a:gd name="T20" fmla="*/ 593311426 w 185"/>
                <a:gd name="T21" fmla="*/ 2010865217 h 185"/>
                <a:gd name="T22" fmla="*/ 593311426 w 185"/>
                <a:gd name="T23" fmla="*/ 2010865217 h 185"/>
                <a:gd name="T24" fmla="*/ 593311426 w 185"/>
                <a:gd name="T25" fmla="*/ 2010865217 h 185"/>
                <a:gd name="T26" fmla="*/ 593311426 w 185"/>
                <a:gd name="T27" fmla="*/ 2010865217 h 185"/>
                <a:gd name="T28" fmla="*/ 98886491 w 185"/>
                <a:gd name="T29" fmla="*/ 2147483646 h 185"/>
                <a:gd name="T30" fmla="*/ 98886491 w 185"/>
                <a:gd name="T31" fmla="*/ 2147483646 h 185"/>
                <a:gd name="T32" fmla="*/ 98886491 w 185"/>
                <a:gd name="T33" fmla="*/ 2147483646 h 185"/>
                <a:gd name="T34" fmla="*/ 0 w 185"/>
                <a:gd name="T35" fmla="*/ 885907176 h 185"/>
                <a:gd name="T36" fmla="*/ 0 w 185"/>
                <a:gd name="T37" fmla="*/ 1378074913 h 185"/>
                <a:gd name="T38" fmla="*/ 861710635 w 185"/>
                <a:gd name="T39" fmla="*/ 1743686088 h 185"/>
                <a:gd name="T40" fmla="*/ 1214871840 w 185"/>
                <a:gd name="T41" fmla="*/ 2147483646 h 185"/>
                <a:gd name="T42" fmla="*/ 1214871840 w 185"/>
                <a:gd name="T43" fmla="*/ 2147483646 h 185"/>
                <a:gd name="T44" fmla="*/ 1214871840 w 185"/>
                <a:gd name="T45" fmla="*/ 2147483646 h 185"/>
                <a:gd name="T46" fmla="*/ 1723425028 w 185"/>
                <a:gd name="T47" fmla="*/ 2147483646 h 185"/>
                <a:gd name="T48" fmla="*/ 1214871840 w 185"/>
                <a:gd name="T49" fmla="*/ 1392137169 h 185"/>
                <a:gd name="T50" fmla="*/ 0 w 185"/>
                <a:gd name="T51" fmla="*/ 885907176 h 185"/>
                <a:gd name="T52" fmla="*/ 0 w 185"/>
                <a:gd name="T53" fmla="*/ 0 h 185"/>
                <a:gd name="T54" fmla="*/ 0 w 185"/>
                <a:gd name="T55" fmla="*/ 492171487 h 185"/>
                <a:gd name="T56" fmla="*/ 2104838979 w 185"/>
                <a:gd name="T57" fmla="*/ 2147483646 h 185"/>
                <a:gd name="T58" fmla="*/ 2147483646 w 185"/>
                <a:gd name="T59" fmla="*/ 2147483646 h 185"/>
                <a:gd name="T60" fmla="*/ 1836436012 w 185"/>
                <a:gd name="T61" fmla="*/ 759346865 h 185"/>
                <a:gd name="T62" fmla="*/ 0 w 185"/>
                <a:gd name="T63" fmla="*/ 0 h 1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85" h="185">
                  <a:moveTo>
                    <a:pt x="42" y="143"/>
                  </a:moveTo>
                  <a:cubicBezTo>
                    <a:pt x="46" y="148"/>
                    <a:pt x="49" y="154"/>
                    <a:pt x="49" y="160"/>
                  </a:cubicBezTo>
                  <a:cubicBezTo>
                    <a:pt x="49" y="167"/>
                    <a:pt x="46" y="173"/>
                    <a:pt x="42" y="178"/>
                  </a:cubicBezTo>
                  <a:cubicBezTo>
                    <a:pt x="42" y="178"/>
                    <a:pt x="42" y="178"/>
                    <a:pt x="42" y="178"/>
                  </a:cubicBezTo>
                  <a:cubicBezTo>
                    <a:pt x="37" y="182"/>
                    <a:pt x="31" y="185"/>
                    <a:pt x="24" y="185"/>
                  </a:cubicBezTo>
                  <a:cubicBezTo>
                    <a:pt x="18" y="185"/>
                    <a:pt x="12" y="182"/>
                    <a:pt x="7" y="178"/>
                  </a:cubicBezTo>
                  <a:cubicBezTo>
                    <a:pt x="3" y="173"/>
                    <a:pt x="0" y="167"/>
                    <a:pt x="0" y="160"/>
                  </a:cubicBezTo>
                  <a:cubicBezTo>
                    <a:pt x="0" y="154"/>
                    <a:pt x="3" y="148"/>
                    <a:pt x="7" y="143"/>
                  </a:cubicBezTo>
                  <a:cubicBezTo>
                    <a:pt x="7" y="143"/>
                    <a:pt x="7" y="143"/>
                    <a:pt x="7" y="143"/>
                  </a:cubicBezTo>
                  <a:cubicBezTo>
                    <a:pt x="12" y="139"/>
                    <a:pt x="18" y="136"/>
                    <a:pt x="24" y="136"/>
                  </a:cubicBezTo>
                  <a:cubicBezTo>
                    <a:pt x="31" y="136"/>
                    <a:pt x="37" y="139"/>
                    <a:pt x="42" y="143"/>
                  </a:cubicBezTo>
                  <a:close/>
                  <a:moveTo>
                    <a:pt x="42" y="143"/>
                  </a:moveTo>
                  <a:cubicBezTo>
                    <a:pt x="42" y="143"/>
                    <a:pt x="42" y="143"/>
                    <a:pt x="42" y="143"/>
                  </a:cubicBezTo>
                  <a:cubicBezTo>
                    <a:pt x="42" y="143"/>
                    <a:pt x="42" y="143"/>
                    <a:pt x="42" y="143"/>
                  </a:cubicBezTo>
                  <a:close/>
                  <a:moveTo>
                    <a:pt x="7" y="178"/>
                  </a:moveTo>
                  <a:cubicBezTo>
                    <a:pt x="7" y="178"/>
                    <a:pt x="7" y="178"/>
                    <a:pt x="7" y="178"/>
                  </a:cubicBezTo>
                  <a:cubicBezTo>
                    <a:pt x="7" y="178"/>
                    <a:pt x="7" y="178"/>
                    <a:pt x="7" y="178"/>
                  </a:cubicBezTo>
                  <a:close/>
                  <a:moveTo>
                    <a:pt x="0" y="63"/>
                  </a:moveTo>
                  <a:cubicBezTo>
                    <a:pt x="0" y="98"/>
                    <a:pt x="0" y="98"/>
                    <a:pt x="0" y="98"/>
                  </a:cubicBezTo>
                  <a:cubicBezTo>
                    <a:pt x="23" y="98"/>
                    <a:pt x="45" y="107"/>
                    <a:pt x="61" y="124"/>
                  </a:cubicBezTo>
                  <a:cubicBezTo>
                    <a:pt x="77" y="140"/>
                    <a:pt x="86" y="162"/>
                    <a:pt x="86" y="185"/>
                  </a:cubicBezTo>
                  <a:cubicBezTo>
                    <a:pt x="86" y="185"/>
                    <a:pt x="86" y="185"/>
                    <a:pt x="86" y="185"/>
                  </a:cubicBezTo>
                  <a:cubicBezTo>
                    <a:pt x="86" y="185"/>
                    <a:pt x="86" y="185"/>
                    <a:pt x="86" y="185"/>
                  </a:cubicBezTo>
                  <a:cubicBezTo>
                    <a:pt x="122" y="185"/>
                    <a:pt x="122" y="185"/>
                    <a:pt x="122" y="185"/>
                  </a:cubicBezTo>
                  <a:cubicBezTo>
                    <a:pt x="122" y="151"/>
                    <a:pt x="108" y="121"/>
                    <a:pt x="86" y="99"/>
                  </a:cubicBezTo>
                  <a:cubicBezTo>
                    <a:pt x="64" y="77"/>
                    <a:pt x="34" y="63"/>
                    <a:pt x="0" y="63"/>
                  </a:cubicBezTo>
                  <a:close/>
                  <a:moveTo>
                    <a:pt x="0" y="0"/>
                  </a:moveTo>
                  <a:cubicBezTo>
                    <a:pt x="0" y="35"/>
                    <a:pt x="0" y="35"/>
                    <a:pt x="0" y="35"/>
                  </a:cubicBezTo>
                  <a:cubicBezTo>
                    <a:pt x="82" y="36"/>
                    <a:pt x="149" y="103"/>
                    <a:pt x="149" y="185"/>
                  </a:cubicBezTo>
                  <a:cubicBezTo>
                    <a:pt x="185" y="185"/>
                    <a:pt x="185" y="185"/>
                    <a:pt x="185" y="185"/>
                  </a:cubicBezTo>
                  <a:cubicBezTo>
                    <a:pt x="185" y="134"/>
                    <a:pt x="164" y="88"/>
                    <a:pt x="130" y="54"/>
                  </a:cubicBezTo>
                  <a:cubicBezTo>
                    <a:pt x="97" y="21"/>
                    <a:pt x="51" y="0"/>
                    <a:pt x="0" y="0"/>
                  </a:cubicBez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60" name="Freeform 17"/>
            <p:cNvSpPr>
              <a:spLocks noEditPoints="1"/>
            </p:cNvSpPr>
            <p:nvPr/>
          </p:nvSpPr>
          <p:spPr bwMode="auto">
            <a:xfrm>
              <a:off x="1830388" y="3086100"/>
              <a:ext cx="949325" cy="641350"/>
            </a:xfrm>
            <a:custGeom>
              <a:avLst/>
              <a:gdLst>
                <a:gd name="T0" fmla="*/ 2147483646 w 253"/>
                <a:gd name="T1" fmla="*/ 534540846 h 171"/>
                <a:gd name="T2" fmla="*/ 2147483646 w 253"/>
                <a:gd name="T3" fmla="*/ 28133137 h 171"/>
                <a:gd name="T4" fmla="*/ 1844422155 w 253"/>
                <a:gd name="T5" fmla="*/ 0 h 171"/>
                <a:gd name="T6" fmla="*/ 1774022014 w 253"/>
                <a:gd name="T7" fmla="*/ 0 h 171"/>
                <a:gd name="T8" fmla="*/ 1717704152 w 253"/>
                <a:gd name="T9" fmla="*/ 0 h 171"/>
                <a:gd name="T10" fmla="*/ 535021559 w 253"/>
                <a:gd name="T11" fmla="*/ 28133137 h 171"/>
                <a:gd name="T12" fmla="*/ 14078527 w 253"/>
                <a:gd name="T13" fmla="*/ 534540846 h 171"/>
                <a:gd name="T14" fmla="*/ 0 w 253"/>
                <a:gd name="T15" fmla="*/ 1209751126 h 171"/>
                <a:gd name="T16" fmla="*/ 14078527 w 253"/>
                <a:gd name="T17" fmla="*/ 1870896712 h 171"/>
                <a:gd name="T18" fmla="*/ 535021559 w 253"/>
                <a:gd name="T19" fmla="*/ 2147483646 h 171"/>
                <a:gd name="T20" fmla="*/ 1774022014 w 253"/>
                <a:gd name="T21" fmla="*/ 2147483646 h 171"/>
                <a:gd name="T22" fmla="*/ 2147483646 w 253"/>
                <a:gd name="T23" fmla="*/ 2147483646 h 171"/>
                <a:gd name="T24" fmla="*/ 2147483646 w 253"/>
                <a:gd name="T25" fmla="*/ 1870896712 h 171"/>
                <a:gd name="T26" fmla="*/ 2147483646 w 253"/>
                <a:gd name="T27" fmla="*/ 1209751126 h 171"/>
                <a:gd name="T28" fmla="*/ 2147483646 w 253"/>
                <a:gd name="T29" fmla="*/ 534540846 h 171"/>
                <a:gd name="T30" fmla="*/ 2147483646 w 253"/>
                <a:gd name="T31" fmla="*/ 1308218979 h 171"/>
                <a:gd name="T32" fmla="*/ 1450193373 w 253"/>
                <a:gd name="T33" fmla="*/ 1884961405 h 171"/>
                <a:gd name="T34" fmla="*/ 1253078982 w 253"/>
                <a:gd name="T35" fmla="*/ 1772428859 h 171"/>
                <a:gd name="T36" fmla="*/ 1253078982 w 253"/>
                <a:gd name="T37" fmla="*/ 633008699 h 171"/>
                <a:gd name="T38" fmla="*/ 1450193373 w 253"/>
                <a:gd name="T39" fmla="*/ 534540846 h 171"/>
                <a:gd name="T40" fmla="*/ 2147483646 w 253"/>
                <a:gd name="T41" fmla="*/ 1097218580 h 171"/>
                <a:gd name="T42" fmla="*/ 2147483646 w 253"/>
                <a:gd name="T43" fmla="*/ 1308218979 h 17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53" h="171">
                  <a:moveTo>
                    <a:pt x="251" y="38"/>
                  </a:moveTo>
                  <a:cubicBezTo>
                    <a:pt x="251" y="18"/>
                    <a:pt x="235" y="2"/>
                    <a:pt x="215" y="2"/>
                  </a:cubicBezTo>
                  <a:cubicBezTo>
                    <a:pt x="187" y="1"/>
                    <a:pt x="159" y="0"/>
                    <a:pt x="131" y="0"/>
                  </a:cubicBezTo>
                  <a:cubicBezTo>
                    <a:pt x="129" y="0"/>
                    <a:pt x="128" y="0"/>
                    <a:pt x="126" y="0"/>
                  </a:cubicBezTo>
                  <a:cubicBezTo>
                    <a:pt x="125" y="0"/>
                    <a:pt x="123" y="0"/>
                    <a:pt x="122" y="0"/>
                  </a:cubicBezTo>
                  <a:cubicBezTo>
                    <a:pt x="93" y="0"/>
                    <a:pt x="65" y="1"/>
                    <a:pt x="38" y="2"/>
                  </a:cubicBezTo>
                  <a:cubicBezTo>
                    <a:pt x="18" y="2"/>
                    <a:pt x="1" y="18"/>
                    <a:pt x="1" y="38"/>
                  </a:cubicBezTo>
                  <a:cubicBezTo>
                    <a:pt x="0" y="54"/>
                    <a:pt x="0" y="70"/>
                    <a:pt x="0" y="86"/>
                  </a:cubicBezTo>
                  <a:cubicBezTo>
                    <a:pt x="0" y="102"/>
                    <a:pt x="0" y="117"/>
                    <a:pt x="1" y="133"/>
                  </a:cubicBezTo>
                  <a:cubicBezTo>
                    <a:pt x="1" y="153"/>
                    <a:pt x="18" y="169"/>
                    <a:pt x="38" y="169"/>
                  </a:cubicBezTo>
                  <a:cubicBezTo>
                    <a:pt x="67" y="171"/>
                    <a:pt x="96" y="171"/>
                    <a:pt x="126" y="171"/>
                  </a:cubicBezTo>
                  <a:cubicBezTo>
                    <a:pt x="156" y="171"/>
                    <a:pt x="186" y="171"/>
                    <a:pt x="215" y="169"/>
                  </a:cubicBezTo>
                  <a:cubicBezTo>
                    <a:pt x="235" y="169"/>
                    <a:pt x="251" y="153"/>
                    <a:pt x="251" y="133"/>
                  </a:cubicBezTo>
                  <a:cubicBezTo>
                    <a:pt x="252" y="117"/>
                    <a:pt x="253" y="102"/>
                    <a:pt x="253" y="86"/>
                  </a:cubicBezTo>
                  <a:cubicBezTo>
                    <a:pt x="253" y="70"/>
                    <a:pt x="252" y="54"/>
                    <a:pt x="251" y="38"/>
                  </a:cubicBezTo>
                  <a:close/>
                  <a:moveTo>
                    <a:pt x="173" y="93"/>
                  </a:moveTo>
                  <a:cubicBezTo>
                    <a:pt x="103" y="134"/>
                    <a:pt x="103" y="134"/>
                    <a:pt x="103" y="134"/>
                  </a:cubicBezTo>
                  <a:cubicBezTo>
                    <a:pt x="95" y="138"/>
                    <a:pt x="89" y="135"/>
                    <a:pt x="89" y="126"/>
                  </a:cubicBezTo>
                  <a:cubicBezTo>
                    <a:pt x="89" y="45"/>
                    <a:pt x="89" y="45"/>
                    <a:pt x="89" y="45"/>
                  </a:cubicBezTo>
                  <a:cubicBezTo>
                    <a:pt x="89" y="37"/>
                    <a:pt x="95" y="34"/>
                    <a:pt x="103" y="38"/>
                  </a:cubicBezTo>
                  <a:cubicBezTo>
                    <a:pt x="173" y="78"/>
                    <a:pt x="173" y="78"/>
                    <a:pt x="173" y="78"/>
                  </a:cubicBezTo>
                  <a:cubicBezTo>
                    <a:pt x="180" y="82"/>
                    <a:pt x="180" y="89"/>
                    <a:pt x="173" y="93"/>
                  </a:cubicBezTo>
                  <a:close/>
                </a:path>
              </a:pathLst>
            </a:custGeom>
            <a:solidFill>
              <a:srgbClr val="D82A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61" name="Rectangle 18"/>
            <p:cNvSpPr>
              <a:spLocks noChangeArrowheads="1"/>
            </p:cNvSpPr>
            <p:nvPr/>
          </p:nvSpPr>
          <p:spPr bwMode="auto">
            <a:xfrm>
              <a:off x="2028438" y="1893482"/>
              <a:ext cx="2051050" cy="305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en-US" sz="3600" b="1" dirty="0">
                  <a:solidFill>
                    <a:srgbClr val="6B6B6B"/>
                  </a:solidFill>
                  <a:latin typeface="+mn-lt"/>
                </a:rPr>
                <a:t>900 000+</a:t>
              </a:r>
              <a:endParaRPr lang="en-US" altLang="en-US" sz="2100" b="1" dirty="0">
                <a:solidFill>
                  <a:srgbClr val="6B6B6B"/>
                </a:solidFill>
                <a:latin typeface="+mn-lt"/>
              </a:endParaRPr>
            </a:p>
          </p:txBody>
        </p:sp>
        <p:sp>
          <p:nvSpPr>
            <p:cNvPr id="2062" name="Rectangle 19"/>
            <p:cNvSpPr>
              <a:spLocks noChangeArrowheads="1"/>
            </p:cNvSpPr>
            <p:nvPr/>
          </p:nvSpPr>
          <p:spPr bwMode="auto">
            <a:xfrm>
              <a:off x="2028438" y="5860643"/>
              <a:ext cx="2051050" cy="305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en-US" sz="3600" b="1">
                  <a:solidFill>
                    <a:srgbClr val="6B6B6B"/>
                  </a:solidFill>
                  <a:latin typeface="+mn-lt"/>
                </a:rPr>
                <a:t>300 000+</a:t>
              </a:r>
              <a:endParaRPr lang="en-US" altLang="en-US" sz="2100" b="1">
                <a:solidFill>
                  <a:srgbClr val="6B6B6B"/>
                </a:solidFill>
                <a:latin typeface="+mn-lt"/>
              </a:endParaRPr>
            </a:p>
          </p:txBody>
        </p:sp>
        <p:sp>
          <p:nvSpPr>
            <p:cNvPr id="2063" name="Rectangle 20"/>
            <p:cNvSpPr>
              <a:spLocks noChangeArrowheads="1"/>
            </p:cNvSpPr>
            <p:nvPr/>
          </p:nvSpPr>
          <p:spPr bwMode="auto">
            <a:xfrm>
              <a:off x="9524612" y="1893482"/>
              <a:ext cx="2401888" cy="305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en-US" sz="3600" b="1" dirty="0">
                  <a:solidFill>
                    <a:srgbClr val="6B6B6B"/>
                  </a:solidFill>
                  <a:latin typeface="+mn-lt"/>
                </a:rPr>
                <a:t>1 200 000+</a:t>
              </a:r>
              <a:endParaRPr lang="en-US" altLang="en-US" sz="2100" b="1" dirty="0">
                <a:solidFill>
                  <a:srgbClr val="6B6B6B"/>
                </a:solidFill>
                <a:latin typeface="+mn-lt"/>
              </a:endParaRPr>
            </a:p>
          </p:txBody>
        </p:sp>
        <p:sp>
          <p:nvSpPr>
            <p:cNvPr id="2064" name="Rectangle 21"/>
            <p:cNvSpPr>
              <a:spLocks noChangeArrowheads="1"/>
            </p:cNvSpPr>
            <p:nvPr/>
          </p:nvSpPr>
          <p:spPr bwMode="auto">
            <a:xfrm>
              <a:off x="2028438" y="3900082"/>
              <a:ext cx="2051050" cy="305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en-US" sz="3600" b="1">
                  <a:solidFill>
                    <a:srgbClr val="6B6B6B"/>
                  </a:solidFill>
                  <a:latin typeface="+mn-lt"/>
                </a:rPr>
                <a:t>700 000+</a:t>
              </a:r>
              <a:endParaRPr lang="en-US" altLang="en-US" sz="2100" b="1">
                <a:solidFill>
                  <a:srgbClr val="6B6B6B"/>
                </a:solidFill>
                <a:latin typeface="+mn-lt"/>
              </a:endParaRPr>
            </a:p>
          </p:txBody>
        </p:sp>
        <p:sp>
          <p:nvSpPr>
            <p:cNvPr id="2065" name="Rectangle 22"/>
            <p:cNvSpPr>
              <a:spLocks noChangeArrowheads="1"/>
            </p:cNvSpPr>
            <p:nvPr/>
          </p:nvSpPr>
          <p:spPr bwMode="auto">
            <a:xfrm>
              <a:off x="5681275" y="1893482"/>
              <a:ext cx="2401887" cy="305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en-US" sz="3600" b="1" dirty="0">
                  <a:solidFill>
                    <a:srgbClr val="6B6B6B"/>
                  </a:solidFill>
                  <a:latin typeface="+mn-lt"/>
                </a:rPr>
                <a:t>1 000 000+</a:t>
              </a:r>
              <a:endParaRPr lang="en-US" altLang="en-US" sz="2100" b="1" dirty="0">
                <a:solidFill>
                  <a:srgbClr val="6B6B6B"/>
                </a:solidFill>
                <a:latin typeface="+mn-lt"/>
              </a:endParaRPr>
            </a:p>
          </p:txBody>
        </p:sp>
        <p:sp>
          <p:nvSpPr>
            <p:cNvPr id="2066" name="Rectangle 23"/>
            <p:cNvSpPr>
              <a:spLocks noChangeArrowheads="1"/>
            </p:cNvSpPr>
            <p:nvPr/>
          </p:nvSpPr>
          <p:spPr bwMode="auto">
            <a:xfrm>
              <a:off x="5868600" y="5860643"/>
              <a:ext cx="2051050" cy="305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en-US" sz="3600" b="1" dirty="0">
                  <a:solidFill>
                    <a:srgbClr val="6B6B6B"/>
                  </a:solidFill>
                  <a:latin typeface="+mn-lt"/>
                </a:rPr>
                <a:t>250 000+</a:t>
              </a:r>
              <a:endParaRPr lang="en-US" altLang="en-US" sz="2100" b="1" dirty="0">
                <a:solidFill>
                  <a:srgbClr val="6B6B6B"/>
                </a:solidFill>
                <a:latin typeface="+mn-lt"/>
              </a:endParaRPr>
            </a:p>
          </p:txBody>
        </p:sp>
        <p:sp>
          <p:nvSpPr>
            <p:cNvPr id="2067" name="Rectangle 24"/>
            <p:cNvSpPr>
              <a:spLocks noChangeArrowheads="1"/>
            </p:cNvSpPr>
            <p:nvPr/>
          </p:nvSpPr>
          <p:spPr bwMode="auto">
            <a:xfrm>
              <a:off x="5868600" y="3900082"/>
              <a:ext cx="2051050" cy="305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en-US" sz="3600" b="1">
                  <a:solidFill>
                    <a:srgbClr val="6B6B6B"/>
                  </a:solidFill>
                  <a:latin typeface="+mn-lt"/>
                </a:rPr>
                <a:t>500 000+</a:t>
              </a:r>
              <a:endParaRPr lang="en-US" altLang="en-US" sz="2100" b="1">
                <a:solidFill>
                  <a:srgbClr val="6B6B6B"/>
                </a:solidFill>
                <a:latin typeface="+mn-lt"/>
              </a:endParaRPr>
            </a:p>
          </p:txBody>
        </p:sp>
        <p:sp>
          <p:nvSpPr>
            <p:cNvPr id="2068" name="Rectangle 25"/>
            <p:cNvSpPr>
              <a:spLocks noChangeArrowheads="1"/>
            </p:cNvSpPr>
            <p:nvPr/>
          </p:nvSpPr>
          <p:spPr bwMode="auto">
            <a:xfrm>
              <a:off x="9713525" y="3900082"/>
              <a:ext cx="2051050" cy="305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en-US" sz="3600" b="1">
                  <a:solidFill>
                    <a:srgbClr val="6B6B6B"/>
                  </a:solidFill>
                  <a:latin typeface="+mn-lt"/>
                </a:rPr>
                <a:t>300 000+</a:t>
              </a:r>
              <a:endParaRPr lang="en-US" altLang="en-US" sz="2100" b="1">
                <a:solidFill>
                  <a:srgbClr val="6B6B6B"/>
                </a:solidFill>
                <a:latin typeface="+mn-lt"/>
              </a:endParaRPr>
            </a:p>
          </p:txBody>
        </p:sp>
        <p:sp>
          <p:nvSpPr>
            <p:cNvPr id="2069" name="Rectangle 26"/>
            <p:cNvSpPr>
              <a:spLocks noChangeArrowheads="1"/>
            </p:cNvSpPr>
            <p:nvPr/>
          </p:nvSpPr>
          <p:spPr bwMode="auto">
            <a:xfrm>
              <a:off x="9713525" y="5860643"/>
              <a:ext cx="2051050" cy="305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en-US" sz="3600" b="1">
                  <a:solidFill>
                    <a:srgbClr val="6B6B6B"/>
                  </a:solidFill>
                  <a:latin typeface="+mn-lt"/>
                </a:rPr>
                <a:t>200 000+</a:t>
              </a:r>
              <a:endParaRPr lang="en-US" altLang="en-US" sz="2100" b="1">
                <a:solidFill>
                  <a:srgbClr val="6B6B6B"/>
                </a:solidFill>
                <a:latin typeface="+mn-lt"/>
              </a:endParaRPr>
            </a:p>
          </p:txBody>
        </p:sp>
      </p:grpSp>
      <p:sp>
        <p:nvSpPr>
          <p:cNvPr id="4" name="Title 3">
            <a:extLst>
              <a:ext uri="{FF2B5EF4-FFF2-40B4-BE49-F238E27FC236}">
                <a16:creationId xmlns:a16="http://schemas.microsoft.com/office/drawing/2014/main" id="{64BB985C-8D5A-45B3-B4E1-13DB5F2E4A6E}"/>
              </a:ext>
            </a:extLst>
          </p:cNvPr>
          <p:cNvSpPr>
            <a:spLocks noGrp="1"/>
          </p:cNvSpPr>
          <p:nvPr>
            <p:ph type="title"/>
          </p:nvPr>
        </p:nvSpPr>
        <p:spPr/>
        <p:txBody>
          <a:bodyPr>
            <a:normAutofit/>
          </a:bodyPr>
          <a:lstStyle/>
          <a:p>
            <a:r>
              <a:rPr lang="en-US" sz="6600" dirty="0"/>
              <a:t>Social Media </a:t>
            </a:r>
          </a:p>
        </p:txBody>
      </p:sp>
    </p:spTree>
    <p:extLst>
      <p:ext uri="{BB962C8B-B14F-4D97-AF65-F5344CB8AC3E}">
        <p14:creationId xmlns:p14="http://schemas.microsoft.com/office/powerpoint/2010/main" val="1954838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1172"/>
          <p:cNvSpPr/>
          <p:nvPr/>
        </p:nvSpPr>
        <p:spPr>
          <a:xfrm rot="20152291">
            <a:off x="4381939" y="4513525"/>
            <a:ext cx="2198538" cy="2198034"/>
          </a:xfrm>
          <a:prstGeom prst="ellipse">
            <a:avLst/>
          </a:prstGeom>
          <a:solidFill>
            <a:schemeClr val="tx2"/>
          </a:solidFill>
          <a:ln w="14288" cap="flat">
            <a:noFill/>
            <a:prstDash val="solid"/>
            <a:miter lim="800000"/>
            <a:headEnd/>
            <a:tailEnd/>
          </a:ln>
        </p:spPr>
        <p:txBody>
          <a:bodyPr vert="horz" wrap="square" lIns="0" tIns="0" rIns="0" bIns="548640" numCol="1" anchor="ctr" anchorCtr="0" compatLnSpc="1">
            <a:prstTxWarp prst="textNoShape">
              <a:avLst/>
            </a:prstTxWarp>
          </a:bodyPr>
          <a:lstStyle/>
          <a:p>
            <a:pPr algn="ctr"/>
            <a:r>
              <a:rPr lang="en-US" sz="12000" dirty="0">
                <a:solidFill>
                  <a:srgbClr val="FFFFFF"/>
                </a:solidFill>
                <a:latin typeface="Socialico" pitchFamily="50" charset="0"/>
              </a:rPr>
              <a:t>F</a:t>
            </a:r>
          </a:p>
        </p:txBody>
      </p:sp>
      <p:sp>
        <p:nvSpPr>
          <p:cNvPr id="47" name="Shape 1174"/>
          <p:cNvSpPr/>
          <p:nvPr/>
        </p:nvSpPr>
        <p:spPr>
          <a:xfrm rot="765313">
            <a:off x="7001475" y="5700354"/>
            <a:ext cx="2198630" cy="2197944"/>
          </a:xfrm>
          <a:prstGeom prst="ellipse">
            <a:avLst/>
          </a:prstGeom>
          <a:solidFill>
            <a:schemeClr val="accent1"/>
          </a:solidFill>
          <a:ln w="14288" cap="flat">
            <a:noFill/>
            <a:prstDash val="solid"/>
            <a:miter lim="800000"/>
            <a:headEnd/>
            <a:tailEnd/>
          </a:ln>
        </p:spPr>
        <p:txBody>
          <a:bodyPr vert="horz" wrap="square" lIns="0" tIns="0" rIns="0" bIns="548640" numCol="1" anchor="ctr" anchorCtr="0" compatLnSpc="1">
            <a:prstTxWarp prst="textNoShape">
              <a:avLst/>
            </a:prstTxWarp>
          </a:bodyPr>
          <a:lstStyle/>
          <a:p>
            <a:pPr algn="ctr"/>
            <a:r>
              <a:rPr lang="en-US" sz="12000">
                <a:solidFill>
                  <a:srgbClr val="FFFFFF"/>
                </a:solidFill>
                <a:latin typeface="Socialico" pitchFamily="50" charset="0"/>
              </a:rPr>
              <a:t>L</a:t>
            </a:r>
            <a:endParaRPr lang="en-US" sz="12000" dirty="0">
              <a:solidFill>
                <a:srgbClr val="FFFFFF"/>
              </a:solidFill>
              <a:latin typeface="Socialico" pitchFamily="50" charset="0"/>
            </a:endParaRPr>
          </a:p>
        </p:txBody>
      </p:sp>
      <p:sp>
        <p:nvSpPr>
          <p:cNvPr id="48" name="Shape 1176"/>
          <p:cNvSpPr/>
          <p:nvPr/>
        </p:nvSpPr>
        <p:spPr>
          <a:xfrm>
            <a:off x="4822075" y="6398999"/>
            <a:ext cx="1574194" cy="1573650"/>
          </a:xfrm>
          <a:prstGeom prst="ellipse">
            <a:avLst/>
          </a:prstGeom>
          <a:solidFill>
            <a:schemeClr val="accent3"/>
          </a:solidFill>
          <a:ln w="14288" cap="flat">
            <a:noFill/>
            <a:prstDash val="solid"/>
            <a:miter lim="800000"/>
            <a:headEnd/>
            <a:tailEnd/>
          </a:ln>
        </p:spPr>
        <p:txBody>
          <a:bodyPr vert="horz" wrap="square" lIns="0" tIns="0" rIns="0" bIns="548640" numCol="1" anchor="ctr" anchorCtr="0" compatLnSpc="1">
            <a:prstTxWarp prst="textNoShape">
              <a:avLst/>
            </a:prstTxWarp>
          </a:bodyPr>
          <a:lstStyle/>
          <a:p>
            <a:pPr algn="ctr"/>
            <a:r>
              <a:rPr lang="en-US" sz="9600" dirty="0">
                <a:solidFill>
                  <a:srgbClr val="FFFFFF"/>
                </a:solidFill>
                <a:latin typeface="Socialico" pitchFamily="50" charset="0"/>
              </a:rPr>
              <a:t>E</a:t>
            </a:r>
          </a:p>
        </p:txBody>
      </p:sp>
      <p:sp>
        <p:nvSpPr>
          <p:cNvPr id="49" name="Shape 1178"/>
          <p:cNvSpPr/>
          <p:nvPr/>
        </p:nvSpPr>
        <p:spPr>
          <a:xfrm>
            <a:off x="6205843" y="7361888"/>
            <a:ext cx="2068570" cy="2067856"/>
          </a:xfrm>
          <a:prstGeom prst="ellipse">
            <a:avLst/>
          </a:prstGeom>
          <a:solidFill>
            <a:schemeClr val="accent5"/>
          </a:solidFill>
          <a:ln w="14288" cap="flat">
            <a:noFill/>
            <a:prstDash val="solid"/>
            <a:miter lim="800000"/>
            <a:headEnd/>
            <a:tailEnd/>
          </a:ln>
        </p:spPr>
        <p:txBody>
          <a:bodyPr vert="horz" wrap="square" lIns="0" tIns="0" rIns="0" bIns="548640" numCol="1" anchor="ctr" anchorCtr="0" compatLnSpc="1">
            <a:prstTxWarp prst="textNoShape">
              <a:avLst/>
            </a:prstTxWarp>
          </a:bodyPr>
          <a:lstStyle/>
          <a:p>
            <a:pPr algn="ctr"/>
            <a:r>
              <a:rPr lang="en-US" sz="12000">
                <a:solidFill>
                  <a:srgbClr val="FFFFFF"/>
                </a:solidFill>
                <a:latin typeface="Socialico" pitchFamily="50" charset="0"/>
              </a:rPr>
              <a:t>:</a:t>
            </a:r>
            <a:endParaRPr lang="en-US" sz="12000" dirty="0">
              <a:solidFill>
                <a:srgbClr val="FFFFFF"/>
              </a:solidFill>
              <a:latin typeface="Socialico" pitchFamily="50" charset="0"/>
            </a:endParaRPr>
          </a:p>
        </p:txBody>
      </p:sp>
      <p:sp>
        <p:nvSpPr>
          <p:cNvPr id="50" name="Shape 1181"/>
          <p:cNvSpPr/>
          <p:nvPr/>
        </p:nvSpPr>
        <p:spPr>
          <a:xfrm>
            <a:off x="6456402" y="3686948"/>
            <a:ext cx="1847400" cy="1846760"/>
          </a:xfrm>
          <a:prstGeom prst="ellipse">
            <a:avLst/>
          </a:prstGeom>
          <a:solidFill>
            <a:schemeClr val="accent5"/>
          </a:solidFill>
          <a:ln w="14288" cap="flat">
            <a:noFill/>
            <a:prstDash val="solid"/>
            <a:miter lim="800000"/>
            <a:headEnd/>
            <a:tailEnd/>
          </a:ln>
        </p:spPr>
        <p:txBody>
          <a:bodyPr vert="horz" wrap="square" lIns="0" tIns="0" rIns="0" bIns="548640" numCol="1" anchor="ctr" anchorCtr="0" compatLnSpc="1">
            <a:prstTxWarp prst="textNoShape">
              <a:avLst/>
            </a:prstTxWarp>
          </a:bodyPr>
          <a:lstStyle/>
          <a:p>
            <a:pPr algn="ctr"/>
            <a:r>
              <a:rPr lang="en-US" sz="9600" dirty="0">
                <a:solidFill>
                  <a:srgbClr val="FFFFFF"/>
                </a:solidFill>
                <a:latin typeface="Socialico" pitchFamily="50" charset="0"/>
              </a:rPr>
              <a:t>V</a:t>
            </a:r>
          </a:p>
        </p:txBody>
      </p:sp>
      <p:grpSp>
        <p:nvGrpSpPr>
          <p:cNvPr id="51" name="Group 50"/>
          <p:cNvGrpSpPr/>
          <p:nvPr/>
        </p:nvGrpSpPr>
        <p:grpSpPr>
          <a:xfrm>
            <a:off x="2037428" y="5143828"/>
            <a:ext cx="7954932" cy="5366104"/>
            <a:chOff x="712333" y="2242189"/>
            <a:chExt cx="4361775" cy="2942293"/>
          </a:xfrm>
        </p:grpSpPr>
        <p:sp>
          <p:nvSpPr>
            <p:cNvPr id="52" name="Line 7"/>
            <p:cNvSpPr>
              <a:spLocks noChangeShapeType="1"/>
            </p:cNvSpPr>
            <p:nvPr/>
          </p:nvSpPr>
          <p:spPr bwMode="auto">
            <a:xfrm flipV="1">
              <a:off x="1787402" y="2926099"/>
              <a:ext cx="649469" cy="649469"/>
            </a:xfrm>
            <a:prstGeom prst="line">
              <a:avLst/>
            </a:prstGeom>
            <a:noFill/>
            <a:ln w="47625" cap="rnd">
              <a:solidFill>
                <a:srgbClr val="E4E4E4"/>
              </a:solidFill>
              <a:prstDash val="solid"/>
              <a:round/>
              <a:headEnd/>
              <a:tailEnd/>
            </a:ln>
            <a:extLst>
              <a:ext uri="{909E8E84-426E-40DD-AFC4-6F175D3DCCD1}">
                <a14:hiddenFill xmlns:a14="http://schemas.microsoft.com/office/drawing/2010/main">
                  <a:noFill/>
                </a14:hiddenFill>
              </a:ext>
            </a:extLst>
          </p:spPr>
          <p:txBody>
            <a:bodyPr vert="horz" wrap="square" lIns="182880" tIns="91440" rIns="182880" bIns="91440" numCol="1" anchor="t" anchorCtr="0" compatLnSpc="1">
              <a:prstTxWarp prst="textNoShape">
                <a:avLst/>
              </a:prstTxWarp>
            </a:bodyPr>
            <a:lstStyle/>
            <a:p>
              <a:endParaRPr lang="en-US" sz="3600"/>
            </a:p>
          </p:txBody>
        </p:sp>
        <p:sp>
          <p:nvSpPr>
            <p:cNvPr id="53" name="Line 8"/>
            <p:cNvSpPr>
              <a:spLocks noChangeShapeType="1"/>
            </p:cNvSpPr>
            <p:nvPr/>
          </p:nvSpPr>
          <p:spPr bwMode="auto">
            <a:xfrm flipV="1">
              <a:off x="1959607" y="2923640"/>
              <a:ext cx="1289098" cy="1281718"/>
            </a:xfrm>
            <a:prstGeom prst="line">
              <a:avLst/>
            </a:prstGeom>
            <a:noFill/>
            <a:ln w="47625" cap="rnd">
              <a:solidFill>
                <a:srgbClr val="E4E4E4"/>
              </a:solidFill>
              <a:prstDash val="solid"/>
              <a:round/>
              <a:headEnd/>
              <a:tailEnd/>
            </a:ln>
            <a:extLst>
              <a:ext uri="{909E8E84-426E-40DD-AFC4-6F175D3DCCD1}">
                <a14:hiddenFill xmlns:a14="http://schemas.microsoft.com/office/drawing/2010/main">
                  <a:noFill/>
                </a14:hiddenFill>
              </a:ext>
            </a:extLst>
          </p:spPr>
          <p:txBody>
            <a:bodyPr vert="horz" wrap="square" lIns="182880" tIns="91440" rIns="182880" bIns="91440" numCol="1" anchor="t" anchorCtr="0" compatLnSpc="1">
              <a:prstTxWarp prst="textNoShape">
                <a:avLst/>
              </a:prstTxWarp>
            </a:bodyPr>
            <a:lstStyle/>
            <a:p>
              <a:endParaRPr lang="en-US" sz="3600"/>
            </a:p>
          </p:txBody>
        </p:sp>
        <p:sp>
          <p:nvSpPr>
            <p:cNvPr id="54" name="Line 10"/>
            <p:cNvSpPr>
              <a:spLocks noChangeShapeType="1"/>
            </p:cNvSpPr>
            <p:nvPr/>
          </p:nvSpPr>
          <p:spPr bwMode="auto">
            <a:xfrm flipV="1">
              <a:off x="3078959" y="2911339"/>
              <a:ext cx="1793420" cy="1786040"/>
            </a:xfrm>
            <a:prstGeom prst="line">
              <a:avLst/>
            </a:prstGeom>
            <a:noFill/>
            <a:ln w="47625" cap="rnd">
              <a:solidFill>
                <a:srgbClr val="E4E4E4"/>
              </a:solidFill>
              <a:prstDash val="solid"/>
              <a:round/>
              <a:headEnd/>
              <a:tailEnd/>
            </a:ln>
            <a:extLst>
              <a:ext uri="{909E8E84-426E-40DD-AFC4-6F175D3DCCD1}">
                <a14:hiddenFill xmlns:a14="http://schemas.microsoft.com/office/drawing/2010/main">
                  <a:noFill/>
                </a14:hiddenFill>
              </a:ext>
            </a:extLst>
          </p:spPr>
          <p:txBody>
            <a:bodyPr vert="horz" wrap="square" lIns="182880" tIns="91440" rIns="182880" bIns="91440" numCol="1" anchor="t" anchorCtr="0" compatLnSpc="1">
              <a:prstTxWarp prst="textNoShape">
                <a:avLst/>
              </a:prstTxWarp>
            </a:bodyPr>
            <a:lstStyle/>
            <a:p>
              <a:endParaRPr lang="en-US" sz="3600"/>
            </a:p>
          </p:txBody>
        </p:sp>
        <p:sp>
          <p:nvSpPr>
            <p:cNvPr id="55" name="Line 11"/>
            <p:cNvSpPr>
              <a:spLocks noChangeShapeType="1"/>
            </p:cNvSpPr>
            <p:nvPr/>
          </p:nvSpPr>
          <p:spPr bwMode="auto">
            <a:xfrm flipV="1">
              <a:off x="3885875" y="3661673"/>
              <a:ext cx="1038168" cy="1035707"/>
            </a:xfrm>
            <a:prstGeom prst="line">
              <a:avLst/>
            </a:prstGeom>
            <a:noFill/>
            <a:ln w="47625" cap="rnd">
              <a:solidFill>
                <a:srgbClr val="E4E4E4"/>
              </a:solidFill>
              <a:prstDash val="solid"/>
              <a:round/>
              <a:headEnd/>
              <a:tailEnd/>
            </a:ln>
            <a:extLst>
              <a:ext uri="{909E8E84-426E-40DD-AFC4-6F175D3DCCD1}">
                <a14:hiddenFill xmlns:a14="http://schemas.microsoft.com/office/drawing/2010/main">
                  <a:noFill/>
                </a14:hiddenFill>
              </a:ext>
            </a:extLst>
          </p:spPr>
          <p:txBody>
            <a:bodyPr vert="horz" wrap="square" lIns="182880" tIns="91440" rIns="182880" bIns="91440" numCol="1" anchor="t" anchorCtr="0" compatLnSpc="1">
              <a:prstTxWarp prst="textNoShape">
                <a:avLst/>
              </a:prstTxWarp>
            </a:bodyPr>
            <a:lstStyle/>
            <a:p>
              <a:endParaRPr lang="en-US" sz="3600"/>
            </a:p>
          </p:txBody>
        </p:sp>
        <p:sp>
          <p:nvSpPr>
            <p:cNvPr id="56" name="Freeform 5"/>
            <p:cNvSpPr>
              <a:spLocks/>
            </p:cNvSpPr>
            <p:nvPr/>
          </p:nvSpPr>
          <p:spPr bwMode="auto">
            <a:xfrm>
              <a:off x="712333" y="2242189"/>
              <a:ext cx="4361775" cy="2455191"/>
            </a:xfrm>
            <a:custGeom>
              <a:avLst/>
              <a:gdLst>
                <a:gd name="T0" fmla="*/ 0 w 1034"/>
                <a:gd name="T1" fmla="*/ 0 h 584"/>
                <a:gd name="T2" fmla="*/ 119 w 1034"/>
                <a:gd name="T3" fmla="*/ 0 h 584"/>
                <a:gd name="T4" fmla="*/ 181 w 1034"/>
                <a:gd name="T5" fmla="*/ 47 h 584"/>
                <a:gd name="T6" fmla="*/ 315 w 1034"/>
                <a:gd name="T7" fmla="*/ 538 h 584"/>
                <a:gd name="T8" fmla="*/ 376 w 1034"/>
                <a:gd name="T9" fmla="*/ 584 h 584"/>
                <a:gd name="T10" fmla="*/ 890 w 1034"/>
                <a:gd name="T11" fmla="*/ 584 h 584"/>
                <a:gd name="T12" fmla="*/ 951 w 1034"/>
                <a:gd name="T13" fmla="*/ 536 h 584"/>
                <a:gd name="T14" fmla="*/ 1027 w 1034"/>
                <a:gd name="T15" fmla="*/ 211 h 584"/>
                <a:gd name="T16" fmla="*/ 985 w 1034"/>
                <a:gd name="T17" fmla="*/ 158 h 584"/>
                <a:gd name="T18" fmla="*/ 212 w 1034"/>
                <a:gd name="T19" fmla="*/ 16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584">
                  <a:moveTo>
                    <a:pt x="0" y="0"/>
                  </a:moveTo>
                  <a:cubicBezTo>
                    <a:pt x="119" y="0"/>
                    <a:pt x="119" y="0"/>
                    <a:pt x="119" y="0"/>
                  </a:cubicBezTo>
                  <a:cubicBezTo>
                    <a:pt x="148" y="0"/>
                    <a:pt x="173" y="19"/>
                    <a:pt x="181" y="47"/>
                  </a:cubicBezTo>
                  <a:cubicBezTo>
                    <a:pt x="315" y="538"/>
                    <a:pt x="315" y="538"/>
                    <a:pt x="315" y="538"/>
                  </a:cubicBezTo>
                  <a:cubicBezTo>
                    <a:pt x="323" y="565"/>
                    <a:pt x="348" y="584"/>
                    <a:pt x="376" y="584"/>
                  </a:cubicBezTo>
                  <a:cubicBezTo>
                    <a:pt x="890" y="584"/>
                    <a:pt x="890" y="584"/>
                    <a:pt x="890" y="584"/>
                  </a:cubicBezTo>
                  <a:cubicBezTo>
                    <a:pt x="919" y="584"/>
                    <a:pt x="945" y="564"/>
                    <a:pt x="951" y="536"/>
                  </a:cubicBezTo>
                  <a:cubicBezTo>
                    <a:pt x="1027" y="211"/>
                    <a:pt x="1027" y="211"/>
                    <a:pt x="1027" y="211"/>
                  </a:cubicBezTo>
                  <a:cubicBezTo>
                    <a:pt x="1034" y="184"/>
                    <a:pt x="1013" y="158"/>
                    <a:pt x="985" y="158"/>
                  </a:cubicBezTo>
                  <a:cubicBezTo>
                    <a:pt x="212" y="164"/>
                    <a:pt x="212" y="164"/>
                    <a:pt x="212" y="164"/>
                  </a:cubicBezTo>
                </a:path>
              </a:pathLst>
            </a:custGeom>
            <a:noFill/>
            <a:ln w="101600" cap="rnd">
              <a:solidFill>
                <a:srgbClr val="E4E4E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82880" tIns="91440" rIns="182880" bIns="91440" numCol="1" anchor="t" anchorCtr="0" compatLnSpc="1">
              <a:prstTxWarp prst="textNoShape">
                <a:avLst/>
              </a:prstTxWarp>
            </a:bodyPr>
            <a:lstStyle/>
            <a:p>
              <a:endParaRPr lang="en-US" sz="3600"/>
            </a:p>
          </p:txBody>
        </p:sp>
        <p:sp>
          <p:nvSpPr>
            <p:cNvPr id="57" name="Freeform 6"/>
            <p:cNvSpPr>
              <a:spLocks/>
            </p:cNvSpPr>
            <p:nvPr/>
          </p:nvSpPr>
          <p:spPr bwMode="auto">
            <a:xfrm>
              <a:off x="1941450" y="4697380"/>
              <a:ext cx="2580655" cy="487102"/>
            </a:xfrm>
            <a:custGeom>
              <a:avLst/>
              <a:gdLst>
                <a:gd name="T0" fmla="*/ 88 w 612"/>
                <a:gd name="T1" fmla="*/ 0 h 116"/>
                <a:gd name="T2" fmla="*/ 58 w 612"/>
                <a:gd name="T3" fmla="*/ 0 h 116"/>
                <a:gd name="T4" fmla="*/ 0 w 612"/>
                <a:gd name="T5" fmla="*/ 58 h 116"/>
                <a:gd name="T6" fmla="*/ 0 w 612"/>
                <a:gd name="T7" fmla="*/ 58 h 116"/>
                <a:gd name="T8" fmla="*/ 58 w 612"/>
                <a:gd name="T9" fmla="*/ 116 h 116"/>
                <a:gd name="T10" fmla="*/ 612 w 612"/>
                <a:gd name="T11" fmla="*/ 116 h 116"/>
              </a:gdLst>
              <a:ahLst/>
              <a:cxnLst>
                <a:cxn ang="0">
                  <a:pos x="T0" y="T1"/>
                </a:cxn>
                <a:cxn ang="0">
                  <a:pos x="T2" y="T3"/>
                </a:cxn>
                <a:cxn ang="0">
                  <a:pos x="T4" y="T5"/>
                </a:cxn>
                <a:cxn ang="0">
                  <a:pos x="T6" y="T7"/>
                </a:cxn>
                <a:cxn ang="0">
                  <a:pos x="T8" y="T9"/>
                </a:cxn>
                <a:cxn ang="0">
                  <a:pos x="T10" y="T11"/>
                </a:cxn>
              </a:cxnLst>
              <a:rect l="0" t="0" r="r" b="b"/>
              <a:pathLst>
                <a:path w="612" h="116">
                  <a:moveTo>
                    <a:pt x="88" y="0"/>
                  </a:moveTo>
                  <a:cubicBezTo>
                    <a:pt x="58" y="0"/>
                    <a:pt x="58" y="0"/>
                    <a:pt x="58" y="0"/>
                  </a:cubicBezTo>
                  <a:cubicBezTo>
                    <a:pt x="26" y="0"/>
                    <a:pt x="0" y="26"/>
                    <a:pt x="0" y="58"/>
                  </a:cubicBezTo>
                  <a:cubicBezTo>
                    <a:pt x="0" y="58"/>
                    <a:pt x="0" y="58"/>
                    <a:pt x="0" y="58"/>
                  </a:cubicBezTo>
                  <a:cubicBezTo>
                    <a:pt x="0" y="90"/>
                    <a:pt x="26" y="116"/>
                    <a:pt x="58" y="116"/>
                  </a:cubicBezTo>
                  <a:cubicBezTo>
                    <a:pt x="612" y="116"/>
                    <a:pt x="612" y="116"/>
                    <a:pt x="612" y="116"/>
                  </a:cubicBezTo>
                </a:path>
              </a:pathLst>
            </a:custGeom>
            <a:noFill/>
            <a:ln w="101600" cap="rnd">
              <a:solidFill>
                <a:srgbClr val="E4E4E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82880" tIns="91440" rIns="182880" bIns="91440" numCol="1" anchor="t" anchorCtr="0" compatLnSpc="1">
              <a:prstTxWarp prst="textNoShape">
                <a:avLst/>
              </a:prstTxWarp>
            </a:bodyPr>
            <a:lstStyle/>
            <a:p>
              <a:endParaRPr lang="en-US" sz="3600"/>
            </a:p>
          </p:txBody>
        </p:sp>
        <p:sp>
          <p:nvSpPr>
            <p:cNvPr id="58" name="Line 9"/>
            <p:cNvSpPr>
              <a:spLocks noChangeShapeType="1"/>
            </p:cNvSpPr>
            <p:nvPr/>
          </p:nvSpPr>
          <p:spPr bwMode="auto">
            <a:xfrm flipV="1">
              <a:off x="2272041" y="2911339"/>
              <a:ext cx="1793419" cy="1786040"/>
            </a:xfrm>
            <a:prstGeom prst="line">
              <a:avLst/>
            </a:prstGeom>
            <a:noFill/>
            <a:ln w="47625" cap="rnd">
              <a:solidFill>
                <a:srgbClr val="E4E4E4"/>
              </a:solidFill>
              <a:prstDash val="solid"/>
              <a:round/>
              <a:headEnd/>
              <a:tailEnd/>
            </a:ln>
            <a:extLst>
              <a:ext uri="{909E8E84-426E-40DD-AFC4-6F175D3DCCD1}">
                <a14:hiddenFill xmlns:a14="http://schemas.microsoft.com/office/drawing/2010/main">
                  <a:noFill/>
                </a14:hiddenFill>
              </a:ext>
            </a:extLst>
          </p:spPr>
          <p:txBody>
            <a:bodyPr vert="horz" wrap="square" lIns="182880" tIns="91440" rIns="182880" bIns="91440" numCol="1" anchor="t" anchorCtr="0" compatLnSpc="1">
              <a:prstTxWarp prst="textNoShape">
                <a:avLst/>
              </a:prstTxWarp>
            </a:bodyPr>
            <a:lstStyle/>
            <a:p>
              <a:endParaRPr lang="en-US" sz="3600"/>
            </a:p>
          </p:txBody>
        </p:sp>
      </p:grpSp>
      <p:sp>
        <p:nvSpPr>
          <p:cNvPr id="59" name="Oval 12"/>
          <p:cNvSpPr>
            <a:spLocks noChangeArrowheads="1"/>
          </p:cNvSpPr>
          <p:nvPr/>
        </p:nvSpPr>
        <p:spPr bwMode="auto">
          <a:xfrm>
            <a:off x="7677422" y="10852424"/>
            <a:ext cx="1131724" cy="1125668"/>
          </a:xfrm>
          <a:prstGeom prst="ellipse">
            <a:avLst/>
          </a:prstGeom>
          <a:solidFill>
            <a:srgbClr val="E4E4E4"/>
          </a:solidFill>
          <a:ln w="1588" cap="flat">
            <a:noFill/>
            <a:prstDash val="solid"/>
            <a:miter lim="800000"/>
            <a:headEnd/>
            <a:tailEnd/>
          </a:ln>
        </p:spPr>
        <p:txBody>
          <a:bodyPr vert="horz" wrap="square" lIns="182880" tIns="91440" rIns="182880" bIns="91440" numCol="1" anchor="t" anchorCtr="0" compatLnSpc="1">
            <a:prstTxWarp prst="textNoShape">
              <a:avLst/>
            </a:prstTxWarp>
          </a:bodyPr>
          <a:lstStyle/>
          <a:p>
            <a:endParaRPr lang="en-US" sz="3600"/>
          </a:p>
        </p:txBody>
      </p:sp>
      <p:sp>
        <p:nvSpPr>
          <p:cNvPr id="60" name="Oval 13"/>
          <p:cNvSpPr>
            <a:spLocks noChangeArrowheads="1"/>
          </p:cNvSpPr>
          <p:nvPr/>
        </p:nvSpPr>
        <p:spPr bwMode="auto">
          <a:xfrm>
            <a:off x="4534894" y="10852424"/>
            <a:ext cx="1131724" cy="1125668"/>
          </a:xfrm>
          <a:prstGeom prst="ellipse">
            <a:avLst/>
          </a:prstGeom>
          <a:solidFill>
            <a:srgbClr val="E4E4E4"/>
          </a:solidFill>
          <a:ln w="1588" cap="flat">
            <a:noFill/>
            <a:prstDash val="solid"/>
            <a:miter lim="800000"/>
            <a:headEnd/>
            <a:tailEnd/>
          </a:ln>
        </p:spPr>
        <p:txBody>
          <a:bodyPr vert="horz" wrap="square" lIns="182880" tIns="91440" rIns="182880" bIns="91440" numCol="1" anchor="t" anchorCtr="0" compatLnSpc="1">
            <a:prstTxWarp prst="textNoShape">
              <a:avLst/>
            </a:prstTxWarp>
          </a:bodyPr>
          <a:lstStyle/>
          <a:p>
            <a:endParaRPr lang="en-US" sz="3600"/>
          </a:p>
        </p:txBody>
      </p:sp>
      <p:sp>
        <p:nvSpPr>
          <p:cNvPr id="62" name="Shape 1218"/>
          <p:cNvSpPr/>
          <p:nvPr/>
        </p:nvSpPr>
        <p:spPr>
          <a:xfrm>
            <a:off x="13026060" y="4134423"/>
            <a:ext cx="8039380" cy="830997"/>
          </a:xfrm>
          <a:prstGeom prst="rect">
            <a:avLst/>
          </a:prstGeom>
          <a:noFill/>
          <a:extLst>
            <a:ext uri="{C572A759-6A51-4108-AA02-DFA0A04FC94B}">
              <ma14:wrappingTextBoxFlag xmlns:ma14="http://schemas.microsoft.com/office/mac/drawingml/2011/main" xmlns="" val="1"/>
            </a:ext>
          </a:extLst>
        </p:spPr>
        <p:txBody>
          <a:bodyPr wrap="none" rtlCol="0">
            <a:spAutoFit/>
          </a:bodyPr>
          <a:lstStyle/>
          <a:p>
            <a:r>
              <a:rPr lang="en-US" sz="4800" dirty="0">
                <a:solidFill>
                  <a:srgbClr val="272E3A"/>
                </a:solidFill>
                <a:latin typeface="Raleway" panose="020B0503030101060003" pitchFamily="34" charset="0"/>
              </a:rPr>
              <a:t>Ideas for</a:t>
            </a:r>
            <a:r>
              <a:rPr sz="4800" dirty="0">
                <a:solidFill>
                  <a:srgbClr val="272E3A"/>
                </a:solidFill>
                <a:latin typeface="Raleway" panose="020B0503030101060003" pitchFamily="34" charset="0"/>
              </a:rPr>
              <a:t> content marketing</a:t>
            </a:r>
          </a:p>
        </p:txBody>
      </p:sp>
      <p:sp>
        <p:nvSpPr>
          <p:cNvPr id="63" name="Shape 1219"/>
          <p:cNvSpPr/>
          <p:nvPr/>
        </p:nvSpPr>
        <p:spPr>
          <a:xfrm>
            <a:off x="13045879" y="5064492"/>
            <a:ext cx="9054270" cy="875624"/>
          </a:xfrm>
          <a:prstGeom prst="rect">
            <a:avLst/>
          </a:prstGeom>
          <a:noFill/>
          <a:extLst>
            <a:ext uri="{C572A759-6A51-4108-AA02-DFA0A04FC94B}">
              <ma14:wrappingTextBoxFlag xmlns:ma14="http://schemas.microsoft.com/office/mac/drawingml/2011/main" xmlns="" val="1"/>
            </a:ext>
          </a:extLst>
        </p:spPr>
        <p:txBody>
          <a:bodyPr wrap="square" rtlCol="0" anchor="t">
            <a:spAutoFit/>
          </a:bodyPr>
          <a:lstStyle/>
          <a:p>
            <a:pPr>
              <a:lnSpc>
                <a:spcPct val="110000"/>
              </a:lnSpc>
            </a:pPr>
            <a:r>
              <a:rPr sz="2400" dirty="0">
                <a:solidFill>
                  <a:srgbClr val="272E3A"/>
                </a:solidFill>
              </a:rPr>
              <a:t>Aenean lacinia bibendum nulla sed consectetur. Maecenas eget risus varius blandit sit amet non magna.</a:t>
            </a:r>
          </a:p>
        </p:txBody>
      </p:sp>
      <p:sp>
        <p:nvSpPr>
          <p:cNvPr id="64" name="Shape 1210"/>
          <p:cNvSpPr/>
          <p:nvPr/>
        </p:nvSpPr>
        <p:spPr>
          <a:xfrm>
            <a:off x="13026060" y="6811266"/>
            <a:ext cx="1491114" cy="523220"/>
          </a:xfrm>
          <a:prstGeom prst="rect">
            <a:avLst/>
          </a:prstGeom>
          <a:noFill/>
          <a:extLst>
            <a:ext uri="{C572A759-6A51-4108-AA02-DFA0A04FC94B}">
              <ma14:wrappingTextBoxFlag xmlns:ma14="http://schemas.microsoft.com/office/mac/drawingml/2011/main" xmlns="" val="1"/>
            </a:ext>
          </a:extLst>
        </p:spPr>
        <p:txBody>
          <a:bodyPr wrap="none" rtlCol="0">
            <a:spAutoFit/>
          </a:bodyPr>
          <a:lstStyle/>
          <a:p>
            <a:r>
              <a:rPr sz="2800" dirty="0">
                <a:solidFill>
                  <a:schemeClr val="bg1"/>
                </a:solidFill>
                <a:latin typeface="+mj-lt"/>
                <a:sym typeface="Questrial"/>
              </a:rPr>
              <a:t>Twitter</a:t>
            </a:r>
          </a:p>
        </p:txBody>
      </p:sp>
      <p:sp>
        <p:nvSpPr>
          <p:cNvPr id="65" name="Shape 1214"/>
          <p:cNvSpPr/>
          <p:nvPr/>
        </p:nvSpPr>
        <p:spPr>
          <a:xfrm>
            <a:off x="20807840" y="7263573"/>
            <a:ext cx="1579728" cy="532197"/>
          </a:xfrm>
          <a:prstGeom prst="rect">
            <a:avLst/>
          </a:prstGeom>
          <a:noFill/>
          <a:extLst>
            <a:ext uri="{C572A759-6A51-4108-AA02-DFA0A04FC94B}">
              <ma14:wrappingTextBoxFlag xmlns:ma14="http://schemas.microsoft.com/office/mac/drawingml/2011/main" xmlns="" val="1"/>
            </a:ext>
          </a:extLst>
        </p:spPr>
        <p:txBody>
          <a:bodyPr wrap="square" rtlCol="0" anchor="t">
            <a:spAutoFit/>
          </a:bodyPr>
          <a:lstStyle/>
          <a:p>
            <a:pPr algn="r">
              <a:lnSpc>
                <a:spcPct val="110000"/>
              </a:lnSpc>
            </a:pPr>
            <a:r>
              <a:rPr sz="2800">
                <a:solidFill>
                  <a:srgbClr val="272E3A"/>
                </a:solidFill>
              </a:rPr>
              <a:t>80/100 </a:t>
            </a:r>
          </a:p>
        </p:txBody>
      </p:sp>
      <p:cxnSp>
        <p:nvCxnSpPr>
          <p:cNvPr id="66" name="Straight Connector 65"/>
          <p:cNvCxnSpPr/>
          <p:nvPr/>
        </p:nvCxnSpPr>
        <p:spPr>
          <a:xfrm>
            <a:off x="13177475" y="7611742"/>
            <a:ext cx="6247502" cy="0"/>
          </a:xfrm>
          <a:prstGeom prst="line">
            <a:avLst/>
          </a:prstGeom>
          <a:ln w="63500" cap="rnd">
            <a:solidFill>
              <a:schemeClr val="tx2"/>
            </a:solidFill>
            <a:round/>
          </a:ln>
        </p:spPr>
        <p:style>
          <a:lnRef idx="1">
            <a:schemeClr val="accent1"/>
          </a:lnRef>
          <a:fillRef idx="0">
            <a:schemeClr val="accent1"/>
          </a:fillRef>
          <a:effectRef idx="0">
            <a:schemeClr val="accent1"/>
          </a:effectRef>
          <a:fontRef idx="minor">
            <a:schemeClr val="tx1"/>
          </a:fontRef>
        </p:style>
      </p:cxnSp>
      <p:sp>
        <p:nvSpPr>
          <p:cNvPr id="67" name="Shape 1210"/>
          <p:cNvSpPr/>
          <p:nvPr/>
        </p:nvSpPr>
        <p:spPr>
          <a:xfrm>
            <a:off x="13026061" y="7989462"/>
            <a:ext cx="1957587" cy="523220"/>
          </a:xfrm>
          <a:prstGeom prst="rect">
            <a:avLst/>
          </a:prstGeom>
          <a:noFill/>
          <a:extLst>
            <a:ext uri="{C572A759-6A51-4108-AA02-DFA0A04FC94B}">
              <ma14:wrappingTextBoxFlag xmlns:ma14="http://schemas.microsoft.com/office/mac/drawingml/2011/main" xmlns="" val="1"/>
            </a:ext>
          </a:extLst>
        </p:spPr>
        <p:txBody>
          <a:bodyPr wrap="none" rtlCol="0">
            <a:spAutoFit/>
          </a:bodyPr>
          <a:lstStyle/>
          <a:p>
            <a:r>
              <a:rPr lang="en-US" sz="2800" dirty="0">
                <a:solidFill>
                  <a:schemeClr val="bg1"/>
                </a:solidFill>
                <a:latin typeface="+mj-lt"/>
                <a:sym typeface="Questrial"/>
              </a:rPr>
              <a:t>Facebook</a:t>
            </a:r>
            <a:endParaRPr sz="2800" dirty="0">
              <a:solidFill>
                <a:schemeClr val="bg1"/>
              </a:solidFill>
              <a:latin typeface="+mj-lt"/>
              <a:sym typeface="Questrial"/>
            </a:endParaRPr>
          </a:p>
        </p:txBody>
      </p:sp>
      <p:sp>
        <p:nvSpPr>
          <p:cNvPr id="68" name="Shape 1214"/>
          <p:cNvSpPr/>
          <p:nvPr/>
        </p:nvSpPr>
        <p:spPr>
          <a:xfrm>
            <a:off x="20807840" y="8441769"/>
            <a:ext cx="1579728" cy="532197"/>
          </a:xfrm>
          <a:prstGeom prst="rect">
            <a:avLst/>
          </a:prstGeom>
          <a:noFill/>
          <a:extLst>
            <a:ext uri="{C572A759-6A51-4108-AA02-DFA0A04FC94B}">
              <ma14:wrappingTextBoxFlag xmlns:ma14="http://schemas.microsoft.com/office/mac/drawingml/2011/main" xmlns="" val="1"/>
            </a:ext>
          </a:extLst>
        </p:spPr>
        <p:txBody>
          <a:bodyPr wrap="square" rtlCol="0" anchor="t">
            <a:spAutoFit/>
          </a:bodyPr>
          <a:lstStyle/>
          <a:p>
            <a:pPr algn="r">
              <a:lnSpc>
                <a:spcPct val="110000"/>
              </a:lnSpc>
            </a:pPr>
            <a:r>
              <a:rPr lang="en-US" sz="2800" dirty="0">
                <a:solidFill>
                  <a:srgbClr val="272E3A"/>
                </a:solidFill>
              </a:rPr>
              <a:t>9</a:t>
            </a:r>
            <a:r>
              <a:rPr sz="2800" dirty="0">
                <a:solidFill>
                  <a:srgbClr val="272E3A"/>
                </a:solidFill>
              </a:rPr>
              <a:t>0/100 </a:t>
            </a:r>
          </a:p>
        </p:txBody>
      </p:sp>
      <p:cxnSp>
        <p:nvCxnSpPr>
          <p:cNvPr id="69" name="Straight Connector 68"/>
          <p:cNvCxnSpPr/>
          <p:nvPr/>
        </p:nvCxnSpPr>
        <p:spPr>
          <a:xfrm>
            <a:off x="13177475" y="8789938"/>
            <a:ext cx="7204998" cy="0"/>
          </a:xfrm>
          <a:prstGeom prst="line">
            <a:avLst/>
          </a:prstGeom>
          <a:ln w="63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70" name="Shape 1210"/>
          <p:cNvSpPr/>
          <p:nvPr/>
        </p:nvSpPr>
        <p:spPr>
          <a:xfrm>
            <a:off x="13026060" y="9167658"/>
            <a:ext cx="1827744" cy="523220"/>
          </a:xfrm>
          <a:prstGeom prst="rect">
            <a:avLst/>
          </a:prstGeom>
          <a:noFill/>
          <a:extLst>
            <a:ext uri="{C572A759-6A51-4108-AA02-DFA0A04FC94B}">
              <ma14:wrappingTextBoxFlag xmlns:ma14="http://schemas.microsoft.com/office/mac/drawingml/2011/main" xmlns="" val="1"/>
            </a:ext>
          </a:extLst>
        </p:spPr>
        <p:txBody>
          <a:bodyPr wrap="none" rtlCol="0">
            <a:spAutoFit/>
          </a:bodyPr>
          <a:lstStyle/>
          <a:p>
            <a:r>
              <a:rPr lang="en-US" sz="2800" dirty="0">
                <a:solidFill>
                  <a:schemeClr val="bg1"/>
                </a:solidFill>
                <a:latin typeface="+mj-lt"/>
                <a:sym typeface="Questrial"/>
              </a:rPr>
              <a:t>Pinterest</a:t>
            </a:r>
            <a:endParaRPr sz="2800" dirty="0">
              <a:solidFill>
                <a:schemeClr val="bg1"/>
              </a:solidFill>
              <a:latin typeface="+mj-lt"/>
              <a:sym typeface="Questrial"/>
            </a:endParaRPr>
          </a:p>
        </p:txBody>
      </p:sp>
      <p:sp>
        <p:nvSpPr>
          <p:cNvPr id="71" name="Shape 1214"/>
          <p:cNvSpPr/>
          <p:nvPr/>
        </p:nvSpPr>
        <p:spPr>
          <a:xfrm>
            <a:off x="20807840" y="9619965"/>
            <a:ext cx="1579728" cy="532197"/>
          </a:xfrm>
          <a:prstGeom prst="rect">
            <a:avLst/>
          </a:prstGeom>
          <a:noFill/>
          <a:extLst>
            <a:ext uri="{C572A759-6A51-4108-AA02-DFA0A04FC94B}">
              <ma14:wrappingTextBoxFlag xmlns:ma14="http://schemas.microsoft.com/office/mac/drawingml/2011/main" xmlns="" val="1"/>
            </a:ext>
          </a:extLst>
        </p:spPr>
        <p:txBody>
          <a:bodyPr wrap="square" rtlCol="0" anchor="t">
            <a:spAutoFit/>
          </a:bodyPr>
          <a:lstStyle/>
          <a:p>
            <a:pPr algn="r">
              <a:lnSpc>
                <a:spcPct val="110000"/>
              </a:lnSpc>
            </a:pPr>
            <a:r>
              <a:rPr lang="en-US" sz="2800" dirty="0">
                <a:solidFill>
                  <a:srgbClr val="272E3A"/>
                </a:solidFill>
              </a:rPr>
              <a:t>75</a:t>
            </a:r>
            <a:r>
              <a:rPr sz="2800" dirty="0">
                <a:solidFill>
                  <a:srgbClr val="272E3A"/>
                </a:solidFill>
              </a:rPr>
              <a:t>/100 </a:t>
            </a:r>
          </a:p>
        </p:txBody>
      </p:sp>
      <p:cxnSp>
        <p:nvCxnSpPr>
          <p:cNvPr id="72" name="Straight Connector 71"/>
          <p:cNvCxnSpPr/>
          <p:nvPr/>
        </p:nvCxnSpPr>
        <p:spPr>
          <a:xfrm>
            <a:off x="13177475" y="9968134"/>
            <a:ext cx="5318142" cy="0"/>
          </a:xfrm>
          <a:prstGeom prst="line">
            <a:avLst/>
          </a:prstGeom>
          <a:ln w="63500" cap="rnd">
            <a:solidFill>
              <a:schemeClr val="accent4"/>
            </a:solidFill>
            <a:round/>
          </a:ln>
        </p:spPr>
        <p:style>
          <a:lnRef idx="1">
            <a:schemeClr val="accent1"/>
          </a:lnRef>
          <a:fillRef idx="0">
            <a:schemeClr val="accent1"/>
          </a:fillRef>
          <a:effectRef idx="0">
            <a:schemeClr val="accent1"/>
          </a:effectRef>
          <a:fontRef idx="minor">
            <a:schemeClr val="tx1"/>
          </a:fontRef>
        </p:style>
      </p:cxnSp>
      <p:sp>
        <p:nvSpPr>
          <p:cNvPr id="73" name="Shape 1210"/>
          <p:cNvSpPr/>
          <p:nvPr/>
        </p:nvSpPr>
        <p:spPr>
          <a:xfrm>
            <a:off x="13026061" y="10345854"/>
            <a:ext cx="2021707" cy="523220"/>
          </a:xfrm>
          <a:prstGeom prst="rect">
            <a:avLst/>
          </a:prstGeom>
          <a:noFill/>
          <a:extLst>
            <a:ext uri="{C572A759-6A51-4108-AA02-DFA0A04FC94B}">
              <ma14:wrappingTextBoxFlag xmlns:ma14="http://schemas.microsoft.com/office/mac/drawingml/2011/main" xmlns="" val="1"/>
            </a:ext>
          </a:extLst>
        </p:spPr>
        <p:txBody>
          <a:bodyPr wrap="none" rtlCol="0">
            <a:spAutoFit/>
          </a:bodyPr>
          <a:lstStyle/>
          <a:p>
            <a:r>
              <a:rPr lang="en-US" sz="2800" dirty="0">
                <a:solidFill>
                  <a:schemeClr val="bg1"/>
                </a:solidFill>
                <a:latin typeface="+mj-lt"/>
                <a:sym typeface="Questrial"/>
              </a:rPr>
              <a:t>Instagram</a:t>
            </a:r>
            <a:endParaRPr sz="2800" dirty="0">
              <a:solidFill>
                <a:schemeClr val="bg1"/>
              </a:solidFill>
              <a:latin typeface="+mj-lt"/>
              <a:sym typeface="Questrial"/>
            </a:endParaRPr>
          </a:p>
        </p:txBody>
      </p:sp>
      <p:sp>
        <p:nvSpPr>
          <p:cNvPr id="74" name="Shape 1214"/>
          <p:cNvSpPr/>
          <p:nvPr/>
        </p:nvSpPr>
        <p:spPr>
          <a:xfrm>
            <a:off x="20807840" y="10798161"/>
            <a:ext cx="1579728" cy="532197"/>
          </a:xfrm>
          <a:prstGeom prst="rect">
            <a:avLst/>
          </a:prstGeom>
          <a:noFill/>
          <a:extLst>
            <a:ext uri="{C572A759-6A51-4108-AA02-DFA0A04FC94B}">
              <ma14:wrappingTextBoxFlag xmlns:ma14="http://schemas.microsoft.com/office/mac/drawingml/2011/main" xmlns="" val="1"/>
            </a:ext>
          </a:extLst>
        </p:spPr>
        <p:txBody>
          <a:bodyPr wrap="square" rtlCol="0" anchor="t">
            <a:spAutoFit/>
          </a:bodyPr>
          <a:lstStyle/>
          <a:p>
            <a:pPr algn="r">
              <a:lnSpc>
                <a:spcPct val="110000"/>
              </a:lnSpc>
            </a:pPr>
            <a:r>
              <a:rPr sz="2800">
                <a:solidFill>
                  <a:srgbClr val="272E3A"/>
                </a:solidFill>
              </a:rPr>
              <a:t>80/100 </a:t>
            </a:r>
          </a:p>
        </p:txBody>
      </p:sp>
      <p:cxnSp>
        <p:nvCxnSpPr>
          <p:cNvPr id="75" name="Straight Connector 74"/>
          <p:cNvCxnSpPr/>
          <p:nvPr/>
        </p:nvCxnSpPr>
        <p:spPr>
          <a:xfrm>
            <a:off x="13177475" y="11146330"/>
            <a:ext cx="6247502" cy="0"/>
          </a:xfrm>
          <a:prstGeom prst="line">
            <a:avLst/>
          </a:prstGeom>
          <a:ln w="63500" cap="rnd">
            <a:solidFill>
              <a:schemeClr val="accent6"/>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D5FD424-6B30-4ECC-BE6B-31CDC230AAD6}"/>
              </a:ext>
            </a:extLst>
          </p:cNvPr>
          <p:cNvSpPr>
            <a:spLocks noGrp="1"/>
          </p:cNvSpPr>
          <p:nvPr>
            <p:ph type="title"/>
          </p:nvPr>
        </p:nvSpPr>
        <p:spPr/>
        <p:txBody>
          <a:bodyPr>
            <a:normAutofit/>
          </a:bodyPr>
          <a:lstStyle/>
          <a:p>
            <a:r>
              <a:rPr lang="en-US" sz="6600" dirty="0"/>
              <a:t>Social Media Analysis!</a:t>
            </a:r>
          </a:p>
        </p:txBody>
      </p:sp>
    </p:spTree>
    <p:extLst>
      <p:ext uri="{BB962C8B-B14F-4D97-AF65-F5344CB8AC3E}">
        <p14:creationId xmlns:p14="http://schemas.microsoft.com/office/powerpoint/2010/main" val="2264684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93"/>
          <p:cNvSpPr txBox="1">
            <a:spLocks noChangeArrowheads="1"/>
          </p:cNvSpPr>
          <p:nvPr/>
        </p:nvSpPr>
        <p:spPr bwMode="auto">
          <a:xfrm>
            <a:off x="14165112" y="5270206"/>
            <a:ext cx="854248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en-US" sz="2400" dirty="0">
                <a:solidFill>
                  <a:srgbClr val="272E3A"/>
                </a:solidFill>
                <a:latin typeface="+mn-lt"/>
                <a:cs typeface="Open Sans" panose="020B0606030504020204" pitchFamily="34" charset="0"/>
              </a:rPr>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a:t>
            </a:r>
            <a:endParaRPr lang="ru-RU" altLang="ru-RU" sz="2400" dirty="0">
              <a:solidFill>
                <a:srgbClr val="272E3A"/>
              </a:solidFill>
              <a:latin typeface="+mn-lt"/>
              <a:cs typeface="Open Sans" panose="020B0606030504020204" pitchFamily="34" charset="0"/>
            </a:endParaRPr>
          </a:p>
        </p:txBody>
      </p:sp>
      <p:sp>
        <p:nvSpPr>
          <p:cNvPr id="2055" name="Rectangle 37"/>
          <p:cNvSpPr>
            <a:spLocks noChangeArrowheads="1"/>
          </p:cNvSpPr>
          <p:nvPr/>
        </p:nvSpPr>
        <p:spPr bwMode="auto">
          <a:xfrm>
            <a:off x="14439013" y="4467313"/>
            <a:ext cx="869743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3600" b="1" dirty="0">
                <a:solidFill>
                  <a:srgbClr val="272E3A"/>
                </a:solidFill>
                <a:latin typeface="+mn-lt"/>
              </a:rPr>
              <a:t>Lorem Ipsum </a:t>
            </a:r>
          </a:p>
        </p:txBody>
      </p:sp>
      <p:sp>
        <p:nvSpPr>
          <p:cNvPr id="2057" name="Oval 42"/>
          <p:cNvSpPr>
            <a:spLocks noChangeArrowheads="1"/>
          </p:cNvSpPr>
          <p:nvPr/>
        </p:nvSpPr>
        <p:spPr bwMode="auto">
          <a:xfrm>
            <a:off x="4045935" y="3983644"/>
            <a:ext cx="2313154" cy="2313154"/>
          </a:xfrm>
          <a:prstGeom prst="ellipse">
            <a:avLst/>
          </a:prstGeom>
          <a:solidFill>
            <a:srgbClr val="D948A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Open Sans" panose="020B0606030504020204"/>
            </a:endParaRPr>
          </a:p>
        </p:txBody>
      </p:sp>
      <p:sp>
        <p:nvSpPr>
          <p:cNvPr id="2058" name="Oval 43"/>
          <p:cNvSpPr>
            <a:spLocks noChangeArrowheads="1"/>
          </p:cNvSpPr>
          <p:nvPr/>
        </p:nvSpPr>
        <p:spPr bwMode="auto">
          <a:xfrm>
            <a:off x="2640929" y="5670201"/>
            <a:ext cx="2155814" cy="2153056"/>
          </a:xfrm>
          <a:prstGeom prst="ellipse">
            <a:avLst/>
          </a:prstGeom>
          <a:solidFill>
            <a:srgbClr val="0B7D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Open Sans" panose="020B0606030504020204"/>
            </a:endParaRPr>
          </a:p>
        </p:txBody>
      </p:sp>
      <p:sp>
        <p:nvSpPr>
          <p:cNvPr id="2059" name="Oval 44"/>
          <p:cNvSpPr>
            <a:spLocks noChangeArrowheads="1"/>
          </p:cNvSpPr>
          <p:nvPr/>
        </p:nvSpPr>
        <p:spPr bwMode="auto">
          <a:xfrm>
            <a:off x="4045935" y="3983644"/>
            <a:ext cx="2313154" cy="2313154"/>
          </a:xfrm>
          <a:prstGeom prst="ellipse">
            <a:avLst/>
          </a:prstGeom>
          <a:solidFill>
            <a:srgbClr val="0096E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Open Sans" panose="020B0606030504020204"/>
            </a:endParaRPr>
          </a:p>
        </p:txBody>
      </p:sp>
      <p:sp>
        <p:nvSpPr>
          <p:cNvPr id="2060" name="Oval 45"/>
          <p:cNvSpPr>
            <a:spLocks noChangeArrowheads="1"/>
          </p:cNvSpPr>
          <p:nvPr/>
        </p:nvSpPr>
        <p:spPr bwMode="auto">
          <a:xfrm>
            <a:off x="5199751" y="9239307"/>
            <a:ext cx="1968114" cy="1962592"/>
          </a:xfrm>
          <a:prstGeom prst="ellipse">
            <a:avLst/>
          </a:prstGeom>
          <a:solidFill>
            <a:srgbClr val="007DBC"/>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Open Sans" panose="020B0606030504020204"/>
            </a:endParaRPr>
          </a:p>
        </p:txBody>
      </p:sp>
      <p:sp>
        <p:nvSpPr>
          <p:cNvPr id="2061" name="Oval 46"/>
          <p:cNvSpPr>
            <a:spLocks noChangeArrowheads="1"/>
          </p:cNvSpPr>
          <p:nvPr/>
        </p:nvSpPr>
        <p:spPr bwMode="auto">
          <a:xfrm>
            <a:off x="2541556" y="8513339"/>
            <a:ext cx="2351800" cy="2354560"/>
          </a:xfrm>
          <a:prstGeom prst="ellipse">
            <a:avLst/>
          </a:prstGeom>
          <a:solidFill>
            <a:srgbClr val="0096E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Open Sans" panose="020B0606030504020204"/>
            </a:endParaRPr>
          </a:p>
        </p:txBody>
      </p:sp>
      <p:sp>
        <p:nvSpPr>
          <p:cNvPr id="2062" name="Oval 47"/>
          <p:cNvSpPr>
            <a:spLocks noChangeArrowheads="1"/>
          </p:cNvSpPr>
          <p:nvPr/>
        </p:nvSpPr>
        <p:spPr bwMode="auto">
          <a:xfrm>
            <a:off x="4366132" y="10782329"/>
            <a:ext cx="1647916" cy="1650676"/>
          </a:xfrm>
          <a:prstGeom prst="ellipse">
            <a:avLst/>
          </a:prstGeom>
          <a:solidFill>
            <a:srgbClr val="37BCFF"/>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Open Sans" panose="020B0606030504020204"/>
            </a:endParaRPr>
          </a:p>
        </p:txBody>
      </p:sp>
      <p:sp>
        <p:nvSpPr>
          <p:cNvPr id="2063" name="Oval 48"/>
          <p:cNvSpPr>
            <a:spLocks noChangeArrowheads="1"/>
          </p:cNvSpPr>
          <p:nvPr/>
        </p:nvSpPr>
        <p:spPr bwMode="auto">
          <a:xfrm>
            <a:off x="6712411" y="9689240"/>
            <a:ext cx="2371122" cy="2379402"/>
          </a:xfrm>
          <a:prstGeom prst="ellipse">
            <a:avLst/>
          </a:prstGeom>
          <a:solidFill>
            <a:srgbClr val="48CEF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Open Sans" panose="020B0606030504020204"/>
            </a:endParaRPr>
          </a:p>
        </p:txBody>
      </p:sp>
      <p:sp>
        <p:nvSpPr>
          <p:cNvPr id="2064" name="Oval 49"/>
          <p:cNvSpPr>
            <a:spLocks noChangeArrowheads="1"/>
          </p:cNvSpPr>
          <p:nvPr/>
        </p:nvSpPr>
        <p:spPr bwMode="auto">
          <a:xfrm>
            <a:off x="8661202" y="7999920"/>
            <a:ext cx="1874264" cy="1877022"/>
          </a:xfrm>
          <a:prstGeom prst="ellipse">
            <a:avLst/>
          </a:prstGeom>
          <a:solidFill>
            <a:srgbClr val="007DBC"/>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Open Sans" panose="020B0606030504020204"/>
            </a:endParaRPr>
          </a:p>
        </p:txBody>
      </p:sp>
      <p:sp>
        <p:nvSpPr>
          <p:cNvPr id="2065" name="Oval 50"/>
          <p:cNvSpPr>
            <a:spLocks noChangeArrowheads="1"/>
          </p:cNvSpPr>
          <p:nvPr/>
        </p:nvSpPr>
        <p:spPr bwMode="auto">
          <a:xfrm>
            <a:off x="8959316" y="9498777"/>
            <a:ext cx="1584428" cy="1584428"/>
          </a:xfrm>
          <a:prstGeom prst="ellipse">
            <a:avLst/>
          </a:prstGeom>
          <a:solidFill>
            <a:srgbClr val="0096E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Open Sans" panose="020B0606030504020204"/>
            </a:endParaRPr>
          </a:p>
        </p:txBody>
      </p:sp>
      <p:sp>
        <p:nvSpPr>
          <p:cNvPr id="2066" name="Oval 51"/>
          <p:cNvSpPr>
            <a:spLocks noChangeArrowheads="1"/>
          </p:cNvSpPr>
          <p:nvPr/>
        </p:nvSpPr>
        <p:spPr bwMode="auto">
          <a:xfrm>
            <a:off x="9384408" y="6669441"/>
            <a:ext cx="1589948" cy="1589948"/>
          </a:xfrm>
          <a:prstGeom prst="ellipse">
            <a:avLst/>
          </a:prstGeom>
          <a:solidFill>
            <a:srgbClr val="1AB7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Open Sans" panose="020B0606030504020204"/>
            </a:endParaRPr>
          </a:p>
        </p:txBody>
      </p:sp>
      <p:sp>
        <p:nvSpPr>
          <p:cNvPr id="2067" name="Oval 52"/>
          <p:cNvSpPr>
            <a:spLocks noChangeArrowheads="1"/>
          </p:cNvSpPr>
          <p:nvPr/>
        </p:nvSpPr>
        <p:spPr bwMode="auto">
          <a:xfrm>
            <a:off x="7082294" y="3793179"/>
            <a:ext cx="1589948" cy="1584428"/>
          </a:xfrm>
          <a:prstGeom prst="ellipse">
            <a:avLst/>
          </a:prstGeom>
          <a:solidFill>
            <a:srgbClr val="007DBC"/>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Open Sans" panose="020B0606030504020204"/>
            </a:endParaRPr>
          </a:p>
        </p:txBody>
      </p:sp>
      <p:sp>
        <p:nvSpPr>
          <p:cNvPr id="2068" name="Oval 53"/>
          <p:cNvSpPr>
            <a:spLocks noChangeArrowheads="1"/>
          </p:cNvSpPr>
          <p:nvPr/>
        </p:nvSpPr>
        <p:spPr bwMode="auto">
          <a:xfrm>
            <a:off x="7278279" y="4875228"/>
            <a:ext cx="2340758" cy="2335238"/>
          </a:xfrm>
          <a:prstGeom prst="ellipse">
            <a:avLst/>
          </a:prstGeom>
          <a:solidFill>
            <a:srgbClr val="37BCFF"/>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Open Sans" panose="020B0606030504020204"/>
            </a:endParaRPr>
          </a:p>
        </p:txBody>
      </p:sp>
      <p:sp>
        <p:nvSpPr>
          <p:cNvPr id="2069" name="Freeform 54"/>
          <p:cNvSpPr>
            <a:spLocks noEditPoints="1"/>
          </p:cNvSpPr>
          <p:nvPr/>
        </p:nvSpPr>
        <p:spPr bwMode="auto">
          <a:xfrm>
            <a:off x="5655206" y="9741688"/>
            <a:ext cx="1057204" cy="963354"/>
          </a:xfrm>
          <a:custGeom>
            <a:avLst/>
            <a:gdLst>
              <a:gd name="T0" fmla="*/ 135114 w 162"/>
              <a:gd name="T1" fmla="*/ 554038 h 148"/>
              <a:gd name="T2" fmla="*/ 15013 w 162"/>
              <a:gd name="T3" fmla="*/ 554038 h 148"/>
              <a:gd name="T4" fmla="*/ 15013 w 162"/>
              <a:gd name="T5" fmla="*/ 175945 h 148"/>
              <a:gd name="T6" fmla="*/ 135114 w 162"/>
              <a:gd name="T7" fmla="*/ 175945 h 148"/>
              <a:gd name="T8" fmla="*/ 135114 w 162"/>
              <a:gd name="T9" fmla="*/ 554038 h 148"/>
              <a:gd name="T10" fmla="*/ 71310 w 162"/>
              <a:gd name="T11" fmla="*/ 131023 h 148"/>
              <a:gd name="T12" fmla="*/ 71310 w 162"/>
              <a:gd name="T13" fmla="*/ 131023 h 148"/>
              <a:gd name="T14" fmla="*/ 0 w 162"/>
              <a:gd name="T15" fmla="*/ 63640 h 148"/>
              <a:gd name="T16" fmla="*/ 71310 w 162"/>
              <a:gd name="T17" fmla="*/ 0 h 148"/>
              <a:gd name="T18" fmla="*/ 142620 w 162"/>
              <a:gd name="T19" fmla="*/ 63640 h 148"/>
              <a:gd name="T20" fmla="*/ 71310 w 162"/>
              <a:gd name="T21" fmla="*/ 131023 h 148"/>
              <a:gd name="T22" fmla="*/ 608013 w 162"/>
              <a:gd name="T23" fmla="*/ 554038 h 148"/>
              <a:gd name="T24" fmla="*/ 472899 w 162"/>
              <a:gd name="T25" fmla="*/ 554038 h 148"/>
              <a:gd name="T26" fmla="*/ 472899 w 162"/>
              <a:gd name="T27" fmla="*/ 359376 h 148"/>
              <a:gd name="T28" fmla="*/ 405342 w 162"/>
              <a:gd name="T29" fmla="*/ 273276 h 148"/>
              <a:gd name="T30" fmla="*/ 341538 w 162"/>
              <a:gd name="T31" fmla="*/ 321941 h 148"/>
              <a:gd name="T32" fmla="*/ 337785 w 162"/>
              <a:gd name="T33" fmla="*/ 351889 h 148"/>
              <a:gd name="T34" fmla="*/ 337785 w 162"/>
              <a:gd name="T35" fmla="*/ 554038 h 148"/>
              <a:gd name="T36" fmla="*/ 206424 w 162"/>
              <a:gd name="T37" fmla="*/ 554038 h 148"/>
              <a:gd name="T38" fmla="*/ 206424 w 162"/>
              <a:gd name="T39" fmla="*/ 175945 h 148"/>
              <a:gd name="T40" fmla="*/ 337785 w 162"/>
              <a:gd name="T41" fmla="*/ 175945 h 148"/>
              <a:gd name="T42" fmla="*/ 337785 w 162"/>
              <a:gd name="T43" fmla="*/ 235841 h 148"/>
              <a:gd name="T44" fmla="*/ 457886 w 162"/>
              <a:gd name="T45" fmla="*/ 172201 h 148"/>
              <a:gd name="T46" fmla="*/ 608013 w 162"/>
              <a:gd name="T47" fmla="*/ 344402 h 148"/>
              <a:gd name="T48" fmla="*/ 608013 w 162"/>
              <a:gd name="T49" fmla="*/ 554038 h 1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62" h="148">
                <a:moveTo>
                  <a:pt x="36" y="148"/>
                </a:moveTo>
                <a:cubicBezTo>
                  <a:pt x="4" y="148"/>
                  <a:pt x="4" y="148"/>
                  <a:pt x="4" y="148"/>
                </a:cubicBezTo>
                <a:cubicBezTo>
                  <a:pt x="4" y="47"/>
                  <a:pt x="4" y="47"/>
                  <a:pt x="4" y="47"/>
                </a:cubicBezTo>
                <a:cubicBezTo>
                  <a:pt x="36" y="47"/>
                  <a:pt x="36" y="47"/>
                  <a:pt x="36" y="47"/>
                </a:cubicBezTo>
                <a:lnTo>
                  <a:pt x="36" y="148"/>
                </a:lnTo>
                <a:close/>
                <a:moveTo>
                  <a:pt x="19" y="35"/>
                </a:moveTo>
                <a:cubicBezTo>
                  <a:pt x="19" y="35"/>
                  <a:pt x="19" y="35"/>
                  <a:pt x="19" y="35"/>
                </a:cubicBezTo>
                <a:cubicBezTo>
                  <a:pt x="7" y="35"/>
                  <a:pt x="0" y="27"/>
                  <a:pt x="0" y="17"/>
                </a:cubicBezTo>
                <a:cubicBezTo>
                  <a:pt x="0" y="7"/>
                  <a:pt x="8" y="0"/>
                  <a:pt x="19" y="0"/>
                </a:cubicBezTo>
                <a:cubicBezTo>
                  <a:pt x="31" y="0"/>
                  <a:pt x="38" y="7"/>
                  <a:pt x="38" y="17"/>
                </a:cubicBezTo>
                <a:cubicBezTo>
                  <a:pt x="38" y="27"/>
                  <a:pt x="31" y="35"/>
                  <a:pt x="19" y="35"/>
                </a:cubicBezTo>
                <a:close/>
                <a:moveTo>
                  <a:pt x="162" y="148"/>
                </a:moveTo>
                <a:cubicBezTo>
                  <a:pt x="126" y="148"/>
                  <a:pt x="126" y="148"/>
                  <a:pt x="126" y="148"/>
                </a:cubicBezTo>
                <a:cubicBezTo>
                  <a:pt x="126" y="96"/>
                  <a:pt x="126" y="96"/>
                  <a:pt x="126" y="96"/>
                </a:cubicBezTo>
                <a:cubicBezTo>
                  <a:pt x="126" y="82"/>
                  <a:pt x="120" y="73"/>
                  <a:pt x="108" y="73"/>
                </a:cubicBezTo>
                <a:cubicBezTo>
                  <a:pt x="99" y="73"/>
                  <a:pt x="93" y="79"/>
                  <a:pt x="91" y="86"/>
                </a:cubicBezTo>
                <a:cubicBezTo>
                  <a:pt x="90" y="88"/>
                  <a:pt x="90" y="91"/>
                  <a:pt x="90" y="94"/>
                </a:cubicBezTo>
                <a:cubicBezTo>
                  <a:pt x="90" y="148"/>
                  <a:pt x="90" y="148"/>
                  <a:pt x="90" y="148"/>
                </a:cubicBezTo>
                <a:cubicBezTo>
                  <a:pt x="55" y="148"/>
                  <a:pt x="55" y="148"/>
                  <a:pt x="55" y="148"/>
                </a:cubicBezTo>
                <a:cubicBezTo>
                  <a:pt x="55" y="148"/>
                  <a:pt x="55" y="56"/>
                  <a:pt x="55" y="47"/>
                </a:cubicBezTo>
                <a:cubicBezTo>
                  <a:pt x="90" y="47"/>
                  <a:pt x="90" y="47"/>
                  <a:pt x="90" y="47"/>
                </a:cubicBezTo>
                <a:cubicBezTo>
                  <a:pt x="90" y="63"/>
                  <a:pt x="90" y="63"/>
                  <a:pt x="90" y="63"/>
                </a:cubicBezTo>
                <a:cubicBezTo>
                  <a:pt x="92" y="56"/>
                  <a:pt x="104" y="46"/>
                  <a:pt x="122" y="46"/>
                </a:cubicBezTo>
                <a:cubicBezTo>
                  <a:pt x="144" y="46"/>
                  <a:pt x="162" y="61"/>
                  <a:pt x="162" y="92"/>
                </a:cubicBezTo>
                <a:lnTo>
                  <a:pt x="162" y="1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latin typeface="Open Sans" panose="020B0606030504020204"/>
            </a:endParaRPr>
          </a:p>
        </p:txBody>
      </p:sp>
      <p:sp>
        <p:nvSpPr>
          <p:cNvPr id="2070" name="Freeform 55"/>
          <p:cNvSpPr>
            <a:spLocks/>
          </p:cNvSpPr>
          <p:nvPr/>
        </p:nvSpPr>
        <p:spPr bwMode="auto">
          <a:xfrm>
            <a:off x="3135026" y="8938432"/>
            <a:ext cx="1167620" cy="1507138"/>
          </a:xfrm>
          <a:custGeom>
            <a:avLst/>
            <a:gdLst>
              <a:gd name="T0" fmla="*/ 356390 w 179"/>
              <a:gd name="T1" fmla="*/ 0 h 231"/>
              <a:gd name="T2" fmla="*/ 0 w 179"/>
              <a:gd name="T3" fmla="*/ 311439 h 231"/>
              <a:gd name="T4" fmla="*/ 101290 w 179"/>
              <a:gd name="T5" fmla="*/ 499052 h 231"/>
              <a:gd name="T6" fmla="*/ 127550 w 179"/>
              <a:gd name="T7" fmla="*/ 487795 h 231"/>
              <a:gd name="T8" fmla="*/ 138804 w 179"/>
              <a:gd name="T9" fmla="*/ 450273 h 231"/>
              <a:gd name="T10" fmla="*/ 131301 w 179"/>
              <a:gd name="T11" fmla="*/ 420255 h 231"/>
              <a:gd name="T12" fmla="*/ 97538 w 179"/>
              <a:gd name="T13" fmla="*/ 322695 h 231"/>
              <a:gd name="T14" fmla="*/ 341384 w 179"/>
              <a:gd name="T15" fmla="*/ 86302 h 231"/>
              <a:gd name="T16" fmla="*/ 547715 w 179"/>
              <a:gd name="T17" fmla="*/ 277668 h 231"/>
              <a:gd name="T18" fmla="*/ 390153 w 179"/>
              <a:gd name="T19" fmla="*/ 540327 h 231"/>
              <a:gd name="T20" fmla="*/ 311372 w 179"/>
              <a:gd name="T21" fmla="*/ 442768 h 231"/>
              <a:gd name="T22" fmla="*/ 356390 w 179"/>
              <a:gd name="T23" fmla="*/ 266411 h 231"/>
              <a:gd name="T24" fmla="*/ 288863 w 179"/>
              <a:gd name="T25" fmla="*/ 195118 h 231"/>
              <a:gd name="T26" fmla="*/ 195076 w 179"/>
              <a:gd name="T27" fmla="*/ 322695 h 231"/>
              <a:gd name="T28" fmla="*/ 210082 w 179"/>
              <a:gd name="T29" fmla="*/ 401493 h 231"/>
              <a:gd name="T30" fmla="*/ 146307 w 179"/>
              <a:gd name="T31" fmla="*/ 671657 h 231"/>
              <a:gd name="T32" fmla="*/ 146307 w 179"/>
              <a:gd name="T33" fmla="*/ 859270 h 231"/>
              <a:gd name="T34" fmla="*/ 157562 w 179"/>
              <a:gd name="T35" fmla="*/ 863023 h 231"/>
              <a:gd name="T36" fmla="*/ 247597 w 179"/>
              <a:gd name="T37" fmla="*/ 701675 h 231"/>
              <a:gd name="T38" fmla="*/ 281360 w 179"/>
              <a:gd name="T39" fmla="*/ 562841 h 231"/>
              <a:gd name="T40" fmla="*/ 401407 w 179"/>
              <a:gd name="T41" fmla="*/ 626630 h 231"/>
              <a:gd name="T42" fmla="*/ 671513 w 179"/>
              <a:gd name="T43" fmla="*/ 285173 h 231"/>
              <a:gd name="T44" fmla="*/ 356390 w 179"/>
              <a:gd name="T45" fmla="*/ 0 h 23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79" h="231">
                <a:moveTo>
                  <a:pt x="95" y="0"/>
                </a:moveTo>
                <a:cubicBezTo>
                  <a:pt x="32" y="0"/>
                  <a:pt x="0" y="45"/>
                  <a:pt x="0" y="83"/>
                </a:cubicBezTo>
                <a:cubicBezTo>
                  <a:pt x="0" y="106"/>
                  <a:pt x="9" y="126"/>
                  <a:pt x="27" y="133"/>
                </a:cubicBezTo>
                <a:cubicBezTo>
                  <a:pt x="30" y="135"/>
                  <a:pt x="33" y="134"/>
                  <a:pt x="34" y="130"/>
                </a:cubicBezTo>
                <a:cubicBezTo>
                  <a:pt x="35" y="128"/>
                  <a:pt x="36" y="122"/>
                  <a:pt x="37" y="120"/>
                </a:cubicBezTo>
                <a:cubicBezTo>
                  <a:pt x="38" y="116"/>
                  <a:pt x="37" y="115"/>
                  <a:pt x="35" y="112"/>
                </a:cubicBezTo>
                <a:cubicBezTo>
                  <a:pt x="29" y="106"/>
                  <a:pt x="26" y="98"/>
                  <a:pt x="26" y="86"/>
                </a:cubicBezTo>
                <a:cubicBezTo>
                  <a:pt x="26" y="53"/>
                  <a:pt x="51" y="23"/>
                  <a:pt x="91" y="23"/>
                </a:cubicBezTo>
                <a:cubicBezTo>
                  <a:pt x="127" y="23"/>
                  <a:pt x="146" y="44"/>
                  <a:pt x="146" y="74"/>
                </a:cubicBezTo>
                <a:cubicBezTo>
                  <a:pt x="146" y="112"/>
                  <a:pt x="129" y="144"/>
                  <a:pt x="104" y="144"/>
                </a:cubicBezTo>
                <a:cubicBezTo>
                  <a:pt x="91" y="144"/>
                  <a:pt x="80" y="132"/>
                  <a:pt x="83" y="118"/>
                </a:cubicBezTo>
                <a:cubicBezTo>
                  <a:pt x="87" y="102"/>
                  <a:pt x="95" y="84"/>
                  <a:pt x="95" y="71"/>
                </a:cubicBezTo>
                <a:cubicBezTo>
                  <a:pt x="95" y="61"/>
                  <a:pt x="89" y="52"/>
                  <a:pt x="77" y="52"/>
                </a:cubicBezTo>
                <a:cubicBezTo>
                  <a:pt x="63" y="52"/>
                  <a:pt x="52" y="66"/>
                  <a:pt x="52" y="86"/>
                </a:cubicBezTo>
                <a:cubicBezTo>
                  <a:pt x="52" y="98"/>
                  <a:pt x="56" y="107"/>
                  <a:pt x="56" y="107"/>
                </a:cubicBezTo>
                <a:cubicBezTo>
                  <a:pt x="56" y="107"/>
                  <a:pt x="42" y="168"/>
                  <a:pt x="39" y="179"/>
                </a:cubicBezTo>
                <a:cubicBezTo>
                  <a:pt x="34" y="200"/>
                  <a:pt x="38" y="227"/>
                  <a:pt x="39" y="229"/>
                </a:cubicBezTo>
                <a:cubicBezTo>
                  <a:pt x="39" y="231"/>
                  <a:pt x="41" y="231"/>
                  <a:pt x="42" y="230"/>
                </a:cubicBezTo>
                <a:cubicBezTo>
                  <a:pt x="43" y="228"/>
                  <a:pt x="60" y="207"/>
                  <a:pt x="66" y="187"/>
                </a:cubicBezTo>
                <a:cubicBezTo>
                  <a:pt x="67" y="181"/>
                  <a:pt x="75" y="150"/>
                  <a:pt x="75" y="150"/>
                </a:cubicBezTo>
                <a:cubicBezTo>
                  <a:pt x="80" y="159"/>
                  <a:pt x="93" y="167"/>
                  <a:pt x="107" y="167"/>
                </a:cubicBezTo>
                <a:cubicBezTo>
                  <a:pt x="150" y="167"/>
                  <a:pt x="179" y="128"/>
                  <a:pt x="179" y="76"/>
                </a:cubicBezTo>
                <a:cubicBezTo>
                  <a:pt x="179" y="37"/>
                  <a:pt x="145" y="0"/>
                  <a:pt x="9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latin typeface="Open Sans" panose="020B0606030504020204"/>
            </a:endParaRPr>
          </a:p>
        </p:txBody>
      </p:sp>
      <p:sp>
        <p:nvSpPr>
          <p:cNvPr id="2071" name="Freeform 56"/>
          <p:cNvSpPr>
            <a:spLocks noEditPoints="1"/>
          </p:cNvSpPr>
          <p:nvPr/>
        </p:nvSpPr>
        <p:spPr bwMode="auto">
          <a:xfrm>
            <a:off x="7703369" y="5515624"/>
            <a:ext cx="1471254" cy="990958"/>
          </a:xfrm>
          <a:custGeom>
            <a:avLst/>
            <a:gdLst>
              <a:gd name="T0" fmla="*/ 838650 w 226"/>
              <a:gd name="T1" fmla="*/ 127481 h 152"/>
              <a:gd name="T2" fmla="*/ 718843 w 226"/>
              <a:gd name="T3" fmla="*/ 3749 h 152"/>
              <a:gd name="T4" fmla="*/ 438045 w 226"/>
              <a:gd name="T5" fmla="*/ 0 h 152"/>
              <a:gd name="T6" fmla="*/ 423069 w 226"/>
              <a:gd name="T7" fmla="*/ 0 h 152"/>
              <a:gd name="T8" fmla="*/ 408093 w 226"/>
              <a:gd name="T9" fmla="*/ 0 h 152"/>
              <a:gd name="T10" fmla="*/ 127295 w 226"/>
              <a:gd name="T11" fmla="*/ 3749 h 152"/>
              <a:gd name="T12" fmla="*/ 7488 w 226"/>
              <a:gd name="T13" fmla="*/ 127481 h 152"/>
              <a:gd name="T14" fmla="*/ 0 w 226"/>
              <a:gd name="T15" fmla="*/ 284957 h 152"/>
              <a:gd name="T16" fmla="*/ 7488 w 226"/>
              <a:gd name="T17" fmla="*/ 442432 h 152"/>
              <a:gd name="T18" fmla="*/ 127295 w 226"/>
              <a:gd name="T19" fmla="*/ 562414 h 152"/>
              <a:gd name="T20" fmla="*/ 423069 w 226"/>
              <a:gd name="T21" fmla="*/ 569913 h 152"/>
              <a:gd name="T22" fmla="*/ 718843 w 226"/>
              <a:gd name="T23" fmla="*/ 562414 h 152"/>
              <a:gd name="T24" fmla="*/ 838650 w 226"/>
              <a:gd name="T25" fmla="*/ 442432 h 152"/>
              <a:gd name="T26" fmla="*/ 846138 w 226"/>
              <a:gd name="T27" fmla="*/ 284957 h 152"/>
              <a:gd name="T28" fmla="*/ 838650 w 226"/>
              <a:gd name="T29" fmla="*/ 127481 h 152"/>
              <a:gd name="T30" fmla="*/ 576572 w 226"/>
              <a:gd name="T31" fmla="*/ 311202 h 152"/>
              <a:gd name="T32" fmla="*/ 344446 w 226"/>
              <a:gd name="T33" fmla="*/ 446182 h 152"/>
              <a:gd name="T34" fmla="*/ 299518 w 226"/>
              <a:gd name="T35" fmla="*/ 419936 h 152"/>
              <a:gd name="T36" fmla="*/ 299518 w 226"/>
              <a:gd name="T37" fmla="*/ 149977 h 152"/>
              <a:gd name="T38" fmla="*/ 344446 w 226"/>
              <a:gd name="T39" fmla="*/ 123731 h 152"/>
              <a:gd name="T40" fmla="*/ 576572 w 226"/>
              <a:gd name="T41" fmla="*/ 258711 h 152"/>
              <a:gd name="T42" fmla="*/ 576572 w 226"/>
              <a:gd name="T43" fmla="*/ 311202 h 15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26" h="152">
                <a:moveTo>
                  <a:pt x="224" y="34"/>
                </a:moveTo>
                <a:cubicBezTo>
                  <a:pt x="224" y="16"/>
                  <a:pt x="210" y="1"/>
                  <a:pt x="192" y="1"/>
                </a:cubicBezTo>
                <a:cubicBezTo>
                  <a:pt x="167" y="0"/>
                  <a:pt x="143" y="0"/>
                  <a:pt x="117" y="0"/>
                </a:cubicBezTo>
                <a:cubicBezTo>
                  <a:pt x="116" y="0"/>
                  <a:pt x="114" y="0"/>
                  <a:pt x="113" y="0"/>
                </a:cubicBezTo>
                <a:cubicBezTo>
                  <a:pt x="112" y="0"/>
                  <a:pt x="110" y="0"/>
                  <a:pt x="109" y="0"/>
                </a:cubicBezTo>
                <a:cubicBezTo>
                  <a:pt x="84" y="0"/>
                  <a:pt x="59" y="0"/>
                  <a:pt x="34" y="1"/>
                </a:cubicBezTo>
                <a:cubicBezTo>
                  <a:pt x="16" y="1"/>
                  <a:pt x="2" y="16"/>
                  <a:pt x="2" y="34"/>
                </a:cubicBezTo>
                <a:cubicBezTo>
                  <a:pt x="1" y="48"/>
                  <a:pt x="0" y="62"/>
                  <a:pt x="0" y="76"/>
                </a:cubicBezTo>
                <a:cubicBezTo>
                  <a:pt x="0" y="90"/>
                  <a:pt x="1" y="104"/>
                  <a:pt x="2" y="118"/>
                </a:cubicBezTo>
                <a:cubicBezTo>
                  <a:pt x="2" y="136"/>
                  <a:pt x="16" y="150"/>
                  <a:pt x="34" y="150"/>
                </a:cubicBezTo>
                <a:cubicBezTo>
                  <a:pt x="60" y="151"/>
                  <a:pt x="86" y="152"/>
                  <a:pt x="113" y="152"/>
                </a:cubicBezTo>
                <a:cubicBezTo>
                  <a:pt x="140" y="152"/>
                  <a:pt x="166" y="151"/>
                  <a:pt x="192" y="150"/>
                </a:cubicBezTo>
                <a:cubicBezTo>
                  <a:pt x="210" y="150"/>
                  <a:pt x="224" y="136"/>
                  <a:pt x="224" y="118"/>
                </a:cubicBezTo>
                <a:cubicBezTo>
                  <a:pt x="225" y="104"/>
                  <a:pt x="226" y="90"/>
                  <a:pt x="226" y="76"/>
                </a:cubicBezTo>
                <a:cubicBezTo>
                  <a:pt x="226" y="62"/>
                  <a:pt x="225" y="48"/>
                  <a:pt x="224" y="34"/>
                </a:cubicBezTo>
                <a:close/>
                <a:moveTo>
                  <a:pt x="154" y="83"/>
                </a:moveTo>
                <a:cubicBezTo>
                  <a:pt x="92" y="119"/>
                  <a:pt x="92" y="119"/>
                  <a:pt x="92" y="119"/>
                </a:cubicBezTo>
                <a:cubicBezTo>
                  <a:pt x="86" y="122"/>
                  <a:pt x="80" y="119"/>
                  <a:pt x="80" y="112"/>
                </a:cubicBezTo>
                <a:cubicBezTo>
                  <a:pt x="80" y="40"/>
                  <a:pt x="80" y="40"/>
                  <a:pt x="80" y="40"/>
                </a:cubicBezTo>
                <a:cubicBezTo>
                  <a:pt x="80" y="33"/>
                  <a:pt x="86" y="29"/>
                  <a:pt x="92" y="33"/>
                </a:cubicBezTo>
                <a:cubicBezTo>
                  <a:pt x="154" y="69"/>
                  <a:pt x="154" y="69"/>
                  <a:pt x="154" y="69"/>
                </a:cubicBezTo>
                <a:cubicBezTo>
                  <a:pt x="161" y="73"/>
                  <a:pt x="161" y="79"/>
                  <a:pt x="154" y="8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latin typeface="Open Sans" panose="020B0606030504020204"/>
            </a:endParaRPr>
          </a:p>
        </p:txBody>
      </p:sp>
      <p:sp>
        <p:nvSpPr>
          <p:cNvPr id="2072" name="Freeform 57"/>
          <p:cNvSpPr>
            <a:spLocks noEditPoints="1"/>
          </p:cNvSpPr>
          <p:nvPr/>
        </p:nvSpPr>
        <p:spPr bwMode="auto">
          <a:xfrm>
            <a:off x="4495868" y="4472219"/>
            <a:ext cx="1382924" cy="1341520"/>
          </a:xfrm>
          <a:custGeom>
            <a:avLst/>
            <a:gdLst>
              <a:gd name="T0" fmla="*/ 652777 w 212"/>
              <a:gd name="T1" fmla="*/ 0 h 206"/>
              <a:gd name="T2" fmla="*/ 146312 w 212"/>
              <a:gd name="T3" fmla="*/ 0 h 206"/>
              <a:gd name="T4" fmla="*/ 0 w 212"/>
              <a:gd name="T5" fmla="*/ 138575 h 206"/>
              <a:gd name="T6" fmla="*/ 0 w 212"/>
              <a:gd name="T7" fmla="*/ 629205 h 206"/>
              <a:gd name="T8" fmla="*/ 146312 w 212"/>
              <a:gd name="T9" fmla="*/ 771525 h 206"/>
              <a:gd name="T10" fmla="*/ 652777 w 212"/>
              <a:gd name="T11" fmla="*/ 771525 h 206"/>
              <a:gd name="T12" fmla="*/ 795338 w 212"/>
              <a:gd name="T13" fmla="*/ 629205 h 206"/>
              <a:gd name="T14" fmla="*/ 795338 w 212"/>
              <a:gd name="T15" fmla="*/ 138575 h 206"/>
              <a:gd name="T16" fmla="*/ 652777 w 212"/>
              <a:gd name="T17" fmla="*/ 0 h 206"/>
              <a:gd name="T18" fmla="*/ 558988 w 212"/>
              <a:gd name="T19" fmla="*/ 104867 h 206"/>
              <a:gd name="T20" fmla="*/ 592752 w 212"/>
              <a:gd name="T21" fmla="*/ 74905 h 206"/>
              <a:gd name="T22" fmla="*/ 686542 w 212"/>
              <a:gd name="T23" fmla="*/ 74905 h 206"/>
              <a:gd name="T24" fmla="*/ 716555 w 212"/>
              <a:gd name="T25" fmla="*/ 101122 h 206"/>
              <a:gd name="T26" fmla="*/ 716555 w 212"/>
              <a:gd name="T27" fmla="*/ 104867 h 206"/>
              <a:gd name="T28" fmla="*/ 716555 w 212"/>
              <a:gd name="T29" fmla="*/ 198499 h 206"/>
              <a:gd name="T30" fmla="*/ 690293 w 212"/>
              <a:gd name="T31" fmla="*/ 228461 h 206"/>
              <a:gd name="T32" fmla="*/ 686542 w 212"/>
              <a:gd name="T33" fmla="*/ 228461 h 206"/>
              <a:gd name="T34" fmla="*/ 637771 w 212"/>
              <a:gd name="T35" fmla="*/ 228461 h 206"/>
              <a:gd name="T36" fmla="*/ 589000 w 212"/>
              <a:gd name="T37" fmla="*/ 228461 h 206"/>
              <a:gd name="T38" fmla="*/ 558988 w 212"/>
              <a:gd name="T39" fmla="*/ 202244 h 206"/>
              <a:gd name="T40" fmla="*/ 558988 w 212"/>
              <a:gd name="T41" fmla="*/ 198499 h 206"/>
              <a:gd name="T42" fmla="*/ 558988 w 212"/>
              <a:gd name="T43" fmla="*/ 104867 h 206"/>
              <a:gd name="T44" fmla="*/ 397669 w 212"/>
              <a:gd name="T45" fmla="*/ 228461 h 206"/>
              <a:gd name="T46" fmla="*/ 558988 w 212"/>
              <a:gd name="T47" fmla="*/ 378272 h 206"/>
              <a:gd name="T48" fmla="*/ 397669 w 212"/>
              <a:gd name="T49" fmla="*/ 531828 h 206"/>
              <a:gd name="T50" fmla="*/ 240102 w 212"/>
              <a:gd name="T51" fmla="*/ 378272 h 206"/>
              <a:gd name="T52" fmla="*/ 397669 w 212"/>
              <a:gd name="T53" fmla="*/ 228461 h 206"/>
              <a:gd name="T54" fmla="*/ 716555 w 212"/>
              <a:gd name="T55" fmla="*/ 322093 h 206"/>
              <a:gd name="T56" fmla="*/ 716555 w 212"/>
              <a:gd name="T57" fmla="*/ 591752 h 206"/>
              <a:gd name="T58" fmla="*/ 716555 w 212"/>
              <a:gd name="T59" fmla="*/ 651676 h 206"/>
              <a:gd name="T60" fmla="*/ 694045 w 212"/>
              <a:gd name="T61" fmla="*/ 681639 h 206"/>
              <a:gd name="T62" fmla="*/ 682790 w 212"/>
              <a:gd name="T63" fmla="*/ 681639 h 206"/>
              <a:gd name="T64" fmla="*/ 408924 w 212"/>
              <a:gd name="T65" fmla="*/ 681639 h 206"/>
              <a:gd name="T66" fmla="*/ 112548 w 212"/>
              <a:gd name="T67" fmla="*/ 681639 h 206"/>
              <a:gd name="T68" fmla="*/ 101293 w 212"/>
              <a:gd name="T69" fmla="*/ 681639 h 206"/>
              <a:gd name="T70" fmla="*/ 78783 w 212"/>
              <a:gd name="T71" fmla="*/ 655422 h 206"/>
              <a:gd name="T72" fmla="*/ 78783 w 212"/>
              <a:gd name="T73" fmla="*/ 647931 h 206"/>
              <a:gd name="T74" fmla="*/ 78783 w 212"/>
              <a:gd name="T75" fmla="*/ 322093 h 206"/>
              <a:gd name="T76" fmla="*/ 78783 w 212"/>
              <a:gd name="T77" fmla="*/ 318348 h 206"/>
              <a:gd name="T78" fmla="*/ 150064 w 212"/>
              <a:gd name="T79" fmla="*/ 318348 h 206"/>
              <a:gd name="T80" fmla="*/ 176325 w 212"/>
              <a:gd name="T81" fmla="*/ 498121 h 206"/>
              <a:gd name="T82" fmla="*/ 273866 w 212"/>
              <a:gd name="T83" fmla="*/ 591752 h 206"/>
              <a:gd name="T84" fmla="*/ 412675 w 212"/>
              <a:gd name="T85" fmla="*/ 621714 h 206"/>
              <a:gd name="T86" fmla="*/ 604007 w 212"/>
              <a:gd name="T87" fmla="*/ 524337 h 206"/>
              <a:gd name="T88" fmla="*/ 645274 w 212"/>
              <a:gd name="T89" fmla="*/ 318348 h 206"/>
              <a:gd name="T90" fmla="*/ 716555 w 212"/>
              <a:gd name="T91" fmla="*/ 318348 h 206"/>
              <a:gd name="T92" fmla="*/ 716555 w 212"/>
              <a:gd name="T93" fmla="*/ 322093 h 20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12" h="206">
                <a:moveTo>
                  <a:pt x="174" y="0"/>
                </a:moveTo>
                <a:cubicBezTo>
                  <a:pt x="39" y="0"/>
                  <a:pt x="39" y="0"/>
                  <a:pt x="39" y="0"/>
                </a:cubicBezTo>
                <a:cubicBezTo>
                  <a:pt x="18" y="0"/>
                  <a:pt x="0" y="16"/>
                  <a:pt x="0" y="37"/>
                </a:cubicBezTo>
                <a:cubicBezTo>
                  <a:pt x="0" y="168"/>
                  <a:pt x="0" y="168"/>
                  <a:pt x="0" y="168"/>
                </a:cubicBezTo>
                <a:cubicBezTo>
                  <a:pt x="0" y="189"/>
                  <a:pt x="18" y="206"/>
                  <a:pt x="39" y="206"/>
                </a:cubicBezTo>
                <a:cubicBezTo>
                  <a:pt x="174" y="206"/>
                  <a:pt x="174" y="206"/>
                  <a:pt x="174" y="206"/>
                </a:cubicBezTo>
                <a:cubicBezTo>
                  <a:pt x="195" y="206"/>
                  <a:pt x="212" y="189"/>
                  <a:pt x="212" y="168"/>
                </a:cubicBezTo>
                <a:cubicBezTo>
                  <a:pt x="212" y="37"/>
                  <a:pt x="212" y="37"/>
                  <a:pt x="212" y="37"/>
                </a:cubicBezTo>
                <a:cubicBezTo>
                  <a:pt x="212" y="16"/>
                  <a:pt x="195" y="0"/>
                  <a:pt x="174" y="0"/>
                </a:cubicBezTo>
                <a:close/>
                <a:moveTo>
                  <a:pt x="149" y="28"/>
                </a:moveTo>
                <a:cubicBezTo>
                  <a:pt x="149" y="24"/>
                  <a:pt x="153" y="20"/>
                  <a:pt x="158" y="20"/>
                </a:cubicBezTo>
                <a:cubicBezTo>
                  <a:pt x="166" y="20"/>
                  <a:pt x="174" y="20"/>
                  <a:pt x="183" y="20"/>
                </a:cubicBezTo>
                <a:cubicBezTo>
                  <a:pt x="187" y="20"/>
                  <a:pt x="191" y="23"/>
                  <a:pt x="191" y="27"/>
                </a:cubicBezTo>
                <a:cubicBezTo>
                  <a:pt x="191" y="28"/>
                  <a:pt x="191" y="28"/>
                  <a:pt x="191" y="28"/>
                </a:cubicBezTo>
                <a:cubicBezTo>
                  <a:pt x="191" y="36"/>
                  <a:pt x="191" y="45"/>
                  <a:pt x="191" y="53"/>
                </a:cubicBezTo>
                <a:cubicBezTo>
                  <a:pt x="191" y="57"/>
                  <a:pt x="189" y="60"/>
                  <a:pt x="184" y="61"/>
                </a:cubicBezTo>
                <a:cubicBezTo>
                  <a:pt x="184" y="61"/>
                  <a:pt x="183" y="61"/>
                  <a:pt x="183" y="61"/>
                </a:cubicBezTo>
                <a:cubicBezTo>
                  <a:pt x="179" y="61"/>
                  <a:pt x="174" y="61"/>
                  <a:pt x="170" y="61"/>
                </a:cubicBezTo>
                <a:cubicBezTo>
                  <a:pt x="166" y="61"/>
                  <a:pt x="162" y="61"/>
                  <a:pt x="157" y="61"/>
                </a:cubicBezTo>
                <a:cubicBezTo>
                  <a:pt x="154" y="61"/>
                  <a:pt x="150" y="58"/>
                  <a:pt x="149" y="54"/>
                </a:cubicBezTo>
                <a:cubicBezTo>
                  <a:pt x="149" y="53"/>
                  <a:pt x="149" y="53"/>
                  <a:pt x="149" y="53"/>
                </a:cubicBezTo>
                <a:cubicBezTo>
                  <a:pt x="149" y="45"/>
                  <a:pt x="149" y="37"/>
                  <a:pt x="149" y="28"/>
                </a:cubicBezTo>
                <a:close/>
                <a:moveTo>
                  <a:pt x="106" y="61"/>
                </a:moveTo>
                <a:cubicBezTo>
                  <a:pt x="130" y="61"/>
                  <a:pt x="149" y="79"/>
                  <a:pt x="149" y="101"/>
                </a:cubicBezTo>
                <a:cubicBezTo>
                  <a:pt x="149" y="124"/>
                  <a:pt x="130" y="142"/>
                  <a:pt x="106" y="142"/>
                </a:cubicBezTo>
                <a:cubicBezTo>
                  <a:pt x="83" y="142"/>
                  <a:pt x="64" y="124"/>
                  <a:pt x="64" y="101"/>
                </a:cubicBezTo>
                <a:cubicBezTo>
                  <a:pt x="64" y="79"/>
                  <a:pt x="82" y="61"/>
                  <a:pt x="106" y="61"/>
                </a:cubicBezTo>
                <a:close/>
                <a:moveTo>
                  <a:pt x="191" y="86"/>
                </a:moveTo>
                <a:cubicBezTo>
                  <a:pt x="191" y="110"/>
                  <a:pt x="191" y="134"/>
                  <a:pt x="191" y="158"/>
                </a:cubicBezTo>
                <a:cubicBezTo>
                  <a:pt x="191" y="163"/>
                  <a:pt x="191" y="169"/>
                  <a:pt x="191" y="174"/>
                </a:cubicBezTo>
                <a:cubicBezTo>
                  <a:pt x="191" y="178"/>
                  <a:pt x="189" y="181"/>
                  <a:pt x="185" y="182"/>
                </a:cubicBezTo>
                <a:cubicBezTo>
                  <a:pt x="184" y="182"/>
                  <a:pt x="183" y="182"/>
                  <a:pt x="182" y="182"/>
                </a:cubicBezTo>
                <a:cubicBezTo>
                  <a:pt x="158" y="182"/>
                  <a:pt x="133" y="182"/>
                  <a:pt x="109" y="182"/>
                </a:cubicBezTo>
                <a:cubicBezTo>
                  <a:pt x="83" y="182"/>
                  <a:pt x="57" y="182"/>
                  <a:pt x="30" y="182"/>
                </a:cubicBezTo>
                <a:cubicBezTo>
                  <a:pt x="29" y="182"/>
                  <a:pt x="28" y="182"/>
                  <a:pt x="27" y="182"/>
                </a:cubicBezTo>
                <a:cubicBezTo>
                  <a:pt x="24" y="181"/>
                  <a:pt x="21" y="178"/>
                  <a:pt x="21" y="175"/>
                </a:cubicBezTo>
                <a:cubicBezTo>
                  <a:pt x="21" y="174"/>
                  <a:pt x="21" y="174"/>
                  <a:pt x="21" y="173"/>
                </a:cubicBezTo>
                <a:cubicBezTo>
                  <a:pt x="21" y="144"/>
                  <a:pt x="21" y="115"/>
                  <a:pt x="21" y="86"/>
                </a:cubicBezTo>
                <a:cubicBezTo>
                  <a:pt x="21" y="86"/>
                  <a:pt x="21" y="85"/>
                  <a:pt x="21" y="85"/>
                </a:cubicBezTo>
                <a:cubicBezTo>
                  <a:pt x="28" y="85"/>
                  <a:pt x="34" y="85"/>
                  <a:pt x="40" y="85"/>
                </a:cubicBezTo>
                <a:cubicBezTo>
                  <a:pt x="36" y="102"/>
                  <a:pt x="38" y="118"/>
                  <a:pt x="47" y="133"/>
                </a:cubicBezTo>
                <a:cubicBezTo>
                  <a:pt x="53" y="144"/>
                  <a:pt x="62" y="152"/>
                  <a:pt x="73" y="158"/>
                </a:cubicBezTo>
                <a:cubicBezTo>
                  <a:pt x="85" y="164"/>
                  <a:pt x="97" y="167"/>
                  <a:pt x="110" y="166"/>
                </a:cubicBezTo>
                <a:cubicBezTo>
                  <a:pt x="131" y="165"/>
                  <a:pt x="148" y="156"/>
                  <a:pt x="161" y="140"/>
                </a:cubicBezTo>
                <a:cubicBezTo>
                  <a:pt x="174" y="123"/>
                  <a:pt x="177" y="105"/>
                  <a:pt x="172" y="85"/>
                </a:cubicBezTo>
                <a:cubicBezTo>
                  <a:pt x="179" y="85"/>
                  <a:pt x="185" y="85"/>
                  <a:pt x="191" y="85"/>
                </a:cubicBezTo>
                <a:cubicBezTo>
                  <a:pt x="191" y="85"/>
                  <a:pt x="191" y="86"/>
                  <a:pt x="191"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latin typeface="Open Sans" panose="020B0606030504020204"/>
            </a:endParaRPr>
          </a:p>
        </p:txBody>
      </p:sp>
      <p:sp>
        <p:nvSpPr>
          <p:cNvPr id="2073" name="Freeform 58"/>
          <p:cNvSpPr>
            <a:spLocks/>
          </p:cNvSpPr>
          <p:nvPr/>
        </p:nvSpPr>
        <p:spPr bwMode="auto">
          <a:xfrm>
            <a:off x="7181667" y="10293752"/>
            <a:ext cx="1432610" cy="1167618"/>
          </a:xfrm>
          <a:custGeom>
            <a:avLst/>
            <a:gdLst>
              <a:gd name="T0" fmla="*/ 823913 w 220"/>
              <a:gd name="T1" fmla="*/ 78781 h 179"/>
              <a:gd name="T2" fmla="*/ 726541 w 220"/>
              <a:gd name="T3" fmla="*/ 105041 h 179"/>
              <a:gd name="T4" fmla="*/ 801443 w 220"/>
              <a:gd name="T5" fmla="*/ 11254 h 179"/>
              <a:gd name="T6" fmla="*/ 692836 w 220"/>
              <a:gd name="T7" fmla="*/ 52521 h 179"/>
              <a:gd name="T8" fmla="*/ 569249 w 220"/>
              <a:gd name="T9" fmla="*/ 0 h 179"/>
              <a:gd name="T10" fmla="*/ 400721 w 220"/>
              <a:gd name="T11" fmla="*/ 168816 h 179"/>
              <a:gd name="T12" fmla="*/ 404466 w 220"/>
              <a:gd name="T13" fmla="*/ 210082 h 179"/>
              <a:gd name="T14" fmla="*/ 56176 w 220"/>
              <a:gd name="T15" fmla="*/ 30012 h 179"/>
              <a:gd name="T16" fmla="*/ 33706 w 220"/>
              <a:gd name="T17" fmla="*/ 116296 h 179"/>
              <a:gd name="T18" fmla="*/ 108607 w 220"/>
              <a:gd name="T19" fmla="*/ 258851 h 179"/>
              <a:gd name="T20" fmla="*/ 29960 w 220"/>
              <a:gd name="T21" fmla="*/ 236343 h 179"/>
              <a:gd name="T22" fmla="*/ 29960 w 220"/>
              <a:gd name="T23" fmla="*/ 240094 h 179"/>
              <a:gd name="T24" fmla="*/ 168528 w 220"/>
              <a:gd name="T25" fmla="*/ 405159 h 179"/>
              <a:gd name="T26" fmla="*/ 123587 w 220"/>
              <a:gd name="T27" fmla="*/ 412662 h 179"/>
              <a:gd name="T28" fmla="*/ 89881 w 220"/>
              <a:gd name="T29" fmla="*/ 408910 h 179"/>
              <a:gd name="T30" fmla="*/ 250919 w 220"/>
              <a:gd name="T31" fmla="*/ 525206 h 179"/>
              <a:gd name="T32" fmla="*/ 37451 w 220"/>
              <a:gd name="T33" fmla="*/ 600235 h 179"/>
              <a:gd name="T34" fmla="*/ 0 w 220"/>
              <a:gd name="T35" fmla="*/ 596484 h 179"/>
              <a:gd name="T36" fmla="*/ 258409 w 220"/>
              <a:gd name="T37" fmla="*/ 671513 h 179"/>
              <a:gd name="T38" fmla="*/ 741522 w 220"/>
              <a:gd name="T39" fmla="*/ 191325 h 179"/>
              <a:gd name="T40" fmla="*/ 741522 w 220"/>
              <a:gd name="T41" fmla="*/ 168816 h 179"/>
              <a:gd name="T42" fmla="*/ 823913 w 220"/>
              <a:gd name="T43" fmla="*/ 78781 h 17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20" h="179">
                <a:moveTo>
                  <a:pt x="220" y="21"/>
                </a:moveTo>
                <a:cubicBezTo>
                  <a:pt x="212" y="25"/>
                  <a:pt x="203" y="27"/>
                  <a:pt x="194" y="28"/>
                </a:cubicBezTo>
                <a:cubicBezTo>
                  <a:pt x="204" y="23"/>
                  <a:pt x="211" y="14"/>
                  <a:pt x="214" y="3"/>
                </a:cubicBezTo>
                <a:cubicBezTo>
                  <a:pt x="205" y="8"/>
                  <a:pt x="196" y="12"/>
                  <a:pt x="185" y="14"/>
                </a:cubicBezTo>
                <a:cubicBezTo>
                  <a:pt x="177" y="5"/>
                  <a:pt x="165" y="0"/>
                  <a:pt x="152" y="0"/>
                </a:cubicBezTo>
                <a:cubicBezTo>
                  <a:pt x="127" y="0"/>
                  <a:pt x="107" y="20"/>
                  <a:pt x="107" y="45"/>
                </a:cubicBezTo>
                <a:cubicBezTo>
                  <a:pt x="107" y="49"/>
                  <a:pt x="108" y="52"/>
                  <a:pt x="108" y="56"/>
                </a:cubicBezTo>
                <a:cubicBezTo>
                  <a:pt x="71" y="54"/>
                  <a:pt x="37" y="36"/>
                  <a:pt x="15" y="8"/>
                </a:cubicBezTo>
                <a:cubicBezTo>
                  <a:pt x="11" y="15"/>
                  <a:pt x="9" y="23"/>
                  <a:pt x="9" y="31"/>
                </a:cubicBezTo>
                <a:cubicBezTo>
                  <a:pt x="9" y="47"/>
                  <a:pt x="17" y="61"/>
                  <a:pt x="29" y="69"/>
                </a:cubicBezTo>
                <a:cubicBezTo>
                  <a:pt x="22" y="69"/>
                  <a:pt x="15" y="66"/>
                  <a:pt x="8" y="63"/>
                </a:cubicBezTo>
                <a:cubicBezTo>
                  <a:pt x="8" y="63"/>
                  <a:pt x="8" y="63"/>
                  <a:pt x="8" y="64"/>
                </a:cubicBezTo>
                <a:cubicBezTo>
                  <a:pt x="8" y="86"/>
                  <a:pt x="24" y="104"/>
                  <a:pt x="45" y="108"/>
                </a:cubicBezTo>
                <a:cubicBezTo>
                  <a:pt x="41" y="109"/>
                  <a:pt x="37" y="110"/>
                  <a:pt x="33" y="110"/>
                </a:cubicBezTo>
                <a:cubicBezTo>
                  <a:pt x="30" y="110"/>
                  <a:pt x="27" y="109"/>
                  <a:pt x="24" y="109"/>
                </a:cubicBezTo>
                <a:cubicBezTo>
                  <a:pt x="30" y="127"/>
                  <a:pt x="47" y="140"/>
                  <a:pt x="67" y="140"/>
                </a:cubicBezTo>
                <a:cubicBezTo>
                  <a:pt x="51" y="152"/>
                  <a:pt x="32" y="160"/>
                  <a:pt x="10" y="160"/>
                </a:cubicBezTo>
                <a:cubicBezTo>
                  <a:pt x="7" y="160"/>
                  <a:pt x="3" y="159"/>
                  <a:pt x="0" y="159"/>
                </a:cubicBezTo>
                <a:cubicBezTo>
                  <a:pt x="20" y="172"/>
                  <a:pt x="43" y="179"/>
                  <a:pt x="69" y="179"/>
                </a:cubicBezTo>
                <a:cubicBezTo>
                  <a:pt x="152" y="179"/>
                  <a:pt x="198" y="110"/>
                  <a:pt x="198" y="51"/>
                </a:cubicBezTo>
                <a:cubicBezTo>
                  <a:pt x="198" y="49"/>
                  <a:pt x="198" y="47"/>
                  <a:pt x="198" y="45"/>
                </a:cubicBezTo>
                <a:cubicBezTo>
                  <a:pt x="207" y="38"/>
                  <a:pt x="214" y="30"/>
                  <a:pt x="22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latin typeface="Open Sans" panose="020B0606030504020204"/>
            </a:endParaRPr>
          </a:p>
        </p:txBody>
      </p:sp>
      <p:sp>
        <p:nvSpPr>
          <p:cNvPr id="2074" name="Oval 59"/>
          <p:cNvSpPr>
            <a:spLocks noChangeArrowheads="1"/>
          </p:cNvSpPr>
          <p:nvPr/>
        </p:nvSpPr>
        <p:spPr bwMode="auto">
          <a:xfrm>
            <a:off x="5155586" y="6368565"/>
            <a:ext cx="3061204" cy="3063964"/>
          </a:xfrm>
          <a:prstGeom prst="ellipse">
            <a:avLst/>
          </a:prstGeom>
          <a:solidFill>
            <a:srgbClr val="00598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dirty="0">
              <a:solidFill>
                <a:prstClr val="black"/>
              </a:solidFill>
              <a:latin typeface="Open Sans" panose="020B0606030504020204"/>
            </a:endParaRPr>
          </a:p>
        </p:txBody>
      </p:sp>
      <p:sp>
        <p:nvSpPr>
          <p:cNvPr id="2075" name="Freeform 60"/>
          <p:cNvSpPr>
            <a:spLocks/>
          </p:cNvSpPr>
          <p:nvPr/>
        </p:nvSpPr>
        <p:spPr bwMode="auto">
          <a:xfrm>
            <a:off x="6185189" y="6851624"/>
            <a:ext cx="1001998" cy="2100610"/>
          </a:xfrm>
          <a:custGeom>
            <a:avLst/>
            <a:gdLst>
              <a:gd name="T0" fmla="*/ 123485 w 154"/>
              <a:gd name="T1" fmla="*/ 243869 h 322"/>
              <a:gd name="T2" fmla="*/ 123485 w 154"/>
              <a:gd name="T3" fmla="*/ 416453 h 322"/>
              <a:gd name="T4" fmla="*/ 0 w 154"/>
              <a:gd name="T5" fmla="*/ 416453 h 322"/>
              <a:gd name="T6" fmla="*/ 0 w 154"/>
              <a:gd name="T7" fmla="*/ 626555 h 322"/>
              <a:gd name="T8" fmla="*/ 123485 w 154"/>
              <a:gd name="T9" fmla="*/ 626555 h 322"/>
              <a:gd name="T10" fmla="*/ 123485 w 154"/>
              <a:gd name="T11" fmla="*/ 1208088 h 322"/>
              <a:gd name="T12" fmla="*/ 377939 w 154"/>
              <a:gd name="T13" fmla="*/ 1208088 h 322"/>
              <a:gd name="T14" fmla="*/ 377939 w 154"/>
              <a:gd name="T15" fmla="*/ 626555 h 322"/>
              <a:gd name="T16" fmla="*/ 550069 w 154"/>
              <a:gd name="T17" fmla="*/ 626555 h 322"/>
              <a:gd name="T18" fmla="*/ 576263 w 154"/>
              <a:gd name="T19" fmla="*/ 412701 h 322"/>
              <a:gd name="T20" fmla="*/ 381681 w 154"/>
              <a:gd name="T21" fmla="*/ 412701 h 322"/>
              <a:gd name="T22" fmla="*/ 381681 w 154"/>
              <a:gd name="T23" fmla="*/ 270131 h 322"/>
              <a:gd name="T24" fmla="*/ 434068 w 154"/>
              <a:gd name="T25" fmla="*/ 217606 h 322"/>
              <a:gd name="T26" fmla="*/ 576263 w 154"/>
              <a:gd name="T27" fmla="*/ 217606 h 322"/>
              <a:gd name="T28" fmla="*/ 576263 w 154"/>
              <a:gd name="T29" fmla="*/ 0 h 322"/>
              <a:gd name="T30" fmla="*/ 385423 w 154"/>
              <a:gd name="T31" fmla="*/ 0 h 322"/>
              <a:gd name="T32" fmla="*/ 123485 w 154"/>
              <a:gd name="T33" fmla="*/ 243869 h 3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54" h="322">
                <a:moveTo>
                  <a:pt x="33" y="65"/>
                </a:moveTo>
                <a:cubicBezTo>
                  <a:pt x="33" y="73"/>
                  <a:pt x="33" y="111"/>
                  <a:pt x="33" y="111"/>
                </a:cubicBezTo>
                <a:cubicBezTo>
                  <a:pt x="0" y="111"/>
                  <a:pt x="0" y="111"/>
                  <a:pt x="0" y="111"/>
                </a:cubicBezTo>
                <a:cubicBezTo>
                  <a:pt x="0" y="167"/>
                  <a:pt x="0" y="167"/>
                  <a:pt x="0" y="167"/>
                </a:cubicBezTo>
                <a:cubicBezTo>
                  <a:pt x="33" y="167"/>
                  <a:pt x="33" y="167"/>
                  <a:pt x="33" y="167"/>
                </a:cubicBezTo>
                <a:cubicBezTo>
                  <a:pt x="33" y="322"/>
                  <a:pt x="33" y="322"/>
                  <a:pt x="33" y="322"/>
                </a:cubicBezTo>
                <a:cubicBezTo>
                  <a:pt x="101" y="322"/>
                  <a:pt x="101" y="322"/>
                  <a:pt x="101" y="322"/>
                </a:cubicBezTo>
                <a:cubicBezTo>
                  <a:pt x="101" y="167"/>
                  <a:pt x="101" y="167"/>
                  <a:pt x="101" y="167"/>
                </a:cubicBezTo>
                <a:cubicBezTo>
                  <a:pt x="147" y="167"/>
                  <a:pt x="147" y="167"/>
                  <a:pt x="147" y="167"/>
                </a:cubicBezTo>
                <a:cubicBezTo>
                  <a:pt x="147" y="167"/>
                  <a:pt x="152" y="140"/>
                  <a:pt x="154" y="110"/>
                </a:cubicBezTo>
                <a:cubicBezTo>
                  <a:pt x="148" y="110"/>
                  <a:pt x="102" y="110"/>
                  <a:pt x="102" y="110"/>
                </a:cubicBezTo>
                <a:cubicBezTo>
                  <a:pt x="102" y="110"/>
                  <a:pt x="102" y="78"/>
                  <a:pt x="102" y="72"/>
                </a:cubicBezTo>
                <a:cubicBezTo>
                  <a:pt x="102" y="66"/>
                  <a:pt x="109" y="58"/>
                  <a:pt x="116" y="58"/>
                </a:cubicBezTo>
                <a:cubicBezTo>
                  <a:pt x="124" y="58"/>
                  <a:pt x="139" y="58"/>
                  <a:pt x="154" y="58"/>
                </a:cubicBezTo>
                <a:cubicBezTo>
                  <a:pt x="154" y="51"/>
                  <a:pt x="154" y="24"/>
                  <a:pt x="154" y="0"/>
                </a:cubicBezTo>
                <a:cubicBezTo>
                  <a:pt x="135" y="0"/>
                  <a:pt x="113" y="0"/>
                  <a:pt x="103" y="0"/>
                </a:cubicBezTo>
                <a:cubicBezTo>
                  <a:pt x="31" y="0"/>
                  <a:pt x="33" y="56"/>
                  <a:pt x="33"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latin typeface="Open Sans" panose="020B0606030504020204"/>
            </a:endParaRPr>
          </a:p>
        </p:txBody>
      </p:sp>
      <p:sp>
        <p:nvSpPr>
          <p:cNvPr id="2076" name="Freeform 61"/>
          <p:cNvSpPr>
            <a:spLocks noEditPoints="1"/>
          </p:cNvSpPr>
          <p:nvPr/>
        </p:nvSpPr>
        <p:spPr bwMode="auto">
          <a:xfrm>
            <a:off x="9108375" y="8455373"/>
            <a:ext cx="979918" cy="971636"/>
          </a:xfrm>
          <a:custGeom>
            <a:avLst/>
            <a:gdLst>
              <a:gd name="T0" fmla="*/ 127741 w 150"/>
              <a:gd name="T1" fmla="*/ 431289 h 149"/>
              <a:gd name="T2" fmla="*/ 150283 w 150"/>
              <a:gd name="T3" fmla="*/ 483793 h 149"/>
              <a:gd name="T4" fmla="*/ 127741 w 150"/>
              <a:gd name="T5" fmla="*/ 536298 h 149"/>
              <a:gd name="T6" fmla="*/ 127741 w 150"/>
              <a:gd name="T7" fmla="*/ 536298 h 149"/>
              <a:gd name="T8" fmla="*/ 75142 w 150"/>
              <a:gd name="T9" fmla="*/ 558800 h 149"/>
              <a:gd name="T10" fmla="*/ 22543 w 150"/>
              <a:gd name="T11" fmla="*/ 536298 h 149"/>
              <a:gd name="T12" fmla="*/ 0 w 150"/>
              <a:gd name="T13" fmla="*/ 483793 h 149"/>
              <a:gd name="T14" fmla="*/ 22543 w 150"/>
              <a:gd name="T15" fmla="*/ 431289 h 149"/>
              <a:gd name="T16" fmla="*/ 22543 w 150"/>
              <a:gd name="T17" fmla="*/ 431289 h 149"/>
              <a:gd name="T18" fmla="*/ 75142 w 150"/>
              <a:gd name="T19" fmla="*/ 412537 h 149"/>
              <a:gd name="T20" fmla="*/ 127741 w 150"/>
              <a:gd name="T21" fmla="*/ 431289 h 149"/>
              <a:gd name="T22" fmla="*/ 127741 w 150"/>
              <a:gd name="T23" fmla="*/ 431289 h 149"/>
              <a:gd name="T24" fmla="*/ 127741 w 150"/>
              <a:gd name="T25" fmla="*/ 431289 h 149"/>
              <a:gd name="T26" fmla="*/ 127741 w 150"/>
              <a:gd name="T27" fmla="*/ 431289 h 149"/>
              <a:gd name="T28" fmla="*/ 22543 w 150"/>
              <a:gd name="T29" fmla="*/ 536298 h 149"/>
              <a:gd name="T30" fmla="*/ 22543 w 150"/>
              <a:gd name="T31" fmla="*/ 536298 h 149"/>
              <a:gd name="T32" fmla="*/ 22543 w 150"/>
              <a:gd name="T33" fmla="*/ 536298 h 149"/>
              <a:gd name="T34" fmla="*/ 0 w 150"/>
              <a:gd name="T35" fmla="*/ 191267 h 149"/>
              <a:gd name="T36" fmla="*/ 0 w 150"/>
              <a:gd name="T37" fmla="*/ 296277 h 149"/>
              <a:gd name="T38" fmla="*/ 187854 w 150"/>
              <a:gd name="T39" fmla="*/ 375034 h 149"/>
              <a:gd name="T40" fmla="*/ 262996 w 150"/>
              <a:gd name="T41" fmla="*/ 558800 h 149"/>
              <a:gd name="T42" fmla="*/ 262996 w 150"/>
              <a:gd name="T43" fmla="*/ 558800 h 149"/>
              <a:gd name="T44" fmla="*/ 262996 w 150"/>
              <a:gd name="T45" fmla="*/ 558800 h 149"/>
              <a:gd name="T46" fmla="*/ 371952 w 150"/>
              <a:gd name="T47" fmla="*/ 558800 h 149"/>
              <a:gd name="T48" fmla="*/ 262996 w 150"/>
              <a:gd name="T49" fmla="*/ 300027 h 149"/>
              <a:gd name="T50" fmla="*/ 0 w 150"/>
              <a:gd name="T51" fmla="*/ 191267 h 149"/>
              <a:gd name="T52" fmla="*/ 0 w 150"/>
              <a:gd name="T53" fmla="*/ 0 h 149"/>
              <a:gd name="T54" fmla="*/ 0 w 150"/>
              <a:gd name="T55" fmla="*/ 108760 h 149"/>
              <a:gd name="T56" fmla="*/ 454607 w 150"/>
              <a:gd name="T57" fmla="*/ 558800 h 149"/>
              <a:gd name="T58" fmla="*/ 563563 w 150"/>
              <a:gd name="T59" fmla="*/ 558800 h 149"/>
              <a:gd name="T60" fmla="*/ 398251 w 150"/>
              <a:gd name="T61" fmla="*/ 165015 h 149"/>
              <a:gd name="T62" fmla="*/ 0 w 150"/>
              <a:gd name="T63" fmla="*/ 0 h 14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0" h="149">
                <a:moveTo>
                  <a:pt x="34" y="115"/>
                </a:moveTo>
                <a:cubicBezTo>
                  <a:pt x="38" y="119"/>
                  <a:pt x="40" y="124"/>
                  <a:pt x="40" y="129"/>
                </a:cubicBezTo>
                <a:cubicBezTo>
                  <a:pt x="40" y="135"/>
                  <a:pt x="38" y="140"/>
                  <a:pt x="34" y="143"/>
                </a:cubicBezTo>
                <a:cubicBezTo>
                  <a:pt x="34" y="143"/>
                  <a:pt x="34" y="143"/>
                  <a:pt x="34" y="143"/>
                </a:cubicBezTo>
                <a:cubicBezTo>
                  <a:pt x="31" y="147"/>
                  <a:pt x="26" y="149"/>
                  <a:pt x="20" y="149"/>
                </a:cubicBezTo>
                <a:cubicBezTo>
                  <a:pt x="15" y="149"/>
                  <a:pt x="10" y="147"/>
                  <a:pt x="6" y="143"/>
                </a:cubicBezTo>
                <a:cubicBezTo>
                  <a:pt x="3" y="140"/>
                  <a:pt x="0" y="135"/>
                  <a:pt x="0" y="129"/>
                </a:cubicBezTo>
                <a:cubicBezTo>
                  <a:pt x="0" y="124"/>
                  <a:pt x="3" y="119"/>
                  <a:pt x="6" y="115"/>
                </a:cubicBezTo>
                <a:cubicBezTo>
                  <a:pt x="6" y="115"/>
                  <a:pt x="6" y="115"/>
                  <a:pt x="6" y="115"/>
                </a:cubicBezTo>
                <a:cubicBezTo>
                  <a:pt x="10" y="112"/>
                  <a:pt x="15" y="110"/>
                  <a:pt x="20" y="110"/>
                </a:cubicBezTo>
                <a:cubicBezTo>
                  <a:pt x="26" y="110"/>
                  <a:pt x="30" y="112"/>
                  <a:pt x="34" y="115"/>
                </a:cubicBezTo>
                <a:close/>
                <a:moveTo>
                  <a:pt x="34" y="115"/>
                </a:moveTo>
                <a:cubicBezTo>
                  <a:pt x="34" y="115"/>
                  <a:pt x="34" y="115"/>
                  <a:pt x="34" y="115"/>
                </a:cubicBezTo>
                <a:cubicBezTo>
                  <a:pt x="34" y="115"/>
                  <a:pt x="34" y="115"/>
                  <a:pt x="34" y="115"/>
                </a:cubicBezTo>
                <a:close/>
                <a:moveTo>
                  <a:pt x="6" y="143"/>
                </a:moveTo>
                <a:cubicBezTo>
                  <a:pt x="6" y="143"/>
                  <a:pt x="6" y="143"/>
                  <a:pt x="6" y="143"/>
                </a:cubicBezTo>
                <a:cubicBezTo>
                  <a:pt x="6" y="143"/>
                  <a:pt x="6" y="143"/>
                  <a:pt x="6" y="143"/>
                </a:cubicBezTo>
                <a:close/>
                <a:moveTo>
                  <a:pt x="0" y="51"/>
                </a:moveTo>
                <a:cubicBezTo>
                  <a:pt x="0" y="79"/>
                  <a:pt x="0" y="79"/>
                  <a:pt x="0" y="79"/>
                </a:cubicBezTo>
                <a:cubicBezTo>
                  <a:pt x="19" y="79"/>
                  <a:pt x="36" y="87"/>
                  <a:pt x="50" y="100"/>
                </a:cubicBezTo>
                <a:cubicBezTo>
                  <a:pt x="63" y="113"/>
                  <a:pt x="70" y="131"/>
                  <a:pt x="70" y="149"/>
                </a:cubicBezTo>
                <a:cubicBezTo>
                  <a:pt x="70" y="149"/>
                  <a:pt x="70" y="149"/>
                  <a:pt x="70" y="149"/>
                </a:cubicBezTo>
                <a:cubicBezTo>
                  <a:pt x="70" y="149"/>
                  <a:pt x="70" y="149"/>
                  <a:pt x="70" y="149"/>
                </a:cubicBezTo>
                <a:cubicBezTo>
                  <a:pt x="99" y="149"/>
                  <a:pt x="99" y="149"/>
                  <a:pt x="99" y="149"/>
                </a:cubicBezTo>
                <a:cubicBezTo>
                  <a:pt x="99" y="122"/>
                  <a:pt x="88" y="98"/>
                  <a:pt x="70" y="80"/>
                </a:cubicBezTo>
                <a:cubicBezTo>
                  <a:pt x="52" y="62"/>
                  <a:pt x="27" y="51"/>
                  <a:pt x="0" y="51"/>
                </a:cubicBezTo>
                <a:close/>
                <a:moveTo>
                  <a:pt x="0" y="0"/>
                </a:moveTo>
                <a:cubicBezTo>
                  <a:pt x="0" y="29"/>
                  <a:pt x="0" y="29"/>
                  <a:pt x="0" y="29"/>
                </a:cubicBezTo>
                <a:cubicBezTo>
                  <a:pt x="67" y="29"/>
                  <a:pt x="121" y="83"/>
                  <a:pt x="121" y="149"/>
                </a:cubicBezTo>
                <a:cubicBezTo>
                  <a:pt x="150" y="149"/>
                  <a:pt x="150" y="149"/>
                  <a:pt x="150" y="149"/>
                </a:cubicBezTo>
                <a:cubicBezTo>
                  <a:pt x="149" y="108"/>
                  <a:pt x="133" y="71"/>
                  <a:pt x="106" y="44"/>
                </a:cubicBezTo>
                <a:cubicBezTo>
                  <a:pt x="79" y="17"/>
                  <a:pt x="4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latin typeface="Open Sans" panose="020B0606030504020204"/>
            </a:endParaRPr>
          </a:p>
        </p:txBody>
      </p:sp>
      <p:sp>
        <p:nvSpPr>
          <p:cNvPr id="2077" name="Freeform 62"/>
          <p:cNvSpPr>
            <a:spLocks noEditPoints="1"/>
          </p:cNvSpPr>
          <p:nvPr/>
        </p:nvSpPr>
        <p:spPr bwMode="auto">
          <a:xfrm>
            <a:off x="3082580" y="6349244"/>
            <a:ext cx="645916" cy="789454"/>
          </a:xfrm>
          <a:custGeom>
            <a:avLst/>
            <a:gdLst>
              <a:gd name="T0" fmla="*/ 300182 w 99"/>
              <a:gd name="T1" fmla="*/ 213880 h 121"/>
              <a:gd name="T2" fmla="*/ 333952 w 99"/>
              <a:gd name="T3" fmla="*/ 187614 h 121"/>
              <a:gd name="T4" fmla="*/ 356466 w 99"/>
              <a:gd name="T5" fmla="*/ 120073 h 121"/>
              <a:gd name="T6" fmla="*/ 333952 w 99"/>
              <a:gd name="T7" fmla="*/ 48780 h 121"/>
              <a:gd name="T8" fmla="*/ 217632 w 99"/>
              <a:gd name="T9" fmla="*/ 0 h 121"/>
              <a:gd name="T10" fmla="*/ 0 w 99"/>
              <a:gd name="T11" fmla="*/ 0 h 121"/>
              <a:gd name="T12" fmla="*/ 0 w 99"/>
              <a:gd name="T13" fmla="*/ 454025 h 121"/>
              <a:gd name="T14" fmla="*/ 202623 w 99"/>
              <a:gd name="T15" fmla="*/ 454025 h 121"/>
              <a:gd name="T16" fmla="*/ 266411 w 99"/>
              <a:gd name="T17" fmla="*/ 450273 h 121"/>
              <a:gd name="T18" fmla="*/ 318943 w 99"/>
              <a:gd name="T19" fmla="*/ 427759 h 121"/>
              <a:gd name="T20" fmla="*/ 348961 w 99"/>
              <a:gd name="T21" fmla="*/ 390236 h 121"/>
              <a:gd name="T22" fmla="*/ 371475 w 99"/>
              <a:gd name="T23" fmla="*/ 318943 h 121"/>
              <a:gd name="T24" fmla="*/ 352714 w 99"/>
              <a:gd name="T25" fmla="*/ 251402 h 121"/>
              <a:gd name="T26" fmla="*/ 300182 w 99"/>
              <a:gd name="T27" fmla="*/ 213880 h 121"/>
              <a:gd name="T28" fmla="*/ 90055 w 99"/>
              <a:gd name="T29" fmla="*/ 82550 h 121"/>
              <a:gd name="T30" fmla="*/ 187614 w 99"/>
              <a:gd name="T31" fmla="*/ 82550 h 121"/>
              <a:gd name="T32" fmla="*/ 240145 w 99"/>
              <a:gd name="T33" fmla="*/ 86302 h 121"/>
              <a:gd name="T34" fmla="*/ 266411 w 99"/>
              <a:gd name="T35" fmla="*/ 131330 h 121"/>
              <a:gd name="T36" fmla="*/ 247650 w 99"/>
              <a:gd name="T37" fmla="*/ 168852 h 121"/>
              <a:gd name="T38" fmla="*/ 198870 w 99"/>
              <a:gd name="T39" fmla="*/ 180109 h 121"/>
              <a:gd name="T40" fmla="*/ 90055 w 99"/>
              <a:gd name="T41" fmla="*/ 180109 h 121"/>
              <a:gd name="T42" fmla="*/ 90055 w 99"/>
              <a:gd name="T43" fmla="*/ 82550 h 121"/>
              <a:gd name="T44" fmla="*/ 243898 w 99"/>
              <a:gd name="T45" fmla="*/ 367723 h 121"/>
              <a:gd name="T46" fmla="*/ 198870 w 99"/>
              <a:gd name="T47" fmla="*/ 375227 h 121"/>
              <a:gd name="T48" fmla="*/ 90055 w 99"/>
              <a:gd name="T49" fmla="*/ 375227 h 121"/>
              <a:gd name="T50" fmla="*/ 90055 w 99"/>
              <a:gd name="T51" fmla="*/ 255155 h 121"/>
              <a:gd name="T52" fmla="*/ 202623 w 99"/>
              <a:gd name="T53" fmla="*/ 255155 h 121"/>
              <a:gd name="T54" fmla="*/ 247650 w 99"/>
              <a:gd name="T55" fmla="*/ 262659 h 121"/>
              <a:gd name="T56" fmla="*/ 273916 w 99"/>
              <a:gd name="T57" fmla="*/ 311439 h 121"/>
              <a:gd name="T58" fmla="*/ 243898 w 99"/>
              <a:gd name="T59" fmla="*/ 367723 h 12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99" h="121">
                <a:moveTo>
                  <a:pt x="80" y="57"/>
                </a:moveTo>
                <a:cubicBezTo>
                  <a:pt x="84" y="54"/>
                  <a:pt x="87" y="52"/>
                  <a:pt x="89" y="50"/>
                </a:cubicBezTo>
                <a:cubicBezTo>
                  <a:pt x="93" y="45"/>
                  <a:pt x="95" y="39"/>
                  <a:pt x="95" y="32"/>
                </a:cubicBezTo>
                <a:cubicBezTo>
                  <a:pt x="95" y="25"/>
                  <a:pt x="93" y="19"/>
                  <a:pt x="89" y="13"/>
                </a:cubicBezTo>
                <a:cubicBezTo>
                  <a:pt x="83" y="5"/>
                  <a:pt x="73" y="1"/>
                  <a:pt x="58" y="0"/>
                </a:cubicBezTo>
                <a:cubicBezTo>
                  <a:pt x="0" y="0"/>
                  <a:pt x="0" y="0"/>
                  <a:pt x="0" y="0"/>
                </a:cubicBezTo>
                <a:cubicBezTo>
                  <a:pt x="0" y="121"/>
                  <a:pt x="0" y="121"/>
                  <a:pt x="0" y="121"/>
                </a:cubicBezTo>
                <a:cubicBezTo>
                  <a:pt x="54" y="121"/>
                  <a:pt x="54" y="121"/>
                  <a:pt x="54" y="121"/>
                </a:cubicBezTo>
                <a:cubicBezTo>
                  <a:pt x="60" y="121"/>
                  <a:pt x="66" y="121"/>
                  <a:pt x="71" y="120"/>
                </a:cubicBezTo>
                <a:cubicBezTo>
                  <a:pt x="76" y="119"/>
                  <a:pt x="81" y="117"/>
                  <a:pt x="85" y="114"/>
                </a:cubicBezTo>
                <a:cubicBezTo>
                  <a:pt x="88" y="111"/>
                  <a:pt x="91" y="108"/>
                  <a:pt x="93" y="104"/>
                </a:cubicBezTo>
                <a:cubicBezTo>
                  <a:pt x="97" y="99"/>
                  <a:pt x="99" y="92"/>
                  <a:pt x="99" y="85"/>
                </a:cubicBezTo>
                <a:cubicBezTo>
                  <a:pt x="99" y="78"/>
                  <a:pt x="97" y="72"/>
                  <a:pt x="94" y="67"/>
                </a:cubicBezTo>
                <a:cubicBezTo>
                  <a:pt x="91" y="62"/>
                  <a:pt x="86" y="59"/>
                  <a:pt x="80" y="57"/>
                </a:cubicBezTo>
                <a:close/>
                <a:moveTo>
                  <a:pt x="24" y="22"/>
                </a:moveTo>
                <a:cubicBezTo>
                  <a:pt x="50" y="22"/>
                  <a:pt x="50" y="22"/>
                  <a:pt x="50" y="22"/>
                </a:cubicBezTo>
                <a:cubicBezTo>
                  <a:pt x="56" y="22"/>
                  <a:pt x="61" y="22"/>
                  <a:pt x="64" y="23"/>
                </a:cubicBezTo>
                <a:cubicBezTo>
                  <a:pt x="69" y="25"/>
                  <a:pt x="71" y="29"/>
                  <a:pt x="71" y="35"/>
                </a:cubicBezTo>
                <a:cubicBezTo>
                  <a:pt x="71" y="40"/>
                  <a:pt x="69" y="43"/>
                  <a:pt x="66" y="45"/>
                </a:cubicBezTo>
                <a:cubicBezTo>
                  <a:pt x="63" y="47"/>
                  <a:pt x="58" y="48"/>
                  <a:pt x="53" y="48"/>
                </a:cubicBezTo>
                <a:cubicBezTo>
                  <a:pt x="24" y="48"/>
                  <a:pt x="24" y="48"/>
                  <a:pt x="24" y="48"/>
                </a:cubicBezTo>
                <a:lnTo>
                  <a:pt x="24" y="22"/>
                </a:lnTo>
                <a:close/>
                <a:moveTo>
                  <a:pt x="65" y="98"/>
                </a:moveTo>
                <a:cubicBezTo>
                  <a:pt x="62" y="100"/>
                  <a:pt x="58" y="100"/>
                  <a:pt x="53" y="100"/>
                </a:cubicBezTo>
                <a:cubicBezTo>
                  <a:pt x="24" y="100"/>
                  <a:pt x="24" y="100"/>
                  <a:pt x="24" y="100"/>
                </a:cubicBezTo>
                <a:cubicBezTo>
                  <a:pt x="24" y="68"/>
                  <a:pt x="24" y="68"/>
                  <a:pt x="24" y="68"/>
                </a:cubicBezTo>
                <a:cubicBezTo>
                  <a:pt x="54" y="68"/>
                  <a:pt x="54" y="68"/>
                  <a:pt x="54" y="68"/>
                </a:cubicBezTo>
                <a:cubicBezTo>
                  <a:pt x="59" y="68"/>
                  <a:pt x="63" y="69"/>
                  <a:pt x="66" y="70"/>
                </a:cubicBezTo>
                <a:cubicBezTo>
                  <a:pt x="71" y="73"/>
                  <a:pt x="73" y="77"/>
                  <a:pt x="73" y="83"/>
                </a:cubicBezTo>
                <a:cubicBezTo>
                  <a:pt x="73" y="91"/>
                  <a:pt x="71" y="96"/>
                  <a:pt x="65" y="9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latin typeface="Open Sans" panose="020B0606030504020204"/>
            </a:endParaRPr>
          </a:p>
        </p:txBody>
      </p:sp>
      <p:sp>
        <p:nvSpPr>
          <p:cNvPr id="2078" name="Freeform 63"/>
          <p:cNvSpPr>
            <a:spLocks noEditPoints="1"/>
          </p:cNvSpPr>
          <p:nvPr/>
        </p:nvSpPr>
        <p:spPr bwMode="auto">
          <a:xfrm>
            <a:off x="3780942" y="6545228"/>
            <a:ext cx="579668" cy="618314"/>
          </a:xfrm>
          <a:custGeom>
            <a:avLst/>
            <a:gdLst>
              <a:gd name="T0" fmla="*/ 329629 w 89"/>
              <a:gd name="T1" fmla="*/ 134754 h 95"/>
              <a:gd name="T2" fmla="*/ 299663 w 89"/>
              <a:gd name="T3" fmla="*/ 63634 h 95"/>
              <a:gd name="T4" fmla="*/ 243476 w 89"/>
              <a:gd name="T5" fmla="*/ 14973 h 95"/>
              <a:gd name="T6" fmla="*/ 164815 w 89"/>
              <a:gd name="T7" fmla="*/ 0 h 95"/>
              <a:gd name="T8" fmla="*/ 44949 w 89"/>
              <a:gd name="T9" fmla="*/ 44918 h 95"/>
              <a:gd name="T10" fmla="*/ 0 w 89"/>
              <a:gd name="T11" fmla="*/ 179672 h 95"/>
              <a:gd name="T12" fmla="*/ 48695 w 89"/>
              <a:gd name="T13" fmla="*/ 314425 h 95"/>
              <a:gd name="T14" fmla="*/ 168560 w 89"/>
              <a:gd name="T15" fmla="*/ 355600 h 95"/>
              <a:gd name="T16" fmla="*/ 292171 w 89"/>
              <a:gd name="T17" fmla="*/ 303196 h 95"/>
              <a:gd name="T18" fmla="*/ 325883 w 89"/>
              <a:gd name="T19" fmla="*/ 243305 h 95"/>
              <a:gd name="T20" fmla="*/ 235985 w 89"/>
              <a:gd name="T21" fmla="*/ 243305 h 95"/>
              <a:gd name="T22" fmla="*/ 217256 w 89"/>
              <a:gd name="T23" fmla="*/ 265764 h 95"/>
              <a:gd name="T24" fmla="*/ 168560 w 89"/>
              <a:gd name="T25" fmla="*/ 284480 h 95"/>
              <a:gd name="T26" fmla="*/ 123611 w 89"/>
              <a:gd name="T27" fmla="*/ 269507 h 95"/>
              <a:gd name="T28" fmla="*/ 86153 w 89"/>
              <a:gd name="T29" fmla="*/ 198387 h 95"/>
              <a:gd name="T30" fmla="*/ 329629 w 89"/>
              <a:gd name="T31" fmla="*/ 198387 h 95"/>
              <a:gd name="T32" fmla="*/ 329629 w 89"/>
              <a:gd name="T33" fmla="*/ 134754 h 95"/>
              <a:gd name="T34" fmla="*/ 89899 w 89"/>
              <a:gd name="T35" fmla="*/ 142240 h 95"/>
              <a:gd name="T36" fmla="*/ 112374 w 89"/>
              <a:gd name="T37" fmla="*/ 89836 h 95"/>
              <a:gd name="T38" fmla="*/ 164815 w 89"/>
              <a:gd name="T39" fmla="*/ 71120 h 95"/>
              <a:gd name="T40" fmla="*/ 217256 w 89"/>
              <a:gd name="T41" fmla="*/ 89836 h 95"/>
              <a:gd name="T42" fmla="*/ 239730 w 89"/>
              <a:gd name="T43" fmla="*/ 142240 h 95"/>
              <a:gd name="T44" fmla="*/ 89899 w 89"/>
              <a:gd name="T45" fmla="*/ 142240 h 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9" h="95">
                <a:moveTo>
                  <a:pt x="88" y="36"/>
                </a:moveTo>
                <a:cubicBezTo>
                  <a:pt x="87" y="29"/>
                  <a:pt x="84" y="22"/>
                  <a:pt x="80" y="17"/>
                </a:cubicBezTo>
                <a:cubicBezTo>
                  <a:pt x="76" y="11"/>
                  <a:pt x="71" y="7"/>
                  <a:pt x="65" y="4"/>
                </a:cubicBezTo>
                <a:cubicBezTo>
                  <a:pt x="59" y="1"/>
                  <a:pt x="52" y="0"/>
                  <a:pt x="44" y="0"/>
                </a:cubicBezTo>
                <a:cubicBezTo>
                  <a:pt x="31" y="0"/>
                  <a:pt x="20" y="4"/>
                  <a:pt x="12" y="12"/>
                </a:cubicBezTo>
                <a:cubicBezTo>
                  <a:pt x="4" y="20"/>
                  <a:pt x="0" y="32"/>
                  <a:pt x="0" y="48"/>
                </a:cubicBezTo>
                <a:cubicBezTo>
                  <a:pt x="0" y="64"/>
                  <a:pt x="4" y="76"/>
                  <a:pt x="13" y="84"/>
                </a:cubicBezTo>
                <a:cubicBezTo>
                  <a:pt x="22" y="91"/>
                  <a:pt x="33" y="95"/>
                  <a:pt x="45" y="95"/>
                </a:cubicBezTo>
                <a:cubicBezTo>
                  <a:pt x="59" y="95"/>
                  <a:pt x="70" y="90"/>
                  <a:pt x="78" y="81"/>
                </a:cubicBezTo>
                <a:cubicBezTo>
                  <a:pt x="84" y="76"/>
                  <a:pt x="87" y="71"/>
                  <a:pt x="87" y="65"/>
                </a:cubicBezTo>
                <a:cubicBezTo>
                  <a:pt x="63" y="65"/>
                  <a:pt x="63" y="65"/>
                  <a:pt x="63" y="65"/>
                </a:cubicBezTo>
                <a:cubicBezTo>
                  <a:pt x="62" y="68"/>
                  <a:pt x="60" y="70"/>
                  <a:pt x="58" y="71"/>
                </a:cubicBezTo>
                <a:cubicBezTo>
                  <a:pt x="55" y="74"/>
                  <a:pt x="51" y="76"/>
                  <a:pt x="45" y="76"/>
                </a:cubicBezTo>
                <a:cubicBezTo>
                  <a:pt x="40" y="76"/>
                  <a:pt x="36" y="74"/>
                  <a:pt x="33" y="72"/>
                </a:cubicBezTo>
                <a:cubicBezTo>
                  <a:pt x="27" y="69"/>
                  <a:pt x="24" y="62"/>
                  <a:pt x="23" y="53"/>
                </a:cubicBezTo>
                <a:cubicBezTo>
                  <a:pt x="88" y="53"/>
                  <a:pt x="88" y="53"/>
                  <a:pt x="88" y="53"/>
                </a:cubicBezTo>
                <a:cubicBezTo>
                  <a:pt x="89" y="46"/>
                  <a:pt x="88" y="40"/>
                  <a:pt x="88" y="36"/>
                </a:cubicBezTo>
                <a:close/>
                <a:moveTo>
                  <a:pt x="24" y="38"/>
                </a:moveTo>
                <a:cubicBezTo>
                  <a:pt x="25" y="32"/>
                  <a:pt x="27" y="27"/>
                  <a:pt x="30" y="24"/>
                </a:cubicBezTo>
                <a:cubicBezTo>
                  <a:pt x="33" y="21"/>
                  <a:pt x="38" y="19"/>
                  <a:pt x="44" y="19"/>
                </a:cubicBezTo>
                <a:cubicBezTo>
                  <a:pt x="49" y="19"/>
                  <a:pt x="54" y="21"/>
                  <a:pt x="58" y="24"/>
                </a:cubicBezTo>
                <a:cubicBezTo>
                  <a:pt x="62" y="27"/>
                  <a:pt x="64" y="32"/>
                  <a:pt x="64" y="38"/>
                </a:cubicBezTo>
                <a:lnTo>
                  <a:pt x="2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latin typeface="Open Sans" panose="020B0606030504020204"/>
            </a:endParaRPr>
          </a:p>
        </p:txBody>
      </p:sp>
      <p:sp>
        <p:nvSpPr>
          <p:cNvPr id="2079" name="Rectangle 64"/>
          <p:cNvSpPr>
            <a:spLocks noChangeArrowheads="1"/>
          </p:cNvSpPr>
          <p:nvPr/>
        </p:nvSpPr>
        <p:spPr bwMode="auto">
          <a:xfrm>
            <a:off x="3896877" y="6387887"/>
            <a:ext cx="339522" cy="993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Open Sans" panose="020B0606030504020204"/>
            </a:endParaRPr>
          </a:p>
        </p:txBody>
      </p:sp>
      <p:sp>
        <p:nvSpPr>
          <p:cNvPr id="2080" name="Freeform 65"/>
          <p:cNvSpPr>
            <a:spLocks noEditPoints="1"/>
          </p:cNvSpPr>
          <p:nvPr/>
        </p:nvSpPr>
        <p:spPr bwMode="auto">
          <a:xfrm>
            <a:off x="9246390" y="9785851"/>
            <a:ext cx="1015800" cy="1018560"/>
          </a:xfrm>
          <a:custGeom>
            <a:avLst/>
            <a:gdLst>
              <a:gd name="T0" fmla="*/ 557986 w 156"/>
              <a:gd name="T1" fmla="*/ 180242 h 156"/>
              <a:gd name="T2" fmla="*/ 498068 w 156"/>
              <a:gd name="T3" fmla="*/ 86366 h 156"/>
              <a:gd name="T4" fmla="*/ 404446 w 156"/>
              <a:gd name="T5" fmla="*/ 22530 h 156"/>
              <a:gd name="T6" fmla="*/ 292100 w 156"/>
              <a:gd name="T7" fmla="*/ 0 h 156"/>
              <a:gd name="T8" fmla="*/ 176009 w 156"/>
              <a:gd name="T9" fmla="*/ 22530 h 156"/>
              <a:gd name="T10" fmla="*/ 86132 w 156"/>
              <a:gd name="T11" fmla="*/ 86366 h 156"/>
              <a:gd name="T12" fmla="*/ 22469 w 156"/>
              <a:gd name="T13" fmla="*/ 180242 h 156"/>
              <a:gd name="T14" fmla="*/ 0 w 156"/>
              <a:gd name="T15" fmla="*/ 292894 h 156"/>
              <a:gd name="T16" fmla="*/ 22469 w 156"/>
              <a:gd name="T17" fmla="*/ 405546 h 156"/>
              <a:gd name="T18" fmla="*/ 86132 w 156"/>
              <a:gd name="T19" fmla="*/ 499422 h 156"/>
              <a:gd name="T20" fmla="*/ 176009 w 156"/>
              <a:gd name="T21" fmla="*/ 563258 h 156"/>
              <a:gd name="T22" fmla="*/ 292100 w 156"/>
              <a:gd name="T23" fmla="*/ 585788 h 156"/>
              <a:gd name="T24" fmla="*/ 404446 w 156"/>
              <a:gd name="T25" fmla="*/ 563258 h 156"/>
              <a:gd name="T26" fmla="*/ 498068 w 156"/>
              <a:gd name="T27" fmla="*/ 499422 h 156"/>
              <a:gd name="T28" fmla="*/ 557986 w 156"/>
              <a:gd name="T29" fmla="*/ 405546 h 156"/>
              <a:gd name="T30" fmla="*/ 584200 w 156"/>
              <a:gd name="T31" fmla="*/ 292894 h 156"/>
              <a:gd name="T32" fmla="*/ 539262 w 156"/>
              <a:gd name="T33" fmla="*/ 289139 h 156"/>
              <a:gd name="T34" fmla="*/ 359508 w 156"/>
              <a:gd name="T35" fmla="*/ 270364 h 156"/>
              <a:gd name="T36" fmla="*/ 483088 w 156"/>
              <a:gd name="T37" fmla="*/ 135182 h 156"/>
              <a:gd name="T38" fmla="*/ 456874 w 156"/>
              <a:gd name="T39" fmla="*/ 105141 h 156"/>
              <a:gd name="T40" fmla="*/ 232182 w 156"/>
              <a:gd name="T41" fmla="*/ 52571 h 156"/>
              <a:gd name="T42" fmla="*/ 456874 w 156"/>
              <a:gd name="T43" fmla="*/ 105141 h 156"/>
              <a:gd name="T44" fmla="*/ 232182 w 156"/>
              <a:gd name="T45" fmla="*/ 52571 h 156"/>
              <a:gd name="T46" fmla="*/ 232182 w 156"/>
              <a:gd name="T47" fmla="*/ 52571 h 156"/>
              <a:gd name="T48" fmla="*/ 277121 w 156"/>
              <a:gd name="T49" fmla="*/ 210283 h 156"/>
              <a:gd name="T50" fmla="*/ 183499 w 156"/>
              <a:gd name="T51" fmla="*/ 67591 h 156"/>
              <a:gd name="T52" fmla="*/ 41194 w 156"/>
              <a:gd name="T53" fmla="*/ 285384 h 156"/>
              <a:gd name="T54" fmla="*/ 318314 w 156"/>
              <a:gd name="T55" fmla="*/ 292894 h 156"/>
              <a:gd name="T56" fmla="*/ 104856 w 156"/>
              <a:gd name="T57" fmla="*/ 461871 h 156"/>
              <a:gd name="T58" fmla="*/ 41194 w 156"/>
              <a:gd name="T59" fmla="*/ 292894 h 156"/>
              <a:gd name="T60" fmla="*/ 131071 w 156"/>
              <a:gd name="T61" fmla="*/ 484402 h 156"/>
              <a:gd name="T62" fmla="*/ 333294 w 156"/>
              <a:gd name="T63" fmla="*/ 334200 h 156"/>
              <a:gd name="T64" fmla="*/ 389467 w 156"/>
              <a:gd name="T65" fmla="*/ 521952 h 156"/>
              <a:gd name="T66" fmla="*/ 430660 w 156"/>
              <a:gd name="T67" fmla="*/ 499422 h 156"/>
              <a:gd name="T68" fmla="*/ 535517 w 156"/>
              <a:gd name="T69" fmla="*/ 334200 h 1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56" h="156">
                <a:moveTo>
                  <a:pt x="154" y="62"/>
                </a:moveTo>
                <a:cubicBezTo>
                  <a:pt x="153" y="57"/>
                  <a:pt x="151" y="53"/>
                  <a:pt x="149" y="48"/>
                </a:cubicBezTo>
                <a:cubicBezTo>
                  <a:pt x="148" y="43"/>
                  <a:pt x="145" y="39"/>
                  <a:pt x="142" y="35"/>
                </a:cubicBezTo>
                <a:cubicBezTo>
                  <a:pt x="140" y="30"/>
                  <a:pt x="136" y="27"/>
                  <a:pt x="133" y="23"/>
                </a:cubicBezTo>
                <a:cubicBezTo>
                  <a:pt x="129" y="20"/>
                  <a:pt x="125" y="16"/>
                  <a:pt x="121" y="14"/>
                </a:cubicBezTo>
                <a:cubicBezTo>
                  <a:pt x="117" y="11"/>
                  <a:pt x="113" y="8"/>
                  <a:pt x="108" y="6"/>
                </a:cubicBezTo>
                <a:cubicBezTo>
                  <a:pt x="103" y="4"/>
                  <a:pt x="98" y="3"/>
                  <a:pt x="93" y="2"/>
                </a:cubicBezTo>
                <a:cubicBezTo>
                  <a:pt x="88" y="1"/>
                  <a:pt x="83" y="0"/>
                  <a:pt x="78" y="0"/>
                </a:cubicBezTo>
                <a:cubicBezTo>
                  <a:pt x="72" y="0"/>
                  <a:pt x="67" y="1"/>
                  <a:pt x="62" y="2"/>
                </a:cubicBezTo>
                <a:cubicBezTo>
                  <a:pt x="57" y="3"/>
                  <a:pt x="52" y="4"/>
                  <a:pt x="47" y="6"/>
                </a:cubicBezTo>
                <a:cubicBezTo>
                  <a:pt x="43" y="8"/>
                  <a:pt x="38" y="11"/>
                  <a:pt x="34" y="14"/>
                </a:cubicBezTo>
                <a:cubicBezTo>
                  <a:pt x="30" y="16"/>
                  <a:pt x="26" y="20"/>
                  <a:pt x="23" y="23"/>
                </a:cubicBezTo>
                <a:cubicBezTo>
                  <a:pt x="19" y="27"/>
                  <a:pt x="16" y="30"/>
                  <a:pt x="13" y="35"/>
                </a:cubicBezTo>
                <a:cubicBezTo>
                  <a:pt x="10" y="39"/>
                  <a:pt x="8" y="43"/>
                  <a:pt x="6" y="48"/>
                </a:cubicBezTo>
                <a:cubicBezTo>
                  <a:pt x="4" y="53"/>
                  <a:pt x="2" y="57"/>
                  <a:pt x="1" y="62"/>
                </a:cubicBezTo>
                <a:cubicBezTo>
                  <a:pt x="0" y="68"/>
                  <a:pt x="0" y="73"/>
                  <a:pt x="0" y="78"/>
                </a:cubicBezTo>
                <a:cubicBezTo>
                  <a:pt x="0" y="83"/>
                  <a:pt x="0" y="89"/>
                  <a:pt x="1" y="94"/>
                </a:cubicBezTo>
                <a:cubicBezTo>
                  <a:pt x="2" y="99"/>
                  <a:pt x="4" y="104"/>
                  <a:pt x="6" y="108"/>
                </a:cubicBezTo>
                <a:cubicBezTo>
                  <a:pt x="8" y="113"/>
                  <a:pt x="10" y="118"/>
                  <a:pt x="13" y="122"/>
                </a:cubicBezTo>
                <a:cubicBezTo>
                  <a:pt x="16" y="126"/>
                  <a:pt x="19" y="130"/>
                  <a:pt x="23" y="133"/>
                </a:cubicBezTo>
                <a:cubicBezTo>
                  <a:pt x="26" y="137"/>
                  <a:pt x="30" y="140"/>
                  <a:pt x="34" y="143"/>
                </a:cubicBezTo>
                <a:cubicBezTo>
                  <a:pt x="38" y="146"/>
                  <a:pt x="43" y="148"/>
                  <a:pt x="47" y="150"/>
                </a:cubicBezTo>
                <a:cubicBezTo>
                  <a:pt x="52" y="152"/>
                  <a:pt x="57" y="153"/>
                  <a:pt x="62" y="154"/>
                </a:cubicBezTo>
                <a:cubicBezTo>
                  <a:pt x="67" y="155"/>
                  <a:pt x="72" y="156"/>
                  <a:pt x="78" y="156"/>
                </a:cubicBezTo>
                <a:cubicBezTo>
                  <a:pt x="83" y="156"/>
                  <a:pt x="88" y="155"/>
                  <a:pt x="93" y="154"/>
                </a:cubicBezTo>
                <a:cubicBezTo>
                  <a:pt x="98" y="153"/>
                  <a:pt x="103" y="152"/>
                  <a:pt x="108" y="150"/>
                </a:cubicBezTo>
                <a:cubicBezTo>
                  <a:pt x="113" y="148"/>
                  <a:pt x="117" y="146"/>
                  <a:pt x="121" y="143"/>
                </a:cubicBezTo>
                <a:cubicBezTo>
                  <a:pt x="125" y="140"/>
                  <a:pt x="129" y="137"/>
                  <a:pt x="133" y="133"/>
                </a:cubicBezTo>
                <a:cubicBezTo>
                  <a:pt x="136" y="130"/>
                  <a:pt x="140" y="126"/>
                  <a:pt x="142" y="122"/>
                </a:cubicBezTo>
                <a:cubicBezTo>
                  <a:pt x="145" y="118"/>
                  <a:pt x="148" y="113"/>
                  <a:pt x="149" y="108"/>
                </a:cubicBezTo>
                <a:cubicBezTo>
                  <a:pt x="151" y="104"/>
                  <a:pt x="153" y="99"/>
                  <a:pt x="154" y="94"/>
                </a:cubicBezTo>
                <a:cubicBezTo>
                  <a:pt x="155" y="89"/>
                  <a:pt x="156" y="83"/>
                  <a:pt x="156" y="78"/>
                </a:cubicBezTo>
                <a:cubicBezTo>
                  <a:pt x="156" y="73"/>
                  <a:pt x="155" y="68"/>
                  <a:pt x="154" y="62"/>
                </a:cubicBezTo>
                <a:close/>
                <a:moveTo>
                  <a:pt x="144" y="77"/>
                </a:moveTo>
                <a:cubicBezTo>
                  <a:pt x="143" y="77"/>
                  <a:pt x="121" y="72"/>
                  <a:pt x="98" y="75"/>
                </a:cubicBezTo>
                <a:cubicBezTo>
                  <a:pt x="97" y="74"/>
                  <a:pt x="97" y="73"/>
                  <a:pt x="96" y="72"/>
                </a:cubicBezTo>
                <a:cubicBezTo>
                  <a:pt x="95" y="69"/>
                  <a:pt x="94" y="65"/>
                  <a:pt x="92" y="62"/>
                </a:cubicBezTo>
                <a:cubicBezTo>
                  <a:pt x="118" y="52"/>
                  <a:pt x="129" y="36"/>
                  <a:pt x="129" y="36"/>
                </a:cubicBezTo>
                <a:cubicBezTo>
                  <a:pt x="138" y="47"/>
                  <a:pt x="144" y="62"/>
                  <a:pt x="144" y="77"/>
                </a:cubicBezTo>
                <a:close/>
                <a:moveTo>
                  <a:pt x="122" y="28"/>
                </a:moveTo>
                <a:cubicBezTo>
                  <a:pt x="121" y="29"/>
                  <a:pt x="112" y="43"/>
                  <a:pt x="87" y="52"/>
                </a:cubicBezTo>
                <a:cubicBezTo>
                  <a:pt x="76" y="31"/>
                  <a:pt x="63" y="15"/>
                  <a:pt x="62" y="14"/>
                </a:cubicBezTo>
                <a:cubicBezTo>
                  <a:pt x="67" y="12"/>
                  <a:pt x="72" y="12"/>
                  <a:pt x="78" y="12"/>
                </a:cubicBezTo>
                <a:cubicBezTo>
                  <a:pt x="95" y="12"/>
                  <a:pt x="110" y="18"/>
                  <a:pt x="122" y="28"/>
                </a:cubicBezTo>
                <a:close/>
                <a:moveTo>
                  <a:pt x="62" y="14"/>
                </a:moveTo>
                <a:cubicBezTo>
                  <a:pt x="62" y="14"/>
                  <a:pt x="62" y="14"/>
                  <a:pt x="62" y="14"/>
                </a:cubicBezTo>
                <a:cubicBezTo>
                  <a:pt x="62" y="14"/>
                  <a:pt x="62" y="14"/>
                  <a:pt x="62" y="14"/>
                </a:cubicBezTo>
                <a:cubicBezTo>
                  <a:pt x="62" y="14"/>
                  <a:pt x="62" y="14"/>
                  <a:pt x="62" y="14"/>
                </a:cubicBezTo>
                <a:close/>
                <a:moveTo>
                  <a:pt x="49" y="18"/>
                </a:moveTo>
                <a:cubicBezTo>
                  <a:pt x="50" y="19"/>
                  <a:pt x="63" y="36"/>
                  <a:pt x="74" y="56"/>
                </a:cubicBezTo>
                <a:cubicBezTo>
                  <a:pt x="42" y="65"/>
                  <a:pt x="14" y="64"/>
                  <a:pt x="13" y="64"/>
                </a:cubicBezTo>
                <a:cubicBezTo>
                  <a:pt x="17" y="44"/>
                  <a:pt x="31" y="27"/>
                  <a:pt x="49" y="18"/>
                </a:cubicBezTo>
                <a:close/>
                <a:moveTo>
                  <a:pt x="11" y="78"/>
                </a:moveTo>
                <a:cubicBezTo>
                  <a:pt x="11" y="77"/>
                  <a:pt x="11" y="77"/>
                  <a:pt x="11" y="76"/>
                </a:cubicBezTo>
                <a:cubicBezTo>
                  <a:pt x="12" y="76"/>
                  <a:pt x="45" y="77"/>
                  <a:pt x="80" y="67"/>
                </a:cubicBezTo>
                <a:cubicBezTo>
                  <a:pt x="81" y="70"/>
                  <a:pt x="83" y="74"/>
                  <a:pt x="85" y="78"/>
                </a:cubicBezTo>
                <a:cubicBezTo>
                  <a:pt x="84" y="78"/>
                  <a:pt x="83" y="78"/>
                  <a:pt x="82" y="79"/>
                </a:cubicBezTo>
                <a:cubicBezTo>
                  <a:pt x="46" y="90"/>
                  <a:pt x="28" y="123"/>
                  <a:pt x="28" y="123"/>
                </a:cubicBezTo>
                <a:cubicBezTo>
                  <a:pt x="28" y="123"/>
                  <a:pt x="28" y="123"/>
                  <a:pt x="28" y="123"/>
                </a:cubicBezTo>
                <a:cubicBezTo>
                  <a:pt x="18" y="111"/>
                  <a:pt x="11" y="95"/>
                  <a:pt x="11" y="78"/>
                </a:cubicBezTo>
                <a:close/>
                <a:moveTo>
                  <a:pt x="78" y="145"/>
                </a:moveTo>
                <a:cubicBezTo>
                  <a:pt x="62" y="145"/>
                  <a:pt x="47" y="139"/>
                  <a:pt x="35" y="129"/>
                </a:cubicBezTo>
                <a:cubicBezTo>
                  <a:pt x="36" y="130"/>
                  <a:pt x="37" y="131"/>
                  <a:pt x="37" y="131"/>
                </a:cubicBezTo>
                <a:cubicBezTo>
                  <a:pt x="37" y="131"/>
                  <a:pt x="50" y="103"/>
                  <a:pt x="89" y="89"/>
                </a:cubicBezTo>
                <a:cubicBezTo>
                  <a:pt x="89" y="89"/>
                  <a:pt x="89" y="89"/>
                  <a:pt x="90" y="89"/>
                </a:cubicBezTo>
                <a:cubicBezTo>
                  <a:pt x="99" y="113"/>
                  <a:pt x="103" y="134"/>
                  <a:pt x="104" y="139"/>
                </a:cubicBezTo>
                <a:cubicBezTo>
                  <a:pt x="96" y="143"/>
                  <a:pt x="87" y="145"/>
                  <a:pt x="78" y="145"/>
                </a:cubicBezTo>
                <a:close/>
                <a:moveTo>
                  <a:pt x="115" y="133"/>
                </a:moveTo>
                <a:cubicBezTo>
                  <a:pt x="114" y="129"/>
                  <a:pt x="111" y="110"/>
                  <a:pt x="102" y="86"/>
                </a:cubicBezTo>
                <a:cubicBezTo>
                  <a:pt x="123" y="82"/>
                  <a:pt x="142" y="88"/>
                  <a:pt x="143" y="89"/>
                </a:cubicBezTo>
                <a:cubicBezTo>
                  <a:pt x="140" y="107"/>
                  <a:pt x="130" y="123"/>
                  <a:pt x="115" y="1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latin typeface="Open Sans" panose="020B0606030504020204"/>
            </a:endParaRPr>
          </a:p>
        </p:txBody>
      </p:sp>
      <p:sp>
        <p:nvSpPr>
          <p:cNvPr id="2081" name="Freeform 66"/>
          <p:cNvSpPr>
            <a:spLocks noEditPoints="1"/>
          </p:cNvSpPr>
          <p:nvPr/>
        </p:nvSpPr>
        <p:spPr bwMode="auto">
          <a:xfrm>
            <a:off x="4691851" y="11135651"/>
            <a:ext cx="990958" cy="938512"/>
          </a:xfrm>
          <a:custGeom>
            <a:avLst/>
            <a:gdLst>
              <a:gd name="T0" fmla="*/ 569913 w 152"/>
              <a:gd name="T1" fmla="*/ 127441 h 144"/>
              <a:gd name="T2" fmla="*/ 479927 w 152"/>
              <a:gd name="T3" fmla="*/ 217399 h 144"/>
              <a:gd name="T4" fmla="*/ 442432 w 152"/>
              <a:gd name="T5" fmla="*/ 127441 h 144"/>
              <a:gd name="T6" fmla="*/ 356196 w 152"/>
              <a:gd name="T7" fmla="*/ 89958 h 144"/>
              <a:gd name="T8" fmla="*/ 442432 w 152"/>
              <a:gd name="T9" fmla="*/ 0 h 144"/>
              <a:gd name="T10" fmla="*/ 479927 w 152"/>
              <a:gd name="T11" fmla="*/ 89958 h 144"/>
              <a:gd name="T12" fmla="*/ 333699 w 152"/>
              <a:gd name="T13" fmla="*/ 374826 h 144"/>
              <a:gd name="T14" fmla="*/ 329950 w 152"/>
              <a:gd name="T15" fmla="*/ 457288 h 144"/>
              <a:gd name="T16" fmla="*/ 236214 w 152"/>
              <a:gd name="T17" fmla="*/ 528505 h 144"/>
              <a:gd name="T18" fmla="*/ 86237 w 152"/>
              <a:gd name="T19" fmla="*/ 532253 h 144"/>
              <a:gd name="T20" fmla="*/ 11248 w 152"/>
              <a:gd name="T21" fmla="*/ 476030 h 144"/>
              <a:gd name="T22" fmla="*/ 14998 w 152"/>
              <a:gd name="T23" fmla="*/ 397316 h 144"/>
              <a:gd name="T24" fmla="*/ 89986 w 152"/>
              <a:gd name="T25" fmla="*/ 337344 h 144"/>
              <a:gd name="T26" fmla="*/ 164975 w 152"/>
              <a:gd name="T27" fmla="*/ 322351 h 144"/>
              <a:gd name="T28" fmla="*/ 176223 w 152"/>
              <a:gd name="T29" fmla="*/ 299861 h 144"/>
              <a:gd name="T30" fmla="*/ 172474 w 152"/>
              <a:gd name="T31" fmla="*/ 258630 h 144"/>
              <a:gd name="T32" fmla="*/ 164975 w 152"/>
              <a:gd name="T33" fmla="*/ 247385 h 144"/>
              <a:gd name="T34" fmla="*/ 104984 w 152"/>
              <a:gd name="T35" fmla="*/ 236141 h 144"/>
              <a:gd name="T36" fmla="*/ 44993 w 152"/>
              <a:gd name="T37" fmla="*/ 176168 h 144"/>
              <a:gd name="T38" fmla="*/ 48743 w 152"/>
              <a:gd name="T39" fmla="*/ 86210 h 144"/>
              <a:gd name="T40" fmla="*/ 146228 w 152"/>
              <a:gd name="T41" fmla="*/ 7497 h 144"/>
              <a:gd name="T42" fmla="*/ 356196 w 152"/>
              <a:gd name="T43" fmla="*/ 0 h 144"/>
              <a:gd name="T44" fmla="*/ 266209 w 152"/>
              <a:gd name="T45" fmla="*/ 26238 h 144"/>
              <a:gd name="T46" fmla="*/ 296205 w 152"/>
              <a:gd name="T47" fmla="*/ 59972 h 144"/>
              <a:gd name="T48" fmla="*/ 314952 w 152"/>
              <a:gd name="T49" fmla="*/ 123693 h 144"/>
              <a:gd name="T50" fmla="*/ 296205 w 152"/>
              <a:gd name="T51" fmla="*/ 183665 h 144"/>
              <a:gd name="T52" fmla="*/ 254961 w 152"/>
              <a:gd name="T53" fmla="*/ 221148 h 144"/>
              <a:gd name="T54" fmla="*/ 236214 w 152"/>
              <a:gd name="T55" fmla="*/ 258630 h 144"/>
              <a:gd name="T56" fmla="*/ 254961 w 152"/>
              <a:gd name="T57" fmla="*/ 288616 h 144"/>
              <a:gd name="T58" fmla="*/ 303704 w 152"/>
              <a:gd name="T59" fmla="*/ 326099 h 144"/>
              <a:gd name="T60" fmla="*/ 333699 w 152"/>
              <a:gd name="T61" fmla="*/ 374826 h 144"/>
              <a:gd name="T62" fmla="*/ 236214 w 152"/>
              <a:gd name="T63" fmla="*/ 206155 h 144"/>
              <a:gd name="T64" fmla="*/ 254961 w 152"/>
              <a:gd name="T65" fmla="*/ 153679 h 144"/>
              <a:gd name="T66" fmla="*/ 232465 w 152"/>
              <a:gd name="T67" fmla="*/ 71217 h 144"/>
              <a:gd name="T68" fmla="*/ 164975 w 152"/>
              <a:gd name="T69" fmla="*/ 22490 h 144"/>
              <a:gd name="T70" fmla="*/ 116232 w 152"/>
              <a:gd name="T71" fmla="*/ 48727 h 144"/>
              <a:gd name="T72" fmla="*/ 101235 w 152"/>
              <a:gd name="T73" fmla="*/ 101203 h 144"/>
              <a:gd name="T74" fmla="*/ 119982 w 152"/>
              <a:gd name="T75" fmla="*/ 179917 h 144"/>
              <a:gd name="T76" fmla="*/ 187471 w 152"/>
              <a:gd name="T77" fmla="*/ 224896 h 144"/>
              <a:gd name="T78" fmla="*/ 292455 w 152"/>
              <a:gd name="T79" fmla="*/ 434799 h 144"/>
              <a:gd name="T80" fmla="*/ 273708 w 152"/>
              <a:gd name="T81" fmla="*/ 389819 h 144"/>
              <a:gd name="T82" fmla="*/ 217467 w 152"/>
              <a:gd name="T83" fmla="*/ 341092 h 144"/>
              <a:gd name="T84" fmla="*/ 198720 w 152"/>
              <a:gd name="T85" fmla="*/ 341092 h 144"/>
              <a:gd name="T86" fmla="*/ 172474 w 152"/>
              <a:gd name="T87" fmla="*/ 341092 h 144"/>
              <a:gd name="T88" fmla="*/ 123731 w 152"/>
              <a:gd name="T89" fmla="*/ 352337 h 144"/>
              <a:gd name="T90" fmla="*/ 89986 w 152"/>
              <a:gd name="T91" fmla="*/ 371078 h 144"/>
              <a:gd name="T92" fmla="*/ 63740 w 152"/>
              <a:gd name="T93" fmla="*/ 423554 h 144"/>
              <a:gd name="T94" fmla="*/ 187471 w 152"/>
              <a:gd name="T95" fmla="*/ 509764 h 144"/>
              <a:gd name="T96" fmla="*/ 292455 w 152"/>
              <a:gd name="T97" fmla="*/ 434799 h 14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52" h="144">
                <a:moveTo>
                  <a:pt x="152" y="24"/>
                </a:moveTo>
                <a:cubicBezTo>
                  <a:pt x="152" y="34"/>
                  <a:pt x="152" y="34"/>
                  <a:pt x="152" y="34"/>
                </a:cubicBezTo>
                <a:cubicBezTo>
                  <a:pt x="128" y="34"/>
                  <a:pt x="128" y="34"/>
                  <a:pt x="128" y="34"/>
                </a:cubicBezTo>
                <a:cubicBezTo>
                  <a:pt x="128" y="58"/>
                  <a:pt x="128" y="58"/>
                  <a:pt x="128" y="58"/>
                </a:cubicBezTo>
                <a:cubicBezTo>
                  <a:pt x="118" y="58"/>
                  <a:pt x="118" y="58"/>
                  <a:pt x="118" y="58"/>
                </a:cubicBezTo>
                <a:cubicBezTo>
                  <a:pt x="118" y="34"/>
                  <a:pt x="118" y="34"/>
                  <a:pt x="118" y="34"/>
                </a:cubicBezTo>
                <a:cubicBezTo>
                  <a:pt x="95" y="34"/>
                  <a:pt x="95" y="34"/>
                  <a:pt x="95" y="34"/>
                </a:cubicBezTo>
                <a:cubicBezTo>
                  <a:pt x="95" y="24"/>
                  <a:pt x="95" y="24"/>
                  <a:pt x="95" y="24"/>
                </a:cubicBezTo>
                <a:cubicBezTo>
                  <a:pt x="118" y="24"/>
                  <a:pt x="118" y="24"/>
                  <a:pt x="118" y="24"/>
                </a:cubicBezTo>
                <a:cubicBezTo>
                  <a:pt x="118" y="0"/>
                  <a:pt x="118" y="0"/>
                  <a:pt x="118" y="0"/>
                </a:cubicBezTo>
                <a:cubicBezTo>
                  <a:pt x="128" y="0"/>
                  <a:pt x="128" y="0"/>
                  <a:pt x="128" y="0"/>
                </a:cubicBezTo>
                <a:cubicBezTo>
                  <a:pt x="128" y="24"/>
                  <a:pt x="128" y="24"/>
                  <a:pt x="128" y="24"/>
                </a:cubicBezTo>
                <a:lnTo>
                  <a:pt x="152" y="24"/>
                </a:lnTo>
                <a:close/>
                <a:moveTo>
                  <a:pt x="89" y="100"/>
                </a:moveTo>
                <a:cubicBezTo>
                  <a:pt x="90" y="102"/>
                  <a:pt x="91" y="105"/>
                  <a:pt x="91" y="109"/>
                </a:cubicBezTo>
                <a:cubicBezTo>
                  <a:pt x="91" y="113"/>
                  <a:pt x="90" y="117"/>
                  <a:pt x="88" y="122"/>
                </a:cubicBezTo>
                <a:cubicBezTo>
                  <a:pt x="85" y="126"/>
                  <a:pt x="82" y="130"/>
                  <a:pt x="78" y="133"/>
                </a:cubicBezTo>
                <a:cubicBezTo>
                  <a:pt x="74" y="136"/>
                  <a:pt x="69" y="139"/>
                  <a:pt x="63" y="141"/>
                </a:cubicBezTo>
                <a:cubicBezTo>
                  <a:pt x="56" y="143"/>
                  <a:pt x="49" y="144"/>
                  <a:pt x="41" y="144"/>
                </a:cubicBezTo>
                <a:cubicBezTo>
                  <a:pt x="34" y="144"/>
                  <a:pt x="28" y="144"/>
                  <a:pt x="23" y="142"/>
                </a:cubicBezTo>
                <a:cubicBezTo>
                  <a:pt x="18" y="141"/>
                  <a:pt x="14" y="139"/>
                  <a:pt x="10" y="136"/>
                </a:cubicBezTo>
                <a:cubicBezTo>
                  <a:pt x="7" y="134"/>
                  <a:pt x="5" y="131"/>
                  <a:pt x="3" y="127"/>
                </a:cubicBezTo>
                <a:cubicBezTo>
                  <a:pt x="1" y="124"/>
                  <a:pt x="0" y="121"/>
                  <a:pt x="0" y="117"/>
                </a:cubicBezTo>
                <a:cubicBezTo>
                  <a:pt x="0" y="114"/>
                  <a:pt x="2" y="110"/>
                  <a:pt x="4" y="106"/>
                </a:cubicBezTo>
                <a:cubicBezTo>
                  <a:pt x="6" y="101"/>
                  <a:pt x="9" y="98"/>
                  <a:pt x="15" y="94"/>
                </a:cubicBezTo>
                <a:cubicBezTo>
                  <a:pt x="18" y="93"/>
                  <a:pt x="21" y="91"/>
                  <a:pt x="24" y="90"/>
                </a:cubicBezTo>
                <a:cubicBezTo>
                  <a:pt x="28" y="89"/>
                  <a:pt x="31" y="88"/>
                  <a:pt x="34" y="87"/>
                </a:cubicBezTo>
                <a:cubicBezTo>
                  <a:pt x="38" y="87"/>
                  <a:pt x="41" y="86"/>
                  <a:pt x="44" y="86"/>
                </a:cubicBezTo>
                <a:cubicBezTo>
                  <a:pt x="46" y="86"/>
                  <a:pt x="49" y="86"/>
                  <a:pt x="51" y="86"/>
                </a:cubicBezTo>
                <a:cubicBezTo>
                  <a:pt x="50" y="84"/>
                  <a:pt x="48" y="82"/>
                  <a:pt x="47" y="80"/>
                </a:cubicBezTo>
                <a:cubicBezTo>
                  <a:pt x="46" y="78"/>
                  <a:pt x="45" y="76"/>
                  <a:pt x="45" y="73"/>
                </a:cubicBezTo>
                <a:cubicBezTo>
                  <a:pt x="45" y="71"/>
                  <a:pt x="46" y="70"/>
                  <a:pt x="46" y="69"/>
                </a:cubicBezTo>
                <a:cubicBezTo>
                  <a:pt x="46" y="68"/>
                  <a:pt x="47" y="67"/>
                  <a:pt x="47" y="65"/>
                </a:cubicBezTo>
                <a:cubicBezTo>
                  <a:pt x="46" y="65"/>
                  <a:pt x="45" y="66"/>
                  <a:pt x="44" y="66"/>
                </a:cubicBezTo>
                <a:cubicBezTo>
                  <a:pt x="43" y="66"/>
                  <a:pt x="42" y="66"/>
                  <a:pt x="41" y="66"/>
                </a:cubicBezTo>
                <a:cubicBezTo>
                  <a:pt x="36" y="66"/>
                  <a:pt x="32" y="65"/>
                  <a:pt x="28" y="63"/>
                </a:cubicBezTo>
                <a:cubicBezTo>
                  <a:pt x="24" y="61"/>
                  <a:pt x="21" y="59"/>
                  <a:pt x="18" y="56"/>
                </a:cubicBezTo>
                <a:cubicBezTo>
                  <a:pt x="15" y="54"/>
                  <a:pt x="13" y="51"/>
                  <a:pt x="12" y="47"/>
                </a:cubicBezTo>
                <a:cubicBezTo>
                  <a:pt x="11" y="43"/>
                  <a:pt x="10" y="40"/>
                  <a:pt x="10" y="36"/>
                </a:cubicBezTo>
                <a:cubicBezTo>
                  <a:pt x="10" y="32"/>
                  <a:pt x="11" y="27"/>
                  <a:pt x="13" y="23"/>
                </a:cubicBezTo>
                <a:cubicBezTo>
                  <a:pt x="15" y="18"/>
                  <a:pt x="18" y="14"/>
                  <a:pt x="22" y="11"/>
                </a:cubicBezTo>
                <a:cubicBezTo>
                  <a:pt x="27" y="6"/>
                  <a:pt x="33" y="4"/>
                  <a:pt x="39" y="2"/>
                </a:cubicBezTo>
                <a:cubicBezTo>
                  <a:pt x="45" y="1"/>
                  <a:pt x="51" y="0"/>
                  <a:pt x="56" y="0"/>
                </a:cubicBezTo>
                <a:cubicBezTo>
                  <a:pt x="95" y="0"/>
                  <a:pt x="95" y="0"/>
                  <a:pt x="95" y="0"/>
                </a:cubicBezTo>
                <a:cubicBezTo>
                  <a:pt x="83" y="7"/>
                  <a:pt x="83" y="7"/>
                  <a:pt x="83" y="7"/>
                </a:cubicBezTo>
                <a:cubicBezTo>
                  <a:pt x="71" y="7"/>
                  <a:pt x="71" y="7"/>
                  <a:pt x="71" y="7"/>
                </a:cubicBezTo>
                <a:cubicBezTo>
                  <a:pt x="72" y="8"/>
                  <a:pt x="73" y="9"/>
                  <a:pt x="75" y="11"/>
                </a:cubicBezTo>
                <a:cubicBezTo>
                  <a:pt x="76" y="12"/>
                  <a:pt x="78" y="14"/>
                  <a:pt x="79" y="16"/>
                </a:cubicBezTo>
                <a:cubicBezTo>
                  <a:pt x="81" y="18"/>
                  <a:pt x="82" y="20"/>
                  <a:pt x="83" y="23"/>
                </a:cubicBezTo>
                <a:cubicBezTo>
                  <a:pt x="84" y="26"/>
                  <a:pt x="84" y="29"/>
                  <a:pt x="84" y="33"/>
                </a:cubicBezTo>
                <a:cubicBezTo>
                  <a:pt x="84" y="36"/>
                  <a:pt x="84" y="39"/>
                  <a:pt x="83" y="42"/>
                </a:cubicBezTo>
                <a:cubicBezTo>
                  <a:pt x="82" y="44"/>
                  <a:pt x="81" y="47"/>
                  <a:pt x="79" y="49"/>
                </a:cubicBezTo>
                <a:cubicBezTo>
                  <a:pt x="78" y="51"/>
                  <a:pt x="76" y="53"/>
                  <a:pt x="74" y="55"/>
                </a:cubicBezTo>
                <a:cubicBezTo>
                  <a:pt x="72" y="56"/>
                  <a:pt x="71" y="58"/>
                  <a:pt x="68" y="59"/>
                </a:cubicBezTo>
                <a:cubicBezTo>
                  <a:pt x="67" y="61"/>
                  <a:pt x="66" y="62"/>
                  <a:pt x="65" y="63"/>
                </a:cubicBezTo>
                <a:cubicBezTo>
                  <a:pt x="64" y="65"/>
                  <a:pt x="63" y="67"/>
                  <a:pt x="63" y="69"/>
                </a:cubicBezTo>
                <a:cubicBezTo>
                  <a:pt x="63" y="71"/>
                  <a:pt x="64" y="72"/>
                  <a:pt x="65" y="74"/>
                </a:cubicBezTo>
                <a:cubicBezTo>
                  <a:pt x="66" y="75"/>
                  <a:pt x="67" y="76"/>
                  <a:pt x="68" y="77"/>
                </a:cubicBezTo>
                <a:cubicBezTo>
                  <a:pt x="75" y="82"/>
                  <a:pt x="75" y="82"/>
                  <a:pt x="75" y="82"/>
                </a:cubicBezTo>
                <a:cubicBezTo>
                  <a:pt x="77" y="84"/>
                  <a:pt x="79" y="86"/>
                  <a:pt x="81" y="87"/>
                </a:cubicBezTo>
                <a:cubicBezTo>
                  <a:pt x="83" y="89"/>
                  <a:pt x="85" y="91"/>
                  <a:pt x="86" y="93"/>
                </a:cubicBezTo>
                <a:cubicBezTo>
                  <a:pt x="87" y="95"/>
                  <a:pt x="89" y="97"/>
                  <a:pt x="89" y="100"/>
                </a:cubicBezTo>
                <a:close/>
                <a:moveTo>
                  <a:pt x="57" y="59"/>
                </a:moveTo>
                <a:cubicBezTo>
                  <a:pt x="60" y="58"/>
                  <a:pt x="61" y="57"/>
                  <a:pt x="63" y="55"/>
                </a:cubicBezTo>
                <a:cubicBezTo>
                  <a:pt x="65" y="53"/>
                  <a:pt x="66" y="51"/>
                  <a:pt x="67" y="48"/>
                </a:cubicBezTo>
                <a:cubicBezTo>
                  <a:pt x="67" y="45"/>
                  <a:pt x="68" y="43"/>
                  <a:pt x="68" y="41"/>
                </a:cubicBezTo>
                <a:cubicBezTo>
                  <a:pt x="68" y="38"/>
                  <a:pt x="67" y="34"/>
                  <a:pt x="66" y="30"/>
                </a:cubicBezTo>
                <a:cubicBezTo>
                  <a:pt x="65" y="26"/>
                  <a:pt x="64" y="22"/>
                  <a:pt x="62" y="19"/>
                </a:cubicBezTo>
                <a:cubicBezTo>
                  <a:pt x="60" y="15"/>
                  <a:pt x="57" y="12"/>
                  <a:pt x="54" y="10"/>
                </a:cubicBezTo>
                <a:cubicBezTo>
                  <a:pt x="51" y="8"/>
                  <a:pt x="48" y="6"/>
                  <a:pt x="44" y="6"/>
                </a:cubicBezTo>
                <a:cubicBezTo>
                  <a:pt x="41" y="6"/>
                  <a:pt x="39" y="7"/>
                  <a:pt x="37" y="8"/>
                </a:cubicBezTo>
                <a:cubicBezTo>
                  <a:pt x="34" y="9"/>
                  <a:pt x="32" y="11"/>
                  <a:pt x="31" y="13"/>
                </a:cubicBezTo>
                <a:cubicBezTo>
                  <a:pt x="29" y="15"/>
                  <a:pt x="28" y="17"/>
                  <a:pt x="27" y="19"/>
                </a:cubicBezTo>
                <a:cubicBezTo>
                  <a:pt x="27" y="22"/>
                  <a:pt x="27" y="24"/>
                  <a:pt x="27" y="27"/>
                </a:cubicBezTo>
                <a:cubicBezTo>
                  <a:pt x="27" y="30"/>
                  <a:pt x="27" y="33"/>
                  <a:pt x="28" y="37"/>
                </a:cubicBezTo>
                <a:cubicBezTo>
                  <a:pt x="29" y="41"/>
                  <a:pt x="30" y="45"/>
                  <a:pt x="32" y="48"/>
                </a:cubicBezTo>
                <a:cubicBezTo>
                  <a:pt x="34" y="52"/>
                  <a:pt x="37" y="55"/>
                  <a:pt x="40" y="57"/>
                </a:cubicBezTo>
                <a:cubicBezTo>
                  <a:pt x="43" y="59"/>
                  <a:pt x="46" y="60"/>
                  <a:pt x="50" y="60"/>
                </a:cubicBezTo>
                <a:cubicBezTo>
                  <a:pt x="53" y="60"/>
                  <a:pt x="55" y="60"/>
                  <a:pt x="57" y="59"/>
                </a:cubicBezTo>
                <a:close/>
                <a:moveTo>
                  <a:pt x="78" y="116"/>
                </a:moveTo>
                <a:cubicBezTo>
                  <a:pt x="78" y="114"/>
                  <a:pt x="78" y="111"/>
                  <a:pt x="77" y="109"/>
                </a:cubicBezTo>
                <a:cubicBezTo>
                  <a:pt x="76" y="108"/>
                  <a:pt x="75" y="106"/>
                  <a:pt x="73" y="104"/>
                </a:cubicBezTo>
                <a:cubicBezTo>
                  <a:pt x="72" y="102"/>
                  <a:pt x="69" y="100"/>
                  <a:pt x="67" y="98"/>
                </a:cubicBezTo>
                <a:cubicBezTo>
                  <a:pt x="64" y="96"/>
                  <a:pt x="61" y="94"/>
                  <a:pt x="58" y="91"/>
                </a:cubicBezTo>
                <a:cubicBezTo>
                  <a:pt x="57" y="91"/>
                  <a:pt x="56" y="91"/>
                  <a:pt x="56" y="91"/>
                </a:cubicBezTo>
                <a:cubicBezTo>
                  <a:pt x="55" y="91"/>
                  <a:pt x="54" y="91"/>
                  <a:pt x="53" y="91"/>
                </a:cubicBezTo>
                <a:cubicBezTo>
                  <a:pt x="53" y="91"/>
                  <a:pt x="52" y="91"/>
                  <a:pt x="51" y="91"/>
                </a:cubicBezTo>
                <a:cubicBezTo>
                  <a:pt x="49" y="91"/>
                  <a:pt x="48" y="91"/>
                  <a:pt x="46" y="91"/>
                </a:cubicBezTo>
                <a:cubicBezTo>
                  <a:pt x="44" y="92"/>
                  <a:pt x="42" y="92"/>
                  <a:pt x="40" y="92"/>
                </a:cubicBezTo>
                <a:cubicBezTo>
                  <a:pt x="37" y="93"/>
                  <a:pt x="35" y="93"/>
                  <a:pt x="33" y="94"/>
                </a:cubicBezTo>
                <a:cubicBezTo>
                  <a:pt x="32" y="94"/>
                  <a:pt x="31" y="95"/>
                  <a:pt x="29" y="96"/>
                </a:cubicBezTo>
                <a:cubicBezTo>
                  <a:pt x="27" y="97"/>
                  <a:pt x="25" y="98"/>
                  <a:pt x="24" y="99"/>
                </a:cubicBezTo>
                <a:cubicBezTo>
                  <a:pt x="22" y="101"/>
                  <a:pt x="20" y="103"/>
                  <a:pt x="19" y="105"/>
                </a:cubicBezTo>
                <a:cubicBezTo>
                  <a:pt x="18" y="107"/>
                  <a:pt x="17" y="110"/>
                  <a:pt x="17" y="113"/>
                </a:cubicBezTo>
                <a:cubicBezTo>
                  <a:pt x="17" y="120"/>
                  <a:pt x="20" y="126"/>
                  <a:pt x="26" y="130"/>
                </a:cubicBezTo>
                <a:cubicBezTo>
                  <a:pt x="32" y="134"/>
                  <a:pt x="40" y="136"/>
                  <a:pt x="50" y="136"/>
                </a:cubicBezTo>
                <a:cubicBezTo>
                  <a:pt x="59" y="136"/>
                  <a:pt x="66" y="134"/>
                  <a:pt x="71" y="131"/>
                </a:cubicBezTo>
                <a:cubicBezTo>
                  <a:pt x="76" y="127"/>
                  <a:pt x="78" y="122"/>
                  <a:pt x="78" y="1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latin typeface="Open Sans" panose="020B0606030504020204"/>
            </a:endParaRPr>
          </a:p>
        </p:txBody>
      </p:sp>
      <p:sp>
        <p:nvSpPr>
          <p:cNvPr id="2082" name="Freeform 67"/>
          <p:cNvSpPr>
            <a:spLocks noEditPoints="1"/>
          </p:cNvSpPr>
          <p:nvPr/>
        </p:nvSpPr>
        <p:spPr bwMode="auto">
          <a:xfrm>
            <a:off x="7316923" y="4270718"/>
            <a:ext cx="1101370" cy="527222"/>
          </a:xfrm>
          <a:custGeom>
            <a:avLst/>
            <a:gdLst>
              <a:gd name="T0" fmla="*/ 101196 w 169"/>
              <a:gd name="T1" fmla="*/ 299470 h 81"/>
              <a:gd name="T2" fmla="*/ 67464 w 169"/>
              <a:gd name="T3" fmla="*/ 291983 h 81"/>
              <a:gd name="T4" fmla="*/ 0 w 169"/>
              <a:gd name="T5" fmla="*/ 205885 h 81"/>
              <a:gd name="T6" fmla="*/ 59968 w 169"/>
              <a:gd name="T7" fmla="*/ 209629 h 81"/>
              <a:gd name="T8" fmla="*/ 149920 w 169"/>
              <a:gd name="T9" fmla="*/ 228346 h 81"/>
              <a:gd name="T10" fmla="*/ 112440 w 169"/>
              <a:gd name="T11" fmla="*/ 138505 h 81"/>
              <a:gd name="T12" fmla="*/ 59968 w 169"/>
              <a:gd name="T13" fmla="*/ 160965 h 81"/>
              <a:gd name="T14" fmla="*/ 11244 w 169"/>
              <a:gd name="T15" fmla="*/ 160965 h 81"/>
              <a:gd name="T16" fmla="*/ 206140 w 169"/>
              <a:gd name="T17" fmla="*/ 0 h 81"/>
              <a:gd name="T18" fmla="*/ 202392 w 169"/>
              <a:gd name="T19" fmla="*/ 48664 h 81"/>
              <a:gd name="T20" fmla="*/ 82456 w 169"/>
              <a:gd name="T21" fmla="*/ 52407 h 81"/>
              <a:gd name="T22" fmla="*/ 71212 w 169"/>
              <a:gd name="T23" fmla="*/ 116044 h 81"/>
              <a:gd name="T24" fmla="*/ 209888 w 169"/>
              <a:gd name="T25" fmla="*/ 145991 h 81"/>
              <a:gd name="T26" fmla="*/ 213636 w 169"/>
              <a:gd name="T27" fmla="*/ 142248 h 81"/>
              <a:gd name="T28" fmla="*/ 356061 w 169"/>
              <a:gd name="T29" fmla="*/ 93584 h 81"/>
              <a:gd name="T30" fmla="*/ 419777 w 169"/>
              <a:gd name="T31" fmla="*/ 153478 h 81"/>
              <a:gd name="T32" fmla="*/ 468501 w 169"/>
              <a:gd name="T33" fmla="*/ 104814 h 81"/>
              <a:gd name="T34" fmla="*/ 633413 w 169"/>
              <a:gd name="T35" fmla="*/ 168452 h 81"/>
              <a:gd name="T36" fmla="*/ 633413 w 169"/>
              <a:gd name="T37" fmla="*/ 194655 h 81"/>
              <a:gd name="T38" fmla="*/ 625917 w 169"/>
              <a:gd name="T39" fmla="*/ 232089 h 81"/>
              <a:gd name="T40" fmla="*/ 472249 w 169"/>
              <a:gd name="T41" fmla="*/ 280753 h 81"/>
              <a:gd name="T42" fmla="*/ 419777 w 169"/>
              <a:gd name="T43" fmla="*/ 232089 h 81"/>
              <a:gd name="T44" fmla="*/ 382297 w 169"/>
              <a:gd name="T45" fmla="*/ 269523 h 81"/>
              <a:gd name="T46" fmla="*/ 213636 w 169"/>
              <a:gd name="T47" fmla="*/ 239576 h 81"/>
              <a:gd name="T48" fmla="*/ 209888 w 169"/>
              <a:gd name="T49" fmla="*/ 239576 h 81"/>
              <a:gd name="T50" fmla="*/ 119936 w 169"/>
              <a:gd name="T51" fmla="*/ 299470 h 81"/>
              <a:gd name="T52" fmla="*/ 490989 w 169"/>
              <a:gd name="T53" fmla="*/ 224602 h 81"/>
              <a:gd name="T54" fmla="*/ 577193 w 169"/>
              <a:gd name="T55" fmla="*/ 209629 h 81"/>
              <a:gd name="T56" fmla="*/ 532217 w 169"/>
              <a:gd name="T57" fmla="*/ 138505 h 81"/>
              <a:gd name="T58" fmla="*/ 453509 w 169"/>
              <a:gd name="T59" fmla="*/ 190912 h 81"/>
              <a:gd name="T60" fmla="*/ 382297 w 169"/>
              <a:gd name="T61" fmla="*/ 190912 h 81"/>
              <a:gd name="T62" fmla="*/ 311084 w 169"/>
              <a:gd name="T63" fmla="*/ 142248 h 81"/>
              <a:gd name="T64" fmla="*/ 258612 w 169"/>
              <a:gd name="T65" fmla="*/ 198399 h 81"/>
              <a:gd name="T66" fmla="*/ 322329 w 169"/>
              <a:gd name="T67" fmla="*/ 235832 h 8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69" h="81">
                <a:moveTo>
                  <a:pt x="32" y="80"/>
                </a:moveTo>
                <a:cubicBezTo>
                  <a:pt x="31" y="80"/>
                  <a:pt x="29" y="80"/>
                  <a:pt x="27" y="80"/>
                </a:cubicBezTo>
                <a:cubicBezTo>
                  <a:pt x="27" y="80"/>
                  <a:pt x="27" y="80"/>
                  <a:pt x="26" y="80"/>
                </a:cubicBezTo>
                <a:cubicBezTo>
                  <a:pt x="24" y="80"/>
                  <a:pt x="21" y="79"/>
                  <a:pt x="18" y="78"/>
                </a:cubicBezTo>
                <a:cubicBezTo>
                  <a:pt x="9" y="75"/>
                  <a:pt x="3" y="70"/>
                  <a:pt x="1" y="60"/>
                </a:cubicBezTo>
                <a:cubicBezTo>
                  <a:pt x="0" y="58"/>
                  <a:pt x="0" y="57"/>
                  <a:pt x="0" y="55"/>
                </a:cubicBezTo>
                <a:cubicBezTo>
                  <a:pt x="6" y="55"/>
                  <a:pt x="11" y="55"/>
                  <a:pt x="16" y="55"/>
                </a:cubicBezTo>
                <a:cubicBezTo>
                  <a:pt x="16" y="56"/>
                  <a:pt x="16" y="56"/>
                  <a:pt x="16" y="56"/>
                </a:cubicBezTo>
                <a:cubicBezTo>
                  <a:pt x="17" y="59"/>
                  <a:pt x="18" y="62"/>
                  <a:pt x="20" y="64"/>
                </a:cubicBezTo>
                <a:cubicBezTo>
                  <a:pt x="25" y="68"/>
                  <a:pt x="35" y="69"/>
                  <a:pt x="40" y="61"/>
                </a:cubicBezTo>
                <a:cubicBezTo>
                  <a:pt x="43" y="58"/>
                  <a:pt x="43" y="53"/>
                  <a:pt x="43" y="49"/>
                </a:cubicBezTo>
                <a:cubicBezTo>
                  <a:pt x="42" y="42"/>
                  <a:pt x="36" y="37"/>
                  <a:pt x="30" y="37"/>
                </a:cubicBezTo>
                <a:cubicBezTo>
                  <a:pt x="25" y="37"/>
                  <a:pt x="21" y="38"/>
                  <a:pt x="18" y="43"/>
                </a:cubicBezTo>
                <a:cubicBezTo>
                  <a:pt x="17" y="43"/>
                  <a:pt x="17" y="43"/>
                  <a:pt x="16" y="43"/>
                </a:cubicBezTo>
                <a:cubicBezTo>
                  <a:pt x="12" y="43"/>
                  <a:pt x="8" y="43"/>
                  <a:pt x="4" y="43"/>
                </a:cubicBezTo>
                <a:cubicBezTo>
                  <a:pt x="3" y="43"/>
                  <a:pt x="3" y="43"/>
                  <a:pt x="3" y="43"/>
                </a:cubicBezTo>
                <a:cubicBezTo>
                  <a:pt x="5" y="29"/>
                  <a:pt x="8" y="14"/>
                  <a:pt x="10" y="0"/>
                </a:cubicBezTo>
                <a:cubicBezTo>
                  <a:pt x="25" y="0"/>
                  <a:pt x="40" y="0"/>
                  <a:pt x="55" y="0"/>
                </a:cubicBezTo>
                <a:cubicBezTo>
                  <a:pt x="55" y="4"/>
                  <a:pt x="55" y="8"/>
                  <a:pt x="55" y="13"/>
                </a:cubicBezTo>
                <a:cubicBezTo>
                  <a:pt x="54" y="13"/>
                  <a:pt x="54" y="13"/>
                  <a:pt x="54" y="13"/>
                </a:cubicBezTo>
                <a:cubicBezTo>
                  <a:pt x="43" y="13"/>
                  <a:pt x="33" y="13"/>
                  <a:pt x="23" y="13"/>
                </a:cubicBezTo>
                <a:cubicBezTo>
                  <a:pt x="22" y="13"/>
                  <a:pt x="22" y="13"/>
                  <a:pt x="22" y="14"/>
                </a:cubicBezTo>
                <a:cubicBezTo>
                  <a:pt x="21" y="19"/>
                  <a:pt x="20" y="25"/>
                  <a:pt x="19" y="30"/>
                </a:cubicBezTo>
                <a:cubicBezTo>
                  <a:pt x="19" y="31"/>
                  <a:pt x="19" y="31"/>
                  <a:pt x="19" y="31"/>
                </a:cubicBezTo>
                <a:cubicBezTo>
                  <a:pt x="25" y="25"/>
                  <a:pt x="32" y="24"/>
                  <a:pt x="40" y="25"/>
                </a:cubicBezTo>
                <a:cubicBezTo>
                  <a:pt x="47" y="27"/>
                  <a:pt x="53" y="32"/>
                  <a:pt x="56" y="39"/>
                </a:cubicBezTo>
                <a:cubicBezTo>
                  <a:pt x="56" y="39"/>
                  <a:pt x="56" y="39"/>
                  <a:pt x="56" y="39"/>
                </a:cubicBezTo>
                <a:cubicBezTo>
                  <a:pt x="57" y="38"/>
                  <a:pt x="57" y="38"/>
                  <a:pt x="57" y="38"/>
                </a:cubicBezTo>
                <a:cubicBezTo>
                  <a:pt x="59" y="31"/>
                  <a:pt x="64" y="26"/>
                  <a:pt x="71" y="24"/>
                </a:cubicBezTo>
                <a:cubicBezTo>
                  <a:pt x="79" y="20"/>
                  <a:pt x="87" y="21"/>
                  <a:pt x="95" y="25"/>
                </a:cubicBezTo>
                <a:cubicBezTo>
                  <a:pt x="100" y="28"/>
                  <a:pt x="104" y="32"/>
                  <a:pt x="108" y="36"/>
                </a:cubicBezTo>
                <a:cubicBezTo>
                  <a:pt x="109" y="38"/>
                  <a:pt x="111" y="39"/>
                  <a:pt x="112" y="41"/>
                </a:cubicBezTo>
                <a:cubicBezTo>
                  <a:pt x="113" y="40"/>
                  <a:pt x="113" y="39"/>
                  <a:pt x="114" y="38"/>
                </a:cubicBezTo>
                <a:cubicBezTo>
                  <a:pt x="117" y="34"/>
                  <a:pt x="121" y="31"/>
                  <a:pt x="125" y="28"/>
                </a:cubicBezTo>
                <a:cubicBezTo>
                  <a:pt x="132" y="22"/>
                  <a:pt x="140" y="20"/>
                  <a:pt x="149" y="22"/>
                </a:cubicBezTo>
                <a:cubicBezTo>
                  <a:pt x="161" y="25"/>
                  <a:pt x="167" y="34"/>
                  <a:pt x="169" y="45"/>
                </a:cubicBezTo>
                <a:cubicBezTo>
                  <a:pt x="169" y="46"/>
                  <a:pt x="169" y="47"/>
                  <a:pt x="169" y="49"/>
                </a:cubicBezTo>
                <a:cubicBezTo>
                  <a:pt x="169" y="50"/>
                  <a:pt x="169" y="51"/>
                  <a:pt x="169" y="52"/>
                </a:cubicBezTo>
                <a:cubicBezTo>
                  <a:pt x="169" y="52"/>
                  <a:pt x="169" y="52"/>
                  <a:pt x="169" y="52"/>
                </a:cubicBezTo>
                <a:cubicBezTo>
                  <a:pt x="169" y="56"/>
                  <a:pt x="168" y="59"/>
                  <a:pt x="167" y="62"/>
                </a:cubicBezTo>
                <a:cubicBezTo>
                  <a:pt x="163" y="75"/>
                  <a:pt x="151" y="81"/>
                  <a:pt x="139" y="79"/>
                </a:cubicBezTo>
                <a:cubicBezTo>
                  <a:pt x="134" y="79"/>
                  <a:pt x="130" y="77"/>
                  <a:pt x="126" y="75"/>
                </a:cubicBezTo>
                <a:cubicBezTo>
                  <a:pt x="121" y="72"/>
                  <a:pt x="118" y="68"/>
                  <a:pt x="114" y="64"/>
                </a:cubicBezTo>
                <a:cubicBezTo>
                  <a:pt x="114" y="64"/>
                  <a:pt x="113" y="63"/>
                  <a:pt x="112" y="62"/>
                </a:cubicBezTo>
                <a:cubicBezTo>
                  <a:pt x="112" y="62"/>
                  <a:pt x="112" y="62"/>
                  <a:pt x="111" y="63"/>
                </a:cubicBezTo>
                <a:cubicBezTo>
                  <a:pt x="108" y="66"/>
                  <a:pt x="105" y="69"/>
                  <a:pt x="102" y="72"/>
                </a:cubicBezTo>
                <a:cubicBezTo>
                  <a:pt x="94" y="78"/>
                  <a:pt x="86" y="81"/>
                  <a:pt x="77" y="79"/>
                </a:cubicBezTo>
                <a:cubicBezTo>
                  <a:pt x="68" y="78"/>
                  <a:pt x="61" y="72"/>
                  <a:pt x="57" y="64"/>
                </a:cubicBezTo>
                <a:cubicBezTo>
                  <a:pt x="57" y="64"/>
                  <a:pt x="57" y="63"/>
                  <a:pt x="57" y="63"/>
                </a:cubicBezTo>
                <a:cubicBezTo>
                  <a:pt x="56" y="63"/>
                  <a:pt x="56" y="64"/>
                  <a:pt x="56" y="64"/>
                </a:cubicBezTo>
                <a:cubicBezTo>
                  <a:pt x="52" y="72"/>
                  <a:pt x="46" y="77"/>
                  <a:pt x="37" y="79"/>
                </a:cubicBezTo>
                <a:cubicBezTo>
                  <a:pt x="35" y="80"/>
                  <a:pt x="34" y="80"/>
                  <a:pt x="32" y="80"/>
                </a:cubicBezTo>
                <a:close/>
                <a:moveTo>
                  <a:pt x="121" y="51"/>
                </a:moveTo>
                <a:cubicBezTo>
                  <a:pt x="124" y="54"/>
                  <a:pt x="127" y="57"/>
                  <a:pt x="131" y="60"/>
                </a:cubicBezTo>
                <a:cubicBezTo>
                  <a:pt x="134" y="62"/>
                  <a:pt x="138" y="64"/>
                  <a:pt x="143" y="64"/>
                </a:cubicBezTo>
                <a:cubicBezTo>
                  <a:pt x="148" y="64"/>
                  <a:pt x="152" y="61"/>
                  <a:pt x="154" y="56"/>
                </a:cubicBezTo>
                <a:cubicBezTo>
                  <a:pt x="155" y="54"/>
                  <a:pt x="155" y="51"/>
                  <a:pt x="154" y="48"/>
                </a:cubicBezTo>
                <a:cubicBezTo>
                  <a:pt x="154" y="43"/>
                  <a:pt x="150" y="37"/>
                  <a:pt x="142" y="37"/>
                </a:cubicBezTo>
                <a:cubicBezTo>
                  <a:pt x="139" y="37"/>
                  <a:pt x="136" y="39"/>
                  <a:pt x="133" y="40"/>
                </a:cubicBezTo>
                <a:cubicBezTo>
                  <a:pt x="129" y="43"/>
                  <a:pt x="125" y="47"/>
                  <a:pt x="121" y="51"/>
                </a:cubicBezTo>
                <a:close/>
                <a:moveTo>
                  <a:pt x="103" y="51"/>
                </a:moveTo>
                <a:cubicBezTo>
                  <a:pt x="102" y="51"/>
                  <a:pt x="102" y="51"/>
                  <a:pt x="102" y="51"/>
                </a:cubicBezTo>
                <a:cubicBezTo>
                  <a:pt x="99" y="48"/>
                  <a:pt x="97" y="45"/>
                  <a:pt x="94" y="43"/>
                </a:cubicBezTo>
                <a:cubicBezTo>
                  <a:pt x="90" y="40"/>
                  <a:pt x="87" y="38"/>
                  <a:pt x="83" y="38"/>
                </a:cubicBezTo>
                <a:cubicBezTo>
                  <a:pt x="79" y="37"/>
                  <a:pt x="75" y="38"/>
                  <a:pt x="73" y="42"/>
                </a:cubicBezTo>
                <a:cubicBezTo>
                  <a:pt x="70" y="45"/>
                  <a:pt x="69" y="49"/>
                  <a:pt x="69" y="53"/>
                </a:cubicBezTo>
                <a:cubicBezTo>
                  <a:pt x="70" y="57"/>
                  <a:pt x="72" y="60"/>
                  <a:pt x="75" y="62"/>
                </a:cubicBezTo>
                <a:cubicBezTo>
                  <a:pt x="79" y="64"/>
                  <a:pt x="83" y="64"/>
                  <a:pt x="86" y="63"/>
                </a:cubicBezTo>
                <a:cubicBezTo>
                  <a:pt x="93" y="61"/>
                  <a:pt x="98" y="56"/>
                  <a:pt x="103" y="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latin typeface="Open Sans" panose="020B0606030504020204"/>
            </a:endParaRPr>
          </a:p>
        </p:txBody>
      </p:sp>
      <p:sp>
        <p:nvSpPr>
          <p:cNvPr id="2083" name="Freeform 68"/>
          <p:cNvSpPr>
            <a:spLocks/>
          </p:cNvSpPr>
          <p:nvPr/>
        </p:nvSpPr>
        <p:spPr bwMode="auto">
          <a:xfrm>
            <a:off x="9812259" y="7014483"/>
            <a:ext cx="731486" cy="841900"/>
          </a:xfrm>
          <a:custGeom>
            <a:avLst/>
            <a:gdLst>
              <a:gd name="T0" fmla="*/ 420688 w 112"/>
              <a:gd name="T1" fmla="*/ 240217 h 129"/>
              <a:gd name="T2" fmla="*/ 386883 w 112"/>
              <a:gd name="T3" fmla="*/ 243971 h 129"/>
              <a:gd name="T4" fmla="*/ 277955 w 112"/>
              <a:gd name="T5" fmla="*/ 127615 h 129"/>
              <a:gd name="T6" fmla="*/ 311760 w 112"/>
              <a:gd name="T7" fmla="*/ 71315 h 129"/>
              <a:gd name="T8" fmla="*/ 345565 w 112"/>
              <a:gd name="T9" fmla="*/ 123862 h 129"/>
              <a:gd name="T10" fmla="*/ 334297 w 112"/>
              <a:gd name="T11" fmla="*/ 176410 h 129"/>
              <a:gd name="T12" fmla="*/ 405663 w 112"/>
              <a:gd name="T13" fmla="*/ 198930 h 129"/>
              <a:gd name="T14" fmla="*/ 420688 w 112"/>
              <a:gd name="T15" fmla="*/ 116355 h 129"/>
              <a:gd name="T16" fmla="*/ 315516 w 112"/>
              <a:gd name="T17" fmla="*/ 0 h 129"/>
              <a:gd name="T18" fmla="*/ 202832 w 112"/>
              <a:gd name="T19" fmla="*/ 127615 h 129"/>
              <a:gd name="T20" fmla="*/ 292979 w 112"/>
              <a:gd name="T21" fmla="*/ 285258 h 129"/>
              <a:gd name="T22" fmla="*/ 210344 w 112"/>
              <a:gd name="T23" fmla="*/ 401613 h 129"/>
              <a:gd name="T24" fmla="*/ 82635 w 112"/>
              <a:gd name="T25" fmla="*/ 71315 h 129"/>
              <a:gd name="T26" fmla="*/ 0 w 112"/>
              <a:gd name="T27" fmla="*/ 71315 h 129"/>
              <a:gd name="T28" fmla="*/ 180295 w 112"/>
              <a:gd name="T29" fmla="*/ 472928 h 129"/>
              <a:gd name="T30" fmla="*/ 229125 w 112"/>
              <a:gd name="T31" fmla="*/ 472928 h 129"/>
              <a:gd name="T32" fmla="*/ 364346 w 112"/>
              <a:gd name="T33" fmla="*/ 304025 h 129"/>
              <a:gd name="T34" fmla="*/ 420688 w 112"/>
              <a:gd name="T35" fmla="*/ 296518 h 129"/>
              <a:gd name="T36" fmla="*/ 420688 w 112"/>
              <a:gd name="T37" fmla="*/ 240217 h 1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2" h="129">
                <a:moveTo>
                  <a:pt x="112" y="64"/>
                </a:moveTo>
                <a:cubicBezTo>
                  <a:pt x="109" y="64"/>
                  <a:pt x="106" y="65"/>
                  <a:pt x="103" y="65"/>
                </a:cubicBezTo>
                <a:cubicBezTo>
                  <a:pt x="87" y="65"/>
                  <a:pt x="74" y="54"/>
                  <a:pt x="74" y="34"/>
                </a:cubicBezTo>
                <a:cubicBezTo>
                  <a:pt x="74" y="24"/>
                  <a:pt x="78" y="19"/>
                  <a:pt x="83" y="19"/>
                </a:cubicBezTo>
                <a:cubicBezTo>
                  <a:pt x="88" y="19"/>
                  <a:pt x="92" y="24"/>
                  <a:pt x="92" y="33"/>
                </a:cubicBezTo>
                <a:cubicBezTo>
                  <a:pt x="92" y="38"/>
                  <a:pt x="90" y="44"/>
                  <a:pt x="89" y="47"/>
                </a:cubicBezTo>
                <a:cubicBezTo>
                  <a:pt x="89" y="47"/>
                  <a:pt x="94" y="56"/>
                  <a:pt x="108" y="53"/>
                </a:cubicBezTo>
                <a:cubicBezTo>
                  <a:pt x="111" y="47"/>
                  <a:pt x="112" y="38"/>
                  <a:pt x="112" y="31"/>
                </a:cubicBezTo>
                <a:cubicBezTo>
                  <a:pt x="112" y="12"/>
                  <a:pt x="102" y="0"/>
                  <a:pt x="84" y="0"/>
                </a:cubicBezTo>
                <a:cubicBezTo>
                  <a:pt x="65" y="0"/>
                  <a:pt x="54" y="15"/>
                  <a:pt x="54" y="34"/>
                </a:cubicBezTo>
                <a:cubicBezTo>
                  <a:pt x="54" y="53"/>
                  <a:pt x="63" y="69"/>
                  <a:pt x="78" y="76"/>
                </a:cubicBezTo>
                <a:cubicBezTo>
                  <a:pt x="72" y="88"/>
                  <a:pt x="64" y="99"/>
                  <a:pt x="56" y="107"/>
                </a:cubicBezTo>
                <a:cubicBezTo>
                  <a:pt x="41" y="89"/>
                  <a:pt x="28" y="66"/>
                  <a:pt x="22" y="19"/>
                </a:cubicBezTo>
                <a:cubicBezTo>
                  <a:pt x="0" y="19"/>
                  <a:pt x="0" y="19"/>
                  <a:pt x="0" y="19"/>
                </a:cubicBezTo>
                <a:cubicBezTo>
                  <a:pt x="10" y="97"/>
                  <a:pt x="40" y="121"/>
                  <a:pt x="48" y="126"/>
                </a:cubicBezTo>
                <a:cubicBezTo>
                  <a:pt x="53" y="129"/>
                  <a:pt x="57" y="128"/>
                  <a:pt x="61" y="126"/>
                </a:cubicBezTo>
                <a:cubicBezTo>
                  <a:pt x="67" y="122"/>
                  <a:pt x="86" y="103"/>
                  <a:pt x="97" y="81"/>
                </a:cubicBezTo>
                <a:cubicBezTo>
                  <a:pt x="102" y="81"/>
                  <a:pt x="107" y="80"/>
                  <a:pt x="112" y="79"/>
                </a:cubicBezTo>
                <a:lnTo>
                  <a:pt x="112"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latin typeface="Open Sans" panose="020B0606030504020204"/>
            </a:endParaRPr>
          </a:p>
        </p:txBody>
      </p:sp>
      <p:sp>
        <p:nvSpPr>
          <p:cNvPr id="2" name="Title 1">
            <a:extLst>
              <a:ext uri="{FF2B5EF4-FFF2-40B4-BE49-F238E27FC236}">
                <a16:creationId xmlns:a16="http://schemas.microsoft.com/office/drawing/2014/main" id="{BF78280E-DBD7-4404-B7BB-9A398E8490B8}"/>
              </a:ext>
            </a:extLst>
          </p:cNvPr>
          <p:cNvSpPr>
            <a:spLocks noGrp="1"/>
          </p:cNvSpPr>
          <p:nvPr>
            <p:ph type="title"/>
          </p:nvPr>
        </p:nvSpPr>
        <p:spPr/>
        <p:txBody>
          <a:bodyPr>
            <a:normAutofit/>
          </a:bodyPr>
          <a:lstStyle/>
          <a:p>
            <a:r>
              <a:rPr lang="en-US" dirty="0"/>
              <a:t>Your Title Here</a:t>
            </a:r>
          </a:p>
        </p:txBody>
      </p:sp>
    </p:spTree>
    <p:extLst>
      <p:ext uri="{BB962C8B-B14F-4D97-AF65-F5344CB8AC3E}">
        <p14:creationId xmlns:p14="http://schemas.microsoft.com/office/powerpoint/2010/main" val="1579667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ABAFF91-EA50-4249-BD87-35101D36E575}"/>
              </a:ext>
            </a:extLst>
          </p:cNvPr>
          <p:cNvGrpSpPr/>
          <p:nvPr/>
        </p:nvGrpSpPr>
        <p:grpSpPr>
          <a:xfrm>
            <a:off x="1773383" y="3759200"/>
            <a:ext cx="21239018" cy="7502524"/>
            <a:chOff x="476250" y="2405063"/>
            <a:chExt cx="11226800" cy="3751262"/>
          </a:xfrm>
        </p:grpSpPr>
        <p:sp>
          <p:nvSpPr>
            <p:cNvPr id="2050" name="TextBox 93"/>
            <p:cNvSpPr txBox="1">
              <a:spLocks noChangeArrowheads="1"/>
            </p:cNvSpPr>
            <p:nvPr/>
          </p:nvSpPr>
          <p:spPr bwMode="auto">
            <a:xfrm>
              <a:off x="476250" y="4978400"/>
              <a:ext cx="2830513" cy="41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1828800">
                <a:lnSpc>
                  <a:spcPct val="100000"/>
                </a:lnSpc>
                <a:spcBef>
                  <a:spcPct val="0"/>
                </a:spcBef>
                <a:buNone/>
              </a:pPr>
              <a:r>
                <a:rPr lang="en-US" altLang="ru-RU" sz="2400" dirty="0">
                  <a:solidFill>
                    <a:prstClr val="black"/>
                  </a:solidFill>
                  <a:latin typeface="+mn-lt"/>
                  <a:cs typeface="Open Sans" panose="020B0606030504020204" pitchFamily="34" charset="0"/>
                </a:rPr>
                <a:t>Lorem ipsum dolor sit </a:t>
              </a:r>
              <a:r>
                <a:rPr lang="en-US" altLang="ru-RU" sz="2400" dirty="0" err="1">
                  <a:solidFill>
                    <a:prstClr val="black"/>
                  </a:solidFill>
                  <a:latin typeface="+mn-lt"/>
                  <a:cs typeface="Open Sans" panose="020B0606030504020204" pitchFamily="34" charset="0"/>
                </a:rPr>
                <a:t>amet</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consetur</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adipin</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nnscing</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elit</a:t>
              </a:r>
              <a:endParaRPr lang="ru-RU" altLang="ru-RU" sz="2400" dirty="0">
                <a:solidFill>
                  <a:prstClr val="black"/>
                </a:solidFill>
                <a:latin typeface="+mn-lt"/>
                <a:cs typeface="Open Sans" panose="020B0606030504020204" pitchFamily="34" charset="0"/>
              </a:endParaRPr>
            </a:p>
          </p:txBody>
        </p:sp>
        <p:sp>
          <p:nvSpPr>
            <p:cNvPr id="2051" name="Rectangle 7"/>
            <p:cNvSpPr>
              <a:spLocks noChangeArrowheads="1"/>
            </p:cNvSpPr>
            <p:nvPr/>
          </p:nvSpPr>
          <p:spPr bwMode="auto">
            <a:xfrm>
              <a:off x="8170863" y="2481263"/>
              <a:ext cx="23812" cy="3368675"/>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mn-lt"/>
              </a:endParaRPr>
            </a:p>
          </p:txBody>
        </p:sp>
        <p:sp>
          <p:nvSpPr>
            <p:cNvPr id="2052" name="Rectangle 8"/>
            <p:cNvSpPr>
              <a:spLocks noChangeArrowheads="1"/>
            </p:cNvSpPr>
            <p:nvPr/>
          </p:nvSpPr>
          <p:spPr bwMode="auto">
            <a:xfrm>
              <a:off x="3992563" y="2481263"/>
              <a:ext cx="22225" cy="3368675"/>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mn-lt"/>
              </a:endParaRPr>
            </a:p>
          </p:txBody>
        </p:sp>
        <p:sp>
          <p:nvSpPr>
            <p:cNvPr id="2053" name="Rectangle 9"/>
            <p:cNvSpPr>
              <a:spLocks noChangeArrowheads="1"/>
            </p:cNvSpPr>
            <p:nvPr/>
          </p:nvSpPr>
          <p:spPr bwMode="auto">
            <a:xfrm>
              <a:off x="1243014" y="4643438"/>
              <a:ext cx="148029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3600" b="1" dirty="0">
                  <a:solidFill>
                    <a:srgbClr val="005986"/>
                  </a:solidFill>
                  <a:latin typeface="+mn-lt"/>
                </a:rPr>
                <a:t>FACEBOOK</a:t>
              </a:r>
              <a:endParaRPr lang="en-US" altLang="en-US" sz="2800" dirty="0">
                <a:solidFill>
                  <a:srgbClr val="005986"/>
                </a:solidFill>
                <a:latin typeface="+mn-lt"/>
              </a:endParaRPr>
            </a:p>
          </p:txBody>
        </p:sp>
        <p:sp>
          <p:nvSpPr>
            <p:cNvPr id="2054" name="Rectangle 10"/>
            <p:cNvSpPr>
              <a:spLocks noChangeArrowheads="1"/>
            </p:cNvSpPr>
            <p:nvPr/>
          </p:nvSpPr>
          <p:spPr bwMode="auto">
            <a:xfrm>
              <a:off x="5465763" y="4643438"/>
              <a:ext cx="12760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3600" b="1" dirty="0">
                  <a:solidFill>
                    <a:srgbClr val="007DBC"/>
                  </a:solidFill>
                  <a:latin typeface="+mn-lt"/>
                </a:rPr>
                <a:t>GOOGLE+</a:t>
              </a:r>
              <a:endParaRPr lang="en-US" altLang="en-US" sz="2800" dirty="0">
                <a:solidFill>
                  <a:srgbClr val="007DBC"/>
                </a:solidFill>
                <a:latin typeface="+mn-lt"/>
              </a:endParaRPr>
            </a:p>
          </p:txBody>
        </p:sp>
        <p:sp>
          <p:nvSpPr>
            <p:cNvPr id="2055" name="Rectangle 11"/>
            <p:cNvSpPr>
              <a:spLocks noChangeArrowheads="1"/>
            </p:cNvSpPr>
            <p:nvPr/>
          </p:nvSpPr>
          <p:spPr bwMode="auto">
            <a:xfrm>
              <a:off x="9694863" y="4643438"/>
              <a:ext cx="11371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3600" b="1" dirty="0">
                  <a:solidFill>
                    <a:srgbClr val="0096E1"/>
                  </a:solidFill>
                  <a:latin typeface="+mn-lt"/>
                </a:rPr>
                <a:t>TWITTER</a:t>
              </a:r>
              <a:endParaRPr lang="en-US" altLang="en-US" sz="2800" dirty="0">
                <a:solidFill>
                  <a:srgbClr val="0096E1"/>
                </a:solidFill>
                <a:latin typeface="+mn-lt"/>
              </a:endParaRPr>
            </a:p>
          </p:txBody>
        </p:sp>
        <p:sp>
          <p:nvSpPr>
            <p:cNvPr id="2056" name="Freeform 12"/>
            <p:cNvSpPr>
              <a:spLocks/>
            </p:cNvSpPr>
            <p:nvPr/>
          </p:nvSpPr>
          <p:spPr bwMode="auto">
            <a:xfrm>
              <a:off x="4654550" y="5919788"/>
              <a:ext cx="2876550" cy="236537"/>
            </a:xfrm>
            <a:custGeom>
              <a:avLst/>
              <a:gdLst>
                <a:gd name="T0" fmla="*/ 2756371 w 742"/>
                <a:gd name="T1" fmla="*/ 236538 h 61"/>
                <a:gd name="T2" fmla="*/ 120179 w 742"/>
                <a:gd name="T3" fmla="*/ 236538 h 61"/>
                <a:gd name="T4" fmla="*/ 0 w 742"/>
                <a:gd name="T5" fmla="*/ 116330 h 61"/>
                <a:gd name="T6" fmla="*/ 120179 w 742"/>
                <a:gd name="T7" fmla="*/ 0 h 61"/>
                <a:gd name="T8" fmla="*/ 2756371 w 742"/>
                <a:gd name="T9" fmla="*/ 0 h 61"/>
                <a:gd name="T10" fmla="*/ 2876550 w 742"/>
                <a:gd name="T11" fmla="*/ 116330 h 61"/>
                <a:gd name="T12" fmla="*/ 2756371 w 742"/>
                <a:gd name="T13" fmla="*/ 236538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42" h="61">
                  <a:moveTo>
                    <a:pt x="711" y="61"/>
                  </a:moveTo>
                  <a:cubicBezTo>
                    <a:pt x="31" y="61"/>
                    <a:pt x="31" y="61"/>
                    <a:pt x="31" y="61"/>
                  </a:cubicBezTo>
                  <a:cubicBezTo>
                    <a:pt x="14" y="61"/>
                    <a:pt x="0" y="47"/>
                    <a:pt x="0" y="30"/>
                  </a:cubicBezTo>
                  <a:cubicBezTo>
                    <a:pt x="0" y="14"/>
                    <a:pt x="14" y="0"/>
                    <a:pt x="31" y="0"/>
                  </a:cubicBezTo>
                  <a:cubicBezTo>
                    <a:pt x="711" y="0"/>
                    <a:pt x="711" y="0"/>
                    <a:pt x="711" y="0"/>
                  </a:cubicBezTo>
                  <a:cubicBezTo>
                    <a:pt x="728" y="0"/>
                    <a:pt x="742" y="14"/>
                    <a:pt x="742" y="30"/>
                  </a:cubicBezTo>
                  <a:cubicBezTo>
                    <a:pt x="742" y="47"/>
                    <a:pt x="728" y="61"/>
                    <a:pt x="711" y="61"/>
                  </a:cubicBez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57" name="Freeform 13"/>
            <p:cNvSpPr>
              <a:spLocks/>
            </p:cNvSpPr>
            <p:nvPr/>
          </p:nvSpPr>
          <p:spPr bwMode="auto">
            <a:xfrm>
              <a:off x="4654550" y="5919788"/>
              <a:ext cx="1916113" cy="236537"/>
            </a:xfrm>
            <a:custGeom>
              <a:avLst/>
              <a:gdLst>
                <a:gd name="T0" fmla="*/ 1916113 w 494"/>
                <a:gd name="T1" fmla="*/ 0 h 61"/>
                <a:gd name="T2" fmla="*/ 120242 w 494"/>
                <a:gd name="T3" fmla="*/ 0 h 61"/>
                <a:gd name="T4" fmla="*/ 0 w 494"/>
                <a:gd name="T5" fmla="*/ 116330 h 61"/>
                <a:gd name="T6" fmla="*/ 120242 w 494"/>
                <a:gd name="T7" fmla="*/ 236538 h 61"/>
                <a:gd name="T8" fmla="*/ 1916113 w 494"/>
                <a:gd name="T9" fmla="*/ 236538 h 61"/>
                <a:gd name="T10" fmla="*/ 1916113 w 494"/>
                <a:gd name="T11" fmla="*/ 0 h 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4" h="61">
                  <a:moveTo>
                    <a:pt x="494" y="0"/>
                  </a:moveTo>
                  <a:cubicBezTo>
                    <a:pt x="31" y="0"/>
                    <a:pt x="31" y="0"/>
                    <a:pt x="31" y="0"/>
                  </a:cubicBezTo>
                  <a:cubicBezTo>
                    <a:pt x="14" y="0"/>
                    <a:pt x="0" y="14"/>
                    <a:pt x="0" y="30"/>
                  </a:cubicBezTo>
                  <a:cubicBezTo>
                    <a:pt x="0" y="47"/>
                    <a:pt x="14" y="61"/>
                    <a:pt x="31" y="61"/>
                  </a:cubicBezTo>
                  <a:cubicBezTo>
                    <a:pt x="494" y="61"/>
                    <a:pt x="494" y="61"/>
                    <a:pt x="494" y="61"/>
                  </a:cubicBezTo>
                  <a:lnTo>
                    <a:pt x="494" y="0"/>
                  </a:lnTo>
                  <a:close/>
                </a:path>
              </a:pathLst>
            </a:custGeom>
            <a:solidFill>
              <a:srgbClr val="007D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58" name="Freeform 14"/>
            <p:cNvSpPr>
              <a:spLocks/>
            </p:cNvSpPr>
            <p:nvPr/>
          </p:nvSpPr>
          <p:spPr bwMode="auto">
            <a:xfrm>
              <a:off x="8829675" y="5919788"/>
              <a:ext cx="2873375" cy="236537"/>
            </a:xfrm>
            <a:custGeom>
              <a:avLst/>
              <a:gdLst>
                <a:gd name="T0" fmla="*/ 2757044 w 741"/>
                <a:gd name="T1" fmla="*/ 236538 h 61"/>
                <a:gd name="T2" fmla="*/ 116331 w 741"/>
                <a:gd name="T3" fmla="*/ 236538 h 61"/>
                <a:gd name="T4" fmla="*/ 0 w 741"/>
                <a:gd name="T5" fmla="*/ 116330 h 61"/>
                <a:gd name="T6" fmla="*/ 116331 w 741"/>
                <a:gd name="T7" fmla="*/ 0 h 61"/>
                <a:gd name="T8" fmla="*/ 2757044 w 741"/>
                <a:gd name="T9" fmla="*/ 0 h 61"/>
                <a:gd name="T10" fmla="*/ 2873375 w 741"/>
                <a:gd name="T11" fmla="*/ 116330 h 61"/>
                <a:gd name="T12" fmla="*/ 2757044 w 741"/>
                <a:gd name="T13" fmla="*/ 236538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41" h="61">
                  <a:moveTo>
                    <a:pt x="711" y="61"/>
                  </a:moveTo>
                  <a:cubicBezTo>
                    <a:pt x="30" y="61"/>
                    <a:pt x="30" y="61"/>
                    <a:pt x="30" y="61"/>
                  </a:cubicBezTo>
                  <a:cubicBezTo>
                    <a:pt x="13" y="61"/>
                    <a:pt x="0" y="47"/>
                    <a:pt x="0" y="30"/>
                  </a:cubicBezTo>
                  <a:cubicBezTo>
                    <a:pt x="0" y="14"/>
                    <a:pt x="13" y="0"/>
                    <a:pt x="30" y="0"/>
                  </a:cubicBezTo>
                  <a:cubicBezTo>
                    <a:pt x="711" y="0"/>
                    <a:pt x="711" y="0"/>
                    <a:pt x="711" y="0"/>
                  </a:cubicBezTo>
                  <a:cubicBezTo>
                    <a:pt x="728" y="0"/>
                    <a:pt x="741" y="14"/>
                    <a:pt x="741" y="30"/>
                  </a:cubicBezTo>
                  <a:cubicBezTo>
                    <a:pt x="741" y="47"/>
                    <a:pt x="728" y="61"/>
                    <a:pt x="711" y="61"/>
                  </a:cubicBez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59" name="Freeform 15"/>
            <p:cNvSpPr>
              <a:spLocks/>
            </p:cNvSpPr>
            <p:nvPr/>
          </p:nvSpPr>
          <p:spPr bwMode="auto">
            <a:xfrm>
              <a:off x="8829675" y="5919788"/>
              <a:ext cx="1195388" cy="236537"/>
            </a:xfrm>
            <a:custGeom>
              <a:avLst/>
              <a:gdLst>
                <a:gd name="T0" fmla="*/ 1195388 w 308"/>
                <a:gd name="T1" fmla="*/ 0 h 61"/>
                <a:gd name="T2" fmla="*/ 116434 w 308"/>
                <a:gd name="T3" fmla="*/ 0 h 61"/>
                <a:gd name="T4" fmla="*/ 0 w 308"/>
                <a:gd name="T5" fmla="*/ 116330 h 61"/>
                <a:gd name="T6" fmla="*/ 116434 w 308"/>
                <a:gd name="T7" fmla="*/ 236538 h 61"/>
                <a:gd name="T8" fmla="*/ 1195388 w 308"/>
                <a:gd name="T9" fmla="*/ 236538 h 61"/>
                <a:gd name="T10" fmla="*/ 1195388 w 308"/>
                <a:gd name="T11" fmla="*/ 0 h 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8" h="61">
                  <a:moveTo>
                    <a:pt x="308" y="0"/>
                  </a:moveTo>
                  <a:cubicBezTo>
                    <a:pt x="30" y="0"/>
                    <a:pt x="30" y="0"/>
                    <a:pt x="30" y="0"/>
                  </a:cubicBezTo>
                  <a:cubicBezTo>
                    <a:pt x="13" y="0"/>
                    <a:pt x="0" y="14"/>
                    <a:pt x="0" y="30"/>
                  </a:cubicBezTo>
                  <a:cubicBezTo>
                    <a:pt x="0" y="47"/>
                    <a:pt x="13" y="61"/>
                    <a:pt x="30" y="61"/>
                  </a:cubicBezTo>
                  <a:cubicBezTo>
                    <a:pt x="308" y="61"/>
                    <a:pt x="308" y="61"/>
                    <a:pt x="308" y="61"/>
                  </a:cubicBezTo>
                  <a:lnTo>
                    <a:pt x="308" y="0"/>
                  </a:lnTo>
                  <a:close/>
                </a:path>
              </a:pathLst>
            </a:custGeom>
            <a:solidFill>
              <a:srgbClr val="0096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60" name="Freeform 16"/>
            <p:cNvSpPr>
              <a:spLocks/>
            </p:cNvSpPr>
            <p:nvPr/>
          </p:nvSpPr>
          <p:spPr bwMode="auto">
            <a:xfrm>
              <a:off x="482600" y="5919788"/>
              <a:ext cx="2873375" cy="236537"/>
            </a:xfrm>
            <a:custGeom>
              <a:avLst/>
              <a:gdLst>
                <a:gd name="T0" fmla="*/ 2757044 w 741"/>
                <a:gd name="T1" fmla="*/ 236538 h 61"/>
                <a:gd name="T2" fmla="*/ 116331 w 741"/>
                <a:gd name="T3" fmla="*/ 236538 h 61"/>
                <a:gd name="T4" fmla="*/ 0 w 741"/>
                <a:gd name="T5" fmla="*/ 116330 h 61"/>
                <a:gd name="T6" fmla="*/ 116331 w 741"/>
                <a:gd name="T7" fmla="*/ 0 h 61"/>
                <a:gd name="T8" fmla="*/ 2757044 w 741"/>
                <a:gd name="T9" fmla="*/ 0 h 61"/>
                <a:gd name="T10" fmla="*/ 2873375 w 741"/>
                <a:gd name="T11" fmla="*/ 116330 h 61"/>
                <a:gd name="T12" fmla="*/ 2757044 w 741"/>
                <a:gd name="T13" fmla="*/ 236538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41" h="61">
                  <a:moveTo>
                    <a:pt x="711" y="61"/>
                  </a:moveTo>
                  <a:cubicBezTo>
                    <a:pt x="30" y="61"/>
                    <a:pt x="30" y="61"/>
                    <a:pt x="30" y="61"/>
                  </a:cubicBezTo>
                  <a:cubicBezTo>
                    <a:pt x="13" y="61"/>
                    <a:pt x="0" y="47"/>
                    <a:pt x="0" y="30"/>
                  </a:cubicBezTo>
                  <a:cubicBezTo>
                    <a:pt x="0" y="14"/>
                    <a:pt x="13" y="0"/>
                    <a:pt x="30" y="0"/>
                  </a:cubicBezTo>
                  <a:cubicBezTo>
                    <a:pt x="711" y="0"/>
                    <a:pt x="711" y="0"/>
                    <a:pt x="711" y="0"/>
                  </a:cubicBezTo>
                  <a:cubicBezTo>
                    <a:pt x="728" y="0"/>
                    <a:pt x="741" y="14"/>
                    <a:pt x="741" y="30"/>
                  </a:cubicBezTo>
                  <a:cubicBezTo>
                    <a:pt x="741" y="47"/>
                    <a:pt x="728" y="61"/>
                    <a:pt x="711" y="61"/>
                  </a:cubicBez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61" name="Freeform 17"/>
            <p:cNvSpPr>
              <a:spLocks/>
            </p:cNvSpPr>
            <p:nvPr/>
          </p:nvSpPr>
          <p:spPr bwMode="auto">
            <a:xfrm>
              <a:off x="482600" y="5919788"/>
              <a:ext cx="2346325" cy="236537"/>
            </a:xfrm>
            <a:custGeom>
              <a:avLst/>
              <a:gdLst>
                <a:gd name="T0" fmla="*/ 2346325 w 605"/>
                <a:gd name="T1" fmla="*/ 0 h 61"/>
                <a:gd name="T2" fmla="*/ 116347 w 605"/>
                <a:gd name="T3" fmla="*/ 0 h 61"/>
                <a:gd name="T4" fmla="*/ 0 w 605"/>
                <a:gd name="T5" fmla="*/ 116330 h 61"/>
                <a:gd name="T6" fmla="*/ 116347 w 605"/>
                <a:gd name="T7" fmla="*/ 236538 h 61"/>
                <a:gd name="T8" fmla="*/ 2346325 w 605"/>
                <a:gd name="T9" fmla="*/ 236538 h 61"/>
                <a:gd name="T10" fmla="*/ 2346325 w 605"/>
                <a:gd name="T11" fmla="*/ 0 h 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5" h="61">
                  <a:moveTo>
                    <a:pt x="605" y="0"/>
                  </a:moveTo>
                  <a:cubicBezTo>
                    <a:pt x="30" y="0"/>
                    <a:pt x="30" y="0"/>
                    <a:pt x="30" y="0"/>
                  </a:cubicBezTo>
                  <a:cubicBezTo>
                    <a:pt x="13" y="0"/>
                    <a:pt x="0" y="14"/>
                    <a:pt x="0" y="30"/>
                  </a:cubicBezTo>
                  <a:cubicBezTo>
                    <a:pt x="0" y="47"/>
                    <a:pt x="13" y="61"/>
                    <a:pt x="30" y="61"/>
                  </a:cubicBezTo>
                  <a:cubicBezTo>
                    <a:pt x="605" y="61"/>
                    <a:pt x="605" y="61"/>
                    <a:pt x="605" y="61"/>
                  </a:cubicBezTo>
                  <a:lnTo>
                    <a:pt x="605" y="0"/>
                  </a:lnTo>
                  <a:close/>
                </a:path>
              </a:pathLst>
            </a:custGeom>
            <a:solidFill>
              <a:srgbClr val="0059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62" name="Rectangle 18"/>
            <p:cNvSpPr>
              <a:spLocks noChangeArrowheads="1"/>
            </p:cNvSpPr>
            <p:nvPr/>
          </p:nvSpPr>
          <p:spPr bwMode="auto">
            <a:xfrm>
              <a:off x="5418139" y="5884863"/>
              <a:ext cx="49653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3400" b="1">
                  <a:solidFill>
                    <a:srgbClr val="FFFFFF"/>
                  </a:solidFill>
                  <a:latin typeface="+mn-lt"/>
                </a:rPr>
                <a:t>64%</a:t>
              </a:r>
              <a:endParaRPr lang="en-US" altLang="en-US" sz="3600">
                <a:solidFill>
                  <a:prstClr val="black"/>
                </a:solidFill>
                <a:latin typeface="+mn-lt"/>
              </a:endParaRPr>
            </a:p>
          </p:txBody>
        </p:sp>
        <p:sp>
          <p:nvSpPr>
            <p:cNvPr id="2063" name="Rectangle 19"/>
            <p:cNvSpPr>
              <a:spLocks noChangeArrowheads="1"/>
            </p:cNvSpPr>
            <p:nvPr/>
          </p:nvSpPr>
          <p:spPr bwMode="auto">
            <a:xfrm>
              <a:off x="9291638" y="5884863"/>
              <a:ext cx="48721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3400" b="1">
                  <a:solidFill>
                    <a:srgbClr val="FFFFFF"/>
                  </a:solidFill>
                  <a:latin typeface="+mn-lt"/>
                </a:rPr>
                <a:t>42%</a:t>
              </a:r>
              <a:endParaRPr lang="en-US" altLang="en-US" sz="3600">
                <a:solidFill>
                  <a:prstClr val="black"/>
                </a:solidFill>
                <a:latin typeface="+mn-lt"/>
              </a:endParaRPr>
            </a:p>
          </p:txBody>
        </p:sp>
        <p:sp>
          <p:nvSpPr>
            <p:cNvPr id="2064" name="Rectangle 20"/>
            <p:cNvSpPr>
              <a:spLocks noChangeArrowheads="1"/>
            </p:cNvSpPr>
            <p:nvPr/>
          </p:nvSpPr>
          <p:spPr bwMode="auto">
            <a:xfrm>
              <a:off x="1409700" y="5884863"/>
              <a:ext cx="4863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3400" b="1">
                  <a:solidFill>
                    <a:srgbClr val="FFFFFF"/>
                  </a:solidFill>
                  <a:latin typeface="+mn-lt"/>
                </a:rPr>
                <a:t>87%</a:t>
              </a:r>
              <a:endParaRPr lang="en-US" altLang="en-US" sz="3600">
                <a:solidFill>
                  <a:prstClr val="black"/>
                </a:solidFill>
                <a:latin typeface="+mn-lt"/>
              </a:endParaRPr>
            </a:p>
          </p:txBody>
        </p:sp>
        <p:sp>
          <p:nvSpPr>
            <p:cNvPr id="2067" name="Freeform 23"/>
            <p:cNvSpPr>
              <a:spLocks/>
            </p:cNvSpPr>
            <p:nvPr/>
          </p:nvSpPr>
          <p:spPr bwMode="auto">
            <a:xfrm>
              <a:off x="1592263" y="2405063"/>
              <a:ext cx="704850" cy="1473200"/>
            </a:xfrm>
            <a:custGeom>
              <a:avLst/>
              <a:gdLst>
                <a:gd name="T0" fmla="*/ 151039 w 182"/>
                <a:gd name="T1" fmla="*/ 298517 h 380"/>
                <a:gd name="T2" fmla="*/ 151039 w 182"/>
                <a:gd name="T3" fmla="*/ 507866 h 380"/>
                <a:gd name="T4" fmla="*/ 0 w 182"/>
                <a:gd name="T5" fmla="*/ 507866 h 380"/>
                <a:gd name="T6" fmla="*/ 0 w 182"/>
                <a:gd name="T7" fmla="*/ 767615 h 380"/>
                <a:gd name="T8" fmla="*/ 151039 w 182"/>
                <a:gd name="T9" fmla="*/ 767615 h 380"/>
                <a:gd name="T10" fmla="*/ 151039 w 182"/>
                <a:gd name="T11" fmla="*/ 1473200 h 380"/>
                <a:gd name="T12" fmla="*/ 464736 w 182"/>
                <a:gd name="T13" fmla="*/ 1473200 h 380"/>
                <a:gd name="T14" fmla="*/ 464736 w 182"/>
                <a:gd name="T15" fmla="*/ 767615 h 380"/>
                <a:gd name="T16" fmla="*/ 673868 w 182"/>
                <a:gd name="T17" fmla="*/ 767615 h 380"/>
                <a:gd name="T18" fmla="*/ 704850 w 182"/>
                <a:gd name="T19" fmla="*/ 507866 h 380"/>
                <a:gd name="T20" fmla="*/ 464736 w 182"/>
                <a:gd name="T21" fmla="*/ 507866 h 380"/>
                <a:gd name="T22" fmla="*/ 464736 w 182"/>
                <a:gd name="T23" fmla="*/ 329532 h 380"/>
                <a:gd name="T24" fmla="*/ 534447 w 182"/>
                <a:gd name="T25" fmla="*/ 267502 h 380"/>
                <a:gd name="T26" fmla="*/ 704850 w 182"/>
                <a:gd name="T27" fmla="*/ 267502 h 380"/>
                <a:gd name="T28" fmla="*/ 704850 w 182"/>
                <a:gd name="T29" fmla="*/ 0 h 380"/>
                <a:gd name="T30" fmla="*/ 472482 w 182"/>
                <a:gd name="T31" fmla="*/ 0 h 380"/>
                <a:gd name="T32" fmla="*/ 151039 w 182"/>
                <a:gd name="T33" fmla="*/ 298517 h 3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2" h="380">
                  <a:moveTo>
                    <a:pt x="39" y="77"/>
                  </a:moveTo>
                  <a:cubicBezTo>
                    <a:pt x="39" y="86"/>
                    <a:pt x="39" y="131"/>
                    <a:pt x="39" y="131"/>
                  </a:cubicBezTo>
                  <a:cubicBezTo>
                    <a:pt x="0" y="131"/>
                    <a:pt x="0" y="131"/>
                    <a:pt x="0" y="131"/>
                  </a:cubicBezTo>
                  <a:cubicBezTo>
                    <a:pt x="0" y="198"/>
                    <a:pt x="0" y="198"/>
                    <a:pt x="0" y="198"/>
                  </a:cubicBezTo>
                  <a:cubicBezTo>
                    <a:pt x="39" y="198"/>
                    <a:pt x="39" y="198"/>
                    <a:pt x="39" y="198"/>
                  </a:cubicBezTo>
                  <a:cubicBezTo>
                    <a:pt x="39" y="380"/>
                    <a:pt x="39" y="380"/>
                    <a:pt x="39" y="380"/>
                  </a:cubicBezTo>
                  <a:cubicBezTo>
                    <a:pt x="120" y="380"/>
                    <a:pt x="120" y="380"/>
                    <a:pt x="120" y="380"/>
                  </a:cubicBezTo>
                  <a:cubicBezTo>
                    <a:pt x="120" y="198"/>
                    <a:pt x="120" y="198"/>
                    <a:pt x="120" y="198"/>
                  </a:cubicBezTo>
                  <a:cubicBezTo>
                    <a:pt x="174" y="198"/>
                    <a:pt x="174" y="198"/>
                    <a:pt x="174" y="198"/>
                  </a:cubicBezTo>
                  <a:cubicBezTo>
                    <a:pt x="174" y="198"/>
                    <a:pt x="179" y="166"/>
                    <a:pt x="182" y="131"/>
                  </a:cubicBezTo>
                  <a:cubicBezTo>
                    <a:pt x="174" y="131"/>
                    <a:pt x="120" y="131"/>
                    <a:pt x="120" y="131"/>
                  </a:cubicBezTo>
                  <a:cubicBezTo>
                    <a:pt x="120" y="131"/>
                    <a:pt x="120" y="92"/>
                    <a:pt x="120" y="85"/>
                  </a:cubicBezTo>
                  <a:cubicBezTo>
                    <a:pt x="120" y="78"/>
                    <a:pt x="129" y="69"/>
                    <a:pt x="138" y="69"/>
                  </a:cubicBezTo>
                  <a:cubicBezTo>
                    <a:pt x="146" y="69"/>
                    <a:pt x="165" y="69"/>
                    <a:pt x="182" y="69"/>
                  </a:cubicBezTo>
                  <a:cubicBezTo>
                    <a:pt x="182" y="60"/>
                    <a:pt x="182" y="29"/>
                    <a:pt x="182" y="0"/>
                  </a:cubicBezTo>
                  <a:cubicBezTo>
                    <a:pt x="159" y="0"/>
                    <a:pt x="133" y="0"/>
                    <a:pt x="122" y="0"/>
                  </a:cubicBezTo>
                  <a:cubicBezTo>
                    <a:pt x="37" y="0"/>
                    <a:pt x="39" y="67"/>
                    <a:pt x="39" y="77"/>
                  </a:cubicBezTo>
                  <a:close/>
                </a:path>
              </a:pathLst>
            </a:custGeom>
            <a:solidFill>
              <a:srgbClr val="0059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68" name="Freeform 24"/>
            <p:cNvSpPr>
              <a:spLocks noEditPoints="1"/>
            </p:cNvSpPr>
            <p:nvPr/>
          </p:nvSpPr>
          <p:spPr bwMode="auto">
            <a:xfrm>
              <a:off x="5375275" y="2571750"/>
              <a:ext cx="1474788" cy="1400175"/>
            </a:xfrm>
            <a:custGeom>
              <a:avLst/>
              <a:gdLst>
                <a:gd name="T0" fmla="*/ 1474788 w 380"/>
                <a:gd name="T1" fmla="*/ 325802 h 361"/>
                <a:gd name="T2" fmla="*/ 1245808 w 380"/>
                <a:gd name="T3" fmla="*/ 558519 h 361"/>
                <a:gd name="T4" fmla="*/ 1148782 w 380"/>
                <a:gd name="T5" fmla="*/ 325802 h 361"/>
                <a:gd name="T6" fmla="*/ 915921 w 380"/>
                <a:gd name="T7" fmla="*/ 228837 h 361"/>
                <a:gd name="T8" fmla="*/ 1148782 w 380"/>
                <a:gd name="T9" fmla="*/ 0 h 361"/>
                <a:gd name="T10" fmla="*/ 1245808 w 380"/>
                <a:gd name="T11" fmla="*/ 228837 h 361"/>
                <a:gd name="T12" fmla="*/ 865468 w 380"/>
                <a:gd name="T13" fmla="*/ 969650 h 361"/>
                <a:gd name="T14" fmla="*/ 846063 w 380"/>
                <a:gd name="T15" fmla="*/ 1179095 h 361"/>
                <a:gd name="T16" fmla="*/ 605439 w 380"/>
                <a:gd name="T17" fmla="*/ 1373025 h 361"/>
                <a:gd name="T18" fmla="*/ 221218 w 380"/>
                <a:gd name="T19" fmla="*/ 1380782 h 361"/>
                <a:gd name="T20" fmla="*/ 23286 w 380"/>
                <a:gd name="T21" fmla="*/ 1237274 h 361"/>
                <a:gd name="T22" fmla="*/ 27167 w 380"/>
                <a:gd name="T23" fmla="*/ 1023951 h 361"/>
                <a:gd name="T24" fmla="*/ 232861 w 380"/>
                <a:gd name="T25" fmla="*/ 872685 h 361"/>
                <a:gd name="T26" fmla="*/ 419150 w 380"/>
                <a:gd name="T27" fmla="*/ 833899 h 361"/>
                <a:gd name="T28" fmla="*/ 454079 w 380"/>
                <a:gd name="T29" fmla="*/ 775720 h 361"/>
                <a:gd name="T30" fmla="*/ 442436 w 380"/>
                <a:gd name="T31" fmla="*/ 667119 h 361"/>
                <a:gd name="T32" fmla="*/ 426912 w 380"/>
                <a:gd name="T33" fmla="*/ 636091 h 361"/>
                <a:gd name="T34" fmla="*/ 263909 w 380"/>
                <a:gd name="T35" fmla="*/ 612819 h 361"/>
                <a:gd name="T36" fmla="*/ 112550 w 380"/>
                <a:gd name="T37" fmla="*/ 453796 h 361"/>
                <a:gd name="T38" fmla="*/ 120312 w 380"/>
                <a:gd name="T39" fmla="*/ 217202 h 361"/>
                <a:gd name="T40" fmla="*/ 376459 w 380"/>
                <a:gd name="T41" fmla="*/ 19393 h 361"/>
                <a:gd name="T42" fmla="*/ 915921 w 380"/>
                <a:gd name="T43" fmla="*/ 0 h 361"/>
                <a:gd name="T44" fmla="*/ 686941 w 380"/>
                <a:gd name="T45" fmla="*/ 65936 h 361"/>
                <a:gd name="T46" fmla="*/ 768442 w 380"/>
                <a:gd name="T47" fmla="*/ 151265 h 361"/>
                <a:gd name="T48" fmla="*/ 815014 w 380"/>
                <a:gd name="T49" fmla="*/ 314167 h 361"/>
                <a:gd name="T50" fmla="*/ 768442 w 380"/>
                <a:gd name="T51" fmla="*/ 473189 h 361"/>
                <a:gd name="T52" fmla="*/ 659774 w 380"/>
                <a:gd name="T53" fmla="*/ 574033 h 361"/>
                <a:gd name="T54" fmla="*/ 609320 w 380"/>
                <a:gd name="T55" fmla="*/ 663241 h 361"/>
                <a:gd name="T56" fmla="*/ 659774 w 380"/>
                <a:gd name="T57" fmla="*/ 744691 h 361"/>
                <a:gd name="T58" fmla="*/ 783966 w 380"/>
                <a:gd name="T59" fmla="*/ 849414 h 361"/>
                <a:gd name="T60" fmla="*/ 865468 w 380"/>
                <a:gd name="T61" fmla="*/ 969650 h 361"/>
                <a:gd name="T62" fmla="*/ 609320 w 380"/>
                <a:gd name="T63" fmla="*/ 535247 h 361"/>
                <a:gd name="T64" fmla="*/ 655893 w 380"/>
                <a:gd name="T65" fmla="*/ 399496 h 361"/>
                <a:gd name="T66" fmla="*/ 593796 w 380"/>
                <a:gd name="T67" fmla="*/ 178416 h 361"/>
                <a:gd name="T68" fmla="*/ 423031 w 380"/>
                <a:gd name="T69" fmla="*/ 58179 h 361"/>
                <a:gd name="T70" fmla="*/ 294958 w 380"/>
                <a:gd name="T71" fmla="*/ 120237 h 361"/>
                <a:gd name="T72" fmla="*/ 252266 w 380"/>
                <a:gd name="T73" fmla="*/ 255988 h 361"/>
                <a:gd name="T74" fmla="*/ 310482 w 380"/>
                <a:gd name="T75" fmla="*/ 465432 h 361"/>
                <a:gd name="T76" fmla="*/ 481247 w 380"/>
                <a:gd name="T77" fmla="*/ 585669 h 361"/>
                <a:gd name="T78" fmla="*/ 756799 w 380"/>
                <a:gd name="T79" fmla="*/ 1124794 h 361"/>
                <a:gd name="T80" fmla="*/ 706346 w 380"/>
                <a:gd name="T81" fmla="*/ 1008436 h 361"/>
                <a:gd name="T82" fmla="*/ 554986 w 380"/>
                <a:gd name="T83" fmla="*/ 884321 h 361"/>
                <a:gd name="T84" fmla="*/ 512295 w 380"/>
                <a:gd name="T85" fmla="*/ 880442 h 361"/>
                <a:gd name="T86" fmla="*/ 438555 w 380"/>
                <a:gd name="T87" fmla="*/ 884321 h 361"/>
                <a:gd name="T88" fmla="*/ 318244 w 380"/>
                <a:gd name="T89" fmla="*/ 911471 h 361"/>
                <a:gd name="T90" fmla="*/ 225099 w 380"/>
                <a:gd name="T91" fmla="*/ 961893 h 361"/>
                <a:gd name="T92" fmla="*/ 159122 w 380"/>
                <a:gd name="T93" fmla="*/ 1101523 h 361"/>
                <a:gd name="T94" fmla="*/ 485128 w 380"/>
                <a:gd name="T95" fmla="*/ 1326482 h 361"/>
                <a:gd name="T96" fmla="*/ 756799 w 380"/>
                <a:gd name="T97" fmla="*/ 1124794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80" h="361">
                  <a:moveTo>
                    <a:pt x="380" y="59"/>
                  </a:moveTo>
                  <a:cubicBezTo>
                    <a:pt x="380" y="84"/>
                    <a:pt x="380" y="84"/>
                    <a:pt x="380" y="84"/>
                  </a:cubicBezTo>
                  <a:cubicBezTo>
                    <a:pt x="321" y="84"/>
                    <a:pt x="321" y="84"/>
                    <a:pt x="321" y="84"/>
                  </a:cubicBezTo>
                  <a:cubicBezTo>
                    <a:pt x="321" y="144"/>
                    <a:pt x="321" y="144"/>
                    <a:pt x="321" y="144"/>
                  </a:cubicBezTo>
                  <a:cubicBezTo>
                    <a:pt x="296" y="144"/>
                    <a:pt x="296" y="144"/>
                    <a:pt x="296" y="144"/>
                  </a:cubicBezTo>
                  <a:cubicBezTo>
                    <a:pt x="296" y="84"/>
                    <a:pt x="296" y="84"/>
                    <a:pt x="296" y="84"/>
                  </a:cubicBezTo>
                  <a:cubicBezTo>
                    <a:pt x="236" y="84"/>
                    <a:pt x="236" y="84"/>
                    <a:pt x="236" y="84"/>
                  </a:cubicBezTo>
                  <a:cubicBezTo>
                    <a:pt x="236" y="59"/>
                    <a:pt x="236" y="59"/>
                    <a:pt x="236" y="59"/>
                  </a:cubicBezTo>
                  <a:cubicBezTo>
                    <a:pt x="296" y="59"/>
                    <a:pt x="296" y="59"/>
                    <a:pt x="296" y="59"/>
                  </a:cubicBezTo>
                  <a:cubicBezTo>
                    <a:pt x="296" y="0"/>
                    <a:pt x="296" y="0"/>
                    <a:pt x="296" y="0"/>
                  </a:cubicBezTo>
                  <a:cubicBezTo>
                    <a:pt x="321" y="0"/>
                    <a:pt x="321" y="0"/>
                    <a:pt x="321" y="0"/>
                  </a:cubicBezTo>
                  <a:cubicBezTo>
                    <a:pt x="321" y="59"/>
                    <a:pt x="321" y="59"/>
                    <a:pt x="321" y="59"/>
                  </a:cubicBezTo>
                  <a:lnTo>
                    <a:pt x="380" y="59"/>
                  </a:lnTo>
                  <a:close/>
                  <a:moveTo>
                    <a:pt x="223" y="250"/>
                  </a:moveTo>
                  <a:cubicBezTo>
                    <a:pt x="225" y="256"/>
                    <a:pt x="226" y="263"/>
                    <a:pt x="226" y="272"/>
                  </a:cubicBezTo>
                  <a:cubicBezTo>
                    <a:pt x="226" y="283"/>
                    <a:pt x="224" y="294"/>
                    <a:pt x="218" y="304"/>
                  </a:cubicBezTo>
                  <a:cubicBezTo>
                    <a:pt x="213" y="315"/>
                    <a:pt x="205" y="325"/>
                    <a:pt x="195" y="333"/>
                  </a:cubicBezTo>
                  <a:cubicBezTo>
                    <a:pt x="184" y="342"/>
                    <a:pt x="171" y="348"/>
                    <a:pt x="156" y="354"/>
                  </a:cubicBezTo>
                  <a:cubicBezTo>
                    <a:pt x="140" y="359"/>
                    <a:pt x="122" y="361"/>
                    <a:pt x="102" y="361"/>
                  </a:cubicBezTo>
                  <a:cubicBezTo>
                    <a:pt x="85" y="361"/>
                    <a:pt x="70" y="360"/>
                    <a:pt x="57" y="356"/>
                  </a:cubicBezTo>
                  <a:cubicBezTo>
                    <a:pt x="44" y="352"/>
                    <a:pt x="33" y="347"/>
                    <a:pt x="25" y="341"/>
                  </a:cubicBezTo>
                  <a:cubicBezTo>
                    <a:pt x="16" y="334"/>
                    <a:pt x="10" y="327"/>
                    <a:pt x="6" y="319"/>
                  </a:cubicBezTo>
                  <a:cubicBezTo>
                    <a:pt x="2" y="311"/>
                    <a:pt x="0" y="303"/>
                    <a:pt x="0" y="294"/>
                  </a:cubicBezTo>
                  <a:cubicBezTo>
                    <a:pt x="0" y="285"/>
                    <a:pt x="2" y="275"/>
                    <a:pt x="7" y="264"/>
                  </a:cubicBezTo>
                  <a:cubicBezTo>
                    <a:pt x="13" y="254"/>
                    <a:pt x="22" y="244"/>
                    <a:pt x="36" y="236"/>
                  </a:cubicBezTo>
                  <a:cubicBezTo>
                    <a:pt x="43" y="231"/>
                    <a:pt x="51" y="228"/>
                    <a:pt x="60" y="225"/>
                  </a:cubicBezTo>
                  <a:cubicBezTo>
                    <a:pt x="68" y="222"/>
                    <a:pt x="76" y="220"/>
                    <a:pt x="85" y="219"/>
                  </a:cubicBezTo>
                  <a:cubicBezTo>
                    <a:pt x="93" y="217"/>
                    <a:pt x="101" y="216"/>
                    <a:pt x="108" y="215"/>
                  </a:cubicBezTo>
                  <a:cubicBezTo>
                    <a:pt x="115" y="215"/>
                    <a:pt x="121" y="214"/>
                    <a:pt x="127" y="214"/>
                  </a:cubicBezTo>
                  <a:cubicBezTo>
                    <a:pt x="123" y="210"/>
                    <a:pt x="120" y="205"/>
                    <a:pt x="117" y="200"/>
                  </a:cubicBezTo>
                  <a:cubicBezTo>
                    <a:pt x="114" y="195"/>
                    <a:pt x="113" y="189"/>
                    <a:pt x="113" y="182"/>
                  </a:cubicBezTo>
                  <a:cubicBezTo>
                    <a:pt x="113" y="178"/>
                    <a:pt x="113" y="174"/>
                    <a:pt x="114" y="172"/>
                  </a:cubicBezTo>
                  <a:cubicBezTo>
                    <a:pt x="115" y="169"/>
                    <a:pt x="116" y="166"/>
                    <a:pt x="117" y="163"/>
                  </a:cubicBezTo>
                  <a:cubicBezTo>
                    <a:pt x="115" y="164"/>
                    <a:pt x="112" y="164"/>
                    <a:pt x="110" y="164"/>
                  </a:cubicBezTo>
                  <a:cubicBezTo>
                    <a:pt x="107" y="164"/>
                    <a:pt x="105" y="164"/>
                    <a:pt x="102" y="164"/>
                  </a:cubicBezTo>
                  <a:cubicBezTo>
                    <a:pt x="90" y="164"/>
                    <a:pt x="78" y="162"/>
                    <a:pt x="68" y="158"/>
                  </a:cubicBezTo>
                  <a:cubicBezTo>
                    <a:pt x="59" y="153"/>
                    <a:pt x="50" y="148"/>
                    <a:pt x="44" y="141"/>
                  </a:cubicBezTo>
                  <a:cubicBezTo>
                    <a:pt x="37" y="134"/>
                    <a:pt x="32" y="126"/>
                    <a:pt x="29" y="117"/>
                  </a:cubicBezTo>
                  <a:cubicBezTo>
                    <a:pt x="25" y="108"/>
                    <a:pt x="23" y="99"/>
                    <a:pt x="23" y="90"/>
                  </a:cubicBezTo>
                  <a:cubicBezTo>
                    <a:pt x="23" y="79"/>
                    <a:pt x="26" y="67"/>
                    <a:pt x="31" y="56"/>
                  </a:cubicBezTo>
                  <a:cubicBezTo>
                    <a:pt x="36" y="45"/>
                    <a:pt x="44" y="35"/>
                    <a:pt x="54" y="26"/>
                  </a:cubicBezTo>
                  <a:cubicBezTo>
                    <a:pt x="67" y="15"/>
                    <a:pt x="82" y="8"/>
                    <a:pt x="97" y="5"/>
                  </a:cubicBezTo>
                  <a:cubicBezTo>
                    <a:pt x="112" y="2"/>
                    <a:pt x="126" y="0"/>
                    <a:pt x="139" y="0"/>
                  </a:cubicBezTo>
                  <a:cubicBezTo>
                    <a:pt x="236" y="0"/>
                    <a:pt x="236" y="0"/>
                    <a:pt x="236" y="0"/>
                  </a:cubicBezTo>
                  <a:cubicBezTo>
                    <a:pt x="206" y="17"/>
                    <a:pt x="206" y="17"/>
                    <a:pt x="206" y="17"/>
                  </a:cubicBezTo>
                  <a:cubicBezTo>
                    <a:pt x="177" y="17"/>
                    <a:pt x="177" y="17"/>
                    <a:pt x="177" y="17"/>
                  </a:cubicBezTo>
                  <a:cubicBezTo>
                    <a:pt x="179" y="19"/>
                    <a:pt x="183" y="22"/>
                    <a:pt x="187" y="25"/>
                  </a:cubicBezTo>
                  <a:cubicBezTo>
                    <a:pt x="190" y="29"/>
                    <a:pt x="194" y="34"/>
                    <a:pt x="198" y="39"/>
                  </a:cubicBezTo>
                  <a:cubicBezTo>
                    <a:pt x="201" y="44"/>
                    <a:pt x="204" y="50"/>
                    <a:pt x="207" y="57"/>
                  </a:cubicBezTo>
                  <a:cubicBezTo>
                    <a:pt x="209" y="64"/>
                    <a:pt x="210" y="72"/>
                    <a:pt x="210" y="81"/>
                  </a:cubicBezTo>
                  <a:cubicBezTo>
                    <a:pt x="210" y="90"/>
                    <a:pt x="209" y="97"/>
                    <a:pt x="207" y="104"/>
                  </a:cubicBezTo>
                  <a:cubicBezTo>
                    <a:pt x="205" y="111"/>
                    <a:pt x="202" y="117"/>
                    <a:pt x="198" y="122"/>
                  </a:cubicBezTo>
                  <a:cubicBezTo>
                    <a:pt x="194" y="127"/>
                    <a:pt x="190" y="132"/>
                    <a:pt x="185" y="136"/>
                  </a:cubicBezTo>
                  <a:cubicBezTo>
                    <a:pt x="180" y="140"/>
                    <a:pt x="176" y="144"/>
                    <a:pt x="170" y="148"/>
                  </a:cubicBezTo>
                  <a:cubicBezTo>
                    <a:pt x="167" y="151"/>
                    <a:pt x="164" y="155"/>
                    <a:pt x="161" y="158"/>
                  </a:cubicBezTo>
                  <a:cubicBezTo>
                    <a:pt x="159" y="162"/>
                    <a:pt x="157" y="166"/>
                    <a:pt x="157" y="171"/>
                  </a:cubicBezTo>
                  <a:cubicBezTo>
                    <a:pt x="157" y="177"/>
                    <a:pt x="159" y="181"/>
                    <a:pt x="161" y="184"/>
                  </a:cubicBezTo>
                  <a:cubicBezTo>
                    <a:pt x="164" y="187"/>
                    <a:pt x="167" y="190"/>
                    <a:pt x="170" y="192"/>
                  </a:cubicBezTo>
                  <a:cubicBezTo>
                    <a:pt x="187" y="205"/>
                    <a:pt x="187" y="205"/>
                    <a:pt x="187" y="205"/>
                  </a:cubicBezTo>
                  <a:cubicBezTo>
                    <a:pt x="192" y="210"/>
                    <a:pt x="197" y="214"/>
                    <a:pt x="202" y="219"/>
                  </a:cubicBezTo>
                  <a:cubicBezTo>
                    <a:pt x="206" y="223"/>
                    <a:pt x="211" y="228"/>
                    <a:pt x="214" y="233"/>
                  </a:cubicBezTo>
                  <a:cubicBezTo>
                    <a:pt x="218" y="238"/>
                    <a:pt x="221" y="244"/>
                    <a:pt x="223" y="250"/>
                  </a:cubicBezTo>
                  <a:close/>
                  <a:moveTo>
                    <a:pt x="142" y="147"/>
                  </a:moveTo>
                  <a:cubicBezTo>
                    <a:pt x="148" y="145"/>
                    <a:pt x="153" y="141"/>
                    <a:pt x="157" y="138"/>
                  </a:cubicBezTo>
                  <a:cubicBezTo>
                    <a:pt x="162" y="132"/>
                    <a:pt x="165" y="126"/>
                    <a:pt x="167" y="119"/>
                  </a:cubicBezTo>
                  <a:cubicBezTo>
                    <a:pt x="168" y="113"/>
                    <a:pt x="169" y="107"/>
                    <a:pt x="169" y="103"/>
                  </a:cubicBezTo>
                  <a:cubicBezTo>
                    <a:pt x="169" y="94"/>
                    <a:pt x="167" y="85"/>
                    <a:pt x="165" y="75"/>
                  </a:cubicBezTo>
                  <a:cubicBezTo>
                    <a:pt x="162" y="65"/>
                    <a:pt x="158" y="55"/>
                    <a:pt x="153" y="46"/>
                  </a:cubicBezTo>
                  <a:cubicBezTo>
                    <a:pt x="148" y="37"/>
                    <a:pt x="142" y="30"/>
                    <a:pt x="135" y="24"/>
                  </a:cubicBezTo>
                  <a:cubicBezTo>
                    <a:pt x="127" y="18"/>
                    <a:pt x="119" y="15"/>
                    <a:pt x="109" y="15"/>
                  </a:cubicBezTo>
                  <a:cubicBezTo>
                    <a:pt x="102" y="15"/>
                    <a:pt x="96" y="17"/>
                    <a:pt x="90" y="20"/>
                  </a:cubicBezTo>
                  <a:cubicBezTo>
                    <a:pt x="84" y="22"/>
                    <a:pt x="79" y="26"/>
                    <a:pt x="76" y="31"/>
                  </a:cubicBezTo>
                  <a:cubicBezTo>
                    <a:pt x="71" y="36"/>
                    <a:pt x="69" y="42"/>
                    <a:pt x="67" y="48"/>
                  </a:cubicBezTo>
                  <a:cubicBezTo>
                    <a:pt x="66" y="54"/>
                    <a:pt x="65" y="60"/>
                    <a:pt x="65" y="66"/>
                  </a:cubicBezTo>
                  <a:cubicBezTo>
                    <a:pt x="65" y="74"/>
                    <a:pt x="66" y="83"/>
                    <a:pt x="69" y="93"/>
                  </a:cubicBezTo>
                  <a:cubicBezTo>
                    <a:pt x="71" y="103"/>
                    <a:pt x="75" y="112"/>
                    <a:pt x="80" y="120"/>
                  </a:cubicBezTo>
                  <a:cubicBezTo>
                    <a:pt x="85" y="129"/>
                    <a:pt x="91" y="136"/>
                    <a:pt x="98" y="142"/>
                  </a:cubicBezTo>
                  <a:cubicBezTo>
                    <a:pt x="106" y="148"/>
                    <a:pt x="114" y="151"/>
                    <a:pt x="124" y="151"/>
                  </a:cubicBezTo>
                  <a:cubicBezTo>
                    <a:pt x="130" y="151"/>
                    <a:pt x="136" y="150"/>
                    <a:pt x="142" y="147"/>
                  </a:cubicBezTo>
                  <a:close/>
                  <a:moveTo>
                    <a:pt x="195" y="290"/>
                  </a:moveTo>
                  <a:cubicBezTo>
                    <a:pt x="195" y="284"/>
                    <a:pt x="194" y="279"/>
                    <a:pt x="192" y="274"/>
                  </a:cubicBezTo>
                  <a:cubicBezTo>
                    <a:pt x="190" y="269"/>
                    <a:pt x="186" y="264"/>
                    <a:pt x="182" y="260"/>
                  </a:cubicBezTo>
                  <a:cubicBezTo>
                    <a:pt x="178" y="255"/>
                    <a:pt x="173" y="250"/>
                    <a:pt x="166" y="245"/>
                  </a:cubicBezTo>
                  <a:cubicBezTo>
                    <a:pt x="160" y="240"/>
                    <a:pt x="152" y="234"/>
                    <a:pt x="143" y="228"/>
                  </a:cubicBezTo>
                  <a:cubicBezTo>
                    <a:pt x="141" y="227"/>
                    <a:pt x="139" y="227"/>
                    <a:pt x="138" y="227"/>
                  </a:cubicBezTo>
                  <a:cubicBezTo>
                    <a:pt x="137" y="227"/>
                    <a:pt x="135" y="227"/>
                    <a:pt x="132" y="227"/>
                  </a:cubicBezTo>
                  <a:cubicBezTo>
                    <a:pt x="131" y="227"/>
                    <a:pt x="129" y="227"/>
                    <a:pt x="125" y="227"/>
                  </a:cubicBezTo>
                  <a:cubicBezTo>
                    <a:pt x="122" y="228"/>
                    <a:pt x="118" y="228"/>
                    <a:pt x="113" y="228"/>
                  </a:cubicBezTo>
                  <a:cubicBezTo>
                    <a:pt x="108" y="229"/>
                    <a:pt x="103" y="230"/>
                    <a:pt x="98" y="231"/>
                  </a:cubicBezTo>
                  <a:cubicBezTo>
                    <a:pt x="92" y="232"/>
                    <a:pt x="87" y="233"/>
                    <a:pt x="82" y="235"/>
                  </a:cubicBezTo>
                  <a:cubicBezTo>
                    <a:pt x="80" y="236"/>
                    <a:pt x="76" y="237"/>
                    <a:pt x="72" y="239"/>
                  </a:cubicBezTo>
                  <a:cubicBezTo>
                    <a:pt x="67" y="241"/>
                    <a:pt x="62" y="244"/>
                    <a:pt x="58" y="248"/>
                  </a:cubicBezTo>
                  <a:cubicBezTo>
                    <a:pt x="54" y="252"/>
                    <a:pt x="50" y="257"/>
                    <a:pt x="46" y="262"/>
                  </a:cubicBezTo>
                  <a:cubicBezTo>
                    <a:pt x="43" y="268"/>
                    <a:pt x="41" y="275"/>
                    <a:pt x="41" y="284"/>
                  </a:cubicBezTo>
                  <a:cubicBezTo>
                    <a:pt x="41" y="301"/>
                    <a:pt x="49" y="315"/>
                    <a:pt x="64" y="325"/>
                  </a:cubicBezTo>
                  <a:cubicBezTo>
                    <a:pt x="79" y="336"/>
                    <a:pt x="99" y="342"/>
                    <a:pt x="125" y="342"/>
                  </a:cubicBezTo>
                  <a:cubicBezTo>
                    <a:pt x="148" y="342"/>
                    <a:pt x="165" y="337"/>
                    <a:pt x="177" y="327"/>
                  </a:cubicBezTo>
                  <a:cubicBezTo>
                    <a:pt x="189" y="317"/>
                    <a:pt x="195" y="305"/>
                    <a:pt x="195" y="290"/>
                  </a:cubicBezTo>
                  <a:close/>
                </a:path>
              </a:pathLst>
            </a:custGeom>
            <a:solidFill>
              <a:srgbClr val="007D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69" name="Freeform 25"/>
            <p:cNvSpPr>
              <a:spLocks/>
            </p:cNvSpPr>
            <p:nvPr/>
          </p:nvSpPr>
          <p:spPr bwMode="auto">
            <a:xfrm>
              <a:off x="9504363" y="2563813"/>
              <a:ext cx="1489075" cy="1214437"/>
            </a:xfrm>
            <a:custGeom>
              <a:avLst/>
              <a:gdLst>
                <a:gd name="T0" fmla="*/ 1489075 w 384"/>
                <a:gd name="T1" fmla="*/ 143560 h 313"/>
                <a:gd name="T2" fmla="*/ 1314574 w 384"/>
                <a:gd name="T3" fmla="*/ 194000 h 313"/>
                <a:gd name="T4" fmla="*/ 1450297 w 384"/>
                <a:gd name="T5" fmla="*/ 23280 h 313"/>
                <a:gd name="T6" fmla="*/ 1256407 w 384"/>
                <a:gd name="T7" fmla="*/ 97000 h 313"/>
                <a:gd name="T8" fmla="*/ 1031495 w 384"/>
                <a:gd name="T9" fmla="*/ 0 h 313"/>
                <a:gd name="T10" fmla="*/ 725149 w 384"/>
                <a:gd name="T11" fmla="*/ 306519 h 313"/>
                <a:gd name="T12" fmla="*/ 732904 w 384"/>
                <a:gd name="T13" fmla="*/ 376359 h 313"/>
                <a:gd name="T14" fmla="*/ 104701 w 384"/>
                <a:gd name="T15" fmla="*/ 58200 h 313"/>
                <a:gd name="T16" fmla="*/ 62045 w 384"/>
                <a:gd name="T17" fmla="*/ 209520 h 313"/>
                <a:gd name="T18" fmla="*/ 197768 w 384"/>
                <a:gd name="T19" fmla="*/ 465599 h 313"/>
                <a:gd name="T20" fmla="*/ 58167 w 384"/>
                <a:gd name="T21" fmla="*/ 426799 h 313"/>
                <a:gd name="T22" fmla="*/ 58167 w 384"/>
                <a:gd name="T23" fmla="*/ 430679 h 313"/>
                <a:gd name="T24" fmla="*/ 306346 w 384"/>
                <a:gd name="T25" fmla="*/ 733319 h 313"/>
                <a:gd name="T26" fmla="*/ 224912 w 384"/>
                <a:gd name="T27" fmla="*/ 741079 h 313"/>
                <a:gd name="T28" fmla="*/ 166745 w 384"/>
                <a:gd name="T29" fmla="*/ 737199 h 313"/>
                <a:gd name="T30" fmla="*/ 453703 w 384"/>
                <a:gd name="T31" fmla="*/ 950598 h 313"/>
                <a:gd name="T32" fmla="*/ 73678 w 384"/>
                <a:gd name="T33" fmla="*/ 1078638 h 313"/>
                <a:gd name="T34" fmla="*/ 0 w 384"/>
                <a:gd name="T35" fmla="*/ 1074758 h 313"/>
                <a:gd name="T36" fmla="*/ 469214 w 384"/>
                <a:gd name="T37" fmla="*/ 1214438 h 313"/>
                <a:gd name="T38" fmla="*/ 1337841 w 384"/>
                <a:gd name="T39" fmla="*/ 341439 h 313"/>
                <a:gd name="T40" fmla="*/ 1337841 w 384"/>
                <a:gd name="T41" fmla="*/ 302640 h 313"/>
                <a:gd name="T42" fmla="*/ 1489075 w 384"/>
                <a:gd name="T43" fmla="*/ 143560 h 31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84" h="313">
                  <a:moveTo>
                    <a:pt x="384" y="37"/>
                  </a:moveTo>
                  <a:cubicBezTo>
                    <a:pt x="370" y="44"/>
                    <a:pt x="355" y="48"/>
                    <a:pt x="339" y="50"/>
                  </a:cubicBezTo>
                  <a:cubicBezTo>
                    <a:pt x="355" y="40"/>
                    <a:pt x="368" y="25"/>
                    <a:pt x="374" y="6"/>
                  </a:cubicBezTo>
                  <a:cubicBezTo>
                    <a:pt x="359" y="15"/>
                    <a:pt x="342" y="22"/>
                    <a:pt x="324" y="25"/>
                  </a:cubicBezTo>
                  <a:cubicBezTo>
                    <a:pt x="309" y="10"/>
                    <a:pt x="289" y="0"/>
                    <a:pt x="266" y="0"/>
                  </a:cubicBezTo>
                  <a:cubicBezTo>
                    <a:pt x="223" y="0"/>
                    <a:pt x="187" y="36"/>
                    <a:pt x="187" y="79"/>
                  </a:cubicBezTo>
                  <a:cubicBezTo>
                    <a:pt x="187" y="85"/>
                    <a:pt x="188" y="91"/>
                    <a:pt x="189" y="97"/>
                  </a:cubicBezTo>
                  <a:cubicBezTo>
                    <a:pt x="124" y="94"/>
                    <a:pt x="66" y="63"/>
                    <a:pt x="27" y="15"/>
                  </a:cubicBezTo>
                  <a:cubicBezTo>
                    <a:pt x="20" y="26"/>
                    <a:pt x="16" y="40"/>
                    <a:pt x="16" y="54"/>
                  </a:cubicBezTo>
                  <a:cubicBezTo>
                    <a:pt x="16" y="82"/>
                    <a:pt x="30" y="106"/>
                    <a:pt x="51" y="120"/>
                  </a:cubicBezTo>
                  <a:cubicBezTo>
                    <a:pt x="38" y="120"/>
                    <a:pt x="26" y="116"/>
                    <a:pt x="15" y="110"/>
                  </a:cubicBezTo>
                  <a:cubicBezTo>
                    <a:pt x="15" y="111"/>
                    <a:pt x="15" y="111"/>
                    <a:pt x="15" y="111"/>
                  </a:cubicBezTo>
                  <a:cubicBezTo>
                    <a:pt x="15" y="149"/>
                    <a:pt x="43" y="181"/>
                    <a:pt x="79" y="189"/>
                  </a:cubicBezTo>
                  <a:cubicBezTo>
                    <a:pt x="72" y="190"/>
                    <a:pt x="65" y="191"/>
                    <a:pt x="58" y="191"/>
                  </a:cubicBezTo>
                  <a:cubicBezTo>
                    <a:pt x="53" y="191"/>
                    <a:pt x="48" y="191"/>
                    <a:pt x="43" y="190"/>
                  </a:cubicBezTo>
                  <a:cubicBezTo>
                    <a:pt x="53" y="221"/>
                    <a:pt x="82" y="244"/>
                    <a:pt x="117" y="245"/>
                  </a:cubicBezTo>
                  <a:cubicBezTo>
                    <a:pt x="90" y="266"/>
                    <a:pt x="56" y="278"/>
                    <a:pt x="19" y="278"/>
                  </a:cubicBezTo>
                  <a:cubicBezTo>
                    <a:pt x="12" y="278"/>
                    <a:pt x="6" y="278"/>
                    <a:pt x="0" y="277"/>
                  </a:cubicBezTo>
                  <a:cubicBezTo>
                    <a:pt x="35" y="300"/>
                    <a:pt x="76" y="313"/>
                    <a:pt x="121" y="313"/>
                  </a:cubicBezTo>
                  <a:cubicBezTo>
                    <a:pt x="266" y="313"/>
                    <a:pt x="345" y="193"/>
                    <a:pt x="345" y="88"/>
                  </a:cubicBezTo>
                  <a:cubicBezTo>
                    <a:pt x="345" y="85"/>
                    <a:pt x="345" y="82"/>
                    <a:pt x="345" y="78"/>
                  </a:cubicBezTo>
                  <a:cubicBezTo>
                    <a:pt x="360" y="67"/>
                    <a:pt x="374" y="53"/>
                    <a:pt x="384" y="37"/>
                  </a:cubicBezTo>
                  <a:close/>
                </a:path>
              </a:pathLst>
            </a:custGeom>
            <a:solidFill>
              <a:srgbClr val="0096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70" name="TextBox 93"/>
            <p:cNvSpPr txBox="1">
              <a:spLocks noChangeArrowheads="1"/>
            </p:cNvSpPr>
            <p:nvPr/>
          </p:nvSpPr>
          <p:spPr bwMode="auto">
            <a:xfrm>
              <a:off x="4676775" y="4978400"/>
              <a:ext cx="2832100" cy="41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1828800">
                <a:lnSpc>
                  <a:spcPct val="100000"/>
                </a:lnSpc>
                <a:spcBef>
                  <a:spcPct val="0"/>
                </a:spcBef>
                <a:buNone/>
              </a:pPr>
              <a:r>
                <a:rPr lang="en-US" altLang="ru-RU" sz="2400">
                  <a:solidFill>
                    <a:prstClr val="black"/>
                  </a:solidFill>
                  <a:latin typeface="+mn-lt"/>
                  <a:cs typeface="Open Sans" panose="020B0606030504020204" pitchFamily="34" charset="0"/>
                </a:rPr>
                <a:t>Lorem ipsum dolor sit amet, consetur adipin nnscing elit</a:t>
              </a:r>
              <a:endParaRPr lang="ru-RU" altLang="ru-RU" sz="2400">
                <a:solidFill>
                  <a:prstClr val="black"/>
                </a:solidFill>
                <a:latin typeface="+mn-lt"/>
                <a:cs typeface="Open Sans" panose="020B0606030504020204" pitchFamily="34" charset="0"/>
              </a:endParaRPr>
            </a:p>
          </p:txBody>
        </p:sp>
        <p:sp>
          <p:nvSpPr>
            <p:cNvPr id="2071" name="TextBox 93"/>
            <p:cNvSpPr txBox="1">
              <a:spLocks noChangeArrowheads="1"/>
            </p:cNvSpPr>
            <p:nvPr/>
          </p:nvSpPr>
          <p:spPr bwMode="auto">
            <a:xfrm>
              <a:off x="8796338" y="4978400"/>
              <a:ext cx="2830512" cy="41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1828800">
                <a:lnSpc>
                  <a:spcPct val="100000"/>
                </a:lnSpc>
                <a:spcBef>
                  <a:spcPct val="0"/>
                </a:spcBef>
                <a:buNone/>
              </a:pPr>
              <a:r>
                <a:rPr lang="en-US" altLang="ru-RU" sz="2400">
                  <a:solidFill>
                    <a:prstClr val="black"/>
                  </a:solidFill>
                  <a:latin typeface="+mn-lt"/>
                  <a:cs typeface="Open Sans" panose="020B0606030504020204" pitchFamily="34" charset="0"/>
                </a:rPr>
                <a:t>Lorem ipsum dolor sit amet, consetur adipin nnscing elit</a:t>
              </a:r>
              <a:endParaRPr lang="ru-RU" altLang="ru-RU" sz="2400">
                <a:solidFill>
                  <a:prstClr val="black"/>
                </a:solidFill>
                <a:latin typeface="+mn-lt"/>
                <a:cs typeface="Open Sans" panose="020B0606030504020204" pitchFamily="34" charset="0"/>
              </a:endParaRPr>
            </a:p>
          </p:txBody>
        </p:sp>
      </p:grpSp>
      <p:sp>
        <p:nvSpPr>
          <p:cNvPr id="2" name="Title 1">
            <a:extLst>
              <a:ext uri="{FF2B5EF4-FFF2-40B4-BE49-F238E27FC236}">
                <a16:creationId xmlns:a16="http://schemas.microsoft.com/office/drawing/2014/main" id="{CA74D515-A41A-4531-9702-3C4710AECA88}"/>
              </a:ext>
            </a:extLst>
          </p:cNvPr>
          <p:cNvSpPr>
            <a:spLocks noGrp="1"/>
          </p:cNvSpPr>
          <p:nvPr>
            <p:ph type="title"/>
          </p:nvPr>
        </p:nvSpPr>
        <p:spPr/>
        <p:txBody>
          <a:bodyPr>
            <a:normAutofit/>
          </a:bodyPr>
          <a:lstStyle/>
          <a:p>
            <a:r>
              <a:rPr lang="en-US" dirty="0"/>
              <a:t>Three Media Resources Infographic</a:t>
            </a:r>
          </a:p>
        </p:txBody>
      </p:sp>
    </p:spTree>
    <p:extLst>
      <p:ext uri="{BB962C8B-B14F-4D97-AF65-F5344CB8AC3E}">
        <p14:creationId xmlns:p14="http://schemas.microsoft.com/office/powerpoint/2010/main" val="3179081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ubtitle 21"/>
          <p:cNvSpPr txBox="1">
            <a:spLocks/>
          </p:cNvSpPr>
          <p:nvPr/>
        </p:nvSpPr>
        <p:spPr>
          <a:xfrm>
            <a:off x="3020523" y="11430112"/>
            <a:ext cx="2887216" cy="757186"/>
          </a:xfrm>
          <a:prstGeom prst="rect">
            <a:avLst/>
          </a:prstGeom>
        </p:spPr>
        <p:txBody>
          <a:bodyPr vert="horz" lIns="243785" tIns="121892" rIns="243785" bIns="121892" rtlCol="0">
            <a:no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200"/>
              </a:spcBef>
              <a:spcAft>
                <a:spcPts val="0"/>
              </a:spcAft>
              <a:buClrTx/>
              <a:buSzTx/>
              <a:buFont typeface="Arial"/>
              <a:buNone/>
              <a:tabLst/>
              <a:defRPr/>
            </a:pPr>
            <a:r>
              <a:rPr kumimoji="0" lang="en-US" sz="1600" b="0" i="0" u="none" strike="noStrike" kern="1200" cap="none" spc="0" normalizeH="0" baseline="0" noProof="0" dirty="0">
                <a:ln>
                  <a:noFill/>
                </a:ln>
                <a:solidFill>
                  <a:srgbClr val="272E3A"/>
                </a:solidFill>
                <a:effectLst/>
                <a:uLnTx/>
                <a:uFillTx/>
                <a:latin typeface="+mn-lt"/>
                <a:ea typeface="+mn-ea"/>
                <a:cs typeface="Lato Light"/>
              </a:rPr>
              <a:t>Devices from costumers</a:t>
            </a:r>
          </a:p>
          <a:p>
            <a:pPr marL="0" marR="0" lvl="0" indent="0" algn="ctr" defTabSz="457200" rtl="0" eaLnBrk="1" fontAlgn="auto" latinLnBrk="0" hangingPunct="1">
              <a:lnSpc>
                <a:spcPct val="100000"/>
              </a:lnSpc>
              <a:spcBef>
                <a:spcPts val="200"/>
              </a:spcBef>
              <a:spcAft>
                <a:spcPts val="0"/>
              </a:spcAft>
              <a:buClrTx/>
              <a:buSzTx/>
              <a:buFont typeface="Arial"/>
              <a:buNone/>
              <a:tabLst/>
              <a:defRPr/>
            </a:pPr>
            <a:r>
              <a:rPr kumimoji="0" lang="en-US" sz="1600" b="0" i="0" u="none" strike="noStrike" kern="1200" cap="none" spc="0" normalizeH="0" baseline="0" noProof="0" dirty="0">
                <a:ln>
                  <a:noFill/>
                </a:ln>
                <a:solidFill>
                  <a:srgbClr val="272E3A"/>
                </a:solidFill>
                <a:effectLst/>
                <a:uLnTx/>
                <a:uFillTx/>
                <a:latin typeface="+mn-lt"/>
                <a:ea typeface="+mn-ea"/>
                <a:cs typeface="Lato Light"/>
              </a:rPr>
              <a:t>Lorem ipsum dolor sit</a:t>
            </a:r>
          </a:p>
        </p:txBody>
      </p:sp>
      <p:sp>
        <p:nvSpPr>
          <p:cNvPr id="52" name="Freeform 1"/>
          <p:cNvSpPr>
            <a:spLocks noChangeArrowheads="1"/>
          </p:cNvSpPr>
          <p:nvPr/>
        </p:nvSpPr>
        <p:spPr bwMode="auto">
          <a:xfrm>
            <a:off x="3209575" y="2823358"/>
            <a:ext cx="2509608" cy="3671336"/>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rgbClr val="005986"/>
          </a:solidFill>
          <a:ln>
            <a:noFill/>
          </a:ln>
          <a:effectLst/>
        </p:spPr>
        <p:txBody>
          <a:bodyPr wrap="none" lIns="182843" tIns="91422" rIns="182843" bIns="91422" anchor="ctr"/>
          <a:lstStyle/>
          <a:p>
            <a:pPr marL="0" marR="0" lvl="0" indent="0" algn="l"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445469">
                  <a:lumMod val="50000"/>
                  <a:lumOff val="50000"/>
                </a:srgbClr>
              </a:solidFill>
              <a:effectLst/>
              <a:uLnTx/>
              <a:uFillTx/>
              <a:latin typeface="Lato Light"/>
              <a:ea typeface="+mn-ea"/>
              <a:cs typeface="+mn-cs"/>
            </a:endParaRPr>
          </a:p>
        </p:txBody>
      </p:sp>
      <p:sp>
        <p:nvSpPr>
          <p:cNvPr id="53" name="Freeform 2"/>
          <p:cNvSpPr>
            <a:spLocks noChangeArrowheads="1"/>
          </p:cNvSpPr>
          <p:nvPr/>
        </p:nvSpPr>
        <p:spPr bwMode="auto">
          <a:xfrm>
            <a:off x="4232013" y="3750920"/>
            <a:ext cx="464741" cy="460540"/>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rgbClr val="005986"/>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182843" tIns="91422" rIns="182843" bIns="91422" anchor="ctr"/>
          <a:lstStyle/>
          <a:p>
            <a:pPr marL="0" marR="0" lvl="0" indent="0" algn="l"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445469"/>
              </a:solidFill>
              <a:effectLst/>
              <a:uLnTx/>
              <a:uFillTx/>
              <a:latin typeface="Lato Light"/>
              <a:ea typeface="+mn-ea"/>
              <a:cs typeface="+mn-cs"/>
            </a:endParaRPr>
          </a:p>
        </p:txBody>
      </p:sp>
      <p:sp>
        <p:nvSpPr>
          <p:cNvPr id="54" name="Freeform 1"/>
          <p:cNvSpPr>
            <a:spLocks noChangeArrowheads="1"/>
          </p:cNvSpPr>
          <p:nvPr/>
        </p:nvSpPr>
        <p:spPr bwMode="auto">
          <a:xfrm>
            <a:off x="6244080" y="4557742"/>
            <a:ext cx="2509608" cy="3671336"/>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rgbClr val="007DBC"/>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182843" tIns="91422" rIns="182843" bIns="91422" anchor="ctr"/>
          <a:lstStyle/>
          <a:p>
            <a:pPr marL="0" marR="0" lvl="0" indent="0" algn="l"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445469"/>
              </a:solidFill>
              <a:effectLst/>
              <a:uLnTx/>
              <a:uFillTx/>
              <a:latin typeface="Lato Light"/>
              <a:ea typeface="+mn-ea"/>
              <a:cs typeface="+mn-cs"/>
            </a:endParaRPr>
          </a:p>
        </p:txBody>
      </p:sp>
      <p:sp>
        <p:nvSpPr>
          <p:cNvPr id="55" name="Freeform 2"/>
          <p:cNvSpPr>
            <a:spLocks noChangeArrowheads="1"/>
          </p:cNvSpPr>
          <p:nvPr/>
        </p:nvSpPr>
        <p:spPr bwMode="auto">
          <a:xfrm>
            <a:off x="7266519" y="5485306"/>
            <a:ext cx="464741" cy="460540"/>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rgbClr val="007DBC"/>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182843" tIns="91422" rIns="182843" bIns="91422" anchor="ctr"/>
          <a:lstStyle/>
          <a:p>
            <a:pPr marL="0" marR="0" lvl="0" indent="0" algn="l"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445469"/>
              </a:solidFill>
              <a:effectLst/>
              <a:uLnTx/>
              <a:uFillTx/>
              <a:latin typeface="Lato Light"/>
              <a:ea typeface="+mn-ea"/>
              <a:cs typeface="+mn-cs"/>
            </a:endParaRPr>
          </a:p>
        </p:txBody>
      </p:sp>
      <p:sp>
        <p:nvSpPr>
          <p:cNvPr id="56" name="Freeform 1"/>
          <p:cNvSpPr>
            <a:spLocks noChangeArrowheads="1"/>
          </p:cNvSpPr>
          <p:nvPr/>
        </p:nvSpPr>
        <p:spPr bwMode="auto">
          <a:xfrm>
            <a:off x="9324214" y="2823358"/>
            <a:ext cx="2509608" cy="3671336"/>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rgbClr val="007DBC"/>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182843" tIns="91422" rIns="182843" bIns="91422" anchor="ctr"/>
          <a:lstStyle/>
          <a:p>
            <a:pPr marL="0" marR="0" lvl="0" indent="0" algn="l"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445469"/>
              </a:solidFill>
              <a:effectLst/>
              <a:uLnTx/>
              <a:uFillTx/>
              <a:latin typeface="Lato Light"/>
              <a:ea typeface="+mn-ea"/>
              <a:cs typeface="+mn-cs"/>
            </a:endParaRPr>
          </a:p>
        </p:txBody>
      </p:sp>
      <p:sp>
        <p:nvSpPr>
          <p:cNvPr id="57" name="Freeform 2"/>
          <p:cNvSpPr>
            <a:spLocks noChangeArrowheads="1"/>
          </p:cNvSpPr>
          <p:nvPr/>
        </p:nvSpPr>
        <p:spPr bwMode="auto">
          <a:xfrm>
            <a:off x="10346649" y="3750920"/>
            <a:ext cx="464741" cy="460540"/>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rgbClr val="007DBC"/>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182843" tIns="91422" rIns="182843" bIns="91422" anchor="ctr"/>
          <a:lstStyle/>
          <a:p>
            <a:pPr marL="0" marR="0" lvl="0" indent="0" algn="l"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445469"/>
              </a:solidFill>
              <a:effectLst/>
              <a:uLnTx/>
              <a:uFillTx/>
              <a:latin typeface="Lato Light"/>
              <a:ea typeface="+mn-ea"/>
              <a:cs typeface="+mn-cs"/>
            </a:endParaRPr>
          </a:p>
        </p:txBody>
      </p:sp>
      <p:sp>
        <p:nvSpPr>
          <p:cNvPr id="58" name="Freeform 1"/>
          <p:cNvSpPr>
            <a:spLocks noChangeArrowheads="1"/>
          </p:cNvSpPr>
          <p:nvPr/>
        </p:nvSpPr>
        <p:spPr bwMode="auto">
          <a:xfrm>
            <a:off x="12404348" y="4557742"/>
            <a:ext cx="2509608" cy="3671336"/>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rgbClr val="37BC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182843" tIns="91422" rIns="182843" bIns="91422" anchor="ctr"/>
          <a:lstStyle/>
          <a:p>
            <a:pPr marL="0" marR="0" lvl="0" indent="0" algn="l"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445469"/>
              </a:solidFill>
              <a:effectLst/>
              <a:uLnTx/>
              <a:uFillTx/>
              <a:latin typeface="Lato Light"/>
              <a:ea typeface="+mn-ea"/>
              <a:cs typeface="+mn-cs"/>
            </a:endParaRPr>
          </a:p>
        </p:txBody>
      </p:sp>
      <p:sp>
        <p:nvSpPr>
          <p:cNvPr id="59" name="Freeform 2"/>
          <p:cNvSpPr>
            <a:spLocks noChangeArrowheads="1"/>
          </p:cNvSpPr>
          <p:nvPr/>
        </p:nvSpPr>
        <p:spPr bwMode="auto">
          <a:xfrm>
            <a:off x="13426786" y="5485306"/>
            <a:ext cx="464741" cy="460540"/>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rgbClr val="37BC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182843" tIns="91422" rIns="182843" bIns="91422" anchor="ctr"/>
          <a:lstStyle/>
          <a:p>
            <a:pPr marL="0" marR="0" lvl="0" indent="0" algn="l"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445469"/>
              </a:solidFill>
              <a:effectLst/>
              <a:uLnTx/>
              <a:uFillTx/>
              <a:latin typeface="Lato Light"/>
              <a:ea typeface="+mn-ea"/>
              <a:cs typeface="+mn-cs"/>
            </a:endParaRPr>
          </a:p>
        </p:txBody>
      </p:sp>
      <p:sp>
        <p:nvSpPr>
          <p:cNvPr id="60" name="Freeform 1"/>
          <p:cNvSpPr>
            <a:spLocks noChangeArrowheads="1"/>
          </p:cNvSpPr>
          <p:nvPr/>
        </p:nvSpPr>
        <p:spPr bwMode="auto">
          <a:xfrm>
            <a:off x="15539563" y="2823358"/>
            <a:ext cx="2509608" cy="3671336"/>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rgbClr val="89D8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182843" tIns="91422" rIns="182843" bIns="91422" anchor="ctr"/>
          <a:lstStyle/>
          <a:p>
            <a:pPr marL="0" marR="0" lvl="0" indent="0" algn="l"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445469"/>
              </a:solidFill>
              <a:effectLst/>
              <a:uLnTx/>
              <a:uFillTx/>
              <a:latin typeface="Lato Light"/>
              <a:ea typeface="+mn-ea"/>
              <a:cs typeface="+mn-cs"/>
            </a:endParaRPr>
          </a:p>
        </p:txBody>
      </p:sp>
      <p:sp>
        <p:nvSpPr>
          <p:cNvPr id="61" name="Freeform 2"/>
          <p:cNvSpPr>
            <a:spLocks noChangeArrowheads="1"/>
          </p:cNvSpPr>
          <p:nvPr/>
        </p:nvSpPr>
        <p:spPr bwMode="auto">
          <a:xfrm>
            <a:off x="16562006" y="3750920"/>
            <a:ext cx="464741" cy="460540"/>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rgbClr val="89D8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182843" tIns="91422" rIns="182843" bIns="91422" anchor="ctr"/>
          <a:lstStyle/>
          <a:p>
            <a:pPr marL="0" marR="0" lvl="0" indent="0" algn="l"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445469"/>
              </a:solidFill>
              <a:effectLst/>
              <a:uLnTx/>
              <a:uFillTx/>
              <a:latin typeface="Lato Light"/>
              <a:ea typeface="+mn-ea"/>
              <a:cs typeface="+mn-cs"/>
            </a:endParaRPr>
          </a:p>
        </p:txBody>
      </p:sp>
      <p:sp>
        <p:nvSpPr>
          <p:cNvPr id="62" name="Freeform 1"/>
          <p:cNvSpPr>
            <a:spLocks noChangeArrowheads="1"/>
          </p:cNvSpPr>
          <p:nvPr/>
        </p:nvSpPr>
        <p:spPr bwMode="auto">
          <a:xfrm>
            <a:off x="18681775" y="4454070"/>
            <a:ext cx="2509608" cy="3671336"/>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rgbClr val="C9ED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182843" tIns="91422" rIns="182843" bIns="91422" anchor="ctr"/>
          <a:lstStyle/>
          <a:p>
            <a:pPr marL="0" marR="0" lvl="0" indent="0" algn="l"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445469"/>
              </a:solidFill>
              <a:effectLst/>
              <a:uLnTx/>
              <a:uFillTx/>
              <a:latin typeface="Lato Light"/>
              <a:ea typeface="+mn-ea"/>
              <a:cs typeface="+mn-cs"/>
            </a:endParaRPr>
          </a:p>
        </p:txBody>
      </p:sp>
      <p:sp>
        <p:nvSpPr>
          <p:cNvPr id="63" name="Freeform 2"/>
          <p:cNvSpPr>
            <a:spLocks noChangeArrowheads="1"/>
          </p:cNvSpPr>
          <p:nvPr/>
        </p:nvSpPr>
        <p:spPr bwMode="auto">
          <a:xfrm>
            <a:off x="19704211" y="5381632"/>
            <a:ext cx="464741" cy="460540"/>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rgbClr val="C9ED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182843" tIns="91422" rIns="182843" bIns="91422" anchor="ctr"/>
          <a:lstStyle/>
          <a:p>
            <a:pPr marL="0" marR="0" lvl="0" indent="0" algn="l"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445469"/>
              </a:solidFill>
              <a:effectLst/>
              <a:uLnTx/>
              <a:uFillTx/>
              <a:latin typeface="Lato Light"/>
              <a:ea typeface="+mn-ea"/>
              <a:cs typeface="+mn-cs"/>
            </a:endParaRPr>
          </a:p>
        </p:txBody>
      </p:sp>
      <p:sp>
        <p:nvSpPr>
          <p:cNvPr id="64" name="Freeform 3"/>
          <p:cNvSpPr>
            <a:spLocks noChangeArrowheads="1"/>
          </p:cNvSpPr>
          <p:nvPr/>
        </p:nvSpPr>
        <p:spPr bwMode="auto">
          <a:xfrm>
            <a:off x="3994196" y="9936336"/>
            <a:ext cx="960088" cy="1323664"/>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rgbClr val="005986"/>
          </a:solidFill>
          <a:ln>
            <a:noFill/>
          </a:ln>
          <a:effectLst/>
        </p:spPr>
        <p:txBody>
          <a:bodyPr wrap="none" lIns="243785" tIns="121892" rIns="243785" bIns="121892" anchor="ctr"/>
          <a:lstStyle/>
          <a:p>
            <a:pPr marL="0" marR="0" lvl="0" indent="0" algn="l"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445469"/>
              </a:solidFill>
              <a:effectLst/>
              <a:uLnTx/>
              <a:uFillTx/>
              <a:latin typeface="Lato Light"/>
              <a:ea typeface="+mn-ea"/>
              <a:cs typeface="+mn-cs"/>
            </a:endParaRPr>
          </a:p>
        </p:txBody>
      </p:sp>
      <p:sp>
        <p:nvSpPr>
          <p:cNvPr id="65" name="Freeform 3"/>
          <p:cNvSpPr>
            <a:spLocks noChangeArrowheads="1"/>
          </p:cNvSpPr>
          <p:nvPr/>
        </p:nvSpPr>
        <p:spPr bwMode="auto">
          <a:xfrm>
            <a:off x="7028710" y="9936336"/>
            <a:ext cx="960088" cy="1323664"/>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rgbClr val="007DBC"/>
          </a:solidFill>
          <a:ln>
            <a:noFill/>
          </a:ln>
          <a:effectLst/>
        </p:spPr>
        <p:txBody>
          <a:bodyPr wrap="none" lIns="243785" tIns="121892" rIns="243785" bIns="121892" anchor="ctr"/>
          <a:lstStyle/>
          <a:p>
            <a:pPr marL="0" marR="0" lvl="0" indent="0" algn="l"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445469"/>
              </a:solidFill>
              <a:effectLst/>
              <a:uLnTx/>
              <a:uFillTx/>
              <a:latin typeface="Lato Light"/>
              <a:ea typeface="+mn-ea"/>
              <a:cs typeface="+mn-cs"/>
            </a:endParaRPr>
          </a:p>
        </p:txBody>
      </p:sp>
      <p:sp>
        <p:nvSpPr>
          <p:cNvPr id="66" name="Freeform 3"/>
          <p:cNvSpPr>
            <a:spLocks noChangeArrowheads="1"/>
          </p:cNvSpPr>
          <p:nvPr/>
        </p:nvSpPr>
        <p:spPr bwMode="auto">
          <a:xfrm>
            <a:off x="10069602" y="9936336"/>
            <a:ext cx="960088" cy="1323664"/>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rgbClr val="007DBC"/>
          </a:solidFill>
          <a:ln>
            <a:noFill/>
          </a:ln>
          <a:effectLst/>
        </p:spPr>
        <p:txBody>
          <a:bodyPr wrap="none" lIns="243785" tIns="121892" rIns="243785" bIns="121892" anchor="ctr"/>
          <a:lstStyle/>
          <a:p>
            <a:pPr marL="0" marR="0" lvl="0" indent="0" algn="l"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445469"/>
              </a:solidFill>
              <a:effectLst/>
              <a:uLnTx/>
              <a:uFillTx/>
              <a:latin typeface="Lato Light"/>
              <a:ea typeface="+mn-ea"/>
              <a:cs typeface="+mn-cs"/>
            </a:endParaRPr>
          </a:p>
        </p:txBody>
      </p:sp>
      <p:sp>
        <p:nvSpPr>
          <p:cNvPr id="67" name="Freeform 3"/>
          <p:cNvSpPr>
            <a:spLocks noChangeArrowheads="1"/>
          </p:cNvSpPr>
          <p:nvPr/>
        </p:nvSpPr>
        <p:spPr bwMode="auto">
          <a:xfrm>
            <a:off x="16313507" y="9959158"/>
            <a:ext cx="960088" cy="1323664"/>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rgbClr val="89D8FF"/>
          </a:solidFill>
          <a:ln>
            <a:noFill/>
          </a:ln>
          <a:effectLst/>
        </p:spPr>
        <p:txBody>
          <a:bodyPr wrap="none" lIns="243785" tIns="121892" rIns="243785" bIns="121892" anchor="ctr"/>
          <a:lstStyle/>
          <a:p>
            <a:pPr marL="0" marR="0" lvl="0" indent="0" algn="l"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445469"/>
              </a:solidFill>
              <a:effectLst/>
              <a:uLnTx/>
              <a:uFillTx/>
              <a:latin typeface="Lato Light"/>
              <a:ea typeface="+mn-ea"/>
              <a:cs typeface="+mn-cs"/>
            </a:endParaRPr>
          </a:p>
        </p:txBody>
      </p:sp>
      <p:sp>
        <p:nvSpPr>
          <p:cNvPr id="68" name="Oval 67"/>
          <p:cNvSpPr/>
          <p:nvPr/>
        </p:nvSpPr>
        <p:spPr>
          <a:xfrm>
            <a:off x="4346090" y="6486899"/>
            <a:ext cx="258763" cy="258830"/>
          </a:xfrm>
          <a:prstGeom prst="ellipse">
            <a:avLst/>
          </a:prstGeom>
          <a:solidFill>
            <a:schemeClr val="tx1"/>
          </a:solidFill>
          <a:ln>
            <a:solidFill>
              <a:srgbClr val="C5C5C5"/>
            </a:solidFill>
          </a:ln>
        </p:spPr>
        <p:style>
          <a:lnRef idx="2">
            <a:scrgbClr r="0" g="0" b="0"/>
          </a:lnRef>
          <a:fillRef idx="1">
            <a:scrgbClr r="0" g="0" b="0"/>
          </a:fillRef>
          <a:effectRef idx="0">
            <a:schemeClr val="accent4">
              <a:hueOff val="0"/>
              <a:satOff val="0"/>
              <a:lumOff val="0"/>
              <a:alphaOff val="0"/>
            </a:schemeClr>
          </a:effectRef>
          <a:fontRef idx="minor">
            <a:schemeClr val="lt1"/>
          </a:fontRef>
        </p:style>
      </p:sp>
      <p:cxnSp>
        <p:nvCxnSpPr>
          <p:cNvPr id="69" name="Straight Connector 68"/>
          <p:cNvCxnSpPr/>
          <p:nvPr/>
        </p:nvCxnSpPr>
        <p:spPr>
          <a:xfrm flipV="1">
            <a:off x="4464131" y="6729859"/>
            <a:ext cx="0" cy="3206482"/>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10471816" y="6471021"/>
            <a:ext cx="258763" cy="258830"/>
          </a:xfrm>
          <a:prstGeom prst="ellipse">
            <a:avLst/>
          </a:prstGeom>
          <a:solidFill>
            <a:schemeClr val="tx1"/>
          </a:solidFill>
          <a:ln>
            <a:solidFill>
              <a:srgbClr val="C5C5C5"/>
            </a:solidFill>
          </a:ln>
        </p:spPr>
        <p:style>
          <a:lnRef idx="2">
            <a:scrgbClr r="0" g="0" b="0"/>
          </a:lnRef>
          <a:fillRef idx="1">
            <a:scrgbClr r="0" g="0" b="0"/>
          </a:fillRef>
          <a:effectRef idx="0">
            <a:schemeClr val="accent4">
              <a:hueOff val="0"/>
              <a:satOff val="0"/>
              <a:lumOff val="0"/>
              <a:alphaOff val="0"/>
            </a:schemeClr>
          </a:effectRef>
          <a:fontRef idx="minor">
            <a:schemeClr val="lt1"/>
          </a:fontRef>
        </p:style>
      </p:sp>
      <p:cxnSp>
        <p:nvCxnSpPr>
          <p:cNvPr id="71" name="Straight Connector 70"/>
          <p:cNvCxnSpPr/>
          <p:nvPr/>
        </p:nvCxnSpPr>
        <p:spPr>
          <a:xfrm flipV="1">
            <a:off x="10569261" y="6713987"/>
            <a:ext cx="0" cy="3222354"/>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16675424" y="6455155"/>
            <a:ext cx="258763" cy="258830"/>
          </a:xfrm>
          <a:prstGeom prst="ellipse">
            <a:avLst/>
          </a:prstGeom>
          <a:solidFill>
            <a:schemeClr val="tx1"/>
          </a:solidFill>
          <a:ln>
            <a:solidFill>
              <a:srgbClr val="C5C5C5"/>
            </a:solidFill>
          </a:ln>
        </p:spPr>
        <p:style>
          <a:lnRef idx="2">
            <a:scrgbClr r="0" g="0" b="0"/>
          </a:lnRef>
          <a:fillRef idx="1">
            <a:scrgbClr r="0" g="0" b="0"/>
          </a:fillRef>
          <a:effectRef idx="0">
            <a:schemeClr val="accent4">
              <a:hueOff val="0"/>
              <a:satOff val="0"/>
              <a:lumOff val="0"/>
              <a:alphaOff val="0"/>
            </a:schemeClr>
          </a:effectRef>
          <a:fontRef idx="minor">
            <a:schemeClr val="lt1"/>
          </a:fontRef>
        </p:style>
      </p:sp>
      <p:cxnSp>
        <p:nvCxnSpPr>
          <p:cNvPr id="73" name="Straight Connector 72"/>
          <p:cNvCxnSpPr/>
          <p:nvPr/>
        </p:nvCxnSpPr>
        <p:spPr>
          <a:xfrm flipV="1">
            <a:off x="16793467" y="6698113"/>
            <a:ext cx="0" cy="3238506"/>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7381237" y="8124715"/>
            <a:ext cx="258763" cy="258830"/>
          </a:xfrm>
          <a:prstGeom prst="ellipse">
            <a:avLst/>
          </a:prstGeom>
          <a:solidFill>
            <a:schemeClr val="tx1"/>
          </a:solidFill>
          <a:ln>
            <a:solidFill>
              <a:srgbClr val="C5C5C5"/>
            </a:solidFill>
          </a:ln>
        </p:spPr>
        <p:style>
          <a:lnRef idx="2">
            <a:scrgbClr r="0" g="0" b="0"/>
          </a:lnRef>
          <a:fillRef idx="1">
            <a:scrgbClr r="0" g="0" b="0"/>
          </a:fillRef>
          <a:effectRef idx="0">
            <a:schemeClr val="accent4">
              <a:hueOff val="0"/>
              <a:satOff val="0"/>
              <a:lumOff val="0"/>
              <a:alphaOff val="0"/>
            </a:schemeClr>
          </a:effectRef>
          <a:fontRef idx="minor">
            <a:schemeClr val="lt1"/>
          </a:fontRef>
        </p:style>
      </p:sp>
      <p:cxnSp>
        <p:nvCxnSpPr>
          <p:cNvPr id="75" name="Straight Connector 74"/>
          <p:cNvCxnSpPr/>
          <p:nvPr/>
        </p:nvCxnSpPr>
        <p:spPr>
          <a:xfrm flipV="1">
            <a:off x="7499280" y="8367669"/>
            <a:ext cx="0" cy="1591494"/>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13530415" y="8131665"/>
            <a:ext cx="258763" cy="258830"/>
          </a:xfrm>
          <a:prstGeom prst="ellipse">
            <a:avLst/>
          </a:prstGeom>
          <a:solidFill>
            <a:schemeClr val="tx1"/>
          </a:solidFill>
          <a:ln>
            <a:solidFill>
              <a:srgbClr val="C5C5C5"/>
            </a:solidFill>
          </a:ln>
        </p:spPr>
        <p:style>
          <a:lnRef idx="2">
            <a:scrgbClr r="0" g="0" b="0"/>
          </a:lnRef>
          <a:fillRef idx="1">
            <a:scrgbClr r="0" g="0" b="0"/>
          </a:fillRef>
          <a:effectRef idx="0">
            <a:schemeClr val="accent4">
              <a:hueOff val="0"/>
              <a:satOff val="0"/>
              <a:lumOff val="0"/>
              <a:alphaOff val="0"/>
            </a:schemeClr>
          </a:effectRef>
          <a:fontRef idx="minor">
            <a:schemeClr val="lt1"/>
          </a:fontRef>
        </p:style>
      </p:sp>
      <p:cxnSp>
        <p:nvCxnSpPr>
          <p:cNvPr id="77" name="Straight Connector 76"/>
          <p:cNvCxnSpPr/>
          <p:nvPr/>
        </p:nvCxnSpPr>
        <p:spPr>
          <a:xfrm flipV="1">
            <a:off x="13648459" y="8374619"/>
            <a:ext cx="0" cy="1561722"/>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19800290" y="8142105"/>
            <a:ext cx="258763" cy="258830"/>
          </a:xfrm>
          <a:prstGeom prst="ellipse">
            <a:avLst/>
          </a:prstGeom>
          <a:solidFill>
            <a:schemeClr val="tx1"/>
          </a:solidFill>
          <a:ln>
            <a:solidFill>
              <a:srgbClr val="C5C5C5"/>
            </a:solidFill>
          </a:ln>
        </p:spPr>
        <p:style>
          <a:lnRef idx="2">
            <a:scrgbClr r="0" g="0" b="0"/>
          </a:lnRef>
          <a:fillRef idx="1">
            <a:scrgbClr r="0" g="0" b="0"/>
          </a:fillRef>
          <a:effectRef idx="0">
            <a:schemeClr val="accent4">
              <a:hueOff val="0"/>
              <a:satOff val="0"/>
              <a:lumOff val="0"/>
              <a:alphaOff val="0"/>
            </a:schemeClr>
          </a:effectRef>
          <a:fontRef idx="minor">
            <a:schemeClr val="lt1"/>
          </a:fontRef>
        </p:style>
      </p:sp>
      <p:cxnSp>
        <p:nvCxnSpPr>
          <p:cNvPr id="79" name="Straight Connector 78"/>
          <p:cNvCxnSpPr/>
          <p:nvPr/>
        </p:nvCxnSpPr>
        <p:spPr>
          <a:xfrm flipV="1">
            <a:off x="19918331" y="8385056"/>
            <a:ext cx="0" cy="1551280"/>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80" name="Freeform 3"/>
          <p:cNvSpPr>
            <a:spLocks noChangeArrowheads="1"/>
          </p:cNvSpPr>
          <p:nvPr/>
        </p:nvSpPr>
        <p:spPr bwMode="auto">
          <a:xfrm>
            <a:off x="19437938" y="9936614"/>
            <a:ext cx="960088" cy="1323664"/>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rgbClr val="C9EDFF"/>
          </a:solidFill>
          <a:ln>
            <a:noFill/>
          </a:ln>
          <a:effectLst/>
        </p:spPr>
        <p:txBody>
          <a:bodyPr wrap="none" lIns="243785" tIns="121892" rIns="243785" bIns="121892" anchor="ctr"/>
          <a:lstStyle/>
          <a:p>
            <a:pPr marL="0" marR="0" lvl="0" indent="0" algn="l"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445469"/>
              </a:solidFill>
              <a:effectLst/>
              <a:uLnTx/>
              <a:uFillTx/>
              <a:latin typeface="Lato Light"/>
              <a:ea typeface="+mn-ea"/>
              <a:cs typeface="+mn-cs"/>
            </a:endParaRPr>
          </a:p>
        </p:txBody>
      </p:sp>
      <p:sp>
        <p:nvSpPr>
          <p:cNvPr id="81" name="Freeform 3"/>
          <p:cNvSpPr>
            <a:spLocks noChangeArrowheads="1"/>
          </p:cNvSpPr>
          <p:nvPr/>
        </p:nvSpPr>
        <p:spPr bwMode="auto">
          <a:xfrm>
            <a:off x="13164920" y="9936336"/>
            <a:ext cx="960088" cy="1323664"/>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rgbClr val="37BCFF"/>
          </a:solidFill>
          <a:ln>
            <a:noFill/>
          </a:ln>
          <a:effectLst/>
        </p:spPr>
        <p:txBody>
          <a:bodyPr wrap="none" lIns="243785" tIns="121892" rIns="243785" bIns="121892" anchor="ctr"/>
          <a:lstStyle/>
          <a:p>
            <a:pPr marL="0" marR="0" lvl="0" indent="0" algn="l"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445469"/>
              </a:solidFill>
              <a:effectLst/>
              <a:uLnTx/>
              <a:uFillTx/>
              <a:latin typeface="Lato Light"/>
              <a:ea typeface="+mn-ea"/>
              <a:cs typeface="+mn-cs"/>
            </a:endParaRPr>
          </a:p>
        </p:txBody>
      </p:sp>
      <p:sp>
        <p:nvSpPr>
          <p:cNvPr id="82" name="Subtitle 21"/>
          <p:cNvSpPr txBox="1">
            <a:spLocks/>
          </p:cNvSpPr>
          <p:nvPr/>
        </p:nvSpPr>
        <p:spPr>
          <a:xfrm>
            <a:off x="6055672" y="11427256"/>
            <a:ext cx="2887216" cy="757186"/>
          </a:xfrm>
          <a:prstGeom prst="rect">
            <a:avLst/>
          </a:prstGeom>
        </p:spPr>
        <p:txBody>
          <a:bodyPr vert="horz" lIns="243785" tIns="121892" rIns="243785" bIns="121892" rtlCol="0">
            <a:no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200"/>
              </a:spcBef>
              <a:spcAft>
                <a:spcPts val="0"/>
              </a:spcAft>
              <a:buClrTx/>
              <a:buSzTx/>
              <a:buFont typeface="Arial"/>
              <a:buNone/>
              <a:tabLst/>
              <a:defRPr/>
            </a:pPr>
            <a:r>
              <a:rPr kumimoji="0" lang="en-US" sz="1600" b="0" i="0" u="none" strike="noStrike" kern="1200" cap="none" spc="0" normalizeH="0" baseline="0" noProof="0" dirty="0">
                <a:ln>
                  <a:noFill/>
                </a:ln>
                <a:solidFill>
                  <a:srgbClr val="272E3A"/>
                </a:solidFill>
                <a:effectLst/>
                <a:uLnTx/>
                <a:uFillTx/>
                <a:latin typeface="+mn-lt"/>
                <a:ea typeface="+mn-ea"/>
                <a:cs typeface="Lato Light"/>
              </a:rPr>
              <a:t>Devices from costumers</a:t>
            </a:r>
          </a:p>
          <a:p>
            <a:pPr marL="0" marR="0" lvl="0" indent="0" algn="ctr" defTabSz="457200" rtl="0" eaLnBrk="1" fontAlgn="auto" latinLnBrk="0" hangingPunct="1">
              <a:lnSpc>
                <a:spcPct val="100000"/>
              </a:lnSpc>
              <a:spcBef>
                <a:spcPts val="200"/>
              </a:spcBef>
              <a:spcAft>
                <a:spcPts val="0"/>
              </a:spcAft>
              <a:buClrTx/>
              <a:buSzTx/>
              <a:buFont typeface="Arial"/>
              <a:buNone/>
              <a:tabLst/>
              <a:defRPr/>
            </a:pPr>
            <a:r>
              <a:rPr kumimoji="0" lang="en-US" sz="1600" b="0" i="0" u="none" strike="noStrike" kern="1200" cap="none" spc="0" normalizeH="0" baseline="0" noProof="0" dirty="0">
                <a:ln>
                  <a:noFill/>
                </a:ln>
                <a:solidFill>
                  <a:srgbClr val="272E3A"/>
                </a:solidFill>
                <a:effectLst/>
                <a:uLnTx/>
                <a:uFillTx/>
                <a:latin typeface="+mn-lt"/>
                <a:ea typeface="+mn-ea"/>
                <a:cs typeface="Lato Light"/>
              </a:rPr>
              <a:t>Lorem ipsum dolor sit</a:t>
            </a:r>
          </a:p>
        </p:txBody>
      </p:sp>
      <p:sp>
        <p:nvSpPr>
          <p:cNvPr id="83" name="Subtitle 21"/>
          <p:cNvSpPr txBox="1">
            <a:spLocks/>
          </p:cNvSpPr>
          <p:nvPr/>
        </p:nvSpPr>
        <p:spPr>
          <a:xfrm>
            <a:off x="9108161" y="11441830"/>
            <a:ext cx="2887216" cy="757186"/>
          </a:xfrm>
          <a:prstGeom prst="rect">
            <a:avLst/>
          </a:prstGeom>
        </p:spPr>
        <p:txBody>
          <a:bodyPr vert="horz" lIns="243785" tIns="121892" rIns="243785" bIns="121892" rtlCol="0">
            <a:no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200"/>
              </a:spcBef>
              <a:spcAft>
                <a:spcPts val="0"/>
              </a:spcAft>
              <a:buClrTx/>
              <a:buSzTx/>
              <a:buFont typeface="Arial"/>
              <a:buNone/>
              <a:tabLst/>
              <a:defRPr/>
            </a:pPr>
            <a:r>
              <a:rPr kumimoji="0" lang="en-US" sz="1600" b="0" i="0" u="none" strike="noStrike" kern="1200" cap="none" spc="0" normalizeH="0" baseline="0" noProof="0" dirty="0">
                <a:ln>
                  <a:noFill/>
                </a:ln>
                <a:solidFill>
                  <a:srgbClr val="272E3A"/>
                </a:solidFill>
                <a:effectLst/>
                <a:uLnTx/>
                <a:uFillTx/>
                <a:latin typeface="+mn-lt"/>
                <a:ea typeface="+mn-ea"/>
                <a:cs typeface="Lato Light"/>
              </a:rPr>
              <a:t>Devices from costumers</a:t>
            </a:r>
          </a:p>
          <a:p>
            <a:pPr marL="0" marR="0" lvl="0" indent="0" algn="ctr" defTabSz="457200" rtl="0" eaLnBrk="1" fontAlgn="auto" latinLnBrk="0" hangingPunct="1">
              <a:lnSpc>
                <a:spcPct val="100000"/>
              </a:lnSpc>
              <a:spcBef>
                <a:spcPts val="200"/>
              </a:spcBef>
              <a:spcAft>
                <a:spcPts val="0"/>
              </a:spcAft>
              <a:buClrTx/>
              <a:buSzTx/>
              <a:buFont typeface="Arial"/>
              <a:buNone/>
              <a:tabLst/>
              <a:defRPr/>
            </a:pPr>
            <a:r>
              <a:rPr kumimoji="0" lang="en-US" sz="1600" b="0" i="0" u="none" strike="noStrike" kern="1200" cap="none" spc="0" normalizeH="0" baseline="0" noProof="0" dirty="0">
                <a:ln>
                  <a:noFill/>
                </a:ln>
                <a:solidFill>
                  <a:srgbClr val="272E3A"/>
                </a:solidFill>
                <a:effectLst/>
                <a:uLnTx/>
                <a:uFillTx/>
                <a:latin typeface="+mn-lt"/>
                <a:ea typeface="+mn-ea"/>
                <a:cs typeface="Lato Light"/>
              </a:rPr>
              <a:t>Lorem ipsum dolor sit</a:t>
            </a:r>
          </a:p>
        </p:txBody>
      </p:sp>
      <p:sp>
        <p:nvSpPr>
          <p:cNvPr id="84" name="Subtitle 21"/>
          <p:cNvSpPr txBox="1">
            <a:spLocks/>
          </p:cNvSpPr>
          <p:nvPr/>
        </p:nvSpPr>
        <p:spPr>
          <a:xfrm>
            <a:off x="12204699" y="11439956"/>
            <a:ext cx="2887216" cy="757186"/>
          </a:xfrm>
          <a:prstGeom prst="rect">
            <a:avLst/>
          </a:prstGeom>
        </p:spPr>
        <p:txBody>
          <a:bodyPr vert="horz" lIns="243785" tIns="121892" rIns="243785" bIns="121892" rtlCol="0">
            <a:no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200"/>
              </a:spcBef>
              <a:spcAft>
                <a:spcPts val="0"/>
              </a:spcAft>
              <a:buClrTx/>
              <a:buSzTx/>
              <a:buFont typeface="Arial"/>
              <a:buNone/>
              <a:tabLst/>
              <a:defRPr/>
            </a:pPr>
            <a:r>
              <a:rPr kumimoji="0" lang="en-US" sz="1600" b="0" i="0" u="none" strike="noStrike" kern="1200" cap="none" spc="0" normalizeH="0" baseline="0" noProof="0" dirty="0">
                <a:ln>
                  <a:noFill/>
                </a:ln>
                <a:solidFill>
                  <a:srgbClr val="272E3A"/>
                </a:solidFill>
                <a:effectLst/>
                <a:uLnTx/>
                <a:uFillTx/>
                <a:latin typeface="+mn-lt"/>
                <a:ea typeface="+mn-ea"/>
                <a:cs typeface="Lato Light"/>
              </a:rPr>
              <a:t>Devices from costumers</a:t>
            </a:r>
          </a:p>
          <a:p>
            <a:pPr marL="0" marR="0" lvl="0" indent="0" algn="ctr" defTabSz="457200" rtl="0" eaLnBrk="1" fontAlgn="auto" latinLnBrk="0" hangingPunct="1">
              <a:lnSpc>
                <a:spcPct val="100000"/>
              </a:lnSpc>
              <a:spcBef>
                <a:spcPts val="200"/>
              </a:spcBef>
              <a:spcAft>
                <a:spcPts val="0"/>
              </a:spcAft>
              <a:buClrTx/>
              <a:buSzTx/>
              <a:buFont typeface="Arial"/>
              <a:buNone/>
              <a:tabLst/>
              <a:defRPr/>
            </a:pPr>
            <a:r>
              <a:rPr kumimoji="0" lang="en-US" sz="1600" b="0" i="0" u="none" strike="noStrike" kern="1200" cap="none" spc="0" normalizeH="0" baseline="0" noProof="0" dirty="0">
                <a:ln>
                  <a:noFill/>
                </a:ln>
                <a:solidFill>
                  <a:srgbClr val="272E3A"/>
                </a:solidFill>
                <a:effectLst/>
                <a:uLnTx/>
                <a:uFillTx/>
                <a:latin typeface="+mn-lt"/>
                <a:ea typeface="+mn-ea"/>
                <a:cs typeface="Lato Light"/>
              </a:rPr>
              <a:t>Lorem ipsum dolor sit</a:t>
            </a:r>
          </a:p>
        </p:txBody>
      </p:sp>
      <p:sp>
        <p:nvSpPr>
          <p:cNvPr id="85" name="Subtitle 21"/>
          <p:cNvSpPr txBox="1">
            <a:spLocks/>
          </p:cNvSpPr>
          <p:nvPr/>
        </p:nvSpPr>
        <p:spPr>
          <a:xfrm>
            <a:off x="15349859" y="11427256"/>
            <a:ext cx="2887216" cy="757186"/>
          </a:xfrm>
          <a:prstGeom prst="rect">
            <a:avLst/>
          </a:prstGeom>
        </p:spPr>
        <p:txBody>
          <a:bodyPr vert="horz" lIns="243785" tIns="121892" rIns="243785" bIns="121892" rtlCol="0">
            <a:no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200"/>
              </a:spcBef>
              <a:spcAft>
                <a:spcPts val="0"/>
              </a:spcAft>
              <a:buClrTx/>
              <a:buSzTx/>
              <a:buFont typeface="Arial"/>
              <a:buNone/>
              <a:tabLst/>
              <a:defRPr/>
            </a:pPr>
            <a:r>
              <a:rPr kumimoji="0" lang="en-US" sz="1600" b="0" i="0" u="none" strike="noStrike" kern="1200" cap="none" spc="0" normalizeH="0" baseline="0" noProof="0" dirty="0">
                <a:ln>
                  <a:noFill/>
                </a:ln>
                <a:solidFill>
                  <a:srgbClr val="272E3A"/>
                </a:solidFill>
                <a:effectLst/>
                <a:uLnTx/>
                <a:uFillTx/>
                <a:latin typeface="+mn-lt"/>
                <a:ea typeface="+mn-ea"/>
                <a:cs typeface="Lato Light"/>
              </a:rPr>
              <a:t>Devices from costumers</a:t>
            </a:r>
          </a:p>
          <a:p>
            <a:pPr marL="0" marR="0" lvl="0" indent="0" algn="ctr" defTabSz="457200" rtl="0" eaLnBrk="1" fontAlgn="auto" latinLnBrk="0" hangingPunct="1">
              <a:lnSpc>
                <a:spcPct val="100000"/>
              </a:lnSpc>
              <a:spcBef>
                <a:spcPts val="200"/>
              </a:spcBef>
              <a:spcAft>
                <a:spcPts val="0"/>
              </a:spcAft>
              <a:buClrTx/>
              <a:buSzTx/>
              <a:buFont typeface="Arial"/>
              <a:buNone/>
              <a:tabLst/>
              <a:defRPr/>
            </a:pPr>
            <a:r>
              <a:rPr kumimoji="0" lang="en-US" sz="1600" b="0" i="0" u="none" strike="noStrike" kern="1200" cap="none" spc="0" normalizeH="0" baseline="0" noProof="0" dirty="0">
                <a:ln>
                  <a:noFill/>
                </a:ln>
                <a:solidFill>
                  <a:srgbClr val="272E3A"/>
                </a:solidFill>
                <a:effectLst/>
                <a:uLnTx/>
                <a:uFillTx/>
                <a:latin typeface="+mn-lt"/>
                <a:ea typeface="+mn-ea"/>
                <a:cs typeface="Lato Light"/>
              </a:rPr>
              <a:t>Lorem ipsum dolor sit</a:t>
            </a:r>
          </a:p>
        </p:txBody>
      </p:sp>
      <p:sp>
        <p:nvSpPr>
          <p:cNvPr id="86" name="Subtitle 21"/>
          <p:cNvSpPr txBox="1">
            <a:spLocks/>
          </p:cNvSpPr>
          <p:nvPr/>
        </p:nvSpPr>
        <p:spPr>
          <a:xfrm>
            <a:off x="18478624" y="11441830"/>
            <a:ext cx="2887216" cy="757186"/>
          </a:xfrm>
          <a:prstGeom prst="rect">
            <a:avLst/>
          </a:prstGeom>
        </p:spPr>
        <p:txBody>
          <a:bodyPr vert="horz" lIns="243785" tIns="121892" rIns="243785" bIns="121892" rtlCol="0">
            <a:no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200"/>
              </a:spcBef>
              <a:spcAft>
                <a:spcPts val="0"/>
              </a:spcAft>
              <a:buClrTx/>
              <a:buSzTx/>
              <a:buFont typeface="Arial"/>
              <a:buNone/>
              <a:tabLst/>
              <a:defRPr/>
            </a:pPr>
            <a:r>
              <a:rPr kumimoji="0" lang="en-US" sz="1600" b="0" i="0" u="none" strike="noStrike" kern="1200" cap="none" spc="0" normalizeH="0" baseline="0" noProof="0" dirty="0">
                <a:ln>
                  <a:noFill/>
                </a:ln>
                <a:solidFill>
                  <a:srgbClr val="272E3A"/>
                </a:solidFill>
                <a:effectLst/>
                <a:uLnTx/>
                <a:uFillTx/>
                <a:latin typeface="+mn-lt"/>
                <a:ea typeface="+mn-ea"/>
                <a:cs typeface="Lato Light"/>
              </a:rPr>
              <a:t>Devices from costumers</a:t>
            </a:r>
          </a:p>
          <a:p>
            <a:pPr marL="0" marR="0" lvl="0" indent="0" algn="ctr" defTabSz="457200" rtl="0" eaLnBrk="1" fontAlgn="auto" latinLnBrk="0" hangingPunct="1">
              <a:lnSpc>
                <a:spcPct val="100000"/>
              </a:lnSpc>
              <a:spcBef>
                <a:spcPts val="200"/>
              </a:spcBef>
              <a:spcAft>
                <a:spcPts val="0"/>
              </a:spcAft>
              <a:buClrTx/>
              <a:buSzTx/>
              <a:buFont typeface="Arial"/>
              <a:buNone/>
              <a:tabLst/>
              <a:defRPr/>
            </a:pPr>
            <a:r>
              <a:rPr kumimoji="0" lang="en-US" sz="1600" b="0" i="0" u="none" strike="noStrike" kern="1200" cap="none" spc="0" normalizeH="0" baseline="0" noProof="0" dirty="0">
                <a:ln>
                  <a:noFill/>
                </a:ln>
                <a:solidFill>
                  <a:srgbClr val="272E3A"/>
                </a:solidFill>
                <a:effectLst/>
                <a:uLnTx/>
                <a:uFillTx/>
                <a:latin typeface="+mn-lt"/>
                <a:ea typeface="+mn-ea"/>
                <a:cs typeface="Lato Light"/>
              </a:rPr>
              <a:t>Lorem ipsum dolor sit</a:t>
            </a:r>
          </a:p>
        </p:txBody>
      </p:sp>
      <p:sp>
        <p:nvSpPr>
          <p:cNvPr id="2" name="Title 1">
            <a:extLst>
              <a:ext uri="{FF2B5EF4-FFF2-40B4-BE49-F238E27FC236}">
                <a16:creationId xmlns:a16="http://schemas.microsoft.com/office/drawing/2014/main" id="{1B97205D-8B79-47FA-AEBC-386EC24629CC}"/>
              </a:ext>
            </a:extLst>
          </p:cNvPr>
          <p:cNvSpPr>
            <a:spLocks noGrp="1"/>
          </p:cNvSpPr>
          <p:nvPr>
            <p:ph type="title"/>
          </p:nvPr>
        </p:nvSpPr>
        <p:spPr/>
        <p:txBody>
          <a:bodyPr/>
          <a:lstStyle/>
          <a:p>
            <a:r>
              <a:rPr lang="en-US" dirty="0"/>
              <a:t>Social Media Title Here</a:t>
            </a:r>
          </a:p>
        </p:txBody>
      </p:sp>
    </p:spTree>
    <p:extLst>
      <p:ext uri="{BB962C8B-B14F-4D97-AF65-F5344CB8AC3E}">
        <p14:creationId xmlns:p14="http://schemas.microsoft.com/office/powerpoint/2010/main" val="21524419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6" name="Straight Connector 85"/>
          <p:cNvCxnSpPr>
            <a:stCxn id="83" idx="4"/>
            <a:endCxn id="84" idx="0"/>
          </p:cNvCxnSpPr>
          <p:nvPr/>
        </p:nvCxnSpPr>
        <p:spPr>
          <a:xfrm>
            <a:off x="21787912" y="5557057"/>
            <a:ext cx="0" cy="3912114"/>
          </a:xfrm>
          <a:prstGeom prst="line">
            <a:avLst/>
          </a:prstGeom>
          <a:ln>
            <a:solidFill>
              <a:srgbClr val="BFBFBF"/>
            </a:solidFill>
          </a:ln>
          <a:effectLst/>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9941306" y="8693784"/>
            <a:ext cx="1936320" cy="193632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6" name="Oval 5"/>
          <p:cNvSpPr/>
          <p:nvPr/>
        </p:nvSpPr>
        <p:spPr>
          <a:xfrm>
            <a:off x="11086679" y="6693837"/>
            <a:ext cx="2093246" cy="2093246"/>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7" name="Oval 6"/>
          <p:cNvSpPr/>
          <p:nvPr/>
        </p:nvSpPr>
        <p:spPr>
          <a:xfrm>
            <a:off x="9765935" y="5803223"/>
            <a:ext cx="1224942" cy="1224942"/>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8" name="Oval 7"/>
          <p:cNvSpPr/>
          <p:nvPr/>
        </p:nvSpPr>
        <p:spPr>
          <a:xfrm>
            <a:off x="9393096" y="3979510"/>
            <a:ext cx="1450256" cy="1450256"/>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9" name="Oval 8"/>
          <p:cNvSpPr/>
          <p:nvPr/>
        </p:nvSpPr>
        <p:spPr>
          <a:xfrm>
            <a:off x="10967983" y="3943905"/>
            <a:ext cx="2522186" cy="2522186"/>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12" name="Oval 11"/>
          <p:cNvSpPr/>
          <p:nvPr/>
        </p:nvSpPr>
        <p:spPr>
          <a:xfrm>
            <a:off x="2490625" y="3513513"/>
            <a:ext cx="2522186" cy="2522186"/>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13" name="Oval 12"/>
          <p:cNvSpPr/>
          <p:nvPr/>
        </p:nvSpPr>
        <p:spPr>
          <a:xfrm>
            <a:off x="4235410" y="1329158"/>
            <a:ext cx="2326344" cy="232634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14" name="Oval 13"/>
          <p:cNvSpPr/>
          <p:nvPr/>
        </p:nvSpPr>
        <p:spPr>
          <a:xfrm>
            <a:off x="7952249" y="1283621"/>
            <a:ext cx="2522186" cy="2522186"/>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15" name="Oval 14"/>
          <p:cNvSpPr/>
          <p:nvPr/>
        </p:nvSpPr>
        <p:spPr>
          <a:xfrm>
            <a:off x="7299647" y="4551833"/>
            <a:ext cx="1434138" cy="1434138"/>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17" name="Oval 16"/>
          <p:cNvSpPr/>
          <p:nvPr/>
        </p:nvSpPr>
        <p:spPr>
          <a:xfrm>
            <a:off x="2457956" y="8051162"/>
            <a:ext cx="2326344" cy="232634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18" name="Oval 17"/>
          <p:cNvSpPr/>
          <p:nvPr/>
        </p:nvSpPr>
        <p:spPr>
          <a:xfrm>
            <a:off x="2438400" y="6218480"/>
            <a:ext cx="1692672" cy="1692672"/>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19" name="Oval 18"/>
          <p:cNvSpPr/>
          <p:nvPr/>
        </p:nvSpPr>
        <p:spPr>
          <a:xfrm>
            <a:off x="5126031" y="9243183"/>
            <a:ext cx="1691350" cy="169135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20" name="Oval 19"/>
          <p:cNvSpPr/>
          <p:nvPr/>
        </p:nvSpPr>
        <p:spPr>
          <a:xfrm>
            <a:off x="4862198" y="7672760"/>
            <a:ext cx="1109760" cy="110976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21" name="Oval 20"/>
          <p:cNvSpPr/>
          <p:nvPr/>
        </p:nvSpPr>
        <p:spPr>
          <a:xfrm>
            <a:off x="10679314" y="2825162"/>
            <a:ext cx="1109760" cy="110976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22" name="Oval 21"/>
          <p:cNvSpPr/>
          <p:nvPr/>
        </p:nvSpPr>
        <p:spPr>
          <a:xfrm>
            <a:off x="6123280" y="6553546"/>
            <a:ext cx="1109760" cy="110976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23" name="Oval 22"/>
          <p:cNvSpPr/>
          <p:nvPr/>
        </p:nvSpPr>
        <p:spPr>
          <a:xfrm>
            <a:off x="6768918" y="1467838"/>
            <a:ext cx="1109760" cy="110976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24" name="Oval 23"/>
          <p:cNvSpPr/>
          <p:nvPr/>
        </p:nvSpPr>
        <p:spPr>
          <a:xfrm>
            <a:off x="8738258" y="6763786"/>
            <a:ext cx="1109760" cy="110976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27" name="Freeform 82"/>
          <p:cNvSpPr>
            <a:spLocks/>
          </p:cNvSpPr>
          <p:nvPr/>
        </p:nvSpPr>
        <p:spPr bwMode="invGray">
          <a:xfrm>
            <a:off x="8924592" y="1927136"/>
            <a:ext cx="577504" cy="1235152"/>
          </a:xfrm>
          <a:custGeom>
            <a:avLst/>
            <a:gdLst>
              <a:gd name="T0" fmla="*/ 75 w 113"/>
              <a:gd name="T1" fmla="*/ 241 h 241"/>
              <a:gd name="T2" fmla="*/ 25 w 113"/>
              <a:gd name="T3" fmla="*/ 241 h 241"/>
              <a:gd name="T4" fmla="*/ 25 w 113"/>
              <a:gd name="T5" fmla="*/ 120 h 241"/>
              <a:gd name="T6" fmla="*/ 0 w 113"/>
              <a:gd name="T7" fmla="*/ 120 h 241"/>
              <a:gd name="T8" fmla="*/ 0 w 113"/>
              <a:gd name="T9" fmla="*/ 79 h 241"/>
              <a:gd name="T10" fmla="*/ 25 w 113"/>
              <a:gd name="T11" fmla="*/ 79 h 241"/>
              <a:gd name="T12" fmla="*/ 25 w 113"/>
              <a:gd name="T13" fmla="*/ 54 h 241"/>
              <a:gd name="T14" fmla="*/ 79 w 113"/>
              <a:gd name="T15" fmla="*/ 0 h 241"/>
              <a:gd name="T16" fmla="*/ 113 w 113"/>
              <a:gd name="T17" fmla="*/ 0 h 241"/>
              <a:gd name="T18" fmla="*/ 113 w 113"/>
              <a:gd name="T19" fmla="*/ 41 h 241"/>
              <a:gd name="T20" fmla="*/ 92 w 113"/>
              <a:gd name="T21" fmla="*/ 41 h 241"/>
              <a:gd name="T22" fmla="*/ 75 w 113"/>
              <a:gd name="T23" fmla="*/ 58 h 241"/>
              <a:gd name="T24" fmla="*/ 75 w 113"/>
              <a:gd name="T25" fmla="*/ 79 h 241"/>
              <a:gd name="T26" fmla="*/ 113 w 113"/>
              <a:gd name="T27" fmla="*/ 79 h 241"/>
              <a:gd name="T28" fmla="*/ 109 w 113"/>
              <a:gd name="T29" fmla="*/ 120 h 241"/>
              <a:gd name="T30" fmla="*/ 75 w 113"/>
              <a:gd name="T31" fmla="*/ 120 h 241"/>
              <a:gd name="T32" fmla="*/ 75 w 113"/>
              <a:gd name="T33"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241">
                <a:moveTo>
                  <a:pt x="75" y="241"/>
                </a:moveTo>
                <a:cubicBezTo>
                  <a:pt x="25" y="241"/>
                  <a:pt x="25" y="241"/>
                  <a:pt x="25" y="241"/>
                </a:cubicBezTo>
                <a:cubicBezTo>
                  <a:pt x="25" y="120"/>
                  <a:pt x="25" y="120"/>
                  <a:pt x="25" y="120"/>
                </a:cubicBezTo>
                <a:cubicBezTo>
                  <a:pt x="0" y="120"/>
                  <a:pt x="0" y="120"/>
                  <a:pt x="0" y="120"/>
                </a:cubicBezTo>
                <a:cubicBezTo>
                  <a:pt x="0" y="79"/>
                  <a:pt x="0" y="79"/>
                  <a:pt x="0" y="79"/>
                </a:cubicBezTo>
                <a:cubicBezTo>
                  <a:pt x="25" y="79"/>
                  <a:pt x="25" y="79"/>
                  <a:pt x="25" y="79"/>
                </a:cubicBezTo>
                <a:cubicBezTo>
                  <a:pt x="25" y="54"/>
                  <a:pt x="25" y="54"/>
                  <a:pt x="25" y="54"/>
                </a:cubicBezTo>
                <a:cubicBezTo>
                  <a:pt x="25" y="20"/>
                  <a:pt x="39" y="0"/>
                  <a:pt x="79" y="0"/>
                </a:cubicBezTo>
                <a:cubicBezTo>
                  <a:pt x="113" y="0"/>
                  <a:pt x="113" y="0"/>
                  <a:pt x="113" y="0"/>
                </a:cubicBezTo>
                <a:cubicBezTo>
                  <a:pt x="113" y="41"/>
                  <a:pt x="113" y="41"/>
                  <a:pt x="113" y="41"/>
                </a:cubicBezTo>
                <a:cubicBezTo>
                  <a:pt x="92" y="41"/>
                  <a:pt x="92" y="41"/>
                  <a:pt x="92" y="41"/>
                </a:cubicBezTo>
                <a:cubicBezTo>
                  <a:pt x="76" y="41"/>
                  <a:pt x="75" y="47"/>
                  <a:pt x="75" y="58"/>
                </a:cubicBezTo>
                <a:cubicBezTo>
                  <a:pt x="75" y="79"/>
                  <a:pt x="75" y="79"/>
                  <a:pt x="75" y="79"/>
                </a:cubicBezTo>
                <a:cubicBezTo>
                  <a:pt x="113" y="79"/>
                  <a:pt x="113" y="79"/>
                  <a:pt x="113" y="79"/>
                </a:cubicBezTo>
                <a:cubicBezTo>
                  <a:pt x="109" y="120"/>
                  <a:pt x="109" y="120"/>
                  <a:pt x="109" y="120"/>
                </a:cubicBezTo>
                <a:cubicBezTo>
                  <a:pt x="75" y="120"/>
                  <a:pt x="75" y="120"/>
                  <a:pt x="75" y="120"/>
                </a:cubicBezTo>
                <a:lnTo>
                  <a:pt x="75" y="24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grpSp>
        <p:nvGrpSpPr>
          <p:cNvPr id="28" name="Group 27"/>
          <p:cNvGrpSpPr/>
          <p:nvPr/>
        </p:nvGrpSpPr>
        <p:grpSpPr>
          <a:xfrm>
            <a:off x="2866133" y="6618615"/>
            <a:ext cx="909938" cy="868170"/>
            <a:chOff x="2118665" y="1750614"/>
            <a:chExt cx="499807" cy="476865"/>
          </a:xfrm>
        </p:grpSpPr>
        <p:sp>
          <p:nvSpPr>
            <p:cNvPr id="29" name="Freeform 93"/>
            <p:cNvSpPr>
              <a:spLocks noEditPoints="1"/>
            </p:cNvSpPr>
            <p:nvPr/>
          </p:nvSpPr>
          <p:spPr bwMode="invGray">
            <a:xfrm>
              <a:off x="2118665" y="1750614"/>
              <a:ext cx="121265" cy="476865"/>
            </a:xfrm>
            <a:custGeom>
              <a:avLst/>
              <a:gdLst>
                <a:gd name="T0" fmla="*/ 48 w 51"/>
                <a:gd name="T1" fmla="*/ 202 h 202"/>
                <a:gd name="T2" fmla="*/ 48 w 51"/>
                <a:gd name="T3" fmla="*/ 66 h 202"/>
                <a:gd name="T4" fmla="*/ 3 w 51"/>
                <a:gd name="T5" fmla="*/ 66 h 202"/>
                <a:gd name="T6" fmla="*/ 3 w 51"/>
                <a:gd name="T7" fmla="*/ 202 h 202"/>
                <a:gd name="T8" fmla="*/ 48 w 51"/>
                <a:gd name="T9" fmla="*/ 202 h 202"/>
                <a:gd name="T10" fmla="*/ 25 w 51"/>
                <a:gd name="T11" fmla="*/ 47 h 202"/>
                <a:gd name="T12" fmla="*/ 51 w 51"/>
                <a:gd name="T13" fmla="*/ 24 h 202"/>
                <a:gd name="T14" fmla="*/ 26 w 51"/>
                <a:gd name="T15" fmla="*/ 0 h 202"/>
                <a:gd name="T16" fmla="*/ 0 w 51"/>
                <a:gd name="T17" fmla="*/ 24 h 202"/>
                <a:gd name="T18" fmla="*/ 25 w 51"/>
                <a:gd name="T19" fmla="*/ 47 h 202"/>
                <a:gd name="T20" fmla="*/ 25 w 51"/>
                <a:gd name="T21" fmla="*/ 4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02">
                  <a:moveTo>
                    <a:pt x="48" y="202"/>
                  </a:moveTo>
                  <a:cubicBezTo>
                    <a:pt x="48" y="66"/>
                    <a:pt x="48" y="66"/>
                    <a:pt x="48" y="66"/>
                  </a:cubicBezTo>
                  <a:cubicBezTo>
                    <a:pt x="3" y="66"/>
                    <a:pt x="3" y="66"/>
                    <a:pt x="3" y="66"/>
                  </a:cubicBezTo>
                  <a:cubicBezTo>
                    <a:pt x="3" y="202"/>
                    <a:pt x="3" y="202"/>
                    <a:pt x="3" y="202"/>
                  </a:cubicBezTo>
                  <a:cubicBezTo>
                    <a:pt x="48" y="202"/>
                    <a:pt x="48" y="202"/>
                    <a:pt x="48" y="202"/>
                  </a:cubicBezTo>
                  <a:close/>
                  <a:moveTo>
                    <a:pt x="25" y="47"/>
                  </a:moveTo>
                  <a:cubicBezTo>
                    <a:pt x="41" y="47"/>
                    <a:pt x="51" y="37"/>
                    <a:pt x="51" y="24"/>
                  </a:cubicBezTo>
                  <a:cubicBezTo>
                    <a:pt x="51" y="11"/>
                    <a:pt x="41" y="0"/>
                    <a:pt x="26" y="0"/>
                  </a:cubicBezTo>
                  <a:cubicBezTo>
                    <a:pt x="10" y="0"/>
                    <a:pt x="0" y="11"/>
                    <a:pt x="0" y="24"/>
                  </a:cubicBezTo>
                  <a:cubicBezTo>
                    <a:pt x="0" y="37"/>
                    <a:pt x="10" y="47"/>
                    <a:pt x="25" y="47"/>
                  </a:cubicBezTo>
                  <a:cubicBezTo>
                    <a:pt x="25" y="47"/>
                    <a:pt x="25" y="47"/>
                    <a:pt x="25" y="4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30" name="Freeform 94"/>
            <p:cNvSpPr>
              <a:spLocks/>
            </p:cNvSpPr>
            <p:nvPr/>
          </p:nvSpPr>
          <p:spPr bwMode="invGray">
            <a:xfrm>
              <a:off x="2290730" y="1899737"/>
              <a:ext cx="327742" cy="327742"/>
            </a:xfrm>
            <a:custGeom>
              <a:avLst/>
              <a:gdLst>
                <a:gd name="T0" fmla="*/ 0 w 138"/>
                <a:gd name="T1" fmla="*/ 139 h 139"/>
                <a:gd name="T2" fmla="*/ 45 w 138"/>
                <a:gd name="T3" fmla="*/ 139 h 139"/>
                <a:gd name="T4" fmla="*/ 45 w 138"/>
                <a:gd name="T5" fmla="*/ 63 h 139"/>
                <a:gd name="T6" fmla="*/ 47 w 138"/>
                <a:gd name="T7" fmla="*/ 52 h 139"/>
                <a:gd name="T8" fmla="*/ 70 w 138"/>
                <a:gd name="T9" fmla="*/ 35 h 139"/>
                <a:gd name="T10" fmla="*/ 93 w 138"/>
                <a:gd name="T11" fmla="*/ 66 h 139"/>
                <a:gd name="T12" fmla="*/ 93 w 138"/>
                <a:gd name="T13" fmla="*/ 139 h 139"/>
                <a:gd name="T14" fmla="*/ 138 w 138"/>
                <a:gd name="T15" fmla="*/ 139 h 139"/>
                <a:gd name="T16" fmla="*/ 138 w 138"/>
                <a:gd name="T17" fmla="*/ 61 h 139"/>
                <a:gd name="T18" fmla="*/ 86 w 138"/>
                <a:gd name="T19" fmla="*/ 0 h 139"/>
                <a:gd name="T20" fmla="*/ 45 w 138"/>
                <a:gd name="T21" fmla="*/ 23 h 139"/>
                <a:gd name="T22" fmla="*/ 45 w 138"/>
                <a:gd name="T23" fmla="*/ 23 h 139"/>
                <a:gd name="T24" fmla="*/ 45 w 138"/>
                <a:gd name="T25" fmla="*/ 3 h 139"/>
                <a:gd name="T26" fmla="*/ 0 w 138"/>
                <a:gd name="T27" fmla="*/ 3 h 139"/>
                <a:gd name="T28" fmla="*/ 0 w 138"/>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39">
                  <a:moveTo>
                    <a:pt x="0" y="139"/>
                  </a:moveTo>
                  <a:cubicBezTo>
                    <a:pt x="45" y="139"/>
                    <a:pt x="45" y="139"/>
                    <a:pt x="45" y="139"/>
                  </a:cubicBezTo>
                  <a:cubicBezTo>
                    <a:pt x="45" y="63"/>
                    <a:pt x="45" y="63"/>
                    <a:pt x="45" y="63"/>
                  </a:cubicBezTo>
                  <a:cubicBezTo>
                    <a:pt x="45" y="59"/>
                    <a:pt x="45" y="55"/>
                    <a:pt x="47" y="52"/>
                  </a:cubicBezTo>
                  <a:cubicBezTo>
                    <a:pt x="50" y="44"/>
                    <a:pt x="57" y="35"/>
                    <a:pt x="70" y="35"/>
                  </a:cubicBezTo>
                  <a:cubicBezTo>
                    <a:pt x="86" y="35"/>
                    <a:pt x="93" y="48"/>
                    <a:pt x="93" y="66"/>
                  </a:cubicBezTo>
                  <a:cubicBezTo>
                    <a:pt x="93" y="139"/>
                    <a:pt x="93" y="139"/>
                    <a:pt x="93" y="139"/>
                  </a:cubicBezTo>
                  <a:cubicBezTo>
                    <a:pt x="138" y="139"/>
                    <a:pt x="138" y="139"/>
                    <a:pt x="138" y="139"/>
                  </a:cubicBezTo>
                  <a:cubicBezTo>
                    <a:pt x="138" y="61"/>
                    <a:pt x="138" y="61"/>
                    <a:pt x="138" y="61"/>
                  </a:cubicBezTo>
                  <a:cubicBezTo>
                    <a:pt x="138" y="19"/>
                    <a:pt x="116" y="0"/>
                    <a:pt x="86" y="0"/>
                  </a:cubicBezTo>
                  <a:cubicBezTo>
                    <a:pt x="61" y="0"/>
                    <a:pt x="51" y="13"/>
                    <a:pt x="45" y="23"/>
                  </a:cubicBezTo>
                  <a:cubicBezTo>
                    <a:pt x="45" y="23"/>
                    <a:pt x="45" y="23"/>
                    <a:pt x="45" y="23"/>
                  </a:cubicBezTo>
                  <a:cubicBezTo>
                    <a:pt x="45" y="3"/>
                    <a:pt x="45" y="3"/>
                    <a:pt x="45" y="3"/>
                  </a:cubicBezTo>
                  <a:cubicBezTo>
                    <a:pt x="0" y="3"/>
                    <a:pt x="0" y="3"/>
                    <a:pt x="0" y="3"/>
                  </a:cubicBezTo>
                  <a:cubicBezTo>
                    <a:pt x="1" y="16"/>
                    <a:pt x="0" y="139"/>
                    <a:pt x="0" y="13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grpSp>
      <p:grpSp>
        <p:nvGrpSpPr>
          <p:cNvPr id="31" name="Group 30"/>
          <p:cNvGrpSpPr/>
          <p:nvPr/>
        </p:nvGrpSpPr>
        <p:grpSpPr>
          <a:xfrm>
            <a:off x="5496275" y="9787793"/>
            <a:ext cx="950862" cy="602122"/>
            <a:chOff x="8047383" y="1827632"/>
            <a:chExt cx="571910" cy="362155"/>
          </a:xfrm>
        </p:grpSpPr>
        <p:sp>
          <p:nvSpPr>
            <p:cNvPr id="32" name="Freeform 144"/>
            <p:cNvSpPr>
              <a:spLocks noEditPoints="1"/>
            </p:cNvSpPr>
            <p:nvPr/>
          </p:nvSpPr>
          <p:spPr bwMode="invGray">
            <a:xfrm>
              <a:off x="8047383" y="1827632"/>
              <a:ext cx="288413" cy="353961"/>
            </a:xfrm>
            <a:custGeom>
              <a:avLst/>
              <a:gdLst>
                <a:gd name="T0" fmla="*/ 111 w 122"/>
                <a:gd name="T1" fmla="*/ 16 h 149"/>
                <a:gd name="T2" fmla="*/ 118 w 122"/>
                <a:gd name="T3" fmla="*/ 38 h 149"/>
                <a:gd name="T4" fmla="*/ 111 w 122"/>
                <a:gd name="T5" fmla="*/ 60 h 149"/>
                <a:gd name="T6" fmla="*/ 99 w 122"/>
                <a:gd name="T7" fmla="*/ 69 h 149"/>
                <a:gd name="T8" fmla="*/ 117 w 122"/>
                <a:gd name="T9" fmla="*/ 82 h 149"/>
                <a:gd name="T10" fmla="*/ 122 w 122"/>
                <a:gd name="T11" fmla="*/ 104 h 149"/>
                <a:gd name="T12" fmla="*/ 116 w 122"/>
                <a:gd name="T13" fmla="*/ 128 h 149"/>
                <a:gd name="T14" fmla="*/ 105 w 122"/>
                <a:gd name="T15" fmla="*/ 139 h 149"/>
                <a:gd name="T16" fmla="*/ 88 w 122"/>
                <a:gd name="T17" fmla="*/ 147 h 149"/>
                <a:gd name="T18" fmla="*/ 67 w 122"/>
                <a:gd name="T19" fmla="*/ 149 h 149"/>
                <a:gd name="T20" fmla="*/ 0 w 122"/>
                <a:gd name="T21" fmla="*/ 149 h 149"/>
                <a:gd name="T22" fmla="*/ 0 w 122"/>
                <a:gd name="T23" fmla="*/ 0 h 149"/>
                <a:gd name="T24" fmla="*/ 72 w 122"/>
                <a:gd name="T25" fmla="*/ 0 h 149"/>
                <a:gd name="T26" fmla="*/ 111 w 122"/>
                <a:gd name="T27" fmla="*/ 16 h 149"/>
                <a:gd name="T28" fmla="*/ 30 w 122"/>
                <a:gd name="T29" fmla="*/ 26 h 149"/>
                <a:gd name="T30" fmla="*/ 30 w 122"/>
                <a:gd name="T31" fmla="*/ 58 h 149"/>
                <a:gd name="T32" fmla="*/ 66 w 122"/>
                <a:gd name="T33" fmla="*/ 58 h 149"/>
                <a:gd name="T34" fmla="*/ 82 w 122"/>
                <a:gd name="T35" fmla="*/ 55 h 149"/>
                <a:gd name="T36" fmla="*/ 88 w 122"/>
                <a:gd name="T37" fmla="*/ 42 h 149"/>
                <a:gd name="T38" fmla="*/ 80 w 122"/>
                <a:gd name="T39" fmla="*/ 28 h 149"/>
                <a:gd name="T40" fmla="*/ 62 w 122"/>
                <a:gd name="T41" fmla="*/ 26 h 149"/>
                <a:gd name="T42" fmla="*/ 30 w 122"/>
                <a:gd name="T43" fmla="*/ 26 h 149"/>
                <a:gd name="T44" fmla="*/ 30 w 122"/>
                <a:gd name="T45" fmla="*/ 83 h 149"/>
                <a:gd name="T46" fmla="*/ 30 w 122"/>
                <a:gd name="T47" fmla="*/ 123 h 149"/>
                <a:gd name="T48" fmla="*/ 66 w 122"/>
                <a:gd name="T49" fmla="*/ 123 h 149"/>
                <a:gd name="T50" fmla="*/ 81 w 122"/>
                <a:gd name="T51" fmla="*/ 120 h 149"/>
                <a:gd name="T52" fmla="*/ 91 w 122"/>
                <a:gd name="T53" fmla="*/ 102 h 149"/>
                <a:gd name="T54" fmla="*/ 81 w 122"/>
                <a:gd name="T55" fmla="*/ 86 h 149"/>
                <a:gd name="T56" fmla="*/ 66 w 122"/>
                <a:gd name="T57" fmla="*/ 83 h 149"/>
                <a:gd name="T58" fmla="*/ 30 w 122"/>
                <a:gd name="T59" fmla="*/ 8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2" h="149">
                  <a:moveTo>
                    <a:pt x="111" y="16"/>
                  </a:moveTo>
                  <a:cubicBezTo>
                    <a:pt x="115" y="22"/>
                    <a:pt x="118" y="29"/>
                    <a:pt x="118" y="38"/>
                  </a:cubicBezTo>
                  <a:cubicBezTo>
                    <a:pt x="118" y="47"/>
                    <a:pt x="115" y="55"/>
                    <a:pt x="111" y="60"/>
                  </a:cubicBezTo>
                  <a:cubicBezTo>
                    <a:pt x="108" y="63"/>
                    <a:pt x="104" y="66"/>
                    <a:pt x="99" y="69"/>
                  </a:cubicBezTo>
                  <a:cubicBezTo>
                    <a:pt x="107" y="72"/>
                    <a:pt x="113" y="76"/>
                    <a:pt x="117" y="82"/>
                  </a:cubicBezTo>
                  <a:cubicBezTo>
                    <a:pt x="120" y="88"/>
                    <a:pt x="122" y="95"/>
                    <a:pt x="122" y="104"/>
                  </a:cubicBezTo>
                  <a:cubicBezTo>
                    <a:pt x="122" y="113"/>
                    <a:pt x="120" y="121"/>
                    <a:pt x="116" y="128"/>
                  </a:cubicBezTo>
                  <a:cubicBezTo>
                    <a:pt x="113" y="132"/>
                    <a:pt x="109" y="136"/>
                    <a:pt x="105" y="139"/>
                  </a:cubicBezTo>
                  <a:cubicBezTo>
                    <a:pt x="100" y="143"/>
                    <a:pt x="95" y="145"/>
                    <a:pt x="88" y="147"/>
                  </a:cubicBezTo>
                  <a:cubicBezTo>
                    <a:pt x="82" y="148"/>
                    <a:pt x="75" y="149"/>
                    <a:pt x="67" y="149"/>
                  </a:cubicBezTo>
                  <a:cubicBezTo>
                    <a:pt x="0" y="149"/>
                    <a:pt x="0" y="149"/>
                    <a:pt x="0" y="149"/>
                  </a:cubicBezTo>
                  <a:cubicBezTo>
                    <a:pt x="0" y="0"/>
                    <a:pt x="0" y="0"/>
                    <a:pt x="0" y="0"/>
                  </a:cubicBezTo>
                  <a:cubicBezTo>
                    <a:pt x="72" y="0"/>
                    <a:pt x="72" y="0"/>
                    <a:pt x="72" y="0"/>
                  </a:cubicBezTo>
                  <a:cubicBezTo>
                    <a:pt x="90" y="0"/>
                    <a:pt x="103" y="5"/>
                    <a:pt x="111" y="16"/>
                  </a:cubicBezTo>
                  <a:close/>
                  <a:moveTo>
                    <a:pt x="30" y="26"/>
                  </a:moveTo>
                  <a:cubicBezTo>
                    <a:pt x="30" y="58"/>
                    <a:pt x="30" y="58"/>
                    <a:pt x="30" y="58"/>
                  </a:cubicBezTo>
                  <a:cubicBezTo>
                    <a:pt x="66" y="58"/>
                    <a:pt x="66" y="58"/>
                    <a:pt x="66" y="58"/>
                  </a:cubicBezTo>
                  <a:cubicBezTo>
                    <a:pt x="72" y="58"/>
                    <a:pt x="78" y="57"/>
                    <a:pt x="82" y="55"/>
                  </a:cubicBezTo>
                  <a:cubicBezTo>
                    <a:pt x="86" y="52"/>
                    <a:pt x="88" y="48"/>
                    <a:pt x="88" y="42"/>
                  </a:cubicBezTo>
                  <a:cubicBezTo>
                    <a:pt x="88" y="35"/>
                    <a:pt x="85" y="30"/>
                    <a:pt x="80" y="28"/>
                  </a:cubicBezTo>
                  <a:cubicBezTo>
                    <a:pt x="75" y="26"/>
                    <a:pt x="69" y="26"/>
                    <a:pt x="62" y="26"/>
                  </a:cubicBezTo>
                  <a:lnTo>
                    <a:pt x="30" y="26"/>
                  </a:lnTo>
                  <a:close/>
                  <a:moveTo>
                    <a:pt x="30" y="83"/>
                  </a:moveTo>
                  <a:cubicBezTo>
                    <a:pt x="30" y="123"/>
                    <a:pt x="30" y="123"/>
                    <a:pt x="30" y="123"/>
                  </a:cubicBezTo>
                  <a:cubicBezTo>
                    <a:pt x="66" y="123"/>
                    <a:pt x="66" y="123"/>
                    <a:pt x="66" y="123"/>
                  </a:cubicBezTo>
                  <a:cubicBezTo>
                    <a:pt x="72" y="123"/>
                    <a:pt x="77" y="122"/>
                    <a:pt x="81" y="120"/>
                  </a:cubicBezTo>
                  <a:cubicBezTo>
                    <a:pt x="88" y="117"/>
                    <a:pt x="91" y="111"/>
                    <a:pt x="91" y="102"/>
                  </a:cubicBezTo>
                  <a:cubicBezTo>
                    <a:pt x="91" y="94"/>
                    <a:pt x="88" y="89"/>
                    <a:pt x="81" y="86"/>
                  </a:cubicBezTo>
                  <a:cubicBezTo>
                    <a:pt x="78" y="84"/>
                    <a:pt x="73" y="83"/>
                    <a:pt x="66" y="83"/>
                  </a:cubicBezTo>
                  <a:lnTo>
                    <a:pt x="30" y="8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33" name="Freeform 145"/>
            <p:cNvSpPr>
              <a:spLocks noEditPoints="1"/>
            </p:cNvSpPr>
            <p:nvPr/>
          </p:nvSpPr>
          <p:spPr bwMode="invGray">
            <a:xfrm>
              <a:off x="8358738" y="1912845"/>
              <a:ext cx="260555" cy="276942"/>
            </a:xfrm>
            <a:custGeom>
              <a:avLst/>
              <a:gdLst>
                <a:gd name="T0" fmla="*/ 81 w 110"/>
                <a:gd name="T1" fmla="*/ 5 h 117"/>
                <a:gd name="T2" fmla="*/ 100 w 110"/>
                <a:gd name="T3" fmla="*/ 21 h 117"/>
                <a:gd name="T4" fmla="*/ 108 w 110"/>
                <a:gd name="T5" fmla="*/ 44 h 117"/>
                <a:gd name="T6" fmla="*/ 109 w 110"/>
                <a:gd name="T7" fmla="*/ 66 h 117"/>
                <a:gd name="T8" fmla="*/ 29 w 110"/>
                <a:gd name="T9" fmla="*/ 66 h 117"/>
                <a:gd name="T10" fmla="*/ 41 w 110"/>
                <a:gd name="T11" fmla="*/ 89 h 117"/>
                <a:gd name="T12" fmla="*/ 56 w 110"/>
                <a:gd name="T13" fmla="*/ 93 h 117"/>
                <a:gd name="T14" fmla="*/ 73 w 110"/>
                <a:gd name="T15" fmla="*/ 88 h 117"/>
                <a:gd name="T16" fmla="*/ 78 w 110"/>
                <a:gd name="T17" fmla="*/ 81 h 117"/>
                <a:gd name="T18" fmla="*/ 108 w 110"/>
                <a:gd name="T19" fmla="*/ 81 h 117"/>
                <a:gd name="T20" fmla="*/ 97 w 110"/>
                <a:gd name="T21" fmla="*/ 101 h 117"/>
                <a:gd name="T22" fmla="*/ 56 w 110"/>
                <a:gd name="T23" fmla="*/ 117 h 117"/>
                <a:gd name="T24" fmla="*/ 17 w 110"/>
                <a:gd name="T25" fmla="*/ 103 h 117"/>
                <a:gd name="T26" fmla="*/ 0 w 110"/>
                <a:gd name="T27" fmla="*/ 59 h 117"/>
                <a:gd name="T28" fmla="*/ 15 w 110"/>
                <a:gd name="T29" fmla="*/ 15 h 117"/>
                <a:gd name="T30" fmla="*/ 55 w 110"/>
                <a:gd name="T31" fmla="*/ 0 h 117"/>
                <a:gd name="T32" fmla="*/ 81 w 110"/>
                <a:gd name="T33" fmla="*/ 5 h 117"/>
                <a:gd name="T34" fmla="*/ 37 w 110"/>
                <a:gd name="T35" fmla="*/ 30 h 117"/>
                <a:gd name="T36" fmla="*/ 30 w 110"/>
                <a:gd name="T37" fmla="*/ 47 h 117"/>
                <a:gd name="T38" fmla="*/ 79 w 110"/>
                <a:gd name="T39" fmla="*/ 47 h 117"/>
                <a:gd name="T40" fmla="*/ 72 w 110"/>
                <a:gd name="T41" fmla="*/ 29 h 117"/>
                <a:gd name="T42" fmla="*/ 55 w 110"/>
                <a:gd name="T43" fmla="*/ 23 h 117"/>
                <a:gd name="T44" fmla="*/ 37 w 110"/>
                <a:gd name="T45" fmla="*/ 3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0" h="117">
                  <a:moveTo>
                    <a:pt x="81" y="5"/>
                  </a:moveTo>
                  <a:cubicBezTo>
                    <a:pt x="88" y="8"/>
                    <a:pt x="95" y="14"/>
                    <a:pt x="100" y="21"/>
                  </a:cubicBezTo>
                  <a:cubicBezTo>
                    <a:pt x="104" y="28"/>
                    <a:pt x="107" y="35"/>
                    <a:pt x="108" y="44"/>
                  </a:cubicBezTo>
                  <a:cubicBezTo>
                    <a:pt x="109" y="49"/>
                    <a:pt x="110" y="56"/>
                    <a:pt x="109" y="66"/>
                  </a:cubicBezTo>
                  <a:cubicBezTo>
                    <a:pt x="29" y="66"/>
                    <a:pt x="29" y="66"/>
                    <a:pt x="29" y="66"/>
                  </a:cubicBezTo>
                  <a:cubicBezTo>
                    <a:pt x="29" y="77"/>
                    <a:pt x="33" y="85"/>
                    <a:pt x="41" y="89"/>
                  </a:cubicBezTo>
                  <a:cubicBezTo>
                    <a:pt x="45" y="92"/>
                    <a:pt x="50" y="93"/>
                    <a:pt x="56" y="93"/>
                  </a:cubicBezTo>
                  <a:cubicBezTo>
                    <a:pt x="63" y="93"/>
                    <a:pt x="68" y="92"/>
                    <a:pt x="73" y="88"/>
                  </a:cubicBezTo>
                  <a:cubicBezTo>
                    <a:pt x="75" y="86"/>
                    <a:pt x="77" y="84"/>
                    <a:pt x="78" y="81"/>
                  </a:cubicBezTo>
                  <a:cubicBezTo>
                    <a:pt x="108" y="81"/>
                    <a:pt x="108" y="81"/>
                    <a:pt x="108" y="81"/>
                  </a:cubicBezTo>
                  <a:cubicBezTo>
                    <a:pt x="107" y="87"/>
                    <a:pt x="104" y="94"/>
                    <a:pt x="97" y="101"/>
                  </a:cubicBezTo>
                  <a:cubicBezTo>
                    <a:pt x="87" y="111"/>
                    <a:pt x="73" y="117"/>
                    <a:pt x="56" y="117"/>
                  </a:cubicBezTo>
                  <a:cubicBezTo>
                    <a:pt x="41" y="117"/>
                    <a:pt x="28" y="112"/>
                    <a:pt x="17" y="103"/>
                  </a:cubicBezTo>
                  <a:cubicBezTo>
                    <a:pt x="6" y="94"/>
                    <a:pt x="0" y="79"/>
                    <a:pt x="0" y="59"/>
                  </a:cubicBezTo>
                  <a:cubicBezTo>
                    <a:pt x="0" y="40"/>
                    <a:pt x="5" y="25"/>
                    <a:pt x="15" y="15"/>
                  </a:cubicBezTo>
                  <a:cubicBezTo>
                    <a:pt x="25" y="5"/>
                    <a:pt x="38" y="0"/>
                    <a:pt x="55" y="0"/>
                  </a:cubicBezTo>
                  <a:cubicBezTo>
                    <a:pt x="64" y="0"/>
                    <a:pt x="73" y="1"/>
                    <a:pt x="81" y="5"/>
                  </a:cubicBezTo>
                  <a:close/>
                  <a:moveTo>
                    <a:pt x="37" y="30"/>
                  </a:moveTo>
                  <a:cubicBezTo>
                    <a:pt x="33" y="34"/>
                    <a:pt x="31" y="40"/>
                    <a:pt x="30" y="47"/>
                  </a:cubicBezTo>
                  <a:cubicBezTo>
                    <a:pt x="79" y="47"/>
                    <a:pt x="79" y="47"/>
                    <a:pt x="79" y="47"/>
                  </a:cubicBezTo>
                  <a:cubicBezTo>
                    <a:pt x="79" y="39"/>
                    <a:pt x="76" y="33"/>
                    <a:pt x="72" y="29"/>
                  </a:cubicBezTo>
                  <a:cubicBezTo>
                    <a:pt x="67" y="25"/>
                    <a:pt x="61" y="23"/>
                    <a:pt x="55" y="23"/>
                  </a:cubicBezTo>
                  <a:cubicBezTo>
                    <a:pt x="47" y="23"/>
                    <a:pt x="42" y="25"/>
                    <a:pt x="37" y="3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34" name="Rectangle 146"/>
            <p:cNvSpPr>
              <a:spLocks noChangeArrowheads="1"/>
            </p:cNvSpPr>
            <p:nvPr/>
          </p:nvSpPr>
          <p:spPr bwMode="invGray">
            <a:xfrm>
              <a:off x="8411177" y="1845659"/>
              <a:ext cx="152401" cy="4260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grpSp>
      <p:sp>
        <p:nvSpPr>
          <p:cNvPr id="35" name="Freeform 8"/>
          <p:cNvSpPr>
            <a:spLocks/>
          </p:cNvSpPr>
          <p:nvPr/>
        </p:nvSpPr>
        <p:spPr bwMode="auto">
          <a:xfrm>
            <a:off x="10478805" y="9087673"/>
            <a:ext cx="941018" cy="1188390"/>
          </a:xfrm>
          <a:custGeom>
            <a:avLst/>
            <a:gdLst>
              <a:gd name="T0" fmla="*/ 347 w 866"/>
              <a:gd name="T1" fmla="*/ 731 h 1094"/>
              <a:gd name="T2" fmla="*/ 182 w 866"/>
              <a:gd name="T3" fmla="*/ 1094 h 1094"/>
              <a:gd name="T4" fmla="*/ 265 w 866"/>
              <a:gd name="T5" fmla="*/ 526 h 1094"/>
              <a:gd name="T6" fmla="*/ 402 w 866"/>
              <a:gd name="T7" fmla="*/ 265 h 1094"/>
              <a:gd name="T8" fmla="*/ 463 w 866"/>
              <a:gd name="T9" fmla="*/ 690 h 1094"/>
              <a:gd name="T10" fmla="*/ 628 w 866"/>
              <a:gd name="T11" fmla="*/ 197 h 1094"/>
              <a:gd name="T12" fmla="*/ 128 w 866"/>
              <a:gd name="T13" fmla="*/ 464 h 1094"/>
              <a:gd name="T14" fmla="*/ 155 w 866"/>
              <a:gd name="T15" fmla="*/ 642 h 1094"/>
              <a:gd name="T16" fmla="*/ 4 w 866"/>
              <a:gd name="T17" fmla="*/ 395 h 1094"/>
              <a:gd name="T18" fmla="*/ 367 w 866"/>
              <a:gd name="T19" fmla="*/ 26 h 1094"/>
              <a:gd name="T20" fmla="*/ 833 w 866"/>
              <a:gd name="T21" fmla="*/ 320 h 1094"/>
              <a:gd name="T22" fmla="*/ 491 w 866"/>
              <a:gd name="T23" fmla="*/ 800 h 1094"/>
              <a:gd name="T24" fmla="*/ 347 w 866"/>
              <a:gd name="T25" fmla="*/ 731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6" h="1094">
                <a:moveTo>
                  <a:pt x="347" y="731"/>
                </a:moveTo>
                <a:cubicBezTo>
                  <a:pt x="319" y="879"/>
                  <a:pt x="284" y="1020"/>
                  <a:pt x="182" y="1094"/>
                </a:cubicBezTo>
                <a:cubicBezTo>
                  <a:pt x="151" y="871"/>
                  <a:pt x="229" y="703"/>
                  <a:pt x="265" y="526"/>
                </a:cubicBezTo>
                <a:cubicBezTo>
                  <a:pt x="203" y="422"/>
                  <a:pt x="272" y="214"/>
                  <a:pt x="402" y="265"/>
                </a:cubicBezTo>
                <a:cubicBezTo>
                  <a:pt x="561" y="328"/>
                  <a:pt x="264" y="650"/>
                  <a:pt x="463" y="690"/>
                </a:cubicBezTo>
                <a:cubicBezTo>
                  <a:pt x="672" y="732"/>
                  <a:pt x="757" y="328"/>
                  <a:pt x="628" y="197"/>
                </a:cubicBezTo>
                <a:cubicBezTo>
                  <a:pt x="441" y="7"/>
                  <a:pt x="84" y="192"/>
                  <a:pt x="128" y="464"/>
                </a:cubicBezTo>
                <a:cubicBezTo>
                  <a:pt x="138" y="530"/>
                  <a:pt x="207" y="550"/>
                  <a:pt x="155" y="642"/>
                </a:cubicBezTo>
                <a:cubicBezTo>
                  <a:pt x="35" y="616"/>
                  <a:pt x="0" y="521"/>
                  <a:pt x="4" y="395"/>
                </a:cubicBezTo>
                <a:cubicBezTo>
                  <a:pt x="12" y="190"/>
                  <a:pt x="189" y="46"/>
                  <a:pt x="367" y="26"/>
                </a:cubicBezTo>
                <a:cubicBezTo>
                  <a:pt x="593" y="0"/>
                  <a:pt x="804" y="108"/>
                  <a:pt x="833" y="320"/>
                </a:cubicBezTo>
                <a:cubicBezTo>
                  <a:pt x="866" y="559"/>
                  <a:pt x="731" y="818"/>
                  <a:pt x="491" y="800"/>
                </a:cubicBezTo>
                <a:cubicBezTo>
                  <a:pt x="425" y="795"/>
                  <a:pt x="398" y="762"/>
                  <a:pt x="347" y="73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36" name="Freeform 80"/>
          <p:cNvSpPr>
            <a:spLocks/>
          </p:cNvSpPr>
          <p:nvPr/>
        </p:nvSpPr>
        <p:spPr bwMode="invGray">
          <a:xfrm>
            <a:off x="4979947" y="1933153"/>
            <a:ext cx="837278" cy="1118362"/>
          </a:xfrm>
          <a:custGeom>
            <a:avLst/>
            <a:gdLst>
              <a:gd name="T0" fmla="*/ 150 w 181"/>
              <a:gd name="T1" fmla="*/ 181 h 241"/>
              <a:gd name="T2" fmla="*/ 91 w 181"/>
              <a:gd name="T3" fmla="*/ 181 h 241"/>
              <a:gd name="T4" fmla="*/ 69 w 181"/>
              <a:gd name="T5" fmla="*/ 172 h 241"/>
              <a:gd name="T6" fmla="*/ 61 w 181"/>
              <a:gd name="T7" fmla="*/ 151 h 241"/>
              <a:gd name="T8" fmla="*/ 61 w 181"/>
              <a:gd name="T9" fmla="*/ 121 h 241"/>
              <a:gd name="T10" fmla="*/ 150 w 181"/>
              <a:gd name="T11" fmla="*/ 121 h 241"/>
              <a:gd name="T12" fmla="*/ 172 w 181"/>
              <a:gd name="T13" fmla="*/ 112 h 241"/>
              <a:gd name="T14" fmla="*/ 181 w 181"/>
              <a:gd name="T15" fmla="*/ 91 h 241"/>
              <a:gd name="T16" fmla="*/ 172 w 181"/>
              <a:gd name="T17" fmla="*/ 69 h 241"/>
              <a:gd name="T18" fmla="*/ 150 w 181"/>
              <a:gd name="T19" fmla="*/ 60 h 241"/>
              <a:gd name="T20" fmla="*/ 61 w 181"/>
              <a:gd name="T21" fmla="*/ 60 h 241"/>
              <a:gd name="T22" fmla="*/ 61 w 181"/>
              <a:gd name="T23" fmla="*/ 30 h 241"/>
              <a:gd name="T24" fmla="*/ 52 w 181"/>
              <a:gd name="T25" fmla="*/ 9 h 241"/>
              <a:gd name="T26" fmla="*/ 31 w 181"/>
              <a:gd name="T27" fmla="*/ 0 h 241"/>
              <a:gd name="T28" fmla="*/ 9 w 181"/>
              <a:gd name="T29" fmla="*/ 9 h 241"/>
              <a:gd name="T30" fmla="*/ 0 w 181"/>
              <a:gd name="T31" fmla="*/ 30 h 241"/>
              <a:gd name="T32" fmla="*/ 0 w 181"/>
              <a:gd name="T33" fmla="*/ 151 h 241"/>
              <a:gd name="T34" fmla="*/ 27 w 181"/>
              <a:gd name="T35" fmla="*/ 215 h 241"/>
              <a:gd name="T36" fmla="*/ 91 w 181"/>
              <a:gd name="T37" fmla="*/ 241 h 241"/>
              <a:gd name="T38" fmla="*/ 150 w 181"/>
              <a:gd name="T39" fmla="*/ 241 h 241"/>
              <a:gd name="T40" fmla="*/ 172 w 181"/>
              <a:gd name="T41" fmla="*/ 232 h 241"/>
              <a:gd name="T42" fmla="*/ 181 w 181"/>
              <a:gd name="T43" fmla="*/ 211 h 241"/>
              <a:gd name="T44" fmla="*/ 172 w 181"/>
              <a:gd name="T45" fmla="*/ 190 h 241"/>
              <a:gd name="T46" fmla="*/ 150 w 181"/>
              <a:gd name="T47" fmla="*/ 18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 h="241">
                <a:moveTo>
                  <a:pt x="150" y="181"/>
                </a:moveTo>
                <a:cubicBezTo>
                  <a:pt x="91" y="181"/>
                  <a:pt x="91" y="181"/>
                  <a:pt x="91" y="181"/>
                </a:cubicBezTo>
                <a:cubicBezTo>
                  <a:pt x="82" y="181"/>
                  <a:pt x="75" y="178"/>
                  <a:pt x="69" y="172"/>
                </a:cubicBezTo>
                <a:cubicBezTo>
                  <a:pt x="64" y="166"/>
                  <a:pt x="61" y="159"/>
                  <a:pt x="61" y="151"/>
                </a:cubicBezTo>
                <a:cubicBezTo>
                  <a:pt x="61" y="121"/>
                  <a:pt x="61" y="121"/>
                  <a:pt x="61" y="121"/>
                </a:cubicBezTo>
                <a:cubicBezTo>
                  <a:pt x="150" y="121"/>
                  <a:pt x="150" y="121"/>
                  <a:pt x="150" y="121"/>
                </a:cubicBezTo>
                <a:cubicBezTo>
                  <a:pt x="159" y="121"/>
                  <a:pt x="166" y="118"/>
                  <a:pt x="172" y="112"/>
                </a:cubicBezTo>
                <a:cubicBezTo>
                  <a:pt x="178" y="106"/>
                  <a:pt x="181" y="99"/>
                  <a:pt x="181" y="91"/>
                </a:cubicBezTo>
                <a:cubicBezTo>
                  <a:pt x="181" y="82"/>
                  <a:pt x="178" y="75"/>
                  <a:pt x="172" y="69"/>
                </a:cubicBezTo>
                <a:cubicBezTo>
                  <a:pt x="166" y="63"/>
                  <a:pt x="159" y="60"/>
                  <a:pt x="150" y="60"/>
                </a:cubicBezTo>
                <a:cubicBezTo>
                  <a:pt x="61" y="60"/>
                  <a:pt x="61" y="60"/>
                  <a:pt x="61" y="60"/>
                </a:cubicBezTo>
                <a:cubicBezTo>
                  <a:pt x="61" y="30"/>
                  <a:pt x="61" y="30"/>
                  <a:pt x="61" y="30"/>
                </a:cubicBezTo>
                <a:cubicBezTo>
                  <a:pt x="61" y="22"/>
                  <a:pt x="58" y="15"/>
                  <a:pt x="52" y="9"/>
                </a:cubicBezTo>
                <a:cubicBezTo>
                  <a:pt x="46" y="3"/>
                  <a:pt x="39" y="0"/>
                  <a:pt x="31" y="0"/>
                </a:cubicBezTo>
                <a:cubicBezTo>
                  <a:pt x="22" y="0"/>
                  <a:pt x="15" y="3"/>
                  <a:pt x="9" y="9"/>
                </a:cubicBezTo>
                <a:cubicBezTo>
                  <a:pt x="3" y="15"/>
                  <a:pt x="0" y="22"/>
                  <a:pt x="0" y="30"/>
                </a:cubicBezTo>
                <a:cubicBezTo>
                  <a:pt x="0" y="151"/>
                  <a:pt x="0" y="151"/>
                  <a:pt x="0" y="151"/>
                </a:cubicBezTo>
                <a:cubicBezTo>
                  <a:pt x="0" y="176"/>
                  <a:pt x="9" y="197"/>
                  <a:pt x="27" y="215"/>
                </a:cubicBezTo>
                <a:cubicBezTo>
                  <a:pt x="44" y="232"/>
                  <a:pt x="66" y="241"/>
                  <a:pt x="91" y="241"/>
                </a:cubicBezTo>
                <a:cubicBezTo>
                  <a:pt x="150" y="241"/>
                  <a:pt x="150" y="241"/>
                  <a:pt x="150" y="241"/>
                </a:cubicBezTo>
                <a:cubicBezTo>
                  <a:pt x="159" y="241"/>
                  <a:pt x="166" y="238"/>
                  <a:pt x="172" y="232"/>
                </a:cubicBezTo>
                <a:cubicBezTo>
                  <a:pt x="178" y="226"/>
                  <a:pt x="181" y="219"/>
                  <a:pt x="181" y="211"/>
                </a:cubicBezTo>
                <a:cubicBezTo>
                  <a:pt x="181" y="203"/>
                  <a:pt x="178" y="196"/>
                  <a:pt x="172" y="190"/>
                </a:cubicBezTo>
                <a:cubicBezTo>
                  <a:pt x="166" y="184"/>
                  <a:pt x="159" y="181"/>
                  <a:pt x="150" y="18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grpSp>
        <p:nvGrpSpPr>
          <p:cNvPr id="37" name="Group 36"/>
          <p:cNvGrpSpPr/>
          <p:nvPr/>
        </p:nvGrpSpPr>
        <p:grpSpPr>
          <a:xfrm>
            <a:off x="11648130" y="4412439"/>
            <a:ext cx="1271776" cy="1525262"/>
            <a:chOff x="8071963" y="3061130"/>
            <a:chExt cx="476865" cy="571910"/>
          </a:xfrm>
        </p:grpSpPr>
        <p:sp>
          <p:nvSpPr>
            <p:cNvPr id="38" name="Freeform 37"/>
            <p:cNvSpPr>
              <a:spLocks/>
            </p:cNvSpPr>
            <p:nvPr/>
          </p:nvSpPr>
          <p:spPr bwMode="invGray">
            <a:xfrm>
              <a:off x="8145706" y="3061130"/>
              <a:ext cx="109794" cy="211394"/>
            </a:xfrm>
            <a:custGeom>
              <a:avLst/>
              <a:gdLst>
                <a:gd name="T0" fmla="*/ 47 w 67"/>
                <a:gd name="T1" fmla="*/ 0 h 129"/>
                <a:gd name="T2" fmla="*/ 34 w 67"/>
                <a:gd name="T3" fmla="*/ 51 h 129"/>
                <a:gd name="T4" fmla="*/ 32 w 67"/>
                <a:gd name="T5" fmla="*/ 51 h 129"/>
                <a:gd name="T6" fmla="*/ 19 w 67"/>
                <a:gd name="T7" fmla="*/ 0 h 129"/>
                <a:gd name="T8" fmla="*/ 0 w 67"/>
                <a:gd name="T9" fmla="*/ 0 h 129"/>
                <a:gd name="T10" fmla="*/ 23 w 67"/>
                <a:gd name="T11" fmla="*/ 78 h 129"/>
                <a:gd name="T12" fmla="*/ 23 w 67"/>
                <a:gd name="T13" fmla="*/ 129 h 129"/>
                <a:gd name="T14" fmla="*/ 44 w 67"/>
                <a:gd name="T15" fmla="*/ 129 h 129"/>
                <a:gd name="T16" fmla="*/ 44 w 67"/>
                <a:gd name="T17" fmla="*/ 76 h 129"/>
                <a:gd name="T18" fmla="*/ 67 w 67"/>
                <a:gd name="T19" fmla="*/ 0 h 129"/>
                <a:gd name="T20" fmla="*/ 47 w 67"/>
                <a:gd name="T21"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29">
                  <a:moveTo>
                    <a:pt x="47" y="0"/>
                  </a:moveTo>
                  <a:lnTo>
                    <a:pt x="34" y="51"/>
                  </a:lnTo>
                  <a:lnTo>
                    <a:pt x="32" y="51"/>
                  </a:lnTo>
                  <a:lnTo>
                    <a:pt x="19" y="0"/>
                  </a:lnTo>
                  <a:lnTo>
                    <a:pt x="0" y="0"/>
                  </a:lnTo>
                  <a:lnTo>
                    <a:pt x="23" y="78"/>
                  </a:lnTo>
                  <a:lnTo>
                    <a:pt x="23" y="129"/>
                  </a:lnTo>
                  <a:lnTo>
                    <a:pt x="44" y="129"/>
                  </a:lnTo>
                  <a:lnTo>
                    <a:pt x="44" y="76"/>
                  </a:lnTo>
                  <a:lnTo>
                    <a:pt x="67" y="0"/>
                  </a:lnTo>
                  <a:lnTo>
                    <a:pt x="47"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39" name="Freeform 38"/>
            <p:cNvSpPr>
              <a:spLocks noEditPoints="1"/>
            </p:cNvSpPr>
            <p:nvPr/>
          </p:nvSpPr>
          <p:spPr bwMode="invGray">
            <a:xfrm>
              <a:off x="8252221" y="3113568"/>
              <a:ext cx="85213" cy="163871"/>
            </a:xfrm>
            <a:custGeom>
              <a:avLst/>
              <a:gdLst>
                <a:gd name="T0" fmla="*/ 14 w 36"/>
                <a:gd name="T1" fmla="*/ 56 h 69"/>
                <a:gd name="T2" fmla="*/ 13 w 36"/>
                <a:gd name="T3" fmla="*/ 52 h 69"/>
                <a:gd name="T4" fmla="*/ 13 w 36"/>
                <a:gd name="T5" fmla="*/ 16 h 69"/>
                <a:gd name="T6" fmla="*/ 14 w 36"/>
                <a:gd name="T7" fmla="*/ 12 h 69"/>
                <a:gd name="T8" fmla="*/ 18 w 36"/>
                <a:gd name="T9" fmla="*/ 11 h 69"/>
                <a:gd name="T10" fmla="*/ 22 w 36"/>
                <a:gd name="T11" fmla="*/ 12 h 69"/>
                <a:gd name="T12" fmla="*/ 23 w 36"/>
                <a:gd name="T13" fmla="*/ 16 h 69"/>
                <a:gd name="T14" fmla="*/ 23 w 36"/>
                <a:gd name="T15" fmla="*/ 52 h 69"/>
                <a:gd name="T16" fmla="*/ 22 w 36"/>
                <a:gd name="T17" fmla="*/ 56 h 69"/>
                <a:gd name="T18" fmla="*/ 18 w 36"/>
                <a:gd name="T19" fmla="*/ 57 h 69"/>
                <a:gd name="T20" fmla="*/ 14 w 36"/>
                <a:gd name="T21" fmla="*/ 56 h 69"/>
                <a:gd name="T22" fmla="*/ 5 w 36"/>
                <a:gd name="T23" fmla="*/ 4 h 69"/>
                <a:gd name="T24" fmla="*/ 0 w 36"/>
                <a:gd name="T25" fmla="*/ 16 h 69"/>
                <a:gd name="T26" fmla="*/ 0 w 36"/>
                <a:gd name="T27" fmla="*/ 50 h 69"/>
                <a:gd name="T28" fmla="*/ 5 w 36"/>
                <a:gd name="T29" fmla="*/ 64 h 69"/>
                <a:gd name="T30" fmla="*/ 18 w 36"/>
                <a:gd name="T31" fmla="*/ 69 h 69"/>
                <a:gd name="T32" fmla="*/ 31 w 36"/>
                <a:gd name="T33" fmla="*/ 64 h 69"/>
                <a:gd name="T34" fmla="*/ 36 w 36"/>
                <a:gd name="T35" fmla="*/ 51 h 69"/>
                <a:gd name="T36" fmla="*/ 36 w 36"/>
                <a:gd name="T37" fmla="*/ 17 h 69"/>
                <a:gd name="T38" fmla="*/ 31 w 36"/>
                <a:gd name="T39" fmla="*/ 4 h 69"/>
                <a:gd name="T40" fmla="*/ 18 w 36"/>
                <a:gd name="T41" fmla="*/ 0 h 69"/>
                <a:gd name="T42" fmla="*/ 5 w 36"/>
                <a:gd name="T43"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69">
                  <a:moveTo>
                    <a:pt x="14" y="56"/>
                  </a:moveTo>
                  <a:cubicBezTo>
                    <a:pt x="13" y="55"/>
                    <a:pt x="13" y="53"/>
                    <a:pt x="13" y="52"/>
                  </a:cubicBezTo>
                  <a:cubicBezTo>
                    <a:pt x="13" y="16"/>
                    <a:pt x="13" y="16"/>
                    <a:pt x="13" y="16"/>
                  </a:cubicBezTo>
                  <a:cubicBezTo>
                    <a:pt x="13" y="14"/>
                    <a:pt x="13" y="13"/>
                    <a:pt x="14" y="12"/>
                  </a:cubicBezTo>
                  <a:cubicBezTo>
                    <a:pt x="15" y="11"/>
                    <a:pt x="16" y="11"/>
                    <a:pt x="18" y="11"/>
                  </a:cubicBezTo>
                  <a:cubicBezTo>
                    <a:pt x="19" y="11"/>
                    <a:pt x="21" y="11"/>
                    <a:pt x="22" y="12"/>
                  </a:cubicBezTo>
                  <a:cubicBezTo>
                    <a:pt x="23" y="13"/>
                    <a:pt x="23" y="14"/>
                    <a:pt x="23" y="16"/>
                  </a:cubicBezTo>
                  <a:cubicBezTo>
                    <a:pt x="23" y="52"/>
                    <a:pt x="23" y="52"/>
                    <a:pt x="23" y="52"/>
                  </a:cubicBezTo>
                  <a:cubicBezTo>
                    <a:pt x="23" y="53"/>
                    <a:pt x="23" y="55"/>
                    <a:pt x="22" y="56"/>
                  </a:cubicBezTo>
                  <a:cubicBezTo>
                    <a:pt x="21" y="57"/>
                    <a:pt x="19" y="57"/>
                    <a:pt x="18" y="57"/>
                  </a:cubicBezTo>
                  <a:cubicBezTo>
                    <a:pt x="16" y="57"/>
                    <a:pt x="15" y="57"/>
                    <a:pt x="14" y="56"/>
                  </a:cubicBezTo>
                  <a:moveTo>
                    <a:pt x="5" y="4"/>
                  </a:moveTo>
                  <a:cubicBezTo>
                    <a:pt x="2" y="7"/>
                    <a:pt x="0" y="11"/>
                    <a:pt x="0" y="16"/>
                  </a:cubicBezTo>
                  <a:cubicBezTo>
                    <a:pt x="0" y="50"/>
                    <a:pt x="0" y="50"/>
                    <a:pt x="0" y="50"/>
                  </a:cubicBezTo>
                  <a:cubicBezTo>
                    <a:pt x="0" y="56"/>
                    <a:pt x="2" y="60"/>
                    <a:pt x="5" y="64"/>
                  </a:cubicBezTo>
                  <a:cubicBezTo>
                    <a:pt x="8" y="67"/>
                    <a:pt x="12" y="69"/>
                    <a:pt x="18" y="69"/>
                  </a:cubicBezTo>
                  <a:cubicBezTo>
                    <a:pt x="23" y="69"/>
                    <a:pt x="28" y="67"/>
                    <a:pt x="31" y="64"/>
                  </a:cubicBezTo>
                  <a:cubicBezTo>
                    <a:pt x="34" y="61"/>
                    <a:pt x="36" y="56"/>
                    <a:pt x="36" y="51"/>
                  </a:cubicBezTo>
                  <a:cubicBezTo>
                    <a:pt x="36" y="17"/>
                    <a:pt x="36" y="17"/>
                    <a:pt x="36" y="17"/>
                  </a:cubicBezTo>
                  <a:cubicBezTo>
                    <a:pt x="36" y="12"/>
                    <a:pt x="34" y="8"/>
                    <a:pt x="31" y="4"/>
                  </a:cubicBezTo>
                  <a:cubicBezTo>
                    <a:pt x="27" y="1"/>
                    <a:pt x="23" y="0"/>
                    <a:pt x="18" y="0"/>
                  </a:cubicBezTo>
                  <a:cubicBezTo>
                    <a:pt x="13" y="0"/>
                    <a:pt x="8" y="1"/>
                    <a:pt x="5"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40" name="Freeform 39"/>
            <p:cNvSpPr>
              <a:spLocks/>
            </p:cNvSpPr>
            <p:nvPr/>
          </p:nvSpPr>
          <p:spPr bwMode="invGray">
            <a:xfrm>
              <a:off x="8362015" y="3116846"/>
              <a:ext cx="81935" cy="157316"/>
            </a:xfrm>
            <a:custGeom>
              <a:avLst/>
              <a:gdLst>
                <a:gd name="T0" fmla="*/ 23 w 35"/>
                <a:gd name="T1" fmla="*/ 0 h 67"/>
                <a:gd name="T2" fmla="*/ 23 w 35"/>
                <a:gd name="T3" fmla="*/ 50 h 67"/>
                <a:gd name="T4" fmla="*/ 19 w 35"/>
                <a:gd name="T5" fmla="*/ 54 h 67"/>
                <a:gd name="T6" fmla="*/ 15 w 35"/>
                <a:gd name="T7" fmla="*/ 55 h 67"/>
                <a:gd name="T8" fmla="*/ 13 w 35"/>
                <a:gd name="T9" fmla="*/ 54 h 67"/>
                <a:gd name="T10" fmla="*/ 12 w 35"/>
                <a:gd name="T11" fmla="*/ 51 h 67"/>
                <a:gd name="T12" fmla="*/ 12 w 35"/>
                <a:gd name="T13" fmla="*/ 0 h 67"/>
                <a:gd name="T14" fmla="*/ 0 w 35"/>
                <a:gd name="T15" fmla="*/ 0 h 67"/>
                <a:gd name="T16" fmla="*/ 0 w 35"/>
                <a:gd name="T17" fmla="*/ 55 h 67"/>
                <a:gd name="T18" fmla="*/ 2 w 35"/>
                <a:gd name="T19" fmla="*/ 64 h 67"/>
                <a:gd name="T20" fmla="*/ 8 w 35"/>
                <a:gd name="T21" fmla="*/ 67 h 67"/>
                <a:gd name="T22" fmla="*/ 15 w 35"/>
                <a:gd name="T23" fmla="*/ 65 h 67"/>
                <a:gd name="T24" fmla="*/ 23 w 35"/>
                <a:gd name="T25" fmla="*/ 59 h 67"/>
                <a:gd name="T26" fmla="*/ 23 w 35"/>
                <a:gd name="T27" fmla="*/ 66 h 67"/>
                <a:gd name="T28" fmla="*/ 35 w 35"/>
                <a:gd name="T29" fmla="*/ 66 h 67"/>
                <a:gd name="T30" fmla="*/ 35 w 35"/>
                <a:gd name="T31" fmla="*/ 0 h 67"/>
                <a:gd name="T32" fmla="*/ 23 w 35"/>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67">
                  <a:moveTo>
                    <a:pt x="23" y="0"/>
                  </a:moveTo>
                  <a:cubicBezTo>
                    <a:pt x="23" y="50"/>
                    <a:pt x="23" y="50"/>
                    <a:pt x="23" y="50"/>
                  </a:cubicBezTo>
                  <a:cubicBezTo>
                    <a:pt x="21" y="52"/>
                    <a:pt x="20" y="53"/>
                    <a:pt x="19" y="54"/>
                  </a:cubicBezTo>
                  <a:cubicBezTo>
                    <a:pt x="17" y="55"/>
                    <a:pt x="16" y="55"/>
                    <a:pt x="15" y="55"/>
                  </a:cubicBezTo>
                  <a:cubicBezTo>
                    <a:pt x="14" y="55"/>
                    <a:pt x="13" y="55"/>
                    <a:pt x="13" y="54"/>
                  </a:cubicBezTo>
                  <a:cubicBezTo>
                    <a:pt x="12" y="53"/>
                    <a:pt x="12" y="52"/>
                    <a:pt x="12" y="51"/>
                  </a:cubicBezTo>
                  <a:cubicBezTo>
                    <a:pt x="12" y="0"/>
                    <a:pt x="12" y="0"/>
                    <a:pt x="12" y="0"/>
                  </a:cubicBezTo>
                  <a:cubicBezTo>
                    <a:pt x="0" y="0"/>
                    <a:pt x="0" y="0"/>
                    <a:pt x="0" y="0"/>
                  </a:cubicBezTo>
                  <a:cubicBezTo>
                    <a:pt x="0" y="55"/>
                    <a:pt x="0" y="55"/>
                    <a:pt x="0" y="55"/>
                  </a:cubicBezTo>
                  <a:cubicBezTo>
                    <a:pt x="0" y="59"/>
                    <a:pt x="1" y="62"/>
                    <a:pt x="2" y="64"/>
                  </a:cubicBezTo>
                  <a:cubicBezTo>
                    <a:pt x="3" y="66"/>
                    <a:pt x="6" y="67"/>
                    <a:pt x="8" y="67"/>
                  </a:cubicBezTo>
                  <a:cubicBezTo>
                    <a:pt x="11" y="67"/>
                    <a:pt x="13" y="66"/>
                    <a:pt x="15" y="65"/>
                  </a:cubicBezTo>
                  <a:cubicBezTo>
                    <a:pt x="18" y="63"/>
                    <a:pt x="20" y="61"/>
                    <a:pt x="23" y="59"/>
                  </a:cubicBezTo>
                  <a:cubicBezTo>
                    <a:pt x="23" y="66"/>
                    <a:pt x="23" y="66"/>
                    <a:pt x="23" y="66"/>
                  </a:cubicBezTo>
                  <a:cubicBezTo>
                    <a:pt x="35" y="66"/>
                    <a:pt x="35" y="66"/>
                    <a:pt x="35" y="66"/>
                  </a:cubicBezTo>
                  <a:cubicBezTo>
                    <a:pt x="35" y="0"/>
                    <a:pt x="35" y="0"/>
                    <a:pt x="35" y="0"/>
                  </a:cubicBezTo>
                  <a:lnTo>
                    <a:pt x="23"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41" name="Freeform 40"/>
            <p:cNvSpPr>
              <a:spLocks/>
            </p:cNvSpPr>
            <p:nvPr/>
          </p:nvSpPr>
          <p:spPr bwMode="invGray">
            <a:xfrm>
              <a:off x="8350544" y="3442949"/>
              <a:ext cx="22942" cy="108155"/>
            </a:xfrm>
            <a:custGeom>
              <a:avLst/>
              <a:gdLst>
                <a:gd name="T0" fmla="*/ 5 w 10"/>
                <a:gd name="T1" fmla="*/ 0 h 46"/>
                <a:gd name="T2" fmla="*/ 2 w 10"/>
                <a:gd name="T3" fmla="*/ 0 h 46"/>
                <a:gd name="T4" fmla="*/ 0 w 10"/>
                <a:gd name="T5" fmla="*/ 2 h 46"/>
                <a:gd name="T6" fmla="*/ 0 w 10"/>
                <a:gd name="T7" fmla="*/ 43 h 46"/>
                <a:gd name="T8" fmla="*/ 2 w 10"/>
                <a:gd name="T9" fmla="*/ 46 h 46"/>
                <a:gd name="T10" fmla="*/ 5 w 10"/>
                <a:gd name="T11" fmla="*/ 46 h 46"/>
                <a:gd name="T12" fmla="*/ 9 w 10"/>
                <a:gd name="T13" fmla="*/ 45 h 46"/>
                <a:gd name="T14" fmla="*/ 10 w 10"/>
                <a:gd name="T15" fmla="*/ 40 h 46"/>
                <a:gd name="T16" fmla="*/ 10 w 10"/>
                <a:gd name="T17" fmla="*/ 7 h 46"/>
                <a:gd name="T18" fmla="*/ 8 w 10"/>
                <a:gd name="T19" fmla="*/ 1 h 46"/>
                <a:gd name="T20" fmla="*/ 5 w 10"/>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46">
                  <a:moveTo>
                    <a:pt x="5" y="0"/>
                  </a:moveTo>
                  <a:cubicBezTo>
                    <a:pt x="4" y="0"/>
                    <a:pt x="3" y="0"/>
                    <a:pt x="2" y="0"/>
                  </a:cubicBezTo>
                  <a:cubicBezTo>
                    <a:pt x="1" y="1"/>
                    <a:pt x="0" y="1"/>
                    <a:pt x="0" y="2"/>
                  </a:cubicBezTo>
                  <a:cubicBezTo>
                    <a:pt x="0" y="43"/>
                    <a:pt x="0" y="43"/>
                    <a:pt x="0" y="43"/>
                  </a:cubicBezTo>
                  <a:cubicBezTo>
                    <a:pt x="1" y="44"/>
                    <a:pt x="1" y="45"/>
                    <a:pt x="2" y="46"/>
                  </a:cubicBezTo>
                  <a:cubicBezTo>
                    <a:pt x="3" y="46"/>
                    <a:pt x="4" y="46"/>
                    <a:pt x="5" y="46"/>
                  </a:cubicBezTo>
                  <a:cubicBezTo>
                    <a:pt x="7" y="46"/>
                    <a:pt x="8" y="46"/>
                    <a:pt x="9" y="45"/>
                  </a:cubicBezTo>
                  <a:cubicBezTo>
                    <a:pt x="9" y="44"/>
                    <a:pt x="10" y="43"/>
                    <a:pt x="10" y="40"/>
                  </a:cubicBezTo>
                  <a:cubicBezTo>
                    <a:pt x="10" y="7"/>
                    <a:pt x="10" y="7"/>
                    <a:pt x="10" y="7"/>
                  </a:cubicBezTo>
                  <a:cubicBezTo>
                    <a:pt x="10" y="4"/>
                    <a:pt x="9" y="3"/>
                    <a:pt x="8" y="1"/>
                  </a:cubicBezTo>
                  <a:cubicBezTo>
                    <a:pt x="8" y="0"/>
                    <a:pt x="6" y="0"/>
                    <a:pt x="5"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42" name="Freeform 41"/>
            <p:cNvSpPr>
              <a:spLocks/>
            </p:cNvSpPr>
            <p:nvPr/>
          </p:nvSpPr>
          <p:spPr bwMode="invGray">
            <a:xfrm>
              <a:off x="8453783" y="3442949"/>
              <a:ext cx="26219" cy="32774"/>
            </a:xfrm>
            <a:custGeom>
              <a:avLst/>
              <a:gdLst>
                <a:gd name="T0" fmla="*/ 6 w 11"/>
                <a:gd name="T1" fmla="*/ 0 h 14"/>
                <a:gd name="T2" fmla="*/ 1 w 11"/>
                <a:gd name="T3" fmla="*/ 2 h 14"/>
                <a:gd name="T4" fmla="*/ 0 w 11"/>
                <a:gd name="T5" fmla="*/ 8 h 14"/>
                <a:gd name="T6" fmla="*/ 0 w 11"/>
                <a:gd name="T7" fmla="*/ 14 h 14"/>
                <a:gd name="T8" fmla="*/ 11 w 11"/>
                <a:gd name="T9" fmla="*/ 14 h 14"/>
                <a:gd name="T10" fmla="*/ 11 w 11"/>
                <a:gd name="T11" fmla="*/ 8 h 14"/>
                <a:gd name="T12" fmla="*/ 10 w 11"/>
                <a:gd name="T13" fmla="*/ 2 h 14"/>
                <a:gd name="T14" fmla="*/ 6 w 11"/>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6" y="0"/>
                  </a:moveTo>
                  <a:cubicBezTo>
                    <a:pt x="4" y="0"/>
                    <a:pt x="2" y="1"/>
                    <a:pt x="1" y="2"/>
                  </a:cubicBezTo>
                  <a:cubicBezTo>
                    <a:pt x="1" y="3"/>
                    <a:pt x="0" y="5"/>
                    <a:pt x="0" y="8"/>
                  </a:cubicBezTo>
                  <a:cubicBezTo>
                    <a:pt x="0" y="14"/>
                    <a:pt x="0" y="14"/>
                    <a:pt x="0" y="14"/>
                  </a:cubicBezTo>
                  <a:cubicBezTo>
                    <a:pt x="11" y="14"/>
                    <a:pt x="11" y="14"/>
                    <a:pt x="11" y="14"/>
                  </a:cubicBezTo>
                  <a:cubicBezTo>
                    <a:pt x="11" y="8"/>
                    <a:pt x="11" y="8"/>
                    <a:pt x="11" y="8"/>
                  </a:cubicBezTo>
                  <a:cubicBezTo>
                    <a:pt x="11" y="5"/>
                    <a:pt x="10" y="3"/>
                    <a:pt x="10" y="2"/>
                  </a:cubicBezTo>
                  <a:cubicBezTo>
                    <a:pt x="9" y="1"/>
                    <a:pt x="7" y="0"/>
                    <a:pt x="6"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43" name="Freeform 42"/>
            <p:cNvSpPr>
              <a:spLocks noEditPoints="1"/>
            </p:cNvSpPr>
            <p:nvPr/>
          </p:nvSpPr>
          <p:spPr bwMode="invGray">
            <a:xfrm>
              <a:off x="8071963" y="3313491"/>
              <a:ext cx="476865" cy="319549"/>
            </a:xfrm>
            <a:custGeom>
              <a:avLst/>
              <a:gdLst>
                <a:gd name="T0" fmla="*/ 171 w 201"/>
                <a:gd name="T1" fmla="*/ 1 h 135"/>
                <a:gd name="T2" fmla="*/ 100 w 201"/>
                <a:gd name="T3" fmla="*/ 0 h 135"/>
                <a:gd name="T4" fmla="*/ 30 w 201"/>
                <a:gd name="T5" fmla="*/ 1 h 135"/>
                <a:gd name="T6" fmla="*/ 0 w 201"/>
                <a:gd name="T7" fmla="*/ 68 h 135"/>
                <a:gd name="T8" fmla="*/ 30 w 201"/>
                <a:gd name="T9" fmla="*/ 134 h 135"/>
                <a:gd name="T10" fmla="*/ 171 w 201"/>
                <a:gd name="T11" fmla="*/ 134 h 135"/>
                <a:gd name="T12" fmla="*/ 201 w 201"/>
                <a:gd name="T13" fmla="*/ 68 h 135"/>
                <a:gd name="T14" fmla="*/ 43 w 201"/>
                <a:gd name="T15" fmla="*/ 111 h 135"/>
                <a:gd name="T16" fmla="*/ 30 w 201"/>
                <a:gd name="T17" fmla="*/ 35 h 135"/>
                <a:gd name="T18" fmla="*/ 15 w 201"/>
                <a:gd name="T19" fmla="*/ 22 h 135"/>
                <a:gd name="T20" fmla="*/ 58 w 201"/>
                <a:gd name="T21" fmla="*/ 35 h 135"/>
                <a:gd name="T22" fmla="*/ 43 w 201"/>
                <a:gd name="T23" fmla="*/ 111 h 135"/>
                <a:gd name="T24" fmla="*/ 80 w 201"/>
                <a:gd name="T25" fmla="*/ 111 h 135"/>
                <a:gd name="T26" fmla="*/ 73 w 201"/>
                <a:gd name="T27" fmla="*/ 110 h 135"/>
                <a:gd name="T28" fmla="*/ 60 w 201"/>
                <a:gd name="T29" fmla="*/ 109 h 135"/>
                <a:gd name="T30" fmla="*/ 57 w 201"/>
                <a:gd name="T31" fmla="*/ 45 h 135"/>
                <a:gd name="T32" fmla="*/ 70 w 201"/>
                <a:gd name="T33" fmla="*/ 95 h 135"/>
                <a:gd name="T34" fmla="*/ 73 w 201"/>
                <a:gd name="T35" fmla="*/ 100 h 135"/>
                <a:gd name="T36" fmla="*/ 80 w 201"/>
                <a:gd name="T37" fmla="*/ 95 h 135"/>
                <a:gd name="T38" fmla="*/ 92 w 201"/>
                <a:gd name="T39" fmla="*/ 45 h 135"/>
                <a:gd name="T40" fmla="*/ 139 w 201"/>
                <a:gd name="T41" fmla="*/ 97 h 135"/>
                <a:gd name="T42" fmla="*/ 128 w 201"/>
                <a:gd name="T43" fmla="*/ 112 h 135"/>
                <a:gd name="T44" fmla="*/ 117 w 201"/>
                <a:gd name="T45" fmla="*/ 106 h 135"/>
                <a:gd name="T46" fmla="*/ 104 w 201"/>
                <a:gd name="T47" fmla="*/ 111 h 135"/>
                <a:gd name="T48" fmla="*/ 117 w 201"/>
                <a:gd name="T49" fmla="*/ 22 h 135"/>
                <a:gd name="T50" fmla="*/ 122 w 201"/>
                <a:gd name="T51" fmla="*/ 46 h 135"/>
                <a:gd name="T52" fmla="*/ 136 w 201"/>
                <a:gd name="T53" fmla="*/ 48 h 135"/>
                <a:gd name="T54" fmla="*/ 139 w 201"/>
                <a:gd name="T55" fmla="*/ 97 h 135"/>
                <a:gd name="T56" fmla="*/ 161 w 201"/>
                <a:gd name="T57" fmla="*/ 79 h 135"/>
                <a:gd name="T58" fmla="*/ 162 w 201"/>
                <a:gd name="T59" fmla="*/ 99 h 135"/>
                <a:gd name="T60" fmla="*/ 171 w 201"/>
                <a:gd name="T61" fmla="*/ 99 h 135"/>
                <a:gd name="T62" fmla="*/ 172 w 201"/>
                <a:gd name="T63" fmla="*/ 87 h 135"/>
                <a:gd name="T64" fmla="*/ 184 w 201"/>
                <a:gd name="T65" fmla="*/ 92 h 135"/>
                <a:gd name="T66" fmla="*/ 166 w 201"/>
                <a:gd name="T67" fmla="*/ 113 h 135"/>
                <a:gd name="T68" fmla="*/ 149 w 201"/>
                <a:gd name="T69" fmla="*/ 92 h 135"/>
                <a:gd name="T70" fmla="*/ 154 w 201"/>
                <a:gd name="T71" fmla="*/ 49 h 135"/>
                <a:gd name="T72" fmla="*/ 180 w 201"/>
                <a:gd name="T73" fmla="*/ 48 h 135"/>
                <a:gd name="T74" fmla="*/ 184 w 201"/>
                <a:gd name="T75" fmla="*/ 7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1" h="135">
                  <a:moveTo>
                    <a:pt x="200" y="30"/>
                  </a:moveTo>
                  <a:cubicBezTo>
                    <a:pt x="200" y="14"/>
                    <a:pt x="187" y="1"/>
                    <a:pt x="171" y="1"/>
                  </a:cubicBezTo>
                  <a:cubicBezTo>
                    <a:pt x="149" y="0"/>
                    <a:pt x="127" y="0"/>
                    <a:pt x="104" y="0"/>
                  </a:cubicBezTo>
                  <a:cubicBezTo>
                    <a:pt x="103" y="0"/>
                    <a:pt x="102" y="0"/>
                    <a:pt x="100" y="0"/>
                  </a:cubicBezTo>
                  <a:cubicBezTo>
                    <a:pt x="99" y="0"/>
                    <a:pt x="98" y="0"/>
                    <a:pt x="97" y="0"/>
                  </a:cubicBezTo>
                  <a:cubicBezTo>
                    <a:pt x="74" y="0"/>
                    <a:pt x="52" y="0"/>
                    <a:pt x="30" y="1"/>
                  </a:cubicBezTo>
                  <a:cubicBezTo>
                    <a:pt x="14" y="1"/>
                    <a:pt x="1" y="14"/>
                    <a:pt x="1" y="30"/>
                  </a:cubicBezTo>
                  <a:cubicBezTo>
                    <a:pt x="0" y="42"/>
                    <a:pt x="0" y="55"/>
                    <a:pt x="0" y="68"/>
                  </a:cubicBezTo>
                  <a:cubicBezTo>
                    <a:pt x="0" y="80"/>
                    <a:pt x="0" y="93"/>
                    <a:pt x="1" y="105"/>
                  </a:cubicBezTo>
                  <a:cubicBezTo>
                    <a:pt x="1" y="121"/>
                    <a:pt x="14" y="134"/>
                    <a:pt x="30" y="134"/>
                  </a:cubicBezTo>
                  <a:cubicBezTo>
                    <a:pt x="53" y="135"/>
                    <a:pt x="77" y="135"/>
                    <a:pt x="100" y="135"/>
                  </a:cubicBezTo>
                  <a:cubicBezTo>
                    <a:pt x="124" y="135"/>
                    <a:pt x="148" y="135"/>
                    <a:pt x="171" y="134"/>
                  </a:cubicBezTo>
                  <a:cubicBezTo>
                    <a:pt x="187" y="134"/>
                    <a:pt x="200" y="121"/>
                    <a:pt x="200" y="105"/>
                  </a:cubicBezTo>
                  <a:cubicBezTo>
                    <a:pt x="201" y="93"/>
                    <a:pt x="201" y="80"/>
                    <a:pt x="201" y="68"/>
                  </a:cubicBezTo>
                  <a:cubicBezTo>
                    <a:pt x="201" y="55"/>
                    <a:pt x="201" y="42"/>
                    <a:pt x="200" y="30"/>
                  </a:cubicBezTo>
                  <a:close/>
                  <a:moveTo>
                    <a:pt x="43" y="111"/>
                  </a:moveTo>
                  <a:cubicBezTo>
                    <a:pt x="30" y="111"/>
                    <a:pt x="30" y="111"/>
                    <a:pt x="30" y="111"/>
                  </a:cubicBezTo>
                  <a:cubicBezTo>
                    <a:pt x="30" y="35"/>
                    <a:pt x="30" y="35"/>
                    <a:pt x="30" y="35"/>
                  </a:cubicBezTo>
                  <a:cubicBezTo>
                    <a:pt x="15" y="35"/>
                    <a:pt x="15" y="35"/>
                    <a:pt x="15" y="35"/>
                  </a:cubicBezTo>
                  <a:cubicBezTo>
                    <a:pt x="15" y="22"/>
                    <a:pt x="15" y="22"/>
                    <a:pt x="15" y="22"/>
                  </a:cubicBezTo>
                  <a:cubicBezTo>
                    <a:pt x="58" y="22"/>
                    <a:pt x="58" y="22"/>
                    <a:pt x="58" y="22"/>
                  </a:cubicBezTo>
                  <a:cubicBezTo>
                    <a:pt x="58" y="35"/>
                    <a:pt x="58" y="35"/>
                    <a:pt x="58" y="35"/>
                  </a:cubicBezTo>
                  <a:cubicBezTo>
                    <a:pt x="43" y="35"/>
                    <a:pt x="43" y="35"/>
                    <a:pt x="43" y="35"/>
                  </a:cubicBezTo>
                  <a:lnTo>
                    <a:pt x="43" y="111"/>
                  </a:lnTo>
                  <a:close/>
                  <a:moveTo>
                    <a:pt x="92" y="111"/>
                  </a:moveTo>
                  <a:cubicBezTo>
                    <a:pt x="80" y="111"/>
                    <a:pt x="80" y="111"/>
                    <a:pt x="80" y="111"/>
                  </a:cubicBezTo>
                  <a:cubicBezTo>
                    <a:pt x="80" y="104"/>
                    <a:pt x="80" y="104"/>
                    <a:pt x="80" y="104"/>
                  </a:cubicBezTo>
                  <a:cubicBezTo>
                    <a:pt x="78" y="106"/>
                    <a:pt x="75" y="108"/>
                    <a:pt x="73" y="110"/>
                  </a:cubicBezTo>
                  <a:cubicBezTo>
                    <a:pt x="71" y="111"/>
                    <a:pt x="68" y="112"/>
                    <a:pt x="66" y="112"/>
                  </a:cubicBezTo>
                  <a:cubicBezTo>
                    <a:pt x="63" y="112"/>
                    <a:pt x="61" y="111"/>
                    <a:pt x="60" y="109"/>
                  </a:cubicBezTo>
                  <a:cubicBezTo>
                    <a:pt x="58" y="107"/>
                    <a:pt x="57" y="104"/>
                    <a:pt x="57" y="100"/>
                  </a:cubicBezTo>
                  <a:cubicBezTo>
                    <a:pt x="57" y="45"/>
                    <a:pt x="57" y="45"/>
                    <a:pt x="57" y="45"/>
                  </a:cubicBezTo>
                  <a:cubicBezTo>
                    <a:pt x="70" y="45"/>
                    <a:pt x="70" y="45"/>
                    <a:pt x="70" y="45"/>
                  </a:cubicBezTo>
                  <a:cubicBezTo>
                    <a:pt x="70" y="95"/>
                    <a:pt x="70" y="95"/>
                    <a:pt x="70" y="95"/>
                  </a:cubicBezTo>
                  <a:cubicBezTo>
                    <a:pt x="70" y="97"/>
                    <a:pt x="70" y="98"/>
                    <a:pt x="70" y="99"/>
                  </a:cubicBezTo>
                  <a:cubicBezTo>
                    <a:pt x="71" y="100"/>
                    <a:pt x="72" y="100"/>
                    <a:pt x="73" y="100"/>
                  </a:cubicBezTo>
                  <a:cubicBezTo>
                    <a:pt x="74" y="100"/>
                    <a:pt x="75" y="99"/>
                    <a:pt x="76" y="99"/>
                  </a:cubicBezTo>
                  <a:cubicBezTo>
                    <a:pt x="78" y="98"/>
                    <a:pt x="79" y="96"/>
                    <a:pt x="80" y="95"/>
                  </a:cubicBezTo>
                  <a:cubicBezTo>
                    <a:pt x="80" y="45"/>
                    <a:pt x="80" y="45"/>
                    <a:pt x="80" y="45"/>
                  </a:cubicBezTo>
                  <a:cubicBezTo>
                    <a:pt x="92" y="45"/>
                    <a:pt x="92" y="45"/>
                    <a:pt x="92" y="45"/>
                  </a:cubicBezTo>
                  <a:lnTo>
                    <a:pt x="92" y="111"/>
                  </a:lnTo>
                  <a:close/>
                  <a:moveTo>
                    <a:pt x="139" y="97"/>
                  </a:moveTo>
                  <a:cubicBezTo>
                    <a:pt x="139" y="102"/>
                    <a:pt x="138" y="105"/>
                    <a:pt x="136" y="108"/>
                  </a:cubicBezTo>
                  <a:cubicBezTo>
                    <a:pt x="135" y="110"/>
                    <a:pt x="132" y="112"/>
                    <a:pt x="128" y="112"/>
                  </a:cubicBezTo>
                  <a:cubicBezTo>
                    <a:pt x="126" y="112"/>
                    <a:pt x="124" y="111"/>
                    <a:pt x="122" y="110"/>
                  </a:cubicBezTo>
                  <a:cubicBezTo>
                    <a:pt x="120" y="109"/>
                    <a:pt x="118" y="108"/>
                    <a:pt x="117" y="106"/>
                  </a:cubicBezTo>
                  <a:cubicBezTo>
                    <a:pt x="117" y="111"/>
                    <a:pt x="117" y="111"/>
                    <a:pt x="117" y="111"/>
                  </a:cubicBezTo>
                  <a:cubicBezTo>
                    <a:pt x="104" y="111"/>
                    <a:pt x="104" y="111"/>
                    <a:pt x="104" y="111"/>
                  </a:cubicBezTo>
                  <a:cubicBezTo>
                    <a:pt x="104" y="22"/>
                    <a:pt x="104" y="22"/>
                    <a:pt x="104" y="22"/>
                  </a:cubicBezTo>
                  <a:cubicBezTo>
                    <a:pt x="117" y="22"/>
                    <a:pt x="117" y="22"/>
                    <a:pt x="117" y="22"/>
                  </a:cubicBezTo>
                  <a:cubicBezTo>
                    <a:pt x="117" y="50"/>
                    <a:pt x="117" y="50"/>
                    <a:pt x="117" y="50"/>
                  </a:cubicBezTo>
                  <a:cubicBezTo>
                    <a:pt x="118" y="48"/>
                    <a:pt x="120" y="47"/>
                    <a:pt x="122" y="46"/>
                  </a:cubicBezTo>
                  <a:cubicBezTo>
                    <a:pt x="124" y="45"/>
                    <a:pt x="125" y="44"/>
                    <a:pt x="127" y="44"/>
                  </a:cubicBezTo>
                  <a:cubicBezTo>
                    <a:pt x="131" y="44"/>
                    <a:pt x="134" y="46"/>
                    <a:pt x="136" y="48"/>
                  </a:cubicBezTo>
                  <a:cubicBezTo>
                    <a:pt x="138" y="51"/>
                    <a:pt x="139" y="55"/>
                    <a:pt x="139" y="61"/>
                  </a:cubicBezTo>
                  <a:lnTo>
                    <a:pt x="139" y="97"/>
                  </a:lnTo>
                  <a:close/>
                  <a:moveTo>
                    <a:pt x="184" y="79"/>
                  </a:moveTo>
                  <a:cubicBezTo>
                    <a:pt x="161" y="79"/>
                    <a:pt x="161" y="79"/>
                    <a:pt x="161" y="79"/>
                  </a:cubicBezTo>
                  <a:cubicBezTo>
                    <a:pt x="161" y="92"/>
                    <a:pt x="161" y="92"/>
                    <a:pt x="161" y="92"/>
                  </a:cubicBezTo>
                  <a:cubicBezTo>
                    <a:pt x="161" y="95"/>
                    <a:pt x="161" y="98"/>
                    <a:pt x="162" y="99"/>
                  </a:cubicBezTo>
                  <a:cubicBezTo>
                    <a:pt x="163" y="100"/>
                    <a:pt x="164" y="101"/>
                    <a:pt x="166" y="101"/>
                  </a:cubicBezTo>
                  <a:cubicBezTo>
                    <a:pt x="168" y="101"/>
                    <a:pt x="170" y="101"/>
                    <a:pt x="171" y="99"/>
                  </a:cubicBezTo>
                  <a:cubicBezTo>
                    <a:pt x="171" y="98"/>
                    <a:pt x="172" y="96"/>
                    <a:pt x="172" y="92"/>
                  </a:cubicBezTo>
                  <a:cubicBezTo>
                    <a:pt x="172" y="87"/>
                    <a:pt x="172" y="87"/>
                    <a:pt x="172" y="87"/>
                  </a:cubicBezTo>
                  <a:cubicBezTo>
                    <a:pt x="184" y="87"/>
                    <a:pt x="184" y="87"/>
                    <a:pt x="184" y="87"/>
                  </a:cubicBezTo>
                  <a:cubicBezTo>
                    <a:pt x="184" y="92"/>
                    <a:pt x="184" y="92"/>
                    <a:pt x="184" y="92"/>
                  </a:cubicBezTo>
                  <a:cubicBezTo>
                    <a:pt x="184" y="99"/>
                    <a:pt x="183" y="104"/>
                    <a:pt x="180" y="107"/>
                  </a:cubicBezTo>
                  <a:cubicBezTo>
                    <a:pt x="177" y="111"/>
                    <a:pt x="172" y="113"/>
                    <a:pt x="166" y="113"/>
                  </a:cubicBezTo>
                  <a:cubicBezTo>
                    <a:pt x="161" y="113"/>
                    <a:pt x="156" y="111"/>
                    <a:pt x="153" y="107"/>
                  </a:cubicBezTo>
                  <a:cubicBezTo>
                    <a:pt x="150" y="104"/>
                    <a:pt x="149" y="99"/>
                    <a:pt x="149" y="92"/>
                  </a:cubicBezTo>
                  <a:cubicBezTo>
                    <a:pt x="149" y="63"/>
                    <a:pt x="149" y="63"/>
                    <a:pt x="149" y="63"/>
                  </a:cubicBezTo>
                  <a:cubicBezTo>
                    <a:pt x="149" y="57"/>
                    <a:pt x="150" y="52"/>
                    <a:pt x="154" y="49"/>
                  </a:cubicBezTo>
                  <a:cubicBezTo>
                    <a:pt x="157" y="45"/>
                    <a:pt x="162" y="43"/>
                    <a:pt x="167" y="43"/>
                  </a:cubicBezTo>
                  <a:cubicBezTo>
                    <a:pt x="173" y="43"/>
                    <a:pt x="177" y="45"/>
                    <a:pt x="180" y="48"/>
                  </a:cubicBezTo>
                  <a:cubicBezTo>
                    <a:pt x="183" y="52"/>
                    <a:pt x="184" y="57"/>
                    <a:pt x="184" y="63"/>
                  </a:cubicBezTo>
                  <a:lnTo>
                    <a:pt x="184" y="7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grpSp>
      <p:sp>
        <p:nvSpPr>
          <p:cNvPr id="45" name="Freeform 115"/>
          <p:cNvSpPr>
            <a:spLocks noEditPoints="1"/>
          </p:cNvSpPr>
          <p:nvPr/>
        </p:nvSpPr>
        <p:spPr bwMode="invGray">
          <a:xfrm>
            <a:off x="3238571" y="4253068"/>
            <a:ext cx="1026294" cy="1043080"/>
          </a:xfrm>
          <a:custGeom>
            <a:avLst/>
            <a:gdLst>
              <a:gd name="T0" fmla="*/ 231 w 238"/>
              <a:gd name="T1" fmla="*/ 146 h 242"/>
              <a:gd name="T2" fmla="*/ 234 w 238"/>
              <a:gd name="T3" fmla="*/ 122 h 242"/>
              <a:gd name="T4" fmla="*/ 120 w 238"/>
              <a:gd name="T5" fmla="*/ 9 h 242"/>
              <a:gd name="T6" fmla="*/ 101 w 238"/>
              <a:gd name="T7" fmla="*/ 10 h 242"/>
              <a:gd name="T8" fmla="*/ 66 w 238"/>
              <a:gd name="T9" fmla="*/ 0 h 242"/>
              <a:gd name="T10" fmla="*/ 0 w 238"/>
              <a:gd name="T11" fmla="*/ 66 h 242"/>
              <a:gd name="T12" fmla="*/ 9 w 238"/>
              <a:gd name="T13" fmla="*/ 99 h 242"/>
              <a:gd name="T14" fmla="*/ 7 w 238"/>
              <a:gd name="T15" fmla="*/ 122 h 242"/>
              <a:gd name="T16" fmla="*/ 120 w 238"/>
              <a:gd name="T17" fmla="*/ 236 h 242"/>
              <a:gd name="T18" fmla="*/ 141 w 238"/>
              <a:gd name="T19" fmla="*/ 234 h 242"/>
              <a:gd name="T20" fmla="*/ 172 w 238"/>
              <a:gd name="T21" fmla="*/ 242 h 242"/>
              <a:gd name="T22" fmla="*/ 238 w 238"/>
              <a:gd name="T23" fmla="*/ 176 h 242"/>
              <a:gd name="T24" fmla="*/ 231 w 238"/>
              <a:gd name="T25" fmla="*/ 146 h 242"/>
              <a:gd name="T26" fmla="*/ 179 w 238"/>
              <a:gd name="T27" fmla="*/ 176 h 242"/>
              <a:gd name="T28" fmla="*/ 156 w 238"/>
              <a:gd name="T29" fmla="*/ 194 h 242"/>
              <a:gd name="T30" fmla="*/ 120 w 238"/>
              <a:gd name="T31" fmla="*/ 200 h 242"/>
              <a:gd name="T32" fmla="*/ 80 w 238"/>
              <a:gd name="T33" fmla="*/ 192 h 242"/>
              <a:gd name="T34" fmla="*/ 61 w 238"/>
              <a:gd name="T35" fmla="*/ 175 h 242"/>
              <a:gd name="T36" fmla="*/ 54 w 238"/>
              <a:gd name="T37" fmla="*/ 155 h 242"/>
              <a:gd name="T38" fmla="*/ 58 w 238"/>
              <a:gd name="T39" fmla="*/ 144 h 242"/>
              <a:gd name="T40" fmla="*/ 70 w 238"/>
              <a:gd name="T41" fmla="*/ 139 h 242"/>
              <a:gd name="T42" fmla="*/ 80 w 238"/>
              <a:gd name="T43" fmla="*/ 143 h 242"/>
              <a:gd name="T44" fmla="*/ 87 w 238"/>
              <a:gd name="T45" fmla="*/ 153 h 242"/>
              <a:gd name="T46" fmla="*/ 93 w 238"/>
              <a:gd name="T47" fmla="*/ 164 h 242"/>
              <a:gd name="T48" fmla="*/ 103 w 238"/>
              <a:gd name="T49" fmla="*/ 172 h 242"/>
              <a:gd name="T50" fmla="*/ 119 w 238"/>
              <a:gd name="T51" fmla="*/ 174 h 242"/>
              <a:gd name="T52" fmla="*/ 142 w 238"/>
              <a:gd name="T53" fmla="*/ 168 h 242"/>
              <a:gd name="T54" fmla="*/ 151 w 238"/>
              <a:gd name="T55" fmla="*/ 154 h 242"/>
              <a:gd name="T56" fmla="*/ 146 w 238"/>
              <a:gd name="T57" fmla="*/ 144 h 242"/>
              <a:gd name="T58" fmla="*/ 134 w 238"/>
              <a:gd name="T59" fmla="*/ 137 h 242"/>
              <a:gd name="T60" fmla="*/ 113 w 238"/>
              <a:gd name="T61" fmla="*/ 132 h 242"/>
              <a:gd name="T62" fmla="*/ 84 w 238"/>
              <a:gd name="T63" fmla="*/ 123 h 242"/>
              <a:gd name="T64" fmla="*/ 64 w 238"/>
              <a:gd name="T65" fmla="*/ 109 h 242"/>
              <a:gd name="T66" fmla="*/ 57 w 238"/>
              <a:gd name="T67" fmla="*/ 86 h 242"/>
              <a:gd name="T68" fmla="*/ 64 w 238"/>
              <a:gd name="T69" fmla="*/ 63 h 242"/>
              <a:gd name="T70" fmla="*/ 86 w 238"/>
              <a:gd name="T71" fmla="*/ 47 h 242"/>
              <a:gd name="T72" fmla="*/ 120 w 238"/>
              <a:gd name="T73" fmla="*/ 42 h 242"/>
              <a:gd name="T74" fmla="*/ 146 w 238"/>
              <a:gd name="T75" fmla="*/ 46 h 242"/>
              <a:gd name="T76" fmla="*/ 165 w 238"/>
              <a:gd name="T77" fmla="*/ 55 h 242"/>
              <a:gd name="T78" fmla="*/ 176 w 238"/>
              <a:gd name="T79" fmla="*/ 67 h 242"/>
              <a:gd name="T80" fmla="*/ 180 w 238"/>
              <a:gd name="T81" fmla="*/ 80 h 242"/>
              <a:gd name="T82" fmla="*/ 175 w 238"/>
              <a:gd name="T83" fmla="*/ 91 h 242"/>
              <a:gd name="T84" fmla="*/ 163 w 238"/>
              <a:gd name="T85" fmla="*/ 96 h 242"/>
              <a:gd name="T86" fmla="*/ 153 w 238"/>
              <a:gd name="T87" fmla="*/ 93 h 242"/>
              <a:gd name="T88" fmla="*/ 147 w 238"/>
              <a:gd name="T89" fmla="*/ 84 h 242"/>
              <a:gd name="T90" fmla="*/ 137 w 238"/>
              <a:gd name="T91" fmla="*/ 72 h 242"/>
              <a:gd name="T92" fmla="*/ 118 w 238"/>
              <a:gd name="T93" fmla="*/ 67 h 242"/>
              <a:gd name="T94" fmla="*/ 98 w 238"/>
              <a:gd name="T95" fmla="*/ 72 h 242"/>
              <a:gd name="T96" fmla="*/ 91 w 238"/>
              <a:gd name="T97" fmla="*/ 83 h 242"/>
              <a:gd name="T98" fmla="*/ 93 w 238"/>
              <a:gd name="T99" fmla="*/ 90 h 242"/>
              <a:gd name="T100" fmla="*/ 100 w 238"/>
              <a:gd name="T101" fmla="*/ 95 h 242"/>
              <a:gd name="T102" fmla="*/ 109 w 238"/>
              <a:gd name="T103" fmla="*/ 98 h 242"/>
              <a:gd name="T104" fmla="*/ 125 w 238"/>
              <a:gd name="T105" fmla="*/ 102 h 242"/>
              <a:gd name="T106" fmla="*/ 150 w 238"/>
              <a:gd name="T107" fmla="*/ 109 h 242"/>
              <a:gd name="T108" fmla="*/ 169 w 238"/>
              <a:gd name="T109" fmla="*/ 118 h 242"/>
              <a:gd name="T110" fmla="*/ 182 w 238"/>
              <a:gd name="T111" fmla="*/ 131 h 242"/>
              <a:gd name="T112" fmla="*/ 187 w 238"/>
              <a:gd name="T113" fmla="*/ 151 h 242"/>
              <a:gd name="T114" fmla="*/ 179 w 238"/>
              <a:gd name="T115" fmla="*/ 17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242">
                <a:moveTo>
                  <a:pt x="231" y="146"/>
                </a:moveTo>
                <a:cubicBezTo>
                  <a:pt x="233" y="139"/>
                  <a:pt x="234" y="131"/>
                  <a:pt x="234" y="122"/>
                </a:cubicBezTo>
                <a:cubicBezTo>
                  <a:pt x="234" y="59"/>
                  <a:pt x="183" y="9"/>
                  <a:pt x="120" y="9"/>
                </a:cubicBezTo>
                <a:cubicBezTo>
                  <a:pt x="114" y="9"/>
                  <a:pt x="107" y="9"/>
                  <a:pt x="101" y="10"/>
                </a:cubicBezTo>
                <a:cubicBezTo>
                  <a:pt x="91" y="4"/>
                  <a:pt x="79" y="0"/>
                  <a:pt x="66" y="0"/>
                </a:cubicBezTo>
                <a:cubicBezTo>
                  <a:pt x="30" y="0"/>
                  <a:pt x="0" y="30"/>
                  <a:pt x="0" y="66"/>
                </a:cubicBezTo>
                <a:cubicBezTo>
                  <a:pt x="0" y="78"/>
                  <a:pt x="3" y="90"/>
                  <a:pt x="9" y="99"/>
                </a:cubicBezTo>
                <a:cubicBezTo>
                  <a:pt x="8" y="107"/>
                  <a:pt x="7" y="114"/>
                  <a:pt x="7" y="122"/>
                </a:cubicBezTo>
                <a:cubicBezTo>
                  <a:pt x="7" y="185"/>
                  <a:pt x="58" y="236"/>
                  <a:pt x="120" y="236"/>
                </a:cubicBezTo>
                <a:cubicBezTo>
                  <a:pt x="128" y="236"/>
                  <a:pt x="135" y="235"/>
                  <a:pt x="141" y="234"/>
                </a:cubicBezTo>
                <a:cubicBezTo>
                  <a:pt x="151" y="239"/>
                  <a:pt x="161" y="242"/>
                  <a:pt x="172" y="242"/>
                </a:cubicBezTo>
                <a:cubicBezTo>
                  <a:pt x="209" y="242"/>
                  <a:pt x="238" y="212"/>
                  <a:pt x="238" y="176"/>
                </a:cubicBezTo>
                <a:cubicBezTo>
                  <a:pt x="238" y="165"/>
                  <a:pt x="236" y="155"/>
                  <a:pt x="231" y="146"/>
                </a:cubicBezTo>
                <a:close/>
                <a:moveTo>
                  <a:pt x="179" y="176"/>
                </a:moveTo>
                <a:cubicBezTo>
                  <a:pt x="173" y="184"/>
                  <a:pt x="166" y="190"/>
                  <a:pt x="156" y="194"/>
                </a:cubicBezTo>
                <a:cubicBezTo>
                  <a:pt x="146" y="198"/>
                  <a:pt x="134" y="200"/>
                  <a:pt x="120" y="200"/>
                </a:cubicBezTo>
                <a:cubicBezTo>
                  <a:pt x="104" y="200"/>
                  <a:pt x="90" y="197"/>
                  <a:pt x="80" y="192"/>
                </a:cubicBezTo>
                <a:cubicBezTo>
                  <a:pt x="72" y="187"/>
                  <a:pt x="66" y="182"/>
                  <a:pt x="61" y="175"/>
                </a:cubicBezTo>
                <a:cubicBezTo>
                  <a:pt x="56" y="168"/>
                  <a:pt x="54" y="161"/>
                  <a:pt x="54" y="155"/>
                </a:cubicBezTo>
                <a:cubicBezTo>
                  <a:pt x="54" y="150"/>
                  <a:pt x="55" y="147"/>
                  <a:pt x="58" y="144"/>
                </a:cubicBezTo>
                <a:cubicBezTo>
                  <a:pt x="61" y="141"/>
                  <a:pt x="65" y="139"/>
                  <a:pt x="70" y="139"/>
                </a:cubicBezTo>
                <a:cubicBezTo>
                  <a:pt x="74" y="139"/>
                  <a:pt x="77" y="141"/>
                  <a:pt x="80" y="143"/>
                </a:cubicBezTo>
                <a:cubicBezTo>
                  <a:pt x="83" y="145"/>
                  <a:pt x="85" y="148"/>
                  <a:pt x="87" y="153"/>
                </a:cubicBezTo>
                <a:cubicBezTo>
                  <a:pt x="89" y="157"/>
                  <a:pt x="91" y="161"/>
                  <a:pt x="93" y="164"/>
                </a:cubicBezTo>
                <a:cubicBezTo>
                  <a:pt x="96" y="167"/>
                  <a:pt x="99" y="170"/>
                  <a:pt x="103" y="172"/>
                </a:cubicBezTo>
                <a:cubicBezTo>
                  <a:pt x="107" y="173"/>
                  <a:pt x="113" y="174"/>
                  <a:pt x="119" y="174"/>
                </a:cubicBezTo>
                <a:cubicBezTo>
                  <a:pt x="129" y="174"/>
                  <a:pt x="136" y="172"/>
                  <a:pt x="142" y="168"/>
                </a:cubicBezTo>
                <a:cubicBezTo>
                  <a:pt x="148" y="165"/>
                  <a:pt x="151" y="160"/>
                  <a:pt x="151" y="154"/>
                </a:cubicBezTo>
                <a:cubicBezTo>
                  <a:pt x="151" y="150"/>
                  <a:pt x="149" y="146"/>
                  <a:pt x="146" y="144"/>
                </a:cubicBezTo>
                <a:cubicBezTo>
                  <a:pt x="143" y="141"/>
                  <a:pt x="139" y="138"/>
                  <a:pt x="134" y="137"/>
                </a:cubicBezTo>
                <a:cubicBezTo>
                  <a:pt x="129" y="135"/>
                  <a:pt x="122" y="134"/>
                  <a:pt x="113" y="132"/>
                </a:cubicBezTo>
                <a:cubicBezTo>
                  <a:pt x="101" y="129"/>
                  <a:pt x="91" y="126"/>
                  <a:pt x="84" y="123"/>
                </a:cubicBezTo>
                <a:cubicBezTo>
                  <a:pt x="75" y="119"/>
                  <a:pt x="69" y="115"/>
                  <a:pt x="64" y="109"/>
                </a:cubicBezTo>
                <a:cubicBezTo>
                  <a:pt x="59" y="102"/>
                  <a:pt x="57" y="95"/>
                  <a:pt x="57" y="86"/>
                </a:cubicBezTo>
                <a:cubicBezTo>
                  <a:pt x="57" y="77"/>
                  <a:pt x="59" y="69"/>
                  <a:pt x="64" y="63"/>
                </a:cubicBezTo>
                <a:cubicBezTo>
                  <a:pt x="69" y="56"/>
                  <a:pt x="77" y="51"/>
                  <a:pt x="86" y="47"/>
                </a:cubicBezTo>
                <a:cubicBezTo>
                  <a:pt x="96" y="44"/>
                  <a:pt x="107" y="42"/>
                  <a:pt x="120" y="42"/>
                </a:cubicBezTo>
                <a:cubicBezTo>
                  <a:pt x="130" y="42"/>
                  <a:pt x="139" y="43"/>
                  <a:pt x="146" y="46"/>
                </a:cubicBezTo>
                <a:cubicBezTo>
                  <a:pt x="154" y="48"/>
                  <a:pt x="160" y="51"/>
                  <a:pt x="165" y="55"/>
                </a:cubicBezTo>
                <a:cubicBezTo>
                  <a:pt x="170" y="59"/>
                  <a:pt x="174" y="63"/>
                  <a:pt x="176" y="67"/>
                </a:cubicBezTo>
                <a:cubicBezTo>
                  <a:pt x="178" y="72"/>
                  <a:pt x="180" y="76"/>
                  <a:pt x="180" y="80"/>
                </a:cubicBezTo>
                <a:cubicBezTo>
                  <a:pt x="180" y="85"/>
                  <a:pt x="178" y="88"/>
                  <a:pt x="175" y="91"/>
                </a:cubicBezTo>
                <a:cubicBezTo>
                  <a:pt x="172" y="95"/>
                  <a:pt x="168" y="96"/>
                  <a:pt x="163" y="96"/>
                </a:cubicBezTo>
                <a:cubicBezTo>
                  <a:pt x="159" y="96"/>
                  <a:pt x="156" y="95"/>
                  <a:pt x="153" y="93"/>
                </a:cubicBezTo>
                <a:cubicBezTo>
                  <a:pt x="151" y="91"/>
                  <a:pt x="149" y="88"/>
                  <a:pt x="147" y="84"/>
                </a:cubicBezTo>
                <a:cubicBezTo>
                  <a:pt x="144" y="79"/>
                  <a:pt x="140" y="75"/>
                  <a:pt x="137" y="72"/>
                </a:cubicBezTo>
                <a:cubicBezTo>
                  <a:pt x="133" y="69"/>
                  <a:pt x="126" y="67"/>
                  <a:pt x="118" y="67"/>
                </a:cubicBezTo>
                <a:cubicBezTo>
                  <a:pt x="109" y="67"/>
                  <a:pt x="103" y="69"/>
                  <a:pt x="98" y="72"/>
                </a:cubicBezTo>
                <a:cubicBezTo>
                  <a:pt x="93" y="75"/>
                  <a:pt x="91" y="79"/>
                  <a:pt x="91" y="83"/>
                </a:cubicBezTo>
                <a:cubicBezTo>
                  <a:pt x="91" y="86"/>
                  <a:pt x="92" y="88"/>
                  <a:pt x="93" y="90"/>
                </a:cubicBezTo>
                <a:cubicBezTo>
                  <a:pt x="95" y="92"/>
                  <a:pt x="97" y="93"/>
                  <a:pt x="100" y="95"/>
                </a:cubicBezTo>
                <a:cubicBezTo>
                  <a:pt x="103" y="96"/>
                  <a:pt x="106" y="97"/>
                  <a:pt x="109" y="98"/>
                </a:cubicBezTo>
                <a:cubicBezTo>
                  <a:pt x="112" y="99"/>
                  <a:pt x="117" y="100"/>
                  <a:pt x="125" y="102"/>
                </a:cubicBezTo>
                <a:cubicBezTo>
                  <a:pt x="134" y="104"/>
                  <a:pt x="142" y="106"/>
                  <a:pt x="150" y="109"/>
                </a:cubicBezTo>
                <a:cubicBezTo>
                  <a:pt x="157" y="111"/>
                  <a:pt x="164" y="114"/>
                  <a:pt x="169" y="118"/>
                </a:cubicBezTo>
                <a:cubicBezTo>
                  <a:pt x="175" y="121"/>
                  <a:pt x="179" y="126"/>
                  <a:pt x="182" y="131"/>
                </a:cubicBezTo>
                <a:cubicBezTo>
                  <a:pt x="185" y="137"/>
                  <a:pt x="187" y="143"/>
                  <a:pt x="187" y="151"/>
                </a:cubicBezTo>
                <a:cubicBezTo>
                  <a:pt x="187" y="160"/>
                  <a:pt x="184" y="169"/>
                  <a:pt x="179" y="17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46" name="Freeform 200"/>
          <p:cNvSpPr>
            <a:spLocks/>
          </p:cNvSpPr>
          <p:nvPr/>
        </p:nvSpPr>
        <p:spPr bwMode="auto">
          <a:xfrm>
            <a:off x="11617789" y="7331114"/>
            <a:ext cx="1031026" cy="894568"/>
          </a:xfrm>
          <a:custGeom>
            <a:avLst/>
            <a:gdLst>
              <a:gd name="T0" fmla="*/ 241 w 243"/>
              <a:gd name="T1" fmla="*/ 50 h 210"/>
              <a:gd name="T2" fmla="*/ 192 w 243"/>
              <a:gd name="T3" fmla="*/ 146 h 210"/>
              <a:gd name="T4" fmla="*/ 109 w 243"/>
              <a:gd name="T5" fmla="*/ 210 h 210"/>
              <a:gd name="T6" fmla="*/ 73 w 243"/>
              <a:gd name="T7" fmla="*/ 171 h 210"/>
              <a:gd name="T8" fmla="*/ 53 w 243"/>
              <a:gd name="T9" fmla="*/ 99 h 210"/>
              <a:gd name="T10" fmla="*/ 30 w 243"/>
              <a:gd name="T11" fmla="*/ 60 h 210"/>
              <a:gd name="T12" fmla="*/ 11 w 243"/>
              <a:gd name="T13" fmla="*/ 72 h 210"/>
              <a:gd name="T14" fmla="*/ 0 w 243"/>
              <a:gd name="T15" fmla="*/ 57 h 210"/>
              <a:gd name="T16" fmla="*/ 35 w 243"/>
              <a:gd name="T17" fmla="*/ 26 h 210"/>
              <a:gd name="T18" fmla="*/ 71 w 243"/>
              <a:gd name="T19" fmla="*/ 4 h 210"/>
              <a:gd name="T20" fmla="*/ 105 w 243"/>
              <a:gd name="T21" fmla="*/ 43 h 210"/>
              <a:gd name="T22" fmla="*/ 115 w 243"/>
              <a:gd name="T23" fmla="*/ 98 h 210"/>
              <a:gd name="T24" fmla="*/ 133 w 243"/>
              <a:gd name="T25" fmla="*/ 135 h 210"/>
              <a:gd name="T26" fmla="*/ 156 w 243"/>
              <a:gd name="T27" fmla="*/ 111 h 210"/>
              <a:gd name="T28" fmla="*/ 172 w 243"/>
              <a:gd name="T29" fmla="*/ 74 h 210"/>
              <a:gd name="T30" fmla="*/ 156 w 243"/>
              <a:gd name="T31" fmla="*/ 54 h 210"/>
              <a:gd name="T32" fmla="*/ 138 w 243"/>
              <a:gd name="T33" fmla="*/ 58 h 210"/>
              <a:gd name="T34" fmla="*/ 206 w 243"/>
              <a:gd name="T35" fmla="*/ 1 h 210"/>
              <a:gd name="T36" fmla="*/ 241 w 243"/>
              <a:gd name="T37" fmla="*/ 5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3" h="210">
                <a:moveTo>
                  <a:pt x="241" y="50"/>
                </a:moveTo>
                <a:cubicBezTo>
                  <a:pt x="240" y="73"/>
                  <a:pt x="224" y="105"/>
                  <a:pt x="192" y="146"/>
                </a:cubicBezTo>
                <a:cubicBezTo>
                  <a:pt x="159" y="188"/>
                  <a:pt x="131" y="210"/>
                  <a:pt x="109" y="210"/>
                </a:cubicBezTo>
                <a:cubicBezTo>
                  <a:pt x="95" y="210"/>
                  <a:pt x="83" y="197"/>
                  <a:pt x="73" y="171"/>
                </a:cubicBezTo>
                <a:cubicBezTo>
                  <a:pt x="66" y="147"/>
                  <a:pt x="60" y="123"/>
                  <a:pt x="53" y="99"/>
                </a:cubicBezTo>
                <a:cubicBezTo>
                  <a:pt x="46" y="73"/>
                  <a:pt x="39" y="60"/>
                  <a:pt x="30" y="60"/>
                </a:cubicBezTo>
                <a:cubicBezTo>
                  <a:pt x="28" y="60"/>
                  <a:pt x="22" y="64"/>
                  <a:pt x="11" y="72"/>
                </a:cubicBezTo>
                <a:cubicBezTo>
                  <a:pt x="0" y="57"/>
                  <a:pt x="0" y="57"/>
                  <a:pt x="0" y="57"/>
                </a:cubicBezTo>
                <a:cubicBezTo>
                  <a:pt x="12" y="47"/>
                  <a:pt x="24" y="36"/>
                  <a:pt x="35" y="26"/>
                </a:cubicBezTo>
                <a:cubicBezTo>
                  <a:pt x="51" y="12"/>
                  <a:pt x="63" y="5"/>
                  <a:pt x="71" y="4"/>
                </a:cubicBezTo>
                <a:cubicBezTo>
                  <a:pt x="90" y="2"/>
                  <a:pt x="101" y="15"/>
                  <a:pt x="105" y="43"/>
                </a:cubicBezTo>
                <a:cubicBezTo>
                  <a:pt x="110" y="72"/>
                  <a:pt x="113" y="91"/>
                  <a:pt x="115" y="98"/>
                </a:cubicBezTo>
                <a:cubicBezTo>
                  <a:pt x="121" y="122"/>
                  <a:pt x="127" y="135"/>
                  <a:pt x="133" y="135"/>
                </a:cubicBezTo>
                <a:cubicBezTo>
                  <a:pt x="138" y="135"/>
                  <a:pt x="146" y="127"/>
                  <a:pt x="156" y="111"/>
                </a:cubicBezTo>
                <a:cubicBezTo>
                  <a:pt x="166" y="95"/>
                  <a:pt x="171" y="83"/>
                  <a:pt x="172" y="74"/>
                </a:cubicBezTo>
                <a:cubicBezTo>
                  <a:pt x="173" y="61"/>
                  <a:pt x="168" y="54"/>
                  <a:pt x="156" y="54"/>
                </a:cubicBezTo>
                <a:cubicBezTo>
                  <a:pt x="150" y="54"/>
                  <a:pt x="144" y="55"/>
                  <a:pt x="138" y="58"/>
                </a:cubicBezTo>
                <a:cubicBezTo>
                  <a:pt x="150" y="19"/>
                  <a:pt x="173" y="0"/>
                  <a:pt x="206" y="1"/>
                </a:cubicBezTo>
                <a:cubicBezTo>
                  <a:pt x="231" y="2"/>
                  <a:pt x="243" y="18"/>
                  <a:pt x="241" y="5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grpSp>
        <p:nvGrpSpPr>
          <p:cNvPr id="64" name="Group 63"/>
          <p:cNvGrpSpPr/>
          <p:nvPr/>
        </p:nvGrpSpPr>
        <p:grpSpPr>
          <a:xfrm>
            <a:off x="6432015" y="2824789"/>
            <a:ext cx="1752506" cy="1752506"/>
            <a:chOff x="2660103" y="1169576"/>
            <a:chExt cx="574440" cy="574440"/>
          </a:xfrm>
        </p:grpSpPr>
        <p:sp>
          <p:nvSpPr>
            <p:cNvPr id="10" name="Oval 9"/>
            <p:cNvSpPr/>
            <p:nvPr/>
          </p:nvSpPr>
          <p:spPr>
            <a:xfrm>
              <a:off x="2660103" y="1169576"/>
              <a:ext cx="574440" cy="57444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47" name="Freeform 148"/>
            <p:cNvSpPr>
              <a:spLocks noEditPoints="1"/>
            </p:cNvSpPr>
            <p:nvPr/>
          </p:nvSpPr>
          <p:spPr bwMode="auto">
            <a:xfrm>
              <a:off x="2812429" y="1298456"/>
              <a:ext cx="269786" cy="316680"/>
            </a:xfrm>
            <a:custGeom>
              <a:avLst/>
              <a:gdLst>
                <a:gd name="T0" fmla="*/ 84 w 205"/>
                <a:gd name="T1" fmla="*/ 165 h 241"/>
                <a:gd name="T2" fmla="*/ 84 w 205"/>
                <a:gd name="T3" fmla="*/ 138 h 241"/>
                <a:gd name="T4" fmla="*/ 116 w 205"/>
                <a:gd name="T5" fmla="*/ 138 h 241"/>
                <a:gd name="T6" fmla="*/ 205 w 205"/>
                <a:gd name="T7" fmla="*/ 69 h 241"/>
                <a:gd name="T8" fmla="*/ 116 w 205"/>
                <a:gd name="T9" fmla="*/ 0 h 241"/>
                <a:gd name="T10" fmla="*/ 0 w 205"/>
                <a:gd name="T11" fmla="*/ 0 h 241"/>
                <a:gd name="T12" fmla="*/ 0 w 205"/>
                <a:gd name="T13" fmla="*/ 11 h 241"/>
                <a:gd name="T14" fmla="*/ 44 w 205"/>
                <a:gd name="T15" fmla="*/ 76 h 241"/>
                <a:gd name="T16" fmla="*/ 44 w 205"/>
                <a:gd name="T17" fmla="*/ 165 h 241"/>
                <a:gd name="T18" fmla="*/ 0 w 205"/>
                <a:gd name="T19" fmla="*/ 230 h 241"/>
                <a:gd name="T20" fmla="*/ 0 w 205"/>
                <a:gd name="T21" fmla="*/ 241 h 241"/>
                <a:gd name="T22" fmla="*/ 128 w 205"/>
                <a:gd name="T23" fmla="*/ 241 h 241"/>
                <a:gd name="T24" fmla="*/ 128 w 205"/>
                <a:gd name="T25" fmla="*/ 230 h 241"/>
                <a:gd name="T26" fmla="*/ 84 w 205"/>
                <a:gd name="T27" fmla="*/ 165 h 241"/>
                <a:gd name="T28" fmla="*/ 161 w 205"/>
                <a:gd name="T29" fmla="*/ 69 h 241"/>
                <a:gd name="T30" fmla="*/ 116 w 205"/>
                <a:gd name="T31" fmla="*/ 117 h 241"/>
                <a:gd name="T32" fmla="*/ 84 w 205"/>
                <a:gd name="T33" fmla="*/ 117 h 241"/>
                <a:gd name="T34" fmla="*/ 84 w 205"/>
                <a:gd name="T35" fmla="*/ 20 h 241"/>
                <a:gd name="T36" fmla="*/ 116 w 205"/>
                <a:gd name="T37" fmla="*/ 20 h 241"/>
                <a:gd name="T38" fmla="*/ 161 w 205"/>
                <a:gd name="T39" fmla="*/ 69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5" h="241">
                  <a:moveTo>
                    <a:pt x="84" y="165"/>
                  </a:moveTo>
                  <a:cubicBezTo>
                    <a:pt x="84" y="138"/>
                    <a:pt x="84" y="138"/>
                    <a:pt x="84" y="138"/>
                  </a:cubicBezTo>
                  <a:cubicBezTo>
                    <a:pt x="116" y="138"/>
                    <a:pt x="116" y="138"/>
                    <a:pt x="116" y="138"/>
                  </a:cubicBezTo>
                  <a:cubicBezTo>
                    <a:pt x="173" y="138"/>
                    <a:pt x="205" y="108"/>
                    <a:pt x="205" y="69"/>
                  </a:cubicBezTo>
                  <a:cubicBezTo>
                    <a:pt x="205" y="29"/>
                    <a:pt x="173" y="0"/>
                    <a:pt x="116" y="0"/>
                  </a:cubicBezTo>
                  <a:cubicBezTo>
                    <a:pt x="0" y="0"/>
                    <a:pt x="0" y="0"/>
                    <a:pt x="0" y="0"/>
                  </a:cubicBezTo>
                  <a:cubicBezTo>
                    <a:pt x="0" y="11"/>
                    <a:pt x="0" y="11"/>
                    <a:pt x="0" y="11"/>
                  </a:cubicBezTo>
                  <a:cubicBezTo>
                    <a:pt x="38" y="11"/>
                    <a:pt x="44" y="20"/>
                    <a:pt x="44" y="76"/>
                  </a:cubicBezTo>
                  <a:cubicBezTo>
                    <a:pt x="44" y="165"/>
                    <a:pt x="44" y="165"/>
                    <a:pt x="44" y="165"/>
                  </a:cubicBezTo>
                  <a:cubicBezTo>
                    <a:pt x="44" y="221"/>
                    <a:pt x="38" y="230"/>
                    <a:pt x="0" y="230"/>
                  </a:cubicBezTo>
                  <a:cubicBezTo>
                    <a:pt x="0" y="241"/>
                    <a:pt x="0" y="241"/>
                    <a:pt x="0" y="241"/>
                  </a:cubicBezTo>
                  <a:cubicBezTo>
                    <a:pt x="128" y="241"/>
                    <a:pt x="128" y="241"/>
                    <a:pt x="128" y="241"/>
                  </a:cubicBezTo>
                  <a:cubicBezTo>
                    <a:pt x="128" y="230"/>
                    <a:pt x="128" y="230"/>
                    <a:pt x="128" y="230"/>
                  </a:cubicBezTo>
                  <a:cubicBezTo>
                    <a:pt x="91" y="230"/>
                    <a:pt x="84" y="221"/>
                    <a:pt x="84" y="165"/>
                  </a:cubicBezTo>
                  <a:close/>
                  <a:moveTo>
                    <a:pt x="161" y="69"/>
                  </a:moveTo>
                  <a:cubicBezTo>
                    <a:pt x="161" y="95"/>
                    <a:pt x="147" y="117"/>
                    <a:pt x="116" y="117"/>
                  </a:cubicBezTo>
                  <a:cubicBezTo>
                    <a:pt x="84" y="117"/>
                    <a:pt x="84" y="117"/>
                    <a:pt x="84" y="117"/>
                  </a:cubicBezTo>
                  <a:cubicBezTo>
                    <a:pt x="84" y="20"/>
                    <a:pt x="84" y="20"/>
                    <a:pt x="84" y="20"/>
                  </a:cubicBezTo>
                  <a:cubicBezTo>
                    <a:pt x="116" y="20"/>
                    <a:pt x="116" y="20"/>
                    <a:pt x="116" y="20"/>
                  </a:cubicBezTo>
                  <a:cubicBezTo>
                    <a:pt x="147" y="20"/>
                    <a:pt x="161" y="42"/>
                    <a:pt x="161" y="6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grpSp>
      <p:sp>
        <p:nvSpPr>
          <p:cNvPr id="48" name="Freeform 153"/>
          <p:cNvSpPr>
            <a:spLocks/>
          </p:cNvSpPr>
          <p:nvPr/>
        </p:nvSpPr>
        <p:spPr bwMode="auto">
          <a:xfrm>
            <a:off x="7752774" y="4765601"/>
            <a:ext cx="527880" cy="1006602"/>
          </a:xfrm>
          <a:custGeom>
            <a:avLst/>
            <a:gdLst>
              <a:gd name="T0" fmla="*/ 125 w 171"/>
              <a:gd name="T1" fmla="*/ 261 h 326"/>
              <a:gd name="T2" fmla="*/ 125 w 171"/>
              <a:gd name="T3" fmla="*/ 257 h 326"/>
              <a:gd name="T4" fmla="*/ 143 w 171"/>
              <a:gd name="T5" fmla="*/ 235 h 326"/>
              <a:gd name="T6" fmla="*/ 160 w 171"/>
              <a:gd name="T7" fmla="*/ 239 h 326"/>
              <a:gd name="T8" fmla="*/ 169 w 171"/>
              <a:gd name="T9" fmla="*/ 253 h 326"/>
              <a:gd name="T10" fmla="*/ 151 w 171"/>
              <a:gd name="T11" fmla="*/ 279 h 326"/>
              <a:gd name="T12" fmla="*/ 136 w 171"/>
              <a:gd name="T13" fmla="*/ 276 h 326"/>
              <a:gd name="T14" fmla="*/ 96 w 171"/>
              <a:gd name="T15" fmla="*/ 305 h 326"/>
              <a:gd name="T16" fmla="*/ 96 w 171"/>
              <a:gd name="T17" fmla="*/ 326 h 326"/>
              <a:gd name="T18" fmla="*/ 76 w 171"/>
              <a:gd name="T19" fmla="*/ 326 h 326"/>
              <a:gd name="T20" fmla="*/ 76 w 171"/>
              <a:gd name="T21" fmla="*/ 260 h 326"/>
              <a:gd name="T22" fmla="*/ 35 w 171"/>
              <a:gd name="T23" fmla="*/ 231 h 326"/>
              <a:gd name="T24" fmla="*/ 20 w 171"/>
              <a:gd name="T25" fmla="*/ 234 h 326"/>
              <a:gd name="T26" fmla="*/ 6 w 171"/>
              <a:gd name="T27" fmla="*/ 225 h 326"/>
              <a:gd name="T28" fmla="*/ 2 w 171"/>
              <a:gd name="T29" fmla="*/ 208 h 326"/>
              <a:gd name="T30" fmla="*/ 12 w 171"/>
              <a:gd name="T31" fmla="*/ 193 h 326"/>
              <a:gd name="T32" fmla="*/ 28 w 171"/>
              <a:gd name="T33" fmla="*/ 190 h 326"/>
              <a:gd name="T34" fmla="*/ 43 w 171"/>
              <a:gd name="T35" fmla="*/ 199 h 326"/>
              <a:gd name="T36" fmla="*/ 47 w 171"/>
              <a:gd name="T37" fmla="*/ 212 h 326"/>
              <a:gd name="T38" fmla="*/ 46 w 171"/>
              <a:gd name="T39" fmla="*/ 215 h 326"/>
              <a:gd name="T40" fmla="*/ 76 w 171"/>
              <a:gd name="T41" fmla="*/ 236 h 326"/>
              <a:gd name="T42" fmla="*/ 76 w 171"/>
              <a:gd name="T43" fmla="*/ 169 h 326"/>
              <a:gd name="T44" fmla="*/ 35 w 171"/>
              <a:gd name="T45" fmla="*/ 140 h 326"/>
              <a:gd name="T46" fmla="*/ 20 w 171"/>
              <a:gd name="T47" fmla="*/ 143 h 326"/>
              <a:gd name="T48" fmla="*/ 6 w 171"/>
              <a:gd name="T49" fmla="*/ 134 h 326"/>
              <a:gd name="T50" fmla="*/ 2 w 171"/>
              <a:gd name="T51" fmla="*/ 117 h 326"/>
              <a:gd name="T52" fmla="*/ 28 w 171"/>
              <a:gd name="T53" fmla="*/ 99 h 326"/>
              <a:gd name="T54" fmla="*/ 46 w 171"/>
              <a:gd name="T55" fmla="*/ 124 h 326"/>
              <a:gd name="T56" fmla="*/ 76 w 171"/>
              <a:gd name="T57" fmla="*/ 145 h 326"/>
              <a:gd name="T58" fmla="*/ 76 w 171"/>
              <a:gd name="T59" fmla="*/ 82 h 326"/>
              <a:gd name="T60" fmla="*/ 35 w 171"/>
              <a:gd name="T61" fmla="*/ 54 h 326"/>
              <a:gd name="T62" fmla="*/ 20 w 171"/>
              <a:gd name="T63" fmla="*/ 56 h 326"/>
              <a:gd name="T64" fmla="*/ 2 w 171"/>
              <a:gd name="T65" fmla="*/ 30 h 326"/>
              <a:gd name="T66" fmla="*/ 28 w 171"/>
              <a:gd name="T67" fmla="*/ 12 h 326"/>
              <a:gd name="T68" fmla="*/ 43 w 171"/>
              <a:gd name="T69" fmla="*/ 21 h 326"/>
              <a:gd name="T70" fmla="*/ 47 w 171"/>
              <a:gd name="T71" fmla="*/ 34 h 326"/>
              <a:gd name="T72" fmla="*/ 46 w 171"/>
              <a:gd name="T73" fmla="*/ 38 h 326"/>
              <a:gd name="T74" fmla="*/ 76 w 171"/>
              <a:gd name="T75" fmla="*/ 59 h 326"/>
              <a:gd name="T76" fmla="*/ 76 w 171"/>
              <a:gd name="T77" fmla="*/ 0 h 326"/>
              <a:gd name="T78" fmla="*/ 96 w 171"/>
              <a:gd name="T79" fmla="*/ 0 h 326"/>
              <a:gd name="T80" fmla="*/ 96 w 171"/>
              <a:gd name="T81" fmla="*/ 104 h 326"/>
              <a:gd name="T82" fmla="*/ 125 w 171"/>
              <a:gd name="T83" fmla="*/ 83 h 326"/>
              <a:gd name="T84" fmla="*/ 129 w 171"/>
              <a:gd name="T85" fmla="*/ 67 h 326"/>
              <a:gd name="T86" fmla="*/ 143 w 171"/>
              <a:gd name="T87" fmla="*/ 57 h 326"/>
              <a:gd name="T88" fmla="*/ 169 w 171"/>
              <a:gd name="T89" fmla="*/ 75 h 326"/>
              <a:gd name="T90" fmla="*/ 151 w 171"/>
              <a:gd name="T91" fmla="*/ 101 h 326"/>
              <a:gd name="T92" fmla="*/ 136 w 171"/>
              <a:gd name="T93" fmla="*/ 99 h 326"/>
              <a:gd name="T94" fmla="*/ 96 w 171"/>
              <a:gd name="T95" fmla="*/ 127 h 326"/>
              <a:gd name="T96" fmla="*/ 96 w 171"/>
              <a:gd name="T97" fmla="*/ 190 h 326"/>
              <a:gd name="T98" fmla="*/ 125 w 171"/>
              <a:gd name="T99" fmla="*/ 170 h 326"/>
              <a:gd name="T100" fmla="*/ 143 w 171"/>
              <a:gd name="T101" fmla="*/ 144 h 326"/>
              <a:gd name="T102" fmla="*/ 143 w 171"/>
              <a:gd name="T103" fmla="*/ 144 h 326"/>
              <a:gd name="T104" fmla="*/ 169 w 171"/>
              <a:gd name="T105" fmla="*/ 162 h 326"/>
              <a:gd name="T106" fmla="*/ 165 w 171"/>
              <a:gd name="T107" fmla="*/ 179 h 326"/>
              <a:gd name="T108" fmla="*/ 151 w 171"/>
              <a:gd name="T109" fmla="*/ 188 h 326"/>
              <a:gd name="T110" fmla="*/ 136 w 171"/>
              <a:gd name="T111" fmla="*/ 186 h 326"/>
              <a:gd name="T112" fmla="*/ 96 w 171"/>
              <a:gd name="T113" fmla="*/ 214 h 326"/>
              <a:gd name="T114" fmla="*/ 96 w 171"/>
              <a:gd name="T115" fmla="*/ 281 h 326"/>
              <a:gd name="T116" fmla="*/ 125 w 171"/>
              <a:gd name="T117" fmla="*/ 261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1" h="326">
                <a:moveTo>
                  <a:pt x="125" y="261"/>
                </a:moveTo>
                <a:cubicBezTo>
                  <a:pt x="125" y="260"/>
                  <a:pt x="125" y="258"/>
                  <a:pt x="125" y="257"/>
                </a:cubicBezTo>
                <a:cubicBezTo>
                  <a:pt x="125" y="246"/>
                  <a:pt x="132" y="237"/>
                  <a:pt x="143" y="235"/>
                </a:cubicBezTo>
                <a:cubicBezTo>
                  <a:pt x="149" y="234"/>
                  <a:pt x="155" y="235"/>
                  <a:pt x="160" y="239"/>
                </a:cubicBezTo>
                <a:cubicBezTo>
                  <a:pt x="165" y="242"/>
                  <a:pt x="168" y="247"/>
                  <a:pt x="169" y="253"/>
                </a:cubicBezTo>
                <a:cubicBezTo>
                  <a:pt x="171" y="265"/>
                  <a:pt x="163" y="277"/>
                  <a:pt x="151" y="279"/>
                </a:cubicBezTo>
                <a:cubicBezTo>
                  <a:pt x="146" y="280"/>
                  <a:pt x="141" y="279"/>
                  <a:pt x="136" y="276"/>
                </a:cubicBezTo>
                <a:cubicBezTo>
                  <a:pt x="96" y="305"/>
                  <a:pt x="96" y="305"/>
                  <a:pt x="96" y="305"/>
                </a:cubicBezTo>
                <a:cubicBezTo>
                  <a:pt x="96" y="326"/>
                  <a:pt x="96" y="326"/>
                  <a:pt x="96" y="326"/>
                </a:cubicBezTo>
                <a:cubicBezTo>
                  <a:pt x="76" y="326"/>
                  <a:pt x="76" y="326"/>
                  <a:pt x="76" y="326"/>
                </a:cubicBezTo>
                <a:cubicBezTo>
                  <a:pt x="76" y="260"/>
                  <a:pt x="76" y="260"/>
                  <a:pt x="76" y="260"/>
                </a:cubicBezTo>
                <a:cubicBezTo>
                  <a:pt x="35" y="231"/>
                  <a:pt x="35" y="231"/>
                  <a:pt x="35" y="231"/>
                </a:cubicBezTo>
                <a:cubicBezTo>
                  <a:pt x="31" y="234"/>
                  <a:pt x="26" y="235"/>
                  <a:pt x="20" y="234"/>
                </a:cubicBezTo>
                <a:cubicBezTo>
                  <a:pt x="15" y="233"/>
                  <a:pt x="9" y="229"/>
                  <a:pt x="6" y="225"/>
                </a:cubicBezTo>
                <a:cubicBezTo>
                  <a:pt x="3" y="220"/>
                  <a:pt x="1" y="214"/>
                  <a:pt x="2" y="208"/>
                </a:cubicBezTo>
                <a:cubicBezTo>
                  <a:pt x="3" y="202"/>
                  <a:pt x="7" y="197"/>
                  <a:pt x="12" y="193"/>
                </a:cubicBezTo>
                <a:cubicBezTo>
                  <a:pt x="17" y="190"/>
                  <a:pt x="23" y="189"/>
                  <a:pt x="28" y="190"/>
                </a:cubicBezTo>
                <a:cubicBezTo>
                  <a:pt x="34" y="191"/>
                  <a:pt x="39" y="194"/>
                  <a:pt x="43" y="199"/>
                </a:cubicBezTo>
                <a:cubicBezTo>
                  <a:pt x="45" y="203"/>
                  <a:pt x="47" y="207"/>
                  <a:pt x="47" y="212"/>
                </a:cubicBezTo>
                <a:cubicBezTo>
                  <a:pt x="47" y="213"/>
                  <a:pt x="47" y="214"/>
                  <a:pt x="46" y="215"/>
                </a:cubicBezTo>
                <a:cubicBezTo>
                  <a:pt x="76" y="236"/>
                  <a:pt x="76" y="236"/>
                  <a:pt x="76" y="236"/>
                </a:cubicBezTo>
                <a:cubicBezTo>
                  <a:pt x="76" y="169"/>
                  <a:pt x="76" y="169"/>
                  <a:pt x="76" y="169"/>
                </a:cubicBezTo>
                <a:cubicBezTo>
                  <a:pt x="35" y="140"/>
                  <a:pt x="35" y="140"/>
                  <a:pt x="35" y="140"/>
                </a:cubicBezTo>
                <a:cubicBezTo>
                  <a:pt x="31" y="143"/>
                  <a:pt x="26" y="144"/>
                  <a:pt x="20" y="143"/>
                </a:cubicBezTo>
                <a:cubicBezTo>
                  <a:pt x="15" y="142"/>
                  <a:pt x="9" y="138"/>
                  <a:pt x="6" y="134"/>
                </a:cubicBezTo>
                <a:cubicBezTo>
                  <a:pt x="3" y="129"/>
                  <a:pt x="1" y="123"/>
                  <a:pt x="2" y="117"/>
                </a:cubicBezTo>
                <a:cubicBezTo>
                  <a:pt x="5" y="105"/>
                  <a:pt x="16" y="97"/>
                  <a:pt x="28" y="99"/>
                </a:cubicBezTo>
                <a:cubicBezTo>
                  <a:pt x="40" y="101"/>
                  <a:pt x="48" y="112"/>
                  <a:pt x="46" y="124"/>
                </a:cubicBezTo>
                <a:cubicBezTo>
                  <a:pt x="76" y="145"/>
                  <a:pt x="76" y="145"/>
                  <a:pt x="76" y="145"/>
                </a:cubicBezTo>
                <a:cubicBezTo>
                  <a:pt x="76" y="82"/>
                  <a:pt x="76" y="82"/>
                  <a:pt x="76" y="82"/>
                </a:cubicBezTo>
                <a:cubicBezTo>
                  <a:pt x="35" y="54"/>
                  <a:pt x="35" y="54"/>
                  <a:pt x="35" y="54"/>
                </a:cubicBezTo>
                <a:cubicBezTo>
                  <a:pt x="31" y="56"/>
                  <a:pt x="26" y="57"/>
                  <a:pt x="20" y="56"/>
                </a:cubicBezTo>
                <a:cubicBezTo>
                  <a:pt x="8" y="54"/>
                  <a:pt x="0" y="42"/>
                  <a:pt x="2" y="30"/>
                </a:cubicBezTo>
                <a:cubicBezTo>
                  <a:pt x="5" y="18"/>
                  <a:pt x="16" y="10"/>
                  <a:pt x="28" y="12"/>
                </a:cubicBezTo>
                <a:cubicBezTo>
                  <a:pt x="34" y="13"/>
                  <a:pt x="39" y="16"/>
                  <a:pt x="43" y="21"/>
                </a:cubicBezTo>
                <a:cubicBezTo>
                  <a:pt x="45" y="25"/>
                  <a:pt x="47" y="30"/>
                  <a:pt x="47" y="34"/>
                </a:cubicBezTo>
                <a:cubicBezTo>
                  <a:pt x="47" y="35"/>
                  <a:pt x="47" y="37"/>
                  <a:pt x="46" y="38"/>
                </a:cubicBezTo>
                <a:cubicBezTo>
                  <a:pt x="76" y="59"/>
                  <a:pt x="76" y="59"/>
                  <a:pt x="76" y="59"/>
                </a:cubicBezTo>
                <a:cubicBezTo>
                  <a:pt x="76" y="0"/>
                  <a:pt x="76" y="0"/>
                  <a:pt x="76" y="0"/>
                </a:cubicBezTo>
                <a:cubicBezTo>
                  <a:pt x="96" y="0"/>
                  <a:pt x="96" y="0"/>
                  <a:pt x="96" y="0"/>
                </a:cubicBezTo>
                <a:cubicBezTo>
                  <a:pt x="96" y="104"/>
                  <a:pt x="96" y="104"/>
                  <a:pt x="96" y="104"/>
                </a:cubicBezTo>
                <a:cubicBezTo>
                  <a:pt x="125" y="83"/>
                  <a:pt x="125" y="83"/>
                  <a:pt x="125" y="83"/>
                </a:cubicBezTo>
                <a:cubicBezTo>
                  <a:pt x="124" y="77"/>
                  <a:pt x="125" y="72"/>
                  <a:pt x="129" y="67"/>
                </a:cubicBezTo>
                <a:cubicBezTo>
                  <a:pt x="132" y="62"/>
                  <a:pt x="137" y="59"/>
                  <a:pt x="143" y="57"/>
                </a:cubicBezTo>
                <a:cubicBezTo>
                  <a:pt x="155" y="55"/>
                  <a:pt x="167" y="63"/>
                  <a:pt x="169" y="75"/>
                </a:cubicBezTo>
                <a:cubicBezTo>
                  <a:pt x="171" y="88"/>
                  <a:pt x="163" y="99"/>
                  <a:pt x="151" y="101"/>
                </a:cubicBezTo>
                <a:cubicBezTo>
                  <a:pt x="146" y="102"/>
                  <a:pt x="141" y="101"/>
                  <a:pt x="136" y="99"/>
                </a:cubicBezTo>
                <a:cubicBezTo>
                  <a:pt x="96" y="127"/>
                  <a:pt x="96" y="127"/>
                  <a:pt x="96" y="127"/>
                </a:cubicBezTo>
                <a:cubicBezTo>
                  <a:pt x="96" y="190"/>
                  <a:pt x="96" y="190"/>
                  <a:pt x="96" y="190"/>
                </a:cubicBezTo>
                <a:cubicBezTo>
                  <a:pt x="125" y="170"/>
                  <a:pt x="125" y="170"/>
                  <a:pt x="125" y="170"/>
                </a:cubicBezTo>
                <a:cubicBezTo>
                  <a:pt x="123" y="158"/>
                  <a:pt x="131" y="146"/>
                  <a:pt x="143" y="144"/>
                </a:cubicBezTo>
                <a:cubicBezTo>
                  <a:pt x="143" y="144"/>
                  <a:pt x="143" y="144"/>
                  <a:pt x="143" y="144"/>
                </a:cubicBezTo>
                <a:cubicBezTo>
                  <a:pt x="155" y="142"/>
                  <a:pt x="167" y="150"/>
                  <a:pt x="169" y="162"/>
                </a:cubicBezTo>
                <a:cubicBezTo>
                  <a:pt x="170" y="168"/>
                  <a:pt x="169" y="174"/>
                  <a:pt x="165" y="179"/>
                </a:cubicBezTo>
                <a:cubicBezTo>
                  <a:pt x="162" y="184"/>
                  <a:pt x="157" y="187"/>
                  <a:pt x="151" y="188"/>
                </a:cubicBezTo>
                <a:cubicBezTo>
                  <a:pt x="146" y="189"/>
                  <a:pt x="140" y="188"/>
                  <a:pt x="136" y="186"/>
                </a:cubicBezTo>
                <a:cubicBezTo>
                  <a:pt x="96" y="214"/>
                  <a:pt x="96" y="214"/>
                  <a:pt x="96" y="214"/>
                </a:cubicBezTo>
                <a:cubicBezTo>
                  <a:pt x="96" y="281"/>
                  <a:pt x="96" y="281"/>
                  <a:pt x="96" y="281"/>
                </a:cubicBezTo>
                <a:lnTo>
                  <a:pt x="125" y="26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49" name="Freeform 170"/>
          <p:cNvSpPr>
            <a:spLocks/>
          </p:cNvSpPr>
          <p:nvPr/>
        </p:nvSpPr>
        <p:spPr bwMode="auto">
          <a:xfrm>
            <a:off x="7125334" y="1702969"/>
            <a:ext cx="396928" cy="639494"/>
          </a:xfrm>
          <a:custGeom>
            <a:avLst/>
            <a:gdLst>
              <a:gd name="T0" fmla="*/ 83 w 149"/>
              <a:gd name="T1" fmla="*/ 0 h 241"/>
              <a:gd name="T2" fmla="*/ 83 w 149"/>
              <a:gd name="T3" fmla="*/ 61 h 241"/>
              <a:gd name="T4" fmla="*/ 140 w 149"/>
              <a:gd name="T5" fmla="*/ 61 h 241"/>
              <a:gd name="T6" fmla="*/ 140 w 149"/>
              <a:gd name="T7" fmla="*/ 99 h 241"/>
              <a:gd name="T8" fmla="*/ 83 w 149"/>
              <a:gd name="T9" fmla="*/ 99 h 241"/>
              <a:gd name="T10" fmla="*/ 83 w 149"/>
              <a:gd name="T11" fmla="*/ 161 h 241"/>
              <a:gd name="T12" fmla="*/ 85 w 149"/>
              <a:gd name="T13" fmla="*/ 188 h 241"/>
              <a:gd name="T14" fmla="*/ 94 w 149"/>
              <a:gd name="T15" fmla="*/ 197 h 241"/>
              <a:gd name="T16" fmla="*/ 112 w 149"/>
              <a:gd name="T17" fmla="*/ 202 h 241"/>
              <a:gd name="T18" fmla="*/ 149 w 149"/>
              <a:gd name="T19" fmla="*/ 190 h 241"/>
              <a:gd name="T20" fmla="*/ 149 w 149"/>
              <a:gd name="T21" fmla="*/ 228 h 241"/>
              <a:gd name="T22" fmla="*/ 120 w 149"/>
              <a:gd name="T23" fmla="*/ 238 h 241"/>
              <a:gd name="T24" fmla="*/ 93 w 149"/>
              <a:gd name="T25" fmla="*/ 241 h 241"/>
              <a:gd name="T26" fmla="*/ 64 w 149"/>
              <a:gd name="T27" fmla="*/ 237 h 241"/>
              <a:gd name="T28" fmla="*/ 42 w 149"/>
              <a:gd name="T29" fmla="*/ 225 h 241"/>
              <a:gd name="T30" fmla="*/ 30 w 149"/>
              <a:gd name="T31" fmla="*/ 209 h 241"/>
              <a:gd name="T32" fmla="*/ 26 w 149"/>
              <a:gd name="T33" fmla="*/ 183 h 241"/>
              <a:gd name="T34" fmla="*/ 26 w 149"/>
              <a:gd name="T35" fmla="*/ 99 h 241"/>
              <a:gd name="T36" fmla="*/ 0 w 149"/>
              <a:gd name="T37" fmla="*/ 99 h 241"/>
              <a:gd name="T38" fmla="*/ 0 w 149"/>
              <a:gd name="T39" fmla="*/ 65 h 241"/>
              <a:gd name="T40" fmla="*/ 24 w 149"/>
              <a:gd name="T41" fmla="*/ 51 h 241"/>
              <a:gd name="T42" fmla="*/ 40 w 149"/>
              <a:gd name="T43" fmla="*/ 31 h 241"/>
              <a:gd name="T44" fmla="*/ 49 w 149"/>
              <a:gd name="T45" fmla="*/ 0 h 241"/>
              <a:gd name="T46" fmla="*/ 83 w 149"/>
              <a:gd name="T4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9" h="241">
                <a:moveTo>
                  <a:pt x="83" y="0"/>
                </a:moveTo>
                <a:cubicBezTo>
                  <a:pt x="83" y="61"/>
                  <a:pt x="83" y="61"/>
                  <a:pt x="83" y="61"/>
                </a:cubicBezTo>
                <a:cubicBezTo>
                  <a:pt x="140" y="61"/>
                  <a:pt x="140" y="61"/>
                  <a:pt x="140" y="61"/>
                </a:cubicBezTo>
                <a:cubicBezTo>
                  <a:pt x="140" y="99"/>
                  <a:pt x="140" y="99"/>
                  <a:pt x="140" y="99"/>
                </a:cubicBezTo>
                <a:cubicBezTo>
                  <a:pt x="83" y="99"/>
                  <a:pt x="83" y="99"/>
                  <a:pt x="83" y="99"/>
                </a:cubicBezTo>
                <a:cubicBezTo>
                  <a:pt x="83" y="161"/>
                  <a:pt x="83" y="161"/>
                  <a:pt x="83" y="161"/>
                </a:cubicBezTo>
                <a:cubicBezTo>
                  <a:pt x="83" y="175"/>
                  <a:pt x="84" y="184"/>
                  <a:pt x="85" y="188"/>
                </a:cubicBezTo>
                <a:cubicBezTo>
                  <a:pt x="87" y="192"/>
                  <a:pt x="90" y="195"/>
                  <a:pt x="94" y="197"/>
                </a:cubicBezTo>
                <a:cubicBezTo>
                  <a:pt x="99" y="200"/>
                  <a:pt x="105" y="202"/>
                  <a:pt x="112" y="202"/>
                </a:cubicBezTo>
                <a:cubicBezTo>
                  <a:pt x="124" y="202"/>
                  <a:pt x="136" y="198"/>
                  <a:pt x="149" y="190"/>
                </a:cubicBezTo>
                <a:cubicBezTo>
                  <a:pt x="149" y="228"/>
                  <a:pt x="149" y="228"/>
                  <a:pt x="149" y="228"/>
                </a:cubicBezTo>
                <a:cubicBezTo>
                  <a:pt x="138" y="233"/>
                  <a:pt x="129" y="236"/>
                  <a:pt x="120" y="238"/>
                </a:cubicBezTo>
                <a:cubicBezTo>
                  <a:pt x="112" y="240"/>
                  <a:pt x="103" y="241"/>
                  <a:pt x="93" y="241"/>
                </a:cubicBezTo>
                <a:cubicBezTo>
                  <a:pt x="82" y="241"/>
                  <a:pt x="73" y="240"/>
                  <a:pt x="64" y="237"/>
                </a:cubicBezTo>
                <a:cubicBezTo>
                  <a:pt x="56" y="234"/>
                  <a:pt x="48" y="230"/>
                  <a:pt x="42" y="225"/>
                </a:cubicBezTo>
                <a:cubicBezTo>
                  <a:pt x="36" y="220"/>
                  <a:pt x="32" y="214"/>
                  <a:pt x="30" y="209"/>
                </a:cubicBezTo>
                <a:cubicBezTo>
                  <a:pt x="28" y="203"/>
                  <a:pt x="26" y="194"/>
                  <a:pt x="26" y="183"/>
                </a:cubicBezTo>
                <a:cubicBezTo>
                  <a:pt x="26" y="99"/>
                  <a:pt x="26" y="99"/>
                  <a:pt x="26" y="99"/>
                </a:cubicBezTo>
                <a:cubicBezTo>
                  <a:pt x="0" y="99"/>
                  <a:pt x="0" y="99"/>
                  <a:pt x="0" y="99"/>
                </a:cubicBezTo>
                <a:cubicBezTo>
                  <a:pt x="0" y="65"/>
                  <a:pt x="0" y="65"/>
                  <a:pt x="0" y="65"/>
                </a:cubicBezTo>
                <a:cubicBezTo>
                  <a:pt x="9" y="61"/>
                  <a:pt x="17" y="57"/>
                  <a:pt x="24" y="51"/>
                </a:cubicBezTo>
                <a:cubicBezTo>
                  <a:pt x="31" y="45"/>
                  <a:pt x="36" y="39"/>
                  <a:pt x="40" y="31"/>
                </a:cubicBezTo>
                <a:cubicBezTo>
                  <a:pt x="44" y="22"/>
                  <a:pt x="47" y="12"/>
                  <a:pt x="49" y="0"/>
                </a:cubicBezTo>
                <a:lnTo>
                  <a:pt x="83"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50" name="Freeform 68"/>
          <p:cNvSpPr>
            <a:spLocks/>
          </p:cNvSpPr>
          <p:nvPr/>
        </p:nvSpPr>
        <p:spPr bwMode="invGray">
          <a:xfrm>
            <a:off x="6382349" y="6884856"/>
            <a:ext cx="591626" cy="447136"/>
          </a:xfrm>
          <a:custGeom>
            <a:avLst/>
            <a:gdLst>
              <a:gd name="T0" fmla="*/ 303 w 303"/>
              <a:gd name="T1" fmla="*/ 73 h 229"/>
              <a:gd name="T2" fmla="*/ 303 w 303"/>
              <a:gd name="T3" fmla="*/ 0 h 229"/>
              <a:gd name="T4" fmla="*/ 0 w 303"/>
              <a:gd name="T5" fmla="*/ 0 h 229"/>
              <a:gd name="T6" fmla="*/ 0 w 303"/>
              <a:gd name="T7" fmla="*/ 73 h 229"/>
              <a:gd name="T8" fmla="*/ 0 w 303"/>
              <a:gd name="T9" fmla="*/ 73 h 229"/>
              <a:gd name="T10" fmla="*/ 0 w 303"/>
              <a:gd name="T11" fmla="*/ 229 h 229"/>
              <a:gd name="T12" fmla="*/ 74 w 303"/>
              <a:gd name="T13" fmla="*/ 229 h 229"/>
              <a:gd name="T14" fmla="*/ 74 w 303"/>
              <a:gd name="T15" fmla="*/ 73 h 229"/>
              <a:gd name="T16" fmla="*/ 115 w 303"/>
              <a:gd name="T17" fmla="*/ 73 h 229"/>
              <a:gd name="T18" fmla="*/ 115 w 303"/>
              <a:gd name="T19" fmla="*/ 229 h 229"/>
              <a:gd name="T20" fmla="*/ 189 w 303"/>
              <a:gd name="T21" fmla="*/ 229 h 229"/>
              <a:gd name="T22" fmla="*/ 189 w 303"/>
              <a:gd name="T23" fmla="*/ 73 h 229"/>
              <a:gd name="T24" fmla="*/ 231 w 303"/>
              <a:gd name="T25" fmla="*/ 73 h 229"/>
              <a:gd name="T26" fmla="*/ 231 w 303"/>
              <a:gd name="T27" fmla="*/ 229 h 229"/>
              <a:gd name="T28" fmla="*/ 303 w 303"/>
              <a:gd name="T29" fmla="*/ 229 h 229"/>
              <a:gd name="T30" fmla="*/ 303 w 303"/>
              <a:gd name="T31" fmla="*/ 73 h 229"/>
              <a:gd name="T32" fmla="*/ 303 w 303"/>
              <a:gd name="T33" fmla="*/ 7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3" h="229">
                <a:moveTo>
                  <a:pt x="303" y="73"/>
                </a:moveTo>
                <a:lnTo>
                  <a:pt x="303" y="0"/>
                </a:lnTo>
                <a:lnTo>
                  <a:pt x="0" y="0"/>
                </a:lnTo>
                <a:lnTo>
                  <a:pt x="0" y="73"/>
                </a:lnTo>
                <a:lnTo>
                  <a:pt x="0" y="73"/>
                </a:lnTo>
                <a:lnTo>
                  <a:pt x="0" y="229"/>
                </a:lnTo>
                <a:lnTo>
                  <a:pt x="74" y="229"/>
                </a:lnTo>
                <a:lnTo>
                  <a:pt x="74" y="73"/>
                </a:lnTo>
                <a:lnTo>
                  <a:pt x="115" y="73"/>
                </a:lnTo>
                <a:lnTo>
                  <a:pt x="115" y="229"/>
                </a:lnTo>
                <a:lnTo>
                  <a:pt x="189" y="229"/>
                </a:lnTo>
                <a:lnTo>
                  <a:pt x="189" y="73"/>
                </a:lnTo>
                <a:lnTo>
                  <a:pt x="231" y="73"/>
                </a:lnTo>
                <a:lnTo>
                  <a:pt x="231" y="229"/>
                </a:lnTo>
                <a:lnTo>
                  <a:pt x="303" y="229"/>
                </a:lnTo>
                <a:lnTo>
                  <a:pt x="303" y="73"/>
                </a:lnTo>
                <a:lnTo>
                  <a:pt x="303" y="7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16" name="Oval 15"/>
          <p:cNvSpPr/>
          <p:nvPr/>
        </p:nvSpPr>
        <p:spPr>
          <a:xfrm>
            <a:off x="4446883" y="5445715"/>
            <a:ext cx="1817134" cy="1817134"/>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51" name="Freeform 128"/>
          <p:cNvSpPr>
            <a:spLocks noEditPoints="1"/>
          </p:cNvSpPr>
          <p:nvPr/>
        </p:nvSpPr>
        <p:spPr bwMode="invGray">
          <a:xfrm>
            <a:off x="4763127" y="5809631"/>
            <a:ext cx="1125926" cy="1095158"/>
          </a:xfrm>
          <a:custGeom>
            <a:avLst/>
            <a:gdLst>
              <a:gd name="T0" fmla="*/ 224 w 238"/>
              <a:gd name="T1" fmla="*/ 50 h 231"/>
              <a:gd name="T2" fmla="*/ 180 w 238"/>
              <a:gd name="T3" fmla="*/ 69 h 231"/>
              <a:gd name="T4" fmla="*/ 217 w 238"/>
              <a:gd name="T5" fmla="*/ 88 h 231"/>
              <a:gd name="T6" fmla="*/ 180 w 238"/>
              <a:gd name="T7" fmla="*/ 125 h 231"/>
              <a:gd name="T8" fmla="*/ 143 w 238"/>
              <a:gd name="T9" fmla="*/ 217 h 231"/>
              <a:gd name="T10" fmla="*/ 125 w 238"/>
              <a:gd name="T11" fmla="*/ 125 h 231"/>
              <a:gd name="T12" fmla="*/ 88 w 238"/>
              <a:gd name="T13" fmla="*/ 125 h 231"/>
              <a:gd name="T14" fmla="*/ 51 w 238"/>
              <a:gd name="T15" fmla="*/ 217 h 231"/>
              <a:gd name="T16" fmla="*/ 14 w 238"/>
              <a:gd name="T17" fmla="*/ 125 h 231"/>
              <a:gd name="T18" fmla="*/ 51 w 238"/>
              <a:gd name="T19" fmla="*/ 88 h 231"/>
              <a:gd name="T20" fmla="*/ 101 w 238"/>
              <a:gd name="T21" fmla="*/ 14 h 231"/>
              <a:gd name="T22" fmla="*/ 132 w 238"/>
              <a:gd name="T23" fmla="*/ 50 h 231"/>
              <a:gd name="T24" fmla="*/ 88 w 238"/>
              <a:gd name="T25" fmla="*/ 69 h 231"/>
              <a:gd name="T26" fmla="*/ 106 w 238"/>
              <a:gd name="T27" fmla="*/ 88 h 231"/>
              <a:gd name="T28" fmla="*/ 143 w 238"/>
              <a:gd name="T29" fmla="*/ 88 h 231"/>
              <a:gd name="T30" fmla="*/ 193 w 238"/>
              <a:gd name="T31" fmla="*/ 14 h 231"/>
              <a:gd name="T32" fmla="*/ 224 w 238"/>
              <a:gd name="T33" fmla="*/ 0 h 231"/>
              <a:gd name="T34" fmla="*/ 146 w 238"/>
              <a:gd name="T35" fmla="*/ 22 h 231"/>
              <a:gd name="T36" fmla="*/ 132 w 238"/>
              <a:gd name="T37" fmla="*/ 0 h 231"/>
              <a:gd name="T38" fmla="*/ 37 w 238"/>
              <a:gd name="T39" fmla="*/ 69 h 231"/>
              <a:gd name="T40" fmla="*/ 14 w 238"/>
              <a:gd name="T41" fmla="*/ 74 h 231"/>
              <a:gd name="T42" fmla="*/ 0 w 238"/>
              <a:gd name="T43" fmla="*/ 125 h 231"/>
              <a:gd name="T44" fmla="*/ 37 w 238"/>
              <a:gd name="T45" fmla="*/ 139 h 231"/>
              <a:gd name="T46" fmla="*/ 51 w 238"/>
              <a:gd name="T47" fmla="*/ 231 h 231"/>
              <a:gd name="T48" fmla="*/ 102 w 238"/>
              <a:gd name="T49" fmla="*/ 217 h 231"/>
              <a:gd name="T50" fmla="*/ 106 w 238"/>
              <a:gd name="T51" fmla="*/ 139 h 231"/>
              <a:gd name="T52" fmla="*/ 129 w 238"/>
              <a:gd name="T53" fmla="*/ 139 h 231"/>
              <a:gd name="T54" fmla="*/ 143 w 238"/>
              <a:gd name="T55" fmla="*/ 231 h 231"/>
              <a:gd name="T56" fmla="*/ 194 w 238"/>
              <a:gd name="T57" fmla="*/ 217 h 231"/>
              <a:gd name="T58" fmla="*/ 217 w 238"/>
              <a:gd name="T59" fmla="*/ 139 h 231"/>
              <a:gd name="T60" fmla="*/ 231 w 238"/>
              <a:gd name="T61" fmla="*/ 88 h 231"/>
              <a:gd name="T62" fmla="*/ 194 w 238"/>
              <a:gd name="T63" fmla="*/ 74 h 231"/>
              <a:gd name="T64" fmla="*/ 195 w 238"/>
              <a:gd name="T65" fmla="*/ 65 h 231"/>
              <a:gd name="T66" fmla="*/ 238 w 238"/>
              <a:gd name="T67" fmla="*/ 50 h 231"/>
              <a:gd name="T68" fmla="*/ 224 w 238"/>
              <a:gd name="T69" fmla="*/ 0 h 231"/>
              <a:gd name="T70" fmla="*/ 129 w 238"/>
              <a:gd name="T71" fmla="*/ 65 h 231"/>
              <a:gd name="T72" fmla="*/ 129 w 238"/>
              <a:gd name="T73" fmla="*/ 74 h 231"/>
              <a:gd name="T74" fmla="*/ 106 w 238"/>
              <a:gd name="T75" fmla="*/ 74 h 231"/>
              <a:gd name="T76" fmla="*/ 102 w 238"/>
              <a:gd name="T77" fmla="*/ 6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8" h="231">
                <a:moveTo>
                  <a:pt x="224" y="14"/>
                </a:moveTo>
                <a:cubicBezTo>
                  <a:pt x="224" y="50"/>
                  <a:pt x="224" y="50"/>
                  <a:pt x="224" y="50"/>
                </a:cubicBezTo>
                <a:cubicBezTo>
                  <a:pt x="193" y="50"/>
                  <a:pt x="193" y="50"/>
                  <a:pt x="193" y="50"/>
                </a:cubicBezTo>
                <a:cubicBezTo>
                  <a:pt x="187" y="50"/>
                  <a:pt x="180" y="58"/>
                  <a:pt x="180" y="69"/>
                </a:cubicBezTo>
                <a:cubicBezTo>
                  <a:pt x="180" y="88"/>
                  <a:pt x="180" y="88"/>
                  <a:pt x="180" y="88"/>
                </a:cubicBezTo>
                <a:cubicBezTo>
                  <a:pt x="217" y="88"/>
                  <a:pt x="217" y="88"/>
                  <a:pt x="217" y="88"/>
                </a:cubicBezTo>
                <a:cubicBezTo>
                  <a:pt x="217" y="125"/>
                  <a:pt x="217" y="125"/>
                  <a:pt x="217" y="125"/>
                </a:cubicBezTo>
                <a:cubicBezTo>
                  <a:pt x="180" y="125"/>
                  <a:pt x="180" y="125"/>
                  <a:pt x="180" y="125"/>
                </a:cubicBezTo>
                <a:cubicBezTo>
                  <a:pt x="180" y="217"/>
                  <a:pt x="180" y="217"/>
                  <a:pt x="180" y="217"/>
                </a:cubicBezTo>
                <a:cubicBezTo>
                  <a:pt x="143" y="217"/>
                  <a:pt x="143" y="217"/>
                  <a:pt x="143" y="217"/>
                </a:cubicBezTo>
                <a:cubicBezTo>
                  <a:pt x="143" y="125"/>
                  <a:pt x="143" y="125"/>
                  <a:pt x="143" y="125"/>
                </a:cubicBezTo>
                <a:cubicBezTo>
                  <a:pt x="125" y="125"/>
                  <a:pt x="125" y="125"/>
                  <a:pt x="125" y="125"/>
                </a:cubicBezTo>
                <a:cubicBezTo>
                  <a:pt x="106" y="125"/>
                  <a:pt x="106" y="125"/>
                  <a:pt x="106" y="125"/>
                </a:cubicBezTo>
                <a:cubicBezTo>
                  <a:pt x="88" y="125"/>
                  <a:pt x="88" y="125"/>
                  <a:pt x="88" y="125"/>
                </a:cubicBezTo>
                <a:cubicBezTo>
                  <a:pt x="88" y="217"/>
                  <a:pt x="88" y="217"/>
                  <a:pt x="88" y="217"/>
                </a:cubicBezTo>
                <a:cubicBezTo>
                  <a:pt x="51" y="217"/>
                  <a:pt x="51" y="217"/>
                  <a:pt x="51" y="217"/>
                </a:cubicBezTo>
                <a:cubicBezTo>
                  <a:pt x="51" y="125"/>
                  <a:pt x="51" y="125"/>
                  <a:pt x="51" y="125"/>
                </a:cubicBezTo>
                <a:cubicBezTo>
                  <a:pt x="14" y="125"/>
                  <a:pt x="14" y="125"/>
                  <a:pt x="14" y="125"/>
                </a:cubicBezTo>
                <a:cubicBezTo>
                  <a:pt x="14" y="88"/>
                  <a:pt x="14" y="88"/>
                  <a:pt x="14" y="88"/>
                </a:cubicBezTo>
                <a:cubicBezTo>
                  <a:pt x="51" y="88"/>
                  <a:pt x="51" y="88"/>
                  <a:pt x="51" y="88"/>
                </a:cubicBezTo>
                <a:cubicBezTo>
                  <a:pt x="51" y="69"/>
                  <a:pt x="51" y="69"/>
                  <a:pt x="51" y="69"/>
                </a:cubicBezTo>
                <a:cubicBezTo>
                  <a:pt x="51" y="39"/>
                  <a:pt x="73" y="14"/>
                  <a:pt x="101" y="14"/>
                </a:cubicBezTo>
                <a:cubicBezTo>
                  <a:pt x="132" y="14"/>
                  <a:pt x="132" y="14"/>
                  <a:pt x="132" y="14"/>
                </a:cubicBezTo>
                <a:cubicBezTo>
                  <a:pt x="132" y="50"/>
                  <a:pt x="132" y="50"/>
                  <a:pt x="132" y="50"/>
                </a:cubicBezTo>
                <a:cubicBezTo>
                  <a:pt x="101" y="50"/>
                  <a:pt x="101" y="50"/>
                  <a:pt x="101" y="50"/>
                </a:cubicBezTo>
                <a:cubicBezTo>
                  <a:pt x="95" y="50"/>
                  <a:pt x="88" y="58"/>
                  <a:pt x="88" y="69"/>
                </a:cubicBezTo>
                <a:cubicBezTo>
                  <a:pt x="88" y="88"/>
                  <a:pt x="88" y="88"/>
                  <a:pt x="88" y="88"/>
                </a:cubicBezTo>
                <a:cubicBezTo>
                  <a:pt x="106" y="88"/>
                  <a:pt x="106" y="88"/>
                  <a:pt x="106" y="88"/>
                </a:cubicBezTo>
                <a:cubicBezTo>
                  <a:pt x="125" y="88"/>
                  <a:pt x="125" y="88"/>
                  <a:pt x="125" y="88"/>
                </a:cubicBezTo>
                <a:cubicBezTo>
                  <a:pt x="143" y="88"/>
                  <a:pt x="143" y="88"/>
                  <a:pt x="143" y="88"/>
                </a:cubicBezTo>
                <a:cubicBezTo>
                  <a:pt x="143" y="69"/>
                  <a:pt x="143" y="69"/>
                  <a:pt x="143" y="69"/>
                </a:cubicBezTo>
                <a:cubicBezTo>
                  <a:pt x="143" y="39"/>
                  <a:pt x="166" y="14"/>
                  <a:pt x="193" y="14"/>
                </a:cubicBezTo>
                <a:cubicBezTo>
                  <a:pt x="224" y="14"/>
                  <a:pt x="224" y="14"/>
                  <a:pt x="224" y="14"/>
                </a:cubicBezTo>
                <a:moveTo>
                  <a:pt x="224" y="0"/>
                </a:moveTo>
                <a:cubicBezTo>
                  <a:pt x="193" y="0"/>
                  <a:pt x="193" y="0"/>
                  <a:pt x="193" y="0"/>
                </a:cubicBezTo>
                <a:cubicBezTo>
                  <a:pt x="174" y="0"/>
                  <a:pt x="158" y="8"/>
                  <a:pt x="146" y="22"/>
                </a:cubicBezTo>
                <a:cubicBezTo>
                  <a:pt x="146" y="14"/>
                  <a:pt x="146" y="14"/>
                  <a:pt x="146" y="14"/>
                </a:cubicBezTo>
                <a:cubicBezTo>
                  <a:pt x="146" y="6"/>
                  <a:pt x="140" y="0"/>
                  <a:pt x="132" y="0"/>
                </a:cubicBezTo>
                <a:cubicBezTo>
                  <a:pt x="101" y="0"/>
                  <a:pt x="101" y="0"/>
                  <a:pt x="101" y="0"/>
                </a:cubicBezTo>
                <a:cubicBezTo>
                  <a:pt x="65" y="0"/>
                  <a:pt x="37" y="31"/>
                  <a:pt x="37" y="69"/>
                </a:cubicBezTo>
                <a:cubicBezTo>
                  <a:pt x="37" y="74"/>
                  <a:pt x="37" y="74"/>
                  <a:pt x="37" y="74"/>
                </a:cubicBezTo>
                <a:cubicBezTo>
                  <a:pt x="14" y="74"/>
                  <a:pt x="14" y="74"/>
                  <a:pt x="14" y="74"/>
                </a:cubicBezTo>
                <a:cubicBezTo>
                  <a:pt x="6" y="74"/>
                  <a:pt x="0" y="80"/>
                  <a:pt x="0" y="88"/>
                </a:cubicBezTo>
                <a:cubicBezTo>
                  <a:pt x="0" y="125"/>
                  <a:pt x="0" y="125"/>
                  <a:pt x="0" y="125"/>
                </a:cubicBezTo>
                <a:cubicBezTo>
                  <a:pt x="0" y="133"/>
                  <a:pt x="6" y="139"/>
                  <a:pt x="14" y="139"/>
                </a:cubicBezTo>
                <a:cubicBezTo>
                  <a:pt x="37" y="139"/>
                  <a:pt x="37" y="139"/>
                  <a:pt x="37" y="139"/>
                </a:cubicBezTo>
                <a:cubicBezTo>
                  <a:pt x="37" y="217"/>
                  <a:pt x="37" y="217"/>
                  <a:pt x="37" y="217"/>
                </a:cubicBezTo>
                <a:cubicBezTo>
                  <a:pt x="37" y="225"/>
                  <a:pt x="43" y="231"/>
                  <a:pt x="51" y="231"/>
                </a:cubicBezTo>
                <a:cubicBezTo>
                  <a:pt x="88" y="231"/>
                  <a:pt x="88" y="231"/>
                  <a:pt x="88" y="231"/>
                </a:cubicBezTo>
                <a:cubicBezTo>
                  <a:pt x="96" y="231"/>
                  <a:pt x="102" y="225"/>
                  <a:pt x="102" y="217"/>
                </a:cubicBezTo>
                <a:cubicBezTo>
                  <a:pt x="102" y="139"/>
                  <a:pt x="102" y="139"/>
                  <a:pt x="102" y="139"/>
                </a:cubicBezTo>
                <a:cubicBezTo>
                  <a:pt x="106" y="139"/>
                  <a:pt x="106" y="139"/>
                  <a:pt x="106" y="139"/>
                </a:cubicBezTo>
                <a:cubicBezTo>
                  <a:pt x="125" y="139"/>
                  <a:pt x="125" y="139"/>
                  <a:pt x="125" y="139"/>
                </a:cubicBezTo>
                <a:cubicBezTo>
                  <a:pt x="129" y="139"/>
                  <a:pt x="129" y="139"/>
                  <a:pt x="129" y="139"/>
                </a:cubicBezTo>
                <a:cubicBezTo>
                  <a:pt x="129" y="217"/>
                  <a:pt x="129" y="217"/>
                  <a:pt x="129" y="217"/>
                </a:cubicBezTo>
                <a:cubicBezTo>
                  <a:pt x="129" y="225"/>
                  <a:pt x="135" y="231"/>
                  <a:pt x="143" y="231"/>
                </a:cubicBezTo>
                <a:cubicBezTo>
                  <a:pt x="180" y="231"/>
                  <a:pt x="180" y="231"/>
                  <a:pt x="180" y="231"/>
                </a:cubicBezTo>
                <a:cubicBezTo>
                  <a:pt x="188" y="231"/>
                  <a:pt x="194" y="225"/>
                  <a:pt x="194" y="217"/>
                </a:cubicBezTo>
                <a:cubicBezTo>
                  <a:pt x="194" y="139"/>
                  <a:pt x="194" y="139"/>
                  <a:pt x="194" y="139"/>
                </a:cubicBezTo>
                <a:cubicBezTo>
                  <a:pt x="217" y="139"/>
                  <a:pt x="217" y="139"/>
                  <a:pt x="217" y="139"/>
                </a:cubicBezTo>
                <a:cubicBezTo>
                  <a:pt x="225" y="139"/>
                  <a:pt x="231" y="133"/>
                  <a:pt x="231" y="125"/>
                </a:cubicBezTo>
                <a:cubicBezTo>
                  <a:pt x="231" y="88"/>
                  <a:pt x="231" y="88"/>
                  <a:pt x="231" y="88"/>
                </a:cubicBezTo>
                <a:cubicBezTo>
                  <a:pt x="231" y="80"/>
                  <a:pt x="225" y="74"/>
                  <a:pt x="217" y="74"/>
                </a:cubicBezTo>
                <a:cubicBezTo>
                  <a:pt x="194" y="74"/>
                  <a:pt x="194" y="74"/>
                  <a:pt x="194" y="74"/>
                </a:cubicBezTo>
                <a:cubicBezTo>
                  <a:pt x="194" y="69"/>
                  <a:pt x="194" y="69"/>
                  <a:pt x="194" y="69"/>
                </a:cubicBezTo>
                <a:cubicBezTo>
                  <a:pt x="194" y="67"/>
                  <a:pt x="195" y="65"/>
                  <a:pt x="195" y="65"/>
                </a:cubicBezTo>
                <a:cubicBezTo>
                  <a:pt x="224" y="65"/>
                  <a:pt x="224" y="65"/>
                  <a:pt x="224" y="65"/>
                </a:cubicBezTo>
                <a:cubicBezTo>
                  <a:pt x="232" y="65"/>
                  <a:pt x="238" y="58"/>
                  <a:pt x="238" y="50"/>
                </a:cubicBezTo>
                <a:cubicBezTo>
                  <a:pt x="238" y="14"/>
                  <a:pt x="238" y="14"/>
                  <a:pt x="238" y="14"/>
                </a:cubicBezTo>
                <a:cubicBezTo>
                  <a:pt x="238" y="6"/>
                  <a:pt x="232" y="0"/>
                  <a:pt x="224" y="0"/>
                </a:cubicBezTo>
                <a:close/>
                <a:moveTo>
                  <a:pt x="103" y="65"/>
                </a:moveTo>
                <a:cubicBezTo>
                  <a:pt x="129" y="65"/>
                  <a:pt x="129" y="65"/>
                  <a:pt x="129" y="65"/>
                </a:cubicBezTo>
                <a:cubicBezTo>
                  <a:pt x="129" y="66"/>
                  <a:pt x="129" y="68"/>
                  <a:pt x="129" y="69"/>
                </a:cubicBezTo>
                <a:cubicBezTo>
                  <a:pt x="129" y="74"/>
                  <a:pt x="129" y="74"/>
                  <a:pt x="129" y="74"/>
                </a:cubicBezTo>
                <a:cubicBezTo>
                  <a:pt x="125" y="74"/>
                  <a:pt x="125" y="74"/>
                  <a:pt x="125" y="74"/>
                </a:cubicBezTo>
                <a:cubicBezTo>
                  <a:pt x="106" y="74"/>
                  <a:pt x="106" y="74"/>
                  <a:pt x="106" y="74"/>
                </a:cubicBezTo>
                <a:cubicBezTo>
                  <a:pt x="102" y="74"/>
                  <a:pt x="102" y="74"/>
                  <a:pt x="102" y="74"/>
                </a:cubicBezTo>
                <a:cubicBezTo>
                  <a:pt x="102" y="69"/>
                  <a:pt x="102" y="69"/>
                  <a:pt x="102" y="69"/>
                </a:cubicBezTo>
                <a:cubicBezTo>
                  <a:pt x="102" y="67"/>
                  <a:pt x="103" y="65"/>
                  <a:pt x="103" y="6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52" name="Freeform 140"/>
          <p:cNvSpPr>
            <a:spLocks noEditPoints="1"/>
          </p:cNvSpPr>
          <p:nvPr/>
        </p:nvSpPr>
        <p:spPr bwMode="invGray">
          <a:xfrm>
            <a:off x="5205686" y="7897337"/>
            <a:ext cx="422784" cy="660602"/>
          </a:xfrm>
          <a:custGeom>
            <a:avLst/>
            <a:gdLst>
              <a:gd name="T0" fmla="*/ 155 w 155"/>
              <a:gd name="T1" fmla="*/ 76 h 242"/>
              <a:gd name="T2" fmla="*/ 155 w 155"/>
              <a:gd name="T3" fmla="*/ 76 h 242"/>
              <a:gd name="T4" fmla="*/ 78 w 155"/>
              <a:gd name="T5" fmla="*/ 0 h 242"/>
              <a:gd name="T6" fmla="*/ 0 w 155"/>
              <a:gd name="T7" fmla="*/ 76 h 242"/>
              <a:gd name="T8" fmla="*/ 0 w 155"/>
              <a:gd name="T9" fmla="*/ 76 h 242"/>
              <a:gd name="T10" fmla="*/ 0 w 155"/>
              <a:gd name="T11" fmla="*/ 79 h 242"/>
              <a:gd name="T12" fmla="*/ 46 w 155"/>
              <a:gd name="T13" fmla="*/ 156 h 242"/>
              <a:gd name="T14" fmla="*/ 78 w 155"/>
              <a:gd name="T15" fmla="*/ 242 h 242"/>
              <a:gd name="T16" fmla="*/ 109 w 155"/>
              <a:gd name="T17" fmla="*/ 156 h 242"/>
              <a:gd name="T18" fmla="*/ 155 w 155"/>
              <a:gd name="T19" fmla="*/ 79 h 242"/>
              <a:gd name="T20" fmla="*/ 155 w 155"/>
              <a:gd name="T21" fmla="*/ 76 h 242"/>
              <a:gd name="T22" fmla="*/ 78 w 155"/>
              <a:gd name="T23" fmla="*/ 100 h 242"/>
              <a:gd name="T24" fmla="*/ 54 w 155"/>
              <a:gd name="T25" fmla="*/ 76 h 242"/>
              <a:gd name="T26" fmla="*/ 78 w 155"/>
              <a:gd name="T27" fmla="*/ 53 h 242"/>
              <a:gd name="T28" fmla="*/ 101 w 155"/>
              <a:gd name="T29" fmla="*/ 76 h 242"/>
              <a:gd name="T30" fmla="*/ 78 w 155"/>
              <a:gd name="T31" fmla="*/ 10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 h="242">
                <a:moveTo>
                  <a:pt x="155" y="76"/>
                </a:moveTo>
                <a:cubicBezTo>
                  <a:pt x="155" y="76"/>
                  <a:pt x="155" y="76"/>
                  <a:pt x="155" y="76"/>
                </a:cubicBezTo>
                <a:cubicBezTo>
                  <a:pt x="153" y="34"/>
                  <a:pt x="119" y="1"/>
                  <a:pt x="78" y="0"/>
                </a:cubicBezTo>
                <a:cubicBezTo>
                  <a:pt x="36" y="1"/>
                  <a:pt x="2" y="34"/>
                  <a:pt x="0" y="76"/>
                </a:cubicBezTo>
                <a:cubicBezTo>
                  <a:pt x="0" y="76"/>
                  <a:pt x="0" y="76"/>
                  <a:pt x="0" y="76"/>
                </a:cubicBezTo>
                <a:cubicBezTo>
                  <a:pt x="0" y="77"/>
                  <a:pt x="0" y="78"/>
                  <a:pt x="0" y="79"/>
                </a:cubicBezTo>
                <a:cubicBezTo>
                  <a:pt x="0" y="111"/>
                  <a:pt x="26" y="130"/>
                  <a:pt x="46" y="156"/>
                </a:cubicBezTo>
                <a:cubicBezTo>
                  <a:pt x="70" y="186"/>
                  <a:pt x="78" y="242"/>
                  <a:pt x="78" y="242"/>
                </a:cubicBezTo>
                <a:cubicBezTo>
                  <a:pt x="78" y="242"/>
                  <a:pt x="86" y="186"/>
                  <a:pt x="109" y="156"/>
                </a:cubicBezTo>
                <a:cubicBezTo>
                  <a:pt x="129" y="130"/>
                  <a:pt x="155" y="111"/>
                  <a:pt x="155" y="79"/>
                </a:cubicBezTo>
                <a:cubicBezTo>
                  <a:pt x="155" y="78"/>
                  <a:pt x="155" y="77"/>
                  <a:pt x="155" y="76"/>
                </a:cubicBezTo>
                <a:close/>
                <a:moveTo>
                  <a:pt x="78" y="100"/>
                </a:moveTo>
                <a:cubicBezTo>
                  <a:pt x="65" y="100"/>
                  <a:pt x="54" y="89"/>
                  <a:pt x="54" y="76"/>
                </a:cubicBezTo>
                <a:cubicBezTo>
                  <a:pt x="54" y="63"/>
                  <a:pt x="65" y="53"/>
                  <a:pt x="78" y="53"/>
                </a:cubicBezTo>
                <a:cubicBezTo>
                  <a:pt x="91" y="53"/>
                  <a:pt x="101" y="63"/>
                  <a:pt x="101" y="76"/>
                </a:cubicBezTo>
                <a:cubicBezTo>
                  <a:pt x="101" y="89"/>
                  <a:pt x="91" y="100"/>
                  <a:pt x="78" y="10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53" name="Freeform 142"/>
          <p:cNvSpPr>
            <a:spLocks noEditPoints="1"/>
          </p:cNvSpPr>
          <p:nvPr/>
        </p:nvSpPr>
        <p:spPr bwMode="invGray">
          <a:xfrm>
            <a:off x="9760581" y="4272343"/>
            <a:ext cx="715294" cy="864590"/>
          </a:xfrm>
          <a:custGeom>
            <a:avLst/>
            <a:gdLst>
              <a:gd name="T0" fmla="*/ 195 w 211"/>
              <a:gd name="T1" fmla="*/ 145 h 255"/>
              <a:gd name="T2" fmla="*/ 193 w 211"/>
              <a:gd name="T3" fmla="*/ 142 h 255"/>
              <a:gd name="T4" fmla="*/ 95 w 211"/>
              <a:gd name="T5" fmla="*/ 12 h 255"/>
              <a:gd name="T6" fmla="*/ 72 w 211"/>
              <a:gd name="T7" fmla="*/ 0 h 255"/>
              <a:gd name="T8" fmla="*/ 9 w 211"/>
              <a:gd name="T9" fmla="*/ 41 h 255"/>
              <a:gd name="T10" fmla="*/ 7 w 211"/>
              <a:gd name="T11" fmla="*/ 83 h 255"/>
              <a:gd name="T12" fmla="*/ 105 w 211"/>
              <a:gd name="T13" fmla="*/ 214 h 255"/>
              <a:gd name="T14" fmla="*/ 108 w 211"/>
              <a:gd name="T15" fmla="*/ 216 h 255"/>
              <a:gd name="T16" fmla="*/ 202 w 211"/>
              <a:gd name="T17" fmla="*/ 255 h 255"/>
              <a:gd name="T18" fmla="*/ 204 w 211"/>
              <a:gd name="T19" fmla="*/ 255 h 255"/>
              <a:gd name="T20" fmla="*/ 208 w 211"/>
              <a:gd name="T21" fmla="*/ 254 h 255"/>
              <a:gd name="T22" fmla="*/ 211 w 211"/>
              <a:gd name="T23" fmla="*/ 247 h 255"/>
              <a:gd name="T24" fmla="*/ 195 w 211"/>
              <a:gd name="T25" fmla="*/ 145 h 255"/>
              <a:gd name="T26" fmla="*/ 136 w 211"/>
              <a:gd name="T27" fmla="*/ 173 h 255"/>
              <a:gd name="T28" fmla="*/ 135 w 211"/>
              <a:gd name="T29" fmla="*/ 162 h 255"/>
              <a:gd name="T30" fmla="*/ 184 w 211"/>
              <a:gd name="T31" fmla="*/ 161 h 255"/>
              <a:gd name="T32" fmla="*/ 192 w 211"/>
              <a:gd name="T33" fmla="*/ 215 h 255"/>
              <a:gd name="T34" fmla="*/ 177 w 211"/>
              <a:gd name="T35" fmla="*/ 230 h 255"/>
              <a:gd name="T36" fmla="*/ 124 w 211"/>
              <a:gd name="T37" fmla="*/ 208 h 255"/>
              <a:gd name="T38" fmla="*/ 136 w 211"/>
              <a:gd name="T39" fmla="*/ 173 h 255"/>
              <a:gd name="T40" fmla="*/ 183 w 211"/>
              <a:gd name="T41" fmla="*/ 155 h 255"/>
              <a:gd name="T42" fmla="*/ 133 w 211"/>
              <a:gd name="T43" fmla="*/ 153 h 255"/>
              <a:gd name="T44" fmla="*/ 68 w 211"/>
              <a:gd name="T45" fmla="*/ 66 h 255"/>
              <a:gd name="T46" fmla="*/ 108 w 211"/>
              <a:gd name="T47" fmla="*/ 51 h 255"/>
              <a:gd name="T48" fmla="*/ 182 w 211"/>
              <a:gd name="T49" fmla="*/ 149 h 255"/>
              <a:gd name="T50" fmla="*/ 183 w 211"/>
              <a:gd name="T51" fmla="*/ 155 h 255"/>
              <a:gd name="T52" fmla="*/ 45 w 211"/>
              <a:gd name="T53" fmla="*/ 37 h 255"/>
              <a:gd name="T54" fmla="*/ 18 w 211"/>
              <a:gd name="T55" fmla="*/ 75 h 255"/>
              <a:gd name="T56" fmla="*/ 21 w 211"/>
              <a:gd name="T57" fmla="*/ 48 h 255"/>
              <a:gd name="T58" fmla="*/ 72 w 211"/>
              <a:gd name="T59" fmla="*/ 14 h 255"/>
              <a:gd name="T60" fmla="*/ 84 w 211"/>
              <a:gd name="T61" fmla="*/ 20 h 255"/>
              <a:gd name="T62" fmla="*/ 45 w 211"/>
              <a:gd name="T63" fmla="*/ 37 h 255"/>
              <a:gd name="T64" fmla="*/ 50 w 211"/>
              <a:gd name="T65" fmla="*/ 43 h 255"/>
              <a:gd name="T66" fmla="*/ 89 w 211"/>
              <a:gd name="T67" fmla="*/ 27 h 255"/>
              <a:gd name="T68" fmla="*/ 103 w 211"/>
              <a:gd name="T69" fmla="*/ 45 h 255"/>
              <a:gd name="T70" fmla="*/ 63 w 211"/>
              <a:gd name="T71" fmla="*/ 62 h 255"/>
              <a:gd name="T72" fmla="*/ 36 w 211"/>
              <a:gd name="T73" fmla="*/ 99 h 255"/>
              <a:gd name="T74" fmla="*/ 23 w 211"/>
              <a:gd name="T75" fmla="*/ 82 h 255"/>
              <a:gd name="T76" fmla="*/ 50 w 211"/>
              <a:gd name="T77" fmla="*/ 43 h 255"/>
              <a:gd name="T78" fmla="*/ 41 w 211"/>
              <a:gd name="T79" fmla="*/ 106 h 255"/>
              <a:gd name="T80" fmla="*/ 63 w 211"/>
              <a:gd name="T81" fmla="*/ 71 h 255"/>
              <a:gd name="T82" fmla="*/ 126 w 211"/>
              <a:gd name="T83" fmla="*/ 156 h 255"/>
              <a:gd name="T84" fmla="*/ 126 w 211"/>
              <a:gd name="T85" fmla="*/ 156 h 255"/>
              <a:gd name="T86" fmla="*/ 129 w 211"/>
              <a:gd name="T87" fmla="*/ 173 h 255"/>
              <a:gd name="T88" fmla="*/ 118 w 211"/>
              <a:gd name="T89" fmla="*/ 205 h 255"/>
              <a:gd name="T90" fmla="*/ 115 w 211"/>
              <a:gd name="T91" fmla="*/ 204 h 255"/>
              <a:gd name="T92" fmla="*/ 41 w 211"/>
              <a:gd name="T93" fmla="*/ 106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1" h="255">
                <a:moveTo>
                  <a:pt x="195" y="145"/>
                </a:moveTo>
                <a:cubicBezTo>
                  <a:pt x="195" y="144"/>
                  <a:pt x="194" y="143"/>
                  <a:pt x="193" y="142"/>
                </a:cubicBezTo>
                <a:cubicBezTo>
                  <a:pt x="95" y="12"/>
                  <a:pt x="95" y="12"/>
                  <a:pt x="95" y="12"/>
                </a:cubicBezTo>
                <a:cubicBezTo>
                  <a:pt x="90" y="5"/>
                  <a:pt x="82" y="0"/>
                  <a:pt x="72" y="0"/>
                </a:cubicBezTo>
                <a:cubicBezTo>
                  <a:pt x="50" y="0"/>
                  <a:pt x="22" y="19"/>
                  <a:pt x="9" y="41"/>
                </a:cubicBezTo>
                <a:cubicBezTo>
                  <a:pt x="1" y="56"/>
                  <a:pt x="0" y="70"/>
                  <a:pt x="7" y="83"/>
                </a:cubicBezTo>
                <a:cubicBezTo>
                  <a:pt x="105" y="214"/>
                  <a:pt x="105" y="214"/>
                  <a:pt x="105" y="214"/>
                </a:cubicBezTo>
                <a:cubicBezTo>
                  <a:pt x="106" y="214"/>
                  <a:pt x="107" y="215"/>
                  <a:pt x="108" y="216"/>
                </a:cubicBezTo>
                <a:cubicBezTo>
                  <a:pt x="202" y="255"/>
                  <a:pt x="202" y="255"/>
                  <a:pt x="202" y="255"/>
                </a:cubicBezTo>
                <a:cubicBezTo>
                  <a:pt x="202" y="255"/>
                  <a:pt x="203" y="255"/>
                  <a:pt x="204" y="255"/>
                </a:cubicBezTo>
                <a:cubicBezTo>
                  <a:pt x="206" y="255"/>
                  <a:pt x="207" y="255"/>
                  <a:pt x="208" y="254"/>
                </a:cubicBezTo>
                <a:cubicBezTo>
                  <a:pt x="210" y="252"/>
                  <a:pt x="211" y="250"/>
                  <a:pt x="211" y="247"/>
                </a:cubicBezTo>
                <a:lnTo>
                  <a:pt x="195" y="145"/>
                </a:lnTo>
                <a:close/>
                <a:moveTo>
                  <a:pt x="136" y="173"/>
                </a:moveTo>
                <a:cubicBezTo>
                  <a:pt x="136" y="169"/>
                  <a:pt x="136" y="166"/>
                  <a:pt x="135" y="162"/>
                </a:cubicBezTo>
                <a:cubicBezTo>
                  <a:pt x="150" y="169"/>
                  <a:pt x="169" y="169"/>
                  <a:pt x="184" y="161"/>
                </a:cubicBezTo>
                <a:cubicBezTo>
                  <a:pt x="192" y="215"/>
                  <a:pt x="192" y="215"/>
                  <a:pt x="192" y="215"/>
                </a:cubicBezTo>
                <a:cubicBezTo>
                  <a:pt x="186" y="218"/>
                  <a:pt x="180" y="223"/>
                  <a:pt x="177" y="230"/>
                </a:cubicBezTo>
                <a:cubicBezTo>
                  <a:pt x="124" y="208"/>
                  <a:pt x="124" y="208"/>
                  <a:pt x="124" y="208"/>
                </a:cubicBezTo>
                <a:cubicBezTo>
                  <a:pt x="132" y="198"/>
                  <a:pt x="136" y="186"/>
                  <a:pt x="136" y="173"/>
                </a:cubicBezTo>
                <a:close/>
                <a:moveTo>
                  <a:pt x="183" y="155"/>
                </a:moveTo>
                <a:cubicBezTo>
                  <a:pt x="167" y="163"/>
                  <a:pt x="148" y="162"/>
                  <a:pt x="133" y="153"/>
                </a:cubicBezTo>
                <a:cubicBezTo>
                  <a:pt x="68" y="66"/>
                  <a:pt x="68" y="66"/>
                  <a:pt x="68" y="66"/>
                </a:cubicBezTo>
                <a:cubicBezTo>
                  <a:pt x="82" y="56"/>
                  <a:pt x="97" y="50"/>
                  <a:pt x="108" y="51"/>
                </a:cubicBezTo>
                <a:cubicBezTo>
                  <a:pt x="182" y="149"/>
                  <a:pt x="182" y="149"/>
                  <a:pt x="182" y="149"/>
                </a:cubicBezTo>
                <a:lnTo>
                  <a:pt x="183" y="155"/>
                </a:lnTo>
                <a:close/>
                <a:moveTo>
                  <a:pt x="45" y="37"/>
                </a:moveTo>
                <a:cubicBezTo>
                  <a:pt x="34" y="46"/>
                  <a:pt x="22" y="60"/>
                  <a:pt x="18" y="75"/>
                </a:cubicBezTo>
                <a:cubicBezTo>
                  <a:pt x="13" y="65"/>
                  <a:pt x="17" y="55"/>
                  <a:pt x="21" y="48"/>
                </a:cubicBezTo>
                <a:cubicBezTo>
                  <a:pt x="31" y="30"/>
                  <a:pt x="55" y="14"/>
                  <a:pt x="72" y="14"/>
                </a:cubicBezTo>
                <a:cubicBezTo>
                  <a:pt x="77" y="14"/>
                  <a:pt x="81" y="16"/>
                  <a:pt x="84" y="20"/>
                </a:cubicBezTo>
                <a:cubicBezTo>
                  <a:pt x="72" y="21"/>
                  <a:pt x="59" y="27"/>
                  <a:pt x="45" y="37"/>
                </a:cubicBezTo>
                <a:close/>
                <a:moveTo>
                  <a:pt x="50" y="43"/>
                </a:moveTo>
                <a:cubicBezTo>
                  <a:pt x="63" y="32"/>
                  <a:pt x="78" y="26"/>
                  <a:pt x="89" y="27"/>
                </a:cubicBezTo>
                <a:cubicBezTo>
                  <a:pt x="103" y="45"/>
                  <a:pt x="103" y="45"/>
                  <a:pt x="103" y="45"/>
                </a:cubicBezTo>
                <a:cubicBezTo>
                  <a:pt x="91" y="45"/>
                  <a:pt x="76" y="51"/>
                  <a:pt x="63" y="62"/>
                </a:cubicBezTo>
                <a:cubicBezTo>
                  <a:pt x="52" y="71"/>
                  <a:pt x="40" y="84"/>
                  <a:pt x="36" y="99"/>
                </a:cubicBezTo>
                <a:cubicBezTo>
                  <a:pt x="23" y="82"/>
                  <a:pt x="23" y="82"/>
                  <a:pt x="23" y="82"/>
                </a:cubicBezTo>
                <a:cubicBezTo>
                  <a:pt x="25" y="69"/>
                  <a:pt x="34" y="54"/>
                  <a:pt x="50" y="43"/>
                </a:cubicBezTo>
                <a:close/>
                <a:moveTo>
                  <a:pt x="41" y="106"/>
                </a:moveTo>
                <a:cubicBezTo>
                  <a:pt x="43" y="94"/>
                  <a:pt x="51" y="82"/>
                  <a:pt x="63" y="71"/>
                </a:cubicBezTo>
                <a:cubicBezTo>
                  <a:pt x="126" y="156"/>
                  <a:pt x="126" y="156"/>
                  <a:pt x="126" y="156"/>
                </a:cubicBezTo>
                <a:cubicBezTo>
                  <a:pt x="126" y="156"/>
                  <a:pt x="126" y="156"/>
                  <a:pt x="126" y="156"/>
                </a:cubicBezTo>
                <a:cubicBezTo>
                  <a:pt x="128" y="162"/>
                  <a:pt x="129" y="167"/>
                  <a:pt x="129" y="173"/>
                </a:cubicBezTo>
                <a:cubicBezTo>
                  <a:pt x="129" y="185"/>
                  <a:pt x="125" y="196"/>
                  <a:pt x="118" y="205"/>
                </a:cubicBezTo>
                <a:cubicBezTo>
                  <a:pt x="115" y="204"/>
                  <a:pt x="115" y="204"/>
                  <a:pt x="115" y="204"/>
                </a:cubicBezTo>
                <a:lnTo>
                  <a:pt x="41" y="10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54" name="Freeform 193"/>
          <p:cNvSpPr>
            <a:spLocks noEditPoints="1"/>
          </p:cNvSpPr>
          <p:nvPr/>
        </p:nvSpPr>
        <p:spPr bwMode="invGray">
          <a:xfrm>
            <a:off x="10125160" y="5972983"/>
            <a:ext cx="606128" cy="804430"/>
          </a:xfrm>
          <a:custGeom>
            <a:avLst/>
            <a:gdLst>
              <a:gd name="T0" fmla="*/ 22 w 183"/>
              <a:gd name="T1" fmla="*/ 27 h 243"/>
              <a:gd name="T2" fmla="*/ 31 w 183"/>
              <a:gd name="T3" fmla="*/ 12 h 243"/>
              <a:gd name="T4" fmla="*/ 73 w 183"/>
              <a:gd name="T5" fmla="*/ 1 h 243"/>
              <a:gd name="T6" fmla="*/ 86 w 183"/>
              <a:gd name="T7" fmla="*/ 10 h 243"/>
              <a:gd name="T8" fmla="*/ 92 w 183"/>
              <a:gd name="T9" fmla="*/ 104 h 243"/>
              <a:gd name="T10" fmla="*/ 74 w 183"/>
              <a:gd name="T11" fmla="*/ 110 h 243"/>
              <a:gd name="T12" fmla="*/ 22 w 183"/>
              <a:gd name="T13" fmla="*/ 27 h 243"/>
              <a:gd name="T14" fmla="*/ 14 w 183"/>
              <a:gd name="T15" fmla="*/ 112 h 243"/>
              <a:gd name="T16" fmla="*/ 3 w 183"/>
              <a:gd name="T17" fmla="*/ 122 h 243"/>
              <a:gd name="T18" fmla="*/ 2 w 183"/>
              <a:gd name="T19" fmla="*/ 163 h 243"/>
              <a:gd name="T20" fmla="*/ 14 w 183"/>
              <a:gd name="T21" fmla="*/ 170 h 243"/>
              <a:gd name="T22" fmla="*/ 64 w 183"/>
              <a:gd name="T23" fmla="*/ 154 h 243"/>
              <a:gd name="T24" fmla="*/ 63 w 183"/>
              <a:gd name="T25" fmla="*/ 132 h 243"/>
              <a:gd name="T26" fmla="*/ 14 w 183"/>
              <a:gd name="T27" fmla="*/ 112 h 243"/>
              <a:gd name="T28" fmla="*/ 92 w 183"/>
              <a:gd name="T29" fmla="*/ 236 h 243"/>
              <a:gd name="T30" fmla="*/ 79 w 183"/>
              <a:gd name="T31" fmla="*/ 241 h 243"/>
              <a:gd name="T32" fmla="*/ 41 w 183"/>
              <a:gd name="T33" fmla="*/ 226 h 243"/>
              <a:gd name="T34" fmla="*/ 39 w 183"/>
              <a:gd name="T35" fmla="*/ 213 h 243"/>
              <a:gd name="T36" fmla="*/ 73 w 183"/>
              <a:gd name="T37" fmla="*/ 173 h 243"/>
              <a:gd name="T38" fmla="*/ 92 w 183"/>
              <a:gd name="T39" fmla="*/ 182 h 243"/>
              <a:gd name="T40" fmla="*/ 92 w 183"/>
              <a:gd name="T41" fmla="*/ 236 h 243"/>
              <a:gd name="T42" fmla="*/ 142 w 183"/>
              <a:gd name="T43" fmla="*/ 221 h 243"/>
              <a:gd name="T44" fmla="*/ 157 w 183"/>
              <a:gd name="T45" fmla="*/ 220 h 243"/>
              <a:gd name="T46" fmla="*/ 180 w 183"/>
              <a:gd name="T47" fmla="*/ 188 h 243"/>
              <a:gd name="T48" fmla="*/ 176 w 183"/>
              <a:gd name="T49" fmla="*/ 175 h 243"/>
              <a:gd name="T50" fmla="*/ 126 w 183"/>
              <a:gd name="T51" fmla="*/ 158 h 243"/>
              <a:gd name="T52" fmla="*/ 114 w 183"/>
              <a:gd name="T53" fmla="*/ 175 h 243"/>
              <a:gd name="T54" fmla="*/ 142 w 183"/>
              <a:gd name="T55" fmla="*/ 221 h 243"/>
              <a:gd name="T56" fmla="*/ 144 w 183"/>
              <a:gd name="T57" fmla="*/ 74 h 243"/>
              <a:gd name="T58" fmla="*/ 158 w 183"/>
              <a:gd name="T59" fmla="*/ 76 h 243"/>
              <a:gd name="T60" fmla="*/ 180 w 183"/>
              <a:gd name="T61" fmla="*/ 111 h 243"/>
              <a:gd name="T62" fmla="*/ 174 w 183"/>
              <a:gd name="T63" fmla="*/ 123 h 243"/>
              <a:gd name="T64" fmla="*/ 123 w 183"/>
              <a:gd name="T65" fmla="*/ 136 h 243"/>
              <a:gd name="T66" fmla="*/ 113 w 183"/>
              <a:gd name="T67" fmla="*/ 117 h 243"/>
              <a:gd name="T68" fmla="*/ 144 w 183"/>
              <a:gd name="T69" fmla="*/ 74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3" h="243">
                <a:moveTo>
                  <a:pt x="22" y="27"/>
                </a:moveTo>
                <a:cubicBezTo>
                  <a:pt x="19" y="21"/>
                  <a:pt x="23" y="15"/>
                  <a:pt x="31" y="12"/>
                </a:cubicBezTo>
                <a:cubicBezTo>
                  <a:pt x="46" y="6"/>
                  <a:pt x="58" y="3"/>
                  <a:pt x="73" y="1"/>
                </a:cubicBezTo>
                <a:cubicBezTo>
                  <a:pt x="83" y="0"/>
                  <a:pt x="86" y="5"/>
                  <a:pt x="86" y="10"/>
                </a:cubicBezTo>
                <a:cubicBezTo>
                  <a:pt x="89" y="41"/>
                  <a:pt x="91" y="73"/>
                  <a:pt x="92" y="104"/>
                </a:cubicBezTo>
                <a:cubicBezTo>
                  <a:pt x="93" y="117"/>
                  <a:pt x="81" y="120"/>
                  <a:pt x="74" y="110"/>
                </a:cubicBezTo>
                <a:cubicBezTo>
                  <a:pt x="56" y="82"/>
                  <a:pt x="38" y="55"/>
                  <a:pt x="22" y="27"/>
                </a:cubicBezTo>
                <a:close/>
                <a:moveTo>
                  <a:pt x="14" y="112"/>
                </a:moveTo>
                <a:cubicBezTo>
                  <a:pt x="9" y="111"/>
                  <a:pt x="4" y="115"/>
                  <a:pt x="3" y="122"/>
                </a:cubicBezTo>
                <a:cubicBezTo>
                  <a:pt x="0" y="133"/>
                  <a:pt x="0" y="153"/>
                  <a:pt x="2" y="163"/>
                </a:cubicBezTo>
                <a:cubicBezTo>
                  <a:pt x="4" y="169"/>
                  <a:pt x="9" y="171"/>
                  <a:pt x="14" y="170"/>
                </a:cubicBezTo>
                <a:cubicBezTo>
                  <a:pt x="64" y="154"/>
                  <a:pt x="64" y="154"/>
                  <a:pt x="64" y="154"/>
                </a:cubicBezTo>
                <a:cubicBezTo>
                  <a:pt x="75" y="151"/>
                  <a:pt x="75" y="136"/>
                  <a:pt x="63" y="132"/>
                </a:cubicBezTo>
                <a:cubicBezTo>
                  <a:pt x="14" y="112"/>
                  <a:pt x="14" y="112"/>
                  <a:pt x="14" y="112"/>
                </a:cubicBezTo>
                <a:close/>
                <a:moveTo>
                  <a:pt x="92" y="236"/>
                </a:moveTo>
                <a:cubicBezTo>
                  <a:pt x="91" y="240"/>
                  <a:pt x="86" y="243"/>
                  <a:pt x="79" y="241"/>
                </a:cubicBezTo>
                <a:cubicBezTo>
                  <a:pt x="67" y="240"/>
                  <a:pt x="48" y="232"/>
                  <a:pt x="41" y="226"/>
                </a:cubicBezTo>
                <a:cubicBezTo>
                  <a:pt x="35" y="222"/>
                  <a:pt x="35" y="217"/>
                  <a:pt x="39" y="213"/>
                </a:cubicBezTo>
                <a:cubicBezTo>
                  <a:pt x="73" y="173"/>
                  <a:pt x="73" y="173"/>
                  <a:pt x="73" y="173"/>
                </a:cubicBezTo>
                <a:cubicBezTo>
                  <a:pt x="81" y="163"/>
                  <a:pt x="93" y="168"/>
                  <a:pt x="92" y="182"/>
                </a:cubicBezTo>
                <a:cubicBezTo>
                  <a:pt x="92" y="236"/>
                  <a:pt x="92" y="236"/>
                  <a:pt x="92" y="236"/>
                </a:cubicBezTo>
                <a:close/>
                <a:moveTo>
                  <a:pt x="142" y="221"/>
                </a:moveTo>
                <a:cubicBezTo>
                  <a:pt x="145" y="225"/>
                  <a:pt x="152" y="225"/>
                  <a:pt x="157" y="220"/>
                </a:cubicBezTo>
                <a:cubicBezTo>
                  <a:pt x="166" y="212"/>
                  <a:pt x="176" y="198"/>
                  <a:pt x="180" y="188"/>
                </a:cubicBezTo>
                <a:cubicBezTo>
                  <a:pt x="183" y="182"/>
                  <a:pt x="180" y="176"/>
                  <a:pt x="176" y="175"/>
                </a:cubicBezTo>
                <a:cubicBezTo>
                  <a:pt x="126" y="158"/>
                  <a:pt x="126" y="158"/>
                  <a:pt x="126" y="158"/>
                </a:cubicBezTo>
                <a:cubicBezTo>
                  <a:pt x="115" y="154"/>
                  <a:pt x="107" y="166"/>
                  <a:pt x="114" y="175"/>
                </a:cubicBezTo>
                <a:cubicBezTo>
                  <a:pt x="142" y="221"/>
                  <a:pt x="142" y="221"/>
                  <a:pt x="142" y="221"/>
                </a:cubicBezTo>
                <a:close/>
                <a:moveTo>
                  <a:pt x="144" y="74"/>
                </a:moveTo>
                <a:cubicBezTo>
                  <a:pt x="147" y="71"/>
                  <a:pt x="154" y="71"/>
                  <a:pt x="158" y="76"/>
                </a:cubicBezTo>
                <a:cubicBezTo>
                  <a:pt x="166" y="85"/>
                  <a:pt x="177" y="102"/>
                  <a:pt x="180" y="111"/>
                </a:cubicBezTo>
                <a:cubicBezTo>
                  <a:pt x="182" y="118"/>
                  <a:pt x="179" y="122"/>
                  <a:pt x="174" y="123"/>
                </a:cubicBezTo>
                <a:cubicBezTo>
                  <a:pt x="123" y="136"/>
                  <a:pt x="123" y="136"/>
                  <a:pt x="123" y="136"/>
                </a:cubicBezTo>
                <a:cubicBezTo>
                  <a:pt x="112" y="139"/>
                  <a:pt x="104" y="126"/>
                  <a:pt x="113" y="117"/>
                </a:cubicBezTo>
                <a:cubicBezTo>
                  <a:pt x="144" y="74"/>
                  <a:pt x="144" y="74"/>
                  <a:pt x="144" y="7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grpSp>
        <p:nvGrpSpPr>
          <p:cNvPr id="55" name="Group 54"/>
          <p:cNvGrpSpPr/>
          <p:nvPr/>
        </p:nvGrpSpPr>
        <p:grpSpPr>
          <a:xfrm>
            <a:off x="2973245" y="8598051"/>
            <a:ext cx="1392730" cy="1232566"/>
            <a:chOff x="3537345" y="3113568"/>
            <a:chExt cx="655484" cy="580103"/>
          </a:xfrm>
        </p:grpSpPr>
        <p:sp>
          <p:nvSpPr>
            <p:cNvPr id="56" name="Freeform 206"/>
            <p:cNvSpPr>
              <a:spLocks noEditPoints="1"/>
            </p:cNvSpPr>
            <p:nvPr/>
          </p:nvSpPr>
          <p:spPr bwMode="invGray">
            <a:xfrm>
              <a:off x="3537345" y="3113568"/>
              <a:ext cx="355601" cy="580103"/>
            </a:xfrm>
            <a:custGeom>
              <a:avLst/>
              <a:gdLst>
                <a:gd name="T0" fmla="*/ 104 w 150"/>
                <a:gd name="T1" fmla="*/ 113 h 245"/>
                <a:gd name="T2" fmla="*/ 139 w 150"/>
                <a:gd name="T3" fmla="*/ 55 h 245"/>
                <a:gd name="T4" fmla="*/ 119 w 150"/>
                <a:gd name="T5" fmla="*/ 12 h 245"/>
                <a:gd name="T6" fmla="*/ 150 w 150"/>
                <a:gd name="T7" fmla="*/ 0 h 245"/>
                <a:gd name="T8" fmla="*/ 82 w 150"/>
                <a:gd name="T9" fmla="*/ 0 h 245"/>
                <a:gd name="T10" fmla="*/ 14 w 150"/>
                <a:gd name="T11" fmla="*/ 59 h 245"/>
                <a:gd name="T12" fmla="*/ 74 w 150"/>
                <a:gd name="T13" fmla="*/ 111 h 245"/>
                <a:gd name="T14" fmla="*/ 74 w 150"/>
                <a:gd name="T15" fmla="*/ 125 h 245"/>
                <a:gd name="T16" fmla="*/ 83 w 150"/>
                <a:gd name="T17" fmla="*/ 141 h 245"/>
                <a:gd name="T18" fmla="*/ 0 w 150"/>
                <a:gd name="T19" fmla="*/ 192 h 245"/>
                <a:gd name="T20" fmla="*/ 69 w 150"/>
                <a:gd name="T21" fmla="*/ 241 h 245"/>
                <a:gd name="T22" fmla="*/ 150 w 150"/>
                <a:gd name="T23" fmla="*/ 180 h 245"/>
                <a:gd name="T24" fmla="*/ 104 w 150"/>
                <a:gd name="T25" fmla="*/ 113 h 245"/>
                <a:gd name="T26" fmla="*/ 46 w 150"/>
                <a:gd name="T27" fmla="*/ 63 h 245"/>
                <a:gd name="T28" fmla="*/ 64 w 150"/>
                <a:gd name="T29" fmla="*/ 13 h 245"/>
                <a:gd name="T30" fmla="*/ 106 w 150"/>
                <a:gd name="T31" fmla="*/ 46 h 245"/>
                <a:gd name="T32" fmla="*/ 87 w 150"/>
                <a:gd name="T33" fmla="*/ 97 h 245"/>
                <a:gd name="T34" fmla="*/ 46 w 150"/>
                <a:gd name="T35" fmla="*/ 63 h 245"/>
                <a:gd name="T36" fmla="*/ 80 w 150"/>
                <a:gd name="T37" fmla="*/ 225 h 245"/>
                <a:gd name="T38" fmla="*/ 27 w 150"/>
                <a:gd name="T39" fmla="*/ 191 h 245"/>
                <a:gd name="T40" fmla="*/ 75 w 150"/>
                <a:gd name="T41" fmla="*/ 151 h 245"/>
                <a:gd name="T42" fmla="*/ 128 w 150"/>
                <a:gd name="T43" fmla="*/ 184 h 245"/>
                <a:gd name="T44" fmla="*/ 80 w 150"/>
                <a:gd name="T45" fmla="*/ 22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0" h="245">
                  <a:moveTo>
                    <a:pt x="104" y="113"/>
                  </a:moveTo>
                  <a:cubicBezTo>
                    <a:pt x="104" y="97"/>
                    <a:pt x="139" y="92"/>
                    <a:pt x="139" y="55"/>
                  </a:cubicBezTo>
                  <a:cubicBezTo>
                    <a:pt x="139" y="33"/>
                    <a:pt x="137" y="20"/>
                    <a:pt x="119" y="12"/>
                  </a:cubicBezTo>
                  <a:cubicBezTo>
                    <a:pt x="119" y="7"/>
                    <a:pt x="150" y="10"/>
                    <a:pt x="150" y="0"/>
                  </a:cubicBezTo>
                  <a:cubicBezTo>
                    <a:pt x="145" y="0"/>
                    <a:pt x="82" y="0"/>
                    <a:pt x="82" y="0"/>
                  </a:cubicBezTo>
                  <a:cubicBezTo>
                    <a:pt x="82" y="0"/>
                    <a:pt x="14" y="2"/>
                    <a:pt x="14" y="59"/>
                  </a:cubicBezTo>
                  <a:cubicBezTo>
                    <a:pt x="14" y="117"/>
                    <a:pt x="74" y="111"/>
                    <a:pt x="74" y="111"/>
                  </a:cubicBezTo>
                  <a:cubicBezTo>
                    <a:pt x="74" y="111"/>
                    <a:pt x="74" y="119"/>
                    <a:pt x="74" y="125"/>
                  </a:cubicBezTo>
                  <a:cubicBezTo>
                    <a:pt x="74" y="131"/>
                    <a:pt x="82" y="129"/>
                    <a:pt x="83" y="141"/>
                  </a:cubicBezTo>
                  <a:cubicBezTo>
                    <a:pt x="79" y="141"/>
                    <a:pt x="0" y="139"/>
                    <a:pt x="0" y="192"/>
                  </a:cubicBezTo>
                  <a:cubicBezTo>
                    <a:pt x="0" y="244"/>
                    <a:pt x="69" y="241"/>
                    <a:pt x="69" y="241"/>
                  </a:cubicBezTo>
                  <a:cubicBezTo>
                    <a:pt x="69" y="241"/>
                    <a:pt x="150" y="245"/>
                    <a:pt x="150" y="180"/>
                  </a:cubicBezTo>
                  <a:cubicBezTo>
                    <a:pt x="150" y="141"/>
                    <a:pt x="104" y="128"/>
                    <a:pt x="104" y="113"/>
                  </a:cubicBezTo>
                  <a:close/>
                  <a:moveTo>
                    <a:pt x="46" y="63"/>
                  </a:moveTo>
                  <a:cubicBezTo>
                    <a:pt x="39" y="40"/>
                    <a:pt x="48" y="17"/>
                    <a:pt x="64" y="13"/>
                  </a:cubicBezTo>
                  <a:cubicBezTo>
                    <a:pt x="81" y="8"/>
                    <a:pt x="100" y="23"/>
                    <a:pt x="106" y="46"/>
                  </a:cubicBezTo>
                  <a:cubicBezTo>
                    <a:pt x="112" y="70"/>
                    <a:pt x="104" y="92"/>
                    <a:pt x="87" y="97"/>
                  </a:cubicBezTo>
                  <a:cubicBezTo>
                    <a:pt x="71" y="101"/>
                    <a:pt x="52" y="86"/>
                    <a:pt x="46" y="63"/>
                  </a:cubicBezTo>
                  <a:close/>
                  <a:moveTo>
                    <a:pt x="80" y="225"/>
                  </a:moveTo>
                  <a:cubicBezTo>
                    <a:pt x="52" y="227"/>
                    <a:pt x="29" y="212"/>
                    <a:pt x="27" y="191"/>
                  </a:cubicBezTo>
                  <a:cubicBezTo>
                    <a:pt x="26" y="171"/>
                    <a:pt x="47" y="153"/>
                    <a:pt x="75" y="151"/>
                  </a:cubicBezTo>
                  <a:cubicBezTo>
                    <a:pt x="103" y="149"/>
                    <a:pt x="127" y="164"/>
                    <a:pt x="128" y="184"/>
                  </a:cubicBezTo>
                  <a:cubicBezTo>
                    <a:pt x="130" y="205"/>
                    <a:pt x="108" y="223"/>
                    <a:pt x="80" y="22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57" name="Freeform 207"/>
            <p:cNvSpPr>
              <a:spLocks/>
            </p:cNvSpPr>
            <p:nvPr/>
          </p:nvSpPr>
          <p:spPr bwMode="invGray">
            <a:xfrm>
              <a:off x="3937190" y="3113568"/>
              <a:ext cx="255639" cy="255639"/>
            </a:xfrm>
            <a:custGeom>
              <a:avLst/>
              <a:gdLst>
                <a:gd name="T0" fmla="*/ 156 w 156"/>
                <a:gd name="T1" fmla="*/ 68 h 156"/>
                <a:gd name="T2" fmla="*/ 156 w 156"/>
                <a:gd name="T3" fmla="*/ 89 h 156"/>
                <a:gd name="T4" fmla="*/ 88 w 156"/>
                <a:gd name="T5" fmla="*/ 89 h 156"/>
                <a:gd name="T6" fmla="*/ 88 w 156"/>
                <a:gd name="T7" fmla="*/ 156 h 156"/>
                <a:gd name="T8" fmla="*/ 68 w 156"/>
                <a:gd name="T9" fmla="*/ 156 h 156"/>
                <a:gd name="T10" fmla="*/ 68 w 156"/>
                <a:gd name="T11" fmla="*/ 89 h 156"/>
                <a:gd name="T12" fmla="*/ 0 w 156"/>
                <a:gd name="T13" fmla="*/ 89 h 156"/>
                <a:gd name="T14" fmla="*/ 0 w 156"/>
                <a:gd name="T15" fmla="*/ 68 h 156"/>
                <a:gd name="T16" fmla="*/ 68 w 156"/>
                <a:gd name="T17" fmla="*/ 68 h 156"/>
                <a:gd name="T18" fmla="*/ 68 w 156"/>
                <a:gd name="T19" fmla="*/ 0 h 156"/>
                <a:gd name="T20" fmla="*/ 88 w 156"/>
                <a:gd name="T21" fmla="*/ 0 h 156"/>
                <a:gd name="T22" fmla="*/ 88 w 156"/>
                <a:gd name="T23" fmla="*/ 68 h 156"/>
                <a:gd name="T24" fmla="*/ 156 w 156"/>
                <a:gd name="T25" fmla="*/ 6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56">
                  <a:moveTo>
                    <a:pt x="156" y="68"/>
                  </a:moveTo>
                  <a:lnTo>
                    <a:pt x="156" y="89"/>
                  </a:lnTo>
                  <a:lnTo>
                    <a:pt x="88" y="89"/>
                  </a:lnTo>
                  <a:lnTo>
                    <a:pt x="88" y="156"/>
                  </a:lnTo>
                  <a:lnTo>
                    <a:pt x="68" y="156"/>
                  </a:lnTo>
                  <a:lnTo>
                    <a:pt x="68" y="89"/>
                  </a:lnTo>
                  <a:lnTo>
                    <a:pt x="0" y="89"/>
                  </a:lnTo>
                  <a:lnTo>
                    <a:pt x="0" y="68"/>
                  </a:lnTo>
                  <a:lnTo>
                    <a:pt x="68" y="68"/>
                  </a:lnTo>
                  <a:lnTo>
                    <a:pt x="68" y="0"/>
                  </a:lnTo>
                  <a:lnTo>
                    <a:pt x="88" y="0"/>
                  </a:lnTo>
                  <a:lnTo>
                    <a:pt x="88" y="68"/>
                  </a:lnTo>
                  <a:lnTo>
                    <a:pt x="156" y="6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grpSp>
      <p:sp>
        <p:nvSpPr>
          <p:cNvPr id="58" name="Freeform 124"/>
          <p:cNvSpPr>
            <a:spLocks/>
          </p:cNvSpPr>
          <p:nvPr/>
        </p:nvSpPr>
        <p:spPr bwMode="invGray">
          <a:xfrm>
            <a:off x="10928170" y="3074671"/>
            <a:ext cx="612056" cy="610746"/>
          </a:xfrm>
          <a:custGeom>
            <a:avLst/>
            <a:gdLst>
              <a:gd name="T0" fmla="*/ 148 w 242"/>
              <a:gd name="T1" fmla="*/ 53 h 241"/>
              <a:gd name="T2" fmla="*/ 242 w 242"/>
              <a:gd name="T3" fmla="*/ 147 h 241"/>
              <a:gd name="T4" fmla="*/ 148 w 242"/>
              <a:gd name="T5" fmla="*/ 241 h 241"/>
              <a:gd name="T6" fmla="*/ 94 w 242"/>
              <a:gd name="T7" fmla="*/ 241 h 241"/>
              <a:gd name="T8" fmla="*/ 0 w 242"/>
              <a:gd name="T9" fmla="*/ 147 h 241"/>
              <a:gd name="T10" fmla="*/ 0 w 242"/>
              <a:gd name="T11" fmla="*/ 22 h 241"/>
              <a:gd name="T12" fmla="*/ 22 w 242"/>
              <a:gd name="T13" fmla="*/ 0 h 241"/>
              <a:gd name="T14" fmla="*/ 44 w 242"/>
              <a:gd name="T15" fmla="*/ 22 h 241"/>
              <a:gd name="T16" fmla="*/ 44 w 242"/>
              <a:gd name="T17" fmla="*/ 147 h 241"/>
              <a:gd name="T18" fmla="*/ 94 w 242"/>
              <a:gd name="T19" fmla="*/ 198 h 241"/>
              <a:gd name="T20" fmla="*/ 148 w 242"/>
              <a:gd name="T21" fmla="*/ 198 h 241"/>
              <a:gd name="T22" fmla="*/ 198 w 242"/>
              <a:gd name="T23" fmla="*/ 147 h 241"/>
              <a:gd name="T24" fmla="*/ 148 w 242"/>
              <a:gd name="T25" fmla="*/ 97 h 241"/>
              <a:gd name="T26" fmla="*/ 90 w 242"/>
              <a:gd name="T27" fmla="*/ 97 h 241"/>
              <a:gd name="T28" fmla="*/ 68 w 242"/>
              <a:gd name="T29" fmla="*/ 75 h 241"/>
              <a:gd name="T30" fmla="*/ 90 w 242"/>
              <a:gd name="T31" fmla="*/ 53 h 241"/>
              <a:gd name="T32" fmla="*/ 148 w 242"/>
              <a:gd name="T33" fmla="*/ 53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2" h="241">
                <a:moveTo>
                  <a:pt x="148" y="53"/>
                </a:moveTo>
                <a:cubicBezTo>
                  <a:pt x="199" y="53"/>
                  <a:pt x="242" y="96"/>
                  <a:pt x="242" y="147"/>
                </a:cubicBezTo>
                <a:cubicBezTo>
                  <a:pt x="242" y="199"/>
                  <a:pt x="199" y="241"/>
                  <a:pt x="148" y="241"/>
                </a:cubicBezTo>
                <a:cubicBezTo>
                  <a:pt x="94" y="241"/>
                  <a:pt x="94" y="241"/>
                  <a:pt x="94" y="241"/>
                </a:cubicBezTo>
                <a:cubicBezTo>
                  <a:pt x="43" y="241"/>
                  <a:pt x="0" y="199"/>
                  <a:pt x="0" y="147"/>
                </a:cubicBezTo>
                <a:cubicBezTo>
                  <a:pt x="0" y="22"/>
                  <a:pt x="0" y="22"/>
                  <a:pt x="0" y="22"/>
                </a:cubicBezTo>
                <a:cubicBezTo>
                  <a:pt x="0" y="10"/>
                  <a:pt x="10" y="0"/>
                  <a:pt x="22" y="0"/>
                </a:cubicBezTo>
                <a:cubicBezTo>
                  <a:pt x="34" y="0"/>
                  <a:pt x="44" y="10"/>
                  <a:pt x="44" y="22"/>
                </a:cubicBezTo>
                <a:cubicBezTo>
                  <a:pt x="44" y="64"/>
                  <a:pt x="44" y="106"/>
                  <a:pt x="44" y="147"/>
                </a:cubicBezTo>
                <a:cubicBezTo>
                  <a:pt x="44" y="175"/>
                  <a:pt x="67" y="198"/>
                  <a:pt x="94" y="198"/>
                </a:cubicBezTo>
                <a:cubicBezTo>
                  <a:pt x="148" y="198"/>
                  <a:pt x="148" y="198"/>
                  <a:pt x="148" y="198"/>
                </a:cubicBezTo>
                <a:cubicBezTo>
                  <a:pt x="175" y="198"/>
                  <a:pt x="198" y="175"/>
                  <a:pt x="198" y="147"/>
                </a:cubicBezTo>
                <a:cubicBezTo>
                  <a:pt x="198" y="120"/>
                  <a:pt x="175" y="97"/>
                  <a:pt x="148" y="97"/>
                </a:cubicBezTo>
                <a:cubicBezTo>
                  <a:pt x="90" y="97"/>
                  <a:pt x="90" y="97"/>
                  <a:pt x="90" y="97"/>
                </a:cubicBezTo>
                <a:cubicBezTo>
                  <a:pt x="78" y="97"/>
                  <a:pt x="68" y="87"/>
                  <a:pt x="68" y="75"/>
                </a:cubicBezTo>
                <a:cubicBezTo>
                  <a:pt x="68" y="63"/>
                  <a:pt x="78" y="53"/>
                  <a:pt x="90" y="53"/>
                </a:cubicBezTo>
                <a:cubicBezTo>
                  <a:pt x="148" y="53"/>
                  <a:pt x="148" y="53"/>
                  <a:pt x="148" y="5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59" name="Freeform 91"/>
          <p:cNvSpPr>
            <a:spLocks/>
          </p:cNvSpPr>
          <p:nvPr/>
        </p:nvSpPr>
        <p:spPr bwMode="auto">
          <a:xfrm>
            <a:off x="8985015" y="7061201"/>
            <a:ext cx="513462" cy="514934"/>
          </a:xfrm>
          <a:custGeom>
            <a:avLst/>
            <a:gdLst>
              <a:gd name="T0" fmla="*/ 39 w 241"/>
              <a:gd name="T1" fmla="*/ 159 h 241"/>
              <a:gd name="T2" fmla="*/ 66 w 241"/>
              <a:gd name="T3" fmla="*/ 148 h 241"/>
              <a:gd name="T4" fmla="*/ 164 w 241"/>
              <a:gd name="T5" fmla="*/ 197 h 241"/>
              <a:gd name="T6" fmla="*/ 164 w 241"/>
              <a:gd name="T7" fmla="*/ 203 h 241"/>
              <a:gd name="T8" fmla="*/ 203 w 241"/>
              <a:gd name="T9" fmla="*/ 241 h 241"/>
              <a:gd name="T10" fmla="*/ 241 w 241"/>
              <a:gd name="T11" fmla="*/ 203 h 241"/>
              <a:gd name="T12" fmla="*/ 203 w 241"/>
              <a:gd name="T13" fmla="*/ 164 h 241"/>
              <a:gd name="T14" fmla="*/ 175 w 241"/>
              <a:gd name="T15" fmla="*/ 176 h 241"/>
              <a:gd name="T16" fmla="*/ 77 w 241"/>
              <a:gd name="T17" fmla="*/ 126 h 241"/>
              <a:gd name="T18" fmla="*/ 77 w 241"/>
              <a:gd name="T19" fmla="*/ 121 h 241"/>
              <a:gd name="T20" fmla="*/ 77 w 241"/>
              <a:gd name="T21" fmla="*/ 114 h 241"/>
              <a:gd name="T22" fmla="*/ 174 w 241"/>
              <a:gd name="T23" fmla="*/ 65 h 241"/>
              <a:gd name="T24" fmla="*/ 203 w 241"/>
              <a:gd name="T25" fmla="*/ 78 h 241"/>
              <a:gd name="T26" fmla="*/ 241 w 241"/>
              <a:gd name="T27" fmla="*/ 39 h 241"/>
              <a:gd name="T28" fmla="*/ 203 w 241"/>
              <a:gd name="T29" fmla="*/ 0 h 241"/>
              <a:gd name="T30" fmla="*/ 164 w 241"/>
              <a:gd name="T31" fmla="*/ 39 h 241"/>
              <a:gd name="T32" fmla="*/ 164 w 241"/>
              <a:gd name="T33" fmla="*/ 44 h 241"/>
              <a:gd name="T34" fmla="*/ 66 w 241"/>
              <a:gd name="T35" fmla="*/ 93 h 241"/>
              <a:gd name="T36" fmla="*/ 39 w 241"/>
              <a:gd name="T37" fmla="*/ 82 h 241"/>
              <a:gd name="T38" fmla="*/ 0 w 241"/>
              <a:gd name="T39" fmla="*/ 121 h 241"/>
              <a:gd name="T40" fmla="*/ 39 w 241"/>
              <a:gd name="T41" fmla="*/ 159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1" h="241">
                <a:moveTo>
                  <a:pt x="39" y="159"/>
                </a:moveTo>
                <a:cubicBezTo>
                  <a:pt x="50" y="159"/>
                  <a:pt x="59" y="155"/>
                  <a:pt x="66" y="148"/>
                </a:cubicBezTo>
                <a:cubicBezTo>
                  <a:pt x="164" y="197"/>
                  <a:pt x="164" y="197"/>
                  <a:pt x="164" y="197"/>
                </a:cubicBezTo>
                <a:cubicBezTo>
                  <a:pt x="164" y="199"/>
                  <a:pt x="164" y="201"/>
                  <a:pt x="164" y="203"/>
                </a:cubicBezTo>
                <a:cubicBezTo>
                  <a:pt x="164" y="224"/>
                  <a:pt x="181" y="241"/>
                  <a:pt x="203" y="241"/>
                </a:cubicBezTo>
                <a:cubicBezTo>
                  <a:pt x="224" y="241"/>
                  <a:pt x="241" y="224"/>
                  <a:pt x="241" y="203"/>
                </a:cubicBezTo>
                <a:cubicBezTo>
                  <a:pt x="241" y="181"/>
                  <a:pt x="224" y="164"/>
                  <a:pt x="203" y="164"/>
                </a:cubicBezTo>
                <a:cubicBezTo>
                  <a:pt x="192" y="164"/>
                  <a:pt x="182" y="168"/>
                  <a:pt x="175" y="176"/>
                </a:cubicBezTo>
                <a:cubicBezTo>
                  <a:pt x="77" y="126"/>
                  <a:pt x="77" y="126"/>
                  <a:pt x="77" y="126"/>
                </a:cubicBezTo>
                <a:cubicBezTo>
                  <a:pt x="77" y="124"/>
                  <a:pt x="77" y="123"/>
                  <a:pt x="77" y="121"/>
                </a:cubicBezTo>
                <a:cubicBezTo>
                  <a:pt x="77" y="119"/>
                  <a:pt x="77" y="117"/>
                  <a:pt x="77" y="114"/>
                </a:cubicBezTo>
                <a:cubicBezTo>
                  <a:pt x="174" y="65"/>
                  <a:pt x="174" y="65"/>
                  <a:pt x="174" y="65"/>
                </a:cubicBezTo>
                <a:cubicBezTo>
                  <a:pt x="182" y="73"/>
                  <a:pt x="191" y="78"/>
                  <a:pt x="203" y="78"/>
                </a:cubicBezTo>
                <a:cubicBezTo>
                  <a:pt x="224" y="78"/>
                  <a:pt x="241" y="60"/>
                  <a:pt x="241" y="39"/>
                </a:cubicBezTo>
                <a:cubicBezTo>
                  <a:pt x="241" y="17"/>
                  <a:pt x="224" y="0"/>
                  <a:pt x="203" y="0"/>
                </a:cubicBezTo>
                <a:cubicBezTo>
                  <a:pt x="181" y="0"/>
                  <a:pt x="164" y="17"/>
                  <a:pt x="164" y="39"/>
                </a:cubicBezTo>
                <a:cubicBezTo>
                  <a:pt x="164" y="40"/>
                  <a:pt x="164" y="42"/>
                  <a:pt x="164" y="44"/>
                </a:cubicBezTo>
                <a:cubicBezTo>
                  <a:pt x="66" y="93"/>
                  <a:pt x="66" y="93"/>
                  <a:pt x="66" y="93"/>
                </a:cubicBezTo>
                <a:cubicBezTo>
                  <a:pt x="59" y="86"/>
                  <a:pt x="49" y="82"/>
                  <a:pt x="39" y="82"/>
                </a:cubicBezTo>
                <a:cubicBezTo>
                  <a:pt x="17" y="82"/>
                  <a:pt x="0" y="99"/>
                  <a:pt x="0" y="121"/>
                </a:cubicBezTo>
                <a:cubicBezTo>
                  <a:pt x="0" y="142"/>
                  <a:pt x="17" y="159"/>
                  <a:pt x="39" y="15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r>
              <a:rPr lang="en-US" sz="6400" dirty="0"/>
              <a:t> </a:t>
            </a:r>
          </a:p>
        </p:txBody>
      </p:sp>
      <p:sp>
        <p:nvSpPr>
          <p:cNvPr id="60" name="Rectangle 59"/>
          <p:cNvSpPr/>
          <p:nvPr/>
        </p:nvSpPr>
        <p:spPr>
          <a:xfrm>
            <a:off x="15352695" y="3577554"/>
            <a:ext cx="5255174" cy="2267800"/>
          </a:xfrm>
          <a:prstGeom prst="rect">
            <a:avLst/>
          </a:prstGeom>
        </p:spPr>
        <p:txBody>
          <a:bodyPr wrap="square">
            <a:spAutoFit/>
          </a:bodyPr>
          <a:lstStyle/>
          <a:p>
            <a:pPr algn="r"/>
            <a:r>
              <a:rPr lang="en-US" sz="5334" dirty="0"/>
              <a:t>100 million</a:t>
            </a:r>
          </a:p>
          <a:p>
            <a:pPr algn="r"/>
            <a:r>
              <a:rPr lang="en-US" sz="2934" dirty="0"/>
              <a:t>Lorem ipsum dolor sit amet del ium aut ex et estrum</a:t>
            </a:r>
          </a:p>
        </p:txBody>
      </p:sp>
      <p:sp>
        <p:nvSpPr>
          <p:cNvPr id="61" name="Rectangle 60"/>
          <p:cNvSpPr/>
          <p:nvPr/>
        </p:nvSpPr>
        <p:spPr>
          <a:xfrm>
            <a:off x="14925803" y="6505482"/>
            <a:ext cx="5682066" cy="1816266"/>
          </a:xfrm>
          <a:prstGeom prst="rect">
            <a:avLst/>
          </a:prstGeom>
        </p:spPr>
        <p:txBody>
          <a:bodyPr wrap="square">
            <a:spAutoFit/>
          </a:bodyPr>
          <a:lstStyle/>
          <a:p>
            <a:pPr algn="r"/>
            <a:r>
              <a:rPr lang="en-US" sz="5334" dirty="0"/>
              <a:t>45 million</a:t>
            </a:r>
          </a:p>
          <a:p>
            <a:pPr algn="r"/>
            <a:r>
              <a:rPr lang="en-US" sz="2934" dirty="0"/>
              <a:t>Lorem ipsum dolor sit amet del ium aut ex et estrum</a:t>
            </a:r>
          </a:p>
        </p:txBody>
      </p:sp>
      <p:grpSp>
        <p:nvGrpSpPr>
          <p:cNvPr id="85" name="Group 84"/>
          <p:cNvGrpSpPr/>
          <p:nvPr/>
        </p:nvGrpSpPr>
        <p:grpSpPr>
          <a:xfrm>
            <a:off x="20816045" y="6541245"/>
            <a:ext cx="1943738" cy="1943738"/>
            <a:chOff x="7806016" y="2452966"/>
            <a:chExt cx="728902" cy="728902"/>
          </a:xfrm>
        </p:grpSpPr>
        <p:sp>
          <p:nvSpPr>
            <p:cNvPr id="82" name="Oval 81"/>
            <p:cNvSpPr/>
            <p:nvPr/>
          </p:nvSpPr>
          <p:spPr>
            <a:xfrm>
              <a:off x="7806016" y="2452966"/>
              <a:ext cx="728902" cy="728902"/>
            </a:xfrm>
            <a:prstGeom prst="ellipse">
              <a:avLst/>
            </a:prstGeom>
            <a:solidFill>
              <a:schemeClr val="bg1"/>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68" name="Oval 67"/>
            <p:cNvSpPr/>
            <p:nvPr/>
          </p:nvSpPr>
          <p:spPr>
            <a:xfrm>
              <a:off x="7848600" y="2495550"/>
              <a:ext cx="643734" cy="64373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grpSp>
      <p:sp>
        <p:nvSpPr>
          <p:cNvPr id="69" name="Freeform 82"/>
          <p:cNvSpPr>
            <a:spLocks/>
          </p:cNvSpPr>
          <p:nvPr/>
        </p:nvSpPr>
        <p:spPr bwMode="invGray">
          <a:xfrm>
            <a:off x="21591389" y="7092784"/>
            <a:ext cx="393054" cy="840656"/>
          </a:xfrm>
          <a:custGeom>
            <a:avLst/>
            <a:gdLst>
              <a:gd name="T0" fmla="*/ 75 w 113"/>
              <a:gd name="T1" fmla="*/ 241 h 241"/>
              <a:gd name="T2" fmla="*/ 25 w 113"/>
              <a:gd name="T3" fmla="*/ 241 h 241"/>
              <a:gd name="T4" fmla="*/ 25 w 113"/>
              <a:gd name="T5" fmla="*/ 120 h 241"/>
              <a:gd name="T6" fmla="*/ 0 w 113"/>
              <a:gd name="T7" fmla="*/ 120 h 241"/>
              <a:gd name="T8" fmla="*/ 0 w 113"/>
              <a:gd name="T9" fmla="*/ 79 h 241"/>
              <a:gd name="T10" fmla="*/ 25 w 113"/>
              <a:gd name="T11" fmla="*/ 79 h 241"/>
              <a:gd name="T12" fmla="*/ 25 w 113"/>
              <a:gd name="T13" fmla="*/ 54 h 241"/>
              <a:gd name="T14" fmla="*/ 79 w 113"/>
              <a:gd name="T15" fmla="*/ 0 h 241"/>
              <a:gd name="T16" fmla="*/ 113 w 113"/>
              <a:gd name="T17" fmla="*/ 0 h 241"/>
              <a:gd name="T18" fmla="*/ 113 w 113"/>
              <a:gd name="T19" fmla="*/ 41 h 241"/>
              <a:gd name="T20" fmla="*/ 92 w 113"/>
              <a:gd name="T21" fmla="*/ 41 h 241"/>
              <a:gd name="T22" fmla="*/ 75 w 113"/>
              <a:gd name="T23" fmla="*/ 58 h 241"/>
              <a:gd name="T24" fmla="*/ 75 w 113"/>
              <a:gd name="T25" fmla="*/ 79 h 241"/>
              <a:gd name="T26" fmla="*/ 113 w 113"/>
              <a:gd name="T27" fmla="*/ 79 h 241"/>
              <a:gd name="T28" fmla="*/ 109 w 113"/>
              <a:gd name="T29" fmla="*/ 120 h 241"/>
              <a:gd name="T30" fmla="*/ 75 w 113"/>
              <a:gd name="T31" fmla="*/ 120 h 241"/>
              <a:gd name="T32" fmla="*/ 75 w 113"/>
              <a:gd name="T33"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241">
                <a:moveTo>
                  <a:pt x="75" y="241"/>
                </a:moveTo>
                <a:cubicBezTo>
                  <a:pt x="25" y="241"/>
                  <a:pt x="25" y="241"/>
                  <a:pt x="25" y="241"/>
                </a:cubicBezTo>
                <a:cubicBezTo>
                  <a:pt x="25" y="120"/>
                  <a:pt x="25" y="120"/>
                  <a:pt x="25" y="120"/>
                </a:cubicBezTo>
                <a:cubicBezTo>
                  <a:pt x="0" y="120"/>
                  <a:pt x="0" y="120"/>
                  <a:pt x="0" y="120"/>
                </a:cubicBezTo>
                <a:cubicBezTo>
                  <a:pt x="0" y="79"/>
                  <a:pt x="0" y="79"/>
                  <a:pt x="0" y="79"/>
                </a:cubicBezTo>
                <a:cubicBezTo>
                  <a:pt x="25" y="79"/>
                  <a:pt x="25" y="79"/>
                  <a:pt x="25" y="79"/>
                </a:cubicBezTo>
                <a:cubicBezTo>
                  <a:pt x="25" y="54"/>
                  <a:pt x="25" y="54"/>
                  <a:pt x="25" y="54"/>
                </a:cubicBezTo>
                <a:cubicBezTo>
                  <a:pt x="25" y="20"/>
                  <a:pt x="39" y="0"/>
                  <a:pt x="79" y="0"/>
                </a:cubicBezTo>
                <a:cubicBezTo>
                  <a:pt x="113" y="0"/>
                  <a:pt x="113" y="0"/>
                  <a:pt x="113" y="0"/>
                </a:cubicBezTo>
                <a:cubicBezTo>
                  <a:pt x="113" y="41"/>
                  <a:pt x="113" y="41"/>
                  <a:pt x="113" y="41"/>
                </a:cubicBezTo>
                <a:cubicBezTo>
                  <a:pt x="92" y="41"/>
                  <a:pt x="92" y="41"/>
                  <a:pt x="92" y="41"/>
                </a:cubicBezTo>
                <a:cubicBezTo>
                  <a:pt x="76" y="41"/>
                  <a:pt x="75" y="47"/>
                  <a:pt x="75" y="58"/>
                </a:cubicBezTo>
                <a:cubicBezTo>
                  <a:pt x="75" y="79"/>
                  <a:pt x="75" y="79"/>
                  <a:pt x="75" y="79"/>
                </a:cubicBezTo>
                <a:cubicBezTo>
                  <a:pt x="113" y="79"/>
                  <a:pt x="113" y="79"/>
                  <a:pt x="113" y="79"/>
                </a:cubicBezTo>
                <a:cubicBezTo>
                  <a:pt x="109" y="120"/>
                  <a:pt x="109" y="120"/>
                  <a:pt x="109" y="120"/>
                </a:cubicBezTo>
                <a:cubicBezTo>
                  <a:pt x="75" y="120"/>
                  <a:pt x="75" y="120"/>
                  <a:pt x="75" y="120"/>
                </a:cubicBezTo>
                <a:lnTo>
                  <a:pt x="75" y="24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grpSp>
        <p:nvGrpSpPr>
          <p:cNvPr id="80" name="Group 79"/>
          <p:cNvGrpSpPr/>
          <p:nvPr/>
        </p:nvGrpSpPr>
        <p:grpSpPr>
          <a:xfrm>
            <a:off x="20816045" y="3613317"/>
            <a:ext cx="1943738" cy="1943738"/>
            <a:chOff x="7806016" y="1354993"/>
            <a:chExt cx="728902" cy="728902"/>
          </a:xfrm>
        </p:grpSpPr>
        <p:sp>
          <p:nvSpPr>
            <p:cNvPr id="83" name="Oval 82"/>
            <p:cNvSpPr/>
            <p:nvPr/>
          </p:nvSpPr>
          <p:spPr>
            <a:xfrm>
              <a:off x="7806016" y="1354993"/>
              <a:ext cx="728902" cy="728902"/>
            </a:xfrm>
            <a:prstGeom prst="ellipse">
              <a:avLst/>
            </a:prstGeom>
            <a:solidFill>
              <a:schemeClr val="bg1"/>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67" name="Oval 66"/>
            <p:cNvSpPr/>
            <p:nvPr/>
          </p:nvSpPr>
          <p:spPr>
            <a:xfrm>
              <a:off x="7848600" y="1397577"/>
              <a:ext cx="643734" cy="64373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grpSp>
      <p:sp>
        <p:nvSpPr>
          <p:cNvPr id="70" name="Freeform 80"/>
          <p:cNvSpPr>
            <a:spLocks/>
          </p:cNvSpPr>
          <p:nvPr/>
        </p:nvSpPr>
        <p:spPr bwMode="invGray">
          <a:xfrm>
            <a:off x="21478998" y="4172560"/>
            <a:ext cx="617832" cy="825248"/>
          </a:xfrm>
          <a:custGeom>
            <a:avLst/>
            <a:gdLst>
              <a:gd name="T0" fmla="*/ 150 w 181"/>
              <a:gd name="T1" fmla="*/ 181 h 241"/>
              <a:gd name="T2" fmla="*/ 91 w 181"/>
              <a:gd name="T3" fmla="*/ 181 h 241"/>
              <a:gd name="T4" fmla="*/ 69 w 181"/>
              <a:gd name="T5" fmla="*/ 172 h 241"/>
              <a:gd name="T6" fmla="*/ 61 w 181"/>
              <a:gd name="T7" fmla="*/ 151 h 241"/>
              <a:gd name="T8" fmla="*/ 61 w 181"/>
              <a:gd name="T9" fmla="*/ 121 h 241"/>
              <a:gd name="T10" fmla="*/ 150 w 181"/>
              <a:gd name="T11" fmla="*/ 121 h 241"/>
              <a:gd name="T12" fmla="*/ 172 w 181"/>
              <a:gd name="T13" fmla="*/ 112 h 241"/>
              <a:gd name="T14" fmla="*/ 181 w 181"/>
              <a:gd name="T15" fmla="*/ 91 h 241"/>
              <a:gd name="T16" fmla="*/ 172 w 181"/>
              <a:gd name="T17" fmla="*/ 69 h 241"/>
              <a:gd name="T18" fmla="*/ 150 w 181"/>
              <a:gd name="T19" fmla="*/ 60 h 241"/>
              <a:gd name="T20" fmla="*/ 61 w 181"/>
              <a:gd name="T21" fmla="*/ 60 h 241"/>
              <a:gd name="T22" fmla="*/ 61 w 181"/>
              <a:gd name="T23" fmla="*/ 30 h 241"/>
              <a:gd name="T24" fmla="*/ 52 w 181"/>
              <a:gd name="T25" fmla="*/ 9 h 241"/>
              <a:gd name="T26" fmla="*/ 31 w 181"/>
              <a:gd name="T27" fmla="*/ 0 h 241"/>
              <a:gd name="T28" fmla="*/ 9 w 181"/>
              <a:gd name="T29" fmla="*/ 9 h 241"/>
              <a:gd name="T30" fmla="*/ 0 w 181"/>
              <a:gd name="T31" fmla="*/ 30 h 241"/>
              <a:gd name="T32" fmla="*/ 0 w 181"/>
              <a:gd name="T33" fmla="*/ 151 h 241"/>
              <a:gd name="T34" fmla="*/ 27 w 181"/>
              <a:gd name="T35" fmla="*/ 215 h 241"/>
              <a:gd name="T36" fmla="*/ 91 w 181"/>
              <a:gd name="T37" fmla="*/ 241 h 241"/>
              <a:gd name="T38" fmla="*/ 150 w 181"/>
              <a:gd name="T39" fmla="*/ 241 h 241"/>
              <a:gd name="T40" fmla="*/ 172 w 181"/>
              <a:gd name="T41" fmla="*/ 232 h 241"/>
              <a:gd name="T42" fmla="*/ 181 w 181"/>
              <a:gd name="T43" fmla="*/ 211 h 241"/>
              <a:gd name="T44" fmla="*/ 172 w 181"/>
              <a:gd name="T45" fmla="*/ 190 h 241"/>
              <a:gd name="T46" fmla="*/ 150 w 181"/>
              <a:gd name="T47" fmla="*/ 18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 h="241">
                <a:moveTo>
                  <a:pt x="150" y="181"/>
                </a:moveTo>
                <a:cubicBezTo>
                  <a:pt x="91" y="181"/>
                  <a:pt x="91" y="181"/>
                  <a:pt x="91" y="181"/>
                </a:cubicBezTo>
                <a:cubicBezTo>
                  <a:pt x="82" y="181"/>
                  <a:pt x="75" y="178"/>
                  <a:pt x="69" y="172"/>
                </a:cubicBezTo>
                <a:cubicBezTo>
                  <a:pt x="64" y="166"/>
                  <a:pt x="61" y="159"/>
                  <a:pt x="61" y="151"/>
                </a:cubicBezTo>
                <a:cubicBezTo>
                  <a:pt x="61" y="121"/>
                  <a:pt x="61" y="121"/>
                  <a:pt x="61" y="121"/>
                </a:cubicBezTo>
                <a:cubicBezTo>
                  <a:pt x="150" y="121"/>
                  <a:pt x="150" y="121"/>
                  <a:pt x="150" y="121"/>
                </a:cubicBezTo>
                <a:cubicBezTo>
                  <a:pt x="159" y="121"/>
                  <a:pt x="166" y="118"/>
                  <a:pt x="172" y="112"/>
                </a:cubicBezTo>
                <a:cubicBezTo>
                  <a:pt x="178" y="106"/>
                  <a:pt x="181" y="99"/>
                  <a:pt x="181" y="91"/>
                </a:cubicBezTo>
                <a:cubicBezTo>
                  <a:pt x="181" y="82"/>
                  <a:pt x="178" y="75"/>
                  <a:pt x="172" y="69"/>
                </a:cubicBezTo>
                <a:cubicBezTo>
                  <a:pt x="166" y="63"/>
                  <a:pt x="159" y="60"/>
                  <a:pt x="150" y="60"/>
                </a:cubicBezTo>
                <a:cubicBezTo>
                  <a:pt x="61" y="60"/>
                  <a:pt x="61" y="60"/>
                  <a:pt x="61" y="60"/>
                </a:cubicBezTo>
                <a:cubicBezTo>
                  <a:pt x="61" y="30"/>
                  <a:pt x="61" y="30"/>
                  <a:pt x="61" y="30"/>
                </a:cubicBezTo>
                <a:cubicBezTo>
                  <a:pt x="61" y="22"/>
                  <a:pt x="58" y="15"/>
                  <a:pt x="52" y="9"/>
                </a:cubicBezTo>
                <a:cubicBezTo>
                  <a:pt x="46" y="3"/>
                  <a:pt x="39" y="0"/>
                  <a:pt x="31" y="0"/>
                </a:cubicBezTo>
                <a:cubicBezTo>
                  <a:pt x="22" y="0"/>
                  <a:pt x="15" y="3"/>
                  <a:pt x="9" y="9"/>
                </a:cubicBezTo>
                <a:cubicBezTo>
                  <a:pt x="3" y="15"/>
                  <a:pt x="0" y="22"/>
                  <a:pt x="0" y="30"/>
                </a:cubicBezTo>
                <a:cubicBezTo>
                  <a:pt x="0" y="151"/>
                  <a:pt x="0" y="151"/>
                  <a:pt x="0" y="151"/>
                </a:cubicBezTo>
                <a:cubicBezTo>
                  <a:pt x="0" y="176"/>
                  <a:pt x="9" y="197"/>
                  <a:pt x="27" y="215"/>
                </a:cubicBezTo>
                <a:cubicBezTo>
                  <a:pt x="44" y="232"/>
                  <a:pt x="66" y="241"/>
                  <a:pt x="91" y="241"/>
                </a:cubicBezTo>
                <a:cubicBezTo>
                  <a:pt x="150" y="241"/>
                  <a:pt x="150" y="241"/>
                  <a:pt x="150" y="241"/>
                </a:cubicBezTo>
                <a:cubicBezTo>
                  <a:pt x="159" y="241"/>
                  <a:pt x="166" y="238"/>
                  <a:pt x="172" y="232"/>
                </a:cubicBezTo>
                <a:cubicBezTo>
                  <a:pt x="178" y="226"/>
                  <a:pt x="181" y="219"/>
                  <a:pt x="181" y="211"/>
                </a:cubicBezTo>
                <a:cubicBezTo>
                  <a:pt x="181" y="203"/>
                  <a:pt x="178" y="196"/>
                  <a:pt x="172" y="190"/>
                </a:cubicBezTo>
                <a:cubicBezTo>
                  <a:pt x="166" y="184"/>
                  <a:pt x="159" y="181"/>
                  <a:pt x="150" y="18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grpSp>
        <p:nvGrpSpPr>
          <p:cNvPr id="88" name="Group 87"/>
          <p:cNvGrpSpPr/>
          <p:nvPr/>
        </p:nvGrpSpPr>
        <p:grpSpPr>
          <a:xfrm>
            <a:off x="20816045" y="9469169"/>
            <a:ext cx="1943738" cy="1943738"/>
            <a:chOff x="7806016" y="3550938"/>
            <a:chExt cx="728902" cy="728902"/>
          </a:xfrm>
        </p:grpSpPr>
        <p:sp>
          <p:nvSpPr>
            <p:cNvPr id="84" name="Oval 83"/>
            <p:cNvSpPr/>
            <p:nvPr/>
          </p:nvSpPr>
          <p:spPr>
            <a:xfrm>
              <a:off x="7806016" y="3550938"/>
              <a:ext cx="728902" cy="728902"/>
            </a:xfrm>
            <a:prstGeom prst="ellipse">
              <a:avLst/>
            </a:prstGeom>
            <a:solidFill>
              <a:schemeClr val="bg1"/>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66" name="Oval 65"/>
            <p:cNvSpPr/>
            <p:nvPr/>
          </p:nvSpPr>
          <p:spPr>
            <a:xfrm>
              <a:off x="7848600" y="3593522"/>
              <a:ext cx="643734" cy="64373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grpSp>
      <p:grpSp>
        <p:nvGrpSpPr>
          <p:cNvPr id="71" name="Group 70"/>
          <p:cNvGrpSpPr/>
          <p:nvPr/>
        </p:nvGrpSpPr>
        <p:grpSpPr>
          <a:xfrm>
            <a:off x="21355120" y="9921985"/>
            <a:ext cx="865584" cy="1038106"/>
            <a:chOff x="8071963" y="3061130"/>
            <a:chExt cx="476865" cy="571910"/>
          </a:xfrm>
        </p:grpSpPr>
        <p:sp>
          <p:nvSpPr>
            <p:cNvPr id="72" name="Freeform 71"/>
            <p:cNvSpPr>
              <a:spLocks/>
            </p:cNvSpPr>
            <p:nvPr/>
          </p:nvSpPr>
          <p:spPr bwMode="invGray">
            <a:xfrm>
              <a:off x="8145706" y="3061130"/>
              <a:ext cx="109794" cy="211394"/>
            </a:xfrm>
            <a:custGeom>
              <a:avLst/>
              <a:gdLst>
                <a:gd name="T0" fmla="*/ 47 w 67"/>
                <a:gd name="T1" fmla="*/ 0 h 129"/>
                <a:gd name="T2" fmla="*/ 34 w 67"/>
                <a:gd name="T3" fmla="*/ 51 h 129"/>
                <a:gd name="T4" fmla="*/ 32 w 67"/>
                <a:gd name="T5" fmla="*/ 51 h 129"/>
                <a:gd name="T6" fmla="*/ 19 w 67"/>
                <a:gd name="T7" fmla="*/ 0 h 129"/>
                <a:gd name="T8" fmla="*/ 0 w 67"/>
                <a:gd name="T9" fmla="*/ 0 h 129"/>
                <a:gd name="T10" fmla="*/ 23 w 67"/>
                <a:gd name="T11" fmla="*/ 78 h 129"/>
                <a:gd name="T12" fmla="*/ 23 w 67"/>
                <a:gd name="T13" fmla="*/ 129 h 129"/>
                <a:gd name="T14" fmla="*/ 44 w 67"/>
                <a:gd name="T15" fmla="*/ 129 h 129"/>
                <a:gd name="T16" fmla="*/ 44 w 67"/>
                <a:gd name="T17" fmla="*/ 76 h 129"/>
                <a:gd name="T18" fmla="*/ 67 w 67"/>
                <a:gd name="T19" fmla="*/ 0 h 129"/>
                <a:gd name="T20" fmla="*/ 47 w 67"/>
                <a:gd name="T21"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29">
                  <a:moveTo>
                    <a:pt x="47" y="0"/>
                  </a:moveTo>
                  <a:lnTo>
                    <a:pt x="34" y="51"/>
                  </a:lnTo>
                  <a:lnTo>
                    <a:pt x="32" y="51"/>
                  </a:lnTo>
                  <a:lnTo>
                    <a:pt x="19" y="0"/>
                  </a:lnTo>
                  <a:lnTo>
                    <a:pt x="0" y="0"/>
                  </a:lnTo>
                  <a:lnTo>
                    <a:pt x="23" y="78"/>
                  </a:lnTo>
                  <a:lnTo>
                    <a:pt x="23" y="129"/>
                  </a:lnTo>
                  <a:lnTo>
                    <a:pt x="44" y="129"/>
                  </a:lnTo>
                  <a:lnTo>
                    <a:pt x="44" y="76"/>
                  </a:lnTo>
                  <a:lnTo>
                    <a:pt x="67" y="0"/>
                  </a:lnTo>
                  <a:lnTo>
                    <a:pt x="47"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73" name="Freeform 72"/>
            <p:cNvSpPr>
              <a:spLocks noEditPoints="1"/>
            </p:cNvSpPr>
            <p:nvPr/>
          </p:nvSpPr>
          <p:spPr bwMode="invGray">
            <a:xfrm>
              <a:off x="8252221" y="3113568"/>
              <a:ext cx="85213" cy="163871"/>
            </a:xfrm>
            <a:custGeom>
              <a:avLst/>
              <a:gdLst>
                <a:gd name="T0" fmla="*/ 14 w 36"/>
                <a:gd name="T1" fmla="*/ 56 h 69"/>
                <a:gd name="T2" fmla="*/ 13 w 36"/>
                <a:gd name="T3" fmla="*/ 52 h 69"/>
                <a:gd name="T4" fmla="*/ 13 w 36"/>
                <a:gd name="T5" fmla="*/ 16 h 69"/>
                <a:gd name="T6" fmla="*/ 14 w 36"/>
                <a:gd name="T7" fmla="*/ 12 h 69"/>
                <a:gd name="T8" fmla="*/ 18 w 36"/>
                <a:gd name="T9" fmla="*/ 11 h 69"/>
                <a:gd name="T10" fmla="*/ 22 w 36"/>
                <a:gd name="T11" fmla="*/ 12 h 69"/>
                <a:gd name="T12" fmla="*/ 23 w 36"/>
                <a:gd name="T13" fmla="*/ 16 h 69"/>
                <a:gd name="T14" fmla="*/ 23 w 36"/>
                <a:gd name="T15" fmla="*/ 52 h 69"/>
                <a:gd name="T16" fmla="*/ 22 w 36"/>
                <a:gd name="T17" fmla="*/ 56 h 69"/>
                <a:gd name="T18" fmla="*/ 18 w 36"/>
                <a:gd name="T19" fmla="*/ 57 h 69"/>
                <a:gd name="T20" fmla="*/ 14 w 36"/>
                <a:gd name="T21" fmla="*/ 56 h 69"/>
                <a:gd name="T22" fmla="*/ 5 w 36"/>
                <a:gd name="T23" fmla="*/ 4 h 69"/>
                <a:gd name="T24" fmla="*/ 0 w 36"/>
                <a:gd name="T25" fmla="*/ 16 h 69"/>
                <a:gd name="T26" fmla="*/ 0 w 36"/>
                <a:gd name="T27" fmla="*/ 50 h 69"/>
                <a:gd name="T28" fmla="*/ 5 w 36"/>
                <a:gd name="T29" fmla="*/ 64 h 69"/>
                <a:gd name="T30" fmla="*/ 18 w 36"/>
                <a:gd name="T31" fmla="*/ 69 h 69"/>
                <a:gd name="T32" fmla="*/ 31 w 36"/>
                <a:gd name="T33" fmla="*/ 64 h 69"/>
                <a:gd name="T34" fmla="*/ 36 w 36"/>
                <a:gd name="T35" fmla="*/ 51 h 69"/>
                <a:gd name="T36" fmla="*/ 36 w 36"/>
                <a:gd name="T37" fmla="*/ 17 h 69"/>
                <a:gd name="T38" fmla="*/ 31 w 36"/>
                <a:gd name="T39" fmla="*/ 4 h 69"/>
                <a:gd name="T40" fmla="*/ 18 w 36"/>
                <a:gd name="T41" fmla="*/ 0 h 69"/>
                <a:gd name="T42" fmla="*/ 5 w 36"/>
                <a:gd name="T43"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69">
                  <a:moveTo>
                    <a:pt x="14" y="56"/>
                  </a:moveTo>
                  <a:cubicBezTo>
                    <a:pt x="13" y="55"/>
                    <a:pt x="13" y="53"/>
                    <a:pt x="13" y="52"/>
                  </a:cubicBezTo>
                  <a:cubicBezTo>
                    <a:pt x="13" y="16"/>
                    <a:pt x="13" y="16"/>
                    <a:pt x="13" y="16"/>
                  </a:cubicBezTo>
                  <a:cubicBezTo>
                    <a:pt x="13" y="14"/>
                    <a:pt x="13" y="13"/>
                    <a:pt x="14" y="12"/>
                  </a:cubicBezTo>
                  <a:cubicBezTo>
                    <a:pt x="15" y="11"/>
                    <a:pt x="16" y="11"/>
                    <a:pt x="18" y="11"/>
                  </a:cubicBezTo>
                  <a:cubicBezTo>
                    <a:pt x="19" y="11"/>
                    <a:pt x="21" y="11"/>
                    <a:pt x="22" y="12"/>
                  </a:cubicBezTo>
                  <a:cubicBezTo>
                    <a:pt x="23" y="13"/>
                    <a:pt x="23" y="14"/>
                    <a:pt x="23" y="16"/>
                  </a:cubicBezTo>
                  <a:cubicBezTo>
                    <a:pt x="23" y="52"/>
                    <a:pt x="23" y="52"/>
                    <a:pt x="23" y="52"/>
                  </a:cubicBezTo>
                  <a:cubicBezTo>
                    <a:pt x="23" y="53"/>
                    <a:pt x="23" y="55"/>
                    <a:pt x="22" y="56"/>
                  </a:cubicBezTo>
                  <a:cubicBezTo>
                    <a:pt x="21" y="57"/>
                    <a:pt x="19" y="57"/>
                    <a:pt x="18" y="57"/>
                  </a:cubicBezTo>
                  <a:cubicBezTo>
                    <a:pt x="16" y="57"/>
                    <a:pt x="15" y="57"/>
                    <a:pt x="14" y="56"/>
                  </a:cubicBezTo>
                  <a:moveTo>
                    <a:pt x="5" y="4"/>
                  </a:moveTo>
                  <a:cubicBezTo>
                    <a:pt x="2" y="7"/>
                    <a:pt x="0" y="11"/>
                    <a:pt x="0" y="16"/>
                  </a:cubicBezTo>
                  <a:cubicBezTo>
                    <a:pt x="0" y="50"/>
                    <a:pt x="0" y="50"/>
                    <a:pt x="0" y="50"/>
                  </a:cubicBezTo>
                  <a:cubicBezTo>
                    <a:pt x="0" y="56"/>
                    <a:pt x="2" y="60"/>
                    <a:pt x="5" y="64"/>
                  </a:cubicBezTo>
                  <a:cubicBezTo>
                    <a:pt x="8" y="67"/>
                    <a:pt x="12" y="69"/>
                    <a:pt x="18" y="69"/>
                  </a:cubicBezTo>
                  <a:cubicBezTo>
                    <a:pt x="23" y="69"/>
                    <a:pt x="28" y="67"/>
                    <a:pt x="31" y="64"/>
                  </a:cubicBezTo>
                  <a:cubicBezTo>
                    <a:pt x="34" y="61"/>
                    <a:pt x="36" y="56"/>
                    <a:pt x="36" y="51"/>
                  </a:cubicBezTo>
                  <a:cubicBezTo>
                    <a:pt x="36" y="17"/>
                    <a:pt x="36" y="17"/>
                    <a:pt x="36" y="17"/>
                  </a:cubicBezTo>
                  <a:cubicBezTo>
                    <a:pt x="36" y="12"/>
                    <a:pt x="34" y="8"/>
                    <a:pt x="31" y="4"/>
                  </a:cubicBezTo>
                  <a:cubicBezTo>
                    <a:pt x="27" y="1"/>
                    <a:pt x="23" y="0"/>
                    <a:pt x="18" y="0"/>
                  </a:cubicBezTo>
                  <a:cubicBezTo>
                    <a:pt x="13" y="0"/>
                    <a:pt x="8" y="1"/>
                    <a:pt x="5"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74" name="Freeform 73"/>
            <p:cNvSpPr>
              <a:spLocks/>
            </p:cNvSpPr>
            <p:nvPr/>
          </p:nvSpPr>
          <p:spPr bwMode="invGray">
            <a:xfrm>
              <a:off x="8362015" y="3116846"/>
              <a:ext cx="81935" cy="157316"/>
            </a:xfrm>
            <a:custGeom>
              <a:avLst/>
              <a:gdLst>
                <a:gd name="T0" fmla="*/ 23 w 35"/>
                <a:gd name="T1" fmla="*/ 0 h 67"/>
                <a:gd name="T2" fmla="*/ 23 w 35"/>
                <a:gd name="T3" fmla="*/ 50 h 67"/>
                <a:gd name="T4" fmla="*/ 19 w 35"/>
                <a:gd name="T5" fmla="*/ 54 h 67"/>
                <a:gd name="T6" fmla="*/ 15 w 35"/>
                <a:gd name="T7" fmla="*/ 55 h 67"/>
                <a:gd name="T8" fmla="*/ 13 w 35"/>
                <a:gd name="T9" fmla="*/ 54 h 67"/>
                <a:gd name="T10" fmla="*/ 12 w 35"/>
                <a:gd name="T11" fmla="*/ 51 h 67"/>
                <a:gd name="T12" fmla="*/ 12 w 35"/>
                <a:gd name="T13" fmla="*/ 0 h 67"/>
                <a:gd name="T14" fmla="*/ 0 w 35"/>
                <a:gd name="T15" fmla="*/ 0 h 67"/>
                <a:gd name="T16" fmla="*/ 0 w 35"/>
                <a:gd name="T17" fmla="*/ 55 h 67"/>
                <a:gd name="T18" fmla="*/ 2 w 35"/>
                <a:gd name="T19" fmla="*/ 64 h 67"/>
                <a:gd name="T20" fmla="*/ 8 w 35"/>
                <a:gd name="T21" fmla="*/ 67 h 67"/>
                <a:gd name="T22" fmla="*/ 15 w 35"/>
                <a:gd name="T23" fmla="*/ 65 h 67"/>
                <a:gd name="T24" fmla="*/ 23 w 35"/>
                <a:gd name="T25" fmla="*/ 59 h 67"/>
                <a:gd name="T26" fmla="*/ 23 w 35"/>
                <a:gd name="T27" fmla="*/ 66 h 67"/>
                <a:gd name="T28" fmla="*/ 35 w 35"/>
                <a:gd name="T29" fmla="*/ 66 h 67"/>
                <a:gd name="T30" fmla="*/ 35 w 35"/>
                <a:gd name="T31" fmla="*/ 0 h 67"/>
                <a:gd name="T32" fmla="*/ 23 w 35"/>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67">
                  <a:moveTo>
                    <a:pt x="23" y="0"/>
                  </a:moveTo>
                  <a:cubicBezTo>
                    <a:pt x="23" y="50"/>
                    <a:pt x="23" y="50"/>
                    <a:pt x="23" y="50"/>
                  </a:cubicBezTo>
                  <a:cubicBezTo>
                    <a:pt x="21" y="52"/>
                    <a:pt x="20" y="53"/>
                    <a:pt x="19" y="54"/>
                  </a:cubicBezTo>
                  <a:cubicBezTo>
                    <a:pt x="17" y="55"/>
                    <a:pt x="16" y="55"/>
                    <a:pt x="15" y="55"/>
                  </a:cubicBezTo>
                  <a:cubicBezTo>
                    <a:pt x="14" y="55"/>
                    <a:pt x="13" y="55"/>
                    <a:pt x="13" y="54"/>
                  </a:cubicBezTo>
                  <a:cubicBezTo>
                    <a:pt x="12" y="53"/>
                    <a:pt x="12" y="52"/>
                    <a:pt x="12" y="51"/>
                  </a:cubicBezTo>
                  <a:cubicBezTo>
                    <a:pt x="12" y="0"/>
                    <a:pt x="12" y="0"/>
                    <a:pt x="12" y="0"/>
                  </a:cubicBezTo>
                  <a:cubicBezTo>
                    <a:pt x="0" y="0"/>
                    <a:pt x="0" y="0"/>
                    <a:pt x="0" y="0"/>
                  </a:cubicBezTo>
                  <a:cubicBezTo>
                    <a:pt x="0" y="55"/>
                    <a:pt x="0" y="55"/>
                    <a:pt x="0" y="55"/>
                  </a:cubicBezTo>
                  <a:cubicBezTo>
                    <a:pt x="0" y="59"/>
                    <a:pt x="1" y="62"/>
                    <a:pt x="2" y="64"/>
                  </a:cubicBezTo>
                  <a:cubicBezTo>
                    <a:pt x="3" y="66"/>
                    <a:pt x="6" y="67"/>
                    <a:pt x="8" y="67"/>
                  </a:cubicBezTo>
                  <a:cubicBezTo>
                    <a:pt x="11" y="67"/>
                    <a:pt x="13" y="66"/>
                    <a:pt x="15" y="65"/>
                  </a:cubicBezTo>
                  <a:cubicBezTo>
                    <a:pt x="18" y="63"/>
                    <a:pt x="20" y="61"/>
                    <a:pt x="23" y="59"/>
                  </a:cubicBezTo>
                  <a:cubicBezTo>
                    <a:pt x="23" y="66"/>
                    <a:pt x="23" y="66"/>
                    <a:pt x="23" y="66"/>
                  </a:cubicBezTo>
                  <a:cubicBezTo>
                    <a:pt x="35" y="66"/>
                    <a:pt x="35" y="66"/>
                    <a:pt x="35" y="66"/>
                  </a:cubicBezTo>
                  <a:cubicBezTo>
                    <a:pt x="35" y="0"/>
                    <a:pt x="35" y="0"/>
                    <a:pt x="35" y="0"/>
                  </a:cubicBezTo>
                  <a:lnTo>
                    <a:pt x="23"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75" name="Freeform 74"/>
            <p:cNvSpPr>
              <a:spLocks/>
            </p:cNvSpPr>
            <p:nvPr/>
          </p:nvSpPr>
          <p:spPr bwMode="invGray">
            <a:xfrm>
              <a:off x="8350544" y="3442949"/>
              <a:ext cx="22942" cy="108155"/>
            </a:xfrm>
            <a:custGeom>
              <a:avLst/>
              <a:gdLst>
                <a:gd name="T0" fmla="*/ 5 w 10"/>
                <a:gd name="T1" fmla="*/ 0 h 46"/>
                <a:gd name="T2" fmla="*/ 2 w 10"/>
                <a:gd name="T3" fmla="*/ 0 h 46"/>
                <a:gd name="T4" fmla="*/ 0 w 10"/>
                <a:gd name="T5" fmla="*/ 2 h 46"/>
                <a:gd name="T6" fmla="*/ 0 w 10"/>
                <a:gd name="T7" fmla="*/ 43 h 46"/>
                <a:gd name="T8" fmla="*/ 2 w 10"/>
                <a:gd name="T9" fmla="*/ 46 h 46"/>
                <a:gd name="T10" fmla="*/ 5 w 10"/>
                <a:gd name="T11" fmla="*/ 46 h 46"/>
                <a:gd name="T12" fmla="*/ 9 w 10"/>
                <a:gd name="T13" fmla="*/ 45 h 46"/>
                <a:gd name="T14" fmla="*/ 10 w 10"/>
                <a:gd name="T15" fmla="*/ 40 h 46"/>
                <a:gd name="T16" fmla="*/ 10 w 10"/>
                <a:gd name="T17" fmla="*/ 7 h 46"/>
                <a:gd name="T18" fmla="*/ 8 w 10"/>
                <a:gd name="T19" fmla="*/ 1 h 46"/>
                <a:gd name="T20" fmla="*/ 5 w 10"/>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46">
                  <a:moveTo>
                    <a:pt x="5" y="0"/>
                  </a:moveTo>
                  <a:cubicBezTo>
                    <a:pt x="4" y="0"/>
                    <a:pt x="3" y="0"/>
                    <a:pt x="2" y="0"/>
                  </a:cubicBezTo>
                  <a:cubicBezTo>
                    <a:pt x="1" y="1"/>
                    <a:pt x="0" y="1"/>
                    <a:pt x="0" y="2"/>
                  </a:cubicBezTo>
                  <a:cubicBezTo>
                    <a:pt x="0" y="43"/>
                    <a:pt x="0" y="43"/>
                    <a:pt x="0" y="43"/>
                  </a:cubicBezTo>
                  <a:cubicBezTo>
                    <a:pt x="1" y="44"/>
                    <a:pt x="1" y="45"/>
                    <a:pt x="2" y="46"/>
                  </a:cubicBezTo>
                  <a:cubicBezTo>
                    <a:pt x="3" y="46"/>
                    <a:pt x="4" y="46"/>
                    <a:pt x="5" y="46"/>
                  </a:cubicBezTo>
                  <a:cubicBezTo>
                    <a:pt x="7" y="46"/>
                    <a:pt x="8" y="46"/>
                    <a:pt x="9" y="45"/>
                  </a:cubicBezTo>
                  <a:cubicBezTo>
                    <a:pt x="9" y="44"/>
                    <a:pt x="10" y="43"/>
                    <a:pt x="10" y="40"/>
                  </a:cubicBezTo>
                  <a:cubicBezTo>
                    <a:pt x="10" y="7"/>
                    <a:pt x="10" y="7"/>
                    <a:pt x="10" y="7"/>
                  </a:cubicBezTo>
                  <a:cubicBezTo>
                    <a:pt x="10" y="4"/>
                    <a:pt x="9" y="3"/>
                    <a:pt x="8" y="1"/>
                  </a:cubicBezTo>
                  <a:cubicBezTo>
                    <a:pt x="8" y="0"/>
                    <a:pt x="6" y="0"/>
                    <a:pt x="5"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76" name="Freeform 75"/>
            <p:cNvSpPr>
              <a:spLocks/>
            </p:cNvSpPr>
            <p:nvPr/>
          </p:nvSpPr>
          <p:spPr bwMode="invGray">
            <a:xfrm>
              <a:off x="8453783" y="3442949"/>
              <a:ext cx="26219" cy="32774"/>
            </a:xfrm>
            <a:custGeom>
              <a:avLst/>
              <a:gdLst>
                <a:gd name="T0" fmla="*/ 6 w 11"/>
                <a:gd name="T1" fmla="*/ 0 h 14"/>
                <a:gd name="T2" fmla="*/ 1 w 11"/>
                <a:gd name="T3" fmla="*/ 2 h 14"/>
                <a:gd name="T4" fmla="*/ 0 w 11"/>
                <a:gd name="T5" fmla="*/ 8 h 14"/>
                <a:gd name="T6" fmla="*/ 0 w 11"/>
                <a:gd name="T7" fmla="*/ 14 h 14"/>
                <a:gd name="T8" fmla="*/ 11 w 11"/>
                <a:gd name="T9" fmla="*/ 14 h 14"/>
                <a:gd name="T10" fmla="*/ 11 w 11"/>
                <a:gd name="T11" fmla="*/ 8 h 14"/>
                <a:gd name="T12" fmla="*/ 10 w 11"/>
                <a:gd name="T13" fmla="*/ 2 h 14"/>
                <a:gd name="T14" fmla="*/ 6 w 11"/>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6" y="0"/>
                  </a:moveTo>
                  <a:cubicBezTo>
                    <a:pt x="4" y="0"/>
                    <a:pt x="2" y="1"/>
                    <a:pt x="1" y="2"/>
                  </a:cubicBezTo>
                  <a:cubicBezTo>
                    <a:pt x="1" y="3"/>
                    <a:pt x="0" y="5"/>
                    <a:pt x="0" y="8"/>
                  </a:cubicBezTo>
                  <a:cubicBezTo>
                    <a:pt x="0" y="14"/>
                    <a:pt x="0" y="14"/>
                    <a:pt x="0" y="14"/>
                  </a:cubicBezTo>
                  <a:cubicBezTo>
                    <a:pt x="11" y="14"/>
                    <a:pt x="11" y="14"/>
                    <a:pt x="11" y="14"/>
                  </a:cubicBezTo>
                  <a:cubicBezTo>
                    <a:pt x="11" y="8"/>
                    <a:pt x="11" y="8"/>
                    <a:pt x="11" y="8"/>
                  </a:cubicBezTo>
                  <a:cubicBezTo>
                    <a:pt x="11" y="5"/>
                    <a:pt x="10" y="3"/>
                    <a:pt x="10" y="2"/>
                  </a:cubicBezTo>
                  <a:cubicBezTo>
                    <a:pt x="9" y="1"/>
                    <a:pt x="7" y="0"/>
                    <a:pt x="6"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77" name="Freeform 76"/>
            <p:cNvSpPr>
              <a:spLocks noEditPoints="1"/>
            </p:cNvSpPr>
            <p:nvPr/>
          </p:nvSpPr>
          <p:spPr bwMode="invGray">
            <a:xfrm>
              <a:off x="8071963" y="3313491"/>
              <a:ext cx="476865" cy="319549"/>
            </a:xfrm>
            <a:custGeom>
              <a:avLst/>
              <a:gdLst>
                <a:gd name="T0" fmla="*/ 171 w 201"/>
                <a:gd name="T1" fmla="*/ 1 h 135"/>
                <a:gd name="T2" fmla="*/ 100 w 201"/>
                <a:gd name="T3" fmla="*/ 0 h 135"/>
                <a:gd name="T4" fmla="*/ 30 w 201"/>
                <a:gd name="T5" fmla="*/ 1 h 135"/>
                <a:gd name="T6" fmla="*/ 0 w 201"/>
                <a:gd name="T7" fmla="*/ 68 h 135"/>
                <a:gd name="T8" fmla="*/ 30 w 201"/>
                <a:gd name="T9" fmla="*/ 134 h 135"/>
                <a:gd name="T10" fmla="*/ 171 w 201"/>
                <a:gd name="T11" fmla="*/ 134 h 135"/>
                <a:gd name="T12" fmla="*/ 201 w 201"/>
                <a:gd name="T13" fmla="*/ 68 h 135"/>
                <a:gd name="T14" fmla="*/ 43 w 201"/>
                <a:gd name="T15" fmla="*/ 111 h 135"/>
                <a:gd name="T16" fmla="*/ 30 w 201"/>
                <a:gd name="T17" fmla="*/ 35 h 135"/>
                <a:gd name="T18" fmla="*/ 15 w 201"/>
                <a:gd name="T19" fmla="*/ 22 h 135"/>
                <a:gd name="T20" fmla="*/ 58 w 201"/>
                <a:gd name="T21" fmla="*/ 35 h 135"/>
                <a:gd name="T22" fmla="*/ 43 w 201"/>
                <a:gd name="T23" fmla="*/ 111 h 135"/>
                <a:gd name="T24" fmla="*/ 80 w 201"/>
                <a:gd name="T25" fmla="*/ 111 h 135"/>
                <a:gd name="T26" fmla="*/ 73 w 201"/>
                <a:gd name="T27" fmla="*/ 110 h 135"/>
                <a:gd name="T28" fmla="*/ 60 w 201"/>
                <a:gd name="T29" fmla="*/ 109 h 135"/>
                <a:gd name="T30" fmla="*/ 57 w 201"/>
                <a:gd name="T31" fmla="*/ 45 h 135"/>
                <a:gd name="T32" fmla="*/ 70 w 201"/>
                <a:gd name="T33" fmla="*/ 95 h 135"/>
                <a:gd name="T34" fmla="*/ 73 w 201"/>
                <a:gd name="T35" fmla="*/ 100 h 135"/>
                <a:gd name="T36" fmla="*/ 80 w 201"/>
                <a:gd name="T37" fmla="*/ 95 h 135"/>
                <a:gd name="T38" fmla="*/ 92 w 201"/>
                <a:gd name="T39" fmla="*/ 45 h 135"/>
                <a:gd name="T40" fmla="*/ 139 w 201"/>
                <a:gd name="T41" fmla="*/ 97 h 135"/>
                <a:gd name="T42" fmla="*/ 128 w 201"/>
                <a:gd name="T43" fmla="*/ 112 h 135"/>
                <a:gd name="T44" fmla="*/ 117 w 201"/>
                <a:gd name="T45" fmla="*/ 106 h 135"/>
                <a:gd name="T46" fmla="*/ 104 w 201"/>
                <a:gd name="T47" fmla="*/ 111 h 135"/>
                <a:gd name="T48" fmla="*/ 117 w 201"/>
                <a:gd name="T49" fmla="*/ 22 h 135"/>
                <a:gd name="T50" fmla="*/ 122 w 201"/>
                <a:gd name="T51" fmla="*/ 46 h 135"/>
                <a:gd name="T52" fmla="*/ 136 w 201"/>
                <a:gd name="T53" fmla="*/ 48 h 135"/>
                <a:gd name="T54" fmla="*/ 139 w 201"/>
                <a:gd name="T55" fmla="*/ 97 h 135"/>
                <a:gd name="T56" fmla="*/ 161 w 201"/>
                <a:gd name="T57" fmla="*/ 79 h 135"/>
                <a:gd name="T58" fmla="*/ 162 w 201"/>
                <a:gd name="T59" fmla="*/ 99 h 135"/>
                <a:gd name="T60" fmla="*/ 171 w 201"/>
                <a:gd name="T61" fmla="*/ 99 h 135"/>
                <a:gd name="T62" fmla="*/ 172 w 201"/>
                <a:gd name="T63" fmla="*/ 87 h 135"/>
                <a:gd name="T64" fmla="*/ 184 w 201"/>
                <a:gd name="T65" fmla="*/ 92 h 135"/>
                <a:gd name="T66" fmla="*/ 166 w 201"/>
                <a:gd name="T67" fmla="*/ 113 h 135"/>
                <a:gd name="T68" fmla="*/ 149 w 201"/>
                <a:gd name="T69" fmla="*/ 92 h 135"/>
                <a:gd name="T70" fmla="*/ 154 w 201"/>
                <a:gd name="T71" fmla="*/ 49 h 135"/>
                <a:gd name="T72" fmla="*/ 180 w 201"/>
                <a:gd name="T73" fmla="*/ 48 h 135"/>
                <a:gd name="T74" fmla="*/ 184 w 201"/>
                <a:gd name="T75" fmla="*/ 7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1" h="135">
                  <a:moveTo>
                    <a:pt x="200" y="30"/>
                  </a:moveTo>
                  <a:cubicBezTo>
                    <a:pt x="200" y="14"/>
                    <a:pt x="187" y="1"/>
                    <a:pt x="171" y="1"/>
                  </a:cubicBezTo>
                  <a:cubicBezTo>
                    <a:pt x="149" y="0"/>
                    <a:pt x="127" y="0"/>
                    <a:pt x="104" y="0"/>
                  </a:cubicBezTo>
                  <a:cubicBezTo>
                    <a:pt x="103" y="0"/>
                    <a:pt x="102" y="0"/>
                    <a:pt x="100" y="0"/>
                  </a:cubicBezTo>
                  <a:cubicBezTo>
                    <a:pt x="99" y="0"/>
                    <a:pt x="98" y="0"/>
                    <a:pt x="97" y="0"/>
                  </a:cubicBezTo>
                  <a:cubicBezTo>
                    <a:pt x="74" y="0"/>
                    <a:pt x="52" y="0"/>
                    <a:pt x="30" y="1"/>
                  </a:cubicBezTo>
                  <a:cubicBezTo>
                    <a:pt x="14" y="1"/>
                    <a:pt x="1" y="14"/>
                    <a:pt x="1" y="30"/>
                  </a:cubicBezTo>
                  <a:cubicBezTo>
                    <a:pt x="0" y="42"/>
                    <a:pt x="0" y="55"/>
                    <a:pt x="0" y="68"/>
                  </a:cubicBezTo>
                  <a:cubicBezTo>
                    <a:pt x="0" y="80"/>
                    <a:pt x="0" y="93"/>
                    <a:pt x="1" y="105"/>
                  </a:cubicBezTo>
                  <a:cubicBezTo>
                    <a:pt x="1" y="121"/>
                    <a:pt x="14" y="134"/>
                    <a:pt x="30" y="134"/>
                  </a:cubicBezTo>
                  <a:cubicBezTo>
                    <a:pt x="53" y="135"/>
                    <a:pt x="77" y="135"/>
                    <a:pt x="100" y="135"/>
                  </a:cubicBezTo>
                  <a:cubicBezTo>
                    <a:pt x="124" y="135"/>
                    <a:pt x="148" y="135"/>
                    <a:pt x="171" y="134"/>
                  </a:cubicBezTo>
                  <a:cubicBezTo>
                    <a:pt x="187" y="134"/>
                    <a:pt x="200" y="121"/>
                    <a:pt x="200" y="105"/>
                  </a:cubicBezTo>
                  <a:cubicBezTo>
                    <a:pt x="201" y="93"/>
                    <a:pt x="201" y="80"/>
                    <a:pt x="201" y="68"/>
                  </a:cubicBezTo>
                  <a:cubicBezTo>
                    <a:pt x="201" y="55"/>
                    <a:pt x="201" y="42"/>
                    <a:pt x="200" y="30"/>
                  </a:cubicBezTo>
                  <a:close/>
                  <a:moveTo>
                    <a:pt x="43" y="111"/>
                  </a:moveTo>
                  <a:cubicBezTo>
                    <a:pt x="30" y="111"/>
                    <a:pt x="30" y="111"/>
                    <a:pt x="30" y="111"/>
                  </a:cubicBezTo>
                  <a:cubicBezTo>
                    <a:pt x="30" y="35"/>
                    <a:pt x="30" y="35"/>
                    <a:pt x="30" y="35"/>
                  </a:cubicBezTo>
                  <a:cubicBezTo>
                    <a:pt x="15" y="35"/>
                    <a:pt x="15" y="35"/>
                    <a:pt x="15" y="35"/>
                  </a:cubicBezTo>
                  <a:cubicBezTo>
                    <a:pt x="15" y="22"/>
                    <a:pt x="15" y="22"/>
                    <a:pt x="15" y="22"/>
                  </a:cubicBezTo>
                  <a:cubicBezTo>
                    <a:pt x="58" y="22"/>
                    <a:pt x="58" y="22"/>
                    <a:pt x="58" y="22"/>
                  </a:cubicBezTo>
                  <a:cubicBezTo>
                    <a:pt x="58" y="35"/>
                    <a:pt x="58" y="35"/>
                    <a:pt x="58" y="35"/>
                  </a:cubicBezTo>
                  <a:cubicBezTo>
                    <a:pt x="43" y="35"/>
                    <a:pt x="43" y="35"/>
                    <a:pt x="43" y="35"/>
                  </a:cubicBezTo>
                  <a:lnTo>
                    <a:pt x="43" y="111"/>
                  </a:lnTo>
                  <a:close/>
                  <a:moveTo>
                    <a:pt x="92" y="111"/>
                  </a:moveTo>
                  <a:cubicBezTo>
                    <a:pt x="80" y="111"/>
                    <a:pt x="80" y="111"/>
                    <a:pt x="80" y="111"/>
                  </a:cubicBezTo>
                  <a:cubicBezTo>
                    <a:pt x="80" y="104"/>
                    <a:pt x="80" y="104"/>
                    <a:pt x="80" y="104"/>
                  </a:cubicBezTo>
                  <a:cubicBezTo>
                    <a:pt x="78" y="106"/>
                    <a:pt x="75" y="108"/>
                    <a:pt x="73" y="110"/>
                  </a:cubicBezTo>
                  <a:cubicBezTo>
                    <a:pt x="71" y="111"/>
                    <a:pt x="68" y="112"/>
                    <a:pt x="66" y="112"/>
                  </a:cubicBezTo>
                  <a:cubicBezTo>
                    <a:pt x="63" y="112"/>
                    <a:pt x="61" y="111"/>
                    <a:pt x="60" y="109"/>
                  </a:cubicBezTo>
                  <a:cubicBezTo>
                    <a:pt x="58" y="107"/>
                    <a:pt x="57" y="104"/>
                    <a:pt x="57" y="100"/>
                  </a:cubicBezTo>
                  <a:cubicBezTo>
                    <a:pt x="57" y="45"/>
                    <a:pt x="57" y="45"/>
                    <a:pt x="57" y="45"/>
                  </a:cubicBezTo>
                  <a:cubicBezTo>
                    <a:pt x="70" y="45"/>
                    <a:pt x="70" y="45"/>
                    <a:pt x="70" y="45"/>
                  </a:cubicBezTo>
                  <a:cubicBezTo>
                    <a:pt x="70" y="95"/>
                    <a:pt x="70" y="95"/>
                    <a:pt x="70" y="95"/>
                  </a:cubicBezTo>
                  <a:cubicBezTo>
                    <a:pt x="70" y="97"/>
                    <a:pt x="70" y="98"/>
                    <a:pt x="70" y="99"/>
                  </a:cubicBezTo>
                  <a:cubicBezTo>
                    <a:pt x="71" y="100"/>
                    <a:pt x="72" y="100"/>
                    <a:pt x="73" y="100"/>
                  </a:cubicBezTo>
                  <a:cubicBezTo>
                    <a:pt x="74" y="100"/>
                    <a:pt x="75" y="99"/>
                    <a:pt x="76" y="99"/>
                  </a:cubicBezTo>
                  <a:cubicBezTo>
                    <a:pt x="78" y="98"/>
                    <a:pt x="79" y="96"/>
                    <a:pt x="80" y="95"/>
                  </a:cubicBezTo>
                  <a:cubicBezTo>
                    <a:pt x="80" y="45"/>
                    <a:pt x="80" y="45"/>
                    <a:pt x="80" y="45"/>
                  </a:cubicBezTo>
                  <a:cubicBezTo>
                    <a:pt x="92" y="45"/>
                    <a:pt x="92" y="45"/>
                    <a:pt x="92" y="45"/>
                  </a:cubicBezTo>
                  <a:lnTo>
                    <a:pt x="92" y="111"/>
                  </a:lnTo>
                  <a:close/>
                  <a:moveTo>
                    <a:pt x="139" y="97"/>
                  </a:moveTo>
                  <a:cubicBezTo>
                    <a:pt x="139" y="102"/>
                    <a:pt x="138" y="105"/>
                    <a:pt x="136" y="108"/>
                  </a:cubicBezTo>
                  <a:cubicBezTo>
                    <a:pt x="135" y="110"/>
                    <a:pt x="132" y="112"/>
                    <a:pt x="128" y="112"/>
                  </a:cubicBezTo>
                  <a:cubicBezTo>
                    <a:pt x="126" y="112"/>
                    <a:pt x="124" y="111"/>
                    <a:pt x="122" y="110"/>
                  </a:cubicBezTo>
                  <a:cubicBezTo>
                    <a:pt x="120" y="109"/>
                    <a:pt x="118" y="108"/>
                    <a:pt x="117" y="106"/>
                  </a:cubicBezTo>
                  <a:cubicBezTo>
                    <a:pt x="117" y="111"/>
                    <a:pt x="117" y="111"/>
                    <a:pt x="117" y="111"/>
                  </a:cubicBezTo>
                  <a:cubicBezTo>
                    <a:pt x="104" y="111"/>
                    <a:pt x="104" y="111"/>
                    <a:pt x="104" y="111"/>
                  </a:cubicBezTo>
                  <a:cubicBezTo>
                    <a:pt x="104" y="22"/>
                    <a:pt x="104" y="22"/>
                    <a:pt x="104" y="22"/>
                  </a:cubicBezTo>
                  <a:cubicBezTo>
                    <a:pt x="117" y="22"/>
                    <a:pt x="117" y="22"/>
                    <a:pt x="117" y="22"/>
                  </a:cubicBezTo>
                  <a:cubicBezTo>
                    <a:pt x="117" y="50"/>
                    <a:pt x="117" y="50"/>
                    <a:pt x="117" y="50"/>
                  </a:cubicBezTo>
                  <a:cubicBezTo>
                    <a:pt x="118" y="48"/>
                    <a:pt x="120" y="47"/>
                    <a:pt x="122" y="46"/>
                  </a:cubicBezTo>
                  <a:cubicBezTo>
                    <a:pt x="124" y="45"/>
                    <a:pt x="125" y="44"/>
                    <a:pt x="127" y="44"/>
                  </a:cubicBezTo>
                  <a:cubicBezTo>
                    <a:pt x="131" y="44"/>
                    <a:pt x="134" y="46"/>
                    <a:pt x="136" y="48"/>
                  </a:cubicBezTo>
                  <a:cubicBezTo>
                    <a:pt x="138" y="51"/>
                    <a:pt x="139" y="55"/>
                    <a:pt x="139" y="61"/>
                  </a:cubicBezTo>
                  <a:lnTo>
                    <a:pt x="139" y="97"/>
                  </a:lnTo>
                  <a:close/>
                  <a:moveTo>
                    <a:pt x="184" y="79"/>
                  </a:moveTo>
                  <a:cubicBezTo>
                    <a:pt x="161" y="79"/>
                    <a:pt x="161" y="79"/>
                    <a:pt x="161" y="79"/>
                  </a:cubicBezTo>
                  <a:cubicBezTo>
                    <a:pt x="161" y="92"/>
                    <a:pt x="161" y="92"/>
                    <a:pt x="161" y="92"/>
                  </a:cubicBezTo>
                  <a:cubicBezTo>
                    <a:pt x="161" y="95"/>
                    <a:pt x="161" y="98"/>
                    <a:pt x="162" y="99"/>
                  </a:cubicBezTo>
                  <a:cubicBezTo>
                    <a:pt x="163" y="100"/>
                    <a:pt x="164" y="101"/>
                    <a:pt x="166" y="101"/>
                  </a:cubicBezTo>
                  <a:cubicBezTo>
                    <a:pt x="168" y="101"/>
                    <a:pt x="170" y="101"/>
                    <a:pt x="171" y="99"/>
                  </a:cubicBezTo>
                  <a:cubicBezTo>
                    <a:pt x="171" y="98"/>
                    <a:pt x="172" y="96"/>
                    <a:pt x="172" y="92"/>
                  </a:cubicBezTo>
                  <a:cubicBezTo>
                    <a:pt x="172" y="87"/>
                    <a:pt x="172" y="87"/>
                    <a:pt x="172" y="87"/>
                  </a:cubicBezTo>
                  <a:cubicBezTo>
                    <a:pt x="184" y="87"/>
                    <a:pt x="184" y="87"/>
                    <a:pt x="184" y="87"/>
                  </a:cubicBezTo>
                  <a:cubicBezTo>
                    <a:pt x="184" y="92"/>
                    <a:pt x="184" y="92"/>
                    <a:pt x="184" y="92"/>
                  </a:cubicBezTo>
                  <a:cubicBezTo>
                    <a:pt x="184" y="99"/>
                    <a:pt x="183" y="104"/>
                    <a:pt x="180" y="107"/>
                  </a:cubicBezTo>
                  <a:cubicBezTo>
                    <a:pt x="177" y="111"/>
                    <a:pt x="172" y="113"/>
                    <a:pt x="166" y="113"/>
                  </a:cubicBezTo>
                  <a:cubicBezTo>
                    <a:pt x="161" y="113"/>
                    <a:pt x="156" y="111"/>
                    <a:pt x="153" y="107"/>
                  </a:cubicBezTo>
                  <a:cubicBezTo>
                    <a:pt x="150" y="104"/>
                    <a:pt x="149" y="99"/>
                    <a:pt x="149" y="92"/>
                  </a:cubicBezTo>
                  <a:cubicBezTo>
                    <a:pt x="149" y="63"/>
                    <a:pt x="149" y="63"/>
                    <a:pt x="149" y="63"/>
                  </a:cubicBezTo>
                  <a:cubicBezTo>
                    <a:pt x="149" y="57"/>
                    <a:pt x="150" y="52"/>
                    <a:pt x="154" y="49"/>
                  </a:cubicBezTo>
                  <a:cubicBezTo>
                    <a:pt x="157" y="45"/>
                    <a:pt x="162" y="43"/>
                    <a:pt x="167" y="43"/>
                  </a:cubicBezTo>
                  <a:cubicBezTo>
                    <a:pt x="173" y="43"/>
                    <a:pt x="177" y="45"/>
                    <a:pt x="180" y="48"/>
                  </a:cubicBezTo>
                  <a:cubicBezTo>
                    <a:pt x="183" y="52"/>
                    <a:pt x="184" y="57"/>
                    <a:pt x="184" y="63"/>
                  </a:cubicBezTo>
                  <a:lnTo>
                    <a:pt x="184" y="7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grpSp>
      <p:sp>
        <p:nvSpPr>
          <p:cNvPr id="81" name="Rectangle 80"/>
          <p:cNvSpPr/>
          <p:nvPr/>
        </p:nvSpPr>
        <p:spPr>
          <a:xfrm>
            <a:off x="14925803" y="9433406"/>
            <a:ext cx="5682066" cy="1816266"/>
          </a:xfrm>
          <a:prstGeom prst="rect">
            <a:avLst/>
          </a:prstGeom>
        </p:spPr>
        <p:txBody>
          <a:bodyPr wrap="square">
            <a:spAutoFit/>
          </a:bodyPr>
          <a:lstStyle/>
          <a:p>
            <a:pPr algn="r"/>
            <a:r>
              <a:rPr lang="en-US" sz="5334" dirty="0"/>
              <a:t>70 million</a:t>
            </a:r>
          </a:p>
          <a:p>
            <a:pPr algn="r"/>
            <a:r>
              <a:rPr lang="en-US" sz="2934" dirty="0"/>
              <a:t>Lorem ipsum dolor sit amet del ium aut ex et estrum</a:t>
            </a:r>
          </a:p>
        </p:txBody>
      </p:sp>
      <p:sp>
        <p:nvSpPr>
          <p:cNvPr id="87" name="Title 86"/>
          <p:cNvSpPr>
            <a:spLocks noGrp="1"/>
          </p:cNvSpPr>
          <p:nvPr>
            <p:ph type="title"/>
          </p:nvPr>
        </p:nvSpPr>
        <p:spPr>
          <a:xfrm>
            <a:off x="1828800" y="685341"/>
            <a:ext cx="20726400" cy="1635122"/>
          </a:xfrm>
        </p:spPr>
        <p:txBody>
          <a:bodyPr/>
          <a:lstStyle/>
          <a:p>
            <a:pPr algn="r"/>
            <a:r>
              <a:rPr lang="en-US" dirty="0"/>
              <a:t>Tree infographic</a:t>
            </a:r>
          </a:p>
        </p:txBody>
      </p:sp>
      <p:sp>
        <p:nvSpPr>
          <p:cNvPr id="11" name="Freeform 5"/>
          <p:cNvSpPr>
            <a:spLocks/>
          </p:cNvSpPr>
          <p:nvPr/>
        </p:nvSpPr>
        <p:spPr bwMode="auto">
          <a:xfrm>
            <a:off x="8144935" y="3932770"/>
            <a:ext cx="1312334" cy="9931400"/>
          </a:xfrm>
          <a:custGeom>
            <a:avLst/>
            <a:gdLst>
              <a:gd name="T0" fmla="*/ 620 w 620"/>
              <a:gd name="T1" fmla="*/ 12 h 4683"/>
              <a:gd name="T2" fmla="*/ 620 w 620"/>
              <a:gd name="T3" fmla="*/ 12 h 4683"/>
              <a:gd name="T4" fmla="*/ 605 w 620"/>
              <a:gd name="T5" fmla="*/ 0 h 4683"/>
              <a:gd name="T6" fmla="*/ 28 w 620"/>
              <a:gd name="T7" fmla="*/ 2566 h 4683"/>
              <a:gd name="T8" fmla="*/ 0 w 620"/>
              <a:gd name="T9" fmla="*/ 4683 h 4683"/>
              <a:gd name="T10" fmla="*/ 307 w 620"/>
              <a:gd name="T11" fmla="*/ 4683 h 4683"/>
              <a:gd name="T12" fmla="*/ 620 w 620"/>
              <a:gd name="T13" fmla="*/ 12 h 4683"/>
            </a:gdLst>
            <a:ahLst/>
            <a:cxnLst>
              <a:cxn ang="0">
                <a:pos x="T0" y="T1"/>
              </a:cxn>
              <a:cxn ang="0">
                <a:pos x="T2" y="T3"/>
              </a:cxn>
              <a:cxn ang="0">
                <a:pos x="T4" y="T5"/>
              </a:cxn>
              <a:cxn ang="0">
                <a:pos x="T6" y="T7"/>
              </a:cxn>
              <a:cxn ang="0">
                <a:pos x="T8" y="T9"/>
              </a:cxn>
              <a:cxn ang="0">
                <a:pos x="T10" y="T11"/>
              </a:cxn>
              <a:cxn ang="0">
                <a:pos x="T12" y="T13"/>
              </a:cxn>
            </a:cxnLst>
            <a:rect l="0" t="0" r="r" b="b"/>
            <a:pathLst>
              <a:path w="620" h="4683">
                <a:moveTo>
                  <a:pt x="620" y="12"/>
                </a:moveTo>
                <a:lnTo>
                  <a:pt x="620" y="12"/>
                </a:lnTo>
                <a:lnTo>
                  <a:pt x="605" y="0"/>
                </a:lnTo>
                <a:cubicBezTo>
                  <a:pt x="300" y="526"/>
                  <a:pt x="116" y="1285"/>
                  <a:pt x="28" y="2566"/>
                </a:cubicBezTo>
                <a:cubicBezTo>
                  <a:pt x="28" y="2567"/>
                  <a:pt x="62" y="3512"/>
                  <a:pt x="0" y="4683"/>
                </a:cubicBezTo>
                <a:lnTo>
                  <a:pt x="307" y="4683"/>
                </a:lnTo>
                <a:cubicBezTo>
                  <a:pt x="127" y="1603"/>
                  <a:pt x="291" y="730"/>
                  <a:pt x="620" y="12"/>
                </a:cubicBezTo>
                <a:close/>
              </a:path>
            </a:pathLst>
          </a:custGeom>
          <a:solidFill>
            <a:srgbClr val="A7A7A6"/>
          </a:solidFill>
          <a:ln w="0">
            <a:noFill/>
            <a:prstDash val="solid"/>
            <a:round/>
            <a:headEnd/>
            <a:tailEnd/>
          </a:ln>
        </p:spPr>
        <p:txBody>
          <a:bodyPr vert="horz" wrap="square" lIns="243840" tIns="121920" rIns="243840" bIns="121920" numCol="1" anchor="t" anchorCtr="0" compatLnSpc="1">
            <a:prstTxWarp prst="textNoShape">
              <a:avLst/>
            </a:prstTxWarp>
          </a:bodyPr>
          <a:lstStyle/>
          <a:p>
            <a:endParaRPr lang="en-US" sz="6400"/>
          </a:p>
        </p:txBody>
      </p:sp>
      <p:sp>
        <p:nvSpPr>
          <p:cNvPr id="25" name="Freeform 6"/>
          <p:cNvSpPr>
            <a:spLocks/>
          </p:cNvSpPr>
          <p:nvPr/>
        </p:nvSpPr>
        <p:spPr bwMode="auto">
          <a:xfrm>
            <a:off x="5664203" y="8813802"/>
            <a:ext cx="1769534" cy="1113368"/>
          </a:xfrm>
          <a:custGeom>
            <a:avLst/>
            <a:gdLst>
              <a:gd name="T0" fmla="*/ 809 w 834"/>
              <a:gd name="T1" fmla="*/ 308 h 524"/>
              <a:gd name="T2" fmla="*/ 809 w 834"/>
              <a:gd name="T3" fmla="*/ 308 h 524"/>
              <a:gd name="T4" fmla="*/ 0 w 834"/>
              <a:gd name="T5" fmla="*/ 46 h 524"/>
              <a:gd name="T6" fmla="*/ 0 w 834"/>
              <a:gd name="T7" fmla="*/ 61 h 524"/>
              <a:gd name="T8" fmla="*/ 834 w 834"/>
              <a:gd name="T9" fmla="*/ 524 h 524"/>
              <a:gd name="T10" fmla="*/ 809 w 834"/>
              <a:gd name="T11" fmla="*/ 308 h 524"/>
            </a:gdLst>
            <a:ahLst/>
            <a:cxnLst>
              <a:cxn ang="0">
                <a:pos x="T0" y="T1"/>
              </a:cxn>
              <a:cxn ang="0">
                <a:pos x="T2" y="T3"/>
              </a:cxn>
              <a:cxn ang="0">
                <a:pos x="T4" y="T5"/>
              </a:cxn>
              <a:cxn ang="0">
                <a:pos x="T6" y="T7"/>
              </a:cxn>
              <a:cxn ang="0">
                <a:pos x="T8" y="T9"/>
              </a:cxn>
              <a:cxn ang="0">
                <a:pos x="T10" y="T11"/>
              </a:cxn>
            </a:cxnLst>
            <a:rect l="0" t="0" r="r" b="b"/>
            <a:pathLst>
              <a:path w="834" h="524">
                <a:moveTo>
                  <a:pt x="809" y="308"/>
                </a:moveTo>
                <a:lnTo>
                  <a:pt x="809" y="308"/>
                </a:lnTo>
                <a:cubicBezTo>
                  <a:pt x="614" y="70"/>
                  <a:pt x="222" y="0"/>
                  <a:pt x="0" y="46"/>
                </a:cubicBezTo>
                <a:lnTo>
                  <a:pt x="0" y="61"/>
                </a:lnTo>
                <a:cubicBezTo>
                  <a:pt x="222" y="16"/>
                  <a:pt x="779" y="168"/>
                  <a:pt x="834" y="524"/>
                </a:cubicBezTo>
                <a:lnTo>
                  <a:pt x="809" y="308"/>
                </a:lnTo>
                <a:close/>
              </a:path>
            </a:pathLst>
          </a:custGeom>
          <a:solidFill>
            <a:srgbClr val="A1A1A0"/>
          </a:solidFill>
          <a:ln w="0">
            <a:noFill/>
            <a:prstDash val="solid"/>
            <a:round/>
            <a:headEnd/>
            <a:tailEnd/>
          </a:ln>
        </p:spPr>
        <p:txBody>
          <a:bodyPr vert="horz" wrap="square" lIns="243840" tIns="121920" rIns="243840" bIns="121920" numCol="1" anchor="t" anchorCtr="0" compatLnSpc="1">
            <a:prstTxWarp prst="textNoShape">
              <a:avLst/>
            </a:prstTxWarp>
          </a:bodyPr>
          <a:lstStyle/>
          <a:p>
            <a:endParaRPr lang="en-US" sz="6400"/>
          </a:p>
        </p:txBody>
      </p:sp>
      <p:sp>
        <p:nvSpPr>
          <p:cNvPr id="26" name="Freeform 7"/>
          <p:cNvSpPr>
            <a:spLocks/>
          </p:cNvSpPr>
          <p:nvPr/>
        </p:nvSpPr>
        <p:spPr bwMode="auto">
          <a:xfrm>
            <a:off x="9258301" y="8348134"/>
            <a:ext cx="1892298" cy="1092200"/>
          </a:xfrm>
          <a:custGeom>
            <a:avLst/>
            <a:gdLst>
              <a:gd name="T0" fmla="*/ 56 w 893"/>
              <a:gd name="T1" fmla="*/ 277 h 515"/>
              <a:gd name="T2" fmla="*/ 56 w 893"/>
              <a:gd name="T3" fmla="*/ 277 h 515"/>
              <a:gd name="T4" fmla="*/ 893 w 893"/>
              <a:gd name="T5" fmla="*/ 29 h 515"/>
              <a:gd name="T6" fmla="*/ 893 w 893"/>
              <a:gd name="T7" fmla="*/ 46 h 515"/>
              <a:gd name="T8" fmla="*/ 0 w 893"/>
              <a:gd name="T9" fmla="*/ 515 h 515"/>
              <a:gd name="T10" fmla="*/ 56 w 893"/>
              <a:gd name="T11" fmla="*/ 277 h 515"/>
            </a:gdLst>
            <a:ahLst/>
            <a:cxnLst>
              <a:cxn ang="0">
                <a:pos x="T0" y="T1"/>
              </a:cxn>
              <a:cxn ang="0">
                <a:pos x="T2" y="T3"/>
              </a:cxn>
              <a:cxn ang="0">
                <a:pos x="T4" y="T5"/>
              </a:cxn>
              <a:cxn ang="0">
                <a:pos x="T6" y="T7"/>
              </a:cxn>
              <a:cxn ang="0">
                <a:pos x="T8" y="T9"/>
              </a:cxn>
              <a:cxn ang="0">
                <a:pos x="T10" y="T11"/>
              </a:cxn>
            </a:cxnLst>
            <a:rect l="0" t="0" r="r" b="b"/>
            <a:pathLst>
              <a:path w="893" h="515">
                <a:moveTo>
                  <a:pt x="56" y="277"/>
                </a:moveTo>
                <a:lnTo>
                  <a:pt x="56" y="277"/>
                </a:lnTo>
                <a:cubicBezTo>
                  <a:pt x="302" y="59"/>
                  <a:pt x="641" y="1"/>
                  <a:pt x="893" y="29"/>
                </a:cubicBezTo>
                <a:lnTo>
                  <a:pt x="893" y="46"/>
                </a:lnTo>
                <a:cubicBezTo>
                  <a:pt x="671" y="0"/>
                  <a:pt x="56" y="159"/>
                  <a:pt x="0" y="515"/>
                </a:cubicBezTo>
                <a:lnTo>
                  <a:pt x="56" y="277"/>
                </a:lnTo>
                <a:close/>
              </a:path>
            </a:pathLst>
          </a:custGeom>
          <a:solidFill>
            <a:srgbClr val="C0BFBD"/>
          </a:solidFill>
          <a:ln w="0">
            <a:noFill/>
            <a:prstDash val="solid"/>
            <a:round/>
            <a:headEnd/>
            <a:tailEnd/>
          </a:ln>
        </p:spPr>
        <p:txBody>
          <a:bodyPr vert="horz" wrap="square" lIns="243840" tIns="121920" rIns="243840" bIns="121920" numCol="1" anchor="t" anchorCtr="0" compatLnSpc="1">
            <a:prstTxWarp prst="textNoShape">
              <a:avLst/>
            </a:prstTxWarp>
          </a:bodyPr>
          <a:lstStyle/>
          <a:p>
            <a:endParaRPr lang="en-US" sz="6400"/>
          </a:p>
        </p:txBody>
      </p:sp>
      <p:sp>
        <p:nvSpPr>
          <p:cNvPr id="44" name="Freeform 8"/>
          <p:cNvSpPr>
            <a:spLocks/>
          </p:cNvSpPr>
          <p:nvPr/>
        </p:nvSpPr>
        <p:spPr bwMode="auto">
          <a:xfrm>
            <a:off x="8674101" y="5719237"/>
            <a:ext cx="1507066" cy="1485902"/>
          </a:xfrm>
          <a:custGeom>
            <a:avLst/>
            <a:gdLst>
              <a:gd name="T0" fmla="*/ 22 w 711"/>
              <a:gd name="T1" fmla="*/ 480 h 700"/>
              <a:gd name="T2" fmla="*/ 22 w 711"/>
              <a:gd name="T3" fmla="*/ 480 h 700"/>
              <a:gd name="T4" fmla="*/ 711 w 711"/>
              <a:gd name="T5" fmla="*/ 0 h 700"/>
              <a:gd name="T6" fmla="*/ 711 w 711"/>
              <a:gd name="T7" fmla="*/ 16 h 700"/>
              <a:gd name="T8" fmla="*/ 0 w 711"/>
              <a:gd name="T9" fmla="*/ 700 h 700"/>
              <a:gd name="T10" fmla="*/ 22 w 711"/>
              <a:gd name="T11" fmla="*/ 480 h 700"/>
            </a:gdLst>
            <a:ahLst/>
            <a:cxnLst>
              <a:cxn ang="0">
                <a:pos x="T0" y="T1"/>
              </a:cxn>
              <a:cxn ang="0">
                <a:pos x="T2" y="T3"/>
              </a:cxn>
              <a:cxn ang="0">
                <a:pos x="T4" y="T5"/>
              </a:cxn>
              <a:cxn ang="0">
                <a:pos x="T6" y="T7"/>
              </a:cxn>
              <a:cxn ang="0">
                <a:pos x="T8" y="T9"/>
              </a:cxn>
              <a:cxn ang="0">
                <a:pos x="T10" y="T11"/>
              </a:cxn>
            </a:cxnLst>
            <a:rect l="0" t="0" r="r" b="b"/>
            <a:pathLst>
              <a:path w="711" h="700">
                <a:moveTo>
                  <a:pt x="22" y="480"/>
                </a:moveTo>
                <a:lnTo>
                  <a:pt x="22" y="480"/>
                </a:lnTo>
                <a:cubicBezTo>
                  <a:pt x="122" y="259"/>
                  <a:pt x="454" y="71"/>
                  <a:pt x="711" y="0"/>
                </a:cubicBezTo>
                <a:lnTo>
                  <a:pt x="711" y="16"/>
                </a:lnTo>
                <a:cubicBezTo>
                  <a:pt x="454" y="86"/>
                  <a:pt x="55" y="345"/>
                  <a:pt x="0" y="700"/>
                </a:cubicBezTo>
                <a:lnTo>
                  <a:pt x="22" y="480"/>
                </a:lnTo>
                <a:close/>
              </a:path>
            </a:pathLst>
          </a:custGeom>
          <a:solidFill>
            <a:srgbClr val="A7A7A6"/>
          </a:solidFill>
          <a:ln w="0">
            <a:noFill/>
            <a:prstDash val="solid"/>
            <a:round/>
            <a:headEnd/>
            <a:tailEnd/>
          </a:ln>
        </p:spPr>
        <p:txBody>
          <a:bodyPr vert="horz" wrap="square" lIns="243840" tIns="121920" rIns="243840" bIns="121920" numCol="1" anchor="t" anchorCtr="0" compatLnSpc="1">
            <a:prstTxWarp prst="textNoShape">
              <a:avLst/>
            </a:prstTxWarp>
          </a:bodyPr>
          <a:lstStyle/>
          <a:p>
            <a:endParaRPr lang="en-US" sz="6400"/>
          </a:p>
        </p:txBody>
      </p:sp>
      <p:sp>
        <p:nvSpPr>
          <p:cNvPr id="62" name="Freeform 9"/>
          <p:cNvSpPr>
            <a:spLocks/>
          </p:cNvSpPr>
          <p:nvPr/>
        </p:nvSpPr>
        <p:spPr bwMode="auto">
          <a:xfrm>
            <a:off x="5389037" y="4991105"/>
            <a:ext cx="1206498" cy="719666"/>
          </a:xfrm>
          <a:custGeom>
            <a:avLst/>
            <a:gdLst>
              <a:gd name="T0" fmla="*/ 569 w 569"/>
              <a:gd name="T1" fmla="*/ 340 h 340"/>
              <a:gd name="T2" fmla="*/ 569 w 569"/>
              <a:gd name="T3" fmla="*/ 340 h 340"/>
              <a:gd name="T4" fmla="*/ 0 w 569"/>
              <a:gd name="T5" fmla="*/ 16 h 340"/>
              <a:gd name="T6" fmla="*/ 4 w 569"/>
              <a:gd name="T7" fmla="*/ 0 h 340"/>
              <a:gd name="T8" fmla="*/ 504 w 569"/>
              <a:gd name="T9" fmla="*/ 227 h 340"/>
              <a:gd name="T10" fmla="*/ 569 w 569"/>
              <a:gd name="T11" fmla="*/ 340 h 340"/>
            </a:gdLst>
            <a:ahLst/>
            <a:cxnLst>
              <a:cxn ang="0">
                <a:pos x="T0" y="T1"/>
              </a:cxn>
              <a:cxn ang="0">
                <a:pos x="T2" y="T3"/>
              </a:cxn>
              <a:cxn ang="0">
                <a:pos x="T4" y="T5"/>
              </a:cxn>
              <a:cxn ang="0">
                <a:pos x="T6" y="T7"/>
              </a:cxn>
              <a:cxn ang="0">
                <a:pos x="T8" y="T9"/>
              </a:cxn>
              <a:cxn ang="0">
                <a:pos x="T10" y="T11"/>
              </a:cxn>
            </a:cxnLst>
            <a:rect l="0" t="0" r="r" b="b"/>
            <a:pathLst>
              <a:path w="569" h="340">
                <a:moveTo>
                  <a:pt x="569" y="340"/>
                </a:moveTo>
                <a:lnTo>
                  <a:pt x="569" y="340"/>
                </a:lnTo>
                <a:cubicBezTo>
                  <a:pt x="395" y="146"/>
                  <a:pt x="164" y="49"/>
                  <a:pt x="0" y="16"/>
                </a:cubicBezTo>
                <a:lnTo>
                  <a:pt x="4" y="0"/>
                </a:lnTo>
                <a:cubicBezTo>
                  <a:pt x="168" y="34"/>
                  <a:pt x="385" y="113"/>
                  <a:pt x="504" y="227"/>
                </a:cubicBezTo>
                <a:lnTo>
                  <a:pt x="569" y="340"/>
                </a:lnTo>
                <a:close/>
              </a:path>
            </a:pathLst>
          </a:custGeom>
          <a:solidFill>
            <a:srgbClr val="BEBDBB"/>
          </a:solidFill>
          <a:ln w="0">
            <a:noFill/>
            <a:prstDash val="solid"/>
            <a:round/>
            <a:headEnd/>
            <a:tailEnd/>
          </a:ln>
        </p:spPr>
        <p:txBody>
          <a:bodyPr vert="horz" wrap="square" lIns="243840" tIns="121920" rIns="243840" bIns="121920" numCol="1" anchor="t" anchorCtr="0" compatLnSpc="1">
            <a:prstTxWarp prst="textNoShape">
              <a:avLst/>
            </a:prstTxWarp>
          </a:bodyPr>
          <a:lstStyle/>
          <a:p>
            <a:endParaRPr lang="en-US" sz="6400"/>
          </a:p>
        </p:txBody>
      </p:sp>
      <p:sp>
        <p:nvSpPr>
          <p:cNvPr id="63" name="Freeform 10"/>
          <p:cNvSpPr>
            <a:spLocks/>
          </p:cNvSpPr>
          <p:nvPr/>
        </p:nvSpPr>
        <p:spPr bwMode="auto">
          <a:xfrm>
            <a:off x="7814735" y="6083303"/>
            <a:ext cx="630766" cy="1562102"/>
          </a:xfrm>
          <a:custGeom>
            <a:avLst/>
            <a:gdLst>
              <a:gd name="T0" fmla="*/ 271 w 297"/>
              <a:gd name="T1" fmla="*/ 737 h 737"/>
              <a:gd name="T2" fmla="*/ 271 w 297"/>
              <a:gd name="T3" fmla="*/ 737 h 737"/>
              <a:gd name="T4" fmla="*/ 0 w 297"/>
              <a:gd name="T5" fmla="*/ 7 h 737"/>
              <a:gd name="T6" fmla="*/ 16 w 297"/>
              <a:gd name="T7" fmla="*/ 0 h 737"/>
              <a:gd name="T8" fmla="*/ 297 w 297"/>
              <a:gd name="T9" fmla="*/ 549 h 737"/>
              <a:gd name="T10" fmla="*/ 271 w 297"/>
              <a:gd name="T11" fmla="*/ 737 h 737"/>
            </a:gdLst>
            <a:ahLst/>
            <a:cxnLst>
              <a:cxn ang="0">
                <a:pos x="T0" y="T1"/>
              </a:cxn>
              <a:cxn ang="0">
                <a:pos x="T2" y="T3"/>
              </a:cxn>
              <a:cxn ang="0">
                <a:pos x="T4" y="T5"/>
              </a:cxn>
              <a:cxn ang="0">
                <a:pos x="T6" y="T7"/>
              </a:cxn>
              <a:cxn ang="0">
                <a:pos x="T8" y="T9"/>
              </a:cxn>
              <a:cxn ang="0">
                <a:pos x="T10" y="T11"/>
              </a:cxn>
            </a:cxnLst>
            <a:rect l="0" t="0" r="r" b="b"/>
            <a:pathLst>
              <a:path w="297" h="737">
                <a:moveTo>
                  <a:pt x="271" y="737"/>
                </a:moveTo>
                <a:lnTo>
                  <a:pt x="271" y="737"/>
                </a:lnTo>
                <a:cubicBezTo>
                  <a:pt x="289" y="476"/>
                  <a:pt x="90" y="149"/>
                  <a:pt x="0" y="7"/>
                </a:cubicBezTo>
                <a:lnTo>
                  <a:pt x="16" y="0"/>
                </a:lnTo>
                <a:cubicBezTo>
                  <a:pt x="95" y="96"/>
                  <a:pt x="256" y="350"/>
                  <a:pt x="297" y="549"/>
                </a:cubicBezTo>
                <a:lnTo>
                  <a:pt x="271" y="737"/>
                </a:lnTo>
                <a:close/>
              </a:path>
            </a:pathLst>
          </a:custGeom>
          <a:solidFill>
            <a:srgbClr val="A7A7A6"/>
          </a:solidFill>
          <a:ln w="0">
            <a:noFill/>
            <a:prstDash val="solid"/>
            <a:round/>
            <a:headEnd/>
            <a:tailEnd/>
          </a:ln>
        </p:spPr>
        <p:txBody>
          <a:bodyPr vert="horz" wrap="square" lIns="243840" tIns="121920" rIns="243840" bIns="121920" numCol="1" anchor="t" anchorCtr="0" compatLnSpc="1">
            <a:prstTxWarp prst="textNoShape">
              <a:avLst/>
            </a:prstTxWarp>
          </a:bodyPr>
          <a:lstStyle/>
          <a:p>
            <a:endParaRPr lang="en-US" sz="6400"/>
          </a:p>
        </p:txBody>
      </p:sp>
      <p:sp>
        <p:nvSpPr>
          <p:cNvPr id="65" name="Freeform 11"/>
          <p:cNvSpPr>
            <a:spLocks/>
          </p:cNvSpPr>
          <p:nvPr/>
        </p:nvSpPr>
        <p:spPr bwMode="auto">
          <a:xfrm>
            <a:off x="8657167" y="6642103"/>
            <a:ext cx="3031066" cy="7217834"/>
          </a:xfrm>
          <a:custGeom>
            <a:avLst/>
            <a:gdLst>
              <a:gd name="T0" fmla="*/ 1428 w 1428"/>
              <a:gd name="T1" fmla="*/ 20 h 3404"/>
              <a:gd name="T2" fmla="*/ 1428 w 1428"/>
              <a:gd name="T3" fmla="*/ 20 h 3404"/>
              <a:gd name="T4" fmla="*/ 1424 w 1428"/>
              <a:gd name="T5" fmla="*/ 0 h 3404"/>
              <a:gd name="T6" fmla="*/ 5 w 1428"/>
              <a:gd name="T7" fmla="*/ 2133 h 3404"/>
              <a:gd name="T8" fmla="*/ 27 w 1428"/>
              <a:gd name="T9" fmla="*/ 3404 h 3404"/>
              <a:gd name="T10" fmla="*/ 439 w 1428"/>
              <a:gd name="T11" fmla="*/ 3404 h 3404"/>
              <a:gd name="T12" fmla="*/ 1428 w 1428"/>
              <a:gd name="T13" fmla="*/ 20 h 3404"/>
            </a:gdLst>
            <a:ahLst/>
            <a:cxnLst>
              <a:cxn ang="0">
                <a:pos x="T0" y="T1"/>
              </a:cxn>
              <a:cxn ang="0">
                <a:pos x="T2" y="T3"/>
              </a:cxn>
              <a:cxn ang="0">
                <a:pos x="T4" y="T5"/>
              </a:cxn>
              <a:cxn ang="0">
                <a:pos x="T6" y="T7"/>
              </a:cxn>
              <a:cxn ang="0">
                <a:pos x="T8" y="T9"/>
              </a:cxn>
              <a:cxn ang="0">
                <a:pos x="T10" y="T11"/>
              </a:cxn>
              <a:cxn ang="0">
                <a:pos x="T12" y="T13"/>
              </a:cxn>
            </a:cxnLst>
            <a:rect l="0" t="0" r="r" b="b"/>
            <a:pathLst>
              <a:path w="1428" h="3404">
                <a:moveTo>
                  <a:pt x="1428" y="20"/>
                </a:moveTo>
                <a:lnTo>
                  <a:pt x="1428" y="20"/>
                </a:lnTo>
                <a:lnTo>
                  <a:pt x="1424" y="0"/>
                </a:lnTo>
                <a:cubicBezTo>
                  <a:pt x="689" y="317"/>
                  <a:pt x="108" y="609"/>
                  <a:pt x="5" y="2133"/>
                </a:cubicBezTo>
                <a:cubicBezTo>
                  <a:pt x="17" y="2509"/>
                  <a:pt x="4" y="2931"/>
                  <a:pt x="27" y="3404"/>
                </a:cubicBezTo>
                <a:lnTo>
                  <a:pt x="439" y="3404"/>
                </a:lnTo>
                <a:cubicBezTo>
                  <a:pt x="0" y="1015"/>
                  <a:pt x="391" y="555"/>
                  <a:pt x="1428" y="20"/>
                </a:cubicBezTo>
                <a:close/>
              </a:path>
            </a:pathLst>
          </a:custGeom>
          <a:solidFill>
            <a:srgbClr val="C0BFBD"/>
          </a:solidFill>
          <a:ln w="0">
            <a:noFill/>
            <a:prstDash val="solid"/>
            <a:round/>
            <a:headEnd/>
            <a:tailEnd/>
          </a:ln>
        </p:spPr>
        <p:txBody>
          <a:bodyPr vert="horz" wrap="square" lIns="243840" tIns="121920" rIns="243840" bIns="121920" numCol="1" anchor="t" anchorCtr="0" compatLnSpc="1">
            <a:prstTxWarp prst="textNoShape">
              <a:avLst/>
            </a:prstTxWarp>
          </a:bodyPr>
          <a:lstStyle/>
          <a:p>
            <a:endParaRPr lang="en-US" sz="6400"/>
          </a:p>
        </p:txBody>
      </p:sp>
      <p:sp>
        <p:nvSpPr>
          <p:cNvPr id="78" name="Freeform 12"/>
          <p:cNvSpPr>
            <a:spLocks/>
          </p:cNvSpPr>
          <p:nvPr/>
        </p:nvSpPr>
        <p:spPr bwMode="auto">
          <a:xfrm>
            <a:off x="5071534" y="3725334"/>
            <a:ext cx="3403600" cy="10134600"/>
          </a:xfrm>
          <a:custGeom>
            <a:avLst/>
            <a:gdLst>
              <a:gd name="T0" fmla="*/ 1476 w 1605"/>
              <a:gd name="T1" fmla="*/ 2663 h 4779"/>
              <a:gd name="T2" fmla="*/ 1476 w 1605"/>
              <a:gd name="T3" fmla="*/ 2663 h 4779"/>
              <a:gd name="T4" fmla="*/ 11 w 1605"/>
              <a:gd name="T5" fmla="*/ 0 h 4779"/>
              <a:gd name="T6" fmla="*/ 0 w 1605"/>
              <a:gd name="T7" fmla="*/ 23 h 4779"/>
              <a:gd name="T8" fmla="*/ 1155 w 1605"/>
              <a:gd name="T9" fmla="*/ 4779 h 4779"/>
              <a:gd name="T10" fmla="*/ 1485 w 1605"/>
              <a:gd name="T11" fmla="*/ 4779 h 4779"/>
              <a:gd name="T12" fmla="*/ 1476 w 1605"/>
              <a:gd name="T13" fmla="*/ 2663 h 4779"/>
            </a:gdLst>
            <a:ahLst/>
            <a:cxnLst>
              <a:cxn ang="0">
                <a:pos x="T0" y="T1"/>
              </a:cxn>
              <a:cxn ang="0">
                <a:pos x="T2" y="T3"/>
              </a:cxn>
              <a:cxn ang="0">
                <a:pos x="T4" y="T5"/>
              </a:cxn>
              <a:cxn ang="0">
                <a:pos x="T6" y="T7"/>
              </a:cxn>
              <a:cxn ang="0">
                <a:pos x="T8" y="T9"/>
              </a:cxn>
              <a:cxn ang="0">
                <a:pos x="T10" y="T11"/>
              </a:cxn>
              <a:cxn ang="0">
                <a:pos x="T12" y="T13"/>
              </a:cxn>
            </a:cxnLst>
            <a:rect l="0" t="0" r="r" b="b"/>
            <a:pathLst>
              <a:path w="1605" h="4779">
                <a:moveTo>
                  <a:pt x="1476" y="2663"/>
                </a:moveTo>
                <a:lnTo>
                  <a:pt x="1476" y="2663"/>
                </a:lnTo>
                <a:cubicBezTo>
                  <a:pt x="1240" y="1368"/>
                  <a:pt x="634" y="584"/>
                  <a:pt x="11" y="0"/>
                </a:cubicBezTo>
                <a:lnTo>
                  <a:pt x="0" y="23"/>
                </a:lnTo>
                <a:cubicBezTo>
                  <a:pt x="796" y="759"/>
                  <a:pt x="1605" y="2256"/>
                  <a:pt x="1155" y="4779"/>
                </a:cubicBezTo>
                <a:lnTo>
                  <a:pt x="1485" y="4779"/>
                </a:lnTo>
                <a:cubicBezTo>
                  <a:pt x="1543" y="3622"/>
                  <a:pt x="1478" y="2686"/>
                  <a:pt x="1476" y="2663"/>
                </a:cubicBezTo>
                <a:close/>
              </a:path>
            </a:pathLst>
          </a:custGeom>
          <a:solidFill>
            <a:srgbClr val="BEBDBB"/>
          </a:solidFill>
          <a:ln w="0">
            <a:noFill/>
            <a:prstDash val="solid"/>
            <a:round/>
            <a:headEnd/>
            <a:tailEnd/>
          </a:ln>
        </p:spPr>
        <p:txBody>
          <a:bodyPr vert="horz" wrap="square" lIns="243840" tIns="121920" rIns="243840" bIns="121920" numCol="1" anchor="t" anchorCtr="0" compatLnSpc="1">
            <a:prstTxWarp prst="textNoShape">
              <a:avLst/>
            </a:prstTxWarp>
          </a:bodyPr>
          <a:lstStyle/>
          <a:p>
            <a:endParaRPr lang="en-US" sz="6400"/>
          </a:p>
        </p:txBody>
      </p:sp>
      <p:sp>
        <p:nvSpPr>
          <p:cNvPr id="79" name="Freeform 13"/>
          <p:cNvSpPr>
            <a:spLocks/>
          </p:cNvSpPr>
          <p:nvPr/>
        </p:nvSpPr>
        <p:spPr bwMode="auto">
          <a:xfrm>
            <a:off x="4279902" y="7264402"/>
            <a:ext cx="4174064" cy="6599768"/>
          </a:xfrm>
          <a:custGeom>
            <a:avLst/>
            <a:gdLst>
              <a:gd name="T0" fmla="*/ 0 w 1968"/>
              <a:gd name="T1" fmla="*/ 0 h 3111"/>
              <a:gd name="T2" fmla="*/ 0 w 1968"/>
              <a:gd name="T3" fmla="*/ 0 h 3111"/>
              <a:gd name="T4" fmla="*/ 0 w 1968"/>
              <a:gd name="T5" fmla="*/ 19 h 3111"/>
              <a:gd name="T6" fmla="*/ 1200 w 1968"/>
              <a:gd name="T7" fmla="*/ 3111 h 3111"/>
              <a:gd name="T8" fmla="*/ 1564 w 1968"/>
              <a:gd name="T9" fmla="*/ 3111 h 3111"/>
              <a:gd name="T10" fmla="*/ 0 w 1968"/>
              <a:gd name="T11" fmla="*/ 0 h 3111"/>
            </a:gdLst>
            <a:ahLst/>
            <a:cxnLst>
              <a:cxn ang="0">
                <a:pos x="T0" y="T1"/>
              </a:cxn>
              <a:cxn ang="0">
                <a:pos x="T2" y="T3"/>
              </a:cxn>
              <a:cxn ang="0">
                <a:pos x="T4" y="T5"/>
              </a:cxn>
              <a:cxn ang="0">
                <a:pos x="T6" y="T7"/>
              </a:cxn>
              <a:cxn ang="0">
                <a:pos x="T8" y="T9"/>
              </a:cxn>
              <a:cxn ang="0">
                <a:pos x="T10" y="T11"/>
              </a:cxn>
            </a:cxnLst>
            <a:rect l="0" t="0" r="r" b="b"/>
            <a:pathLst>
              <a:path w="1968" h="3111">
                <a:moveTo>
                  <a:pt x="0" y="0"/>
                </a:moveTo>
                <a:lnTo>
                  <a:pt x="0" y="0"/>
                </a:lnTo>
                <a:lnTo>
                  <a:pt x="0" y="19"/>
                </a:lnTo>
                <a:cubicBezTo>
                  <a:pt x="1295" y="108"/>
                  <a:pt x="1861" y="645"/>
                  <a:pt x="1200" y="3111"/>
                </a:cubicBezTo>
                <a:lnTo>
                  <a:pt x="1564" y="3111"/>
                </a:lnTo>
                <a:cubicBezTo>
                  <a:pt x="1968" y="558"/>
                  <a:pt x="1356" y="27"/>
                  <a:pt x="0" y="0"/>
                </a:cubicBezTo>
                <a:close/>
              </a:path>
            </a:pathLst>
          </a:custGeom>
          <a:solidFill>
            <a:srgbClr val="A1A1A0"/>
          </a:solidFill>
          <a:ln w="0">
            <a:noFill/>
            <a:prstDash val="solid"/>
            <a:round/>
            <a:headEnd/>
            <a:tailEnd/>
          </a:ln>
        </p:spPr>
        <p:txBody>
          <a:bodyPr vert="horz" wrap="square" lIns="243840" tIns="121920" rIns="243840" bIns="121920" numCol="1" anchor="t" anchorCtr="0" compatLnSpc="1">
            <a:prstTxWarp prst="textNoShape">
              <a:avLst/>
            </a:prstTxWarp>
          </a:bodyPr>
          <a:lstStyle/>
          <a:p>
            <a:endParaRPr lang="en-US" sz="6400"/>
          </a:p>
        </p:txBody>
      </p:sp>
    </p:spTree>
    <p:custDataLst>
      <p:tags r:id="rId1"/>
    </p:custDataLst>
    <p:extLst>
      <p:ext uri="{BB962C8B-B14F-4D97-AF65-F5344CB8AC3E}">
        <p14:creationId xmlns:p14="http://schemas.microsoft.com/office/powerpoint/2010/main" val="346097988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down)">
                                          <p:cBhvr>
                                            <p:cTn id="7" dur="500"/>
                                            <p:tgtEl>
                                              <p:spTgt spid="79"/>
                                            </p:tgtEl>
                                          </p:cBhvr>
                                        </p:animEffect>
                                      </p:childTnLst>
                                    </p:cTn>
                                  </p:par>
                                  <p:par>
                                    <p:cTn id="8" presetID="22" presetClass="entr" presetSubtype="4" fill="hold" grpId="0" nodeType="withEffect">
                                      <p:stCondLst>
                                        <p:cond delay="300"/>
                                      </p:stCondLst>
                                      <p:childTnLst>
                                        <p:set>
                                          <p:cBhvr>
                                            <p:cTn id="9" dur="1" fill="hold">
                                              <p:stCondLst>
                                                <p:cond delay="0"/>
                                              </p:stCondLst>
                                            </p:cTn>
                                            <p:tgtEl>
                                              <p:spTgt spid="25"/>
                                            </p:tgtEl>
                                            <p:attrNameLst>
                                              <p:attrName>style.visibility</p:attrName>
                                            </p:attrNameLst>
                                          </p:cBhvr>
                                          <p:to>
                                            <p:strVal val="visible"/>
                                          </p:to>
                                        </p:set>
                                        <p:animEffect transition="in" filter="wipe(down)">
                                          <p:cBhvr>
                                            <p:cTn id="10" dur="300"/>
                                            <p:tgtEl>
                                              <p:spTgt spid="2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8"/>
                                            </p:tgtEl>
                                            <p:attrNameLst>
                                              <p:attrName>style.visibility</p:attrName>
                                            </p:attrNameLst>
                                          </p:cBhvr>
                                          <p:to>
                                            <p:strVal val="visible"/>
                                          </p:to>
                                        </p:set>
                                        <p:animEffect transition="in" filter="wipe(down)">
                                          <p:cBhvr>
                                            <p:cTn id="13" dur="700"/>
                                            <p:tgtEl>
                                              <p:spTgt spid="7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700"/>
                                            <p:tgtEl>
                                              <p:spTgt spid="11"/>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wipe(down)">
                                          <p:cBhvr>
                                            <p:cTn id="19" dur="500"/>
                                            <p:tgtEl>
                                              <p:spTgt spid="65"/>
                                            </p:tgtEl>
                                          </p:cBhvr>
                                        </p:animEffect>
                                      </p:childTnLst>
                                    </p:cTn>
                                  </p:par>
                                  <p:par>
                                    <p:cTn id="20" presetID="22" presetClass="entr" presetSubtype="4" fill="hold" grpId="0" nodeType="withEffect">
                                      <p:stCondLst>
                                        <p:cond delay="200"/>
                                      </p:stCondLst>
                                      <p:childTnLst>
                                        <p:set>
                                          <p:cBhvr>
                                            <p:cTn id="21" dur="1" fill="hold">
                                              <p:stCondLst>
                                                <p:cond delay="0"/>
                                              </p:stCondLst>
                                            </p:cTn>
                                            <p:tgtEl>
                                              <p:spTgt spid="26"/>
                                            </p:tgtEl>
                                            <p:attrNameLst>
                                              <p:attrName>style.visibility</p:attrName>
                                            </p:attrNameLst>
                                          </p:cBhvr>
                                          <p:to>
                                            <p:strVal val="visible"/>
                                          </p:to>
                                        </p:set>
                                        <p:animEffect transition="in" filter="wipe(down)">
                                          <p:cBhvr>
                                            <p:cTn id="22" dur="300"/>
                                            <p:tgtEl>
                                              <p:spTgt spid="26"/>
                                            </p:tgtEl>
                                          </p:cBhvr>
                                        </p:animEffect>
                                      </p:childTnLst>
                                    </p:cTn>
                                  </p:par>
                                  <p:par>
                                    <p:cTn id="23" presetID="22" presetClass="entr" presetSubtype="4" fill="hold" grpId="0" nodeType="withEffect">
                                      <p:stCondLst>
                                        <p:cond delay="400"/>
                                      </p:stCondLst>
                                      <p:childTnLst>
                                        <p:set>
                                          <p:cBhvr>
                                            <p:cTn id="24" dur="1" fill="hold">
                                              <p:stCondLst>
                                                <p:cond delay="0"/>
                                              </p:stCondLst>
                                            </p:cTn>
                                            <p:tgtEl>
                                              <p:spTgt spid="62"/>
                                            </p:tgtEl>
                                            <p:attrNameLst>
                                              <p:attrName>style.visibility</p:attrName>
                                            </p:attrNameLst>
                                          </p:cBhvr>
                                          <p:to>
                                            <p:strVal val="visible"/>
                                          </p:to>
                                        </p:set>
                                        <p:animEffect transition="in" filter="wipe(down)">
                                          <p:cBhvr>
                                            <p:cTn id="25" dur="300"/>
                                            <p:tgtEl>
                                              <p:spTgt spid="62"/>
                                            </p:tgtEl>
                                          </p:cBhvr>
                                        </p:animEffect>
                                      </p:childTnLst>
                                    </p:cTn>
                                  </p:par>
                                  <p:par>
                                    <p:cTn id="26" presetID="22" presetClass="entr" presetSubtype="4" fill="hold" grpId="0" nodeType="withEffect">
                                      <p:stCondLst>
                                        <p:cond delay="500"/>
                                      </p:stCondLst>
                                      <p:childTnLst>
                                        <p:set>
                                          <p:cBhvr>
                                            <p:cTn id="27" dur="1" fill="hold">
                                              <p:stCondLst>
                                                <p:cond delay="0"/>
                                              </p:stCondLst>
                                            </p:cTn>
                                            <p:tgtEl>
                                              <p:spTgt spid="63"/>
                                            </p:tgtEl>
                                            <p:attrNameLst>
                                              <p:attrName>style.visibility</p:attrName>
                                            </p:attrNameLst>
                                          </p:cBhvr>
                                          <p:to>
                                            <p:strVal val="visible"/>
                                          </p:to>
                                        </p:set>
                                        <p:animEffect transition="in" filter="wipe(down)">
                                          <p:cBhvr>
                                            <p:cTn id="28" dur="300"/>
                                            <p:tgtEl>
                                              <p:spTgt spid="63"/>
                                            </p:tgtEl>
                                          </p:cBhvr>
                                        </p:animEffect>
                                      </p:childTnLst>
                                    </p:cTn>
                                  </p:par>
                                  <p:par>
                                    <p:cTn id="29" presetID="22" presetClass="entr" presetSubtype="4" fill="hold" grpId="0" nodeType="withEffect">
                                      <p:stCondLst>
                                        <p:cond delay="500"/>
                                      </p:stCondLst>
                                      <p:childTnLst>
                                        <p:set>
                                          <p:cBhvr>
                                            <p:cTn id="30" dur="1" fill="hold">
                                              <p:stCondLst>
                                                <p:cond delay="0"/>
                                              </p:stCondLst>
                                            </p:cTn>
                                            <p:tgtEl>
                                              <p:spTgt spid="44"/>
                                            </p:tgtEl>
                                            <p:attrNameLst>
                                              <p:attrName>style.visibility</p:attrName>
                                            </p:attrNameLst>
                                          </p:cBhvr>
                                          <p:to>
                                            <p:strVal val="visible"/>
                                          </p:to>
                                        </p:set>
                                        <p:animEffect transition="in" filter="wipe(down)">
                                          <p:cBhvr>
                                            <p:cTn id="31" dur="300"/>
                                            <p:tgtEl>
                                              <p:spTgt spid="44"/>
                                            </p:tgtEl>
                                          </p:cBhvr>
                                        </p:animEffect>
                                      </p:childTnLst>
                                    </p:cTn>
                                  </p:par>
                                  <p:par>
                                    <p:cTn id="32" presetID="10"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60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70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par>
                                    <p:cTn id="44" presetID="10" presetClass="entr" presetSubtype="0" fill="hold" grpId="0" nodeType="withEffect">
                                      <p:stCondLst>
                                        <p:cond delay="90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grpId="0" nodeType="withEffect">
                                      <p:stCondLst>
                                        <p:cond delay="80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0" presetClass="entr" presetSubtype="0" fill="hold" grpId="0" nodeType="withEffect">
                                      <p:stCondLst>
                                        <p:cond delay="100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90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80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110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par>
                                    <p:cTn id="62" presetID="10" presetClass="entr" presetSubtype="0" fill="hold" nodeType="withEffect">
                                      <p:stCondLst>
                                        <p:cond delay="1200"/>
                                      </p:stCondLst>
                                      <p:childTnLst>
                                        <p:set>
                                          <p:cBhvr>
                                            <p:cTn id="63" dur="1" fill="hold">
                                              <p:stCondLst>
                                                <p:cond delay="0"/>
                                              </p:stCondLst>
                                            </p:cTn>
                                            <p:tgtEl>
                                              <p:spTgt spid="64"/>
                                            </p:tgtEl>
                                            <p:attrNameLst>
                                              <p:attrName>style.visibility</p:attrName>
                                            </p:attrNameLst>
                                          </p:cBhvr>
                                          <p:to>
                                            <p:strVal val="visible"/>
                                          </p:to>
                                        </p:set>
                                        <p:animEffect transition="in" filter="fade">
                                          <p:cBhvr>
                                            <p:cTn id="64" dur="500"/>
                                            <p:tgtEl>
                                              <p:spTgt spid="64"/>
                                            </p:tgtEl>
                                          </p:cBhvr>
                                        </p:animEffect>
                                      </p:childTnLst>
                                    </p:cTn>
                                  </p:par>
                                  <p:par>
                                    <p:cTn id="65" presetID="10" presetClass="entr" presetSubtype="0" fill="hold" grpId="0" nodeType="withEffect">
                                      <p:stCondLst>
                                        <p:cond delay="140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par>
                                    <p:cTn id="68" presetID="10" presetClass="entr" presetSubtype="0" fill="hold" grpId="0" nodeType="withEffect">
                                      <p:stCondLst>
                                        <p:cond delay="1200"/>
                                      </p:stCondLst>
                                      <p:childTnLst>
                                        <p:set>
                                          <p:cBhvr>
                                            <p:cTn id="69" dur="1" fill="hold">
                                              <p:stCondLst>
                                                <p:cond delay="0"/>
                                              </p:stCondLst>
                                            </p:cTn>
                                            <p:tgtEl>
                                              <p:spTgt spid="13"/>
                                            </p:tgtEl>
                                            <p:attrNameLst>
                                              <p:attrName>style.visibility</p:attrName>
                                            </p:attrNameLst>
                                          </p:cBhvr>
                                          <p:to>
                                            <p:strVal val="visible"/>
                                          </p:to>
                                        </p:set>
                                        <p:animEffect transition="in" filter="fade">
                                          <p:cBhvr>
                                            <p:cTn id="70" dur="500"/>
                                            <p:tgtEl>
                                              <p:spTgt spid="13"/>
                                            </p:tgtEl>
                                          </p:cBhvr>
                                        </p:animEffect>
                                      </p:childTnLst>
                                    </p:cTn>
                                  </p:par>
                                  <p:par>
                                    <p:cTn id="71" presetID="10" presetClass="entr" presetSubtype="0" fill="hold" grpId="0" nodeType="withEffect">
                                      <p:stCondLst>
                                        <p:cond delay="80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500"/>
                                            <p:tgtEl>
                                              <p:spTgt spid="14"/>
                                            </p:tgtEl>
                                          </p:cBhvr>
                                        </p:animEffect>
                                      </p:childTnLst>
                                    </p:cTn>
                                  </p:par>
                                  <p:par>
                                    <p:cTn id="74" presetID="10" presetClass="entr" presetSubtype="0" fill="hold" grpId="0" nodeType="withEffect">
                                      <p:stCondLst>
                                        <p:cond delay="500"/>
                                      </p:stCondLst>
                                      <p:childTnLst>
                                        <p:set>
                                          <p:cBhvr>
                                            <p:cTn id="75" dur="1" fill="hold">
                                              <p:stCondLst>
                                                <p:cond delay="0"/>
                                              </p:stCondLst>
                                            </p:cTn>
                                            <p:tgtEl>
                                              <p:spTgt spid="9"/>
                                            </p:tgtEl>
                                            <p:attrNameLst>
                                              <p:attrName>style.visibility</p:attrName>
                                            </p:attrNameLst>
                                          </p:cBhvr>
                                          <p:to>
                                            <p:strVal val="visible"/>
                                          </p:to>
                                        </p:set>
                                        <p:animEffect transition="in" filter="fade">
                                          <p:cBhvr>
                                            <p:cTn id="76" dur="500"/>
                                            <p:tgtEl>
                                              <p:spTgt spid="9"/>
                                            </p:tgtEl>
                                          </p:cBhvr>
                                        </p:animEffect>
                                      </p:childTnLst>
                                    </p:cTn>
                                  </p:par>
                                  <p:par>
                                    <p:cTn id="77" presetID="10" presetClass="entr" presetSubtype="0" fill="hold" grpId="0" nodeType="withEffect">
                                      <p:stCondLst>
                                        <p:cond delay="900"/>
                                      </p:stCondLst>
                                      <p:childTnLst>
                                        <p:set>
                                          <p:cBhvr>
                                            <p:cTn id="78" dur="1" fill="hold">
                                              <p:stCondLst>
                                                <p:cond delay="0"/>
                                              </p:stCondLst>
                                            </p:cTn>
                                            <p:tgtEl>
                                              <p:spTgt spid="7"/>
                                            </p:tgtEl>
                                            <p:attrNameLst>
                                              <p:attrName>style.visibility</p:attrName>
                                            </p:attrNameLst>
                                          </p:cBhvr>
                                          <p:to>
                                            <p:strVal val="visible"/>
                                          </p:to>
                                        </p:set>
                                        <p:animEffect transition="in" filter="fade">
                                          <p:cBhvr>
                                            <p:cTn id="79" dur="500"/>
                                            <p:tgtEl>
                                              <p:spTgt spid="7"/>
                                            </p:tgtEl>
                                          </p:cBhvr>
                                        </p:animEffect>
                                      </p:childTnLst>
                                    </p:cTn>
                                  </p:par>
                                  <p:par>
                                    <p:cTn id="80" presetID="10" presetClass="entr" presetSubtype="0" fill="hold" grpId="0" nodeType="withEffect">
                                      <p:stCondLst>
                                        <p:cond delay="1100"/>
                                      </p:stCondLst>
                                      <p:childTnLst>
                                        <p:set>
                                          <p:cBhvr>
                                            <p:cTn id="81" dur="1" fill="hold">
                                              <p:stCondLst>
                                                <p:cond delay="0"/>
                                              </p:stCondLst>
                                            </p:cTn>
                                            <p:tgtEl>
                                              <p:spTgt spid="8"/>
                                            </p:tgtEl>
                                            <p:attrNameLst>
                                              <p:attrName>style.visibility</p:attrName>
                                            </p:attrNameLst>
                                          </p:cBhvr>
                                          <p:to>
                                            <p:strVal val="visible"/>
                                          </p:to>
                                        </p:set>
                                        <p:animEffect transition="in" filter="fade">
                                          <p:cBhvr>
                                            <p:cTn id="82" dur="500"/>
                                            <p:tgtEl>
                                              <p:spTgt spid="8"/>
                                            </p:tgtEl>
                                          </p:cBhvr>
                                        </p:animEffect>
                                      </p:childTnLst>
                                    </p:cTn>
                                  </p:par>
                                  <p:par>
                                    <p:cTn id="83" presetID="10" presetClass="entr" presetSubtype="0" fill="hold" grpId="0" nodeType="withEffect">
                                      <p:stCondLst>
                                        <p:cond delay="1300"/>
                                      </p:stCondLst>
                                      <p:childTnLst>
                                        <p:set>
                                          <p:cBhvr>
                                            <p:cTn id="84" dur="1" fill="hold">
                                              <p:stCondLst>
                                                <p:cond delay="0"/>
                                              </p:stCondLst>
                                            </p:cTn>
                                            <p:tgtEl>
                                              <p:spTgt spid="21"/>
                                            </p:tgtEl>
                                            <p:attrNameLst>
                                              <p:attrName>style.visibility</p:attrName>
                                            </p:attrNameLst>
                                          </p:cBhvr>
                                          <p:to>
                                            <p:strVal val="visible"/>
                                          </p:to>
                                        </p:set>
                                        <p:animEffect transition="in" filter="fade">
                                          <p:cBhvr>
                                            <p:cTn id="85" dur="500"/>
                                            <p:tgtEl>
                                              <p:spTgt spid="21"/>
                                            </p:tgtEl>
                                          </p:cBhvr>
                                        </p:animEffect>
                                      </p:childTnLst>
                                    </p:cTn>
                                  </p:par>
                                  <p:par>
                                    <p:cTn id="86" presetID="10" presetClass="entr" presetSubtype="0" fill="hold" grpId="0" nodeType="withEffect">
                                      <p:stCondLst>
                                        <p:cond delay="1600"/>
                                      </p:stCondLst>
                                      <p:childTnLst>
                                        <p:set>
                                          <p:cBhvr>
                                            <p:cTn id="87" dur="1" fill="hold">
                                              <p:stCondLst>
                                                <p:cond delay="0"/>
                                              </p:stCondLst>
                                            </p:cTn>
                                            <p:tgtEl>
                                              <p:spTgt spid="23"/>
                                            </p:tgtEl>
                                            <p:attrNameLst>
                                              <p:attrName>style.visibility</p:attrName>
                                            </p:attrNameLst>
                                          </p:cBhvr>
                                          <p:to>
                                            <p:strVal val="visible"/>
                                          </p:to>
                                        </p:set>
                                        <p:animEffect transition="in" filter="fade">
                                          <p:cBhvr>
                                            <p:cTn id="88" dur="500"/>
                                            <p:tgtEl>
                                              <p:spTgt spid="23"/>
                                            </p:tgtEl>
                                          </p:cBhvr>
                                        </p:animEffect>
                                      </p:childTnLst>
                                    </p:cTn>
                                  </p:par>
                                  <p:par>
                                    <p:cTn id="89" presetID="2" presetClass="entr" presetSubtype="1" fill="hold" nodeType="withEffect" p14:presetBounceEnd="70588">
                                      <p:stCondLst>
                                        <p:cond delay="1000"/>
                                      </p:stCondLst>
                                      <p:childTnLst>
                                        <p:set>
                                          <p:cBhvr>
                                            <p:cTn id="90" dur="1" fill="hold">
                                              <p:stCondLst>
                                                <p:cond delay="0"/>
                                              </p:stCondLst>
                                            </p:cTn>
                                            <p:tgtEl>
                                              <p:spTgt spid="80"/>
                                            </p:tgtEl>
                                            <p:attrNameLst>
                                              <p:attrName>style.visibility</p:attrName>
                                            </p:attrNameLst>
                                          </p:cBhvr>
                                          <p:to>
                                            <p:strVal val="visible"/>
                                          </p:to>
                                        </p:set>
                                        <p:anim calcmode="lin" valueType="num" p14:bounceEnd="70588">
                                          <p:cBhvr additive="base">
                                            <p:cTn id="91" dur="1000" fill="hold"/>
                                            <p:tgtEl>
                                              <p:spTgt spid="80"/>
                                            </p:tgtEl>
                                            <p:attrNameLst>
                                              <p:attrName>ppt_x</p:attrName>
                                            </p:attrNameLst>
                                          </p:cBhvr>
                                          <p:tavLst>
                                            <p:tav tm="0">
                                              <p:val>
                                                <p:strVal val="#ppt_x"/>
                                              </p:val>
                                            </p:tav>
                                            <p:tav tm="100000">
                                              <p:val>
                                                <p:strVal val="#ppt_x"/>
                                              </p:val>
                                            </p:tav>
                                          </p:tavLst>
                                        </p:anim>
                                        <p:anim calcmode="lin" valueType="num" p14:bounceEnd="70588">
                                          <p:cBhvr additive="base">
                                            <p:cTn id="92" dur="1000" fill="hold"/>
                                            <p:tgtEl>
                                              <p:spTgt spid="80"/>
                                            </p:tgtEl>
                                            <p:attrNameLst>
                                              <p:attrName>ppt_y</p:attrName>
                                            </p:attrNameLst>
                                          </p:cBhvr>
                                          <p:tavLst>
                                            <p:tav tm="0">
                                              <p:val>
                                                <p:strVal val="0-#ppt_h/2"/>
                                              </p:val>
                                            </p:tav>
                                            <p:tav tm="100000">
                                              <p:val>
                                                <p:strVal val="#ppt_y"/>
                                              </p:val>
                                            </p:tav>
                                          </p:tavLst>
                                        </p:anim>
                                      </p:childTnLst>
                                    </p:cTn>
                                  </p:par>
                                  <p:par>
                                    <p:cTn id="93" presetID="2" presetClass="entr" presetSubtype="1" fill="hold" nodeType="withEffect" p14:presetBounceEnd="70588">
                                      <p:stCondLst>
                                        <p:cond delay="1200"/>
                                      </p:stCondLst>
                                      <p:childTnLst>
                                        <p:set>
                                          <p:cBhvr>
                                            <p:cTn id="94" dur="1" fill="hold">
                                              <p:stCondLst>
                                                <p:cond delay="0"/>
                                              </p:stCondLst>
                                            </p:cTn>
                                            <p:tgtEl>
                                              <p:spTgt spid="85"/>
                                            </p:tgtEl>
                                            <p:attrNameLst>
                                              <p:attrName>style.visibility</p:attrName>
                                            </p:attrNameLst>
                                          </p:cBhvr>
                                          <p:to>
                                            <p:strVal val="visible"/>
                                          </p:to>
                                        </p:set>
                                        <p:anim calcmode="lin" valueType="num" p14:bounceEnd="70588">
                                          <p:cBhvr additive="base">
                                            <p:cTn id="95" dur="1100" fill="hold"/>
                                            <p:tgtEl>
                                              <p:spTgt spid="85"/>
                                            </p:tgtEl>
                                            <p:attrNameLst>
                                              <p:attrName>ppt_x</p:attrName>
                                            </p:attrNameLst>
                                          </p:cBhvr>
                                          <p:tavLst>
                                            <p:tav tm="0">
                                              <p:val>
                                                <p:strVal val="#ppt_x"/>
                                              </p:val>
                                            </p:tav>
                                            <p:tav tm="100000">
                                              <p:val>
                                                <p:strVal val="#ppt_x"/>
                                              </p:val>
                                            </p:tav>
                                          </p:tavLst>
                                        </p:anim>
                                        <p:anim calcmode="lin" valueType="num" p14:bounceEnd="70588">
                                          <p:cBhvr additive="base">
                                            <p:cTn id="96" dur="1100" fill="hold"/>
                                            <p:tgtEl>
                                              <p:spTgt spid="85"/>
                                            </p:tgtEl>
                                            <p:attrNameLst>
                                              <p:attrName>ppt_y</p:attrName>
                                            </p:attrNameLst>
                                          </p:cBhvr>
                                          <p:tavLst>
                                            <p:tav tm="0">
                                              <p:val>
                                                <p:strVal val="0-#ppt_h/2"/>
                                              </p:val>
                                            </p:tav>
                                            <p:tav tm="100000">
                                              <p:val>
                                                <p:strVal val="#ppt_y"/>
                                              </p:val>
                                            </p:tav>
                                          </p:tavLst>
                                        </p:anim>
                                      </p:childTnLst>
                                    </p:cTn>
                                  </p:par>
                                  <p:par>
                                    <p:cTn id="97" presetID="2" presetClass="entr" presetSubtype="1" fill="hold" nodeType="withEffect" p14:presetBounceEnd="70588">
                                      <p:stCondLst>
                                        <p:cond delay="1400"/>
                                      </p:stCondLst>
                                      <p:childTnLst>
                                        <p:set>
                                          <p:cBhvr>
                                            <p:cTn id="98" dur="1" fill="hold">
                                              <p:stCondLst>
                                                <p:cond delay="0"/>
                                              </p:stCondLst>
                                            </p:cTn>
                                            <p:tgtEl>
                                              <p:spTgt spid="88"/>
                                            </p:tgtEl>
                                            <p:attrNameLst>
                                              <p:attrName>style.visibility</p:attrName>
                                            </p:attrNameLst>
                                          </p:cBhvr>
                                          <p:to>
                                            <p:strVal val="visible"/>
                                          </p:to>
                                        </p:set>
                                        <p:anim calcmode="lin" valueType="num" p14:bounceEnd="70588">
                                          <p:cBhvr additive="base">
                                            <p:cTn id="99" dur="1200" fill="hold"/>
                                            <p:tgtEl>
                                              <p:spTgt spid="88"/>
                                            </p:tgtEl>
                                            <p:attrNameLst>
                                              <p:attrName>ppt_x</p:attrName>
                                            </p:attrNameLst>
                                          </p:cBhvr>
                                          <p:tavLst>
                                            <p:tav tm="0">
                                              <p:val>
                                                <p:strVal val="#ppt_x"/>
                                              </p:val>
                                            </p:tav>
                                            <p:tav tm="100000">
                                              <p:val>
                                                <p:strVal val="#ppt_x"/>
                                              </p:val>
                                            </p:tav>
                                          </p:tavLst>
                                        </p:anim>
                                        <p:anim calcmode="lin" valueType="num" p14:bounceEnd="70588">
                                          <p:cBhvr additive="base">
                                            <p:cTn id="100" dur="1200" fill="hold"/>
                                            <p:tgtEl>
                                              <p:spTgt spid="88"/>
                                            </p:tgtEl>
                                            <p:attrNameLst>
                                              <p:attrName>ppt_y</p:attrName>
                                            </p:attrNameLst>
                                          </p:cBhvr>
                                          <p:tavLst>
                                            <p:tav tm="0">
                                              <p:val>
                                                <p:strVal val="0-#ppt_h/2"/>
                                              </p:val>
                                            </p:tav>
                                            <p:tav tm="100000">
                                              <p:val>
                                                <p:strVal val="#ppt_y"/>
                                              </p:val>
                                            </p:tav>
                                          </p:tavLst>
                                        </p:anim>
                                      </p:childTnLst>
                                    </p:cTn>
                                  </p:par>
                                  <p:par>
                                    <p:cTn id="101" presetID="22" presetClass="entr" presetSubtype="1" fill="hold" nodeType="withEffect">
                                      <p:stCondLst>
                                        <p:cond delay="1400"/>
                                      </p:stCondLst>
                                      <p:childTnLst>
                                        <p:set>
                                          <p:cBhvr>
                                            <p:cTn id="102" dur="1" fill="hold">
                                              <p:stCondLst>
                                                <p:cond delay="0"/>
                                              </p:stCondLst>
                                            </p:cTn>
                                            <p:tgtEl>
                                              <p:spTgt spid="86"/>
                                            </p:tgtEl>
                                            <p:attrNameLst>
                                              <p:attrName>style.visibility</p:attrName>
                                            </p:attrNameLst>
                                          </p:cBhvr>
                                          <p:to>
                                            <p:strVal val="visible"/>
                                          </p:to>
                                        </p:set>
                                        <p:animEffect transition="in" filter="wipe(up)">
                                          <p:cBhvr>
                                            <p:cTn id="103" dur="500"/>
                                            <p:tgtEl>
                                              <p:spTgt spid="86"/>
                                            </p:tgtEl>
                                          </p:cBhvr>
                                        </p:animEffect>
                                      </p:childTnLst>
                                    </p:cTn>
                                  </p:par>
                                  <p:par>
                                    <p:cTn id="104" presetID="10" presetClass="entr" presetSubtype="0" fill="hold" grpId="0" nodeType="withEffect">
                                      <p:stCondLst>
                                        <p:cond delay="1600"/>
                                      </p:stCondLst>
                                      <p:childTnLst>
                                        <p:set>
                                          <p:cBhvr>
                                            <p:cTn id="105" dur="1" fill="hold">
                                              <p:stCondLst>
                                                <p:cond delay="0"/>
                                              </p:stCondLst>
                                            </p:cTn>
                                            <p:tgtEl>
                                              <p:spTgt spid="60"/>
                                            </p:tgtEl>
                                            <p:attrNameLst>
                                              <p:attrName>style.visibility</p:attrName>
                                            </p:attrNameLst>
                                          </p:cBhvr>
                                          <p:to>
                                            <p:strVal val="visible"/>
                                          </p:to>
                                        </p:set>
                                        <p:animEffect transition="in" filter="fade">
                                          <p:cBhvr>
                                            <p:cTn id="106" dur="500"/>
                                            <p:tgtEl>
                                              <p:spTgt spid="60"/>
                                            </p:tgtEl>
                                          </p:cBhvr>
                                        </p:animEffect>
                                      </p:childTnLst>
                                    </p:cTn>
                                  </p:par>
                                  <p:par>
                                    <p:cTn id="107" presetID="10" presetClass="entr" presetSubtype="0" fill="hold" grpId="0" nodeType="withEffect">
                                      <p:stCondLst>
                                        <p:cond delay="1800"/>
                                      </p:stCondLst>
                                      <p:childTnLst>
                                        <p:set>
                                          <p:cBhvr>
                                            <p:cTn id="108" dur="1" fill="hold">
                                              <p:stCondLst>
                                                <p:cond delay="0"/>
                                              </p:stCondLst>
                                            </p:cTn>
                                            <p:tgtEl>
                                              <p:spTgt spid="61"/>
                                            </p:tgtEl>
                                            <p:attrNameLst>
                                              <p:attrName>style.visibility</p:attrName>
                                            </p:attrNameLst>
                                          </p:cBhvr>
                                          <p:to>
                                            <p:strVal val="visible"/>
                                          </p:to>
                                        </p:set>
                                        <p:animEffect transition="in" filter="fade">
                                          <p:cBhvr>
                                            <p:cTn id="109" dur="500"/>
                                            <p:tgtEl>
                                              <p:spTgt spid="61"/>
                                            </p:tgtEl>
                                          </p:cBhvr>
                                        </p:animEffect>
                                      </p:childTnLst>
                                    </p:cTn>
                                  </p:par>
                                  <p:par>
                                    <p:cTn id="110" presetID="10" presetClass="entr" presetSubtype="0" fill="hold" grpId="0" nodeType="withEffect">
                                      <p:stCondLst>
                                        <p:cond delay="2100"/>
                                      </p:stCondLst>
                                      <p:childTnLst>
                                        <p:set>
                                          <p:cBhvr>
                                            <p:cTn id="111" dur="1" fill="hold">
                                              <p:stCondLst>
                                                <p:cond delay="0"/>
                                              </p:stCondLst>
                                            </p:cTn>
                                            <p:tgtEl>
                                              <p:spTgt spid="81"/>
                                            </p:tgtEl>
                                            <p:attrNameLst>
                                              <p:attrName>style.visibility</p:attrName>
                                            </p:attrNameLst>
                                          </p:cBhvr>
                                          <p:to>
                                            <p:strVal val="visible"/>
                                          </p:to>
                                        </p:set>
                                        <p:animEffect transition="in" filter="fade">
                                          <p:cBhvr>
                                            <p:cTn id="11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2" grpId="0" animBg="1"/>
          <p:bldP spid="13" grpId="0" animBg="1"/>
          <p:bldP spid="14" grpId="0" animBg="1"/>
          <p:bldP spid="15" grpId="0" animBg="1"/>
          <p:bldP spid="17" grpId="0" animBg="1"/>
          <p:bldP spid="18" grpId="0" animBg="1"/>
          <p:bldP spid="19" grpId="0" animBg="1"/>
          <p:bldP spid="20" grpId="0" animBg="1"/>
          <p:bldP spid="21" grpId="0" animBg="1"/>
          <p:bldP spid="22" grpId="0" animBg="1"/>
          <p:bldP spid="23" grpId="0" animBg="1"/>
          <p:bldP spid="24" grpId="0" animBg="1"/>
          <p:bldP spid="16" grpId="0" animBg="1"/>
          <p:bldP spid="60" grpId="0"/>
          <p:bldP spid="61" grpId="0"/>
          <p:bldP spid="81" grpId="0"/>
          <p:bldP spid="11" grpId="0" animBg="1"/>
          <p:bldP spid="25" grpId="0" animBg="1"/>
          <p:bldP spid="26" grpId="0" animBg="1"/>
          <p:bldP spid="44" grpId="0" animBg="1"/>
          <p:bldP spid="62" grpId="0" animBg="1"/>
          <p:bldP spid="63" grpId="0" animBg="1"/>
          <p:bldP spid="65" grpId="0" animBg="1"/>
          <p:bldP spid="78" grpId="0" animBg="1"/>
          <p:bldP spid="7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down)">
                                          <p:cBhvr>
                                            <p:cTn id="7" dur="500"/>
                                            <p:tgtEl>
                                              <p:spTgt spid="79"/>
                                            </p:tgtEl>
                                          </p:cBhvr>
                                        </p:animEffect>
                                      </p:childTnLst>
                                    </p:cTn>
                                  </p:par>
                                  <p:par>
                                    <p:cTn id="8" presetID="22" presetClass="entr" presetSubtype="4" fill="hold" grpId="0" nodeType="withEffect">
                                      <p:stCondLst>
                                        <p:cond delay="300"/>
                                      </p:stCondLst>
                                      <p:childTnLst>
                                        <p:set>
                                          <p:cBhvr>
                                            <p:cTn id="9" dur="1" fill="hold">
                                              <p:stCondLst>
                                                <p:cond delay="0"/>
                                              </p:stCondLst>
                                            </p:cTn>
                                            <p:tgtEl>
                                              <p:spTgt spid="25"/>
                                            </p:tgtEl>
                                            <p:attrNameLst>
                                              <p:attrName>style.visibility</p:attrName>
                                            </p:attrNameLst>
                                          </p:cBhvr>
                                          <p:to>
                                            <p:strVal val="visible"/>
                                          </p:to>
                                        </p:set>
                                        <p:animEffect transition="in" filter="wipe(down)">
                                          <p:cBhvr>
                                            <p:cTn id="10" dur="300"/>
                                            <p:tgtEl>
                                              <p:spTgt spid="2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8"/>
                                            </p:tgtEl>
                                            <p:attrNameLst>
                                              <p:attrName>style.visibility</p:attrName>
                                            </p:attrNameLst>
                                          </p:cBhvr>
                                          <p:to>
                                            <p:strVal val="visible"/>
                                          </p:to>
                                        </p:set>
                                        <p:animEffect transition="in" filter="wipe(down)">
                                          <p:cBhvr>
                                            <p:cTn id="13" dur="700"/>
                                            <p:tgtEl>
                                              <p:spTgt spid="7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700"/>
                                            <p:tgtEl>
                                              <p:spTgt spid="11"/>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wipe(down)">
                                          <p:cBhvr>
                                            <p:cTn id="19" dur="500"/>
                                            <p:tgtEl>
                                              <p:spTgt spid="65"/>
                                            </p:tgtEl>
                                          </p:cBhvr>
                                        </p:animEffect>
                                      </p:childTnLst>
                                    </p:cTn>
                                  </p:par>
                                  <p:par>
                                    <p:cTn id="20" presetID="22" presetClass="entr" presetSubtype="4" fill="hold" grpId="0" nodeType="withEffect">
                                      <p:stCondLst>
                                        <p:cond delay="200"/>
                                      </p:stCondLst>
                                      <p:childTnLst>
                                        <p:set>
                                          <p:cBhvr>
                                            <p:cTn id="21" dur="1" fill="hold">
                                              <p:stCondLst>
                                                <p:cond delay="0"/>
                                              </p:stCondLst>
                                            </p:cTn>
                                            <p:tgtEl>
                                              <p:spTgt spid="26"/>
                                            </p:tgtEl>
                                            <p:attrNameLst>
                                              <p:attrName>style.visibility</p:attrName>
                                            </p:attrNameLst>
                                          </p:cBhvr>
                                          <p:to>
                                            <p:strVal val="visible"/>
                                          </p:to>
                                        </p:set>
                                        <p:animEffect transition="in" filter="wipe(down)">
                                          <p:cBhvr>
                                            <p:cTn id="22" dur="300"/>
                                            <p:tgtEl>
                                              <p:spTgt spid="26"/>
                                            </p:tgtEl>
                                          </p:cBhvr>
                                        </p:animEffect>
                                      </p:childTnLst>
                                    </p:cTn>
                                  </p:par>
                                  <p:par>
                                    <p:cTn id="23" presetID="22" presetClass="entr" presetSubtype="4" fill="hold" grpId="0" nodeType="withEffect">
                                      <p:stCondLst>
                                        <p:cond delay="400"/>
                                      </p:stCondLst>
                                      <p:childTnLst>
                                        <p:set>
                                          <p:cBhvr>
                                            <p:cTn id="24" dur="1" fill="hold">
                                              <p:stCondLst>
                                                <p:cond delay="0"/>
                                              </p:stCondLst>
                                            </p:cTn>
                                            <p:tgtEl>
                                              <p:spTgt spid="62"/>
                                            </p:tgtEl>
                                            <p:attrNameLst>
                                              <p:attrName>style.visibility</p:attrName>
                                            </p:attrNameLst>
                                          </p:cBhvr>
                                          <p:to>
                                            <p:strVal val="visible"/>
                                          </p:to>
                                        </p:set>
                                        <p:animEffect transition="in" filter="wipe(down)">
                                          <p:cBhvr>
                                            <p:cTn id="25" dur="300"/>
                                            <p:tgtEl>
                                              <p:spTgt spid="62"/>
                                            </p:tgtEl>
                                          </p:cBhvr>
                                        </p:animEffect>
                                      </p:childTnLst>
                                    </p:cTn>
                                  </p:par>
                                  <p:par>
                                    <p:cTn id="26" presetID="22" presetClass="entr" presetSubtype="4" fill="hold" grpId="0" nodeType="withEffect">
                                      <p:stCondLst>
                                        <p:cond delay="500"/>
                                      </p:stCondLst>
                                      <p:childTnLst>
                                        <p:set>
                                          <p:cBhvr>
                                            <p:cTn id="27" dur="1" fill="hold">
                                              <p:stCondLst>
                                                <p:cond delay="0"/>
                                              </p:stCondLst>
                                            </p:cTn>
                                            <p:tgtEl>
                                              <p:spTgt spid="63"/>
                                            </p:tgtEl>
                                            <p:attrNameLst>
                                              <p:attrName>style.visibility</p:attrName>
                                            </p:attrNameLst>
                                          </p:cBhvr>
                                          <p:to>
                                            <p:strVal val="visible"/>
                                          </p:to>
                                        </p:set>
                                        <p:animEffect transition="in" filter="wipe(down)">
                                          <p:cBhvr>
                                            <p:cTn id="28" dur="300"/>
                                            <p:tgtEl>
                                              <p:spTgt spid="63"/>
                                            </p:tgtEl>
                                          </p:cBhvr>
                                        </p:animEffect>
                                      </p:childTnLst>
                                    </p:cTn>
                                  </p:par>
                                  <p:par>
                                    <p:cTn id="29" presetID="22" presetClass="entr" presetSubtype="4" fill="hold" grpId="0" nodeType="withEffect">
                                      <p:stCondLst>
                                        <p:cond delay="500"/>
                                      </p:stCondLst>
                                      <p:childTnLst>
                                        <p:set>
                                          <p:cBhvr>
                                            <p:cTn id="30" dur="1" fill="hold">
                                              <p:stCondLst>
                                                <p:cond delay="0"/>
                                              </p:stCondLst>
                                            </p:cTn>
                                            <p:tgtEl>
                                              <p:spTgt spid="44"/>
                                            </p:tgtEl>
                                            <p:attrNameLst>
                                              <p:attrName>style.visibility</p:attrName>
                                            </p:attrNameLst>
                                          </p:cBhvr>
                                          <p:to>
                                            <p:strVal val="visible"/>
                                          </p:to>
                                        </p:set>
                                        <p:animEffect transition="in" filter="wipe(down)">
                                          <p:cBhvr>
                                            <p:cTn id="31" dur="300"/>
                                            <p:tgtEl>
                                              <p:spTgt spid="44"/>
                                            </p:tgtEl>
                                          </p:cBhvr>
                                        </p:animEffect>
                                      </p:childTnLst>
                                    </p:cTn>
                                  </p:par>
                                  <p:par>
                                    <p:cTn id="32" presetID="10"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60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70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par>
                                    <p:cTn id="44" presetID="10" presetClass="entr" presetSubtype="0" fill="hold" grpId="0" nodeType="withEffect">
                                      <p:stCondLst>
                                        <p:cond delay="90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grpId="0" nodeType="withEffect">
                                      <p:stCondLst>
                                        <p:cond delay="80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0" presetClass="entr" presetSubtype="0" fill="hold" grpId="0" nodeType="withEffect">
                                      <p:stCondLst>
                                        <p:cond delay="100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90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80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110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par>
                                    <p:cTn id="62" presetID="10" presetClass="entr" presetSubtype="0" fill="hold" nodeType="withEffect">
                                      <p:stCondLst>
                                        <p:cond delay="1200"/>
                                      </p:stCondLst>
                                      <p:childTnLst>
                                        <p:set>
                                          <p:cBhvr>
                                            <p:cTn id="63" dur="1" fill="hold">
                                              <p:stCondLst>
                                                <p:cond delay="0"/>
                                              </p:stCondLst>
                                            </p:cTn>
                                            <p:tgtEl>
                                              <p:spTgt spid="64"/>
                                            </p:tgtEl>
                                            <p:attrNameLst>
                                              <p:attrName>style.visibility</p:attrName>
                                            </p:attrNameLst>
                                          </p:cBhvr>
                                          <p:to>
                                            <p:strVal val="visible"/>
                                          </p:to>
                                        </p:set>
                                        <p:animEffect transition="in" filter="fade">
                                          <p:cBhvr>
                                            <p:cTn id="64" dur="500"/>
                                            <p:tgtEl>
                                              <p:spTgt spid="64"/>
                                            </p:tgtEl>
                                          </p:cBhvr>
                                        </p:animEffect>
                                      </p:childTnLst>
                                    </p:cTn>
                                  </p:par>
                                  <p:par>
                                    <p:cTn id="65" presetID="10" presetClass="entr" presetSubtype="0" fill="hold" grpId="0" nodeType="withEffect">
                                      <p:stCondLst>
                                        <p:cond delay="140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par>
                                    <p:cTn id="68" presetID="10" presetClass="entr" presetSubtype="0" fill="hold" grpId="0" nodeType="withEffect">
                                      <p:stCondLst>
                                        <p:cond delay="1200"/>
                                      </p:stCondLst>
                                      <p:childTnLst>
                                        <p:set>
                                          <p:cBhvr>
                                            <p:cTn id="69" dur="1" fill="hold">
                                              <p:stCondLst>
                                                <p:cond delay="0"/>
                                              </p:stCondLst>
                                            </p:cTn>
                                            <p:tgtEl>
                                              <p:spTgt spid="13"/>
                                            </p:tgtEl>
                                            <p:attrNameLst>
                                              <p:attrName>style.visibility</p:attrName>
                                            </p:attrNameLst>
                                          </p:cBhvr>
                                          <p:to>
                                            <p:strVal val="visible"/>
                                          </p:to>
                                        </p:set>
                                        <p:animEffect transition="in" filter="fade">
                                          <p:cBhvr>
                                            <p:cTn id="70" dur="500"/>
                                            <p:tgtEl>
                                              <p:spTgt spid="13"/>
                                            </p:tgtEl>
                                          </p:cBhvr>
                                        </p:animEffect>
                                      </p:childTnLst>
                                    </p:cTn>
                                  </p:par>
                                  <p:par>
                                    <p:cTn id="71" presetID="10" presetClass="entr" presetSubtype="0" fill="hold" grpId="0" nodeType="withEffect">
                                      <p:stCondLst>
                                        <p:cond delay="80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500"/>
                                            <p:tgtEl>
                                              <p:spTgt spid="14"/>
                                            </p:tgtEl>
                                          </p:cBhvr>
                                        </p:animEffect>
                                      </p:childTnLst>
                                    </p:cTn>
                                  </p:par>
                                  <p:par>
                                    <p:cTn id="74" presetID="10" presetClass="entr" presetSubtype="0" fill="hold" grpId="0" nodeType="withEffect">
                                      <p:stCondLst>
                                        <p:cond delay="500"/>
                                      </p:stCondLst>
                                      <p:childTnLst>
                                        <p:set>
                                          <p:cBhvr>
                                            <p:cTn id="75" dur="1" fill="hold">
                                              <p:stCondLst>
                                                <p:cond delay="0"/>
                                              </p:stCondLst>
                                            </p:cTn>
                                            <p:tgtEl>
                                              <p:spTgt spid="9"/>
                                            </p:tgtEl>
                                            <p:attrNameLst>
                                              <p:attrName>style.visibility</p:attrName>
                                            </p:attrNameLst>
                                          </p:cBhvr>
                                          <p:to>
                                            <p:strVal val="visible"/>
                                          </p:to>
                                        </p:set>
                                        <p:animEffect transition="in" filter="fade">
                                          <p:cBhvr>
                                            <p:cTn id="76" dur="500"/>
                                            <p:tgtEl>
                                              <p:spTgt spid="9"/>
                                            </p:tgtEl>
                                          </p:cBhvr>
                                        </p:animEffect>
                                      </p:childTnLst>
                                    </p:cTn>
                                  </p:par>
                                  <p:par>
                                    <p:cTn id="77" presetID="10" presetClass="entr" presetSubtype="0" fill="hold" grpId="0" nodeType="withEffect">
                                      <p:stCondLst>
                                        <p:cond delay="900"/>
                                      </p:stCondLst>
                                      <p:childTnLst>
                                        <p:set>
                                          <p:cBhvr>
                                            <p:cTn id="78" dur="1" fill="hold">
                                              <p:stCondLst>
                                                <p:cond delay="0"/>
                                              </p:stCondLst>
                                            </p:cTn>
                                            <p:tgtEl>
                                              <p:spTgt spid="7"/>
                                            </p:tgtEl>
                                            <p:attrNameLst>
                                              <p:attrName>style.visibility</p:attrName>
                                            </p:attrNameLst>
                                          </p:cBhvr>
                                          <p:to>
                                            <p:strVal val="visible"/>
                                          </p:to>
                                        </p:set>
                                        <p:animEffect transition="in" filter="fade">
                                          <p:cBhvr>
                                            <p:cTn id="79" dur="500"/>
                                            <p:tgtEl>
                                              <p:spTgt spid="7"/>
                                            </p:tgtEl>
                                          </p:cBhvr>
                                        </p:animEffect>
                                      </p:childTnLst>
                                    </p:cTn>
                                  </p:par>
                                  <p:par>
                                    <p:cTn id="80" presetID="10" presetClass="entr" presetSubtype="0" fill="hold" grpId="0" nodeType="withEffect">
                                      <p:stCondLst>
                                        <p:cond delay="1100"/>
                                      </p:stCondLst>
                                      <p:childTnLst>
                                        <p:set>
                                          <p:cBhvr>
                                            <p:cTn id="81" dur="1" fill="hold">
                                              <p:stCondLst>
                                                <p:cond delay="0"/>
                                              </p:stCondLst>
                                            </p:cTn>
                                            <p:tgtEl>
                                              <p:spTgt spid="8"/>
                                            </p:tgtEl>
                                            <p:attrNameLst>
                                              <p:attrName>style.visibility</p:attrName>
                                            </p:attrNameLst>
                                          </p:cBhvr>
                                          <p:to>
                                            <p:strVal val="visible"/>
                                          </p:to>
                                        </p:set>
                                        <p:animEffect transition="in" filter="fade">
                                          <p:cBhvr>
                                            <p:cTn id="82" dur="500"/>
                                            <p:tgtEl>
                                              <p:spTgt spid="8"/>
                                            </p:tgtEl>
                                          </p:cBhvr>
                                        </p:animEffect>
                                      </p:childTnLst>
                                    </p:cTn>
                                  </p:par>
                                  <p:par>
                                    <p:cTn id="83" presetID="10" presetClass="entr" presetSubtype="0" fill="hold" grpId="0" nodeType="withEffect">
                                      <p:stCondLst>
                                        <p:cond delay="1300"/>
                                      </p:stCondLst>
                                      <p:childTnLst>
                                        <p:set>
                                          <p:cBhvr>
                                            <p:cTn id="84" dur="1" fill="hold">
                                              <p:stCondLst>
                                                <p:cond delay="0"/>
                                              </p:stCondLst>
                                            </p:cTn>
                                            <p:tgtEl>
                                              <p:spTgt spid="21"/>
                                            </p:tgtEl>
                                            <p:attrNameLst>
                                              <p:attrName>style.visibility</p:attrName>
                                            </p:attrNameLst>
                                          </p:cBhvr>
                                          <p:to>
                                            <p:strVal val="visible"/>
                                          </p:to>
                                        </p:set>
                                        <p:animEffect transition="in" filter="fade">
                                          <p:cBhvr>
                                            <p:cTn id="85" dur="500"/>
                                            <p:tgtEl>
                                              <p:spTgt spid="21"/>
                                            </p:tgtEl>
                                          </p:cBhvr>
                                        </p:animEffect>
                                      </p:childTnLst>
                                    </p:cTn>
                                  </p:par>
                                  <p:par>
                                    <p:cTn id="86" presetID="10" presetClass="entr" presetSubtype="0" fill="hold" grpId="0" nodeType="withEffect">
                                      <p:stCondLst>
                                        <p:cond delay="1600"/>
                                      </p:stCondLst>
                                      <p:childTnLst>
                                        <p:set>
                                          <p:cBhvr>
                                            <p:cTn id="87" dur="1" fill="hold">
                                              <p:stCondLst>
                                                <p:cond delay="0"/>
                                              </p:stCondLst>
                                            </p:cTn>
                                            <p:tgtEl>
                                              <p:spTgt spid="23"/>
                                            </p:tgtEl>
                                            <p:attrNameLst>
                                              <p:attrName>style.visibility</p:attrName>
                                            </p:attrNameLst>
                                          </p:cBhvr>
                                          <p:to>
                                            <p:strVal val="visible"/>
                                          </p:to>
                                        </p:set>
                                        <p:animEffect transition="in" filter="fade">
                                          <p:cBhvr>
                                            <p:cTn id="88" dur="500"/>
                                            <p:tgtEl>
                                              <p:spTgt spid="23"/>
                                            </p:tgtEl>
                                          </p:cBhvr>
                                        </p:animEffect>
                                      </p:childTnLst>
                                    </p:cTn>
                                  </p:par>
                                  <p:par>
                                    <p:cTn id="89" presetID="2" presetClass="entr" presetSubtype="1" fill="hold" nodeType="withEffect">
                                      <p:stCondLst>
                                        <p:cond delay="1000"/>
                                      </p:stCondLst>
                                      <p:childTnLst>
                                        <p:set>
                                          <p:cBhvr>
                                            <p:cTn id="90" dur="1" fill="hold">
                                              <p:stCondLst>
                                                <p:cond delay="0"/>
                                              </p:stCondLst>
                                            </p:cTn>
                                            <p:tgtEl>
                                              <p:spTgt spid="80"/>
                                            </p:tgtEl>
                                            <p:attrNameLst>
                                              <p:attrName>style.visibility</p:attrName>
                                            </p:attrNameLst>
                                          </p:cBhvr>
                                          <p:to>
                                            <p:strVal val="visible"/>
                                          </p:to>
                                        </p:set>
                                        <p:anim calcmode="lin" valueType="num">
                                          <p:cBhvr additive="base">
                                            <p:cTn id="91" dur="1000" fill="hold"/>
                                            <p:tgtEl>
                                              <p:spTgt spid="80"/>
                                            </p:tgtEl>
                                            <p:attrNameLst>
                                              <p:attrName>ppt_x</p:attrName>
                                            </p:attrNameLst>
                                          </p:cBhvr>
                                          <p:tavLst>
                                            <p:tav tm="0">
                                              <p:val>
                                                <p:strVal val="#ppt_x"/>
                                              </p:val>
                                            </p:tav>
                                            <p:tav tm="100000">
                                              <p:val>
                                                <p:strVal val="#ppt_x"/>
                                              </p:val>
                                            </p:tav>
                                          </p:tavLst>
                                        </p:anim>
                                        <p:anim calcmode="lin" valueType="num">
                                          <p:cBhvr additive="base">
                                            <p:cTn id="92" dur="1000" fill="hold"/>
                                            <p:tgtEl>
                                              <p:spTgt spid="80"/>
                                            </p:tgtEl>
                                            <p:attrNameLst>
                                              <p:attrName>ppt_y</p:attrName>
                                            </p:attrNameLst>
                                          </p:cBhvr>
                                          <p:tavLst>
                                            <p:tav tm="0">
                                              <p:val>
                                                <p:strVal val="0-#ppt_h/2"/>
                                              </p:val>
                                            </p:tav>
                                            <p:tav tm="100000">
                                              <p:val>
                                                <p:strVal val="#ppt_y"/>
                                              </p:val>
                                            </p:tav>
                                          </p:tavLst>
                                        </p:anim>
                                      </p:childTnLst>
                                    </p:cTn>
                                  </p:par>
                                  <p:par>
                                    <p:cTn id="93" presetID="2" presetClass="entr" presetSubtype="1" fill="hold" nodeType="withEffect">
                                      <p:stCondLst>
                                        <p:cond delay="1200"/>
                                      </p:stCondLst>
                                      <p:childTnLst>
                                        <p:set>
                                          <p:cBhvr>
                                            <p:cTn id="94" dur="1" fill="hold">
                                              <p:stCondLst>
                                                <p:cond delay="0"/>
                                              </p:stCondLst>
                                            </p:cTn>
                                            <p:tgtEl>
                                              <p:spTgt spid="85"/>
                                            </p:tgtEl>
                                            <p:attrNameLst>
                                              <p:attrName>style.visibility</p:attrName>
                                            </p:attrNameLst>
                                          </p:cBhvr>
                                          <p:to>
                                            <p:strVal val="visible"/>
                                          </p:to>
                                        </p:set>
                                        <p:anim calcmode="lin" valueType="num">
                                          <p:cBhvr additive="base">
                                            <p:cTn id="95" dur="1100" fill="hold"/>
                                            <p:tgtEl>
                                              <p:spTgt spid="85"/>
                                            </p:tgtEl>
                                            <p:attrNameLst>
                                              <p:attrName>ppt_x</p:attrName>
                                            </p:attrNameLst>
                                          </p:cBhvr>
                                          <p:tavLst>
                                            <p:tav tm="0">
                                              <p:val>
                                                <p:strVal val="#ppt_x"/>
                                              </p:val>
                                            </p:tav>
                                            <p:tav tm="100000">
                                              <p:val>
                                                <p:strVal val="#ppt_x"/>
                                              </p:val>
                                            </p:tav>
                                          </p:tavLst>
                                        </p:anim>
                                        <p:anim calcmode="lin" valueType="num">
                                          <p:cBhvr additive="base">
                                            <p:cTn id="96" dur="1100" fill="hold"/>
                                            <p:tgtEl>
                                              <p:spTgt spid="85"/>
                                            </p:tgtEl>
                                            <p:attrNameLst>
                                              <p:attrName>ppt_y</p:attrName>
                                            </p:attrNameLst>
                                          </p:cBhvr>
                                          <p:tavLst>
                                            <p:tav tm="0">
                                              <p:val>
                                                <p:strVal val="0-#ppt_h/2"/>
                                              </p:val>
                                            </p:tav>
                                            <p:tav tm="100000">
                                              <p:val>
                                                <p:strVal val="#ppt_y"/>
                                              </p:val>
                                            </p:tav>
                                          </p:tavLst>
                                        </p:anim>
                                      </p:childTnLst>
                                    </p:cTn>
                                  </p:par>
                                  <p:par>
                                    <p:cTn id="97" presetID="2" presetClass="entr" presetSubtype="1" fill="hold" nodeType="withEffect">
                                      <p:stCondLst>
                                        <p:cond delay="1400"/>
                                      </p:stCondLst>
                                      <p:childTnLst>
                                        <p:set>
                                          <p:cBhvr>
                                            <p:cTn id="98" dur="1" fill="hold">
                                              <p:stCondLst>
                                                <p:cond delay="0"/>
                                              </p:stCondLst>
                                            </p:cTn>
                                            <p:tgtEl>
                                              <p:spTgt spid="88"/>
                                            </p:tgtEl>
                                            <p:attrNameLst>
                                              <p:attrName>style.visibility</p:attrName>
                                            </p:attrNameLst>
                                          </p:cBhvr>
                                          <p:to>
                                            <p:strVal val="visible"/>
                                          </p:to>
                                        </p:set>
                                        <p:anim calcmode="lin" valueType="num">
                                          <p:cBhvr additive="base">
                                            <p:cTn id="99" dur="1200" fill="hold"/>
                                            <p:tgtEl>
                                              <p:spTgt spid="88"/>
                                            </p:tgtEl>
                                            <p:attrNameLst>
                                              <p:attrName>ppt_x</p:attrName>
                                            </p:attrNameLst>
                                          </p:cBhvr>
                                          <p:tavLst>
                                            <p:tav tm="0">
                                              <p:val>
                                                <p:strVal val="#ppt_x"/>
                                              </p:val>
                                            </p:tav>
                                            <p:tav tm="100000">
                                              <p:val>
                                                <p:strVal val="#ppt_x"/>
                                              </p:val>
                                            </p:tav>
                                          </p:tavLst>
                                        </p:anim>
                                        <p:anim calcmode="lin" valueType="num">
                                          <p:cBhvr additive="base">
                                            <p:cTn id="100" dur="1200" fill="hold"/>
                                            <p:tgtEl>
                                              <p:spTgt spid="88"/>
                                            </p:tgtEl>
                                            <p:attrNameLst>
                                              <p:attrName>ppt_y</p:attrName>
                                            </p:attrNameLst>
                                          </p:cBhvr>
                                          <p:tavLst>
                                            <p:tav tm="0">
                                              <p:val>
                                                <p:strVal val="0-#ppt_h/2"/>
                                              </p:val>
                                            </p:tav>
                                            <p:tav tm="100000">
                                              <p:val>
                                                <p:strVal val="#ppt_y"/>
                                              </p:val>
                                            </p:tav>
                                          </p:tavLst>
                                        </p:anim>
                                      </p:childTnLst>
                                    </p:cTn>
                                  </p:par>
                                  <p:par>
                                    <p:cTn id="101" presetID="22" presetClass="entr" presetSubtype="1" fill="hold" nodeType="withEffect">
                                      <p:stCondLst>
                                        <p:cond delay="1400"/>
                                      </p:stCondLst>
                                      <p:childTnLst>
                                        <p:set>
                                          <p:cBhvr>
                                            <p:cTn id="102" dur="1" fill="hold">
                                              <p:stCondLst>
                                                <p:cond delay="0"/>
                                              </p:stCondLst>
                                            </p:cTn>
                                            <p:tgtEl>
                                              <p:spTgt spid="86"/>
                                            </p:tgtEl>
                                            <p:attrNameLst>
                                              <p:attrName>style.visibility</p:attrName>
                                            </p:attrNameLst>
                                          </p:cBhvr>
                                          <p:to>
                                            <p:strVal val="visible"/>
                                          </p:to>
                                        </p:set>
                                        <p:animEffect transition="in" filter="wipe(up)">
                                          <p:cBhvr>
                                            <p:cTn id="103" dur="500"/>
                                            <p:tgtEl>
                                              <p:spTgt spid="86"/>
                                            </p:tgtEl>
                                          </p:cBhvr>
                                        </p:animEffect>
                                      </p:childTnLst>
                                    </p:cTn>
                                  </p:par>
                                  <p:par>
                                    <p:cTn id="104" presetID="10" presetClass="entr" presetSubtype="0" fill="hold" grpId="0" nodeType="withEffect">
                                      <p:stCondLst>
                                        <p:cond delay="1600"/>
                                      </p:stCondLst>
                                      <p:childTnLst>
                                        <p:set>
                                          <p:cBhvr>
                                            <p:cTn id="105" dur="1" fill="hold">
                                              <p:stCondLst>
                                                <p:cond delay="0"/>
                                              </p:stCondLst>
                                            </p:cTn>
                                            <p:tgtEl>
                                              <p:spTgt spid="60"/>
                                            </p:tgtEl>
                                            <p:attrNameLst>
                                              <p:attrName>style.visibility</p:attrName>
                                            </p:attrNameLst>
                                          </p:cBhvr>
                                          <p:to>
                                            <p:strVal val="visible"/>
                                          </p:to>
                                        </p:set>
                                        <p:animEffect transition="in" filter="fade">
                                          <p:cBhvr>
                                            <p:cTn id="106" dur="500"/>
                                            <p:tgtEl>
                                              <p:spTgt spid="60"/>
                                            </p:tgtEl>
                                          </p:cBhvr>
                                        </p:animEffect>
                                      </p:childTnLst>
                                    </p:cTn>
                                  </p:par>
                                  <p:par>
                                    <p:cTn id="107" presetID="10" presetClass="entr" presetSubtype="0" fill="hold" grpId="0" nodeType="withEffect">
                                      <p:stCondLst>
                                        <p:cond delay="1800"/>
                                      </p:stCondLst>
                                      <p:childTnLst>
                                        <p:set>
                                          <p:cBhvr>
                                            <p:cTn id="108" dur="1" fill="hold">
                                              <p:stCondLst>
                                                <p:cond delay="0"/>
                                              </p:stCondLst>
                                            </p:cTn>
                                            <p:tgtEl>
                                              <p:spTgt spid="61"/>
                                            </p:tgtEl>
                                            <p:attrNameLst>
                                              <p:attrName>style.visibility</p:attrName>
                                            </p:attrNameLst>
                                          </p:cBhvr>
                                          <p:to>
                                            <p:strVal val="visible"/>
                                          </p:to>
                                        </p:set>
                                        <p:animEffect transition="in" filter="fade">
                                          <p:cBhvr>
                                            <p:cTn id="109" dur="500"/>
                                            <p:tgtEl>
                                              <p:spTgt spid="61"/>
                                            </p:tgtEl>
                                          </p:cBhvr>
                                        </p:animEffect>
                                      </p:childTnLst>
                                    </p:cTn>
                                  </p:par>
                                  <p:par>
                                    <p:cTn id="110" presetID="10" presetClass="entr" presetSubtype="0" fill="hold" grpId="0" nodeType="withEffect">
                                      <p:stCondLst>
                                        <p:cond delay="2100"/>
                                      </p:stCondLst>
                                      <p:childTnLst>
                                        <p:set>
                                          <p:cBhvr>
                                            <p:cTn id="111" dur="1" fill="hold">
                                              <p:stCondLst>
                                                <p:cond delay="0"/>
                                              </p:stCondLst>
                                            </p:cTn>
                                            <p:tgtEl>
                                              <p:spTgt spid="81"/>
                                            </p:tgtEl>
                                            <p:attrNameLst>
                                              <p:attrName>style.visibility</p:attrName>
                                            </p:attrNameLst>
                                          </p:cBhvr>
                                          <p:to>
                                            <p:strVal val="visible"/>
                                          </p:to>
                                        </p:set>
                                        <p:animEffect transition="in" filter="fade">
                                          <p:cBhvr>
                                            <p:cTn id="11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2" grpId="0" animBg="1"/>
          <p:bldP spid="13" grpId="0" animBg="1"/>
          <p:bldP spid="14" grpId="0" animBg="1"/>
          <p:bldP spid="15" grpId="0" animBg="1"/>
          <p:bldP spid="17" grpId="0" animBg="1"/>
          <p:bldP spid="18" grpId="0" animBg="1"/>
          <p:bldP spid="19" grpId="0" animBg="1"/>
          <p:bldP spid="20" grpId="0" animBg="1"/>
          <p:bldP spid="21" grpId="0" animBg="1"/>
          <p:bldP spid="22" grpId="0" animBg="1"/>
          <p:bldP spid="23" grpId="0" animBg="1"/>
          <p:bldP spid="24" grpId="0" animBg="1"/>
          <p:bldP spid="16" grpId="0" animBg="1"/>
          <p:bldP spid="60" grpId="0"/>
          <p:bldP spid="61" grpId="0"/>
          <p:bldP spid="81" grpId="0"/>
          <p:bldP spid="11" grpId="0" animBg="1"/>
          <p:bldP spid="25" grpId="0" animBg="1"/>
          <p:bldP spid="26" grpId="0" animBg="1"/>
          <p:bldP spid="44" grpId="0" animBg="1"/>
          <p:bldP spid="62" grpId="0" animBg="1"/>
          <p:bldP spid="63" grpId="0" animBg="1"/>
          <p:bldP spid="65" grpId="0" animBg="1"/>
          <p:bldP spid="78" grpId="0" animBg="1"/>
          <p:bldP spid="79"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A1ED0D7-71FA-4B78-B9B1-76C8FC07288A}"/>
              </a:ext>
            </a:extLst>
          </p:cNvPr>
          <p:cNvGrpSpPr/>
          <p:nvPr/>
        </p:nvGrpSpPr>
        <p:grpSpPr>
          <a:xfrm>
            <a:off x="2994766" y="4107872"/>
            <a:ext cx="18394467" cy="8877877"/>
            <a:chOff x="1017588" y="958850"/>
            <a:chExt cx="10232736" cy="4938713"/>
          </a:xfrm>
        </p:grpSpPr>
        <p:sp>
          <p:nvSpPr>
            <p:cNvPr id="2050" name="TextBox 93"/>
            <p:cNvSpPr txBox="1">
              <a:spLocks noChangeArrowheads="1"/>
            </p:cNvSpPr>
            <p:nvPr/>
          </p:nvSpPr>
          <p:spPr bwMode="auto">
            <a:xfrm>
              <a:off x="1020763" y="1433513"/>
              <a:ext cx="1944687" cy="101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defTabSz="1828800">
                <a:lnSpc>
                  <a:spcPct val="100000"/>
                </a:lnSpc>
                <a:spcBef>
                  <a:spcPct val="0"/>
                </a:spcBef>
                <a:buNone/>
              </a:pPr>
              <a:r>
                <a:rPr lang="en-US" altLang="ru-RU" dirty="0">
                  <a:solidFill>
                    <a:prstClr val="black"/>
                  </a:solidFill>
                  <a:latin typeface="+mn-lt"/>
                  <a:cs typeface="Open Sans" panose="020B0606030504020204" pitchFamily="34" charset="0"/>
                </a:rPr>
                <a:t>Lorem ipsum dolor sit </a:t>
              </a:r>
              <a:r>
                <a:rPr lang="en-US" altLang="ru-RU" dirty="0" err="1">
                  <a:solidFill>
                    <a:prstClr val="black"/>
                  </a:solidFill>
                  <a:latin typeface="+mn-lt"/>
                  <a:cs typeface="Open Sans" panose="020B0606030504020204" pitchFamily="34" charset="0"/>
                </a:rPr>
                <a:t>amet</a:t>
              </a:r>
              <a:r>
                <a:rPr lang="en-US" altLang="ru-RU" dirty="0">
                  <a:solidFill>
                    <a:prstClr val="black"/>
                  </a:solidFill>
                  <a:latin typeface="+mn-lt"/>
                  <a:cs typeface="Open Sans" panose="020B0606030504020204" pitchFamily="34" charset="0"/>
                </a:rPr>
                <a:t>, </a:t>
              </a:r>
              <a:r>
                <a:rPr lang="en-US" altLang="ru-RU" dirty="0" err="1">
                  <a:solidFill>
                    <a:prstClr val="black"/>
                  </a:solidFill>
                  <a:latin typeface="+mn-lt"/>
                  <a:cs typeface="Open Sans" panose="020B0606030504020204" pitchFamily="34" charset="0"/>
                </a:rPr>
                <a:t>consetur</a:t>
              </a:r>
              <a:r>
                <a:rPr lang="en-US" altLang="ru-RU" dirty="0">
                  <a:solidFill>
                    <a:prstClr val="black"/>
                  </a:solidFill>
                  <a:latin typeface="+mn-lt"/>
                  <a:cs typeface="Open Sans" panose="020B0606030504020204" pitchFamily="34" charset="0"/>
                </a:rPr>
                <a:t> </a:t>
              </a:r>
              <a:r>
                <a:rPr lang="en-US" altLang="ru-RU" dirty="0" err="1">
                  <a:solidFill>
                    <a:prstClr val="black"/>
                  </a:solidFill>
                  <a:latin typeface="+mn-lt"/>
                  <a:cs typeface="Open Sans" panose="020B0606030504020204" pitchFamily="34" charset="0"/>
                </a:rPr>
                <a:t>adipin</a:t>
              </a:r>
              <a:r>
                <a:rPr lang="en-US" altLang="ru-RU" dirty="0">
                  <a:solidFill>
                    <a:prstClr val="black"/>
                  </a:solidFill>
                  <a:latin typeface="+mn-lt"/>
                  <a:cs typeface="Open Sans" panose="020B0606030504020204" pitchFamily="34" charset="0"/>
                </a:rPr>
                <a:t> </a:t>
              </a:r>
              <a:r>
                <a:rPr lang="en-US" altLang="ru-RU" dirty="0" err="1">
                  <a:solidFill>
                    <a:prstClr val="black"/>
                  </a:solidFill>
                  <a:latin typeface="+mn-lt"/>
                  <a:cs typeface="Open Sans" panose="020B0606030504020204" pitchFamily="34" charset="0"/>
                </a:rPr>
                <a:t>nnscing</a:t>
              </a:r>
              <a:r>
                <a:rPr lang="en-US" altLang="ru-RU" dirty="0">
                  <a:solidFill>
                    <a:prstClr val="black"/>
                  </a:solidFill>
                  <a:latin typeface="+mn-lt"/>
                  <a:cs typeface="Open Sans" panose="020B0606030504020204" pitchFamily="34" charset="0"/>
                </a:rPr>
                <a:t> </a:t>
              </a:r>
              <a:r>
                <a:rPr lang="en-US" altLang="ru-RU" dirty="0" err="1">
                  <a:solidFill>
                    <a:prstClr val="black"/>
                  </a:solidFill>
                  <a:latin typeface="+mn-lt"/>
                  <a:cs typeface="Open Sans" panose="020B0606030504020204" pitchFamily="34" charset="0"/>
                </a:rPr>
                <a:t>elit</a:t>
              </a:r>
              <a:endParaRPr lang="ru-RU" altLang="ru-RU" dirty="0">
                <a:solidFill>
                  <a:prstClr val="black"/>
                </a:solidFill>
                <a:latin typeface="+mn-lt"/>
                <a:cs typeface="Open Sans" panose="020B0606030504020204" pitchFamily="34" charset="0"/>
              </a:endParaRPr>
            </a:p>
          </p:txBody>
        </p:sp>
        <p:sp>
          <p:nvSpPr>
            <p:cNvPr id="2051" name="Oval 7"/>
            <p:cNvSpPr>
              <a:spLocks noChangeArrowheads="1"/>
            </p:cNvSpPr>
            <p:nvPr/>
          </p:nvSpPr>
          <p:spPr bwMode="auto">
            <a:xfrm>
              <a:off x="6816725" y="958850"/>
              <a:ext cx="1751013" cy="1752600"/>
            </a:xfrm>
            <a:prstGeom prst="ellipse">
              <a:avLst/>
            </a:prstGeom>
            <a:solidFill>
              <a:srgbClr val="007DB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mn-lt"/>
              </a:endParaRPr>
            </a:p>
          </p:txBody>
        </p:sp>
        <p:sp>
          <p:nvSpPr>
            <p:cNvPr id="2052" name="Oval 8"/>
            <p:cNvSpPr>
              <a:spLocks noChangeArrowheads="1"/>
            </p:cNvSpPr>
            <p:nvPr/>
          </p:nvSpPr>
          <p:spPr bwMode="auto">
            <a:xfrm>
              <a:off x="3633788" y="958850"/>
              <a:ext cx="1749425" cy="1752600"/>
            </a:xfrm>
            <a:prstGeom prst="ellipse">
              <a:avLst/>
            </a:prstGeom>
            <a:solidFill>
              <a:srgbClr val="00598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mn-lt"/>
              </a:endParaRPr>
            </a:p>
          </p:txBody>
        </p:sp>
        <p:sp>
          <p:nvSpPr>
            <p:cNvPr id="2053" name="Oval 9"/>
            <p:cNvSpPr>
              <a:spLocks noChangeArrowheads="1"/>
            </p:cNvSpPr>
            <p:nvPr/>
          </p:nvSpPr>
          <p:spPr bwMode="auto">
            <a:xfrm>
              <a:off x="6816725" y="4144963"/>
              <a:ext cx="1751013" cy="1752600"/>
            </a:xfrm>
            <a:prstGeom prst="ellipse">
              <a:avLst/>
            </a:prstGeom>
            <a:solidFill>
              <a:srgbClr val="0096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mn-lt"/>
              </a:endParaRPr>
            </a:p>
          </p:txBody>
        </p:sp>
        <p:sp>
          <p:nvSpPr>
            <p:cNvPr id="2054" name="Oval 10"/>
            <p:cNvSpPr>
              <a:spLocks noChangeArrowheads="1"/>
            </p:cNvSpPr>
            <p:nvPr/>
          </p:nvSpPr>
          <p:spPr bwMode="auto">
            <a:xfrm>
              <a:off x="3633788" y="4144963"/>
              <a:ext cx="1749425" cy="1752600"/>
            </a:xfrm>
            <a:prstGeom prst="ellipse">
              <a:avLst/>
            </a:prstGeom>
            <a:solidFill>
              <a:srgbClr val="37B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mn-lt"/>
              </a:endParaRPr>
            </a:p>
          </p:txBody>
        </p:sp>
        <p:sp>
          <p:nvSpPr>
            <p:cNvPr id="2055" name="Freeform 11"/>
            <p:cNvSpPr>
              <a:spLocks/>
            </p:cNvSpPr>
            <p:nvPr/>
          </p:nvSpPr>
          <p:spPr bwMode="auto">
            <a:xfrm>
              <a:off x="5310188" y="1271588"/>
              <a:ext cx="1579562" cy="1128712"/>
            </a:xfrm>
            <a:custGeom>
              <a:avLst/>
              <a:gdLst>
                <a:gd name="T0" fmla="*/ 1579563 w 492"/>
                <a:gd name="T1" fmla="*/ 0 h 351"/>
                <a:gd name="T2" fmla="*/ 0 w 492"/>
                <a:gd name="T3" fmla="*/ 0 h 351"/>
                <a:gd name="T4" fmla="*/ 179788 w 492"/>
                <a:gd name="T5" fmla="*/ 562748 h 351"/>
                <a:gd name="T6" fmla="*/ 0 w 492"/>
                <a:gd name="T7" fmla="*/ 1125496 h 351"/>
                <a:gd name="T8" fmla="*/ 1579563 w 492"/>
                <a:gd name="T9" fmla="*/ 1128712 h 351"/>
                <a:gd name="T10" fmla="*/ 1399775 w 492"/>
                <a:gd name="T11" fmla="*/ 562748 h 351"/>
                <a:gd name="T12" fmla="*/ 1579563 w 492"/>
                <a:gd name="T13" fmla="*/ 0 h 35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2" h="351">
                  <a:moveTo>
                    <a:pt x="492" y="0"/>
                  </a:moveTo>
                  <a:cubicBezTo>
                    <a:pt x="299" y="96"/>
                    <a:pt x="193" y="96"/>
                    <a:pt x="0" y="0"/>
                  </a:cubicBezTo>
                  <a:cubicBezTo>
                    <a:pt x="35" y="50"/>
                    <a:pt x="56" y="110"/>
                    <a:pt x="56" y="175"/>
                  </a:cubicBezTo>
                  <a:cubicBezTo>
                    <a:pt x="56" y="241"/>
                    <a:pt x="35" y="301"/>
                    <a:pt x="0" y="350"/>
                  </a:cubicBezTo>
                  <a:cubicBezTo>
                    <a:pt x="193" y="255"/>
                    <a:pt x="299" y="255"/>
                    <a:pt x="492" y="351"/>
                  </a:cubicBezTo>
                  <a:cubicBezTo>
                    <a:pt x="457" y="301"/>
                    <a:pt x="436" y="241"/>
                    <a:pt x="436" y="175"/>
                  </a:cubicBezTo>
                  <a:cubicBezTo>
                    <a:pt x="436" y="110"/>
                    <a:pt x="457" y="50"/>
                    <a:pt x="492" y="0"/>
                  </a:cubicBezTo>
                  <a:close/>
                </a:path>
              </a:pathLst>
            </a:custGeom>
            <a:solidFill>
              <a:srgbClr val="89D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56" name="Freeform 12"/>
            <p:cNvSpPr>
              <a:spLocks/>
            </p:cNvSpPr>
            <p:nvPr/>
          </p:nvSpPr>
          <p:spPr bwMode="auto">
            <a:xfrm>
              <a:off x="5310188" y="4456113"/>
              <a:ext cx="1579562" cy="1128712"/>
            </a:xfrm>
            <a:custGeom>
              <a:avLst/>
              <a:gdLst>
                <a:gd name="T0" fmla="*/ 1399775 w 492"/>
                <a:gd name="T1" fmla="*/ 565964 h 351"/>
                <a:gd name="T2" fmla="*/ 1579563 w 492"/>
                <a:gd name="T3" fmla="*/ 0 h 351"/>
                <a:gd name="T4" fmla="*/ 0 w 492"/>
                <a:gd name="T5" fmla="*/ 0 h 351"/>
                <a:gd name="T6" fmla="*/ 179788 w 492"/>
                <a:gd name="T7" fmla="*/ 565964 h 351"/>
                <a:gd name="T8" fmla="*/ 0 w 492"/>
                <a:gd name="T9" fmla="*/ 1128712 h 351"/>
                <a:gd name="T10" fmla="*/ 1579563 w 492"/>
                <a:gd name="T11" fmla="*/ 1128712 h 351"/>
                <a:gd name="T12" fmla="*/ 1399775 w 492"/>
                <a:gd name="T13" fmla="*/ 565964 h 35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2" h="351">
                  <a:moveTo>
                    <a:pt x="436" y="176"/>
                  </a:moveTo>
                  <a:cubicBezTo>
                    <a:pt x="436" y="110"/>
                    <a:pt x="457" y="50"/>
                    <a:pt x="492" y="0"/>
                  </a:cubicBezTo>
                  <a:cubicBezTo>
                    <a:pt x="299" y="96"/>
                    <a:pt x="193" y="96"/>
                    <a:pt x="0" y="0"/>
                  </a:cubicBezTo>
                  <a:cubicBezTo>
                    <a:pt x="35" y="50"/>
                    <a:pt x="56" y="110"/>
                    <a:pt x="56" y="176"/>
                  </a:cubicBezTo>
                  <a:cubicBezTo>
                    <a:pt x="56" y="241"/>
                    <a:pt x="35" y="301"/>
                    <a:pt x="0" y="351"/>
                  </a:cubicBezTo>
                  <a:cubicBezTo>
                    <a:pt x="193" y="255"/>
                    <a:pt x="299" y="255"/>
                    <a:pt x="492" y="351"/>
                  </a:cubicBezTo>
                  <a:cubicBezTo>
                    <a:pt x="457" y="301"/>
                    <a:pt x="436" y="241"/>
                    <a:pt x="436" y="176"/>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57" name="Freeform 13"/>
            <p:cNvSpPr>
              <a:spLocks/>
            </p:cNvSpPr>
            <p:nvPr/>
          </p:nvSpPr>
          <p:spPr bwMode="auto">
            <a:xfrm>
              <a:off x="3944938" y="2636838"/>
              <a:ext cx="1127125" cy="1582737"/>
            </a:xfrm>
            <a:custGeom>
              <a:avLst/>
              <a:gdLst>
                <a:gd name="T0" fmla="*/ 0 w 351"/>
                <a:gd name="T1" fmla="*/ 1582737 h 492"/>
                <a:gd name="T2" fmla="*/ 561957 w 351"/>
                <a:gd name="T3" fmla="*/ 1402588 h 492"/>
                <a:gd name="T4" fmla="*/ 1127125 w 351"/>
                <a:gd name="T5" fmla="*/ 1582737 h 492"/>
                <a:gd name="T6" fmla="*/ 1127125 w 351"/>
                <a:gd name="T7" fmla="*/ 0 h 492"/>
                <a:gd name="T8" fmla="*/ 561957 w 351"/>
                <a:gd name="T9" fmla="*/ 180149 h 492"/>
                <a:gd name="T10" fmla="*/ 0 w 351"/>
                <a:gd name="T11" fmla="*/ 0 h 492"/>
                <a:gd name="T12" fmla="*/ 0 w 351"/>
                <a:gd name="T13" fmla="*/ 1582737 h 4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1" h="492">
                  <a:moveTo>
                    <a:pt x="0" y="492"/>
                  </a:moveTo>
                  <a:cubicBezTo>
                    <a:pt x="50" y="457"/>
                    <a:pt x="110" y="436"/>
                    <a:pt x="175" y="436"/>
                  </a:cubicBezTo>
                  <a:cubicBezTo>
                    <a:pt x="241" y="436"/>
                    <a:pt x="301" y="457"/>
                    <a:pt x="351" y="492"/>
                  </a:cubicBezTo>
                  <a:cubicBezTo>
                    <a:pt x="255" y="299"/>
                    <a:pt x="255" y="193"/>
                    <a:pt x="351" y="0"/>
                  </a:cubicBezTo>
                  <a:cubicBezTo>
                    <a:pt x="301" y="35"/>
                    <a:pt x="241" y="56"/>
                    <a:pt x="175" y="56"/>
                  </a:cubicBezTo>
                  <a:cubicBezTo>
                    <a:pt x="110" y="56"/>
                    <a:pt x="50" y="35"/>
                    <a:pt x="0" y="0"/>
                  </a:cubicBezTo>
                  <a:cubicBezTo>
                    <a:pt x="96" y="193"/>
                    <a:pt x="96" y="299"/>
                    <a:pt x="0" y="492"/>
                  </a:cubicBezTo>
                  <a:close/>
                </a:path>
              </a:pathLst>
            </a:custGeom>
            <a:solidFill>
              <a:srgbClr val="DD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58" name="Freeform 14"/>
            <p:cNvSpPr>
              <a:spLocks/>
            </p:cNvSpPr>
            <p:nvPr/>
          </p:nvSpPr>
          <p:spPr bwMode="auto">
            <a:xfrm>
              <a:off x="7127875" y="2636838"/>
              <a:ext cx="1127125" cy="1582737"/>
            </a:xfrm>
            <a:custGeom>
              <a:avLst/>
              <a:gdLst>
                <a:gd name="T0" fmla="*/ 1127125 w 351"/>
                <a:gd name="T1" fmla="*/ 0 h 492"/>
                <a:gd name="T2" fmla="*/ 565168 w 351"/>
                <a:gd name="T3" fmla="*/ 180149 h 492"/>
                <a:gd name="T4" fmla="*/ 3211 w 351"/>
                <a:gd name="T5" fmla="*/ 0 h 492"/>
                <a:gd name="T6" fmla="*/ 0 w 351"/>
                <a:gd name="T7" fmla="*/ 1582737 h 492"/>
                <a:gd name="T8" fmla="*/ 565168 w 351"/>
                <a:gd name="T9" fmla="*/ 1402588 h 492"/>
                <a:gd name="T10" fmla="*/ 1127125 w 351"/>
                <a:gd name="T11" fmla="*/ 1582737 h 492"/>
                <a:gd name="T12" fmla="*/ 1127125 w 351"/>
                <a:gd name="T13" fmla="*/ 0 h 4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1" h="492">
                  <a:moveTo>
                    <a:pt x="351" y="0"/>
                  </a:moveTo>
                  <a:cubicBezTo>
                    <a:pt x="301" y="35"/>
                    <a:pt x="241" y="56"/>
                    <a:pt x="176" y="56"/>
                  </a:cubicBezTo>
                  <a:cubicBezTo>
                    <a:pt x="110" y="56"/>
                    <a:pt x="50" y="35"/>
                    <a:pt x="1" y="0"/>
                  </a:cubicBezTo>
                  <a:cubicBezTo>
                    <a:pt x="96" y="193"/>
                    <a:pt x="96" y="299"/>
                    <a:pt x="0" y="492"/>
                  </a:cubicBezTo>
                  <a:cubicBezTo>
                    <a:pt x="50" y="457"/>
                    <a:pt x="110" y="436"/>
                    <a:pt x="176" y="436"/>
                  </a:cubicBezTo>
                  <a:cubicBezTo>
                    <a:pt x="241" y="436"/>
                    <a:pt x="301" y="457"/>
                    <a:pt x="351" y="492"/>
                  </a:cubicBezTo>
                  <a:cubicBezTo>
                    <a:pt x="255" y="299"/>
                    <a:pt x="255" y="193"/>
                    <a:pt x="351" y="0"/>
                  </a:cubicBezTo>
                  <a:close/>
                </a:path>
              </a:pathLst>
            </a:custGeom>
            <a:solidFill>
              <a:srgbClr val="AF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59" name="Freeform 15"/>
            <p:cNvSpPr>
              <a:spLocks/>
            </p:cNvSpPr>
            <p:nvPr/>
          </p:nvSpPr>
          <p:spPr bwMode="auto">
            <a:xfrm>
              <a:off x="7461250" y="1355725"/>
              <a:ext cx="460375" cy="957263"/>
            </a:xfrm>
            <a:custGeom>
              <a:avLst/>
              <a:gdLst>
                <a:gd name="T0" fmla="*/ 99802 w 143"/>
                <a:gd name="T1" fmla="*/ 192737 h 298"/>
                <a:gd name="T2" fmla="*/ 99802 w 143"/>
                <a:gd name="T3" fmla="*/ 330866 h 298"/>
                <a:gd name="T4" fmla="*/ 0 w 143"/>
                <a:gd name="T5" fmla="*/ 330866 h 298"/>
                <a:gd name="T6" fmla="*/ 0 w 143"/>
                <a:gd name="T7" fmla="*/ 497905 h 298"/>
                <a:gd name="T8" fmla="*/ 99802 w 143"/>
                <a:gd name="T9" fmla="*/ 497905 h 298"/>
                <a:gd name="T10" fmla="*/ 99802 w 143"/>
                <a:gd name="T11" fmla="*/ 957262 h 298"/>
                <a:gd name="T12" fmla="*/ 302624 w 143"/>
                <a:gd name="T13" fmla="*/ 957262 h 298"/>
                <a:gd name="T14" fmla="*/ 302624 w 143"/>
                <a:gd name="T15" fmla="*/ 497905 h 298"/>
                <a:gd name="T16" fmla="*/ 441059 w 143"/>
                <a:gd name="T17" fmla="*/ 497905 h 298"/>
                <a:gd name="T18" fmla="*/ 460375 w 143"/>
                <a:gd name="T19" fmla="*/ 330866 h 298"/>
                <a:gd name="T20" fmla="*/ 305844 w 143"/>
                <a:gd name="T21" fmla="*/ 330866 h 298"/>
                <a:gd name="T22" fmla="*/ 305844 w 143"/>
                <a:gd name="T23" fmla="*/ 215223 h 298"/>
                <a:gd name="T24" fmla="*/ 347696 w 143"/>
                <a:gd name="T25" fmla="*/ 176676 h 298"/>
                <a:gd name="T26" fmla="*/ 460375 w 143"/>
                <a:gd name="T27" fmla="*/ 176676 h 298"/>
                <a:gd name="T28" fmla="*/ 460375 w 143"/>
                <a:gd name="T29" fmla="*/ 0 h 298"/>
                <a:gd name="T30" fmla="*/ 309063 w 143"/>
                <a:gd name="T31" fmla="*/ 0 h 298"/>
                <a:gd name="T32" fmla="*/ 99802 w 143"/>
                <a:gd name="T33" fmla="*/ 192737 h 2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43" h="298">
                  <a:moveTo>
                    <a:pt x="31" y="60"/>
                  </a:moveTo>
                  <a:cubicBezTo>
                    <a:pt x="31" y="68"/>
                    <a:pt x="31" y="103"/>
                    <a:pt x="31" y="103"/>
                  </a:cubicBezTo>
                  <a:cubicBezTo>
                    <a:pt x="0" y="103"/>
                    <a:pt x="0" y="103"/>
                    <a:pt x="0" y="103"/>
                  </a:cubicBezTo>
                  <a:cubicBezTo>
                    <a:pt x="0" y="155"/>
                    <a:pt x="0" y="155"/>
                    <a:pt x="0" y="155"/>
                  </a:cubicBezTo>
                  <a:cubicBezTo>
                    <a:pt x="31" y="155"/>
                    <a:pt x="31" y="155"/>
                    <a:pt x="31" y="155"/>
                  </a:cubicBezTo>
                  <a:cubicBezTo>
                    <a:pt x="31" y="298"/>
                    <a:pt x="31" y="298"/>
                    <a:pt x="31" y="298"/>
                  </a:cubicBezTo>
                  <a:cubicBezTo>
                    <a:pt x="94" y="298"/>
                    <a:pt x="94" y="298"/>
                    <a:pt x="94" y="298"/>
                  </a:cubicBezTo>
                  <a:cubicBezTo>
                    <a:pt x="94" y="155"/>
                    <a:pt x="94" y="155"/>
                    <a:pt x="94" y="155"/>
                  </a:cubicBezTo>
                  <a:cubicBezTo>
                    <a:pt x="137" y="155"/>
                    <a:pt x="137" y="155"/>
                    <a:pt x="137" y="155"/>
                  </a:cubicBezTo>
                  <a:cubicBezTo>
                    <a:pt x="137" y="155"/>
                    <a:pt x="141" y="130"/>
                    <a:pt x="143" y="103"/>
                  </a:cubicBezTo>
                  <a:cubicBezTo>
                    <a:pt x="137" y="103"/>
                    <a:pt x="95" y="103"/>
                    <a:pt x="95" y="103"/>
                  </a:cubicBezTo>
                  <a:cubicBezTo>
                    <a:pt x="95" y="103"/>
                    <a:pt x="95" y="73"/>
                    <a:pt x="95" y="67"/>
                  </a:cubicBezTo>
                  <a:cubicBezTo>
                    <a:pt x="95" y="62"/>
                    <a:pt x="102" y="55"/>
                    <a:pt x="108" y="55"/>
                  </a:cubicBezTo>
                  <a:cubicBezTo>
                    <a:pt x="115" y="55"/>
                    <a:pt x="130" y="55"/>
                    <a:pt x="143" y="55"/>
                  </a:cubicBezTo>
                  <a:cubicBezTo>
                    <a:pt x="143" y="48"/>
                    <a:pt x="143" y="23"/>
                    <a:pt x="143" y="0"/>
                  </a:cubicBezTo>
                  <a:cubicBezTo>
                    <a:pt x="125" y="0"/>
                    <a:pt x="105" y="0"/>
                    <a:pt x="96" y="0"/>
                  </a:cubicBezTo>
                  <a:cubicBezTo>
                    <a:pt x="30" y="0"/>
                    <a:pt x="31" y="53"/>
                    <a:pt x="31"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60" name="Freeform 16"/>
            <p:cNvSpPr>
              <a:spLocks noEditPoints="1"/>
            </p:cNvSpPr>
            <p:nvPr/>
          </p:nvSpPr>
          <p:spPr bwMode="auto">
            <a:xfrm>
              <a:off x="7240588" y="4595813"/>
              <a:ext cx="969962" cy="919162"/>
            </a:xfrm>
            <a:custGeom>
              <a:avLst/>
              <a:gdLst>
                <a:gd name="T0" fmla="*/ 969963 w 302"/>
                <a:gd name="T1" fmla="*/ 215328 h 286"/>
                <a:gd name="T2" fmla="*/ 819008 w 302"/>
                <a:gd name="T3" fmla="*/ 366379 h 286"/>
                <a:gd name="T4" fmla="*/ 754773 w 302"/>
                <a:gd name="T5" fmla="*/ 215328 h 286"/>
                <a:gd name="T6" fmla="*/ 603818 w 302"/>
                <a:gd name="T7" fmla="*/ 151051 h 286"/>
                <a:gd name="T8" fmla="*/ 754773 w 302"/>
                <a:gd name="T9" fmla="*/ 0 h 286"/>
                <a:gd name="T10" fmla="*/ 819008 w 302"/>
                <a:gd name="T11" fmla="*/ 151051 h 286"/>
                <a:gd name="T12" fmla="*/ 568488 w 302"/>
                <a:gd name="T13" fmla="*/ 636343 h 286"/>
                <a:gd name="T14" fmla="*/ 555641 w 302"/>
                <a:gd name="T15" fmla="*/ 774539 h 286"/>
                <a:gd name="T16" fmla="*/ 398263 w 302"/>
                <a:gd name="T17" fmla="*/ 899879 h 286"/>
                <a:gd name="T18" fmla="*/ 147743 w 302"/>
                <a:gd name="T19" fmla="*/ 906307 h 286"/>
                <a:gd name="T20" fmla="*/ 16059 w 302"/>
                <a:gd name="T21" fmla="*/ 809891 h 286"/>
                <a:gd name="T22" fmla="*/ 22483 w 302"/>
                <a:gd name="T23" fmla="*/ 671695 h 286"/>
                <a:gd name="T24" fmla="*/ 154166 w 302"/>
                <a:gd name="T25" fmla="*/ 572066 h 286"/>
                <a:gd name="T26" fmla="*/ 276215 w 302"/>
                <a:gd name="T27" fmla="*/ 546355 h 286"/>
                <a:gd name="T28" fmla="*/ 298697 w 302"/>
                <a:gd name="T29" fmla="*/ 507789 h 286"/>
                <a:gd name="T30" fmla="*/ 292274 w 302"/>
                <a:gd name="T31" fmla="*/ 437084 h 286"/>
                <a:gd name="T32" fmla="*/ 279426 w 302"/>
                <a:gd name="T33" fmla="*/ 417801 h 286"/>
                <a:gd name="T34" fmla="*/ 176649 w 302"/>
                <a:gd name="T35" fmla="*/ 401732 h 286"/>
                <a:gd name="T36" fmla="*/ 73871 w 302"/>
                <a:gd name="T37" fmla="*/ 295674 h 286"/>
                <a:gd name="T38" fmla="*/ 80295 w 302"/>
                <a:gd name="T39" fmla="*/ 141410 h 286"/>
                <a:gd name="T40" fmla="*/ 247308 w 302"/>
                <a:gd name="T41" fmla="*/ 12855 h 286"/>
                <a:gd name="T42" fmla="*/ 603818 w 302"/>
                <a:gd name="T43" fmla="*/ 0 h 286"/>
                <a:gd name="T44" fmla="*/ 449652 w 302"/>
                <a:gd name="T45" fmla="*/ 41780 h 286"/>
                <a:gd name="T46" fmla="*/ 504252 w 302"/>
                <a:gd name="T47" fmla="*/ 99629 h 286"/>
                <a:gd name="T48" fmla="*/ 536370 w 302"/>
                <a:gd name="T49" fmla="*/ 205687 h 286"/>
                <a:gd name="T50" fmla="*/ 504252 w 302"/>
                <a:gd name="T51" fmla="*/ 308530 h 286"/>
                <a:gd name="T52" fmla="*/ 436805 w 302"/>
                <a:gd name="T53" fmla="*/ 376021 h 286"/>
                <a:gd name="T54" fmla="*/ 401475 w 302"/>
                <a:gd name="T55" fmla="*/ 437084 h 286"/>
                <a:gd name="T56" fmla="*/ 433593 w 302"/>
                <a:gd name="T57" fmla="*/ 488506 h 286"/>
                <a:gd name="T58" fmla="*/ 513888 w 302"/>
                <a:gd name="T59" fmla="*/ 555997 h 286"/>
                <a:gd name="T60" fmla="*/ 568488 w 302"/>
                <a:gd name="T61" fmla="*/ 636343 h 286"/>
                <a:gd name="T62" fmla="*/ 401475 w 302"/>
                <a:gd name="T63" fmla="*/ 350310 h 286"/>
                <a:gd name="T64" fmla="*/ 430381 w 302"/>
                <a:gd name="T65" fmla="*/ 260322 h 286"/>
                <a:gd name="T66" fmla="*/ 391839 w 302"/>
                <a:gd name="T67" fmla="*/ 115699 h 286"/>
                <a:gd name="T68" fmla="*/ 279426 w 302"/>
                <a:gd name="T69" fmla="*/ 38566 h 286"/>
                <a:gd name="T70" fmla="*/ 192708 w 302"/>
                <a:gd name="T71" fmla="*/ 77132 h 286"/>
                <a:gd name="T72" fmla="*/ 167013 w 302"/>
                <a:gd name="T73" fmla="*/ 167120 h 286"/>
                <a:gd name="T74" fmla="*/ 205555 w 302"/>
                <a:gd name="T75" fmla="*/ 305316 h 286"/>
                <a:gd name="T76" fmla="*/ 317968 w 302"/>
                <a:gd name="T77" fmla="*/ 382449 h 286"/>
                <a:gd name="T78" fmla="*/ 497829 w 302"/>
                <a:gd name="T79" fmla="*/ 739186 h 286"/>
                <a:gd name="T80" fmla="*/ 465711 w 302"/>
                <a:gd name="T81" fmla="*/ 658840 h 286"/>
                <a:gd name="T82" fmla="*/ 366145 w 302"/>
                <a:gd name="T83" fmla="*/ 578494 h 286"/>
                <a:gd name="T84" fmla="*/ 337239 w 302"/>
                <a:gd name="T85" fmla="*/ 578494 h 286"/>
                <a:gd name="T86" fmla="*/ 289062 w 302"/>
                <a:gd name="T87" fmla="*/ 581707 h 286"/>
                <a:gd name="T88" fmla="*/ 211979 w 302"/>
                <a:gd name="T89" fmla="*/ 597777 h 286"/>
                <a:gd name="T90" fmla="*/ 150955 w 302"/>
                <a:gd name="T91" fmla="*/ 629915 h 286"/>
                <a:gd name="T92" fmla="*/ 105989 w 302"/>
                <a:gd name="T93" fmla="*/ 719903 h 286"/>
                <a:gd name="T94" fmla="*/ 321180 w 302"/>
                <a:gd name="T95" fmla="*/ 867740 h 286"/>
                <a:gd name="T96" fmla="*/ 497829 w 302"/>
                <a:gd name="T97" fmla="*/ 739186 h 28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02" h="286">
                  <a:moveTo>
                    <a:pt x="302" y="47"/>
                  </a:moveTo>
                  <a:cubicBezTo>
                    <a:pt x="302" y="67"/>
                    <a:pt x="302" y="67"/>
                    <a:pt x="302" y="67"/>
                  </a:cubicBezTo>
                  <a:cubicBezTo>
                    <a:pt x="255" y="67"/>
                    <a:pt x="255" y="67"/>
                    <a:pt x="255" y="67"/>
                  </a:cubicBezTo>
                  <a:cubicBezTo>
                    <a:pt x="255" y="114"/>
                    <a:pt x="255" y="114"/>
                    <a:pt x="255" y="114"/>
                  </a:cubicBezTo>
                  <a:cubicBezTo>
                    <a:pt x="235" y="114"/>
                    <a:pt x="235" y="114"/>
                    <a:pt x="235" y="114"/>
                  </a:cubicBezTo>
                  <a:cubicBezTo>
                    <a:pt x="235" y="67"/>
                    <a:pt x="235" y="67"/>
                    <a:pt x="235" y="67"/>
                  </a:cubicBezTo>
                  <a:cubicBezTo>
                    <a:pt x="188" y="67"/>
                    <a:pt x="188" y="67"/>
                    <a:pt x="188" y="67"/>
                  </a:cubicBezTo>
                  <a:cubicBezTo>
                    <a:pt x="188" y="47"/>
                    <a:pt x="188" y="47"/>
                    <a:pt x="188" y="47"/>
                  </a:cubicBezTo>
                  <a:cubicBezTo>
                    <a:pt x="235" y="47"/>
                    <a:pt x="235" y="47"/>
                    <a:pt x="235" y="47"/>
                  </a:cubicBezTo>
                  <a:cubicBezTo>
                    <a:pt x="235" y="0"/>
                    <a:pt x="235" y="0"/>
                    <a:pt x="235" y="0"/>
                  </a:cubicBezTo>
                  <a:cubicBezTo>
                    <a:pt x="255" y="0"/>
                    <a:pt x="255" y="0"/>
                    <a:pt x="255" y="0"/>
                  </a:cubicBezTo>
                  <a:cubicBezTo>
                    <a:pt x="255" y="47"/>
                    <a:pt x="255" y="47"/>
                    <a:pt x="255" y="47"/>
                  </a:cubicBezTo>
                  <a:lnTo>
                    <a:pt x="302" y="47"/>
                  </a:lnTo>
                  <a:close/>
                  <a:moveTo>
                    <a:pt x="177" y="198"/>
                  </a:moveTo>
                  <a:cubicBezTo>
                    <a:pt x="179" y="203"/>
                    <a:pt x="180" y="208"/>
                    <a:pt x="180" y="215"/>
                  </a:cubicBezTo>
                  <a:cubicBezTo>
                    <a:pt x="180" y="224"/>
                    <a:pt x="178" y="232"/>
                    <a:pt x="173" y="241"/>
                  </a:cubicBezTo>
                  <a:cubicBezTo>
                    <a:pt x="169" y="249"/>
                    <a:pt x="163" y="257"/>
                    <a:pt x="155" y="264"/>
                  </a:cubicBezTo>
                  <a:cubicBezTo>
                    <a:pt x="146" y="270"/>
                    <a:pt x="136" y="276"/>
                    <a:pt x="124" y="280"/>
                  </a:cubicBezTo>
                  <a:cubicBezTo>
                    <a:pt x="111" y="284"/>
                    <a:pt x="97" y="286"/>
                    <a:pt x="81" y="286"/>
                  </a:cubicBezTo>
                  <a:cubicBezTo>
                    <a:pt x="68" y="286"/>
                    <a:pt x="56" y="285"/>
                    <a:pt x="46" y="282"/>
                  </a:cubicBezTo>
                  <a:cubicBezTo>
                    <a:pt x="35" y="279"/>
                    <a:pt x="27" y="275"/>
                    <a:pt x="20" y="270"/>
                  </a:cubicBezTo>
                  <a:cubicBezTo>
                    <a:pt x="14" y="265"/>
                    <a:pt x="9" y="259"/>
                    <a:pt x="5" y="252"/>
                  </a:cubicBezTo>
                  <a:cubicBezTo>
                    <a:pt x="2" y="246"/>
                    <a:pt x="0" y="239"/>
                    <a:pt x="0" y="232"/>
                  </a:cubicBezTo>
                  <a:cubicBezTo>
                    <a:pt x="0" y="226"/>
                    <a:pt x="2" y="218"/>
                    <a:pt x="7" y="209"/>
                  </a:cubicBezTo>
                  <a:cubicBezTo>
                    <a:pt x="11" y="201"/>
                    <a:pt x="18" y="193"/>
                    <a:pt x="29" y="187"/>
                  </a:cubicBezTo>
                  <a:cubicBezTo>
                    <a:pt x="35" y="183"/>
                    <a:pt x="41" y="180"/>
                    <a:pt x="48" y="178"/>
                  </a:cubicBezTo>
                  <a:cubicBezTo>
                    <a:pt x="55" y="176"/>
                    <a:pt x="61" y="174"/>
                    <a:pt x="68" y="173"/>
                  </a:cubicBezTo>
                  <a:cubicBezTo>
                    <a:pt x="74" y="172"/>
                    <a:pt x="80" y="171"/>
                    <a:pt x="86" y="170"/>
                  </a:cubicBezTo>
                  <a:cubicBezTo>
                    <a:pt x="92" y="170"/>
                    <a:pt x="97" y="170"/>
                    <a:pt x="101" y="169"/>
                  </a:cubicBezTo>
                  <a:cubicBezTo>
                    <a:pt x="98" y="166"/>
                    <a:pt x="96" y="162"/>
                    <a:pt x="93" y="158"/>
                  </a:cubicBezTo>
                  <a:cubicBezTo>
                    <a:pt x="91" y="154"/>
                    <a:pt x="90" y="150"/>
                    <a:pt x="90" y="144"/>
                  </a:cubicBezTo>
                  <a:cubicBezTo>
                    <a:pt x="90" y="140"/>
                    <a:pt x="90" y="138"/>
                    <a:pt x="91" y="136"/>
                  </a:cubicBezTo>
                  <a:cubicBezTo>
                    <a:pt x="92" y="134"/>
                    <a:pt x="92" y="131"/>
                    <a:pt x="93" y="129"/>
                  </a:cubicBezTo>
                  <a:cubicBezTo>
                    <a:pt x="91" y="129"/>
                    <a:pt x="90" y="130"/>
                    <a:pt x="87" y="130"/>
                  </a:cubicBezTo>
                  <a:cubicBezTo>
                    <a:pt x="85" y="130"/>
                    <a:pt x="83" y="130"/>
                    <a:pt x="81" y="130"/>
                  </a:cubicBezTo>
                  <a:cubicBezTo>
                    <a:pt x="71" y="130"/>
                    <a:pt x="63" y="128"/>
                    <a:pt x="55" y="125"/>
                  </a:cubicBezTo>
                  <a:cubicBezTo>
                    <a:pt x="47" y="121"/>
                    <a:pt x="41" y="117"/>
                    <a:pt x="35" y="111"/>
                  </a:cubicBezTo>
                  <a:cubicBezTo>
                    <a:pt x="30" y="106"/>
                    <a:pt x="26" y="100"/>
                    <a:pt x="23" y="92"/>
                  </a:cubicBezTo>
                  <a:cubicBezTo>
                    <a:pt x="21" y="85"/>
                    <a:pt x="19" y="78"/>
                    <a:pt x="19" y="71"/>
                  </a:cubicBezTo>
                  <a:cubicBezTo>
                    <a:pt x="19" y="62"/>
                    <a:pt x="21" y="53"/>
                    <a:pt x="25" y="44"/>
                  </a:cubicBezTo>
                  <a:cubicBezTo>
                    <a:pt x="29" y="36"/>
                    <a:pt x="35" y="28"/>
                    <a:pt x="43" y="21"/>
                  </a:cubicBezTo>
                  <a:cubicBezTo>
                    <a:pt x="54" y="12"/>
                    <a:pt x="65" y="6"/>
                    <a:pt x="77" y="4"/>
                  </a:cubicBezTo>
                  <a:cubicBezTo>
                    <a:pt x="89" y="1"/>
                    <a:pt x="100" y="0"/>
                    <a:pt x="110" y="0"/>
                  </a:cubicBezTo>
                  <a:cubicBezTo>
                    <a:pt x="188" y="0"/>
                    <a:pt x="188" y="0"/>
                    <a:pt x="188" y="0"/>
                  </a:cubicBezTo>
                  <a:cubicBezTo>
                    <a:pt x="164" y="13"/>
                    <a:pt x="164" y="13"/>
                    <a:pt x="164" y="13"/>
                  </a:cubicBezTo>
                  <a:cubicBezTo>
                    <a:pt x="140" y="13"/>
                    <a:pt x="140" y="13"/>
                    <a:pt x="140" y="13"/>
                  </a:cubicBezTo>
                  <a:cubicBezTo>
                    <a:pt x="143" y="15"/>
                    <a:pt x="145" y="17"/>
                    <a:pt x="148" y="20"/>
                  </a:cubicBezTo>
                  <a:cubicBezTo>
                    <a:pt x="151" y="23"/>
                    <a:pt x="154" y="26"/>
                    <a:pt x="157" y="31"/>
                  </a:cubicBezTo>
                  <a:cubicBezTo>
                    <a:pt x="160" y="35"/>
                    <a:pt x="162" y="40"/>
                    <a:pt x="164" y="45"/>
                  </a:cubicBezTo>
                  <a:cubicBezTo>
                    <a:pt x="166" y="51"/>
                    <a:pt x="167" y="57"/>
                    <a:pt x="167" y="64"/>
                  </a:cubicBezTo>
                  <a:cubicBezTo>
                    <a:pt x="167" y="71"/>
                    <a:pt x="166" y="77"/>
                    <a:pt x="164" y="82"/>
                  </a:cubicBezTo>
                  <a:cubicBezTo>
                    <a:pt x="163" y="88"/>
                    <a:pt x="160" y="92"/>
                    <a:pt x="157" y="96"/>
                  </a:cubicBezTo>
                  <a:cubicBezTo>
                    <a:pt x="154" y="101"/>
                    <a:pt x="151" y="104"/>
                    <a:pt x="147" y="108"/>
                  </a:cubicBezTo>
                  <a:cubicBezTo>
                    <a:pt x="143" y="111"/>
                    <a:pt x="140" y="114"/>
                    <a:pt x="136" y="117"/>
                  </a:cubicBezTo>
                  <a:cubicBezTo>
                    <a:pt x="133" y="120"/>
                    <a:pt x="131" y="122"/>
                    <a:pt x="128" y="125"/>
                  </a:cubicBezTo>
                  <a:cubicBezTo>
                    <a:pt x="126" y="128"/>
                    <a:pt x="125" y="131"/>
                    <a:pt x="125" y="136"/>
                  </a:cubicBezTo>
                  <a:cubicBezTo>
                    <a:pt x="125" y="140"/>
                    <a:pt x="126" y="143"/>
                    <a:pt x="128" y="146"/>
                  </a:cubicBezTo>
                  <a:cubicBezTo>
                    <a:pt x="131" y="148"/>
                    <a:pt x="133" y="150"/>
                    <a:pt x="135" y="152"/>
                  </a:cubicBezTo>
                  <a:cubicBezTo>
                    <a:pt x="148" y="162"/>
                    <a:pt x="148" y="162"/>
                    <a:pt x="148" y="162"/>
                  </a:cubicBezTo>
                  <a:cubicBezTo>
                    <a:pt x="152" y="166"/>
                    <a:pt x="156" y="169"/>
                    <a:pt x="160" y="173"/>
                  </a:cubicBezTo>
                  <a:cubicBezTo>
                    <a:pt x="164" y="176"/>
                    <a:pt x="167" y="180"/>
                    <a:pt x="170" y="184"/>
                  </a:cubicBezTo>
                  <a:cubicBezTo>
                    <a:pt x="173" y="188"/>
                    <a:pt x="175" y="193"/>
                    <a:pt x="177" y="198"/>
                  </a:cubicBezTo>
                  <a:close/>
                  <a:moveTo>
                    <a:pt x="113" y="116"/>
                  </a:moveTo>
                  <a:cubicBezTo>
                    <a:pt x="118" y="114"/>
                    <a:pt x="122" y="112"/>
                    <a:pt x="125" y="109"/>
                  </a:cubicBezTo>
                  <a:cubicBezTo>
                    <a:pt x="129" y="105"/>
                    <a:pt x="132" y="100"/>
                    <a:pt x="133" y="94"/>
                  </a:cubicBezTo>
                  <a:cubicBezTo>
                    <a:pt x="134" y="89"/>
                    <a:pt x="134" y="85"/>
                    <a:pt x="134" y="81"/>
                  </a:cubicBezTo>
                  <a:cubicBezTo>
                    <a:pt x="134" y="75"/>
                    <a:pt x="133" y="67"/>
                    <a:pt x="131" y="59"/>
                  </a:cubicBezTo>
                  <a:cubicBezTo>
                    <a:pt x="129" y="51"/>
                    <a:pt x="126" y="43"/>
                    <a:pt x="122" y="36"/>
                  </a:cubicBezTo>
                  <a:cubicBezTo>
                    <a:pt x="118" y="29"/>
                    <a:pt x="113" y="24"/>
                    <a:pt x="107" y="19"/>
                  </a:cubicBezTo>
                  <a:cubicBezTo>
                    <a:pt x="101" y="14"/>
                    <a:pt x="94" y="12"/>
                    <a:pt x="87" y="12"/>
                  </a:cubicBezTo>
                  <a:cubicBezTo>
                    <a:pt x="82" y="12"/>
                    <a:pt x="77" y="13"/>
                    <a:pt x="72" y="15"/>
                  </a:cubicBezTo>
                  <a:cubicBezTo>
                    <a:pt x="67" y="18"/>
                    <a:pt x="63" y="21"/>
                    <a:pt x="60" y="24"/>
                  </a:cubicBezTo>
                  <a:cubicBezTo>
                    <a:pt x="57" y="28"/>
                    <a:pt x="55" y="33"/>
                    <a:pt x="54" y="38"/>
                  </a:cubicBezTo>
                  <a:cubicBezTo>
                    <a:pt x="53" y="42"/>
                    <a:pt x="52" y="47"/>
                    <a:pt x="52" y="52"/>
                  </a:cubicBezTo>
                  <a:cubicBezTo>
                    <a:pt x="52" y="59"/>
                    <a:pt x="53" y="66"/>
                    <a:pt x="55" y="73"/>
                  </a:cubicBezTo>
                  <a:cubicBezTo>
                    <a:pt x="57" y="81"/>
                    <a:pt x="60" y="88"/>
                    <a:pt x="64" y="95"/>
                  </a:cubicBezTo>
                  <a:cubicBezTo>
                    <a:pt x="68" y="102"/>
                    <a:pt x="72" y="108"/>
                    <a:pt x="78" y="112"/>
                  </a:cubicBezTo>
                  <a:cubicBezTo>
                    <a:pt x="84" y="117"/>
                    <a:pt x="91" y="119"/>
                    <a:pt x="99" y="119"/>
                  </a:cubicBezTo>
                  <a:cubicBezTo>
                    <a:pt x="104" y="119"/>
                    <a:pt x="109" y="118"/>
                    <a:pt x="113" y="116"/>
                  </a:cubicBezTo>
                  <a:close/>
                  <a:moveTo>
                    <a:pt x="155" y="230"/>
                  </a:moveTo>
                  <a:cubicBezTo>
                    <a:pt x="155" y="225"/>
                    <a:pt x="154" y="221"/>
                    <a:pt x="152" y="217"/>
                  </a:cubicBezTo>
                  <a:cubicBezTo>
                    <a:pt x="151" y="213"/>
                    <a:pt x="148" y="209"/>
                    <a:pt x="145" y="205"/>
                  </a:cubicBezTo>
                  <a:cubicBezTo>
                    <a:pt x="142" y="202"/>
                    <a:pt x="137" y="198"/>
                    <a:pt x="132" y="194"/>
                  </a:cubicBezTo>
                  <a:cubicBezTo>
                    <a:pt x="127" y="190"/>
                    <a:pt x="121" y="185"/>
                    <a:pt x="114" y="180"/>
                  </a:cubicBezTo>
                  <a:cubicBezTo>
                    <a:pt x="112" y="180"/>
                    <a:pt x="111" y="180"/>
                    <a:pt x="110" y="180"/>
                  </a:cubicBezTo>
                  <a:cubicBezTo>
                    <a:pt x="109" y="180"/>
                    <a:pt x="107" y="180"/>
                    <a:pt x="105" y="180"/>
                  </a:cubicBezTo>
                  <a:cubicBezTo>
                    <a:pt x="104" y="180"/>
                    <a:pt x="103" y="180"/>
                    <a:pt x="100" y="180"/>
                  </a:cubicBezTo>
                  <a:cubicBezTo>
                    <a:pt x="97" y="180"/>
                    <a:pt x="94" y="180"/>
                    <a:pt x="90" y="181"/>
                  </a:cubicBezTo>
                  <a:cubicBezTo>
                    <a:pt x="86" y="181"/>
                    <a:pt x="82" y="182"/>
                    <a:pt x="78" y="183"/>
                  </a:cubicBezTo>
                  <a:cubicBezTo>
                    <a:pt x="74" y="183"/>
                    <a:pt x="70" y="185"/>
                    <a:pt x="66" y="186"/>
                  </a:cubicBezTo>
                  <a:cubicBezTo>
                    <a:pt x="64" y="187"/>
                    <a:pt x="61" y="188"/>
                    <a:pt x="57" y="189"/>
                  </a:cubicBezTo>
                  <a:cubicBezTo>
                    <a:pt x="54" y="191"/>
                    <a:pt x="50" y="193"/>
                    <a:pt x="47" y="196"/>
                  </a:cubicBezTo>
                  <a:cubicBezTo>
                    <a:pt x="43" y="199"/>
                    <a:pt x="40" y="203"/>
                    <a:pt x="37" y="208"/>
                  </a:cubicBezTo>
                  <a:cubicBezTo>
                    <a:pt x="35" y="212"/>
                    <a:pt x="33" y="218"/>
                    <a:pt x="33" y="224"/>
                  </a:cubicBezTo>
                  <a:cubicBezTo>
                    <a:pt x="33" y="238"/>
                    <a:pt x="39" y="249"/>
                    <a:pt x="51" y="258"/>
                  </a:cubicBezTo>
                  <a:cubicBezTo>
                    <a:pt x="63" y="266"/>
                    <a:pt x="79" y="270"/>
                    <a:pt x="100" y="270"/>
                  </a:cubicBezTo>
                  <a:cubicBezTo>
                    <a:pt x="118" y="270"/>
                    <a:pt x="131" y="266"/>
                    <a:pt x="141" y="259"/>
                  </a:cubicBezTo>
                  <a:cubicBezTo>
                    <a:pt x="150" y="251"/>
                    <a:pt x="155" y="241"/>
                    <a:pt x="155" y="2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61" name="Freeform 17"/>
            <p:cNvSpPr>
              <a:spLocks/>
            </p:cNvSpPr>
            <p:nvPr/>
          </p:nvSpPr>
          <p:spPr bwMode="auto">
            <a:xfrm>
              <a:off x="4033838" y="4637088"/>
              <a:ext cx="947737" cy="768350"/>
            </a:xfrm>
            <a:custGeom>
              <a:avLst/>
              <a:gdLst>
                <a:gd name="T0" fmla="*/ 947738 w 295"/>
                <a:gd name="T1" fmla="*/ 90016 h 239"/>
                <a:gd name="T2" fmla="*/ 835295 w 295"/>
                <a:gd name="T3" fmla="*/ 122164 h 239"/>
                <a:gd name="T4" fmla="*/ 922037 w 295"/>
                <a:gd name="T5" fmla="*/ 12859 h 239"/>
                <a:gd name="T6" fmla="*/ 796742 w 295"/>
                <a:gd name="T7" fmla="*/ 61082 h 239"/>
                <a:gd name="T8" fmla="*/ 655385 w 295"/>
                <a:gd name="T9" fmla="*/ 0 h 239"/>
                <a:gd name="T10" fmla="*/ 462625 w 295"/>
                <a:gd name="T11" fmla="*/ 192891 h 239"/>
                <a:gd name="T12" fmla="*/ 465837 w 295"/>
                <a:gd name="T13" fmla="*/ 237899 h 239"/>
                <a:gd name="T14" fmla="*/ 67466 w 295"/>
                <a:gd name="T15" fmla="*/ 35363 h 239"/>
                <a:gd name="T16" fmla="*/ 38552 w 295"/>
                <a:gd name="T17" fmla="*/ 131809 h 239"/>
                <a:gd name="T18" fmla="*/ 125294 w 295"/>
                <a:gd name="T19" fmla="*/ 295767 h 239"/>
                <a:gd name="T20" fmla="*/ 38552 w 295"/>
                <a:gd name="T21" fmla="*/ 270048 h 239"/>
                <a:gd name="T22" fmla="*/ 38552 w 295"/>
                <a:gd name="T23" fmla="*/ 273263 h 239"/>
                <a:gd name="T24" fmla="*/ 192760 w 295"/>
                <a:gd name="T25" fmla="*/ 462939 h 239"/>
                <a:gd name="T26" fmla="*/ 141358 w 295"/>
                <a:gd name="T27" fmla="*/ 469369 h 239"/>
                <a:gd name="T28" fmla="*/ 106018 w 295"/>
                <a:gd name="T29" fmla="*/ 466154 h 239"/>
                <a:gd name="T30" fmla="*/ 289140 w 295"/>
                <a:gd name="T31" fmla="*/ 601178 h 239"/>
                <a:gd name="T32" fmla="*/ 44977 w 295"/>
                <a:gd name="T33" fmla="*/ 684764 h 239"/>
                <a:gd name="T34" fmla="*/ 0 w 295"/>
                <a:gd name="T35" fmla="*/ 681549 h 239"/>
                <a:gd name="T36" fmla="*/ 298778 w 295"/>
                <a:gd name="T37" fmla="*/ 768350 h 239"/>
                <a:gd name="T38" fmla="*/ 851358 w 295"/>
                <a:gd name="T39" fmla="*/ 215395 h 239"/>
                <a:gd name="T40" fmla="*/ 851358 w 295"/>
                <a:gd name="T41" fmla="*/ 189676 h 239"/>
                <a:gd name="T42" fmla="*/ 947738 w 295"/>
                <a:gd name="T43" fmla="*/ 90016 h 2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95" h="239">
                  <a:moveTo>
                    <a:pt x="295" y="28"/>
                  </a:moveTo>
                  <a:cubicBezTo>
                    <a:pt x="284" y="33"/>
                    <a:pt x="272" y="36"/>
                    <a:pt x="260" y="38"/>
                  </a:cubicBezTo>
                  <a:cubicBezTo>
                    <a:pt x="273" y="30"/>
                    <a:pt x="282" y="18"/>
                    <a:pt x="287" y="4"/>
                  </a:cubicBezTo>
                  <a:cubicBezTo>
                    <a:pt x="275" y="11"/>
                    <a:pt x="262" y="16"/>
                    <a:pt x="248" y="19"/>
                  </a:cubicBezTo>
                  <a:cubicBezTo>
                    <a:pt x="237" y="7"/>
                    <a:pt x="222" y="0"/>
                    <a:pt x="204" y="0"/>
                  </a:cubicBezTo>
                  <a:cubicBezTo>
                    <a:pt x="171" y="0"/>
                    <a:pt x="144" y="27"/>
                    <a:pt x="144" y="60"/>
                  </a:cubicBezTo>
                  <a:cubicBezTo>
                    <a:pt x="144" y="65"/>
                    <a:pt x="144" y="70"/>
                    <a:pt x="145" y="74"/>
                  </a:cubicBezTo>
                  <a:cubicBezTo>
                    <a:pt x="95" y="71"/>
                    <a:pt x="50" y="47"/>
                    <a:pt x="21" y="11"/>
                  </a:cubicBezTo>
                  <a:cubicBezTo>
                    <a:pt x="15" y="20"/>
                    <a:pt x="12" y="30"/>
                    <a:pt x="12" y="41"/>
                  </a:cubicBezTo>
                  <a:cubicBezTo>
                    <a:pt x="12" y="62"/>
                    <a:pt x="23" y="81"/>
                    <a:pt x="39" y="92"/>
                  </a:cubicBezTo>
                  <a:cubicBezTo>
                    <a:pt x="29" y="91"/>
                    <a:pt x="20" y="89"/>
                    <a:pt x="12" y="84"/>
                  </a:cubicBezTo>
                  <a:cubicBezTo>
                    <a:pt x="12" y="84"/>
                    <a:pt x="12" y="85"/>
                    <a:pt x="12" y="85"/>
                  </a:cubicBezTo>
                  <a:cubicBezTo>
                    <a:pt x="12" y="114"/>
                    <a:pt x="33" y="139"/>
                    <a:pt x="60" y="144"/>
                  </a:cubicBezTo>
                  <a:cubicBezTo>
                    <a:pt x="55" y="145"/>
                    <a:pt x="50" y="146"/>
                    <a:pt x="44" y="146"/>
                  </a:cubicBezTo>
                  <a:cubicBezTo>
                    <a:pt x="41" y="146"/>
                    <a:pt x="37" y="146"/>
                    <a:pt x="33" y="145"/>
                  </a:cubicBezTo>
                  <a:cubicBezTo>
                    <a:pt x="41" y="169"/>
                    <a:pt x="63" y="187"/>
                    <a:pt x="90" y="187"/>
                  </a:cubicBezTo>
                  <a:cubicBezTo>
                    <a:pt x="69" y="203"/>
                    <a:pt x="43" y="213"/>
                    <a:pt x="14" y="213"/>
                  </a:cubicBezTo>
                  <a:cubicBezTo>
                    <a:pt x="10" y="213"/>
                    <a:pt x="5" y="213"/>
                    <a:pt x="0" y="212"/>
                  </a:cubicBezTo>
                  <a:cubicBezTo>
                    <a:pt x="27" y="229"/>
                    <a:pt x="59" y="239"/>
                    <a:pt x="93" y="239"/>
                  </a:cubicBezTo>
                  <a:cubicBezTo>
                    <a:pt x="204" y="239"/>
                    <a:pt x="265" y="147"/>
                    <a:pt x="265" y="67"/>
                  </a:cubicBezTo>
                  <a:cubicBezTo>
                    <a:pt x="265" y="65"/>
                    <a:pt x="265" y="62"/>
                    <a:pt x="265" y="59"/>
                  </a:cubicBezTo>
                  <a:cubicBezTo>
                    <a:pt x="277" y="51"/>
                    <a:pt x="287" y="40"/>
                    <a:pt x="295"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62" name="Freeform 18"/>
            <p:cNvSpPr>
              <a:spLocks noEditPoints="1"/>
            </p:cNvSpPr>
            <p:nvPr/>
          </p:nvSpPr>
          <p:spPr bwMode="auto">
            <a:xfrm>
              <a:off x="4152900" y="1419225"/>
              <a:ext cx="768350" cy="768350"/>
            </a:xfrm>
            <a:custGeom>
              <a:avLst/>
              <a:gdLst>
                <a:gd name="T0" fmla="*/ 176817 w 239"/>
                <a:gd name="T1" fmla="*/ 594748 h 239"/>
                <a:gd name="T2" fmla="*/ 205751 w 239"/>
                <a:gd name="T3" fmla="*/ 665475 h 239"/>
                <a:gd name="T4" fmla="*/ 176817 w 239"/>
                <a:gd name="T5" fmla="*/ 739416 h 239"/>
                <a:gd name="T6" fmla="*/ 176817 w 239"/>
                <a:gd name="T7" fmla="*/ 739416 h 239"/>
                <a:gd name="T8" fmla="*/ 102875 w 239"/>
                <a:gd name="T9" fmla="*/ 768350 h 239"/>
                <a:gd name="T10" fmla="*/ 32149 w 239"/>
                <a:gd name="T11" fmla="*/ 739416 h 239"/>
                <a:gd name="T12" fmla="*/ 0 w 239"/>
                <a:gd name="T13" fmla="*/ 665475 h 239"/>
                <a:gd name="T14" fmla="*/ 32149 w 239"/>
                <a:gd name="T15" fmla="*/ 594748 h 239"/>
                <a:gd name="T16" fmla="*/ 32149 w 239"/>
                <a:gd name="T17" fmla="*/ 594748 h 239"/>
                <a:gd name="T18" fmla="*/ 102875 w 239"/>
                <a:gd name="T19" fmla="*/ 565814 h 239"/>
                <a:gd name="T20" fmla="*/ 176817 w 239"/>
                <a:gd name="T21" fmla="*/ 594748 h 239"/>
                <a:gd name="T22" fmla="*/ 176817 w 239"/>
                <a:gd name="T23" fmla="*/ 594748 h 239"/>
                <a:gd name="T24" fmla="*/ 176817 w 239"/>
                <a:gd name="T25" fmla="*/ 594748 h 239"/>
                <a:gd name="T26" fmla="*/ 176817 w 239"/>
                <a:gd name="T27" fmla="*/ 594748 h 239"/>
                <a:gd name="T28" fmla="*/ 32149 w 239"/>
                <a:gd name="T29" fmla="*/ 739416 h 239"/>
                <a:gd name="T30" fmla="*/ 32149 w 239"/>
                <a:gd name="T31" fmla="*/ 739416 h 239"/>
                <a:gd name="T32" fmla="*/ 32149 w 239"/>
                <a:gd name="T33" fmla="*/ 739416 h 239"/>
                <a:gd name="T34" fmla="*/ 0 w 239"/>
                <a:gd name="T35" fmla="*/ 263618 h 239"/>
                <a:gd name="T36" fmla="*/ 0 w 239"/>
                <a:gd name="T37" fmla="*/ 408286 h 239"/>
                <a:gd name="T38" fmla="*/ 253973 w 239"/>
                <a:gd name="T39" fmla="*/ 514377 h 239"/>
                <a:gd name="T40" fmla="*/ 360064 w 239"/>
                <a:gd name="T41" fmla="*/ 768350 h 239"/>
                <a:gd name="T42" fmla="*/ 360064 w 239"/>
                <a:gd name="T43" fmla="*/ 768350 h 239"/>
                <a:gd name="T44" fmla="*/ 360064 w 239"/>
                <a:gd name="T45" fmla="*/ 768350 h 239"/>
                <a:gd name="T46" fmla="*/ 507947 w 239"/>
                <a:gd name="T47" fmla="*/ 768350 h 239"/>
                <a:gd name="T48" fmla="*/ 360064 w 239"/>
                <a:gd name="T49" fmla="*/ 411501 h 239"/>
                <a:gd name="T50" fmla="*/ 0 w 239"/>
                <a:gd name="T51" fmla="*/ 263618 h 239"/>
                <a:gd name="T52" fmla="*/ 3215 w 239"/>
                <a:gd name="T53" fmla="*/ 0 h 239"/>
                <a:gd name="T54" fmla="*/ 3215 w 239"/>
                <a:gd name="T55" fmla="*/ 147883 h 239"/>
                <a:gd name="T56" fmla="*/ 623682 w 239"/>
                <a:gd name="T57" fmla="*/ 768350 h 239"/>
                <a:gd name="T58" fmla="*/ 768350 w 239"/>
                <a:gd name="T59" fmla="*/ 768350 h 239"/>
                <a:gd name="T60" fmla="*/ 543310 w 239"/>
                <a:gd name="T61" fmla="*/ 228255 h 239"/>
                <a:gd name="T62" fmla="*/ 3215 w 239"/>
                <a:gd name="T63" fmla="*/ 0 h 23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39" h="239">
                  <a:moveTo>
                    <a:pt x="55" y="185"/>
                  </a:moveTo>
                  <a:cubicBezTo>
                    <a:pt x="60" y="191"/>
                    <a:pt x="64" y="199"/>
                    <a:pt x="64" y="207"/>
                  </a:cubicBezTo>
                  <a:cubicBezTo>
                    <a:pt x="64" y="216"/>
                    <a:pt x="60" y="224"/>
                    <a:pt x="55" y="230"/>
                  </a:cubicBezTo>
                  <a:cubicBezTo>
                    <a:pt x="55" y="230"/>
                    <a:pt x="55" y="230"/>
                    <a:pt x="55" y="230"/>
                  </a:cubicBezTo>
                  <a:cubicBezTo>
                    <a:pt x="49" y="236"/>
                    <a:pt x="41" y="239"/>
                    <a:pt x="32" y="239"/>
                  </a:cubicBezTo>
                  <a:cubicBezTo>
                    <a:pt x="23" y="239"/>
                    <a:pt x="15" y="236"/>
                    <a:pt x="10" y="230"/>
                  </a:cubicBezTo>
                  <a:cubicBezTo>
                    <a:pt x="4" y="224"/>
                    <a:pt x="0" y="216"/>
                    <a:pt x="0" y="207"/>
                  </a:cubicBezTo>
                  <a:cubicBezTo>
                    <a:pt x="0" y="199"/>
                    <a:pt x="4" y="191"/>
                    <a:pt x="10" y="185"/>
                  </a:cubicBezTo>
                  <a:cubicBezTo>
                    <a:pt x="10" y="185"/>
                    <a:pt x="10" y="185"/>
                    <a:pt x="10" y="185"/>
                  </a:cubicBezTo>
                  <a:cubicBezTo>
                    <a:pt x="15" y="179"/>
                    <a:pt x="23" y="176"/>
                    <a:pt x="32" y="176"/>
                  </a:cubicBezTo>
                  <a:cubicBezTo>
                    <a:pt x="41" y="176"/>
                    <a:pt x="49" y="179"/>
                    <a:pt x="55" y="185"/>
                  </a:cubicBezTo>
                  <a:close/>
                  <a:moveTo>
                    <a:pt x="55" y="185"/>
                  </a:moveTo>
                  <a:cubicBezTo>
                    <a:pt x="55" y="185"/>
                    <a:pt x="55" y="185"/>
                    <a:pt x="55" y="185"/>
                  </a:cubicBezTo>
                  <a:cubicBezTo>
                    <a:pt x="55" y="185"/>
                    <a:pt x="55" y="185"/>
                    <a:pt x="55" y="185"/>
                  </a:cubicBezTo>
                  <a:close/>
                  <a:moveTo>
                    <a:pt x="10" y="230"/>
                  </a:moveTo>
                  <a:cubicBezTo>
                    <a:pt x="10" y="230"/>
                    <a:pt x="10" y="230"/>
                    <a:pt x="10" y="230"/>
                  </a:cubicBezTo>
                  <a:cubicBezTo>
                    <a:pt x="10" y="230"/>
                    <a:pt x="10" y="230"/>
                    <a:pt x="10" y="230"/>
                  </a:cubicBezTo>
                  <a:close/>
                  <a:moveTo>
                    <a:pt x="0" y="82"/>
                  </a:moveTo>
                  <a:cubicBezTo>
                    <a:pt x="0" y="127"/>
                    <a:pt x="0" y="127"/>
                    <a:pt x="0" y="127"/>
                  </a:cubicBezTo>
                  <a:cubicBezTo>
                    <a:pt x="30" y="127"/>
                    <a:pt x="58" y="139"/>
                    <a:pt x="79" y="160"/>
                  </a:cubicBezTo>
                  <a:cubicBezTo>
                    <a:pt x="101" y="181"/>
                    <a:pt x="112" y="209"/>
                    <a:pt x="112" y="239"/>
                  </a:cubicBezTo>
                  <a:cubicBezTo>
                    <a:pt x="112" y="239"/>
                    <a:pt x="112" y="239"/>
                    <a:pt x="112" y="239"/>
                  </a:cubicBezTo>
                  <a:cubicBezTo>
                    <a:pt x="112" y="239"/>
                    <a:pt x="112" y="239"/>
                    <a:pt x="112" y="239"/>
                  </a:cubicBezTo>
                  <a:cubicBezTo>
                    <a:pt x="158" y="239"/>
                    <a:pt x="158" y="239"/>
                    <a:pt x="158" y="239"/>
                  </a:cubicBezTo>
                  <a:cubicBezTo>
                    <a:pt x="158" y="196"/>
                    <a:pt x="140" y="157"/>
                    <a:pt x="112" y="128"/>
                  </a:cubicBezTo>
                  <a:cubicBezTo>
                    <a:pt x="83" y="99"/>
                    <a:pt x="44" y="82"/>
                    <a:pt x="0" y="82"/>
                  </a:cubicBezTo>
                  <a:close/>
                  <a:moveTo>
                    <a:pt x="1" y="0"/>
                  </a:moveTo>
                  <a:cubicBezTo>
                    <a:pt x="1" y="46"/>
                    <a:pt x="1" y="46"/>
                    <a:pt x="1" y="46"/>
                  </a:cubicBezTo>
                  <a:cubicBezTo>
                    <a:pt x="107" y="46"/>
                    <a:pt x="194" y="133"/>
                    <a:pt x="194" y="239"/>
                  </a:cubicBezTo>
                  <a:cubicBezTo>
                    <a:pt x="239" y="239"/>
                    <a:pt x="239" y="239"/>
                    <a:pt x="239" y="239"/>
                  </a:cubicBezTo>
                  <a:cubicBezTo>
                    <a:pt x="239" y="174"/>
                    <a:pt x="213" y="114"/>
                    <a:pt x="169" y="71"/>
                  </a:cubicBezTo>
                  <a:cubicBezTo>
                    <a:pt x="126" y="27"/>
                    <a:pt x="66" y="1"/>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63" name="Rectangle 19"/>
            <p:cNvSpPr>
              <a:spLocks noChangeArrowheads="1"/>
            </p:cNvSpPr>
            <p:nvPr/>
          </p:nvSpPr>
          <p:spPr bwMode="auto">
            <a:xfrm>
              <a:off x="9382125" y="1084263"/>
              <a:ext cx="1868199" cy="308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3600" b="1" dirty="0">
                  <a:solidFill>
                    <a:srgbClr val="007DBC"/>
                  </a:solidFill>
                  <a:latin typeface="+mn-lt"/>
                </a:rPr>
                <a:t>Lorem Ipsum </a:t>
              </a:r>
            </a:p>
          </p:txBody>
        </p:sp>
        <p:sp>
          <p:nvSpPr>
            <p:cNvPr id="2064" name="Rectangle 20"/>
            <p:cNvSpPr>
              <a:spLocks noChangeArrowheads="1"/>
            </p:cNvSpPr>
            <p:nvPr/>
          </p:nvSpPr>
          <p:spPr bwMode="auto">
            <a:xfrm>
              <a:off x="9382125" y="4267200"/>
              <a:ext cx="1868198" cy="308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3600" b="1" dirty="0">
                  <a:solidFill>
                    <a:srgbClr val="0096E1"/>
                  </a:solidFill>
                  <a:latin typeface="+mn-lt"/>
                </a:rPr>
                <a:t>Lorem Ipsum </a:t>
              </a:r>
            </a:p>
          </p:txBody>
        </p:sp>
        <p:sp>
          <p:nvSpPr>
            <p:cNvPr id="2065" name="Rectangle 21"/>
            <p:cNvSpPr>
              <a:spLocks noChangeArrowheads="1"/>
            </p:cNvSpPr>
            <p:nvPr/>
          </p:nvSpPr>
          <p:spPr bwMode="auto">
            <a:xfrm>
              <a:off x="1271926" y="1047539"/>
              <a:ext cx="1868198" cy="308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3600" b="1" dirty="0">
                  <a:solidFill>
                    <a:srgbClr val="005986"/>
                  </a:solidFill>
                  <a:latin typeface="+mn-lt"/>
                </a:rPr>
                <a:t>Lorem Ipsum </a:t>
              </a:r>
              <a:endParaRPr lang="en-US" altLang="en-US" sz="3600" dirty="0">
                <a:solidFill>
                  <a:srgbClr val="005986"/>
                </a:solidFill>
                <a:latin typeface="+mn-lt"/>
              </a:endParaRPr>
            </a:p>
          </p:txBody>
        </p:sp>
        <p:sp>
          <p:nvSpPr>
            <p:cNvPr id="2066" name="Rectangle 22"/>
            <p:cNvSpPr>
              <a:spLocks noChangeArrowheads="1"/>
            </p:cNvSpPr>
            <p:nvPr/>
          </p:nvSpPr>
          <p:spPr bwMode="auto">
            <a:xfrm>
              <a:off x="1292352" y="4257170"/>
              <a:ext cx="1868198" cy="308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3600" b="1" dirty="0">
                  <a:solidFill>
                    <a:srgbClr val="37BCFF"/>
                  </a:solidFill>
                  <a:latin typeface="+mn-lt"/>
                </a:rPr>
                <a:t>Lorem Ipsum </a:t>
              </a:r>
            </a:p>
          </p:txBody>
        </p:sp>
        <p:sp>
          <p:nvSpPr>
            <p:cNvPr id="2067" name="TextBox 93"/>
            <p:cNvSpPr txBox="1">
              <a:spLocks noChangeArrowheads="1"/>
            </p:cNvSpPr>
            <p:nvPr/>
          </p:nvSpPr>
          <p:spPr bwMode="auto">
            <a:xfrm>
              <a:off x="1017588" y="4637088"/>
              <a:ext cx="1944687" cy="101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defTabSz="1828800">
                <a:lnSpc>
                  <a:spcPct val="100000"/>
                </a:lnSpc>
                <a:spcBef>
                  <a:spcPct val="0"/>
                </a:spcBef>
                <a:buNone/>
              </a:pPr>
              <a:r>
                <a:rPr lang="en-US" altLang="ru-RU">
                  <a:solidFill>
                    <a:prstClr val="black"/>
                  </a:solidFill>
                  <a:latin typeface="+mn-lt"/>
                  <a:cs typeface="Open Sans" panose="020B0606030504020204" pitchFamily="34" charset="0"/>
                </a:rPr>
                <a:t>Lorem ipsum dolor sit amet, consetur adipin nnscing elit</a:t>
              </a:r>
              <a:endParaRPr lang="ru-RU" altLang="ru-RU">
                <a:solidFill>
                  <a:prstClr val="black"/>
                </a:solidFill>
                <a:latin typeface="+mn-lt"/>
                <a:cs typeface="Open Sans" panose="020B0606030504020204" pitchFamily="34" charset="0"/>
              </a:endParaRPr>
            </a:p>
          </p:txBody>
        </p:sp>
        <p:sp>
          <p:nvSpPr>
            <p:cNvPr id="2068" name="TextBox 93"/>
            <p:cNvSpPr txBox="1">
              <a:spLocks noChangeArrowheads="1"/>
            </p:cNvSpPr>
            <p:nvPr/>
          </p:nvSpPr>
          <p:spPr bwMode="auto">
            <a:xfrm>
              <a:off x="9301163" y="1463675"/>
              <a:ext cx="1944687" cy="101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ru-RU">
                  <a:solidFill>
                    <a:prstClr val="black"/>
                  </a:solidFill>
                  <a:latin typeface="+mn-lt"/>
                  <a:cs typeface="Open Sans" panose="020B0606030504020204" pitchFamily="34" charset="0"/>
                </a:rPr>
                <a:t>Lorem ipsum dolor sit amet, consetur adipin nnscing elit</a:t>
              </a:r>
              <a:endParaRPr lang="ru-RU" altLang="ru-RU">
                <a:solidFill>
                  <a:prstClr val="black"/>
                </a:solidFill>
                <a:latin typeface="+mn-lt"/>
                <a:cs typeface="Open Sans" panose="020B0606030504020204" pitchFamily="34" charset="0"/>
              </a:endParaRPr>
            </a:p>
          </p:txBody>
        </p:sp>
        <p:sp>
          <p:nvSpPr>
            <p:cNvPr id="2069" name="TextBox 93"/>
            <p:cNvSpPr txBox="1">
              <a:spLocks noChangeArrowheads="1"/>
            </p:cNvSpPr>
            <p:nvPr/>
          </p:nvSpPr>
          <p:spPr bwMode="auto">
            <a:xfrm>
              <a:off x="9297988" y="4665663"/>
              <a:ext cx="1944687" cy="101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ru-RU">
                  <a:solidFill>
                    <a:prstClr val="black"/>
                  </a:solidFill>
                  <a:latin typeface="+mn-lt"/>
                  <a:cs typeface="Open Sans" panose="020B0606030504020204" pitchFamily="34" charset="0"/>
                </a:rPr>
                <a:t>Lorem ipsum dolor sit amet, consetur adipin nnscing elit</a:t>
              </a:r>
              <a:endParaRPr lang="ru-RU" altLang="ru-RU">
                <a:solidFill>
                  <a:prstClr val="black"/>
                </a:solidFill>
                <a:latin typeface="+mn-lt"/>
                <a:cs typeface="Open Sans" panose="020B0606030504020204" pitchFamily="34" charset="0"/>
              </a:endParaRPr>
            </a:p>
          </p:txBody>
        </p:sp>
      </p:grpSp>
      <p:sp>
        <p:nvSpPr>
          <p:cNvPr id="4" name="Title 3">
            <a:extLst>
              <a:ext uri="{FF2B5EF4-FFF2-40B4-BE49-F238E27FC236}">
                <a16:creationId xmlns:a16="http://schemas.microsoft.com/office/drawing/2014/main" id="{36291250-20FE-4B7E-BAA0-E0AB5D015320}"/>
              </a:ext>
            </a:extLst>
          </p:cNvPr>
          <p:cNvSpPr>
            <a:spLocks noGrp="1"/>
          </p:cNvSpPr>
          <p:nvPr>
            <p:ph type="title"/>
          </p:nvPr>
        </p:nvSpPr>
        <p:spPr/>
        <p:txBody>
          <a:bodyPr/>
          <a:lstStyle/>
          <a:p>
            <a:r>
              <a:rPr lang="en-US" dirty="0"/>
              <a:t>Social Media Title Here</a:t>
            </a:r>
          </a:p>
        </p:txBody>
      </p:sp>
    </p:spTree>
    <p:extLst>
      <p:ext uri="{BB962C8B-B14F-4D97-AF65-F5344CB8AC3E}">
        <p14:creationId xmlns:p14="http://schemas.microsoft.com/office/powerpoint/2010/main" val="3498521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8E9D349-7D8C-4CBC-A6CB-8EA2EADFED16}"/>
              </a:ext>
            </a:extLst>
          </p:cNvPr>
          <p:cNvGrpSpPr/>
          <p:nvPr/>
        </p:nvGrpSpPr>
        <p:grpSpPr>
          <a:xfrm>
            <a:off x="3390574" y="3381377"/>
            <a:ext cx="17602852" cy="9382542"/>
            <a:chOff x="900113" y="571500"/>
            <a:chExt cx="10418763" cy="5675963"/>
          </a:xfrm>
        </p:grpSpPr>
        <p:sp>
          <p:nvSpPr>
            <p:cNvPr id="2050" name="TextBox 93"/>
            <p:cNvSpPr txBox="1">
              <a:spLocks noChangeArrowheads="1"/>
            </p:cNvSpPr>
            <p:nvPr/>
          </p:nvSpPr>
          <p:spPr bwMode="auto">
            <a:xfrm>
              <a:off x="1057275" y="936626"/>
              <a:ext cx="2132013" cy="72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1828800">
                <a:lnSpc>
                  <a:spcPct val="100000"/>
                </a:lnSpc>
                <a:spcBef>
                  <a:spcPct val="0"/>
                </a:spcBef>
                <a:buNone/>
              </a:pPr>
              <a:r>
                <a:rPr lang="en-US" altLang="ru-RU" sz="2400" dirty="0">
                  <a:solidFill>
                    <a:prstClr val="black"/>
                  </a:solidFill>
                  <a:latin typeface="+mn-lt"/>
                  <a:cs typeface="Open Sans" panose="020B0606030504020204" pitchFamily="34" charset="0"/>
                </a:rPr>
                <a:t>Lorem ipsum dolor sit </a:t>
              </a:r>
              <a:r>
                <a:rPr lang="en-US" altLang="ru-RU" sz="2400" dirty="0" err="1">
                  <a:solidFill>
                    <a:prstClr val="black"/>
                  </a:solidFill>
                  <a:latin typeface="+mn-lt"/>
                  <a:cs typeface="Open Sans" panose="020B0606030504020204" pitchFamily="34" charset="0"/>
                </a:rPr>
                <a:t>amet</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consetur</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adipin</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nnscing</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elit</a:t>
              </a:r>
              <a:endParaRPr lang="ru-RU" altLang="ru-RU" sz="2400" dirty="0">
                <a:solidFill>
                  <a:prstClr val="black"/>
                </a:solidFill>
                <a:latin typeface="+mn-lt"/>
                <a:cs typeface="Open Sans" panose="020B0606030504020204" pitchFamily="34" charset="0"/>
              </a:endParaRPr>
            </a:p>
          </p:txBody>
        </p:sp>
        <p:sp>
          <p:nvSpPr>
            <p:cNvPr id="2051" name="Freeform 7"/>
            <p:cNvSpPr>
              <a:spLocks/>
            </p:cNvSpPr>
            <p:nvPr/>
          </p:nvSpPr>
          <p:spPr bwMode="auto">
            <a:xfrm>
              <a:off x="9029700" y="2297113"/>
              <a:ext cx="2260600" cy="1131887"/>
            </a:xfrm>
            <a:custGeom>
              <a:avLst/>
              <a:gdLst>
                <a:gd name="T0" fmla="*/ 1130300 w 688"/>
                <a:gd name="T1" fmla="*/ 230326 h 344"/>
                <a:gd name="T2" fmla="*/ 226717 w 688"/>
                <a:gd name="T3" fmla="*/ 1131887 h 344"/>
                <a:gd name="T4" fmla="*/ 0 w 688"/>
                <a:gd name="T5" fmla="*/ 1131887 h 344"/>
                <a:gd name="T6" fmla="*/ 1130300 w 688"/>
                <a:gd name="T7" fmla="*/ 0 h 344"/>
                <a:gd name="T8" fmla="*/ 2260600 w 688"/>
                <a:gd name="T9" fmla="*/ 1131887 h 344"/>
                <a:gd name="T10" fmla="*/ 2030597 w 688"/>
                <a:gd name="T11" fmla="*/ 1131887 h 344"/>
                <a:gd name="T12" fmla="*/ 1130300 w 688"/>
                <a:gd name="T13" fmla="*/ 230326 h 3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8" h="344">
                  <a:moveTo>
                    <a:pt x="344" y="70"/>
                  </a:moveTo>
                  <a:cubicBezTo>
                    <a:pt x="193" y="70"/>
                    <a:pt x="69" y="193"/>
                    <a:pt x="69" y="344"/>
                  </a:cubicBezTo>
                  <a:cubicBezTo>
                    <a:pt x="0" y="344"/>
                    <a:pt x="0" y="344"/>
                    <a:pt x="0" y="344"/>
                  </a:cubicBezTo>
                  <a:cubicBezTo>
                    <a:pt x="0" y="154"/>
                    <a:pt x="154" y="0"/>
                    <a:pt x="344" y="0"/>
                  </a:cubicBezTo>
                  <a:cubicBezTo>
                    <a:pt x="534" y="0"/>
                    <a:pt x="688" y="154"/>
                    <a:pt x="688" y="344"/>
                  </a:cubicBezTo>
                  <a:cubicBezTo>
                    <a:pt x="618" y="344"/>
                    <a:pt x="618" y="344"/>
                    <a:pt x="618" y="344"/>
                  </a:cubicBezTo>
                  <a:cubicBezTo>
                    <a:pt x="618" y="193"/>
                    <a:pt x="495" y="70"/>
                    <a:pt x="344" y="70"/>
                  </a:cubicBezTo>
                  <a:close/>
                </a:path>
              </a:pathLst>
            </a:custGeom>
            <a:solidFill>
              <a:srgbClr val="E2E2E2"/>
            </a:solidFill>
            <a:ln w="38100" cap="flat">
              <a:solidFill>
                <a:srgbClr val="FFFFFF"/>
              </a:solidFill>
              <a:prstDash val="solid"/>
              <a:miter lim="800000"/>
              <a:headEnd/>
              <a:tailEnd/>
            </a:ln>
          </p:spPr>
          <p:txBody>
            <a:bodyPr/>
            <a:lstStyle/>
            <a:p>
              <a:pPr defTabSz="1828800"/>
              <a:endParaRPr lang="en-US" sz="3200">
                <a:solidFill>
                  <a:prstClr val="black"/>
                </a:solidFill>
              </a:endParaRPr>
            </a:p>
          </p:txBody>
        </p:sp>
        <p:sp>
          <p:nvSpPr>
            <p:cNvPr id="2052" name="Freeform 8"/>
            <p:cNvSpPr>
              <a:spLocks/>
            </p:cNvSpPr>
            <p:nvPr/>
          </p:nvSpPr>
          <p:spPr bwMode="auto">
            <a:xfrm>
              <a:off x="6996113" y="3429000"/>
              <a:ext cx="2260600" cy="1130300"/>
            </a:xfrm>
            <a:custGeom>
              <a:avLst/>
              <a:gdLst>
                <a:gd name="T0" fmla="*/ 1130300 w 688"/>
                <a:gd name="T1" fmla="*/ 1130300 h 344"/>
                <a:gd name="T2" fmla="*/ 0 w 688"/>
                <a:gd name="T3" fmla="*/ 0 h 344"/>
                <a:gd name="T4" fmla="*/ 230003 w 688"/>
                <a:gd name="T5" fmla="*/ 0 h 344"/>
                <a:gd name="T6" fmla="*/ 1130300 w 688"/>
                <a:gd name="T7" fmla="*/ 903583 h 344"/>
                <a:gd name="T8" fmla="*/ 2033883 w 688"/>
                <a:gd name="T9" fmla="*/ 0 h 344"/>
                <a:gd name="T10" fmla="*/ 2260600 w 688"/>
                <a:gd name="T11" fmla="*/ 0 h 344"/>
                <a:gd name="T12" fmla="*/ 1130300 w 688"/>
                <a:gd name="T13" fmla="*/ 1130300 h 3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8" h="344">
                  <a:moveTo>
                    <a:pt x="344" y="344"/>
                  </a:moveTo>
                  <a:cubicBezTo>
                    <a:pt x="155" y="344"/>
                    <a:pt x="0" y="190"/>
                    <a:pt x="0" y="0"/>
                  </a:cubicBezTo>
                  <a:cubicBezTo>
                    <a:pt x="70" y="0"/>
                    <a:pt x="70" y="0"/>
                    <a:pt x="70" y="0"/>
                  </a:cubicBezTo>
                  <a:cubicBezTo>
                    <a:pt x="70" y="151"/>
                    <a:pt x="193" y="275"/>
                    <a:pt x="344" y="275"/>
                  </a:cubicBezTo>
                  <a:cubicBezTo>
                    <a:pt x="496" y="275"/>
                    <a:pt x="619" y="151"/>
                    <a:pt x="619" y="0"/>
                  </a:cubicBezTo>
                  <a:cubicBezTo>
                    <a:pt x="688" y="0"/>
                    <a:pt x="688" y="0"/>
                    <a:pt x="688" y="0"/>
                  </a:cubicBezTo>
                  <a:cubicBezTo>
                    <a:pt x="688" y="190"/>
                    <a:pt x="534" y="344"/>
                    <a:pt x="344" y="344"/>
                  </a:cubicBezTo>
                  <a:close/>
                </a:path>
              </a:pathLst>
            </a:custGeom>
            <a:solidFill>
              <a:srgbClr val="E2E2E2"/>
            </a:solidFill>
            <a:ln w="38100" cap="flat">
              <a:solidFill>
                <a:srgbClr val="FFFFFF"/>
              </a:solidFill>
              <a:prstDash val="solid"/>
              <a:miter lim="800000"/>
              <a:headEnd/>
              <a:tailEnd/>
            </a:ln>
          </p:spPr>
          <p:txBody>
            <a:bodyPr/>
            <a:lstStyle/>
            <a:p>
              <a:pPr defTabSz="1828800"/>
              <a:endParaRPr lang="en-US" sz="3200">
                <a:solidFill>
                  <a:prstClr val="black"/>
                </a:solidFill>
              </a:endParaRPr>
            </a:p>
          </p:txBody>
        </p:sp>
        <p:sp>
          <p:nvSpPr>
            <p:cNvPr id="2053" name="Freeform 9"/>
            <p:cNvSpPr>
              <a:spLocks/>
            </p:cNvSpPr>
            <p:nvPr/>
          </p:nvSpPr>
          <p:spPr bwMode="auto">
            <a:xfrm>
              <a:off x="4964113" y="2297113"/>
              <a:ext cx="2260600" cy="1131887"/>
            </a:xfrm>
            <a:custGeom>
              <a:avLst/>
              <a:gdLst>
                <a:gd name="T0" fmla="*/ 1130300 w 688"/>
                <a:gd name="T1" fmla="*/ 230326 h 344"/>
                <a:gd name="T2" fmla="*/ 230003 w 688"/>
                <a:gd name="T3" fmla="*/ 1131887 h 344"/>
                <a:gd name="T4" fmla="*/ 0 w 688"/>
                <a:gd name="T5" fmla="*/ 1131887 h 344"/>
                <a:gd name="T6" fmla="*/ 1130300 w 688"/>
                <a:gd name="T7" fmla="*/ 0 h 344"/>
                <a:gd name="T8" fmla="*/ 2260600 w 688"/>
                <a:gd name="T9" fmla="*/ 1131887 h 344"/>
                <a:gd name="T10" fmla="*/ 2030597 w 688"/>
                <a:gd name="T11" fmla="*/ 1131887 h 344"/>
                <a:gd name="T12" fmla="*/ 1130300 w 688"/>
                <a:gd name="T13" fmla="*/ 230326 h 3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8" h="344">
                  <a:moveTo>
                    <a:pt x="344" y="70"/>
                  </a:moveTo>
                  <a:cubicBezTo>
                    <a:pt x="193" y="70"/>
                    <a:pt x="70" y="193"/>
                    <a:pt x="70" y="344"/>
                  </a:cubicBezTo>
                  <a:cubicBezTo>
                    <a:pt x="0" y="344"/>
                    <a:pt x="0" y="344"/>
                    <a:pt x="0" y="344"/>
                  </a:cubicBezTo>
                  <a:cubicBezTo>
                    <a:pt x="0" y="154"/>
                    <a:pt x="154" y="0"/>
                    <a:pt x="344" y="0"/>
                  </a:cubicBezTo>
                  <a:cubicBezTo>
                    <a:pt x="534" y="0"/>
                    <a:pt x="688" y="154"/>
                    <a:pt x="688" y="344"/>
                  </a:cubicBezTo>
                  <a:cubicBezTo>
                    <a:pt x="618" y="344"/>
                    <a:pt x="618" y="344"/>
                    <a:pt x="618" y="344"/>
                  </a:cubicBezTo>
                  <a:cubicBezTo>
                    <a:pt x="618" y="193"/>
                    <a:pt x="495" y="70"/>
                    <a:pt x="344" y="70"/>
                  </a:cubicBezTo>
                  <a:close/>
                </a:path>
              </a:pathLst>
            </a:custGeom>
            <a:solidFill>
              <a:srgbClr val="E2E2E2"/>
            </a:solidFill>
            <a:ln w="38100" cap="flat">
              <a:solidFill>
                <a:srgbClr val="FFFFFF"/>
              </a:solidFill>
              <a:prstDash val="solid"/>
              <a:miter lim="800000"/>
              <a:headEnd/>
              <a:tailEnd/>
            </a:ln>
          </p:spPr>
          <p:txBody>
            <a:bodyPr/>
            <a:lstStyle/>
            <a:p>
              <a:pPr defTabSz="1828800"/>
              <a:endParaRPr lang="en-US" sz="3200">
                <a:solidFill>
                  <a:prstClr val="black"/>
                </a:solidFill>
              </a:endParaRPr>
            </a:p>
          </p:txBody>
        </p:sp>
        <p:sp>
          <p:nvSpPr>
            <p:cNvPr id="2054" name="Freeform 10"/>
            <p:cNvSpPr>
              <a:spLocks/>
            </p:cNvSpPr>
            <p:nvPr/>
          </p:nvSpPr>
          <p:spPr bwMode="auto">
            <a:xfrm>
              <a:off x="2933700" y="3429000"/>
              <a:ext cx="2260600" cy="1130300"/>
            </a:xfrm>
            <a:custGeom>
              <a:avLst/>
              <a:gdLst>
                <a:gd name="T0" fmla="*/ 1130300 w 688"/>
                <a:gd name="T1" fmla="*/ 1130300 h 344"/>
                <a:gd name="T2" fmla="*/ 0 w 688"/>
                <a:gd name="T3" fmla="*/ 0 h 344"/>
                <a:gd name="T4" fmla="*/ 226717 w 688"/>
                <a:gd name="T5" fmla="*/ 0 h 344"/>
                <a:gd name="T6" fmla="*/ 1130300 w 688"/>
                <a:gd name="T7" fmla="*/ 903583 h 344"/>
                <a:gd name="T8" fmla="*/ 2030597 w 688"/>
                <a:gd name="T9" fmla="*/ 0 h 344"/>
                <a:gd name="T10" fmla="*/ 2260600 w 688"/>
                <a:gd name="T11" fmla="*/ 0 h 344"/>
                <a:gd name="T12" fmla="*/ 1130300 w 688"/>
                <a:gd name="T13" fmla="*/ 1130300 h 3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8" h="344">
                  <a:moveTo>
                    <a:pt x="344" y="344"/>
                  </a:moveTo>
                  <a:cubicBezTo>
                    <a:pt x="154" y="344"/>
                    <a:pt x="0" y="190"/>
                    <a:pt x="0" y="0"/>
                  </a:cubicBezTo>
                  <a:cubicBezTo>
                    <a:pt x="69" y="0"/>
                    <a:pt x="69" y="0"/>
                    <a:pt x="69" y="0"/>
                  </a:cubicBezTo>
                  <a:cubicBezTo>
                    <a:pt x="69" y="151"/>
                    <a:pt x="192" y="275"/>
                    <a:pt x="344" y="275"/>
                  </a:cubicBezTo>
                  <a:cubicBezTo>
                    <a:pt x="495" y="275"/>
                    <a:pt x="618" y="151"/>
                    <a:pt x="618" y="0"/>
                  </a:cubicBezTo>
                  <a:cubicBezTo>
                    <a:pt x="688" y="0"/>
                    <a:pt x="688" y="0"/>
                    <a:pt x="688" y="0"/>
                  </a:cubicBezTo>
                  <a:cubicBezTo>
                    <a:pt x="688" y="190"/>
                    <a:pt x="533" y="344"/>
                    <a:pt x="344" y="344"/>
                  </a:cubicBezTo>
                  <a:close/>
                </a:path>
              </a:pathLst>
            </a:custGeom>
            <a:solidFill>
              <a:srgbClr val="E2E2E2"/>
            </a:solidFill>
            <a:ln w="38100" cap="flat">
              <a:solidFill>
                <a:srgbClr val="FFFFFF"/>
              </a:solidFill>
              <a:prstDash val="solid"/>
              <a:miter lim="800000"/>
              <a:headEnd/>
              <a:tailEnd/>
            </a:ln>
          </p:spPr>
          <p:txBody>
            <a:bodyPr/>
            <a:lstStyle/>
            <a:p>
              <a:pPr defTabSz="1828800"/>
              <a:endParaRPr lang="en-US" sz="3200">
                <a:solidFill>
                  <a:prstClr val="black"/>
                </a:solidFill>
              </a:endParaRPr>
            </a:p>
          </p:txBody>
        </p:sp>
        <p:sp>
          <p:nvSpPr>
            <p:cNvPr id="2055" name="Freeform 11"/>
            <p:cNvSpPr>
              <a:spLocks/>
            </p:cNvSpPr>
            <p:nvPr/>
          </p:nvSpPr>
          <p:spPr bwMode="auto">
            <a:xfrm>
              <a:off x="900113" y="2297113"/>
              <a:ext cx="2260600" cy="1131887"/>
            </a:xfrm>
            <a:custGeom>
              <a:avLst/>
              <a:gdLst>
                <a:gd name="T0" fmla="*/ 1130300 w 688"/>
                <a:gd name="T1" fmla="*/ 230326 h 344"/>
                <a:gd name="T2" fmla="*/ 230003 w 688"/>
                <a:gd name="T3" fmla="*/ 1131887 h 344"/>
                <a:gd name="T4" fmla="*/ 0 w 688"/>
                <a:gd name="T5" fmla="*/ 1131887 h 344"/>
                <a:gd name="T6" fmla="*/ 1130300 w 688"/>
                <a:gd name="T7" fmla="*/ 0 h 344"/>
                <a:gd name="T8" fmla="*/ 2260600 w 688"/>
                <a:gd name="T9" fmla="*/ 1131887 h 344"/>
                <a:gd name="T10" fmla="*/ 2033883 w 688"/>
                <a:gd name="T11" fmla="*/ 1131887 h 344"/>
                <a:gd name="T12" fmla="*/ 1130300 w 688"/>
                <a:gd name="T13" fmla="*/ 230326 h 3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8" h="344">
                  <a:moveTo>
                    <a:pt x="344" y="70"/>
                  </a:moveTo>
                  <a:cubicBezTo>
                    <a:pt x="193" y="70"/>
                    <a:pt x="70" y="193"/>
                    <a:pt x="70" y="344"/>
                  </a:cubicBezTo>
                  <a:cubicBezTo>
                    <a:pt x="0" y="344"/>
                    <a:pt x="0" y="344"/>
                    <a:pt x="0" y="344"/>
                  </a:cubicBezTo>
                  <a:cubicBezTo>
                    <a:pt x="0" y="154"/>
                    <a:pt x="154" y="0"/>
                    <a:pt x="344" y="0"/>
                  </a:cubicBezTo>
                  <a:cubicBezTo>
                    <a:pt x="534" y="0"/>
                    <a:pt x="688" y="154"/>
                    <a:pt x="688" y="344"/>
                  </a:cubicBezTo>
                  <a:cubicBezTo>
                    <a:pt x="619" y="344"/>
                    <a:pt x="619" y="344"/>
                    <a:pt x="619" y="344"/>
                  </a:cubicBezTo>
                  <a:cubicBezTo>
                    <a:pt x="619" y="193"/>
                    <a:pt x="495" y="70"/>
                    <a:pt x="344" y="70"/>
                  </a:cubicBezTo>
                  <a:close/>
                </a:path>
              </a:pathLst>
            </a:custGeom>
            <a:solidFill>
              <a:srgbClr val="E2E2E2"/>
            </a:solidFill>
            <a:ln w="38100" cap="flat">
              <a:solidFill>
                <a:srgbClr val="FFFFFF"/>
              </a:solidFill>
              <a:prstDash val="solid"/>
              <a:miter lim="800000"/>
              <a:headEnd/>
              <a:tailEnd/>
            </a:ln>
          </p:spPr>
          <p:txBody>
            <a:bodyPr/>
            <a:lstStyle/>
            <a:p>
              <a:pPr defTabSz="1828800"/>
              <a:endParaRPr lang="en-US" sz="3200">
                <a:solidFill>
                  <a:prstClr val="black"/>
                </a:solidFill>
              </a:endParaRPr>
            </a:p>
          </p:txBody>
        </p:sp>
        <p:sp>
          <p:nvSpPr>
            <p:cNvPr id="2056" name="Freeform 12"/>
            <p:cNvSpPr>
              <a:spLocks/>
            </p:cNvSpPr>
            <p:nvPr/>
          </p:nvSpPr>
          <p:spPr bwMode="auto">
            <a:xfrm>
              <a:off x="9029700" y="3429000"/>
              <a:ext cx="2260600" cy="1130300"/>
            </a:xfrm>
            <a:custGeom>
              <a:avLst/>
              <a:gdLst>
                <a:gd name="T0" fmla="*/ 1130300 w 688"/>
                <a:gd name="T1" fmla="*/ 1130300 h 344"/>
                <a:gd name="T2" fmla="*/ 0 w 688"/>
                <a:gd name="T3" fmla="*/ 0 h 344"/>
                <a:gd name="T4" fmla="*/ 226717 w 688"/>
                <a:gd name="T5" fmla="*/ 0 h 344"/>
                <a:gd name="T6" fmla="*/ 1130300 w 688"/>
                <a:gd name="T7" fmla="*/ 903583 h 344"/>
                <a:gd name="T8" fmla="*/ 2030597 w 688"/>
                <a:gd name="T9" fmla="*/ 0 h 344"/>
                <a:gd name="T10" fmla="*/ 2260600 w 688"/>
                <a:gd name="T11" fmla="*/ 0 h 344"/>
                <a:gd name="T12" fmla="*/ 1130300 w 688"/>
                <a:gd name="T13" fmla="*/ 1130300 h 3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8" h="344">
                  <a:moveTo>
                    <a:pt x="344" y="344"/>
                  </a:moveTo>
                  <a:cubicBezTo>
                    <a:pt x="154" y="344"/>
                    <a:pt x="0" y="190"/>
                    <a:pt x="0" y="0"/>
                  </a:cubicBezTo>
                  <a:cubicBezTo>
                    <a:pt x="69" y="0"/>
                    <a:pt x="69" y="0"/>
                    <a:pt x="69" y="0"/>
                  </a:cubicBezTo>
                  <a:cubicBezTo>
                    <a:pt x="69" y="151"/>
                    <a:pt x="193" y="275"/>
                    <a:pt x="344" y="275"/>
                  </a:cubicBezTo>
                  <a:cubicBezTo>
                    <a:pt x="495" y="275"/>
                    <a:pt x="618" y="151"/>
                    <a:pt x="618" y="0"/>
                  </a:cubicBezTo>
                  <a:cubicBezTo>
                    <a:pt x="688" y="0"/>
                    <a:pt x="688" y="0"/>
                    <a:pt x="688" y="0"/>
                  </a:cubicBezTo>
                  <a:cubicBezTo>
                    <a:pt x="688" y="190"/>
                    <a:pt x="534" y="344"/>
                    <a:pt x="344" y="344"/>
                  </a:cubicBezTo>
                  <a:close/>
                </a:path>
              </a:pathLst>
            </a:custGeom>
            <a:solidFill>
              <a:srgbClr val="89D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200">
                <a:solidFill>
                  <a:prstClr val="black"/>
                </a:solidFill>
              </a:endParaRPr>
            </a:p>
          </p:txBody>
        </p:sp>
        <p:sp>
          <p:nvSpPr>
            <p:cNvPr id="2057" name="Freeform 13"/>
            <p:cNvSpPr>
              <a:spLocks/>
            </p:cNvSpPr>
            <p:nvPr/>
          </p:nvSpPr>
          <p:spPr bwMode="auto">
            <a:xfrm>
              <a:off x="9029700" y="3429000"/>
              <a:ext cx="2260600" cy="1130300"/>
            </a:xfrm>
            <a:custGeom>
              <a:avLst/>
              <a:gdLst>
                <a:gd name="T0" fmla="*/ 1130300 w 688"/>
                <a:gd name="T1" fmla="*/ 1130300 h 344"/>
                <a:gd name="T2" fmla="*/ 0 w 688"/>
                <a:gd name="T3" fmla="*/ 0 h 344"/>
                <a:gd name="T4" fmla="*/ 226717 w 688"/>
                <a:gd name="T5" fmla="*/ 0 h 344"/>
                <a:gd name="T6" fmla="*/ 1130300 w 688"/>
                <a:gd name="T7" fmla="*/ 903583 h 344"/>
                <a:gd name="T8" fmla="*/ 2030597 w 688"/>
                <a:gd name="T9" fmla="*/ 0 h 344"/>
                <a:gd name="T10" fmla="*/ 2260600 w 688"/>
                <a:gd name="T11" fmla="*/ 0 h 344"/>
                <a:gd name="T12" fmla="*/ 1130300 w 688"/>
                <a:gd name="T13" fmla="*/ 1130300 h 3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8" h="344">
                  <a:moveTo>
                    <a:pt x="344" y="344"/>
                  </a:moveTo>
                  <a:cubicBezTo>
                    <a:pt x="154" y="344"/>
                    <a:pt x="0" y="190"/>
                    <a:pt x="0" y="0"/>
                  </a:cubicBezTo>
                  <a:cubicBezTo>
                    <a:pt x="69" y="0"/>
                    <a:pt x="69" y="0"/>
                    <a:pt x="69" y="0"/>
                  </a:cubicBezTo>
                  <a:cubicBezTo>
                    <a:pt x="69" y="151"/>
                    <a:pt x="193" y="275"/>
                    <a:pt x="344" y="275"/>
                  </a:cubicBezTo>
                  <a:cubicBezTo>
                    <a:pt x="495" y="275"/>
                    <a:pt x="618" y="151"/>
                    <a:pt x="618" y="0"/>
                  </a:cubicBezTo>
                  <a:cubicBezTo>
                    <a:pt x="688" y="0"/>
                    <a:pt x="688" y="0"/>
                    <a:pt x="688" y="0"/>
                  </a:cubicBezTo>
                  <a:cubicBezTo>
                    <a:pt x="688" y="190"/>
                    <a:pt x="534" y="344"/>
                    <a:pt x="344" y="344"/>
                  </a:cubicBezTo>
                  <a:close/>
                </a:path>
              </a:pathLst>
            </a:custGeom>
            <a:noFill/>
            <a:ln w="381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defTabSz="1828800"/>
              <a:endParaRPr lang="en-US" sz="3200">
                <a:solidFill>
                  <a:prstClr val="black"/>
                </a:solidFill>
              </a:endParaRPr>
            </a:p>
          </p:txBody>
        </p:sp>
        <p:sp>
          <p:nvSpPr>
            <p:cNvPr id="2058" name="Freeform 14"/>
            <p:cNvSpPr>
              <a:spLocks/>
            </p:cNvSpPr>
            <p:nvPr/>
          </p:nvSpPr>
          <p:spPr bwMode="auto">
            <a:xfrm>
              <a:off x="6996113" y="2297113"/>
              <a:ext cx="2260600" cy="1131887"/>
            </a:xfrm>
            <a:custGeom>
              <a:avLst/>
              <a:gdLst>
                <a:gd name="T0" fmla="*/ 1130300 w 688"/>
                <a:gd name="T1" fmla="*/ 230326 h 344"/>
                <a:gd name="T2" fmla="*/ 230003 w 688"/>
                <a:gd name="T3" fmla="*/ 1131887 h 344"/>
                <a:gd name="T4" fmla="*/ 0 w 688"/>
                <a:gd name="T5" fmla="*/ 1131887 h 344"/>
                <a:gd name="T6" fmla="*/ 1130300 w 688"/>
                <a:gd name="T7" fmla="*/ 0 h 344"/>
                <a:gd name="T8" fmla="*/ 2260600 w 688"/>
                <a:gd name="T9" fmla="*/ 1131887 h 344"/>
                <a:gd name="T10" fmla="*/ 2033883 w 688"/>
                <a:gd name="T11" fmla="*/ 1131887 h 344"/>
                <a:gd name="T12" fmla="*/ 1130300 w 688"/>
                <a:gd name="T13" fmla="*/ 230326 h 3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8" h="344">
                  <a:moveTo>
                    <a:pt x="344" y="70"/>
                  </a:moveTo>
                  <a:cubicBezTo>
                    <a:pt x="193" y="70"/>
                    <a:pt x="70" y="193"/>
                    <a:pt x="70" y="344"/>
                  </a:cubicBezTo>
                  <a:cubicBezTo>
                    <a:pt x="0" y="344"/>
                    <a:pt x="0" y="344"/>
                    <a:pt x="0" y="344"/>
                  </a:cubicBezTo>
                  <a:cubicBezTo>
                    <a:pt x="0" y="154"/>
                    <a:pt x="155" y="0"/>
                    <a:pt x="344" y="0"/>
                  </a:cubicBezTo>
                  <a:cubicBezTo>
                    <a:pt x="534" y="0"/>
                    <a:pt x="688" y="154"/>
                    <a:pt x="688" y="344"/>
                  </a:cubicBezTo>
                  <a:cubicBezTo>
                    <a:pt x="619" y="344"/>
                    <a:pt x="619" y="344"/>
                    <a:pt x="619" y="344"/>
                  </a:cubicBezTo>
                  <a:cubicBezTo>
                    <a:pt x="619" y="193"/>
                    <a:pt x="496" y="70"/>
                    <a:pt x="344" y="70"/>
                  </a:cubicBezTo>
                  <a:close/>
                </a:path>
              </a:pathLst>
            </a:custGeom>
            <a:solidFill>
              <a:srgbClr val="37BCFF"/>
            </a:solidFill>
            <a:ln w="38100" cap="flat">
              <a:solidFill>
                <a:srgbClr val="FFFFFF"/>
              </a:solidFill>
              <a:prstDash val="solid"/>
              <a:miter lim="800000"/>
              <a:headEnd/>
              <a:tailEnd/>
            </a:ln>
          </p:spPr>
          <p:txBody>
            <a:bodyPr/>
            <a:lstStyle/>
            <a:p>
              <a:pPr defTabSz="1828800"/>
              <a:endParaRPr lang="en-US" sz="3200">
                <a:solidFill>
                  <a:prstClr val="black"/>
                </a:solidFill>
              </a:endParaRPr>
            </a:p>
          </p:txBody>
        </p:sp>
        <p:sp>
          <p:nvSpPr>
            <p:cNvPr id="2059" name="Freeform 15"/>
            <p:cNvSpPr>
              <a:spLocks/>
            </p:cNvSpPr>
            <p:nvPr/>
          </p:nvSpPr>
          <p:spPr bwMode="auto">
            <a:xfrm>
              <a:off x="4964113" y="3429000"/>
              <a:ext cx="2260600" cy="1130300"/>
            </a:xfrm>
            <a:custGeom>
              <a:avLst/>
              <a:gdLst>
                <a:gd name="T0" fmla="*/ 1130300 w 688"/>
                <a:gd name="T1" fmla="*/ 1130300 h 344"/>
                <a:gd name="T2" fmla="*/ 0 w 688"/>
                <a:gd name="T3" fmla="*/ 0 h 344"/>
                <a:gd name="T4" fmla="*/ 230003 w 688"/>
                <a:gd name="T5" fmla="*/ 0 h 344"/>
                <a:gd name="T6" fmla="*/ 1130300 w 688"/>
                <a:gd name="T7" fmla="*/ 903583 h 344"/>
                <a:gd name="T8" fmla="*/ 2030597 w 688"/>
                <a:gd name="T9" fmla="*/ 0 h 344"/>
                <a:gd name="T10" fmla="*/ 2260600 w 688"/>
                <a:gd name="T11" fmla="*/ 0 h 344"/>
                <a:gd name="T12" fmla="*/ 1130300 w 688"/>
                <a:gd name="T13" fmla="*/ 1130300 h 3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8" h="344">
                  <a:moveTo>
                    <a:pt x="344" y="344"/>
                  </a:moveTo>
                  <a:cubicBezTo>
                    <a:pt x="154" y="344"/>
                    <a:pt x="0" y="190"/>
                    <a:pt x="0" y="0"/>
                  </a:cubicBezTo>
                  <a:cubicBezTo>
                    <a:pt x="70" y="0"/>
                    <a:pt x="70" y="0"/>
                    <a:pt x="70" y="0"/>
                  </a:cubicBezTo>
                  <a:cubicBezTo>
                    <a:pt x="70" y="151"/>
                    <a:pt x="193" y="275"/>
                    <a:pt x="344" y="275"/>
                  </a:cubicBezTo>
                  <a:cubicBezTo>
                    <a:pt x="495" y="275"/>
                    <a:pt x="618" y="151"/>
                    <a:pt x="618" y="0"/>
                  </a:cubicBezTo>
                  <a:cubicBezTo>
                    <a:pt x="688" y="0"/>
                    <a:pt x="688" y="0"/>
                    <a:pt x="688" y="0"/>
                  </a:cubicBezTo>
                  <a:cubicBezTo>
                    <a:pt x="688" y="190"/>
                    <a:pt x="534" y="344"/>
                    <a:pt x="344" y="344"/>
                  </a:cubicBezTo>
                  <a:close/>
                </a:path>
              </a:pathLst>
            </a:custGeom>
            <a:solidFill>
              <a:srgbClr val="0096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200">
                <a:solidFill>
                  <a:prstClr val="black"/>
                </a:solidFill>
              </a:endParaRPr>
            </a:p>
          </p:txBody>
        </p:sp>
        <p:sp>
          <p:nvSpPr>
            <p:cNvPr id="2060" name="Freeform 16"/>
            <p:cNvSpPr>
              <a:spLocks/>
            </p:cNvSpPr>
            <p:nvPr/>
          </p:nvSpPr>
          <p:spPr bwMode="auto">
            <a:xfrm>
              <a:off x="4964113" y="3429000"/>
              <a:ext cx="2260600" cy="1130300"/>
            </a:xfrm>
            <a:custGeom>
              <a:avLst/>
              <a:gdLst>
                <a:gd name="T0" fmla="*/ 1130300 w 688"/>
                <a:gd name="T1" fmla="*/ 1130300 h 344"/>
                <a:gd name="T2" fmla="*/ 0 w 688"/>
                <a:gd name="T3" fmla="*/ 0 h 344"/>
                <a:gd name="T4" fmla="*/ 230003 w 688"/>
                <a:gd name="T5" fmla="*/ 0 h 344"/>
                <a:gd name="T6" fmla="*/ 1130300 w 688"/>
                <a:gd name="T7" fmla="*/ 903583 h 344"/>
                <a:gd name="T8" fmla="*/ 2030597 w 688"/>
                <a:gd name="T9" fmla="*/ 0 h 344"/>
                <a:gd name="T10" fmla="*/ 2260600 w 688"/>
                <a:gd name="T11" fmla="*/ 0 h 344"/>
                <a:gd name="T12" fmla="*/ 1130300 w 688"/>
                <a:gd name="T13" fmla="*/ 1130300 h 3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8" h="344">
                  <a:moveTo>
                    <a:pt x="344" y="344"/>
                  </a:moveTo>
                  <a:cubicBezTo>
                    <a:pt x="154" y="344"/>
                    <a:pt x="0" y="190"/>
                    <a:pt x="0" y="0"/>
                  </a:cubicBezTo>
                  <a:cubicBezTo>
                    <a:pt x="70" y="0"/>
                    <a:pt x="70" y="0"/>
                    <a:pt x="70" y="0"/>
                  </a:cubicBezTo>
                  <a:cubicBezTo>
                    <a:pt x="70" y="151"/>
                    <a:pt x="193" y="275"/>
                    <a:pt x="344" y="275"/>
                  </a:cubicBezTo>
                  <a:cubicBezTo>
                    <a:pt x="495" y="275"/>
                    <a:pt x="618" y="151"/>
                    <a:pt x="618" y="0"/>
                  </a:cubicBezTo>
                  <a:cubicBezTo>
                    <a:pt x="688" y="0"/>
                    <a:pt x="688" y="0"/>
                    <a:pt x="688" y="0"/>
                  </a:cubicBezTo>
                  <a:cubicBezTo>
                    <a:pt x="688" y="190"/>
                    <a:pt x="534" y="344"/>
                    <a:pt x="344" y="344"/>
                  </a:cubicBezTo>
                  <a:close/>
                </a:path>
              </a:pathLst>
            </a:custGeom>
            <a:noFill/>
            <a:ln w="381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defTabSz="1828800"/>
              <a:endParaRPr lang="en-US" sz="3200">
                <a:solidFill>
                  <a:prstClr val="black"/>
                </a:solidFill>
              </a:endParaRPr>
            </a:p>
          </p:txBody>
        </p:sp>
        <p:sp>
          <p:nvSpPr>
            <p:cNvPr id="2061" name="Freeform 17"/>
            <p:cNvSpPr>
              <a:spLocks/>
            </p:cNvSpPr>
            <p:nvPr/>
          </p:nvSpPr>
          <p:spPr bwMode="auto">
            <a:xfrm>
              <a:off x="2933700" y="2297113"/>
              <a:ext cx="2260600" cy="1131887"/>
            </a:xfrm>
            <a:custGeom>
              <a:avLst/>
              <a:gdLst>
                <a:gd name="T0" fmla="*/ 1130300 w 688"/>
                <a:gd name="T1" fmla="*/ 230326 h 344"/>
                <a:gd name="T2" fmla="*/ 226717 w 688"/>
                <a:gd name="T3" fmla="*/ 1131887 h 344"/>
                <a:gd name="T4" fmla="*/ 0 w 688"/>
                <a:gd name="T5" fmla="*/ 1131887 h 344"/>
                <a:gd name="T6" fmla="*/ 1130300 w 688"/>
                <a:gd name="T7" fmla="*/ 0 h 344"/>
                <a:gd name="T8" fmla="*/ 2260600 w 688"/>
                <a:gd name="T9" fmla="*/ 1131887 h 344"/>
                <a:gd name="T10" fmla="*/ 2030597 w 688"/>
                <a:gd name="T11" fmla="*/ 1131887 h 344"/>
                <a:gd name="T12" fmla="*/ 1130300 w 688"/>
                <a:gd name="T13" fmla="*/ 230326 h 3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8" h="344">
                  <a:moveTo>
                    <a:pt x="344" y="70"/>
                  </a:moveTo>
                  <a:cubicBezTo>
                    <a:pt x="192" y="70"/>
                    <a:pt x="69" y="193"/>
                    <a:pt x="69" y="344"/>
                  </a:cubicBezTo>
                  <a:cubicBezTo>
                    <a:pt x="0" y="344"/>
                    <a:pt x="0" y="344"/>
                    <a:pt x="0" y="344"/>
                  </a:cubicBezTo>
                  <a:cubicBezTo>
                    <a:pt x="0" y="154"/>
                    <a:pt x="154" y="0"/>
                    <a:pt x="344" y="0"/>
                  </a:cubicBezTo>
                  <a:cubicBezTo>
                    <a:pt x="533" y="0"/>
                    <a:pt x="688" y="154"/>
                    <a:pt x="688" y="344"/>
                  </a:cubicBezTo>
                  <a:cubicBezTo>
                    <a:pt x="618" y="344"/>
                    <a:pt x="618" y="344"/>
                    <a:pt x="618" y="344"/>
                  </a:cubicBezTo>
                  <a:cubicBezTo>
                    <a:pt x="618" y="193"/>
                    <a:pt x="495" y="70"/>
                    <a:pt x="344" y="70"/>
                  </a:cubicBezTo>
                  <a:close/>
                </a:path>
              </a:pathLst>
            </a:custGeom>
            <a:solidFill>
              <a:srgbClr val="007D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200">
                <a:solidFill>
                  <a:prstClr val="black"/>
                </a:solidFill>
              </a:endParaRPr>
            </a:p>
          </p:txBody>
        </p:sp>
        <p:sp>
          <p:nvSpPr>
            <p:cNvPr id="2062" name="Freeform 18"/>
            <p:cNvSpPr>
              <a:spLocks/>
            </p:cNvSpPr>
            <p:nvPr/>
          </p:nvSpPr>
          <p:spPr bwMode="auto">
            <a:xfrm>
              <a:off x="2933700" y="2297113"/>
              <a:ext cx="2260600" cy="1131887"/>
            </a:xfrm>
            <a:custGeom>
              <a:avLst/>
              <a:gdLst>
                <a:gd name="T0" fmla="*/ 1130300 w 688"/>
                <a:gd name="T1" fmla="*/ 230326 h 344"/>
                <a:gd name="T2" fmla="*/ 226717 w 688"/>
                <a:gd name="T3" fmla="*/ 1131887 h 344"/>
                <a:gd name="T4" fmla="*/ 0 w 688"/>
                <a:gd name="T5" fmla="*/ 1131887 h 344"/>
                <a:gd name="T6" fmla="*/ 1130300 w 688"/>
                <a:gd name="T7" fmla="*/ 0 h 344"/>
                <a:gd name="T8" fmla="*/ 2260600 w 688"/>
                <a:gd name="T9" fmla="*/ 1131887 h 344"/>
                <a:gd name="T10" fmla="*/ 2030597 w 688"/>
                <a:gd name="T11" fmla="*/ 1131887 h 344"/>
                <a:gd name="T12" fmla="*/ 1130300 w 688"/>
                <a:gd name="T13" fmla="*/ 230326 h 3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8" h="344">
                  <a:moveTo>
                    <a:pt x="344" y="70"/>
                  </a:moveTo>
                  <a:cubicBezTo>
                    <a:pt x="192" y="70"/>
                    <a:pt x="69" y="193"/>
                    <a:pt x="69" y="344"/>
                  </a:cubicBezTo>
                  <a:cubicBezTo>
                    <a:pt x="0" y="344"/>
                    <a:pt x="0" y="344"/>
                    <a:pt x="0" y="344"/>
                  </a:cubicBezTo>
                  <a:cubicBezTo>
                    <a:pt x="0" y="154"/>
                    <a:pt x="154" y="0"/>
                    <a:pt x="344" y="0"/>
                  </a:cubicBezTo>
                  <a:cubicBezTo>
                    <a:pt x="533" y="0"/>
                    <a:pt x="688" y="154"/>
                    <a:pt x="688" y="344"/>
                  </a:cubicBezTo>
                  <a:cubicBezTo>
                    <a:pt x="618" y="344"/>
                    <a:pt x="618" y="344"/>
                    <a:pt x="618" y="344"/>
                  </a:cubicBezTo>
                  <a:cubicBezTo>
                    <a:pt x="618" y="193"/>
                    <a:pt x="495" y="70"/>
                    <a:pt x="344" y="70"/>
                  </a:cubicBezTo>
                  <a:close/>
                </a:path>
              </a:pathLst>
            </a:custGeom>
            <a:noFill/>
            <a:ln w="381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defTabSz="1828800"/>
              <a:endParaRPr lang="en-US" sz="3200">
                <a:solidFill>
                  <a:prstClr val="black"/>
                </a:solidFill>
              </a:endParaRPr>
            </a:p>
          </p:txBody>
        </p:sp>
        <p:sp>
          <p:nvSpPr>
            <p:cNvPr id="2063" name="Freeform 19"/>
            <p:cNvSpPr>
              <a:spLocks/>
            </p:cNvSpPr>
            <p:nvPr/>
          </p:nvSpPr>
          <p:spPr bwMode="auto">
            <a:xfrm>
              <a:off x="900113" y="3429000"/>
              <a:ext cx="2260600" cy="1130300"/>
            </a:xfrm>
            <a:custGeom>
              <a:avLst/>
              <a:gdLst>
                <a:gd name="T0" fmla="*/ 1130300 w 688"/>
                <a:gd name="T1" fmla="*/ 1130300 h 344"/>
                <a:gd name="T2" fmla="*/ 0 w 688"/>
                <a:gd name="T3" fmla="*/ 0 h 344"/>
                <a:gd name="T4" fmla="*/ 230003 w 688"/>
                <a:gd name="T5" fmla="*/ 0 h 344"/>
                <a:gd name="T6" fmla="*/ 1130300 w 688"/>
                <a:gd name="T7" fmla="*/ 903583 h 344"/>
                <a:gd name="T8" fmla="*/ 2033883 w 688"/>
                <a:gd name="T9" fmla="*/ 0 h 344"/>
                <a:gd name="T10" fmla="*/ 2260600 w 688"/>
                <a:gd name="T11" fmla="*/ 0 h 344"/>
                <a:gd name="T12" fmla="*/ 1130300 w 688"/>
                <a:gd name="T13" fmla="*/ 1130300 h 3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8" h="344">
                  <a:moveTo>
                    <a:pt x="344" y="344"/>
                  </a:moveTo>
                  <a:cubicBezTo>
                    <a:pt x="154" y="344"/>
                    <a:pt x="0" y="190"/>
                    <a:pt x="0" y="0"/>
                  </a:cubicBezTo>
                  <a:cubicBezTo>
                    <a:pt x="70" y="0"/>
                    <a:pt x="70" y="0"/>
                    <a:pt x="70" y="0"/>
                  </a:cubicBezTo>
                  <a:cubicBezTo>
                    <a:pt x="70" y="151"/>
                    <a:pt x="193" y="275"/>
                    <a:pt x="344" y="275"/>
                  </a:cubicBezTo>
                  <a:cubicBezTo>
                    <a:pt x="495" y="275"/>
                    <a:pt x="619" y="151"/>
                    <a:pt x="619" y="0"/>
                  </a:cubicBezTo>
                  <a:cubicBezTo>
                    <a:pt x="688" y="0"/>
                    <a:pt x="688" y="0"/>
                    <a:pt x="688" y="0"/>
                  </a:cubicBezTo>
                  <a:cubicBezTo>
                    <a:pt x="688" y="190"/>
                    <a:pt x="534" y="344"/>
                    <a:pt x="344" y="344"/>
                  </a:cubicBezTo>
                  <a:close/>
                </a:path>
              </a:pathLst>
            </a:custGeom>
            <a:solidFill>
              <a:srgbClr val="005986"/>
            </a:solidFill>
            <a:ln w="38100" cap="flat">
              <a:solidFill>
                <a:srgbClr val="FFFFFF"/>
              </a:solidFill>
              <a:prstDash val="solid"/>
              <a:miter lim="800000"/>
              <a:headEnd/>
              <a:tailEnd/>
            </a:ln>
          </p:spPr>
          <p:txBody>
            <a:bodyPr/>
            <a:lstStyle/>
            <a:p>
              <a:pPr defTabSz="1828800"/>
              <a:endParaRPr lang="en-US" sz="3200" dirty="0">
                <a:solidFill>
                  <a:prstClr val="black"/>
                </a:solidFill>
              </a:endParaRPr>
            </a:p>
          </p:txBody>
        </p:sp>
        <p:sp>
          <p:nvSpPr>
            <p:cNvPr id="2064" name="Rectangle 20"/>
            <p:cNvSpPr>
              <a:spLocks noChangeArrowheads="1"/>
            </p:cNvSpPr>
            <p:nvPr/>
          </p:nvSpPr>
          <p:spPr bwMode="auto">
            <a:xfrm>
              <a:off x="1274763" y="571500"/>
              <a:ext cx="1471565" cy="297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3200" b="1" dirty="0">
                  <a:solidFill>
                    <a:srgbClr val="005986"/>
                  </a:solidFill>
                  <a:latin typeface="+mn-lt"/>
                </a:rPr>
                <a:t>FACEBOOK</a:t>
              </a:r>
              <a:endParaRPr lang="en-US" altLang="en-US" sz="2400" dirty="0">
                <a:solidFill>
                  <a:srgbClr val="005986"/>
                </a:solidFill>
                <a:latin typeface="+mn-lt"/>
              </a:endParaRPr>
            </a:p>
          </p:txBody>
        </p:sp>
        <p:sp>
          <p:nvSpPr>
            <p:cNvPr id="2065" name="Rectangle 21"/>
            <p:cNvSpPr>
              <a:spLocks noChangeArrowheads="1"/>
            </p:cNvSpPr>
            <p:nvPr/>
          </p:nvSpPr>
          <p:spPr bwMode="auto">
            <a:xfrm>
              <a:off x="5845175" y="571500"/>
              <a:ext cx="490522" cy="297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3200" b="1" dirty="0">
                  <a:solidFill>
                    <a:srgbClr val="0096E1"/>
                  </a:solidFill>
                  <a:latin typeface="+mn-lt"/>
                </a:rPr>
                <a:t>RSS</a:t>
              </a:r>
              <a:endParaRPr lang="en-US" altLang="en-US" sz="2400" dirty="0">
                <a:solidFill>
                  <a:srgbClr val="0096E1"/>
                </a:solidFill>
                <a:latin typeface="+mn-lt"/>
              </a:endParaRPr>
            </a:p>
          </p:txBody>
        </p:sp>
        <p:sp>
          <p:nvSpPr>
            <p:cNvPr id="2066" name="Rectangle 22"/>
            <p:cNvSpPr>
              <a:spLocks noChangeArrowheads="1"/>
            </p:cNvSpPr>
            <p:nvPr/>
          </p:nvSpPr>
          <p:spPr bwMode="auto">
            <a:xfrm>
              <a:off x="9401175" y="571500"/>
              <a:ext cx="1422228" cy="297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3200" b="1" dirty="0">
                  <a:solidFill>
                    <a:srgbClr val="89D8FF"/>
                  </a:solidFill>
                  <a:latin typeface="+mn-lt"/>
                </a:rPr>
                <a:t>PINTEREST</a:t>
              </a:r>
              <a:endParaRPr lang="en-US" altLang="en-US" sz="2400" dirty="0">
                <a:solidFill>
                  <a:srgbClr val="89D8FF"/>
                </a:solidFill>
                <a:latin typeface="+mn-lt"/>
              </a:endParaRPr>
            </a:p>
          </p:txBody>
        </p:sp>
        <p:sp>
          <p:nvSpPr>
            <p:cNvPr id="2067" name="Rectangle 23"/>
            <p:cNvSpPr>
              <a:spLocks noChangeArrowheads="1"/>
            </p:cNvSpPr>
            <p:nvPr/>
          </p:nvSpPr>
          <p:spPr bwMode="auto">
            <a:xfrm>
              <a:off x="7531100" y="5138738"/>
              <a:ext cx="1130950" cy="297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3200" b="1" dirty="0">
                  <a:solidFill>
                    <a:srgbClr val="37BCFF"/>
                  </a:solidFill>
                  <a:latin typeface="+mn-lt"/>
                </a:rPr>
                <a:t>TWITTER</a:t>
              </a:r>
              <a:endParaRPr lang="en-US" altLang="en-US" sz="2400" dirty="0">
                <a:solidFill>
                  <a:srgbClr val="37BCFF"/>
                </a:solidFill>
                <a:latin typeface="+mn-lt"/>
              </a:endParaRPr>
            </a:p>
          </p:txBody>
        </p:sp>
        <p:sp>
          <p:nvSpPr>
            <p:cNvPr id="2068" name="Rectangle 24"/>
            <p:cNvSpPr>
              <a:spLocks noChangeArrowheads="1"/>
            </p:cNvSpPr>
            <p:nvPr/>
          </p:nvSpPr>
          <p:spPr bwMode="auto">
            <a:xfrm>
              <a:off x="3387725" y="5138738"/>
              <a:ext cx="1271371" cy="297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3200" b="1" dirty="0">
                  <a:solidFill>
                    <a:srgbClr val="007DBC"/>
                  </a:solidFill>
                  <a:latin typeface="+mn-lt"/>
                </a:rPr>
                <a:t>GOOGLE+</a:t>
              </a:r>
              <a:endParaRPr lang="en-US" altLang="en-US" sz="2400" dirty="0">
                <a:solidFill>
                  <a:srgbClr val="007DBC"/>
                </a:solidFill>
                <a:latin typeface="+mn-lt"/>
              </a:endParaRPr>
            </a:p>
          </p:txBody>
        </p:sp>
        <p:sp>
          <p:nvSpPr>
            <p:cNvPr id="2069" name="Freeform 25"/>
            <p:cNvSpPr>
              <a:spLocks/>
            </p:cNvSpPr>
            <p:nvPr/>
          </p:nvSpPr>
          <p:spPr bwMode="auto">
            <a:xfrm>
              <a:off x="9791700" y="2954338"/>
              <a:ext cx="736600" cy="950912"/>
            </a:xfrm>
            <a:custGeom>
              <a:avLst/>
              <a:gdLst>
                <a:gd name="T0" fmla="*/ 391319 w 224"/>
                <a:gd name="T1" fmla="*/ 0 h 289"/>
                <a:gd name="T2" fmla="*/ 0 w 224"/>
                <a:gd name="T3" fmla="*/ 338906 h 289"/>
                <a:gd name="T4" fmla="*/ 111805 w 224"/>
                <a:gd name="T5" fmla="*/ 549489 h 289"/>
                <a:gd name="T6" fmla="*/ 138113 w 224"/>
                <a:gd name="T7" fmla="*/ 533037 h 289"/>
                <a:gd name="T8" fmla="*/ 151266 w 224"/>
                <a:gd name="T9" fmla="*/ 490263 h 289"/>
                <a:gd name="T10" fmla="*/ 141401 w 224"/>
                <a:gd name="T11" fmla="*/ 460649 h 289"/>
                <a:gd name="T12" fmla="*/ 108517 w 224"/>
                <a:gd name="T13" fmla="*/ 352068 h 289"/>
                <a:gd name="T14" fmla="*/ 374877 w 224"/>
                <a:gd name="T15" fmla="*/ 92130 h 289"/>
                <a:gd name="T16" fmla="*/ 601776 w 224"/>
                <a:gd name="T17" fmla="*/ 299422 h 289"/>
                <a:gd name="T18" fmla="*/ 430779 w 224"/>
                <a:gd name="T19" fmla="*/ 592264 h 289"/>
                <a:gd name="T20" fmla="*/ 341993 w 224"/>
                <a:gd name="T21" fmla="*/ 486972 h 289"/>
                <a:gd name="T22" fmla="*/ 391319 w 224"/>
                <a:gd name="T23" fmla="*/ 292841 h 289"/>
                <a:gd name="T24" fmla="*/ 318974 w 224"/>
                <a:gd name="T25" fmla="*/ 210583 h 289"/>
                <a:gd name="T26" fmla="*/ 213746 w 224"/>
                <a:gd name="T27" fmla="*/ 352068 h 289"/>
                <a:gd name="T28" fmla="*/ 230188 w 224"/>
                <a:gd name="T29" fmla="*/ 437617 h 289"/>
                <a:gd name="T30" fmla="*/ 161131 w 224"/>
                <a:gd name="T31" fmla="*/ 733749 h 289"/>
                <a:gd name="T32" fmla="*/ 157843 w 224"/>
                <a:gd name="T33" fmla="*/ 941041 h 289"/>
                <a:gd name="T34" fmla="*/ 170996 w 224"/>
                <a:gd name="T35" fmla="*/ 944331 h 289"/>
                <a:gd name="T36" fmla="*/ 269648 w 224"/>
                <a:gd name="T37" fmla="*/ 766652 h 289"/>
                <a:gd name="T38" fmla="*/ 309109 w 224"/>
                <a:gd name="T39" fmla="*/ 618586 h 289"/>
                <a:gd name="T40" fmla="*/ 440645 w 224"/>
                <a:gd name="T41" fmla="*/ 684393 h 289"/>
                <a:gd name="T42" fmla="*/ 736600 w 224"/>
                <a:gd name="T43" fmla="*/ 312584 h 289"/>
                <a:gd name="T44" fmla="*/ 391319 w 224"/>
                <a:gd name="T45" fmla="*/ 0 h 28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24" h="289">
                  <a:moveTo>
                    <a:pt x="119" y="0"/>
                  </a:moveTo>
                  <a:cubicBezTo>
                    <a:pt x="40" y="0"/>
                    <a:pt x="0" y="56"/>
                    <a:pt x="0" y="103"/>
                  </a:cubicBezTo>
                  <a:cubicBezTo>
                    <a:pt x="0" y="132"/>
                    <a:pt x="11" y="157"/>
                    <a:pt x="34" y="167"/>
                  </a:cubicBezTo>
                  <a:cubicBezTo>
                    <a:pt x="38" y="168"/>
                    <a:pt x="41" y="167"/>
                    <a:pt x="42" y="162"/>
                  </a:cubicBezTo>
                  <a:cubicBezTo>
                    <a:pt x="43" y="159"/>
                    <a:pt x="45" y="152"/>
                    <a:pt x="46" y="149"/>
                  </a:cubicBezTo>
                  <a:cubicBezTo>
                    <a:pt x="47" y="145"/>
                    <a:pt x="47" y="143"/>
                    <a:pt x="43" y="140"/>
                  </a:cubicBezTo>
                  <a:cubicBezTo>
                    <a:pt x="37" y="132"/>
                    <a:pt x="33" y="122"/>
                    <a:pt x="33" y="107"/>
                  </a:cubicBezTo>
                  <a:cubicBezTo>
                    <a:pt x="33" y="65"/>
                    <a:pt x="64" y="28"/>
                    <a:pt x="114" y="28"/>
                  </a:cubicBezTo>
                  <a:cubicBezTo>
                    <a:pt x="159" y="28"/>
                    <a:pt x="183" y="55"/>
                    <a:pt x="183" y="91"/>
                  </a:cubicBezTo>
                  <a:cubicBezTo>
                    <a:pt x="183" y="139"/>
                    <a:pt x="162" y="180"/>
                    <a:pt x="131" y="180"/>
                  </a:cubicBezTo>
                  <a:cubicBezTo>
                    <a:pt x="113" y="180"/>
                    <a:pt x="100" y="165"/>
                    <a:pt x="104" y="148"/>
                  </a:cubicBezTo>
                  <a:cubicBezTo>
                    <a:pt x="109" y="127"/>
                    <a:pt x="119" y="104"/>
                    <a:pt x="119" y="89"/>
                  </a:cubicBezTo>
                  <a:cubicBezTo>
                    <a:pt x="119" y="75"/>
                    <a:pt x="112" y="64"/>
                    <a:pt x="97" y="64"/>
                  </a:cubicBezTo>
                  <a:cubicBezTo>
                    <a:pt x="79" y="64"/>
                    <a:pt x="65" y="82"/>
                    <a:pt x="65" y="107"/>
                  </a:cubicBezTo>
                  <a:cubicBezTo>
                    <a:pt x="65" y="123"/>
                    <a:pt x="70" y="133"/>
                    <a:pt x="70" y="133"/>
                  </a:cubicBezTo>
                  <a:cubicBezTo>
                    <a:pt x="70" y="133"/>
                    <a:pt x="52" y="210"/>
                    <a:pt x="49" y="223"/>
                  </a:cubicBezTo>
                  <a:cubicBezTo>
                    <a:pt x="42" y="250"/>
                    <a:pt x="48" y="283"/>
                    <a:pt x="48" y="286"/>
                  </a:cubicBezTo>
                  <a:cubicBezTo>
                    <a:pt x="48" y="288"/>
                    <a:pt x="51" y="289"/>
                    <a:pt x="52" y="287"/>
                  </a:cubicBezTo>
                  <a:cubicBezTo>
                    <a:pt x="54" y="285"/>
                    <a:pt x="75" y="259"/>
                    <a:pt x="82" y="233"/>
                  </a:cubicBezTo>
                  <a:cubicBezTo>
                    <a:pt x="84" y="226"/>
                    <a:pt x="94" y="188"/>
                    <a:pt x="94" y="188"/>
                  </a:cubicBezTo>
                  <a:cubicBezTo>
                    <a:pt x="99" y="199"/>
                    <a:pt x="116" y="208"/>
                    <a:pt x="134" y="208"/>
                  </a:cubicBezTo>
                  <a:cubicBezTo>
                    <a:pt x="187" y="208"/>
                    <a:pt x="224" y="160"/>
                    <a:pt x="224" y="95"/>
                  </a:cubicBezTo>
                  <a:cubicBezTo>
                    <a:pt x="224" y="45"/>
                    <a:pt x="182" y="0"/>
                    <a:pt x="119" y="0"/>
                  </a:cubicBezTo>
                  <a:close/>
                </a:path>
              </a:pathLst>
            </a:custGeom>
            <a:solidFill>
              <a:srgbClr val="89D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200">
                <a:solidFill>
                  <a:prstClr val="black"/>
                </a:solidFill>
              </a:endParaRPr>
            </a:p>
          </p:txBody>
        </p:sp>
        <p:sp>
          <p:nvSpPr>
            <p:cNvPr id="2070" name="Freeform 26"/>
            <p:cNvSpPr>
              <a:spLocks/>
            </p:cNvSpPr>
            <p:nvPr/>
          </p:nvSpPr>
          <p:spPr bwMode="auto">
            <a:xfrm>
              <a:off x="1781175" y="2905125"/>
              <a:ext cx="498475" cy="1046163"/>
            </a:xfrm>
            <a:custGeom>
              <a:avLst/>
              <a:gdLst>
                <a:gd name="T0" fmla="*/ 108222 w 152"/>
                <a:gd name="T1" fmla="*/ 210548 h 318"/>
                <a:gd name="T2" fmla="*/ 108222 w 152"/>
                <a:gd name="T3" fmla="*/ 361880 h 318"/>
                <a:gd name="T4" fmla="*/ 0 w 152"/>
                <a:gd name="T5" fmla="*/ 361880 h 318"/>
                <a:gd name="T6" fmla="*/ 0 w 152"/>
                <a:gd name="T7" fmla="*/ 542820 h 318"/>
                <a:gd name="T8" fmla="*/ 108222 w 152"/>
                <a:gd name="T9" fmla="*/ 542820 h 318"/>
                <a:gd name="T10" fmla="*/ 108222 w 152"/>
                <a:gd name="T11" fmla="*/ 1046162 h 318"/>
                <a:gd name="T12" fmla="*/ 327944 w 152"/>
                <a:gd name="T13" fmla="*/ 1046162 h 318"/>
                <a:gd name="T14" fmla="*/ 327944 w 152"/>
                <a:gd name="T15" fmla="*/ 542820 h 318"/>
                <a:gd name="T16" fmla="*/ 478798 w 152"/>
                <a:gd name="T17" fmla="*/ 542820 h 318"/>
                <a:gd name="T18" fmla="*/ 498475 w 152"/>
                <a:gd name="T19" fmla="*/ 361880 h 318"/>
                <a:gd name="T20" fmla="*/ 331224 w 152"/>
                <a:gd name="T21" fmla="*/ 361880 h 318"/>
                <a:gd name="T22" fmla="*/ 331224 w 152"/>
                <a:gd name="T23" fmla="*/ 236867 h 318"/>
                <a:gd name="T24" fmla="*/ 377136 w 152"/>
                <a:gd name="T25" fmla="*/ 190809 h 318"/>
                <a:gd name="T26" fmla="*/ 498475 w 152"/>
                <a:gd name="T27" fmla="*/ 190809 h 318"/>
                <a:gd name="T28" fmla="*/ 498475 w 152"/>
                <a:gd name="T29" fmla="*/ 0 h 318"/>
                <a:gd name="T30" fmla="*/ 334503 w 152"/>
                <a:gd name="T31" fmla="*/ 0 h 318"/>
                <a:gd name="T32" fmla="*/ 108222 w 152"/>
                <a:gd name="T33" fmla="*/ 210548 h 3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52" h="318">
                  <a:moveTo>
                    <a:pt x="33" y="64"/>
                  </a:moveTo>
                  <a:cubicBezTo>
                    <a:pt x="33" y="73"/>
                    <a:pt x="33" y="110"/>
                    <a:pt x="33" y="110"/>
                  </a:cubicBezTo>
                  <a:cubicBezTo>
                    <a:pt x="0" y="110"/>
                    <a:pt x="0" y="110"/>
                    <a:pt x="0" y="110"/>
                  </a:cubicBezTo>
                  <a:cubicBezTo>
                    <a:pt x="0" y="165"/>
                    <a:pt x="0" y="165"/>
                    <a:pt x="0" y="165"/>
                  </a:cubicBezTo>
                  <a:cubicBezTo>
                    <a:pt x="33" y="165"/>
                    <a:pt x="33" y="165"/>
                    <a:pt x="33" y="165"/>
                  </a:cubicBezTo>
                  <a:cubicBezTo>
                    <a:pt x="33" y="318"/>
                    <a:pt x="33" y="318"/>
                    <a:pt x="33" y="318"/>
                  </a:cubicBezTo>
                  <a:cubicBezTo>
                    <a:pt x="100" y="318"/>
                    <a:pt x="100" y="318"/>
                    <a:pt x="100" y="318"/>
                  </a:cubicBezTo>
                  <a:cubicBezTo>
                    <a:pt x="100" y="165"/>
                    <a:pt x="100" y="165"/>
                    <a:pt x="100" y="165"/>
                  </a:cubicBezTo>
                  <a:cubicBezTo>
                    <a:pt x="146" y="165"/>
                    <a:pt x="146" y="165"/>
                    <a:pt x="146" y="165"/>
                  </a:cubicBezTo>
                  <a:cubicBezTo>
                    <a:pt x="146" y="165"/>
                    <a:pt x="150" y="139"/>
                    <a:pt x="152" y="110"/>
                  </a:cubicBezTo>
                  <a:cubicBezTo>
                    <a:pt x="146" y="110"/>
                    <a:pt x="101" y="110"/>
                    <a:pt x="101" y="110"/>
                  </a:cubicBezTo>
                  <a:cubicBezTo>
                    <a:pt x="101" y="110"/>
                    <a:pt x="101" y="77"/>
                    <a:pt x="101" y="72"/>
                  </a:cubicBezTo>
                  <a:cubicBezTo>
                    <a:pt x="101" y="66"/>
                    <a:pt x="108" y="58"/>
                    <a:pt x="115" y="58"/>
                  </a:cubicBezTo>
                  <a:cubicBezTo>
                    <a:pt x="122" y="58"/>
                    <a:pt x="138" y="58"/>
                    <a:pt x="152" y="58"/>
                  </a:cubicBezTo>
                  <a:cubicBezTo>
                    <a:pt x="152" y="51"/>
                    <a:pt x="152" y="25"/>
                    <a:pt x="152" y="0"/>
                  </a:cubicBezTo>
                  <a:cubicBezTo>
                    <a:pt x="133" y="0"/>
                    <a:pt x="112" y="0"/>
                    <a:pt x="102" y="0"/>
                  </a:cubicBezTo>
                  <a:cubicBezTo>
                    <a:pt x="31" y="0"/>
                    <a:pt x="33" y="56"/>
                    <a:pt x="33" y="64"/>
                  </a:cubicBezTo>
                  <a:close/>
                </a:path>
              </a:pathLst>
            </a:custGeom>
            <a:solidFill>
              <a:srgbClr val="0059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200">
                <a:solidFill>
                  <a:prstClr val="black"/>
                </a:solidFill>
              </a:endParaRPr>
            </a:p>
          </p:txBody>
        </p:sp>
        <p:sp>
          <p:nvSpPr>
            <p:cNvPr id="2071" name="Freeform 27"/>
            <p:cNvSpPr>
              <a:spLocks noEditPoints="1"/>
            </p:cNvSpPr>
            <p:nvPr/>
          </p:nvSpPr>
          <p:spPr bwMode="auto">
            <a:xfrm>
              <a:off x="3752850" y="3082925"/>
              <a:ext cx="915988" cy="868363"/>
            </a:xfrm>
            <a:custGeom>
              <a:avLst/>
              <a:gdLst>
                <a:gd name="T0" fmla="*/ 915988 w 279"/>
                <a:gd name="T1" fmla="*/ 200644 h 264"/>
                <a:gd name="T2" fmla="*/ 771531 w 279"/>
                <a:gd name="T3" fmla="*/ 345371 h 264"/>
                <a:gd name="T4" fmla="*/ 712435 w 279"/>
                <a:gd name="T5" fmla="*/ 200644 h 264"/>
                <a:gd name="T6" fmla="*/ 567978 w 279"/>
                <a:gd name="T7" fmla="*/ 141438 h 264"/>
                <a:gd name="T8" fmla="*/ 712435 w 279"/>
                <a:gd name="T9" fmla="*/ 0 h 264"/>
                <a:gd name="T10" fmla="*/ 771531 w 279"/>
                <a:gd name="T11" fmla="*/ 141438 h 264"/>
                <a:gd name="T12" fmla="*/ 538430 w 279"/>
                <a:gd name="T13" fmla="*/ 598644 h 264"/>
                <a:gd name="T14" fmla="*/ 525298 w 279"/>
                <a:gd name="T15" fmla="*/ 730214 h 264"/>
                <a:gd name="T16" fmla="*/ 374275 w 279"/>
                <a:gd name="T17" fmla="*/ 848627 h 264"/>
                <a:gd name="T18" fmla="*/ 137891 w 279"/>
                <a:gd name="T19" fmla="*/ 855205 h 264"/>
                <a:gd name="T20" fmla="*/ 16416 w 279"/>
                <a:gd name="T21" fmla="*/ 766395 h 264"/>
                <a:gd name="T22" fmla="*/ 19699 w 279"/>
                <a:gd name="T23" fmla="*/ 634825 h 264"/>
                <a:gd name="T24" fmla="*/ 144457 w 279"/>
                <a:gd name="T25" fmla="*/ 539437 h 264"/>
                <a:gd name="T26" fmla="*/ 259366 w 279"/>
                <a:gd name="T27" fmla="*/ 516412 h 264"/>
                <a:gd name="T28" fmla="*/ 282348 w 279"/>
                <a:gd name="T29" fmla="*/ 480231 h 264"/>
                <a:gd name="T30" fmla="*/ 275781 w 279"/>
                <a:gd name="T31" fmla="*/ 411156 h 264"/>
                <a:gd name="T32" fmla="*/ 265932 w 279"/>
                <a:gd name="T33" fmla="*/ 391421 h 264"/>
                <a:gd name="T34" fmla="*/ 167439 w 279"/>
                <a:gd name="T35" fmla="*/ 378264 h 264"/>
                <a:gd name="T36" fmla="*/ 72228 w 279"/>
                <a:gd name="T37" fmla="*/ 279586 h 264"/>
                <a:gd name="T38" fmla="*/ 75512 w 279"/>
                <a:gd name="T39" fmla="*/ 134859 h 264"/>
                <a:gd name="T40" fmla="*/ 233101 w 279"/>
                <a:gd name="T41" fmla="*/ 9868 h 264"/>
                <a:gd name="T42" fmla="*/ 567978 w 279"/>
                <a:gd name="T43" fmla="*/ 0 h 264"/>
                <a:gd name="T44" fmla="*/ 426804 w 279"/>
                <a:gd name="T45" fmla="*/ 39471 h 264"/>
                <a:gd name="T46" fmla="*/ 476051 w 279"/>
                <a:gd name="T47" fmla="*/ 92099 h 264"/>
                <a:gd name="T48" fmla="*/ 505599 w 279"/>
                <a:gd name="T49" fmla="*/ 194066 h 264"/>
                <a:gd name="T50" fmla="*/ 476051 w 279"/>
                <a:gd name="T51" fmla="*/ 292743 h 264"/>
                <a:gd name="T52" fmla="*/ 410389 w 279"/>
                <a:gd name="T53" fmla="*/ 355239 h 264"/>
                <a:gd name="T54" fmla="*/ 377558 w 279"/>
                <a:gd name="T55" fmla="*/ 411156 h 264"/>
                <a:gd name="T56" fmla="*/ 410389 w 279"/>
                <a:gd name="T57" fmla="*/ 460495 h 264"/>
                <a:gd name="T58" fmla="*/ 485900 w 279"/>
                <a:gd name="T59" fmla="*/ 522991 h 264"/>
                <a:gd name="T60" fmla="*/ 538430 w 279"/>
                <a:gd name="T61" fmla="*/ 598644 h 264"/>
                <a:gd name="T62" fmla="*/ 377558 w 279"/>
                <a:gd name="T63" fmla="*/ 328925 h 264"/>
                <a:gd name="T64" fmla="*/ 407106 w 279"/>
                <a:gd name="T65" fmla="*/ 246694 h 264"/>
                <a:gd name="T66" fmla="*/ 370992 w 279"/>
                <a:gd name="T67" fmla="*/ 108545 h 264"/>
                <a:gd name="T68" fmla="*/ 262649 w 279"/>
                <a:gd name="T69" fmla="*/ 36182 h 264"/>
                <a:gd name="T70" fmla="*/ 183854 w 279"/>
                <a:gd name="T71" fmla="*/ 72364 h 264"/>
                <a:gd name="T72" fmla="*/ 157589 w 279"/>
                <a:gd name="T73" fmla="*/ 157884 h 264"/>
                <a:gd name="T74" fmla="*/ 193704 w 279"/>
                <a:gd name="T75" fmla="*/ 289454 h 264"/>
                <a:gd name="T76" fmla="*/ 302046 w 279"/>
                <a:gd name="T77" fmla="*/ 361818 h 264"/>
                <a:gd name="T78" fmla="*/ 469485 w 279"/>
                <a:gd name="T79" fmla="*/ 697321 h 264"/>
                <a:gd name="T80" fmla="*/ 439937 w 279"/>
                <a:gd name="T81" fmla="*/ 621668 h 264"/>
                <a:gd name="T82" fmla="*/ 344727 w 279"/>
                <a:gd name="T83" fmla="*/ 546016 h 264"/>
                <a:gd name="T84" fmla="*/ 318462 w 279"/>
                <a:gd name="T85" fmla="*/ 546016 h 264"/>
                <a:gd name="T86" fmla="*/ 272498 w 279"/>
                <a:gd name="T87" fmla="*/ 549305 h 264"/>
                <a:gd name="T88" fmla="*/ 200270 w 279"/>
                <a:gd name="T89" fmla="*/ 562462 h 264"/>
                <a:gd name="T90" fmla="*/ 141174 w 279"/>
                <a:gd name="T91" fmla="*/ 595354 h 264"/>
                <a:gd name="T92" fmla="*/ 101776 w 279"/>
                <a:gd name="T93" fmla="*/ 680875 h 264"/>
                <a:gd name="T94" fmla="*/ 302046 w 279"/>
                <a:gd name="T95" fmla="*/ 819023 h 264"/>
                <a:gd name="T96" fmla="*/ 469485 w 279"/>
                <a:gd name="T97" fmla="*/ 697321 h 26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79" h="264">
                  <a:moveTo>
                    <a:pt x="279" y="43"/>
                  </a:moveTo>
                  <a:cubicBezTo>
                    <a:pt x="279" y="61"/>
                    <a:pt x="279" y="61"/>
                    <a:pt x="279" y="61"/>
                  </a:cubicBezTo>
                  <a:cubicBezTo>
                    <a:pt x="235" y="61"/>
                    <a:pt x="235" y="61"/>
                    <a:pt x="235" y="61"/>
                  </a:cubicBezTo>
                  <a:cubicBezTo>
                    <a:pt x="235" y="105"/>
                    <a:pt x="235" y="105"/>
                    <a:pt x="235" y="105"/>
                  </a:cubicBezTo>
                  <a:cubicBezTo>
                    <a:pt x="217" y="105"/>
                    <a:pt x="217" y="105"/>
                    <a:pt x="217" y="105"/>
                  </a:cubicBezTo>
                  <a:cubicBezTo>
                    <a:pt x="217" y="61"/>
                    <a:pt x="217" y="61"/>
                    <a:pt x="217" y="61"/>
                  </a:cubicBezTo>
                  <a:cubicBezTo>
                    <a:pt x="173" y="61"/>
                    <a:pt x="173" y="61"/>
                    <a:pt x="173" y="61"/>
                  </a:cubicBezTo>
                  <a:cubicBezTo>
                    <a:pt x="173" y="43"/>
                    <a:pt x="173" y="43"/>
                    <a:pt x="173" y="43"/>
                  </a:cubicBezTo>
                  <a:cubicBezTo>
                    <a:pt x="217" y="43"/>
                    <a:pt x="217" y="43"/>
                    <a:pt x="217" y="43"/>
                  </a:cubicBezTo>
                  <a:cubicBezTo>
                    <a:pt x="217" y="0"/>
                    <a:pt x="217" y="0"/>
                    <a:pt x="217" y="0"/>
                  </a:cubicBezTo>
                  <a:cubicBezTo>
                    <a:pt x="235" y="0"/>
                    <a:pt x="235" y="0"/>
                    <a:pt x="235" y="0"/>
                  </a:cubicBezTo>
                  <a:cubicBezTo>
                    <a:pt x="235" y="43"/>
                    <a:pt x="235" y="43"/>
                    <a:pt x="235" y="43"/>
                  </a:cubicBezTo>
                  <a:lnTo>
                    <a:pt x="279" y="43"/>
                  </a:lnTo>
                  <a:close/>
                  <a:moveTo>
                    <a:pt x="164" y="182"/>
                  </a:moveTo>
                  <a:cubicBezTo>
                    <a:pt x="165" y="187"/>
                    <a:pt x="166" y="192"/>
                    <a:pt x="166" y="198"/>
                  </a:cubicBezTo>
                  <a:cubicBezTo>
                    <a:pt x="166" y="206"/>
                    <a:pt x="164" y="214"/>
                    <a:pt x="160" y="222"/>
                  </a:cubicBezTo>
                  <a:cubicBezTo>
                    <a:pt x="156" y="230"/>
                    <a:pt x="151" y="237"/>
                    <a:pt x="143" y="243"/>
                  </a:cubicBezTo>
                  <a:cubicBezTo>
                    <a:pt x="135" y="249"/>
                    <a:pt x="126" y="254"/>
                    <a:pt x="114" y="258"/>
                  </a:cubicBezTo>
                  <a:cubicBezTo>
                    <a:pt x="103" y="262"/>
                    <a:pt x="90" y="264"/>
                    <a:pt x="75" y="264"/>
                  </a:cubicBezTo>
                  <a:cubicBezTo>
                    <a:pt x="62" y="264"/>
                    <a:pt x="52" y="262"/>
                    <a:pt x="42" y="260"/>
                  </a:cubicBezTo>
                  <a:cubicBezTo>
                    <a:pt x="33" y="257"/>
                    <a:pt x="25" y="253"/>
                    <a:pt x="19" y="249"/>
                  </a:cubicBezTo>
                  <a:cubicBezTo>
                    <a:pt x="13" y="244"/>
                    <a:pt x="8" y="239"/>
                    <a:pt x="5" y="233"/>
                  </a:cubicBezTo>
                  <a:cubicBezTo>
                    <a:pt x="2" y="227"/>
                    <a:pt x="0" y="221"/>
                    <a:pt x="0" y="214"/>
                  </a:cubicBezTo>
                  <a:cubicBezTo>
                    <a:pt x="0" y="208"/>
                    <a:pt x="2" y="201"/>
                    <a:pt x="6" y="193"/>
                  </a:cubicBezTo>
                  <a:cubicBezTo>
                    <a:pt x="10" y="185"/>
                    <a:pt x="17" y="178"/>
                    <a:pt x="27" y="172"/>
                  </a:cubicBezTo>
                  <a:cubicBezTo>
                    <a:pt x="32" y="169"/>
                    <a:pt x="38" y="166"/>
                    <a:pt x="44" y="164"/>
                  </a:cubicBezTo>
                  <a:cubicBezTo>
                    <a:pt x="50" y="162"/>
                    <a:pt x="56" y="161"/>
                    <a:pt x="62" y="159"/>
                  </a:cubicBezTo>
                  <a:cubicBezTo>
                    <a:pt x="68" y="158"/>
                    <a:pt x="74" y="157"/>
                    <a:pt x="79" y="157"/>
                  </a:cubicBezTo>
                  <a:cubicBezTo>
                    <a:pt x="85" y="157"/>
                    <a:pt x="89" y="156"/>
                    <a:pt x="93" y="156"/>
                  </a:cubicBezTo>
                  <a:cubicBezTo>
                    <a:pt x="91" y="153"/>
                    <a:pt x="88" y="149"/>
                    <a:pt x="86" y="146"/>
                  </a:cubicBezTo>
                  <a:cubicBezTo>
                    <a:pt x="84" y="142"/>
                    <a:pt x="83" y="138"/>
                    <a:pt x="83" y="132"/>
                  </a:cubicBezTo>
                  <a:cubicBezTo>
                    <a:pt x="83" y="129"/>
                    <a:pt x="83" y="127"/>
                    <a:pt x="84" y="125"/>
                  </a:cubicBezTo>
                  <a:cubicBezTo>
                    <a:pt x="85" y="123"/>
                    <a:pt x="85" y="121"/>
                    <a:pt x="86" y="119"/>
                  </a:cubicBezTo>
                  <a:cubicBezTo>
                    <a:pt x="85" y="119"/>
                    <a:pt x="83" y="119"/>
                    <a:pt x="81" y="119"/>
                  </a:cubicBezTo>
                  <a:cubicBezTo>
                    <a:pt x="79" y="119"/>
                    <a:pt x="77" y="120"/>
                    <a:pt x="75" y="120"/>
                  </a:cubicBezTo>
                  <a:cubicBezTo>
                    <a:pt x="66" y="120"/>
                    <a:pt x="58" y="118"/>
                    <a:pt x="51" y="115"/>
                  </a:cubicBezTo>
                  <a:cubicBezTo>
                    <a:pt x="43" y="112"/>
                    <a:pt x="37" y="108"/>
                    <a:pt x="33" y="103"/>
                  </a:cubicBezTo>
                  <a:cubicBezTo>
                    <a:pt x="28" y="97"/>
                    <a:pt x="24" y="92"/>
                    <a:pt x="22" y="85"/>
                  </a:cubicBezTo>
                  <a:cubicBezTo>
                    <a:pt x="19" y="78"/>
                    <a:pt x="18" y="72"/>
                    <a:pt x="18" y="65"/>
                  </a:cubicBezTo>
                  <a:cubicBezTo>
                    <a:pt x="18" y="57"/>
                    <a:pt x="20" y="49"/>
                    <a:pt x="23" y="41"/>
                  </a:cubicBezTo>
                  <a:cubicBezTo>
                    <a:pt x="27" y="32"/>
                    <a:pt x="33" y="25"/>
                    <a:pt x="40" y="19"/>
                  </a:cubicBezTo>
                  <a:cubicBezTo>
                    <a:pt x="50" y="11"/>
                    <a:pt x="60" y="5"/>
                    <a:pt x="71" y="3"/>
                  </a:cubicBezTo>
                  <a:cubicBezTo>
                    <a:pt x="82" y="1"/>
                    <a:pt x="92" y="0"/>
                    <a:pt x="102" y="0"/>
                  </a:cubicBezTo>
                  <a:cubicBezTo>
                    <a:pt x="173" y="0"/>
                    <a:pt x="173" y="0"/>
                    <a:pt x="173" y="0"/>
                  </a:cubicBezTo>
                  <a:cubicBezTo>
                    <a:pt x="151" y="12"/>
                    <a:pt x="151" y="12"/>
                    <a:pt x="151" y="12"/>
                  </a:cubicBezTo>
                  <a:cubicBezTo>
                    <a:pt x="130" y="12"/>
                    <a:pt x="130" y="12"/>
                    <a:pt x="130" y="12"/>
                  </a:cubicBezTo>
                  <a:cubicBezTo>
                    <a:pt x="132" y="13"/>
                    <a:pt x="134" y="15"/>
                    <a:pt x="137" y="18"/>
                  </a:cubicBezTo>
                  <a:cubicBezTo>
                    <a:pt x="140" y="21"/>
                    <a:pt x="142" y="24"/>
                    <a:pt x="145" y="28"/>
                  </a:cubicBezTo>
                  <a:cubicBezTo>
                    <a:pt x="147" y="32"/>
                    <a:pt x="150" y="36"/>
                    <a:pt x="152" y="41"/>
                  </a:cubicBezTo>
                  <a:cubicBezTo>
                    <a:pt x="153" y="46"/>
                    <a:pt x="154" y="52"/>
                    <a:pt x="154" y="59"/>
                  </a:cubicBezTo>
                  <a:cubicBezTo>
                    <a:pt x="154" y="65"/>
                    <a:pt x="154" y="71"/>
                    <a:pt x="152" y="76"/>
                  </a:cubicBezTo>
                  <a:cubicBezTo>
                    <a:pt x="150" y="80"/>
                    <a:pt x="148" y="85"/>
                    <a:pt x="145" y="89"/>
                  </a:cubicBezTo>
                  <a:cubicBezTo>
                    <a:pt x="143" y="92"/>
                    <a:pt x="139" y="96"/>
                    <a:pt x="136" y="99"/>
                  </a:cubicBezTo>
                  <a:cubicBezTo>
                    <a:pt x="132" y="102"/>
                    <a:pt x="129" y="105"/>
                    <a:pt x="125" y="108"/>
                  </a:cubicBezTo>
                  <a:cubicBezTo>
                    <a:pt x="123" y="110"/>
                    <a:pt x="121" y="113"/>
                    <a:pt x="119" y="115"/>
                  </a:cubicBezTo>
                  <a:cubicBezTo>
                    <a:pt x="117" y="118"/>
                    <a:pt x="115" y="121"/>
                    <a:pt x="115" y="125"/>
                  </a:cubicBezTo>
                  <a:cubicBezTo>
                    <a:pt x="115" y="129"/>
                    <a:pt x="117" y="132"/>
                    <a:pt x="119" y="134"/>
                  </a:cubicBezTo>
                  <a:cubicBezTo>
                    <a:pt x="121" y="136"/>
                    <a:pt x="123" y="138"/>
                    <a:pt x="125" y="140"/>
                  </a:cubicBezTo>
                  <a:cubicBezTo>
                    <a:pt x="137" y="150"/>
                    <a:pt x="137" y="150"/>
                    <a:pt x="137" y="150"/>
                  </a:cubicBezTo>
                  <a:cubicBezTo>
                    <a:pt x="141" y="153"/>
                    <a:pt x="144" y="156"/>
                    <a:pt x="148" y="159"/>
                  </a:cubicBezTo>
                  <a:cubicBezTo>
                    <a:pt x="151" y="162"/>
                    <a:pt x="155" y="166"/>
                    <a:pt x="157" y="170"/>
                  </a:cubicBezTo>
                  <a:cubicBezTo>
                    <a:pt x="160" y="173"/>
                    <a:pt x="162" y="178"/>
                    <a:pt x="164" y="182"/>
                  </a:cubicBezTo>
                  <a:close/>
                  <a:moveTo>
                    <a:pt x="105" y="107"/>
                  </a:moveTo>
                  <a:cubicBezTo>
                    <a:pt x="109" y="105"/>
                    <a:pt x="112" y="103"/>
                    <a:pt x="115" y="100"/>
                  </a:cubicBezTo>
                  <a:cubicBezTo>
                    <a:pt x="119" y="96"/>
                    <a:pt x="122" y="92"/>
                    <a:pt x="122" y="87"/>
                  </a:cubicBezTo>
                  <a:cubicBezTo>
                    <a:pt x="123" y="82"/>
                    <a:pt x="124" y="78"/>
                    <a:pt x="124" y="75"/>
                  </a:cubicBezTo>
                  <a:cubicBezTo>
                    <a:pt x="124" y="68"/>
                    <a:pt x="123" y="62"/>
                    <a:pt x="121" y="54"/>
                  </a:cubicBezTo>
                  <a:cubicBezTo>
                    <a:pt x="119" y="47"/>
                    <a:pt x="116" y="40"/>
                    <a:pt x="113" y="33"/>
                  </a:cubicBezTo>
                  <a:cubicBezTo>
                    <a:pt x="109" y="27"/>
                    <a:pt x="104" y="21"/>
                    <a:pt x="99" y="17"/>
                  </a:cubicBezTo>
                  <a:cubicBezTo>
                    <a:pt x="94" y="13"/>
                    <a:pt x="87" y="11"/>
                    <a:pt x="80" y="11"/>
                  </a:cubicBezTo>
                  <a:cubicBezTo>
                    <a:pt x="75" y="11"/>
                    <a:pt x="71" y="12"/>
                    <a:pt x="67" y="14"/>
                  </a:cubicBezTo>
                  <a:cubicBezTo>
                    <a:pt x="62" y="16"/>
                    <a:pt x="59" y="19"/>
                    <a:pt x="56" y="22"/>
                  </a:cubicBezTo>
                  <a:cubicBezTo>
                    <a:pt x="53" y="26"/>
                    <a:pt x="51" y="30"/>
                    <a:pt x="50" y="34"/>
                  </a:cubicBezTo>
                  <a:cubicBezTo>
                    <a:pt x="49" y="39"/>
                    <a:pt x="48" y="43"/>
                    <a:pt x="48" y="48"/>
                  </a:cubicBezTo>
                  <a:cubicBezTo>
                    <a:pt x="48" y="54"/>
                    <a:pt x="49" y="60"/>
                    <a:pt x="51" y="67"/>
                  </a:cubicBezTo>
                  <a:cubicBezTo>
                    <a:pt x="53" y="75"/>
                    <a:pt x="55" y="81"/>
                    <a:pt x="59" y="88"/>
                  </a:cubicBezTo>
                  <a:cubicBezTo>
                    <a:pt x="62" y="94"/>
                    <a:pt x="67" y="99"/>
                    <a:pt x="72" y="103"/>
                  </a:cubicBezTo>
                  <a:cubicBezTo>
                    <a:pt x="78" y="108"/>
                    <a:pt x="84" y="110"/>
                    <a:pt x="92" y="110"/>
                  </a:cubicBezTo>
                  <a:cubicBezTo>
                    <a:pt x="96" y="110"/>
                    <a:pt x="100" y="109"/>
                    <a:pt x="105" y="107"/>
                  </a:cubicBezTo>
                  <a:close/>
                  <a:moveTo>
                    <a:pt x="143" y="212"/>
                  </a:moveTo>
                  <a:cubicBezTo>
                    <a:pt x="143" y="207"/>
                    <a:pt x="142" y="203"/>
                    <a:pt x="141" y="200"/>
                  </a:cubicBezTo>
                  <a:cubicBezTo>
                    <a:pt x="139" y="196"/>
                    <a:pt x="137" y="193"/>
                    <a:pt x="134" y="189"/>
                  </a:cubicBezTo>
                  <a:cubicBezTo>
                    <a:pt x="131" y="186"/>
                    <a:pt x="127" y="182"/>
                    <a:pt x="122" y="178"/>
                  </a:cubicBezTo>
                  <a:cubicBezTo>
                    <a:pt x="117" y="175"/>
                    <a:pt x="112" y="171"/>
                    <a:pt x="105" y="166"/>
                  </a:cubicBezTo>
                  <a:cubicBezTo>
                    <a:pt x="104" y="166"/>
                    <a:pt x="102" y="166"/>
                    <a:pt x="101" y="166"/>
                  </a:cubicBezTo>
                  <a:cubicBezTo>
                    <a:pt x="100" y="166"/>
                    <a:pt x="99" y="166"/>
                    <a:pt x="97" y="166"/>
                  </a:cubicBezTo>
                  <a:cubicBezTo>
                    <a:pt x="96" y="166"/>
                    <a:pt x="95" y="166"/>
                    <a:pt x="92" y="166"/>
                  </a:cubicBezTo>
                  <a:cubicBezTo>
                    <a:pt x="90" y="166"/>
                    <a:pt x="87" y="166"/>
                    <a:pt x="83" y="167"/>
                  </a:cubicBezTo>
                  <a:cubicBezTo>
                    <a:pt x="80" y="167"/>
                    <a:pt x="76" y="167"/>
                    <a:pt x="72" y="168"/>
                  </a:cubicBezTo>
                  <a:cubicBezTo>
                    <a:pt x="68" y="169"/>
                    <a:pt x="64" y="170"/>
                    <a:pt x="61" y="171"/>
                  </a:cubicBezTo>
                  <a:cubicBezTo>
                    <a:pt x="59" y="172"/>
                    <a:pt x="56" y="173"/>
                    <a:pt x="53" y="174"/>
                  </a:cubicBezTo>
                  <a:cubicBezTo>
                    <a:pt x="50" y="176"/>
                    <a:pt x="46" y="178"/>
                    <a:pt x="43" y="181"/>
                  </a:cubicBezTo>
                  <a:cubicBezTo>
                    <a:pt x="40" y="184"/>
                    <a:pt x="37" y="187"/>
                    <a:pt x="35" y="191"/>
                  </a:cubicBezTo>
                  <a:cubicBezTo>
                    <a:pt x="32" y="195"/>
                    <a:pt x="31" y="201"/>
                    <a:pt x="31" y="207"/>
                  </a:cubicBezTo>
                  <a:cubicBezTo>
                    <a:pt x="31" y="219"/>
                    <a:pt x="36" y="230"/>
                    <a:pt x="47" y="237"/>
                  </a:cubicBezTo>
                  <a:cubicBezTo>
                    <a:pt x="58" y="245"/>
                    <a:pt x="73" y="249"/>
                    <a:pt x="92" y="249"/>
                  </a:cubicBezTo>
                  <a:cubicBezTo>
                    <a:pt x="109" y="249"/>
                    <a:pt x="121" y="246"/>
                    <a:pt x="130" y="239"/>
                  </a:cubicBezTo>
                  <a:cubicBezTo>
                    <a:pt x="139" y="232"/>
                    <a:pt x="143" y="223"/>
                    <a:pt x="143" y="212"/>
                  </a:cubicBezTo>
                  <a:close/>
                </a:path>
              </a:pathLst>
            </a:custGeom>
            <a:solidFill>
              <a:srgbClr val="007D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200">
                <a:solidFill>
                  <a:prstClr val="black"/>
                </a:solidFill>
              </a:endParaRPr>
            </a:p>
          </p:txBody>
        </p:sp>
        <p:sp>
          <p:nvSpPr>
            <p:cNvPr id="2072" name="Freeform 28"/>
            <p:cNvSpPr>
              <a:spLocks/>
            </p:cNvSpPr>
            <p:nvPr/>
          </p:nvSpPr>
          <p:spPr bwMode="auto">
            <a:xfrm>
              <a:off x="7573963" y="2978150"/>
              <a:ext cx="1106487" cy="900113"/>
            </a:xfrm>
            <a:custGeom>
              <a:avLst/>
              <a:gdLst>
                <a:gd name="T0" fmla="*/ 1106488 w 337"/>
                <a:gd name="T1" fmla="*/ 108408 h 274"/>
                <a:gd name="T2" fmla="*/ 975154 w 337"/>
                <a:gd name="T3" fmla="*/ 141258 h 274"/>
                <a:gd name="T4" fmla="*/ 1076938 w 337"/>
                <a:gd name="T5" fmla="*/ 16425 h 274"/>
                <a:gd name="T6" fmla="*/ 932471 w 337"/>
                <a:gd name="T7" fmla="*/ 72272 h 274"/>
                <a:gd name="T8" fmla="*/ 765020 w 337"/>
                <a:gd name="T9" fmla="*/ 0 h 274"/>
                <a:gd name="T10" fmla="*/ 538469 w 337"/>
                <a:gd name="T11" fmla="*/ 226671 h 274"/>
                <a:gd name="T12" fmla="*/ 545036 w 337"/>
                <a:gd name="T13" fmla="*/ 279232 h 274"/>
                <a:gd name="T14" fmla="*/ 75517 w 337"/>
                <a:gd name="T15" fmla="*/ 42706 h 274"/>
                <a:gd name="T16" fmla="*/ 45967 w 337"/>
                <a:gd name="T17" fmla="*/ 157684 h 274"/>
                <a:gd name="T18" fmla="*/ 147751 w 337"/>
                <a:gd name="T19" fmla="*/ 344933 h 274"/>
                <a:gd name="T20" fmla="*/ 42684 w 337"/>
                <a:gd name="T21" fmla="*/ 315368 h 274"/>
                <a:gd name="T22" fmla="*/ 42684 w 337"/>
                <a:gd name="T23" fmla="*/ 318653 h 274"/>
                <a:gd name="T24" fmla="*/ 226551 w 337"/>
                <a:gd name="T25" fmla="*/ 542038 h 274"/>
                <a:gd name="T26" fmla="*/ 167451 w 337"/>
                <a:gd name="T27" fmla="*/ 551893 h 274"/>
                <a:gd name="T28" fmla="*/ 124767 w 337"/>
                <a:gd name="T29" fmla="*/ 545323 h 274"/>
                <a:gd name="T30" fmla="*/ 334901 w 337"/>
                <a:gd name="T31" fmla="*/ 703007 h 274"/>
                <a:gd name="T32" fmla="*/ 52534 w 337"/>
                <a:gd name="T33" fmla="*/ 801560 h 274"/>
                <a:gd name="T34" fmla="*/ 0 w 337"/>
                <a:gd name="T35" fmla="*/ 798275 h 274"/>
                <a:gd name="T36" fmla="*/ 348035 w 337"/>
                <a:gd name="T37" fmla="*/ 900112 h 274"/>
                <a:gd name="T38" fmla="*/ 994854 w 337"/>
                <a:gd name="T39" fmla="*/ 252951 h 274"/>
                <a:gd name="T40" fmla="*/ 994854 w 337"/>
                <a:gd name="T41" fmla="*/ 223385 h 274"/>
                <a:gd name="T42" fmla="*/ 1106488 w 337"/>
                <a:gd name="T43" fmla="*/ 108408 h 27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37" h="274">
                  <a:moveTo>
                    <a:pt x="337" y="33"/>
                  </a:moveTo>
                  <a:cubicBezTo>
                    <a:pt x="325" y="38"/>
                    <a:pt x="311" y="42"/>
                    <a:pt x="297" y="43"/>
                  </a:cubicBezTo>
                  <a:cubicBezTo>
                    <a:pt x="312" y="35"/>
                    <a:pt x="323" y="21"/>
                    <a:pt x="328" y="5"/>
                  </a:cubicBezTo>
                  <a:cubicBezTo>
                    <a:pt x="314" y="13"/>
                    <a:pt x="300" y="19"/>
                    <a:pt x="284" y="22"/>
                  </a:cubicBezTo>
                  <a:cubicBezTo>
                    <a:pt x="271" y="8"/>
                    <a:pt x="253" y="0"/>
                    <a:pt x="233" y="0"/>
                  </a:cubicBezTo>
                  <a:cubicBezTo>
                    <a:pt x="195" y="0"/>
                    <a:pt x="164" y="31"/>
                    <a:pt x="164" y="69"/>
                  </a:cubicBezTo>
                  <a:cubicBezTo>
                    <a:pt x="164" y="75"/>
                    <a:pt x="165" y="80"/>
                    <a:pt x="166" y="85"/>
                  </a:cubicBezTo>
                  <a:cubicBezTo>
                    <a:pt x="108" y="82"/>
                    <a:pt x="57" y="55"/>
                    <a:pt x="23" y="13"/>
                  </a:cubicBezTo>
                  <a:cubicBezTo>
                    <a:pt x="17" y="23"/>
                    <a:pt x="14" y="35"/>
                    <a:pt x="14" y="48"/>
                  </a:cubicBezTo>
                  <a:cubicBezTo>
                    <a:pt x="14" y="72"/>
                    <a:pt x="26" y="93"/>
                    <a:pt x="45" y="105"/>
                  </a:cubicBezTo>
                  <a:cubicBezTo>
                    <a:pt x="33" y="105"/>
                    <a:pt x="23" y="102"/>
                    <a:pt x="13" y="96"/>
                  </a:cubicBezTo>
                  <a:cubicBezTo>
                    <a:pt x="13" y="97"/>
                    <a:pt x="13" y="97"/>
                    <a:pt x="13" y="97"/>
                  </a:cubicBezTo>
                  <a:cubicBezTo>
                    <a:pt x="13" y="131"/>
                    <a:pt x="37" y="159"/>
                    <a:pt x="69" y="165"/>
                  </a:cubicBezTo>
                  <a:cubicBezTo>
                    <a:pt x="63" y="167"/>
                    <a:pt x="57" y="168"/>
                    <a:pt x="51" y="168"/>
                  </a:cubicBezTo>
                  <a:cubicBezTo>
                    <a:pt x="46" y="168"/>
                    <a:pt x="42" y="167"/>
                    <a:pt x="38" y="166"/>
                  </a:cubicBezTo>
                  <a:cubicBezTo>
                    <a:pt x="46" y="194"/>
                    <a:pt x="72" y="214"/>
                    <a:pt x="102" y="214"/>
                  </a:cubicBezTo>
                  <a:cubicBezTo>
                    <a:pt x="79" y="233"/>
                    <a:pt x="49" y="244"/>
                    <a:pt x="16" y="244"/>
                  </a:cubicBezTo>
                  <a:cubicBezTo>
                    <a:pt x="11" y="244"/>
                    <a:pt x="5" y="244"/>
                    <a:pt x="0" y="243"/>
                  </a:cubicBezTo>
                  <a:cubicBezTo>
                    <a:pt x="30" y="263"/>
                    <a:pt x="67" y="274"/>
                    <a:pt x="106" y="274"/>
                  </a:cubicBezTo>
                  <a:cubicBezTo>
                    <a:pt x="233" y="274"/>
                    <a:pt x="303" y="169"/>
                    <a:pt x="303" y="77"/>
                  </a:cubicBezTo>
                  <a:cubicBezTo>
                    <a:pt x="303" y="74"/>
                    <a:pt x="303" y="71"/>
                    <a:pt x="303" y="68"/>
                  </a:cubicBezTo>
                  <a:cubicBezTo>
                    <a:pt x="316" y="59"/>
                    <a:pt x="328" y="46"/>
                    <a:pt x="337" y="33"/>
                  </a:cubicBezTo>
                  <a:close/>
                </a:path>
              </a:pathLst>
            </a:custGeom>
            <a:solidFill>
              <a:srgbClr val="37B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200">
                <a:solidFill>
                  <a:prstClr val="black"/>
                </a:solidFill>
              </a:endParaRPr>
            </a:p>
          </p:txBody>
        </p:sp>
        <p:sp>
          <p:nvSpPr>
            <p:cNvPr id="2073" name="Freeform 29"/>
            <p:cNvSpPr>
              <a:spLocks noEditPoints="1"/>
            </p:cNvSpPr>
            <p:nvPr/>
          </p:nvSpPr>
          <p:spPr bwMode="auto">
            <a:xfrm>
              <a:off x="5740400" y="3046413"/>
              <a:ext cx="758825" cy="760412"/>
            </a:xfrm>
            <a:custGeom>
              <a:avLst/>
              <a:gdLst>
                <a:gd name="T0" fmla="*/ 174103 w 231"/>
                <a:gd name="T1" fmla="*/ 589237 h 231"/>
                <a:gd name="T2" fmla="*/ 203667 w 231"/>
                <a:gd name="T3" fmla="*/ 661657 h 231"/>
                <a:gd name="T4" fmla="*/ 174103 w 231"/>
                <a:gd name="T5" fmla="*/ 730786 h 231"/>
                <a:gd name="T6" fmla="*/ 174103 w 231"/>
                <a:gd name="T7" fmla="*/ 730786 h 231"/>
                <a:gd name="T8" fmla="*/ 101834 w 231"/>
                <a:gd name="T9" fmla="*/ 760412 h 231"/>
                <a:gd name="T10" fmla="*/ 29565 w 231"/>
                <a:gd name="T11" fmla="*/ 730786 h 231"/>
                <a:gd name="T12" fmla="*/ 0 w 231"/>
                <a:gd name="T13" fmla="*/ 661657 h 231"/>
                <a:gd name="T14" fmla="*/ 29565 w 231"/>
                <a:gd name="T15" fmla="*/ 589237 h 231"/>
                <a:gd name="T16" fmla="*/ 29565 w 231"/>
                <a:gd name="T17" fmla="*/ 589237 h 231"/>
                <a:gd name="T18" fmla="*/ 101834 w 231"/>
                <a:gd name="T19" fmla="*/ 559611 h 231"/>
                <a:gd name="T20" fmla="*/ 174103 w 231"/>
                <a:gd name="T21" fmla="*/ 589237 h 231"/>
                <a:gd name="T22" fmla="*/ 174103 w 231"/>
                <a:gd name="T23" fmla="*/ 589237 h 231"/>
                <a:gd name="T24" fmla="*/ 174103 w 231"/>
                <a:gd name="T25" fmla="*/ 589237 h 231"/>
                <a:gd name="T26" fmla="*/ 174103 w 231"/>
                <a:gd name="T27" fmla="*/ 589237 h 231"/>
                <a:gd name="T28" fmla="*/ 29565 w 231"/>
                <a:gd name="T29" fmla="*/ 730786 h 231"/>
                <a:gd name="T30" fmla="*/ 29565 w 231"/>
                <a:gd name="T31" fmla="*/ 730786 h 231"/>
                <a:gd name="T32" fmla="*/ 29565 w 231"/>
                <a:gd name="T33" fmla="*/ 730786 h 231"/>
                <a:gd name="T34" fmla="*/ 0 w 231"/>
                <a:gd name="T35" fmla="*/ 260054 h 231"/>
                <a:gd name="T36" fmla="*/ 0 w 231"/>
                <a:gd name="T37" fmla="*/ 404895 h 231"/>
                <a:gd name="T38" fmla="*/ 252942 w 231"/>
                <a:gd name="T39" fmla="*/ 510233 h 231"/>
                <a:gd name="T40" fmla="*/ 354775 w 231"/>
                <a:gd name="T41" fmla="*/ 760412 h 231"/>
                <a:gd name="T42" fmla="*/ 354775 w 231"/>
                <a:gd name="T43" fmla="*/ 760412 h 231"/>
                <a:gd name="T44" fmla="*/ 354775 w 231"/>
                <a:gd name="T45" fmla="*/ 760412 h 231"/>
                <a:gd name="T46" fmla="*/ 502598 w 231"/>
                <a:gd name="T47" fmla="*/ 760412 h 231"/>
                <a:gd name="T48" fmla="*/ 354775 w 231"/>
                <a:gd name="T49" fmla="*/ 408187 h 231"/>
                <a:gd name="T50" fmla="*/ 0 w 231"/>
                <a:gd name="T51" fmla="*/ 260054 h 231"/>
                <a:gd name="T52" fmla="*/ 0 w 231"/>
                <a:gd name="T53" fmla="*/ 0 h 231"/>
                <a:gd name="T54" fmla="*/ 0 w 231"/>
                <a:gd name="T55" fmla="*/ 148132 h 231"/>
                <a:gd name="T56" fmla="*/ 614287 w 231"/>
                <a:gd name="T57" fmla="*/ 760412 h 231"/>
                <a:gd name="T58" fmla="*/ 758825 w 231"/>
                <a:gd name="T59" fmla="*/ 760412 h 231"/>
                <a:gd name="T60" fmla="*/ 535448 w 231"/>
                <a:gd name="T61" fmla="*/ 223844 h 231"/>
                <a:gd name="T62" fmla="*/ 0 w 231"/>
                <a:gd name="T63" fmla="*/ 0 h 23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31" h="231">
                  <a:moveTo>
                    <a:pt x="53" y="179"/>
                  </a:moveTo>
                  <a:cubicBezTo>
                    <a:pt x="58" y="185"/>
                    <a:pt x="62" y="192"/>
                    <a:pt x="62" y="201"/>
                  </a:cubicBezTo>
                  <a:cubicBezTo>
                    <a:pt x="62" y="209"/>
                    <a:pt x="58" y="217"/>
                    <a:pt x="53" y="222"/>
                  </a:cubicBezTo>
                  <a:cubicBezTo>
                    <a:pt x="53" y="222"/>
                    <a:pt x="53" y="222"/>
                    <a:pt x="53" y="222"/>
                  </a:cubicBezTo>
                  <a:cubicBezTo>
                    <a:pt x="47" y="228"/>
                    <a:pt x="39" y="231"/>
                    <a:pt x="31" y="231"/>
                  </a:cubicBezTo>
                  <a:cubicBezTo>
                    <a:pt x="22" y="231"/>
                    <a:pt x="15" y="228"/>
                    <a:pt x="9" y="222"/>
                  </a:cubicBezTo>
                  <a:cubicBezTo>
                    <a:pt x="4" y="217"/>
                    <a:pt x="0" y="209"/>
                    <a:pt x="0" y="201"/>
                  </a:cubicBezTo>
                  <a:cubicBezTo>
                    <a:pt x="0" y="192"/>
                    <a:pt x="4" y="185"/>
                    <a:pt x="9" y="179"/>
                  </a:cubicBezTo>
                  <a:cubicBezTo>
                    <a:pt x="9" y="179"/>
                    <a:pt x="9" y="179"/>
                    <a:pt x="9" y="179"/>
                  </a:cubicBezTo>
                  <a:cubicBezTo>
                    <a:pt x="15" y="173"/>
                    <a:pt x="22" y="170"/>
                    <a:pt x="31" y="170"/>
                  </a:cubicBezTo>
                  <a:cubicBezTo>
                    <a:pt x="39" y="170"/>
                    <a:pt x="47" y="173"/>
                    <a:pt x="53" y="179"/>
                  </a:cubicBezTo>
                  <a:close/>
                  <a:moveTo>
                    <a:pt x="53" y="179"/>
                  </a:moveTo>
                  <a:cubicBezTo>
                    <a:pt x="53" y="179"/>
                    <a:pt x="53" y="179"/>
                    <a:pt x="53" y="179"/>
                  </a:cubicBezTo>
                  <a:cubicBezTo>
                    <a:pt x="53" y="179"/>
                    <a:pt x="53" y="179"/>
                    <a:pt x="53" y="179"/>
                  </a:cubicBezTo>
                  <a:close/>
                  <a:moveTo>
                    <a:pt x="9" y="222"/>
                  </a:moveTo>
                  <a:cubicBezTo>
                    <a:pt x="9" y="222"/>
                    <a:pt x="9" y="222"/>
                    <a:pt x="9" y="222"/>
                  </a:cubicBezTo>
                  <a:cubicBezTo>
                    <a:pt x="9" y="222"/>
                    <a:pt x="9" y="222"/>
                    <a:pt x="9" y="222"/>
                  </a:cubicBezTo>
                  <a:close/>
                  <a:moveTo>
                    <a:pt x="0" y="79"/>
                  </a:moveTo>
                  <a:cubicBezTo>
                    <a:pt x="0" y="123"/>
                    <a:pt x="0" y="123"/>
                    <a:pt x="0" y="123"/>
                  </a:cubicBezTo>
                  <a:cubicBezTo>
                    <a:pt x="29" y="123"/>
                    <a:pt x="56" y="134"/>
                    <a:pt x="77" y="155"/>
                  </a:cubicBezTo>
                  <a:cubicBezTo>
                    <a:pt x="97" y="175"/>
                    <a:pt x="108" y="202"/>
                    <a:pt x="108" y="231"/>
                  </a:cubicBezTo>
                  <a:cubicBezTo>
                    <a:pt x="108" y="231"/>
                    <a:pt x="108" y="231"/>
                    <a:pt x="108" y="231"/>
                  </a:cubicBezTo>
                  <a:cubicBezTo>
                    <a:pt x="108" y="231"/>
                    <a:pt x="108" y="231"/>
                    <a:pt x="108" y="231"/>
                  </a:cubicBezTo>
                  <a:cubicBezTo>
                    <a:pt x="153" y="231"/>
                    <a:pt x="153" y="231"/>
                    <a:pt x="153" y="231"/>
                  </a:cubicBezTo>
                  <a:cubicBezTo>
                    <a:pt x="153" y="189"/>
                    <a:pt x="136" y="151"/>
                    <a:pt x="108" y="124"/>
                  </a:cubicBezTo>
                  <a:cubicBezTo>
                    <a:pt x="80" y="96"/>
                    <a:pt x="42" y="79"/>
                    <a:pt x="0" y="79"/>
                  </a:cubicBezTo>
                  <a:close/>
                  <a:moveTo>
                    <a:pt x="0" y="0"/>
                  </a:moveTo>
                  <a:cubicBezTo>
                    <a:pt x="0" y="45"/>
                    <a:pt x="0" y="45"/>
                    <a:pt x="0" y="45"/>
                  </a:cubicBezTo>
                  <a:cubicBezTo>
                    <a:pt x="103" y="45"/>
                    <a:pt x="187" y="128"/>
                    <a:pt x="187" y="231"/>
                  </a:cubicBezTo>
                  <a:cubicBezTo>
                    <a:pt x="231" y="231"/>
                    <a:pt x="231" y="231"/>
                    <a:pt x="231" y="231"/>
                  </a:cubicBezTo>
                  <a:cubicBezTo>
                    <a:pt x="231" y="168"/>
                    <a:pt x="205" y="110"/>
                    <a:pt x="163" y="68"/>
                  </a:cubicBezTo>
                  <a:cubicBezTo>
                    <a:pt x="122" y="26"/>
                    <a:pt x="64" y="1"/>
                    <a:pt x="0" y="0"/>
                  </a:cubicBezTo>
                  <a:close/>
                </a:path>
              </a:pathLst>
            </a:custGeom>
            <a:solidFill>
              <a:srgbClr val="0096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200">
                <a:solidFill>
                  <a:prstClr val="black"/>
                </a:solidFill>
              </a:endParaRPr>
            </a:p>
          </p:txBody>
        </p:sp>
        <p:sp>
          <p:nvSpPr>
            <p:cNvPr id="2074" name="TextBox 93"/>
            <p:cNvSpPr txBox="1">
              <a:spLocks noChangeArrowheads="1"/>
            </p:cNvSpPr>
            <p:nvPr/>
          </p:nvSpPr>
          <p:spPr bwMode="auto">
            <a:xfrm>
              <a:off x="5146675" y="935038"/>
              <a:ext cx="2132013" cy="72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1828800">
                <a:lnSpc>
                  <a:spcPct val="100000"/>
                </a:lnSpc>
                <a:spcBef>
                  <a:spcPct val="0"/>
                </a:spcBef>
                <a:buNone/>
              </a:pPr>
              <a:r>
                <a:rPr lang="en-US" altLang="ru-RU" sz="2400" dirty="0">
                  <a:solidFill>
                    <a:prstClr val="black"/>
                  </a:solidFill>
                  <a:latin typeface="+mn-lt"/>
                  <a:cs typeface="Open Sans" panose="020B0606030504020204" pitchFamily="34" charset="0"/>
                </a:rPr>
                <a:t>Lorem ipsum dolor sit </a:t>
              </a:r>
              <a:r>
                <a:rPr lang="en-US" altLang="ru-RU" sz="2400" dirty="0" err="1">
                  <a:solidFill>
                    <a:prstClr val="black"/>
                  </a:solidFill>
                  <a:latin typeface="+mn-lt"/>
                  <a:cs typeface="Open Sans" panose="020B0606030504020204" pitchFamily="34" charset="0"/>
                </a:rPr>
                <a:t>amet</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consetur</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adipin</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nnscing</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elit</a:t>
              </a:r>
              <a:endParaRPr lang="ru-RU" altLang="ru-RU" sz="2400" dirty="0">
                <a:solidFill>
                  <a:prstClr val="black"/>
                </a:solidFill>
                <a:latin typeface="+mn-lt"/>
                <a:cs typeface="Open Sans" panose="020B0606030504020204" pitchFamily="34" charset="0"/>
              </a:endParaRPr>
            </a:p>
          </p:txBody>
        </p:sp>
        <p:sp>
          <p:nvSpPr>
            <p:cNvPr id="2075" name="TextBox 93"/>
            <p:cNvSpPr txBox="1">
              <a:spLocks noChangeArrowheads="1"/>
            </p:cNvSpPr>
            <p:nvPr/>
          </p:nvSpPr>
          <p:spPr bwMode="auto">
            <a:xfrm>
              <a:off x="9186863" y="935038"/>
              <a:ext cx="2132013" cy="72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1828800">
                <a:lnSpc>
                  <a:spcPct val="100000"/>
                </a:lnSpc>
                <a:spcBef>
                  <a:spcPct val="0"/>
                </a:spcBef>
                <a:buNone/>
              </a:pPr>
              <a:r>
                <a:rPr lang="en-US" altLang="ru-RU" sz="2400" dirty="0">
                  <a:solidFill>
                    <a:prstClr val="black"/>
                  </a:solidFill>
                  <a:latin typeface="+mn-lt"/>
                  <a:cs typeface="Open Sans" panose="020B0606030504020204" pitchFamily="34" charset="0"/>
                </a:rPr>
                <a:t>Lorem ipsum dolor sit </a:t>
              </a:r>
              <a:r>
                <a:rPr lang="en-US" altLang="ru-RU" sz="2400" dirty="0" err="1">
                  <a:solidFill>
                    <a:prstClr val="black"/>
                  </a:solidFill>
                  <a:latin typeface="+mn-lt"/>
                  <a:cs typeface="Open Sans" panose="020B0606030504020204" pitchFamily="34" charset="0"/>
                </a:rPr>
                <a:t>amet</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consetur</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adipin</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nnscing</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elit</a:t>
              </a:r>
              <a:endParaRPr lang="ru-RU" altLang="ru-RU" sz="2400" dirty="0">
                <a:solidFill>
                  <a:prstClr val="black"/>
                </a:solidFill>
                <a:latin typeface="+mn-lt"/>
                <a:cs typeface="Open Sans" panose="020B0606030504020204" pitchFamily="34" charset="0"/>
              </a:endParaRPr>
            </a:p>
          </p:txBody>
        </p:sp>
        <p:sp>
          <p:nvSpPr>
            <p:cNvPr id="2076" name="TextBox 93"/>
            <p:cNvSpPr txBox="1">
              <a:spLocks noChangeArrowheads="1"/>
            </p:cNvSpPr>
            <p:nvPr/>
          </p:nvSpPr>
          <p:spPr bwMode="auto">
            <a:xfrm>
              <a:off x="3067050" y="5521325"/>
              <a:ext cx="2127250" cy="72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1828800">
                <a:lnSpc>
                  <a:spcPct val="100000"/>
                </a:lnSpc>
                <a:spcBef>
                  <a:spcPct val="0"/>
                </a:spcBef>
                <a:buNone/>
              </a:pPr>
              <a:r>
                <a:rPr lang="en-US" altLang="ru-RU" sz="2400" dirty="0">
                  <a:solidFill>
                    <a:prstClr val="black"/>
                  </a:solidFill>
                  <a:latin typeface="+mn-lt"/>
                  <a:cs typeface="Open Sans" panose="020B0606030504020204" pitchFamily="34" charset="0"/>
                </a:rPr>
                <a:t>Lorem ipsum dolor sit </a:t>
              </a:r>
              <a:r>
                <a:rPr lang="en-US" altLang="ru-RU" sz="2400" dirty="0" err="1">
                  <a:solidFill>
                    <a:prstClr val="black"/>
                  </a:solidFill>
                  <a:latin typeface="+mn-lt"/>
                  <a:cs typeface="Open Sans" panose="020B0606030504020204" pitchFamily="34" charset="0"/>
                </a:rPr>
                <a:t>amet</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consetur</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adipin</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nnscing</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elit</a:t>
              </a:r>
              <a:endParaRPr lang="ru-RU" altLang="ru-RU" sz="2400" dirty="0">
                <a:solidFill>
                  <a:prstClr val="black"/>
                </a:solidFill>
                <a:latin typeface="+mn-lt"/>
                <a:cs typeface="Open Sans" panose="020B0606030504020204" pitchFamily="34" charset="0"/>
              </a:endParaRPr>
            </a:p>
          </p:txBody>
        </p:sp>
        <p:sp>
          <p:nvSpPr>
            <p:cNvPr id="2077" name="TextBox 93"/>
            <p:cNvSpPr txBox="1">
              <a:spLocks noChangeArrowheads="1"/>
            </p:cNvSpPr>
            <p:nvPr/>
          </p:nvSpPr>
          <p:spPr bwMode="auto">
            <a:xfrm>
              <a:off x="7189788" y="5521325"/>
              <a:ext cx="2066925" cy="72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1828800">
                <a:lnSpc>
                  <a:spcPct val="100000"/>
                </a:lnSpc>
                <a:spcBef>
                  <a:spcPct val="0"/>
                </a:spcBef>
                <a:buNone/>
              </a:pPr>
              <a:r>
                <a:rPr lang="en-US" altLang="ru-RU" sz="2400" dirty="0">
                  <a:solidFill>
                    <a:prstClr val="black"/>
                  </a:solidFill>
                  <a:latin typeface="+mn-lt"/>
                  <a:cs typeface="Open Sans" panose="020B0606030504020204" pitchFamily="34" charset="0"/>
                </a:rPr>
                <a:t>Lorem ipsum dolor sit </a:t>
              </a:r>
              <a:r>
                <a:rPr lang="en-US" altLang="ru-RU" sz="2400" dirty="0" err="1">
                  <a:solidFill>
                    <a:prstClr val="black"/>
                  </a:solidFill>
                  <a:latin typeface="+mn-lt"/>
                  <a:cs typeface="Open Sans" panose="020B0606030504020204" pitchFamily="34" charset="0"/>
                </a:rPr>
                <a:t>amet</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consetur</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adipin</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nnscing</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elit</a:t>
              </a:r>
              <a:endParaRPr lang="ru-RU" altLang="ru-RU" sz="2400" dirty="0">
                <a:solidFill>
                  <a:prstClr val="black"/>
                </a:solidFill>
                <a:latin typeface="+mn-lt"/>
                <a:cs typeface="Open Sans" panose="020B0606030504020204" pitchFamily="34" charset="0"/>
              </a:endParaRPr>
            </a:p>
          </p:txBody>
        </p:sp>
      </p:grpSp>
      <p:sp>
        <p:nvSpPr>
          <p:cNvPr id="4" name="Title 3">
            <a:extLst>
              <a:ext uri="{FF2B5EF4-FFF2-40B4-BE49-F238E27FC236}">
                <a16:creationId xmlns:a16="http://schemas.microsoft.com/office/drawing/2014/main" id="{AB7EA949-5863-436C-AE1E-ECFDA1865048}"/>
              </a:ext>
            </a:extLst>
          </p:cNvPr>
          <p:cNvSpPr>
            <a:spLocks noGrp="1"/>
          </p:cNvSpPr>
          <p:nvPr>
            <p:ph type="title"/>
          </p:nvPr>
        </p:nvSpPr>
        <p:spPr/>
        <p:txBody>
          <a:bodyPr/>
          <a:lstStyle/>
          <a:p>
            <a:r>
              <a:rPr lang="en-US" dirty="0"/>
              <a:t>Social Media Title Here</a:t>
            </a:r>
          </a:p>
        </p:txBody>
      </p:sp>
    </p:spTree>
    <p:extLst>
      <p:ext uri="{BB962C8B-B14F-4D97-AF65-F5344CB8AC3E}">
        <p14:creationId xmlns:p14="http://schemas.microsoft.com/office/powerpoint/2010/main" val="1028977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4C46B19-70D7-4349-9153-0C938934477C}"/>
              </a:ext>
            </a:extLst>
          </p:cNvPr>
          <p:cNvGrpSpPr/>
          <p:nvPr/>
        </p:nvGrpSpPr>
        <p:grpSpPr>
          <a:xfrm>
            <a:off x="1187951" y="2927498"/>
            <a:ext cx="22008098" cy="9852173"/>
            <a:chOff x="-93898" y="708025"/>
            <a:chExt cx="12786917" cy="6149975"/>
          </a:xfrm>
        </p:grpSpPr>
        <p:sp>
          <p:nvSpPr>
            <p:cNvPr id="2050" name="TextBox 93"/>
            <p:cNvSpPr txBox="1">
              <a:spLocks noChangeArrowheads="1"/>
            </p:cNvSpPr>
            <p:nvPr/>
          </p:nvSpPr>
          <p:spPr bwMode="auto">
            <a:xfrm>
              <a:off x="-93898" y="5677288"/>
              <a:ext cx="2470942" cy="749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ru-RU" sz="2400" dirty="0">
                  <a:solidFill>
                    <a:prstClr val="black"/>
                  </a:solidFill>
                  <a:latin typeface="+mn-lt"/>
                  <a:cs typeface="Open Sans" panose="020B0606030504020204" pitchFamily="34" charset="0"/>
                </a:rPr>
                <a:t>Lorem ipsum dolor sit </a:t>
              </a:r>
              <a:r>
                <a:rPr lang="en-US" altLang="ru-RU" sz="2400" dirty="0" err="1">
                  <a:solidFill>
                    <a:prstClr val="black"/>
                  </a:solidFill>
                  <a:latin typeface="+mn-lt"/>
                  <a:cs typeface="Open Sans" panose="020B0606030504020204" pitchFamily="34" charset="0"/>
                </a:rPr>
                <a:t>amet</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consetur</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adipin</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nnscing</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elit</a:t>
              </a:r>
              <a:endParaRPr lang="ru-RU" altLang="ru-RU" sz="2400" dirty="0">
                <a:solidFill>
                  <a:prstClr val="black"/>
                </a:solidFill>
                <a:latin typeface="+mn-lt"/>
                <a:cs typeface="Open Sans" panose="020B0606030504020204" pitchFamily="34" charset="0"/>
              </a:endParaRPr>
            </a:p>
          </p:txBody>
        </p:sp>
        <p:sp>
          <p:nvSpPr>
            <p:cNvPr id="2051" name="Freeform 7"/>
            <p:cNvSpPr>
              <a:spLocks/>
            </p:cNvSpPr>
            <p:nvPr/>
          </p:nvSpPr>
          <p:spPr bwMode="auto">
            <a:xfrm>
              <a:off x="4721225" y="4376738"/>
              <a:ext cx="2760663" cy="2481262"/>
            </a:xfrm>
            <a:custGeom>
              <a:avLst/>
              <a:gdLst>
                <a:gd name="T0" fmla="*/ 2760663 w 677"/>
                <a:gd name="T1" fmla="*/ 2481262 h 608"/>
                <a:gd name="T2" fmla="*/ 2202006 w 677"/>
                <a:gd name="T3" fmla="*/ 2113970 h 608"/>
                <a:gd name="T4" fmla="*/ 1920639 w 677"/>
                <a:gd name="T5" fmla="*/ 1999701 h 608"/>
                <a:gd name="T6" fmla="*/ 1826849 w 677"/>
                <a:gd name="T7" fmla="*/ 1624247 h 608"/>
                <a:gd name="T8" fmla="*/ 2173461 w 677"/>
                <a:gd name="T9" fmla="*/ 685612 h 608"/>
                <a:gd name="T10" fmla="*/ 1598493 w 677"/>
                <a:gd name="T11" fmla="*/ 28567 h 608"/>
                <a:gd name="T12" fmla="*/ 1382370 w 677"/>
                <a:gd name="T13" fmla="*/ 0 h 608"/>
                <a:gd name="T14" fmla="*/ 1162170 w 677"/>
                <a:gd name="T15" fmla="*/ 28567 h 608"/>
                <a:gd name="T16" fmla="*/ 587202 w 677"/>
                <a:gd name="T17" fmla="*/ 685612 h 608"/>
                <a:gd name="T18" fmla="*/ 933814 w 677"/>
                <a:gd name="T19" fmla="*/ 1624247 h 608"/>
                <a:gd name="T20" fmla="*/ 840024 w 677"/>
                <a:gd name="T21" fmla="*/ 1999701 h 608"/>
                <a:gd name="T22" fmla="*/ 558657 w 677"/>
                <a:gd name="T23" fmla="*/ 2113970 h 608"/>
                <a:gd name="T24" fmla="*/ 0 w 677"/>
                <a:gd name="T25" fmla="*/ 2481262 h 6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77" h="608">
                  <a:moveTo>
                    <a:pt x="677" y="608"/>
                  </a:moveTo>
                  <a:cubicBezTo>
                    <a:pt x="638" y="569"/>
                    <a:pt x="590" y="541"/>
                    <a:pt x="540" y="518"/>
                  </a:cubicBezTo>
                  <a:cubicBezTo>
                    <a:pt x="517" y="507"/>
                    <a:pt x="494" y="499"/>
                    <a:pt x="471" y="490"/>
                  </a:cubicBezTo>
                  <a:cubicBezTo>
                    <a:pt x="429" y="473"/>
                    <a:pt x="416" y="429"/>
                    <a:pt x="448" y="398"/>
                  </a:cubicBezTo>
                  <a:cubicBezTo>
                    <a:pt x="513" y="334"/>
                    <a:pt x="537" y="255"/>
                    <a:pt x="533" y="168"/>
                  </a:cubicBezTo>
                  <a:cubicBezTo>
                    <a:pt x="530" y="76"/>
                    <a:pt x="476" y="28"/>
                    <a:pt x="392" y="7"/>
                  </a:cubicBezTo>
                  <a:cubicBezTo>
                    <a:pt x="374" y="2"/>
                    <a:pt x="356" y="0"/>
                    <a:pt x="339" y="0"/>
                  </a:cubicBezTo>
                  <a:cubicBezTo>
                    <a:pt x="321" y="0"/>
                    <a:pt x="303" y="2"/>
                    <a:pt x="285" y="7"/>
                  </a:cubicBezTo>
                  <a:cubicBezTo>
                    <a:pt x="201" y="28"/>
                    <a:pt x="147" y="76"/>
                    <a:pt x="144" y="168"/>
                  </a:cubicBezTo>
                  <a:cubicBezTo>
                    <a:pt x="140" y="255"/>
                    <a:pt x="164" y="333"/>
                    <a:pt x="229" y="398"/>
                  </a:cubicBezTo>
                  <a:cubicBezTo>
                    <a:pt x="261" y="430"/>
                    <a:pt x="249" y="473"/>
                    <a:pt x="206" y="490"/>
                  </a:cubicBezTo>
                  <a:cubicBezTo>
                    <a:pt x="183" y="499"/>
                    <a:pt x="160" y="507"/>
                    <a:pt x="137" y="518"/>
                  </a:cubicBezTo>
                  <a:cubicBezTo>
                    <a:pt x="87" y="541"/>
                    <a:pt x="40" y="569"/>
                    <a:pt x="0" y="608"/>
                  </a:cubicBezTo>
                </a:path>
              </a:pathLst>
            </a:custGeom>
            <a:solidFill>
              <a:srgbClr val="0059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200">
                <a:solidFill>
                  <a:srgbClr val="005986"/>
                </a:solidFill>
              </a:endParaRPr>
            </a:p>
          </p:txBody>
        </p:sp>
        <p:sp>
          <p:nvSpPr>
            <p:cNvPr id="2052" name="Freeform 8"/>
            <p:cNvSpPr>
              <a:spLocks/>
            </p:cNvSpPr>
            <p:nvPr/>
          </p:nvSpPr>
          <p:spPr bwMode="auto">
            <a:xfrm>
              <a:off x="8901113" y="4267200"/>
              <a:ext cx="395287" cy="950913"/>
            </a:xfrm>
            <a:custGeom>
              <a:avLst/>
              <a:gdLst>
                <a:gd name="T0" fmla="*/ 0 w 97"/>
                <a:gd name="T1" fmla="*/ 0 h 233"/>
                <a:gd name="T2" fmla="*/ 395288 w 97"/>
                <a:gd name="T3" fmla="*/ 950912 h 233"/>
                <a:gd name="T4" fmla="*/ 0 60000 65536"/>
                <a:gd name="T5" fmla="*/ 0 60000 65536"/>
              </a:gdLst>
              <a:ahLst/>
              <a:cxnLst>
                <a:cxn ang="T4">
                  <a:pos x="T0" y="T1"/>
                </a:cxn>
                <a:cxn ang="T5">
                  <a:pos x="T2" y="T3"/>
                </a:cxn>
              </a:cxnLst>
              <a:rect l="0" t="0" r="r" b="b"/>
              <a:pathLst>
                <a:path w="97" h="233">
                  <a:moveTo>
                    <a:pt x="0" y="0"/>
                  </a:moveTo>
                  <a:cubicBezTo>
                    <a:pt x="45" y="73"/>
                    <a:pt x="78" y="152"/>
                    <a:pt x="97" y="233"/>
                  </a:cubicBezTo>
                </a:path>
              </a:pathLst>
            </a:custGeom>
            <a:noFill/>
            <a:ln w="69850" cap="rnd">
              <a:solidFill>
                <a:srgbClr val="594F4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1828800"/>
              <a:endParaRPr lang="en-US" sz="3200">
                <a:solidFill>
                  <a:prstClr val="black"/>
                </a:solidFill>
              </a:endParaRPr>
            </a:p>
          </p:txBody>
        </p:sp>
        <p:sp>
          <p:nvSpPr>
            <p:cNvPr id="2053" name="Freeform 9"/>
            <p:cNvSpPr>
              <a:spLocks/>
            </p:cNvSpPr>
            <p:nvPr/>
          </p:nvSpPr>
          <p:spPr bwMode="auto">
            <a:xfrm>
              <a:off x="6845300" y="2781300"/>
              <a:ext cx="990600" cy="407988"/>
            </a:xfrm>
            <a:custGeom>
              <a:avLst/>
              <a:gdLst>
                <a:gd name="T0" fmla="*/ 0 w 243"/>
                <a:gd name="T1" fmla="*/ 0 h 100"/>
                <a:gd name="T2" fmla="*/ 990600 w 243"/>
                <a:gd name="T3" fmla="*/ 407987 h 100"/>
                <a:gd name="T4" fmla="*/ 0 60000 65536"/>
                <a:gd name="T5" fmla="*/ 0 60000 65536"/>
              </a:gdLst>
              <a:ahLst/>
              <a:cxnLst>
                <a:cxn ang="T4">
                  <a:pos x="T0" y="T1"/>
                </a:cxn>
                <a:cxn ang="T5">
                  <a:pos x="T2" y="T3"/>
                </a:cxn>
              </a:cxnLst>
              <a:rect l="0" t="0" r="r" b="b"/>
              <a:pathLst>
                <a:path w="243" h="100">
                  <a:moveTo>
                    <a:pt x="0" y="0"/>
                  </a:moveTo>
                  <a:cubicBezTo>
                    <a:pt x="85" y="20"/>
                    <a:pt x="167" y="53"/>
                    <a:pt x="243" y="100"/>
                  </a:cubicBezTo>
                </a:path>
              </a:pathLst>
            </a:custGeom>
            <a:noFill/>
            <a:ln w="69850" cap="rnd">
              <a:solidFill>
                <a:srgbClr val="594F4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1828800"/>
              <a:endParaRPr lang="en-US" sz="3200">
                <a:solidFill>
                  <a:prstClr val="black"/>
                </a:solidFill>
              </a:endParaRPr>
            </a:p>
          </p:txBody>
        </p:sp>
        <p:sp>
          <p:nvSpPr>
            <p:cNvPr id="2054" name="Freeform 10"/>
            <p:cNvSpPr>
              <a:spLocks/>
            </p:cNvSpPr>
            <p:nvPr/>
          </p:nvSpPr>
          <p:spPr bwMode="auto">
            <a:xfrm>
              <a:off x="4349750" y="2781300"/>
              <a:ext cx="982663" cy="407988"/>
            </a:xfrm>
            <a:custGeom>
              <a:avLst/>
              <a:gdLst>
                <a:gd name="T0" fmla="*/ 0 w 241"/>
                <a:gd name="T1" fmla="*/ 407987 h 100"/>
                <a:gd name="T2" fmla="*/ 982663 w 241"/>
                <a:gd name="T3" fmla="*/ 0 h 100"/>
                <a:gd name="T4" fmla="*/ 0 60000 65536"/>
                <a:gd name="T5" fmla="*/ 0 60000 65536"/>
              </a:gdLst>
              <a:ahLst/>
              <a:cxnLst>
                <a:cxn ang="T4">
                  <a:pos x="T0" y="T1"/>
                </a:cxn>
                <a:cxn ang="T5">
                  <a:pos x="T2" y="T3"/>
                </a:cxn>
              </a:cxnLst>
              <a:rect l="0" t="0" r="r" b="b"/>
              <a:pathLst>
                <a:path w="241" h="100">
                  <a:moveTo>
                    <a:pt x="0" y="100"/>
                  </a:moveTo>
                  <a:cubicBezTo>
                    <a:pt x="76" y="53"/>
                    <a:pt x="157" y="19"/>
                    <a:pt x="241" y="0"/>
                  </a:cubicBezTo>
                </a:path>
              </a:pathLst>
            </a:custGeom>
            <a:noFill/>
            <a:ln w="69850" cap="rnd">
              <a:solidFill>
                <a:srgbClr val="594F4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1828800"/>
              <a:endParaRPr lang="en-US" sz="3200">
                <a:solidFill>
                  <a:prstClr val="black"/>
                </a:solidFill>
              </a:endParaRPr>
            </a:p>
          </p:txBody>
        </p:sp>
        <p:sp>
          <p:nvSpPr>
            <p:cNvPr id="2055" name="Freeform 11"/>
            <p:cNvSpPr>
              <a:spLocks/>
            </p:cNvSpPr>
            <p:nvPr/>
          </p:nvSpPr>
          <p:spPr bwMode="auto">
            <a:xfrm>
              <a:off x="2886075" y="4270375"/>
              <a:ext cx="390525" cy="942975"/>
            </a:xfrm>
            <a:custGeom>
              <a:avLst/>
              <a:gdLst>
                <a:gd name="T0" fmla="*/ 0 w 96"/>
                <a:gd name="T1" fmla="*/ 942975 h 231"/>
                <a:gd name="T2" fmla="*/ 390525 w 96"/>
                <a:gd name="T3" fmla="*/ 0 h 231"/>
                <a:gd name="T4" fmla="*/ 0 60000 65536"/>
                <a:gd name="T5" fmla="*/ 0 60000 65536"/>
              </a:gdLst>
              <a:ahLst/>
              <a:cxnLst>
                <a:cxn ang="T4">
                  <a:pos x="T0" y="T1"/>
                </a:cxn>
                <a:cxn ang="T5">
                  <a:pos x="T2" y="T3"/>
                </a:cxn>
              </a:cxnLst>
              <a:rect l="0" t="0" r="r" b="b"/>
              <a:pathLst>
                <a:path w="96" h="231">
                  <a:moveTo>
                    <a:pt x="0" y="231"/>
                  </a:moveTo>
                  <a:cubicBezTo>
                    <a:pt x="19" y="151"/>
                    <a:pt x="51" y="73"/>
                    <a:pt x="96" y="0"/>
                  </a:cubicBezTo>
                </a:path>
              </a:pathLst>
            </a:custGeom>
            <a:noFill/>
            <a:ln w="69850" cap="rnd">
              <a:solidFill>
                <a:srgbClr val="594F4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1828800"/>
              <a:endParaRPr lang="en-US" sz="3200">
                <a:solidFill>
                  <a:prstClr val="black"/>
                </a:solidFill>
              </a:endParaRPr>
            </a:p>
          </p:txBody>
        </p:sp>
        <p:sp>
          <p:nvSpPr>
            <p:cNvPr id="2056" name="Freeform 12"/>
            <p:cNvSpPr>
              <a:spLocks/>
            </p:cNvSpPr>
            <p:nvPr/>
          </p:nvSpPr>
          <p:spPr bwMode="auto">
            <a:xfrm>
              <a:off x="7759700" y="2997200"/>
              <a:ext cx="1323975" cy="1327150"/>
            </a:xfrm>
            <a:custGeom>
              <a:avLst/>
              <a:gdLst>
                <a:gd name="T0" fmla="*/ 1087696 w 325"/>
                <a:gd name="T1" fmla="*/ 1090305 h 325"/>
                <a:gd name="T2" fmla="*/ 236279 w 325"/>
                <a:gd name="T3" fmla="*/ 1090305 h 325"/>
                <a:gd name="T4" fmla="*/ 236279 w 325"/>
                <a:gd name="T5" fmla="*/ 236845 h 325"/>
                <a:gd name="T6" fmla="*/ 1087696 w 325"/>
                <a:gd name="T7" fmla="*/ 236845 h 325"/>
                <a:gd name="T8" fmla="*/ 1087696 w 325"/>
                <a:gd name="T9" fmla="*/ 1090305 h 3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5" h="325">
                  <a:moveTo>
                    <a:pt x="267" y="267"/>
                  </a:moveTo>
                  <a:cubicBezTo>
                    <a:pt x="209" y="325"/>
                    <a:pt x="116" y="325"/>
                    <a:pt x="58" y="267"/>
                  </a:cubicBezTo>
                  <a:cubicBezTo>
                    <a:pt x="0" y="209"/>
                    <a:pt x="0" y="116"/>
                    <a:pt x="58" y="58"/>
                  </a:cubicBezTo>
                  <a:cubicBezTo>
                    <a:pt x="116" y="0"/>
                    <a:pt x="209" y="0"/>
                    <a:pt x="267" y="58"/>
                  </a:cubicBezTo>
                  <a:cubicBezTo>
                    <a:pt x="325" y="116"/>
                    <a:pt x="325" y="209"/>
                    <a:pt x="267" y="267"/>
                  </a:cubicBezTo>
                  <a:close/>
                </a:path>
              </a:pathLst>
            </a:custGeom>
            <a:solidFill>
              <a:srgbClr val="37B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200">
                <a:solidFill>
                  <a:prstClr val="black"/>
                </a:solidFill>
              </a:endParaRPr>
            </a:p>
          </p:txBody>
        </p:sp>
        <p:sp>
          <p:nvSpPr>
            <p:cNvPr id="2057" name="Oval 13"/>
            <p:cNvSpPr>
              <a:spLocks noChangeArrowheads="1"/>
            </p:cNvSpPr>
            <p:nvPr/>
          </p:nvSpPr>
          <p:spPr bwMode="auto">
            <a:xfrm>
              <a:off x="8782050" y="5389563"/>
              <a:ext cx="1208088" cy="1206500"/>
            </a:xfrm>
            <a:prstGeom prst="ellipse">
              <a:avLst/>
            </a:prstGeom>
            <a:solidFill>
              <a:srgbClr val="89D8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200">
                <a:solidFill>
                  <a:prstClr val="black"/>
                </a:solidFill>
                <a:latin typeface="+mn-lt"/>
              </a:endParaRPr>
            </a:p>
          </p:txBody>
        </p:sp>
        <p:sp>
          <p:nvSpPr>
            <p:cNvPr id="2058" name="Oval 14"/>
            <p:cNvSpPr>
              <a:spLocks noChangeArrowheads="1"/>
            </p:cNvSpPr>
            <p:nvPr/>
          </p:nvSpPr>
          <p:spPr bwMode="auto">
            <a:xfrm>
              <a:off x="2192338" y="5389563"/>
              <a:ext cx="1203325" cy="1206500"/>
            </a:xfrm>
            <a:prstGeom prst="ellipse">
              <a:avLst/>
            </a:prstGeom>
            <a:solidFill>
              <a:srgbClr val="00679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200">
                <a:solidFill>
                  <a:prstClr val="black"/>
                </a:solidFill>
                <a:latin typeface="+mn-lt"/>
              </a:endParaRPr>
            </a:p>
          </p:txBody>
        </p:sp>
        <p:sp>
          <p:nvSpPr>
            <p:cNvPr id="2059" name="Freeform 15"/>
            <p:cNvSpPr>
              <a:spLocks/>
            </p:cNvSpPr>
            <p:nvPr/>
          </p:nvSpPr>
          <p:spPr bwMode="auto">
            <a:xfrm>
              <a:off x="3097213" y="2997200"/>
              <a:ext cx="1322387" cy="1327150"/>
            </a:xfrm>
            <a:custGeom>
              <a:avLst/>
              <a:gdLst>
                <a:gd name="T0" fmla="*/ 1089746 w 324"/>
                <a:gd name="T1" fmla="*/ 236845 h 325"/>
                <a:gd name="T2" fmla="*/ 1089746 w 324"/>
                <a:gd name="T3" fmla="*/ 1090305 h 325"/>
                <a:gd name="T4" fmla="*/ 236724 w 324"/>
                <a:gd name="T5" fmla="*/ 1090305 h 325"/>
                <a:gd name="T6" fmla="*/ 236724 w 324"/>
                <a:gd name="T7" fmla="*/ 236845 h 325"/>
                <a:gd name="T8" fmla="*/ 1089746 w 324"/>
                <a:gd name="T9" fmla="*/ 236845 h 3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4" h="325">
                  <a:moveTo>
                    <a:pt x="267" y="58"/>
                  </a:moveTo>
                  <a:cubicBezTo>
                    <a:pt x="324" y="116"/>
                    <a:pt x="324" y="209"/>
                    <a:pt x="267" y="267"/>
                  </a:cubicBezTo>
                  <a:cubicBezTo>
                    <a:pt x="209" y="325"/>
                    <a:pt x="115" y="325"/>
                    <a:pt x="58" y="267"/>
                  </a:cubicBezTo>
                  <a:cubicBezTo>
                    <a:pt x="0" y="209"/>
                    <a:pt x="0" y="116"/>
                    <a:pt x="58" y="58"/>
                  </a:cubicBezTo>
                  <a:cubicBezTo>
                    <a:pt x="115" y="0"/>
                    <a:pt x="209" y="0"/>
                    <a:pt x="267" y="58"/>
                  </a:cubicBezTo>
                  <a:close/>
                </a:path>
              </a:pathLst>
            </a:custGeom>
            <a:solidFill>
              <a:srgbClr val="007D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200">
                <a:solidFill>
                  <a:prstClr val="black"/>
                </a:solidFill>
              </a:endParaRPr>
            </a:p>
          </p:txBody>
        </p:sp>
        <p:sp>
          <p:nvSpPr>
            <p:cNvPr id="2060" name="Oval 16"/>
            <p:cNvSpPr>
              <a:spLocks noChangeArrowheads="1"/>
            </p:cNvSpPr>
            <p:nvPr/>
          </p:nvSpPr>
          <p:spPr bwMode="auto">
            <a:xfrm>
              <a:off x="5487988" y="2090738"/>
              <a:ext cx="1206500" cy="1204912"/>
            </a:xfrm>
            <a:prstGeom prst="ellipse">
              <a:avLst/>
            </a:prstGeom>
            <a:solidFill>
              <a:srgbClr val="0096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200">
                <a:solidFill>
                  <a:prstClr val="black"/>
                </a:solidFill>
                <a:latin typeface="+mn-lt"/>
              </a:endParaRPr>
            </a:p>
          </p:txBody>
        </p:sp>
        <p:sp>
          <p:nvSpPr>
            <p:cNvPr id="2061" name="Rectangle 17"/>
            <p:cNvSpPr>
              <a:spLocks noChangeArrowheads="1"/>
            </p:cNvSpPr>
            <p:nvPr/>
          </p:nvSpPr>
          <p:spPr bwMode="auto">
            <a:xfrm>
              <a:off x="1220517" y="2209800"/>
              <a:ext cx="662198" cy="42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4400" b="1" dirty="0">
                  <a:solidFill>
                    <a:srgbClr val="007DBC"/>
                  </a:solidFill>
                  <a:latin typeface="+mn-lt"/>
                </a:rPr>
                <a:t>RSS</a:t>
              </a:r>
              <a:endParaRPr lang="en-US" altLang="en-US" sz="3200" dirty="0">
                <a:solidFill>
                  <a:srgbClr val="007DBC"/>
                </a:solidFill>
                <a:latin typeface="+mn-lt"/>
              </a:endParaRPr>
            </a:p>
          </p:txBody>
        </p:sp>
        <p:sp>
          <p:nvSpPr>
            <p:cNvPr id="2062" name="Rectangle 18"/>
            <p:cNvSpPr>
              <a:spLocks noChangeArrowheads="1"/>
            </p:cNvSpPr>
            <p:nvPr/>
          </p:nvSpPr>
          <p:spPr bwMode="auto">
            <a:xfrm>
              <a:off x="9203418" y="2124075"/>
              <a:ext cx="1457579" cy="42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4400" b="1" dirty="0" err="1">
                  <a:solidFill>
                    <a:srgbClr val="37BCFF"/>
                  </a:solidFill>
                  <a:latin typeface="+mn-lt"/>
                </a:rPr>
                <a:t>Youtube</a:t>
              </a:r>
              <a:endParaRPr lang="en-US" altLang="en-US" sz="3200" dirty="0">
                <a:solidFill>
                  <a:srgbClr val="37BCFF"/>
                </a:solidFill>
                <a:latin typeface="+mn-lt"/>
              </a:endParaRPr>
            </a:p>
          </p:txBody>
        </p:sp>
        <p:sp>
          <p:nvSpPr>
            <p:cNvPr id="2063" name="Rectangle 19"/>
            <p:cNvSpPr>
              <a:spLocks noChangeArrowheads="1"/>
            </p:cNvSpPr>
            <p:nvPr/>
          </p:nvSpPr>
          <p:spPr bwMode="auto">
            <a:xfrm>
              <a:off x="75589" y="5299075"/>
              <a:ext cx="1514392" cy="42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4400" b="1" dirty="0" err="1">
                  <a:solidFill>
                    <a:srgbClr val="00679A"/>
                  </a:solidFill>
                  <a:latin typeface="+mn-lt"/>
                </a:rPr>
                <a:t>Behance</a:t>
              </a:r>
              <a:endParaRPr lang="en-US" altLang="en-US" sz="3200" dirty="0">
                <a:solidFill>
                  <a:srgbClr val="00679A"/>
                </a:solidFill>
                <a:latin typeface="+mn-lt"/>
              </a:endParaRPr>
            </a:p>
          </p:txBody>
        </p:sp>
        <p:sp>
          <p:nvSpPr>
            <p:cNvPr id="2064" name="Rectangle 20"/>
            <p:cNvSpPr>
              <a:spLocks noChangeArrowheads="1"/>
            </p:cNvSpPr>
            <p:nvPr/>
          </p:nvSpPr>
          <p:spPr bwMode="auto">
            <a:xfrm>
              <a:off x="5389950" y="708025"/>
              <a:ext cx="1668066" cy="42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4400" b="1" dirty="0">
                  <a:solidFill>
                    <a:srgbClr val="0096E1"/>
                  </a:solidFill>
                  <a:latin typeface="+mn-lt"/>
                </a:rPr>
                <a:t>Facebook</a:t>
              </a:r>
              <a:endParaRPr lang="en-US" altLang="en-US" sz="3200" dirty="0">
                <a:solidFill>
                  <a:srgbClr val="0096E1"/>
                </a:solidFill>
                <a:latin typeface="+mn-lt"/>
              </a:endParaRPr>
            </a:p>
          </p:txBody>
        </p:sp>
        <p:sp>
          <p:nvSpPr>
            <p:cNvPr id="2065" name="Rectangle 21"/>
            <p:cNvSpPr>
              <a:spLocks noChangeArrowheads="1"/>
            </p:cNvSpPr>
            <p:nvPr/>
          </p:nvSpPr>
          <p:spPr bwMode="auto">
            <a:xfrm>
              <a:off x="10352088" y="5356226"/>
              <a:ext cx="1201455" cy="42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4400" b="1" dirty="0">
                  <a:solidFill>
                    <a:srgbClr val="89D8FF"/>
                  </a:solidFill>
                  <a:latin typeface="+mn-lt"/>
                </a:rPr>
                <a:t>Twitter</a:t>
              </a:r>
              <a:endParaRPr lang="en-US" altLang="en-US" sz="3200" dirty="0">
                <a:solidFill>
                  <a:srgbClr val="89D8FF"/>
                </a:solidFill>
                <a:latin typeface="+mn-lt"/>
              </a:endParaRPr>
            </a:p>
          </p:txBody>
        </p:sp>
        <p:sp>
          <p:nvSpPr>
            <p:cNvPr id="2066" name="Freeform 22"/>
            <p:cNvSpPr>
              <a:spLocks noEditPoints="1"/>
            </p:cNvSpPr>
            <p:nvPr/>
          </p:nvSpPr>
          <p:spPr bwMode="auto">
            <a:xfrm>
              <a:off x="2530475" y="5826125"/>
              <a:ext cx="265113" cy="325438"/>
            </a:xfrm>
            <a:custGeom>
              <a:avLst/>
              <a:gdLst>
                <a:gd name="T0" fmla="*/ 216169 w 65"/>
                <a:gd name="T1" fmla="*/ 150515 h 80"/>
                <a:gd name="T2" fmla="*/ 240641 w 65"/>
                <a:gd name="T3" fmla="*/ 130175 h 80"/>
                <a:gd name="T4" fmla="*/ 256956 w 65"/>
                <a:gd name="T5" fmla="*/ 85427 h 80"/>
                <a:gd name="T6" fmla="*/ 240641 w 65"/>
                <a:gd name="T7" fmla="*/ 32544 h 80"/>
                <a:gd name="T8" fmla="*/ 154989 w 65"/>
                <a:gd name="T9" fmla="*/ 0 h 80"/>
                <a:gd name="T10" fmla="*/ 0 w 65"/>
                <a:gd name="T11" fmla="*/ 0 h 80"/>
                <a:gd name="T12" fmla="*/ 0 w 65"/>
                <a:gd name="T13" fmla="*/ 325437 h 80"/>
                <a:gd name="T14" fmla="*/ 146832 w 65"/>
                <a:gd name="T15" fmla="*/ 325437 h 80"/>
                <a:gd name="T16" fmla="*/ 191697 w 65"/>
                <a:gd name="T17" fmla="*/ 321369 h 80"/>
                <a:gd name="T18" fmla="*/ 228405 w 65"/>
                <a:gd name="T19" fmla="*/ 305097 h 80"/>
                <a:gd name="T20" fmla="*/ 252877 w 65"/>
                <a:gd name="T21" fmla="*/ 280689 h 80"/>
                <a:gd name="T22" fmla="*/ 265113 w 65"/>
                <a:gd name="T23" fmla="*/ 227806 h 80"/>
                <a:gd name="T24" fmla="*/ 252877 w 65"/>
                <a:gd name="T25" fmla="*/ 178990 h 80"/>
                <a:gd name="T26" fmla="*/ 216169 w 65"/>
                <a:gd name="T27" fmla="*/ 150515 h 80"/>
                <a:gd name="T28" fmla="*/ 65259 w 65"/>
                <a:gd name="T29" fmla="*/ 56951 h 80"/>
                <a:gd name="T30" fmla="*/ 134596 w 65"/>
                <a:gd name="T31" fmla="*/ 56951 h 80"/>
                <a:gd name="T32" fmla="*/ 171304 w 65"/>
                <a:gd name="T33" fmla="*/ 61019 h 80"/>
                <a:gd name="T34" fmla="*/ 191697 w 65"/>
                <a:gd name="T35" fmla="*/ 89495 h 80"/>
                <a:gd name="T36" fmla="*/ 175382 w 65"/>
                <a:gd name="T37" fmla="*/ 117971 h 80"/>
                <a:gd name="T38" fmla="*/ 142753 w 65"/>
                <a:gd name="T39" fmla="*/ 126107 h 80"/>
                <a:gd name="T40" fmla="*/ 65259 w 65"/>
                <a:gd name="T41" fmla="*/ 126107 h 80"/>
                <a:gd name="T42" fmla="*/ 65259 w 65"/>
                <a:gd name="T43" fmla="*/ 56951 h 80"/>
                <a:gd name="T44" fmla="*/ 175382 w 65"/>
                <a:gd name="T45" fmla="*/ 264418 h 80"/>
                <a:gd name="T46" fmla="*/ 142753 w 65"/>
                <a:gd name="T47" fmla="*/ 268486 h 80"/>
                <a:gd name="T48" fmla="*/ 65259 w 65"/>
                <a:gd name="T49" fmla="*/ 268486 h 80"/>
                <a:gd name="T50" fmla="*/ 65259 w 65"/>
                <a:gd name="T51" fmla="*/ 183058 h 80"/>
                <a:gd name="T52" fmla="*/ 142753 w 65"/>
                <a:gd name="T53" fmla="*/ 183058 h 80"/>
                <a:gd name="T54" fmla="*/ 175382 w 65"/>
                <a:gd name="T55" fmla="*/ 187126 h 80"/>
                <a:gd name="T56" fmla="*/ 195776 w 65"/>
                <a:gd name="T57" fmla="*/ 223738 h 80"/>
                <a:gd name="T58" fmla="*/ 175382 w 65"/>
                <a:gd name="T59" fmla="*/ 264418 h 8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5" h="80">
                  <a:moveTo>
                    <a:pt x="53" y="37"/>
                  </a:moveTo>
                  <a:cubicBezTo>
                    <a:pt x="56" y="36"/>
                    <a:pt x="58" y="34"/>
                    <a:pt x="59" y="32"/>
                  </a:cubicBezTo>
                  <a:cubicBezTo>
                    <a:pt x="61" y="29"/>
                    <a:pt x="63" y="26"/>
                    <a:pt x="63" y="21"/>
                  </a:cubicBezTo>
                  <a:cubicBezTo>
                    <a:pt x="63" y="16"/>
                    <a:pt x="61" y="12"/>
                    <a:pt x="59" y="8"/>
                  </a:cubicBezTo>
                  <a:cubicBezTo>
                    <a:pt x="55" y="3"/>
                    <a:pt x="48" y="0"/>
                    <a:pt x="38" y="0"/>
                  </a:cubicBezTo>
                  <a:cubicBezTo>
                    <a:pt x="0" y="0"/>
                    <a:pt x="0" y="0"/>
                    <a:pt x="0" y="0"/>
                  </a:cubicBezTo>
                  <a:cubicBezTo>
                    <a:pt x="0" y="80"/>
                    <a:pt x="0" y="80"/>
                    <a:pt x="0" y="80"/>
                  </a:cubicBezTo>
                  <a:cubicBezTo>
                    <a:pt x="36" y="80"/>
                    <a:pt x="36" y="80"/>
                    <a:pt x="36" y="80"/>
                  </a:cubicBezTo>
                  <a:cubicBezTo>
                    <a:pt x="40" y="80"/>
                    <a:pt x="43" y="80"/>
                    <a:pt x="47" y="79"/>
                  </a:cubicBezTo>
                  <a:cubicBezTo>
                    <a:pt x="50" y="78"/>
                    <a:pt x="53" y="77"/>
                    <a:pt x="56" y="75"/>
                  </a:cubicBezTo>
                  <a:cubicBezTo>
                    <a:pt x="58" y="73"/>
                    <a:pt x="60" y="71"/>
                    <a:pt x="62" y="69"/>
                  </a:cubicBezTo>
                  <a:cubicBezTo>
                    <a:pt x="64" y="65"/>
                    <a:pt x="65" y="61"/>
                    <a:pt x="65" y="56"/>
                  </a:cubicBezTo>
                  <a:cubicBezTo>
                    <a:pt x="65" y="51"/>
                    <a:pt x="64" y="47"/>
                    <a:pt x="62" y="44"/>
                  </a:cubicBezTo>
                  <a:cubicBezTo>
                    <a:pt x="60" y="41"/>
                    <a:pt x="57" y="39"/>
                    <a:pt x="53" y="37"/>
                  </a:cubicBezTo>
                  <a:close/>
                  <a:moveTo>
                    <a:pt x="16" y="14"/>
                  </a:moveTo>
                  <a:cubicBezTo>
                    <a:pt x="33" y="14"/>
                    <a:pt x="33" y="14"/>
                    <a:pt x="33" y="14"/>
                  </a:cubicBezTo>
                  <a:cubicBezTo>
                    <a:pt x="37" y="14"/>
                    <a:pt x="40" y="14"/>
                    <a:pt x="42" y="15"/>
                  </a:cubicBezTo>
                  <a:cubicBezTo>
                    <a:pt x="45" y="16"/>
                    <a:pt x="47" y="19"/>
                    <a:pt x="47" y="22"/>
                  </a:cubicBezTo>
                  <a:cubicBezTo>
                    <a:pt x="47" y="26"/>
                    <a:pt x="46" y="28"/>
                    <a:pt x="43" y="29"/>
                  </a:cubicBezTo>
                  <a:cubicBezTo>
                    <a:pt x="41" y="31"/>
                    <a:pt x="38" y="31"/>
                    <a:pt x="35" y="31"/>
                  </a:cubicBezTo>
                  <a:cubicBezTo>
                    <a:pt x="16" y="31"/>
                    <a:pt x="16" y="31"/>
                    <a:pt x="16" y="31"/>
                  </a:cubicBezTo>
                  <a:lnTo>
                    <a:pt x="16" y="14"/>
                  </a:lnTo>
                  <a:close/>
                  <a:moveTo>
                    <a:pt x="43" y="65"/>
                  </a:moveTo>
                  <a:cubicBezTo>
                    <a:pt x="41" y="66"/>
                    <a:pt x="38" y="66"/>
                    <a:pt x="35" y="66"/>
                  </a:cubicBezTo>
                  <a:cubicBezTo>
                    <a:pt x="16" y="66"/>
                    <a:pt x="16" y="66"/>
                    <a:pt x="16" y="66"/>
                  </a:cubicBezTo>
                  <a:cubicBezTo>
                    <a:pt x="16" y="45"/>
                    <a:pt x="16" y="45"/>
                    <a:pt x="16" y="45"/>
                  </a:cubicBezTo>
                  <a:cubicBezTo>
                    <a:pt x="35" y="45"/>
                    <a:pt x="35" y="45"/>
                    <a:pt x="35" y="45"/>
                  </a:cubicBezTo>
                  <a:cubicBezTo>
                    <a:pt x="39" y="45"/>
                    <a:pt x="41" y="45"/>
                    <a:pt x="43" y="46"/>
                  </a:cubicBezTo>
                  <a:cubicBezTo>
                    <a:pt x="47" y="48"/>
                    <a:pt x="48" y="51"/>
                    <a:pt x="48" y="55"/>
                  </a:cubicBezTo>
                  <a:cubicBezTo>
                    <a:pt x="48" y="60"/>
                    <a:pt x="47" y="63"/>
                    <a:pt x="43"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200">
                <a:solidFill>
                  <a:prstClr val="black"/>
                </a:solidFill>
              </a:endParaRPr>
            </a:p>
          </p:txBody>
        </p:sp>
        <p:sp>
          <p:nvSpPr>
            <p:cNvPr id="2067" name="Freeform 23"/>
            <p:cNvSpPr>
              <a:spLocks noEditPoints="1"/>
            </p:cNvSpPr>
            <p:nvPr/>
          </p:nvSpPr>
          <p:spPr bwMode="auto">
            <a:xfrm>
              <a:off x="2816225" y="5902325"/>
              <a:ext cx="241300" cy="257175"/>
            </a:xfrm>
            <a:custGeom>
              <a:avLst/>
              <a:gdLst>
                <a:gd name="T0" fmla="*/ 241300 w 59"/>
                <a:gd name="T1" fmla="*/ 97971 h 63"/>
                <a:gd name="T2" fmla="*/ 220851 w 59"/>
                <a:gd name="T3" fmla="*/ 48986 h 63"/>
                <a:gd name="T4" fmla="*/ 179953 w 59"/>
                <a:gd name="T5" fmla="*/ 12246 h 63"/>
                <a:gd name="T6" fmla="*/ 122695 w 59"/>
                <a:gd name="T7" fmla="*/ 0 h 63"/>
                <a:gd name="T8" fmla="*/ 36808 w 59"/>
                <a:gd name="T9" fmla="*/ 32657 h 63"/>
                <a:gd name="T10" fmla="*/ 0 w 59"/>
                <a:gd name="T11" fmla="*/ 130629 h 63"/>
                <a:gd name="T12" fmla="*/ 36808 w 59"/>
                <a:gd name="T13" fmla="*/ 228600 h 63"/>
                <a:gd name="T14" fmla="*/ 122695 w 59"/>
                <a:gd name="T15" fmla="*/ 257175 h 63"/>
                <a:gd name="T16" fmla="*/ 216761 w 59"/>
                <a:gd name="T17" fmla="*/ 220436 h 63"/>
                <a:gd name="T18" fmla="*/ 237210 w 59"/>
                <a:gd name="T19" fmla="*/ 179614 h 63"/>
                <a:gd name="T20" fmla="*/ 175863 w 59"/>
                <a:gd name="T21" fmla="*/ 179614 h 63"/>
                <a:gd name="T22" fmla="*/ 159503 w 59"/>
                <a:gd name="T23" fmla="*/ 195943 h 63"/>
                <a:gd name="T24" fmla="*/ 126785 w 59"/>
                <a:gd name="T25" fmla="*/ 204107 h 63"/>
                <a:gd name="T26" fmla="*/ 89976 w 59"/>
                <a:gd name="T27" fmla="*/ 195943 h 63"/>
                <a:gd name="T28" fmla="*/ 65437 w 59"/>
                <a:gd name="T29" fmla="*/ 146957 h 63"/>
                <a:gd name="T30" fmla="*/ 241300 w 59"/>
                <a:gd name="T31" fmla="*/ 146957 h 63"/>
                <a:gd name="T32" fmla="*/ 241300 w 59"/>
                <a:gd name="T33" fmla="*/ 97971 h 63"/>
                <a:gd name="T34" fmla="*/ 65437 w 59"/>
                <a:gd name="T35" fmla="*/ 106136 h 63"/>
                <a:gd name="T36" fmla="*/ 81797 w 59"/>
                <a:gd name="T37" fmla="*/ 65314 h 63"/>
                <a:gd name="T38" fmla="*/ 122695 w 59"/>
                <a:gd name="T39" fmla="*/ 53068 h 63"/>
                <a:gd name="T40" fmla="*/ 159503 w 59"/>
                <a:gd name="T41" fmla="*/ 65314 h 63"/>
                <a:gd name="T42" fmla="*/ 175863 w 59"/>
                <a:gd name="T43" fmla="*/ 106136 h 63"/>
                <a:gd name="T44" fmla="*/ 65437 w 59"/>
                <a:gd name="T45" fmla="*/ 106136 h 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9" h="63">
                  <a:moveTo>
                    <a:pt x="59" y="24"/>
                  </a:moveTo>
                  <a:cubicBezTo>
                    <a:pt x="58" y="19"/>
                    <a:pt x="56" y="15"/>
                    <a:pt x="54" y="12"/>
                  </a:cubicBezTo>
                  <a:cubicBezTo>
                    <a:pt x="51" y="8"/>
                    <a:pt x="48" y="5"/>
                    <a:pt x="44" y="3"/>
                  </a:cubicBezTo>
                  <a:cubicBezTo>
                    <a:pt x="40" y="1"/>
                    <a:pt x="35" y="0"/>
                    <a:pt x="30" y="0"/>
                  </a:cubicBezTo>
                  <a:cubicBezTo>
                    <a:pt x="21" y="0"/>
                    <a:pt x="14" y="3"/>
                    <a:pt x="9" y="8"/>
                  </a:cubicBezTo>
                  <a:cubicBezTo>
                    <a:pt x="3" y="14"/>
                    <a:pt x="0" y="22"/>
                    <a:pt x="0" y="32"/>
                  </a:cubicBezTo>
                  <a:cubicBezTo>
                    <a:pt x="0" y="43"/>
                    <a:pt x="3" y="51"/>
                    <a:pt x="9" y="56"/>
                  </a:cubicBezTo>
                  <a:cubicBezTo>
                    <a:pt x="15" y="61"/>
                    <a:pt x="22" y="63"/>
                    <a:pt x="30" y="63"/>
                  </a:cubicBezTo>
                  <a:cubicBezTo>
                    <a:pt x="40" y="63"/>
                    <a:pt x="47" y="60"/>
                    <a:pt x="53" y="54"/>
                  </a:cubicBezTo>
                  <a:cubicBezTo>
                    <a:pt x="56" y="51"/>
                    <a:pt x="58" y="47"/>
                    <a:pt x="58" y="44"/>
                  </a:cubicBezTo>
                  <a:cubicBezTo>
                    <a:pt x="43" y="44"/>
                    <a:pt x="43" y="44"/>
                    <a:pt x="43" y="44"/>
                  </a:cubicBezTo>
                  <a:cubicBezTo>
                    <a:pt x="42" y="45"/>
                    <a:pt x="41" y="47"/>
                    <a:pt x="39" y="48"/>
                  </a:cubicBezTo>
                  <a:cubicBezTo>
                    <a:pt x="37" y="50"/>
                    <a:pt x="34" y="50"/>
                    <a:pt x="31" y="50"/>
                  </a:cubicBezTo>
                  <a:cubicBezTo>
                    <a:pt x="27" y="50"/>
                    <a:pt x="25" y="50"/>
                    <a:pt x="22" y="48"/>
                  </a:cubicBezTo>
                  <a:cubicBezTo>
                    <a:pt x="18" y="46"/>
                    <a:pt x="16" y="42"/>
                    <a:pt x="16" y="36"/>
                  </a:cubicBezTo>
                  <a:cubicBezTo>
                    <a:pt x="59" y="36"/>
                    <a:pt x="59" y="36"/>
                    <a:pt x="59" y="36"/>
                  </a:cubicBezTo>
                  <a:cubicBezTo>
                    <a:pt x="59" y="31"/>
                    <a:pt x="59" y="27"/>
                    <a:pt x="59" y="24"/>
                  </a:cubicBezTo>
                  <a:close/>
                  <a:moveTo>
                    <a:pt x="16" y="26"/>
                  </a:moveTo>
                  <a:cubicBezTo>
                    <a:pt x="17" y="22"/>
                    <a:pt x="18" y="19"/>
                    <a:pt x="20" y="16"/>
                  </a:cubicBezTo>
                  <a:cubicBezTo>
                    <a:pt x="23" y="14"/>
                    <a:pt x="26" y="13"/>
                    <a:pt x="30" y="13"/>
                  </a:cubicBezTo>
                  <a:cubicBezTo>
                    <a:pt x="33" y="13"/>
                    <a:pt x="36" y="14"/>
                    <a:pt x="39" y="16"/>
                  </a:cubicBezTo>
                  <a:cubicBezTo>
                    <a:pt x="41" y="18"/>
                    <a:pt x="43" y="21"/>
                    <a:pt x="43" y="26"/>
                  </a:cubicBezTo>
                  <a:lnTo>
                    <a:pt x="16"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200">
                <a:solidFill>
                  <a:prstClr val="black"/>
                </a:solidFill>
              </a:endParaRPr>
            </a:p>
          </p:txBody>
        </p:sp>
        <p:sp>
          <p:nvSpPr>
            <p:cNvPr id="2068" name="Rectangle 24"/>
            <p:cNvSpPr>
              <a:spLocks noChangeArrowheads="1"/>
            </p:cNvSpPr>
            <p:nvPr/>
          </p:nvSpPr>
          <p:spPr bwMode="auto">
            <a:xfrm>
              <a:off x="2865438" y="5842000"/>
              <a:ext cx="142875" cy="41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200">
                <a:solidFill>
                  <a:prstClr val="black"/>
                </a:solidFill>
                <a:latin typeface="+mn-lt"/>
              </a:endParaRPr>
            </a:p>
          </p:txBody>
        </p:sp>
        <p:sp>
          <p:nvSpPr>
            <p:cNvPr id="2069" name="Freeform 25"/>
            <p:cNvSpPr>
              <a:spLocks/>
            </p:cNvSpPr>
            <p:nvPr/>
          </p:nvSpPr>
          <p:spPr bwMode="auto">
            <a:xfrm>
              <a:off x="5943600" y="2384425"/>
              <a:ext cx="293688" cy="617538"/>
            </a:xfrm>
            <a:custGeom>
              <a:avLst/>
              <a:gdLst>
                <a:gd name="T0" fmla="*/ 61185 w 72"/>
                <a:gd name="T1" fmla="*/ 126779 h 151"/>
                <a:gd name="T2" fmla="*/ 61185 w 72"/>
                <a:gd name="T3" fmla="*/ 212662 h 151"/>
                <a:gd name="T4" fmla="*/ 0 w 72"/>
                <a:gd name="T5" fmla="*/ 212662 h 151"/>
                <a:gd name="T6" fmla="*/ 0 w 72"/>
                <a:gd name="T7" fmla="*/ 323082 h 151"/>
                <a:gd name="T8" fmla="*/ 61185 w 72"/>
                <a:gd name="T9" fmla="*/ 323082 h 151"/>
                <a:gd name="T10" fmla="*/ 61185 w 72"/>
                <a:gd name="T11" fmla="*/ 617537 h 151"/>
                <a:gd name="T12" fmla="*/ 191713 w 72"/>
                <a:gd name="T13" fmla="*/ 617537 h 151"/>
                <a:gd name="T14" fmla="*/ 191713 w 72"/>
                <a:gd name="T15" fmla="*/ 323082 h 151"/>
                <a:gd name="T16" fmla="*/ 281451 w 72"/>
                <a:gd name="T17" fmla="*/ 323082 h 151"/>
                <a:gd name="T18" fmla="*/ 293688 w 72"/>
                <a:gd name="T19" fmla="*/ 212662 h 151"/>
                <a:gd name="T20" fmla="*/ 191713 w 72"/>
                <a:gd name="T21" fmla="*/ 212662 h 151"/>
                <a:gd name="T22" fmla="*/ 191713 w 72"/>
                <a:gd name="T23" fmla="*/ 139048 h 151"/>
                <a:gd name="T24" fmla="*/ 220266 w 72"/>
                <a:gd name="T25" fmla="*/ 114510 h 151"/>
                <a:gd name="T26" fmla="*/ 293688 w 72"/>
                <a:gd name="T27" fmla="*/ 114510 h 151"/>
                <a:gd name="T28" fmla="*/ 293688 w 72"/>
                <a:gd name="T29" fmla="*/ 0 h 151"/>
                <a:gd name="T30" fmla="*/ 195792 w 72"/>
                <a:gd name="T31" fmla="*/ 0 h 151"/>
                <a:gd name="T32" fmla="*/ 61185 w 72"/>
                <a:gd name="T33" fmla="*/ 126779 h 1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2" h="151">
                  <a:moveTo>
                    <a:pt x="15" y="31"/>
                  </a:moveTo>
                  <a:cubicBezTo>
                    <a:pt x="15" y="35"/>
                    <a:pt x="15" y="52"/>
                    <a:pt x="15" y="52"/>
                  </a:cubicBezTo>
                  <a:cubicBezTo>
                    <a:pt x="0" y="52"/>
                    <a:pt x="0" y="52"/>
                    <a:pt x="0" y="52"/>
                  </a:cubicBezTo>
                  <a:cubicBezTo>
                    <a:pt x="0" y="79"/>
                    <a:pt x="0" y="79"/>
                    <a:pt x="0" y="79"/>
                  </a:cubicBezTo>
                  <a:cubicBezTo>
                    <a:pt x="15" y="79"/>
                    <a:pt x="15" y="79"/>
                    <a:pt x="15" y="79"/>
                  </a:cubicBezTo>
                  <a:cubicBezTo>
                    <a:pt x="15" y="151"/>
                    <a:pt x="15" y="151"/>
                    <a:pt x="15" y="151"/>
                  </a:cubicBezTo>
                  <a:cubicBezTo>
                    <a:pt x="47" y="151"/>
                    <a:pt x="47" y="151"/>
                    <a:pt x="47" y="151"/>
                  </a:cubicBezTo>
                  <a:cubicBezTo>
                    <a:pt x="47" y="79"/>
                    <a:pt x="47" y="79"/>
                    <a:pt x="47" y="79"/>
                  </a:cubicBezTo>
                  <a:cubicBezTo>
                    <a:pt x="69" y="79"/>
                    <a:pt x="69" y="79"/>
                    <a:pt x="69" y="79"/>
                  </a:cubicBezTo>
                  <a:cubicBezTo>
                    <a:pt x="69" y="79"/>
                    <a:pt x="71" y="66"/>
                    <a:pt x="72" y="52"/>
                  </a:cubicBezTo>
                  <a:cubicBezTo>
                    <a:pt x="69" y="52"/>
                    <a:pt x="47" y="52"/>
                    <a:pt x="47" y="52"/>
                  </a:cubicBezTo>
                  <a:cubicBezTo>
                    <a:pt x="47" y="52"/>
                    <a:pt x="47" y="37"/>
                    <a:pt x="47" y="34"/>
                  </a:cubicBezTo>
                  <a:cubicBezTo>
                    <a:pt x="47" y="31"/>
                    <a:pt x="51" y="28"/>
                    <a:pt x="54" y="28"/>
                  </a:cubicBezTo>
                  <a:cubicBezTo>
                    <a:pt x="58" y="28"/>
                    <a:pt x="65" y="28"/>
                    <a:pt x="72" y="28"/>
                  </a:cubicBezTo>
                  <a:cubicBezTo>
                    <a:pt x="72" y="24"/>
                    <a:pt x="72" y="12"/>
                    <a:pt x="72" y="0"/>
                  </a:cubicBezTo>
                  <a:cubicBezTo>
                    <a:pt x="63" y="0"/>
                    <a:pt x="53" y="0"/>
                    <a:pt x="48" y="0"/>
                  </a:cubicBezTo>
                  <a:cubicBezTo>
                    <a:pt x="15" y="0"/>
                    <a:pt x="15" y="27"/>
                    <a:pt x="15"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200">
                <a:solidFill>
                  <a:prstClr val="black"/>
                </a:solidFill>
              </a:endParaRPr>
            </a:p>
          </p:txBody>
        </p:sp>
        <p:sp>
          <p:nvSpPr>
            <p:cNvPr id="2070" name="Freeform 26"/>
            <p:cNvSpPr>
              <a:spLocks/>
            </p:cNvSpPr>
            <p:nvPr/>
          </p:nvSpPr>
          <p:spPr bwMode="auto">
            <a:xfrm>
              <a:off x="9072563" y="5727700"/>
              <a:ext cx="652462" cy="530225"/>
            </a:xfrm>
            <a:custGeom>
              <a:avLst/>
              <a:gdLst>
                <a:gd name="T0" fmla="*/ 652463 w 160"/>
                <a:gd name="T1" fmla="*/ 61180 h 130"/>
                <a:gd name="T2" fmla="*/ 574983 w 160"/>
                <a:gd name="T3" fmla="*/ 85652 h 130"/>
                <a:gd name="T4" fmla="*/ 636151 w 160"/>
                <a:gd name="T5" fmla="*/ 8157 h 130"/>
                <a:gd name="T6" fmla="*/ 550516 w 160"/>
                <a:gd name="T7" fmla="*/ 40787 h 130"/>
                <a:gd name="T8" fmla="*/ 452646 w 160"/>
                <a:gd name="T9" fmla="*/ 0 h 130"/>
                <a:gd name="T10" fmla="*/ 318076 w 160"/>
                <a:gd name="T11" fmla="*/ 134596 h 130"/>
                <a:gd name="T12" fmla="*/ 322154 w 160"/>
                <a:gd name="T13" fmla="*/ 163146 h 130"/>
                <a:gd name="T14" fmla="*/ 44857 w 160"/>
                <a:gd name="T15" fmla="*/ 24472 h 130"/>
                <a:gd name="T16" fmla="*/ 28545 w 160"/>
                <a:gd name="T17" fmla="*/ 89730 h 130"/>
                <a:gd name="T18" fmla="*/ 85636 w 160"/>
                <a:gd name="T19" fmla="*/ 203933 h 130"/>
                <a:gd name="T20" fmla="*/ 24467 w 160"/>
                <a:gd name="T21" fmla="*/ 187618 h 130"/>
                <a:gd name="T22" fmla="*/ 24467 w 160"/>
                <a:gd name="T23" fmla="*/ 187618 h 130"/>
                <a:gd name="T24" fmla="*/ 134570 w 160"/>
                <a:gd name="T25" fmla="*/ 318135 h 130"/>
                <a:gd name="T26" fmla="*/ 97869 w 160"/>
                <a:gd name="T27" fmla="*/ 322214 h 130"/>
                <a:gd name="T28" fmla="*/ 73402 w 160"/>
                <a:gd name="T29" fmla="*/ 322214 h 130"/>
                <a:gd name="T30" fmla="*/ 199817 w 160"/>
                <a:gd name="T31" fmla="*/ 416023 h 130"/>
                <a:gd name="T32" fmla="*/ 32623 w 160"/>
                <a:gd name="T33" fmla="*/ 473124 h 130"/>
                <a:gd name="T34" fmla="*/ 0 w 160"/>
                <a:gd name="T35" fmla="*/ 469045 h 130"/>
                <a:gd name="T36" fmla="*/ 203895 w 160"/>
                <a:gd name="T37" fmla="*/ 530225 h 130"/>
                <a:gd name="T38" fmla="*/ 587217 w 160"/>
                <a:gd name="T39" fmla="*/ 150910 h 130"/>
                <a:gd name="T40" fmla="*/ 587217 w 160"/>
                <a:gd name="T41" fmla="*/ 130517 h 130"/>
                <a:gd name="T42" fmla="*/ 652463 w 160"/>
                <a:gd name="T43" fmla="*/ 61180 h 1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0" h="130">
                  <a:moveTo>
                    <a:pt x="160" y="15"/>
                  </a:moveTo>
                  <a:cubicBezTo>
                    <a:pt x="154" y="18"/>
                    <a:pt x="148" y="20"/>
                    <a:pt x="141" y="21"/>
                  </a:cubicBezTo>
                  <a:cubicBezTo>
                    <a:pt x="148" y="16"/>
                    <a:pt x="153" y="10"/>
                    <a:pt x="156" y="2"/>
                  </a:cubicBezTo>
                  <a:cubicBezTo>
                    <a:pt x="149" y="6"/>
                    <a:pt x="142" y="9"/>
                    <a:pt x="135" y="10"/>
                  </a:cubicBezTo>
                  <a:cubicBezTo>
                    <a:pt x="129" y="4"/>
                    <a:pt x="120" y="0"/>
                    <a:pt x="111" y="0"/>
                  </a:cubicBezTo>
                  <a:cubicBezTo>
                    <a:pt x="93" y="0"/>
                    <a:pt x="78" y="15"/>
                    <a:pt x="78" y="33"/>
                  </a:cubicBezTo>
                  <a:cubicBezTo>
                    <a:pt x="78" y="35"/>
                    <a:pt x="78" y="38"/>
                    <a:pt x="79" y="40"/>
                  </a:cubicBezTo>
                  <a:cubicBezTo>
                    <a:pt x="52" y="39"/>
                    <a:pt x="27" y="26"/>
                    <a:pt x="11" y="6"/>
                  </a:cubicBezTo>
                  <a:cubicBezTo>
                    <a:pt x="8" y="11"/>
                    <a:pt x="7" y="16"/>
                    <a:pt x="7" y="22"/>
                  </a:cubicBezTo>
                  <a:cubicBezTo>
                    <a:pt x="7" y="34"/>
                    <a:pt x="13" y="44"/>
                    <a:pt x="21" y="50"/>
                  </a:cubicBezTo>
                  <a:cubicBezTo>
                    <a:pt x="16" y="50"/>
                    <a:pt x="11" y="48"/>
                    <a:pt x="6" y="46"/>
                  </a:cubicBezTo>
                  <a:cubicBezTo>
                    <a:pt x="6" y="46"/>
                    <a:pt x="6" y="46"/>
                    <a:pt x="6" y="46"/>
                  </a:cubicBezTo>
                  <a:cubicBezTo>
                    <a:pt x="6" y="62"/>
                    <a:pt x="18" y="75"/>
                    <a:pt x="33" y="78"/>
                  </a:cubicBezTo>
                  <a:cubicBezTo>
                    <a:pt x="30" y="79"/>
                    <a:pt x="27" y="79"/>
                    <a:pt x="24" y="79"/>
                  </a:cubicBezTo>
                  <a:cubicBezTo>
                    <a:pt x="22" y="79"/>
                    <a:pt x="20" y="79"/>
                    <a:pt x="18" y="79"/>
                  </a:cubicBezTo>
                  <a:cubicBezTo>
                    <a:pt x="22" y="92"/>
                    <a:pt x="34" y="101"/>
                    <a:pt x="49" y="102"/>
                  </a:cubicBezTo>
                  <a:cubicBezTo>
                    <a:pt x="37" y="110"/>
                    <a:pt x="23" y="116"/>
                    <a:pt x="8" y="116"/>
                  </a:cubicBezTo>
                  <a:cubicBezTo>
                    <a:pt x="5" y="116"/>
                    <a:pt x="3" y="116"/>
                    <a:pt x="0" y="115"/>
                  </a:cubicBezTo>
                  <a:cubicBezTo>
                    <a:pt x="15" y="125"/>
                    <a:pt x="32" y="130"/>
                    <a:pt x="50" y="130"/>
                  </a:cubicBezTo>
                  <a:cubicBezTo>
                    <a:pt x="111" y="130"/>
                    <a:pt x="144" y="80"/>
                    <a:pt x="144" y="37"/>
                  </a:cubicBezTo>
                  <a:cubicBezTo>
                    <a:pt x="144" y="35"/>
                    <a:pt x="144" y="34"/>
                    <a:pt x="144" y="32"/>
                  </a:cubicBezTo>
                  <a:cubicBezTo>
                    <a:pt x="150" y="28"/>
                    <a:pt x="156" y="22"/>
                    <a:pt x="160"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200">
                <a:solidFill>
                  <a:prstClr val="black"/>
                </a:solidFill>
              </a:endParaRPr>
            </a:p>
          </p:txBody>
        </p:sp>
        <p:sp>
          <p:nvSpPr>
            <p:cNvPr id="2071" name="Freeform 27"/>
            <p:cNvSpPr>
              <a:spLocks noEditPoints="1"/>
            </p:cNvSpPr>
            <p:nvPr/>
          </p:nvSpPr>
          <p:spPr bwMode="auto">
            <a:xfrm>
              <a:off x="3554413" y="3417888"/>
              <a:ext cx="444500" cy="449262"/>
            </a:xfrm>
            <a:custGeom>
              <a:avLst/>
              <a:gdLst>
                <a:gd name="T0" fmla="*/ 101950 w 109"/>
                <a:gd name="T1" fmla="*/ 347157 h 110"/>
                <a:gd name="T2" fmla="*/ 118261 w 109"/>
                <a:gd name="T3" fmla="*/ 387999 h 110"/>
                <a:gd name="T4" fmla="*/ 101950 w 109"/>
                <a:gd name="T5" fmla="*/ 428841 h 110"/>
                <a:gd name="T6" fmla="*/ 101950 w 109"/>
                <a:gd name="T7" fmla="*/ 428841 h 110"/>
                <a:gd name="T8" fmla="*/ 57092 w 109"/>
                <a:gd name="T9" fmla="*/ 449262 h 110"/>
                <a:gd name="T10" fmla="*/ 16312 w 109"/>
                <a:gd name="T11" fmla="*/ 428841 h 110"/>
                <a:gd name="T12" fmla="*/ 0 w 109"/>
                <a:gd name="T13" fmla="*/ 387999 h 110"/>
                <a:gd name="T14" fmla="*/ 16312 w 109"/>
                <a:gd name="T15" fmla="*/ 347157 h 110"/>
                <a:gd name="T16" fmla="*/ 16312 w 109"/>
                <a:gd name="T17" fmla="*/ 347157 h 110"/>
                <a:gd name="T18" fmla="*/ 57092 w 109"/>
                <a:gd name="T19" fmla="*/ 330820 h 110"/>
                <a:gd name="T20" fmla="*/ 101950 w 109"/>
                <a:gd name="T21" fmla="*/ 347157 h 110"/>
                <a:gd name="T22" fmla="*/ 101950 w 109"/>
                <a:gd name="T23" fmla="*/ 347157 h 110"/>
                <a:gd name="T24" fmla="*/ 101950 w 109"/>
                <a:gd name="T25" fmla="*/ 347157 h 110"/>
                <a:gd name="T26" fmla="*/ 101950 w 109"/>
                <a:gd name="T27" fmla="*/ 347157 h 110"/>
                <a:gd name="T28" fmla="*/ 16312 w 109"/>
                <a:gd name="T29" fmla="*/ 428841 h 110"/>
                <a:gd name="T30" fmla="*/ 16312 w 109"/>
                <a:gd name="T31" fmla="*/ 428841 h 110"/>
                <a:gd name="T32" fmla="*/ 16312 w 109"/>
                <a:gd name="T33" fmla="*/ 428841 h 110"/>
                <a:gd name="T34" fmla="*/ 0 w 109"/>
                <a:gd name="T35" fmla="*/ 155200 h 110"/>
                <a:gd name="T36" fmla="*/ 0 w 109"/>
                <a:gd name="T37" fmla="*/ 236884 h 110"/>
                <a:gd name="T38" fmla="*/ 146807 w 109"/>
                <a:gd name="T39" fmla="*/ 298147 h 110"/>
                <a:gd name="T40" fmla="*/ 207977 w 109"/>
                <a:gd name="T41" fmla="*/ 449262 h 110"/>
                <a:gd name="T42" fmla="*/ 207977 w 109"/>
                <a:gd name="T43" fmla="*/ 449262 h 110"/>
                <a:gd name="T44" fmla="*/ 207977 w 109"/>
                <a:gd name="T45" fmla="*/ 449262 h 110"/>
                <a:gd name="T46" fmla="*/ 293615 w 109"/>
                <a:gd name="T47" fmla="*/ 449262 h 110"/>
                <a:gd name="T48" fmla="*/ 207977 w 109"/>
                <a:gd name="T49" fmla="*/ 240968 h 110"/>
                <a:gd name="T50" fmla="*/ 0 w 109"/>
                <a:gd name="T51" fmla="*/ 155200 h 110"/>
                <a:gd name="T52" fmla="*/ 0 w 109"/>
                <a:gd name="T53" fmla="*/ 0 h 110"/>
                <a:gd name="T54" fmla="*/ 0 w 109"/>
                <a:gd name="T55" fmla="*/ 85768 h 110"/>
                <a:gd name="T56" fmla="*/ 358862 w 109"/>
                <a:gd name="T57" fmla="*/ 449262 h 110"/>
                <a:gd name="T58" fmla="*/ 444500 w 109"/>
                <a:gd name="T59" fmla="*/ 449262 h 110"/>
                <a:gd name="T60" fmla="*/ 314005 w 109"/>
                <a:gd name="T61" fmla="*/ 130694 h 110"/>
                <a:gd name="T62" fmla="*/ 0 w 109"/>
                <a:gd name="T63" fmla="*/ 0 h 1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9" h="110">
                  <a:moveTo>
                    <a:pt x="25" y="85"/>
                  </a:moveTo>
                  <a:cubicBezTo>
                    <a:pt x="27" y="88"/>
                    <a:pt x="29" y="91"/>
                    <a:pt x="29" y="95"/>
                  </a:cubicBezTo>
                  <a:cubicBezTo>
                    <a:pt x="29" y="99"/>
                    <a:pt x="27" y="103"/>
                    <a:pt x="25" y="105"/>
                  </a:cubicBezTo>
                  <a:cubicBezTo>
                    <a:pt x="25" y="105"/>
                    <a:pt x="25" y="105"/>
                    <a:pt x="25" y="105"/>
                  </a:cubicBezTo>
                  <a:cubicBezTo>
                    <a:pt x="22" y="108"/>
                    <a:pt x="18" y="110"/>
                    <a:pt x="14" y="110"/>
                  </a:cubicBezTo>
                  <a:cubicBezTo>
                    <a:pt x="10" y="110"/>
                    <a:pt x="7" y="108"/>
                    <a:pt x="4" y="105"/>
                  </a:cubicBezTo>
                  <a:cubicBezTo>
                    <a:pt x="1" y="103"/>
                    <a:pt x="0" y="99"/>
                    <a:pt x="0" y="95"/>
                  </a:cubicBezTo>
                  <a:cubicBezTo>
                    <a:pt x="0" y="91"/>
                    <a:pt x="1" y="88"/>
                    <a:pt x="4" y="85"/>
                  </a:cubicBezTo>
                  <a:cubicBezTo>
                    <a:pt x="4" y="85"/>
                    <a:pt x="4" y="85"/>
                    <a:pt x="4" y="85"/>
                  </a:cubicBezTo>
                  <a:cubicBezTo>
                    <a:pt x="7" y="82"/>
                    <a:pt x="10" y="81"/>
                    <a:pt x="14" y="81"/>
                  </a:cubicBezTo>
                  <a:cubicBezTo>
                    <a:pt x="18" y="81"/>
                    <a:pt x="22" y="82"/>
                    <a:pt x="25" y="85"/>
                  </a:cubicBezTo>
                  <a:close/>
                  <a:moveTo>
                    <a:pt x="25" y="85"/>
                  </a:moveTo>
                  <a:cubicBezTo>
                    <a:pt x="25" y="85"/>
                    <a:pt x="25" y="85"/>
                    <a:pt x="25" y="85"/>
                  </a:cubicBezTo>
                  <a:cubicBezTo>
                    <a:pt x="25" y="85"/>
                    <a:pt x="25" y="85"/>
                    <a:pt x="25" y="85"/>
                  </a:cubicBezTo>
                  <a:close/>
                  <a:moveTo>
                    <a:pt x="4" y="105"/>
                  </a:moveTo>
                  <a:cubicBezTo>
                    <a:pt x="4" y="105"/>
                    <a:pt x="4" y="105"/>
                    <a:pt x="4" y="105"/>
                  </a:cubicBezTo>
                  <a:cubicBezTo>
                    <a:pt x="4" y="105"/>
                    <a:pt x="4" y="105"/>
                    <a:pt x="4" y="105"/>
                  </a:cubicBezTo>
                  <a:close/>
                  <a:moveTo>
                    <a:pt x="0" y="38"/>
                  </a:moveTo>
                  <a:cubicBezTo>
                    <a:pt x="0" y="58"/>
                    <a:pt x="0" y="58"/>
                    <a:pt x="0" y="58"/>
                  </a:cubicBezTo>
                  <a:cubicBezTo>
                    <a:pt x="13" y="58"/>
                    <a:pt x="26" y="64"/>
                    <a:pt x="36" y="73"/>
                  </a:cubicBezTo>
                  <a:cubicBezTo>
                    <a:pt x="46" y="83"/>
                    <a:pt x="51" y="96"/>
                    <a:pt x="51" y="110"/>
                  </a:cubicBezTo>
                  <a:cubicBezTo>
                    <a:pt x="51" y="110"/>
                    <a:pt x="51" y="110"/>
                    <a:pt x="51" y="110"/>
                  </a:cubicBezTo>
                  <a:cubicBezTo>
                    <a:pt x="51" y="110"/>
                    <a:pt x="51" y="110"/>
                    <a:pt x="51" y="110"/>
                  </a:cubicBezTo>
                  <a:cubicBezTo>
                    <a:pt x="72" y="110"/>
                    <a:pt x="72" y="110"/>
                    <a:pt x="72" y="110"/>
                  </a:cubicBezTo>
                  <a:cubicBezTo>
                    <a:pt x="72" y="90"/>
                    <a:pt x="64" y="72"/>
                    <a:pt x="51" y="59"/>
                  </a:cubicBezTo>
                  <a:cubicBezTo>
                    <a:pt x="38" y="46"/>
                    <a:pt x="20" y="38"/>
                    <a:pt x="0" y="38"/>
                  </a:cubicBezTo>
                  <a:close/>
                  <a:moveTo>
                    <a:pt x="0" y="0"/>
                  </a:moveTo>
                  <a:cubicBezTo>
                    <a:pt x="0" y="21"/>
                    <a:pt x="0" y="21"/>
                    <a:pt x="0" y="21"/>
                  </a:cubicBezTo>
                  <a:cubicBezTo>
                    <a:pt x="49" y="21"/>
                    <a:pt x="88" y="61"/>
                    <a:pt x="88" y="110"/>
                  </a:cubicBezTo>
                  <a:cubicBezTo>
                    <a:pt x="109" y="110"/>
                    <a:pt x="109" y="110"/>
                    <a:pt x="109" y="110"/>
                  </a:cubicBezTo>
                  <a:cubicBezTo>
                    <a:pt x="109" y="80"/>
                    <a:pt x="97" y="52"/>
                    <a:pt x="77" y="32"/>
                  </a:cubicBezTo>
                  <a:cubicBezTo>
                    <a:pt x="57" y="13"/>
                    <a:pt x="3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200">
                <a:solidFill>
                  <a:prstClr val="black"/>
                </a:solidFill>
              </a:endParaRPr>
            </a:p>
          </p:txBody>
        </p:sp>
        <p:sp>
          <p:nvSpPr>
            <p:cNvPr id="2072" name="Freeform 28"/>
            <p:cNvSpPr>
              <a:spLocks noEditPoints="1"/>
            </p:cNvSpPr>
            <p:nvPr/>
          </p:nvSpPr>
          <p:spPr bwMode="auto">
            <a:xfrm>
              <a:off x="8118475" y="3446463"/>
              <a:ext cx="639763" cy="428625"/>
            </a:xfrm>
            <a:custGeom>
              <a:avLst/>
              <a:gdLst>
                <a:gd name="T0" fmla="*/ 635688 w 157"/>
                <a:gd name="T1" fmla="*/ 93889 h 105"/>
                <a:gd name="T2" fmla="*/ 541965 w 157"/>
                <a:gd name="T3" fmla="*/ 4082 h 105"/>
                <a:gd name="T4" fmla="*/ 330069 w 157"/>
                <a:gd name="T5" fmla="*/ 0 h 105"/>
                <a:gd name="T6" fmla="*/ 321919 w 157"/>
                <a:gd name="T7" fmla="*/ 0 h 105"/>
                <a:gd name="T8" fmla="*/ 309694 w 157"/>
                <a:gd name="T9" fmla="*/ 0 h 105"/>
                <a:gd name="T10" fmla="*/ 97798 w 157"/>
                <a:gd name="T11" fmla="*/ 4082 h 105"/>
                <a:gd name="T12" fmla="*/ 4075 w 157"/>
                <a:gd name="T13" fmla="*/ 93889 h 105"/>
                <a:gd name="T14" fmla="*/ 0 w 157"/>
                <a:gd name="T15" fmla="*/ 212271 h 105"/>
                <a:gd name="T16" fmla="*/ 4075 w 157"/>
                <a:gd name="T17" fmla="*/ 334736 h 105"/>
                <a:gd name="T18" fmla="*/ 97798 w 157"/>
                <a:gd name="T19" fmla="*/ 424543 h 105"/>
                <a:gd name="T20" fmla="*/ 321919 w 157"/>
                <a:gd name="T21" fmla="*/ 428625 h 105"/>
                <a:gd name="T22" fmla="*/ 541965 w 157"/>
                <a:gd name="T23" fmla="*/ 424543 h 105"/>
                <a:gd name="T24" fmla="*/ 635688 w 157"/>
                <a:gd name="T25" fmla="*/ 334736 h 105"/>
                <a:gd name="T26" fmla="*/ 639763 w 157"/>
                <a:gd name="T27" fmla="*/ 212271 h 105"/>
                <a:gd name="T28" fmla="*/ 635688 w 157"/>
                <a:gd name="T29" fmla="*/ 93889 h 105"/>
                <a:gd name="T30" fmla="*/ 436017 w 157"/>
                <a:gd name="T31" fmla="*/ 232682 h 105"/>
                <a:gd name="T32" fmla="*/ 260795 w 157"/>
                <a:gd name="T33" fmla="*/ 334736 h 105"/>
                <a:gd name="T34" fmla="*/ 228196 w 157"/>
                <a:gd name="T35" fmla="*/ 314325 h 105"/>
                <a:gd name="T36" fmla="*/ 228196 w 157"/>
                <a:gd name="T37" fmla="*/ 110218 h 105"/>
                <a:gd name="T38" fmla="*/ 260795 w 157"/>
                <a:gd name="T39" fmla="*/ 93889 h 105"/>
                <a:gd name="T40" fmla="*/ 436017 w 157"/>
                <a:gd name="T41" fmla="*/ 195943 h 105"/>
                <a:gd name="T42" fmla="*/ 436017 w 157"/>
                <a:gd name="T43" fmla="*/ 232682 h 10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57" h="105">
                  <a:moveTo>
                    <a:pt x="156" y="23"/>
                  </a:moveTo>
                  <a:cubicBezTo>
                    <a:pt x="156" y="11"/>
                    <a:pt x="146" y="1"/>
                    <a:pt x="133" y="1"/>
                  </a:cubicBezTo>
                  <a:cubicBezTo>
                    <a:pt x="117" y="0"/>
                    <a:pt x="99" y="0"/>
                    <a:pt x="81" y="0"/>
                  </a:cubicBezTo>
                  <a:cubicBezTo>
                    <a:pt x="81" y="0"/>
                    <a:pt x="80" y="0"/>
                    <a:pt x="79" y="0"/>
                  </a:cubicBezTo>
                  <a:cubicBezTo>
                    <a:pt x="78" y="0"/>
                    <a:pt x="77" y="0"/>
                    <a:pt x="76" y="0"/>
                  </a:cubicBezTo>
                  <a:cubicBezTo>
                    <a:pt x="58" y="0"/>
                    <a:pt x="41" y="0"/>
                    <a:pt x="24" y="1"/>
                  </a:cubicBezTo>
                  <a:cubicBezTo>
                    <a:pt x="11" y="1"/>
                    <a:pt x="1" y="11"/>
                    <a:pt x="1" y="23"/>
                  </a:cubicBezTo>
                  <a:cubicBezTo>
                    <a:pt x="1" y="33"/>
                    <a:pt x="0" y="43"/>
                    <a:pt x="0" y="52"/>
                  </a:cubicBezTo>
                  <a:cubicBezTo>
                    <a:pt x="0" y="62"/>
                    <a:pt x="1" y="72"/>
                    <a:pt x="1" y="82"/>
                  </a:cubicBezTo>
                  <a:cubicBezTo>
                    <a:pt x="1" y="94"/>
                    <a:pt x="11" y="104"/>
                    <a:pt x="24" y="104"/>
                  </a:cubicBezTo>
                  <a:cubicBezTo>
                    <a:pt x="42" y="105"/>
                    <a:pt x="60" y="105"/>
                    <a:pt x="79" y="105"/>
                  </a:cubicBezTo>
                  <a:cubicBezTo>
                    <a:pt x="97" y="105"/>
                    <a:pt x="116" y="105"/>
                    <a:pt x="133" y="104"/>
                  </a:cubicBezTo>
                  <a:cubicBezTo>
                    <a:pt x="146" y="104"/>
                    <a:pt x="156" y="94"/>
                    <a:pt x="156" y="82"/>
                  </a:cubicBezTo>
                  <a:cubicBezTo>
                    <a:pt x="157" y="72"/>
                    <a:pt x="157" y="62"/>
                    <a:pt x="157" y="52"/>
                  </a:cubicBezTo>
                  <a:cubicBezTo>
                    <a:pt x="157" y="43"/>
                    <a:pt x="157" y="33"/>
                    <a:pt x="156" y="23"/>
                  </a:cubicBezTo>
                  <a:close/>
                  <a:moveTo>
                    <a:pt x="107" y="57"/>
                  </a:moveTo>
                  <a:cubicBezTo>
                    <a:pt x="64" y="82"/>
                    <a:pt x="64" y="82"/>
                    <a:pt x="64" y="82"/>
                  </a:cubicBezTo>
                  <a:cubicBezTo>
                    <a:pt x="60" y="85"/>
                    <a:pt x="56" y="83"/>
                    <a:pt x="56" y="77"/>
                  </a:cubicBezTo>
                  <a:cubicBezTo>
                    <a:pt x="56" y="27"/>
                    <a:pt x="56" y="27"/>
                    <a:pt x="56" y="27"/>
                  </a:cubicBezTo>
                  <a:cubicBezTo>
                    <a:pt x="56" y="22"/>
                    <a:pt x="60" y="20"/>
                    <a:pt x="64" y="23"/>
                  </a:cubicBezTo>
                  <a:cubicBezTo>
                    <a:pt x="107" y="48"/>
                    <a:pt x="107" y="48"/>
                    <a:pt x="107" y="48"/>
                  </a:cubicBezTo>
                  <a:cubicBezTo>
                    <a:pt x="112" y="50"/>
                    <a:pt x="112" y="54"/>
                    <a:pt x="107" y="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200">
                <a:solidFill>
                  <a:prstClr val="black"/>
                </a:solidFill>
              </a:endParaRPr>
            </a:p>
          </p:txBody>
        </p:sp>
        <p:sp>
          <p:nvSpPr>
            <p:cNvPr id="2073" name="TextBox 93"/>
            <p:cNvSpPr txBox="1">
              <a:spLocks noChangeArrowheads="1"/>
            </p:cNvSpPr>
            <p:nvPr/>
          </p:nvSpPr>
          <p:spPr bwMode="auto">
            <a:xfrm>
              <a:off x="1057198" y="2591189"/>
              <a:ext cx="2470942" cy="749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ru-RU" sz="2400" dirty="0">
                  <a:solidFill>
                    <a:prstClr val="black"/>
                  </a:solidFill>
                  <a:latin typeface="+mn-lt"/>
                  <a:cs typeface="Open Sans" panose="020B0606030504020204" pitchFamily="34" charset="0"/>
                </a:rPr>
                <a:t>Lorem ipsum dolor sit </a:t>
              </a:r>
              <a:r>
                <a:rPr lang="en-US" altLang="ru-RU" sz="2400" dirty="0" err="1">
                  <a:solidFill>
                    <a:prstClr val="black"/>
                  </a:solidFill>
                  <a:latin typeface="+mn-lt"/>
                  <a:cs typeface="Open Sans" panose="020B0606030504020204" pitchFamily="34" charset="0"/>
                </a:rPr>
                <a:t>amet</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consetur</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adipin</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nnscing</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elit</a:t>
              </a:r>
              <a:endParaRPr lang="ru-RU" altLang="ru-RU" sz="2400" dirty="0">
                <a:solidFill>
                  <a:prstClr val="black"/>
                </a:solidFill>
                <a:latin typeface="+mn-lt"/>
                <a:cs typeface="Open Sans" panose="020B0606030504020204" pitchFamily="34" charset="0"/>
              </a:endParaRPr>
            </a:p>
          </p:txBody>
        </p:sp>
        <p:sp>
          <p:nvSpPr>
            <p:cNvPr id="2074" name="TextBox 93"/>
            <p:cNvSpPr txBox="1">
              <a:spLocks noChangeArrowheads="1"/>
            </p:cNvSpPr>
            <p:nvPr/>
          </p:nvSpPr>
          <p:spPr bwMode="auto">
            <a:xfrm>
              <a:off x="5307400" y="1081475"/>
              <a:ext cx="2390776" cy="749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ru-RU" sz="2400" dirty="0">
                  <a:solidFill>
                    <a:prstClr val="black"/>
                  </a:solidFill>
                  <a:latin typeface="+mn-lt"/>
                  <a:cs typeface="Open Sans" panose="020B0606030504020204" pitchFamily="34" charset="0"/>
                </a:rPr>
                <a:t>Lorem ipsum dolor sit </a:t>
              </a:r>
              <a:r>
                <a:rPr lang="en-US" altLang="ru-RU" sz="2400" dirty="0" err="1">
                  <a:solidFill>
                    <a:prstClr val="black"/>
                  </a:solidFill>
                  <a:latin typeface="+mn-lt"/>
                  <a:cs typeface="Open Sans" panose="020B0606030504020204" pitchFamily="34" charset="0"/>
                </a:rPr>
                <a:t>amet</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consetur</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adipin</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nnscing</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elit</a:t>
              </a:r>
              <a:endParaRPr lang="ru-RU" altLang="ru-RU" sz="2400" dirty="0">
                <a:solidFill>
                  <a:prstClr val="black"/>
                </a:solidFill>
                <a:latin typeface="+mn-lt"/>
                <a:cs typeface="Open Sans" panose="020B0606030504020204" pitchFamily="34" charset="0"/>
              </a:endParaRPr>
            </a:p>
          </p:txBody>
        </p:sp>
        <p:sp>
          <p:nvSpPr>
            <p:cNvPr id="2075" name="TextBox 93"/>
            <p:cNvSpPr txBox="1">
              <a:spLocks noChangeArrowheads="1"/>
            </p:cNvSpPr>
            <p:nvPr/>
          </p:nvSpPr>
          <p:spPr bwMode="auto">
            <a:xfrm>
              <a:off x="9121773" y="2606198"/>
              <a:ext cx="2522052" cy="749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ru-RU" sz="2400" dirty="0">
                  <a:solidFill>
                    <a:prstClr val="black"/>
                  </a:solidFill>
                  <a:latin typeface="+mn-lt"/>
                  <a:cs typeface="Open Sans" panose="020B0606030504020204" pitchFamily="34" charset="0"/>
                </a:rPr>
                <a:t>Lorem ipsum dolor sit </a:t>
              </a:r>
              <a:r>
                <a:rPr lang="en-US" altLang="ru-RU" sz="2400" dirty="0" err="1">
                  <a:solidFill>
                    <a:prstClr val="black"/>
                  </a:solidFill>
                  <a:latin typeface="+mn-lt"/>
                  <a:cs typeface="Open Sans" panose="020B0606030504020204" pitchFamily="34" charset="0"/>
                </a:rPr>
                <a:t>amet</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consetur</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adipin</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nnscing</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elit</a:t>
              </a:r>
              <a:endParaRPr lang="ru-RU" altLang="ru-RU" sz="2400" dirty="0">
                <a:solidFill>
                  <a:prstClr val="black"/>
                </a:solidFill>
                <a:latin typeface="+mn-lt"/>
                <a:cs typeface="Open Sans" panose="020B0606030504020204" pitchFamily="34" charset="0"/>
              </a:endParaRPr>
            </a:p>
          </p:txBody>
        </p:sp>
        <p:sp>
          <p:nvSpPr>
            <p:cNvPr id="2076" name="TextBox 93"/>
            <p:cNvSpPr txBox="1">
              <a:spLocks noChangeArrowheads="1"/>
            </p:cNvSpPr>
            <p:nvPr/>
          </p:nvSpPr>
          <p:spPr bwMode="auto">
            <a:xfrm>
              <a:off x="10271126" y="5745551"/>
              <a:ext cx="2421893" cy="749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ru-RU" sz="2400" dirty="0">
                  <a:solidFill>
                    <a:prstClr val="black"/>
                  </a:solidFill>
                  <a:latin typeface="+mn-lt"/>
                  <a:cs typeface="Open Sans" panose="020B0606030504020204" pitchFamily="34" charset="0"/>
                </a:rPr>
                <a:t>Lorem ipsum dolor sit </a:t>
              </a:r>
              <a:r>
                <a:rPr lang="en-US" altLang="ru-RU" sz="2400" dirty="0" err="1">
                  <a:solidFill>
                    <a:prstClr val="black"/>
                  </a:solidFill>
                  <a:latin typeface="+mn-lt"/>
                  <a:cs typeface="Open Sans" panose="020B0606030504020204" pitchFamily="34" charset="0"/>
                </a:rPr>
                <a:t>amet</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consetur</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adipin</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nnscing</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elit</a:t>
              </a:r>
              <a:endParaRPr lang="ru-RU" altLang="ru-RU" sz="2400" dirty="0">
                <a:solidFill>
                  <a:prstClr val="black"/>
                </a:solidFill>
                <a:latin typeface="+mn-lt"/>
                <a:cs typeface="Open Sans" panose="020B0606030504020204" pitchFamily="34" charset="0"/>
              </a:endParaRPr>
            </a:p>
          </p:txBody>
        </p:sp>
      </p:grpSp>
      <p:sp>
        <p:nvSpPr>
          <p:cNvPr id="2" name="Title 1">
            <a:extLst>
              <a:ext uri="{FF2B5EF4-FFF2-40B4-BE49-F238E27FC236}">
                <a16:creationId xmlns:a16="http://schemas.microsoft.com/office/drawing/2014/main" id="{990EDC34-AC69-41D7-84C1-222D0DDDF597}"/>
              </a:ext>
            </a:extLst>
          </p:cNvPr>
          <p:cNvSpPr>
            <a:spLocks noGrp="1"/>
          </p:cNvSpPr>
          <p:nvPr>
            <p:ph type="title"/>
          </p:nvPr>
        </p:nvSpPr>
        <p:spPr/>
        <p:txBody>
          <a:bodyPr/>
          <a:lstStyle/>
          <a:p>
            <a:r>
              <a:rPr lang="en-US" dirty="0"/>
              <a:t>5 Social Media Infographic</a:t>
            </a:r>
          </a:p>
        </p:txBody>
      </p:sp>
    </p:spTree>
    <p:extLst>
      <p:ext uri="{BB962C8B-B14F-4D97-AF65-F5344CB8AC3E}">
        <p14:creationId xmlns:p14="http://schemas.microsoft.com/office/powerpoint/2010/main" val="2284233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C0EB60A-F8B3-414A-9AA5-6E3A5213DAF9}"/>
              </a:ext>
            </a:extLst>
          </p:cNvPr>
          <p:cNvGrpSpPr/>
          <p:nvPr/>
        </p:nvGrpSpPr>
        <p:grpSpPr>
          <a:xfrm>
            <a:off x="1974850" y="3104708"/>
            <a:ext cx="20434299" cy="9470349"/>
            <a:chOff x="444500" y="763691"/>
            <a:chExt cx="11296650" cy="5235472"/>
          </a:xfrm>
        </p:grpSpPr>
        <p:sp>
          <p:nvSpPr>
            <p:cNvPr id="2050" name="TextBox 93"/>
            <p:cNvSpPr txBox="1">
              <a:spLocks noChangeArrowheads="1"/>
            </p:cNvSpPr>
            <p:nvPr/>
          </p:nvSpPr>
          <p:spPr bwMode="auto">
            <a:xfrm>
              <a:off x="1522413" y="1081088"/>
              <a:ext cx="1944687"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defTabSz="1828800">
                <a:lnSpc>
                  <a:spcPct val="100000"/>
                </a:lnSpc>
                <a:spcBef>
                  <a:spcPct val="0"/>
                </a:spcBef>
                <a:buNone/>
              </a:pPr>
              <a:r>
                <a:rPr lang="en-US" altLang="ru-RU" sz="2400" dirty="0">
                  <a:solidFill>
                    <a:prstClr val="black"/>
                  </a:solidFill>
                  <a:latin typeface="+mn-lt"/>
                  <a:cs typeface="Open Sans" panose="020B0606030504020204" pitchFamily="34" charset="0"/>
                </a:rPr>
                <a:t>Lorem ipsum dolor sit </a:t>
              </a:r>
              <a:r>
                <a:rPr lang="en-US" altLang="ru-RU" sz="2400" dirty="0" err="1">
                  <a:solidFill>
                    <a:prstClr val="black"/>
                  </a:solidFill>
                  <a:latin typeface="+mn-lt"/>
                  <a:cs typeface="Open Sans" panose="020B0606030504020204" pitchFamily="34" charset="0"/>
                </a:rPr>
                <a:t>amet</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consetur</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adipin</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nnscing</a:t>
              </a:r>
              <a:r>
                <a:rPr lang="en-US" altLang="ru-RU" sz="2400" dirty="0">
                  <a:solidFill>
                    <a:prstClr val="black"/>
                  </a:solidFill>
                  <a:latin typeface="+mn-lt"/>
                  <a:cs typeface="Open Sans" panose="020B0606030504020204" pitchFamily="34" charset="0"/>
                </a:rPr>
                <a:t> </a:t>
              </a:r>
              <a:r>
                <a:rPr lang="en-US" altLang="ru-RU" sz="2400" dirty="0" err="1">
                  <a:solidFill>
                    <a:prstClr val="black"/>
                  </a:solidFill>
                  <a:latin typeface="+mn-lt"/>
                  <a:cs typeface="Open Sans" panose="020B0606030504020204" pitchFamily="34" charset="0"/>
                </a:rPr>
                <a:t>elit</a:t>
              </a:r>
              <a:endParaRPr lang="ru-RU" altLang="ru-RU" sz="2400" dirty="0">
                <a:solidFill>
                  <a:prstClr val="black"/>
                </a:solidFill>
                <a:latin typeface="+mn-lt"/>
                <a:cs typeface="Open Sans" panose="020B0606030504020204" pitchFamily="34" charset="0"/>
              </a:endParaRPr>
            </a:p>
          </p:txBody>
        </p:sp>
        <p:sp>
          <p:nvSpPr>
            <p:cNvPr id="2051" name="Oval 7"/>
            <p:cNvSpPr>
              <a:spLocks noChangeArrowheads="1"/>
            </p:cNvSpPr>
            <p:nvPr/>
          </p:nvSpPr>
          <p:spPr bwMode="auto">
            <a:xfrm>
              <a:off x="6583363" y="855663"/>
              <a:ext cx="1270000" cy="1266825"/>
            </a:xfrm>
            <a:prstGeom prst="ellipse">
              <a:avLst/>
            </a:prstGeom>
            <a:solidFill>
              <a:srgbClr val="007DBC"/>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200">
                <a:solidFill>
                  <a:prstClr val="black"/>
                </a:solidFill>
                <a:latin typeface="+mn-lt"/>
              </a:endParaRPr>
            </a:p>
          </p:txBody>
        </p:sp>
        <p:sp>
          <p:nvSpPr>
            <p:cNvPr id="2052" name="Oval 8"/>
            <p:cNvSpPr>
              <a:spLocks noChangeArrowheads="1"/>
            </p:cNvSpPr>
            <p:nvPr/>
          </p:nvSpPr>
          <p:spPr bwMode="auto">
            <a:xfrm>
              <a:off x="4351338" y="855663"/>
              <a:ext cx="1265237" cy="1266825"/>
            </a:xfrm>
            <a:prstGeom prst="ellipse">
              <a:avLst/>
            </a:prstGeom>
            <a:solidFill>
              <a:srgbClr val="005986"/>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200">
                <a:solidFill>
                  <a:prstClr val="black"/>
                </a:solidFill>
                <a:latin typeface="+mn-lt"/>
              </a:endParaRPr>
            </a:p>
          </p:txBody>
        </p:sp>
        <p:sp>
          <p:nvSpPr>
            <p:cNvPr id="2053" name="Oval 9"/>
            <p:cNvSpPr>
              <a:spLocks noChangeArrowheads="1"/>
            </p:cNvSpPr>
            <p:nvPr/>
          </p:nvSpPr>
          <p:spPr bwMode="auto">
            <a:xfrm>
              <a:off x="6583363" y="4729163"/>
              <a:ext cx="1270000" cy="1270000"/>
            </a:xfrm>
            <a:prstGeom prst="ellipse">
              <a:avLst/>
            </a:prstGeom>
            <a:solidFill>
              <a:srgbClr val="37BCFF"/>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200">
                <a:solidFill>
                  <a:prstClr val="black"/>
                </a:solidFill>
                <a:latin typeface="+mn-lt"/>
              </a:endParaRPr>
            </a:p>
          </p:txBody>
        </p:sp>
        <p:sp>
          <p:nvSpPr>
            <p:cNvPr id="2054" name="Oval 10"/>
            <p:cNvSpPr>
              <a:spLocks noChangeArrowheads="1"/>
            </p:cNvSpPr>
            <p:nvPr/>
          </p:nvSpPr>
          <p:spPr bwMode="auto">
            <a:xfrm>
              <a:off x="7700963" y="2794000"/>
              <a:ext cx="1265237" cy="1266825"/>
            </a:xfrm>
            <a:prstGeom prst="ellipse">
              <a:avLst/>
            </a:prstGeom>
            <a:solidFill>
              <a:srgbClr val="0096E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200">
                <a:solidFill>
                  <a:prstClr val="black"/>
                </a:solidFill>
                <a:latin typeface="+mn-lt"/>
              </a:endParaRPr>
            </a:p>
          </p:txBody>
        </p:sp>
        <p:sp>
          <p:nvSpPr>
            <p:cNvPr id="2055" name="Oval 11"/>
            <p:cNvSpPr>
              <a:spLocks noChangeArrowheads="1"/>
            </p:cNvSpPr>
            <p:nvPr/>
          </p:nvSpPr>
          <p:spPr bwMode="auto">
            <a:xfrm>
              <a:off x="3230563" y="2794000"/>
              <a:ext cx="1265237" cy="1266825"/>
            </a:xfrm>
            <a:prstGeom prst="ellipse">
              <a:avLst/>
            </a:prstGeom>
            <a:solidFill>
              <a:srgbClr val="AFE4FF"/>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200">
                <a:solidFill>
                  <a:prstClr val="black"/>
                </a:solidFill>
                <a:latin typeface="+mn-lt"/>
              </a:endParaRPr>
            </a:p>
          </p:txBody>
        </p:sp>
        <p:sp>
          <p:nvSpPr>
            <p:cNvPr id="2056" name="Oval 12"/>
            <p:cNvSpPr>
              <a:spLocks noChangeArrowheads="1"/>
            </p:cNvSpPr>
            <p:nvPr/>
          </p:nvSpPr>
          <p:spPr bwMode="auto">
            <a:xfrm>
              <a:off x="4351338" y="4729163"/>
              <a:ext cx="1265237" cy="1270000"/>
            </a:xfrm>
            <a:prstGeom prst="ellipse">
              <a:avLst/>
            </a:prstGeom>
            <a:solidFill>
              <a:srgbClr val="89D8FF"/>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200">
                <a:solidFill>
                  <a:prstClr val="black"/>
                </a:solidFill>
                <a:latin typeface="+mn-lt"/>
              </a:endParaRPr>
            </a:p>
          </p:txBody>
        </p:sp>
        <p:sp>
          <p:nvSpPr>
            <p:cNvPr id="2057" name="Freeform 13"/>
            <p:cNvSpPr>
              <a:spLocks/>
            </p:cNvSpPr>
            <p:nvPr/>
          </p:nvSpPr>
          <p:spPr bwMode="auto">
            <a:xfrm>
              <a:off x="4473575" y="2225675"/>
              <a:ext cx="515938" cy="838200"/>
            </a:xfrm>
            <a:custGeom>
              <a:avLst/>
              <a:gdLst>
                <a:gd name="T0" fmla="*/ 30349 w 119"/>
                <a:gd name="T1" fmla="*/ 838200 h 193"/>
                <a:gd name="T2" fmla="*/ 515938 w 119"/>
                <a:gd name="T3" fmla="*/ 0 h 193"/>
                <a:gd name="T4" fmla="*/ 511602 w 119"/>
                <a:gd name="T5" fmla="*/ 0 h 193"/>
                <a:gd name="T6" fmla="*/ 0 60000 65536"/>
                <a:gd name="T7" fmla="*/ 0 60000 65536"/>
                <a:gd name="T8" fmla="*/ 0 60000 65536"/>
              </a:gdLst>
              <a:ahLst/>
              <a:cxnLst>
                <a:cxn ang="T6">
                  <a:pos x="T0" y="T1"/>
                </a:cxn>
                <a:cxn ang="T7">
                  <a:pos x="T2" y="T3"/>
                </a:cxn>
                <a:cxn ang="T8">
                  <a:pos x="T4" y="T5"/>
                </a:cxn>
              </a:cxnLst>
              <a:rect l="0" t="0" r="r" b="b"/>
              <a:pathLst>
                <a:path w="119" h="193">
                  <a:moveTo>
                    <a:pt x="7" y="193"/>
                  </a:moveTo>
                  <a:cubicBezTo>
                    <a:pt x="0" y="96"/>
                    <a:pt x="31" y="43"/>
                    <a:pt x="119" y="0"/>
                  </a:cubicBezTo>
                  <a:cubicBezTo>
                    <a:pt x="119" y="0"/>
                    <a:pt x="119" y="0"/>
                    <a:pt x="118" y="0"/>
                  </a:cubicBezTo>
                </a:path>
              </a:pathLst>
            </a:custGeom>
            <a:noFill/>
            <a:ln w="25400" cap="rnd">
              <a:solidFill>
                <a:srgbClr val="60606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1828800"/>
              <a:endParaRPr lang="en-US" sz="3200">
                <a:solidFill>
                  <a:prstClr val="black"/>
                </a:solidFill>
              </a:endParaRPr>
            </a:p>
          </p:txBody>
        </p:sp>
        <p:sp>
          <p:nvSpPr>
            <p:cNvPr id="2058" name="Freeform 14"/>
            <p:cNvSpPr>
              <a:spLocks/>
            </p:cNvSpPr>
            <p:nvPr/>
          </p:nvSpPr>
          <p:spPr bwMode="auto">
            <a:xfrm>
              <a:off x="3862388" y="1854200"/>
              <a:ext cx="515937" cy="836613"/>
            </a:xfrm>
            <a:custGeom>
              <a:avLst/>
              <a:gdLst>
                <a:gd name="T0" fmla="*/ 485589 w 119"/>
                <a:gd name="T1" fmla="*/ 0 h 193"/>
                <a:gd name="T2" fmla="*/ 0 w 119"/>
                <a:gd name="T3" fmla="*/ 836612 h 193"/>
                <a:gd name="T4" fmla="*/ 4336 w 119"/>
                <a:gd name="T5" fmla="*/ 836612 h 193"/>
                <a:gd name="T6" fmla="*/ 0 60000 65536"/>
                <a:gd name="T7" fmla="*/ 0 60000 65536"/>
                <a:gd name="T8" fmla="*/ 0 60000 65536"/>
              </a:gdLst>
              <a:ahLst/>
              <a:cxnLst>
                <a:cxn ang="T6">
                  <a:pos x="T0" y="T1"/>
                </a:cxn>
                <a:cxn ang="T7">
                  <a:pos x="T2" y="T3"/>
                </a:cxn>
                <a:cxn ang="T8">
                  <a:pos x="T4" y="T5"/>
                </a:cxn>
              </a:cxnLst>
              <a:rect l="0" t="0" r="r" b="b"/>
              <a:pathLst>
                <a:path w="119" h="193">
                  <a:moveTo>
                    <a:pt x="112" y="0"/>
                  </a:moveTo>
                  <a:cubicBezTo>
                    <a:pt x="119" y="98"/>
                    <a:pt x="88" y="151"/>
                    <a:pt x="0" y="193"/>
                  </a:cubicBezTo>
                  <a:cubicBezTo>
                    <a:pt x="0" y="193"/>
                    <a:pt x="1" y="193"/>
                    <a:pt x="1" y="193"/>
                  </a:cubicBezTo>
                </a:path>
              </a:pathLst>
            </a:custGeom>
            <a:noFill/>
            <a:ln w="25400" cap="rnd">
              <a:solidFill>
                <a:srgbClr val="60606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1828800"/>
              <a:endParaRPr lang="en-US" sz="3200">
                <a:solidFill>
                  <a:prstClr val="black"/>
                </a:solidFill>
              </a:endParaRPr>
            </a:p>
          </p:txBody>
        </p:sp>
        <p:sp>
          <p:nvSpPr>
            <p:cNvPr id="2059" name="Freeform 15"/>
            <p:cNvSpPr>
              <a:spLocks/>
            </p:cNvSpPr>
            <p:nvPr/>
          </p:nvSpPr>
          <p:spPr bwMode="auto">
            <a:xfrm>
              <a:off x="5621338" y="1120775"/>
              <a:ext cx="962025" cy="238125"/>
            </a:xfrm>
            <a:custGeom>
              <a:avLst/>
              <a:gdLst>
                <a:gd name="T0" fmla="*/ 962025 w 222"/>
                <a:gd name="T1" fmla="*/ 0 h 55"/>
                <a:gd name="T2" fmla="*/ 0 w 222"/>
                <a:gd name="T3" fmla="*/ 0 h 55"/>
                <a:gd name="T4" fmla="*/ 0 60000 65536"/>
                <a:gd name="T5" fmla="*/ 0 60000 65536"/>
              </a:gdLst>
              <a:ahLst/>
              <a:cxnLst>
                <a:cxn ang="T4">
                  <a:pos x="T0" y="T1"/>
                </a:cxn>
                <a:cxn ang="T5">
                  <a:pos x="T2" y="T3"/>
                </a:cxn>
              </a:cxnLst>
              <a:rect l="0" t="0" r="r" b="b"/>
              <a:pathLst>
                <a:path w="222" h="55">
                  <a:moveTo>
                    <a:pt x="222" y="0"/>
                  </a:moveTo>
                  <a:cubicBezTo>
                    <a:pt x="142" y="55"/>
                    <a:pt x="80" y="55"/>
                    <a:pt x="0" y="0"/>
                  </a:cubicBezTo>
                </a:path>
              </a:pathLst>
            </a:custGeom>
            <a:noFill/>
            <a:ln w="25400" cap="rnd">
              <a:solidFill>
                <a:srgbClr val="60606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1828800"/>
              <a:endParaRPr lang="en-US" sz="3200">
                <a:solidFill>
                  <a:prstClr val="black"/>
                </a:solidFill>
              </a:endParaRPr>
            </a:p>
          </p:txBody>
        </p:sp>
        <p:sp>
          <p:nvSpPr>
            <p:cNvPr id="2060" name="Freeform 16"/>
            <p:cNvSpPr>
              <a:spLocks/>
            </p:cNvSpPr>
            <p:nvPr/>
          </p:nvSpPr>
          <p:spPr bwMode="auto">
            <a:xfrm>
              <a:off x="5621338" y="1628775"/>
              <a:ext cx="962025" cy="238125"/>
            </a:xfrm>
            <a:custGeom>
              <a:avLst/>
              <a:gdLst>
                <a:gd name="T0" fmla="*/ 0 w 222"/>
                <a:gd name="T1" fmla="*/ 238125 h 55"/>
                <a:gd name="T2" fmla="*/ 962025 w 222"/>
                <a:gd name="T3" fmla="*/ 238125 h 55"/>
                <a:gd name="T4" fmla="*/ 0 60000 65536"/>
                <a:gd name="T5" fmla="*/ 0 60000 65536"/>
              </a:gdLst>
              <a:ahLst/>
              <a:cxnLst>
                <a:cxn ang="T4">
                  <a:pos x="T0" y="T1"/>
                </a:cxn>
                <a:cxn ang="T5">
                  <a:pos x="T2" y="T3"/>
                </a:cxn>
              </a:cxnLst>
              <a:rect l="0" t="0" r="r" b="b"/>
              <a:pathLst>
                <a:path w="222" h="55">
                  <a:moveTo>
                    <a:pt x="0" y="55"/>
                  </a:moveTo>
                  <a:cubicBezTo>
                    <a:pt x="80" y="0"/>
                    <a:pt x="142" y="0"/>
                    <a:pt x="222" y="55"/>
                  </a:cubicBezTo>
                </a:path>
              </a:pathLst>
            </a:custGeom>
            <a:noFill/>
            <a:ln w="25400" cap="rnd">
              <a:solidFill>
                <a:srgbClr val="60606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1828800"/>
              <a:endParaRPr lang="en-US" sz="3200">
                <a:solidFill>
                  <a:prstClr val="black"/>
                </a:solidFill>
              </a:endParaRPr>
            </a:p>
          </p:txBody>
        </p:sp>
        <p:sp>
          <p:nvSpPr>
            <p:cNvPr id="2061" name="Freeform 17"/>
            <p:cNvSpPr>
              <a:spLocks/>
            </p:cNvSpPr>
            <p:nvPr/>
          </p:nvSpPr>
          <p:spPr bwMode="auto">
            <a:xfrm>
              <a:off x="7823200" y="4160838"/>
              <a:ext cx="511175" cy="836612"/>
            </a:xfrm>
            <a:custGeom>
              <a:avLst/>
              <a:gdLst>
                <a:gd name="T0" fmla="*/ 34656 w 118"/>
                <a:gd name="T1" fmla="*/ 836612 h 193"/>
                <a:gd name="T2" fmla="*/ 511175 w 118"/>
                <a:gd name="T3" fmla="*/ 0 h 193"/>
                <a:gd name="T4" fmla="*/ 506843 w 118"/>
                <a:gd name="T5" fmla="*/ 0 h 193"/>
                <a:gd name="T6" fmla="*/ 0 60000 65536"/>
                <a:gd name="T7" fmla="*/ 0 60000 65536"/>
                <a:gd name="T8" fmla="*/ 0 60000 65536"/>
              </a:gdLst>
              <a:ahLst/>
              <a:cxnLst>
                <a:cxn ang="T6">
                  <a:pos x="T0" y="T1"/>
                </a:cxn>
                <a:cxn ang="T7">
                  <a:pos x="T2" y="T3"/>
                </a:cxn>
                <a:cxn ang="T8">
                  <a:pos x="T4" y="T5"/>
                </a:cxn>
              </a:cxnLst>
              <a:rect l="0" t="0" r="r" b="b"/>
              <a:pathLst>
                <a:path w="118" h="193">
                  <a:moveTo>
                    <a:pt x="8" y="193"/>
                  </a:moveTo>
                  <a:cubicBezTo>
                    <a:pt x="0" y="96"/>
                    <a:pt x="31" y="43"/>
                    <a:pt x="118" y="0"/>
                  </a:cubicBezTo>
                  <a:cubicBezTo>
                    <a:pt x="118" y="0"/>
                    <a:pt x="117" y="0"/>
                    <a:pt x="117" y="0"/>
                  </a:cubicBezTo>
                </a:path>
              </a:pathLst>
            </a:custGeom>
            <a:noFill/>
            <a:ln w="25400" cap="rnd">
              <a:solidFill>
                <a:srgbClr val="60606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1828800"/>
              <a:endParaRPr lang="en-US" sz="3200">
                <a:solidFill>
                  <a:prstClr val="black"/>
                </a:solidFill>
              </a:endParaRPr>
            </a:p>
          </p:txBody>
        </p:sp>
        <p:sp>
          <p:nvSpPr>
            <p:cNvPr id="2062" name="Freeform 18"/>
            <p:cNvSpPr>
              <a:spLocks/>
            </p:cNvSpPr>
            <p:nvPr/>
          </p:nvSpPr>
          <p:spPr bwMode="auto">
            <a:xfrm>
              <a:off x="7212013" y="3792538"/>
              <a:ext cx="511175" cy="831850"/>
            </a:xfrm>
            <a:custGeom>
              <a:avLst/>
              <a:gdLst>
                <a:gd name="T0" fmla="*/ 480851 w 118"/>
                <a:gd name="T1" fmla="*/ 0 h 192"/>
                <a:gd name="T2" fmla="*/ 0 w 118"/>
                <a:gd name="T3" fmla="*/ 831850 h 192"/>
                <a:gd name="T4" fmla="*/ 4332 w 118"/>
                <a:gd name="T5" fmla="*/ 831850 h 192"/>
                <a:gd name="T6" fmla="*/ 0 60000 65536"/>
                <a:gd name="T7" fmla="*/ 0 60000 65536"/>
                <a:gd name="T8" fmla="*/ 0 60000 65536"/>
              </a:gdLst>
              <a:ahLst/>
              <a:cxnLst>
                <a:cxn ang="T6">
                  <a:pos x="T0" y="T1"/>
                </a:cxn>
                <a:cxn ang="T7">
                  <a:pos x="T2" y="T3"/>
                </a:cxn>
                <a:cxn ang="T8">
                  <a:pos x="T4" y="T5"/>
                </a:cxn>
              </a:cxnLst>
              <a:rect l="0" t="0" r="r" b="b"/>
              <a:pathLst>
                <a:path w="118" h="192">
                  <a:moveTo>
                    <a:pt x="111" y="0"/>
                  </a:moveTo>
                  <a:cubicBezTo>
                    <a:pt x="118" y="96"/>
                    <a:pt x="87" y="150"/>
                    <a:pt x="0" y="192"/>
                  </a:cubicBezTo>
                  <a:cubicBezTo>
                    <a:pt x="1" y="192"/>
                    <a:pt x="1" y="192"/>
                    <a:pt x="1" y="192"/>
                  </a:cubicBezTo>
                </a:path>
              </a:pathLst>
            </a:custGeom>
            <a:noFill/>
            <a:ln w="25400" cap="rnd">
              <a:solidFill>
                <a:srgbClr val="60606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1828800"/>
              <a:endParaRPr lang="en-US" sz="3200">
                <a:solidFill>
                  <a:prstClr val="black"/>
                </a:solidFill>
              </a:endParaRPr>
            </a:p>
          </p:txBody>
        </p:sp>
        <p:sp>
          <p:nvSpPr>
            <p:cNvPr id="2063" name="Freeform 19"/>
            <p:cNvSpPr>
              <a:spLocks/>
            </p:cNvSpPr>
            <p:nvPr/>
          </p:nvSpPr>
          <p:spPr bwMode="auto">
            <a:xfrm>
              <a:off x="7823200" y="1857375"/>
              <a:ext cx="511175" cy="833438"/>
            </a:xfrm>
            <a:custGeom>
              <a:avLst/>
              <a:gdLst>
                <a:gd name="T0" fmla="*/ 506843 w 118"/>
                <a:gd name="T1" fmla="*/ 833437 h 192"/>
                <a:gd name="T2" fmla="*/ 511175 w 118"/>
                <a:gd name="T3" fmla="*/ 833437 h 192"/>
                <a:gd name="T4" fmla="*/ 34656 w 118"/>
                <a:gd name="T5" fmla="*/ 0 h 192"/>
                <a:gd name="T6" fmla="*/ 0 60000 65536"/>
                <a:gd name="T7" fmla="*/ 0 60000 65536"/>
                <a:gd name="T8" fmla="*/ 0 60000 65536"/>
              </a:gdLst>
              <a:ahLst/>
              <a:cxnLst>
                <a:cxn ang="T6">
                  <a:pos x="T0" y="T1"/>
                </a:cxn>
                <a:cxn ang="T7">
                  <a:pos x="T2" y="T3"/>
                </a:cxn>
                <a:cxn ang="T8">
                  <a:pos x="T4" y="T5"/>
                </a:cxn>
              </a:cxnLst>
              <a:rect l="0" t="0" r="r" b="b"/>
              <a:pathLst>
                <a:path w="118" h="192">
                  <a:moveTo>
                    <a:pt x="117" y="192"/>
                  </a:moveTo>
                  <a:cubicBezTo>
                    <a:pt x="117" y="192"/>
                    <a:pt x="118" y="192"/>
                    <a:pt x="118" y="192"/>
                  </a:cubicBezTo>
                  <a:cubicBezTo>
                    <a:pt x="31" y="150"/>
                    <a:pt x="0" y="97"/>
                    <a:pt x="8" y="0"/>
                  </a:cubicBezTo>
                </a:path>
              </a:pathLst>
            </a:custGeom>
            <a:noFill/>
            <a:ln w="25400" cap="rnd">
              <a:solidFill>
                <a:srgbClr val="60606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1828800"/>
              <a:endParaRPr lang="en-US" sz="3200">
                <a:solidFill>
                  <a:prstClr val="black"/>
                </a:solidFill>
              </a:endParaRPr>
            </a:p>
          </p:txBody>
        </p:sp>
        <p:sp>
          <p:nvSpPr>
            <p:cNvPr id="2064" name="Freeform 20"/>
            <p:cNvSpPr>
              <a:spLocks/>
            </p:cNvSpPr>
            <p:nvPr/>
          </p:nvSpPr>
          <p:spPr bwMode="auto">
            <a:xfrm>
              <a:off x="7212013" y="2225675"/>
              <a:ext cx="511175" cy="838200"/>
            </a:xfrm>
            <a:custGeom>
              <a:avLst/>
              <a:gdLst>
                <a:gd name="T0" fmla="*/ 4332 w 118"/>
                <a:gd name="T1" fmla="*/ 0 h 193"/>
                <a:gd name="T2" fmla="*/ 0 w 118"/>
                <a:gd name="T3" fmla="*/ 0 h 193"/>
                <a:gd name="T4" fmla="*/ 480851 w 118"/>
                <a:gd name="T5" fmla="*/ 838200 h 193"/>
                <a:gd name="T6" fmla="*/ 0 60000 65536"/>
                <a:gd name="T7" fmla="*/ 0 60000 65536"/>
                <a:gd name="T8" fmla="*/ 0 60000 65536"/>
              </a:gdLst>
              <a:ahLst/>
              <a:cxnLst>
                <a:cxn ang="T6">
                  <a:pos x="T0" y="T1"/>
                </a:cxn>
                <a:cxn ang="T7">
                  <a:pos x="T2" y="T3"/>
                </a:cxn>
                <a:cxn ang="T8">
                  <a:pos x="T4" y="T5"/>
                </a:cxn>
              </a:cxnLst>
              <a:rect l="0" t="0" r="r" b="b"/>
              <a:pathLst>
                <a:path w="118" h="193">
                  <a:moveTo>
                    <a:pt x="1" y="0"/>
                  </a:moveTo>
                  <a:cubicBezTo>
                    <a:pt x="1" y="0"/>
                    <a:pt x="1" y="0"/>
                    <a:pt x="0" y="0"/>
                  </a:cubicBezTo>
                  <a:cubicBezTo>
                    <a:pt x="87" y="43"/>
                    <a:pt x="118" y="96"/>
                    <a:pt x="111" y="193"/>
                  </a:cubicBezTo>
                </a:path>
              </a:pathLst>
            </a:custGeom>
            <a:noFill/>
            <a:ln w="25400" cap="rnd">
              <a:solidFill>
                <a:srgbClr val="60606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1828800"/>
              <a:endParaRPr lang="en-US" sz="3200">
                <a:solidFill>
                  <a:prstClr val="black"/>
                </a:solidFill>
              </a:endParaRPr>
            </a:p>
          </p:txBody>
        </p:sp>
        <p:sp>
          <p:nvSpPr>
            <p:cNvPr id="2065" name="Freeform 21"/>
            <p:cNvSpPr>
              <a:spLocks/>
            </p:cNvSpPr>
            <p:nvPr/>
          </p:nvSpPr>
          <p:spPr bwMode="auto">
            <a:xfrm>
              <a:off x="3862388" y="4160838"/>
              <a:ext cx="515937" cy="836612"/>
            </a:xfrm>
            <a:custGeom>
              <a:avLst/>
              <a:gdLst>
                <a:gd name="T0" fmla="*/ 4336 w 119"/>
                <a:gd name="T1" fmla="*/ 0 h 193"/>
                <a:gd name="T2" fmla="*/ 0 w 119"/>
                <a:gd name="T3" fmla="*/ 0 h 193"/>
                <a:gd name="T4" fmla="*/ 485589 w 119"/>
                <a:gd name="T5" fmla="*/ 836612 h 193"/>
                <a:gd name="T6" fmla="*/ 0 60000 65536"/>
                <a:gd name="T7" fmla="*/ 0 60000 65536"/>
                <a:gd name="T8" fmla="*/ 0 60000 65536"/>
              </a:gdLst>
              <a:ahLst/>
              <a:cxnLst>
                <a:cxn ang="T6">
                  <a:pos x="T0" y="T1"/>
                </a:cxn>
                <a:cxn ang="T7">
                  <a:pos x="T2" y="T3"/>
                </a:cxn>
                <a:cxn ang="T8">
                  <a:pos x="T4" y="T5"/>
                </a:cxn>
              </a:cxnLst>
              <a:rect l="0" t="0" r="r" b="b"/>
              <a:pathLst>
                <a:path w="119" h="193">
                  <a:moveTo>
                    <a:pt x="1" y="0"/>
                  </a:moveTo>
                  <a:cubicBezTo>
                    <a:pt x="1" y="0"/>
                    <a:pt x="0" y="0"/>
                    <a:pt x="0" y="0"/>
                  </a:cubicBezTo>
                  <a:cubicBezTo>
                    <a:pt x="88" y="43"/>
                    <a:pt x="119" y="96"/>
                    <a:pt x="112" y="193"/>
                  </a:cubicBezTo>
                </a:path>
              </a:pathLst>
            </a:custGeom>
            <a:noFill/>
            <a:ln w="25400" cap="rnd">
              <a:solidFill>
                <a:srgbClr val="60606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1828800"/>
              <a:endParaRPr lang="en-US" sz="3200">
                <a:solidFill>
                  <a:prstClr val="black"/>
                </a:solidFill>
              </a:endParaRPr>
            </a:p>
          </p:txBody>
        </p:sp>
        <p:sp>
          <p:nvSpPr>
            <p:cNvPr id="2066" name="Freeform 22"/>
            <p:cNvSpPr>
              <a:spLocks/>
            </p:cNvSpPr>
            <p:nvPr/>
          </p:nvSpPr>
          <p:spPr bwMode="auto">
            <a:xfrm>
              <a:off x="4473575" y="3787775"/>
              <a:ext cx="515938" cy="836613"/>
            </a:xfrm>
            <a:custGeom>
              <a:avLst/>
              <a:gdLst>
                <a:gd name="T0" fmla="*/ 511602 w 119"/>
                <a:gd name="T1" fmla="*/ 836612 h 193"/>
                <a:gd name="T2" fmla="*/ 515938 w 119"/>
                <a:gd name="T3" fmla="*/ 836612 h 193"/>
                <a:gd name="T4" fmla="*/ 30349 w 119"/>
                <a:gd name="T5" fmla="*/ 0 h 193"/>
                <a:gd name="T6" fmla="*/ 0 60000 65536"/>
                <a:gd name="T7" fmla="*/ 0 60000 65536"/>
                <a:gd name="T8" fmla="*/ 0 60000 65536"/>
              </a:gdLst>
              <a:ahLst/>
              <a:cxnLst>
                <a:cxn ang="T6">
                  <a:pos x="T0" y="T1"/>
                </a:cxn>
                <a:cxn ang="T7">
                  <a:pos x="T2" y="T3"/>
                </a:cxn>
                <a:cxn ang="T8">
                  <a:pos x="T4" y="T5"/>
                </a:cxn>
              </a:cxnLst>
              <a:rect l="0" t="0" r="r" b="b"/>
              <a:pathLst>
                <a:path w="119" h="193">
                  <a:moveTo>
                    <a:pt x="118" y="193"/>
                  </a:moveTo>
                  <a:cubicBezTo>
                    <a:pt x="119" y="193"/>
                    <a:pt x="119" y="193"/>
                    <a:pt x="119" y="193"/>
                  </a:cubicBezTo>
                  <a:cubicBezTo>
                    <a:pt x="31" y="151"/>
                    <a:pt x="0" y="97"/>
                    <a:pt x="7" y="0"/>
                  </a:cubicBezTo>
                </a:path>
              </a:pathLst>
            </a:custGeom>
            <a:noFill/>
            <a:ln w="25400" cap="rnd">
              <a:solidFill>
                <a:srgbClr val="60606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1828800"/>
              <a:endParaRPr lang="en-US" sz="3200">
                <a:solidFill>
                  <a:prstClr val="black"/>
                </a:solidFill>
              </a:endParaRPr>
            </a:p>
          </p:txBody>
        </p:sp>
        <p:sp>
          <p:nvSpPr>
            <p:cNvPr id="2067" name="Freeform 23"/>
            <p:cNvSpPr>
              <a:spLocks/>
            </p:cNvSpPr>
            <p:nvPr/>
          </p:nvSpPr>
          <p:spPr bwMode="auto">
            <a:xfrm>
              <a:off x="5621338" y="5495925"/>
              <a:ext cx="962025" cy="234950"/>
            </a:xfrm>
            <a:custGeom>
              <a:avLst/>
              <a:gdLst>
                <a:gd name="T0" fmla="*/ 0 w 222"/>
                <a:gd name="T1" fmla="*/ 234950 h 54"/>
                <a:gd name="T2" fmla="*/ 962025 w 222"/>
                <a:gd name="T3" fmla="*/ 234950 h 54"/>
                <a:gd name="T4" fmla="*/ 0 60000 65536"/>
                <a:gd name="T5" fmla="*/ 0 60000 65536"/>
              </a:gdLst>
              <a:ahLst/>
              <a:cxnLst>
                <a:cxn ang="T4">
                  <a:pos x="T0" y="T1"/>
                </a:cxn>
                <a:cxn ang="T5">
                  <a:pos x="T2" y="T3"/>
                </a:cxn>
              </a:cxnLst>
              <a:rect l="0" t="0" r="r" b="b"/>
              <a:pathLst>
                <a:path w="222" h="54">
                  <a:moveTo>
                    <a:pt x="0" y="54"/>
                  </a:moveTo>
                  <a:cubicBezTo>
                    <a:pt x="80" y="0"/>
                    <a:pt x="142" y="0"/>
                    <a:pt x="222" y="54"/>
                  </a:cubicBezTo>
                </a:path>
              </a:pathLst>
            </a:custGeom>
            <a:noFill/>
            <a:ln w="25400" cap="rnd">
              <a:solidFill>
                <a:srgbClr val="60606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1828800"/>
              <a:endParaRPr lang="en-US" sz="3200">
                <a:solidFill>
                  <a:prstClr val="black"/>
                </a:solidFill>
              </a:endParaRPr>
            </a:p>
          </p:txBody>
        </p:sp>
        <p:sp>
          <p:nvSpPr>
            <p:cNvPr id="2068" name="Freeform 24"/>
            <p:cNvSpPr>
              <a:spLocks/>
            </p:cNvSpPr>
            <p:nvPr/>
          </p:nvSpPr>
          <p:spPr bwMode="auto">
            <a:xfrm>
              <a:off x="5621338" y="4989513"/>
              <a:ext cx="962025" cy="238125"/>
            </a:xfrm>
            <a:custGeom>
              <a:avLst/>
              <a:gdLst>
                <a:gd name="T0" fmla="*/ 962025 w 222"/>
                <a:gd name="T1" fmla="*/ 0 h 55"/>
                <a:gd name="T2" fmla="*/ 0 w 222"/>
                <a:gd name="T3" fmla="*/ 0 h 55"/>
                <a:gd name="T4" fmla="*/ 0 60000 65536"/>
                <a:gd name="T5" fmla="*/ 0 60000 65536"/>
              </a:gdLst>
              <a:ahLst/>
              <a:cxnLst>
                <a:cxn ang="T4">
                  <a:pos x="T0" y="T1"/>
                </a:cxn>
                <a:cxn ang="T5">
                  <a:pos x="T2" y="T3"/>
                </a:cxn>
              </a:cxnLst>
              <a:rect l="0" t="0" r="r" b="b"/>
              <a:pathLst>
                <a:path w="222" h="55">
                  <a:moveTo>
                    <a:pt x="222" y="0"/>
                  </a:moveTo>
                  <a:cubicBezTo>
                    <a:pt x="142" y="55"/>
                    <a:pt x="80" y="55"/>
                    <a:pt x="0" y="0"/>
                  </a:cubicBezTo>
                </a:path>
              </a:pathLst>
            </a:custGeom>
            <a:noFill/>
            <a:ln w="25400" cap="rnd">
              <a:solidFill>
                <a:srgbClr val="60606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1828800"/>
              <a:endParaRPr lang="en-US" sz="3200">
                <a:solidFill>
                  <a:prstClr val="black"/>
                </a:solidFill>
              </a:endParaRPr>
            </a:p>
          </p:txBody>
        </p:sp>
        <p:sp>
          <p:nvSpPr>
            <p:cNvPr id="2069" name="Freeform 25"/>
            <p:cNvSpPr>
              <a:spLocks/>
            </p:cNvSpPr>
            <p:nvPr/>
          </p:nvSpPr>
          <p:spPr bwMode="auto">
            <a:xfrm>
              <a:off x="8074025" y="3094038"/>
              <a:ext cx="519113" cy="668337"/>
            </a:xfrm>
            <a:custGeom>
              <a:avLst/>
              <a:gdLst>
                <a:gd name="T0" fmla="*/ 272534 w 120"/>
                <a:gd name="T1" fmla="*/ 0 h 154"/>
                <a:gd name="T2" fmla="*/ 0 w 120"/>
                <a:gd name="T3" fmla="*/ 238692 h 154"/>
                <a:gd name="T4" fmla="*/ 77867 w 120"/>
                <a:gd name="T5" fmla="*/ 386247 h 154"/>
                <a:gd name="T6" fmla="*/ 99497 w 120"/>
                <a:gd name="T7" fmla="*/ 377567 h 154"/>
                <a:gd name="T8" fmla="*/ 103823 w 120"/>
                <a:gd name="T9" fmla="*/ 347188 h 154"/>
                <a:gd name="T10" fmla="*/ 99497 w 120"/>
                <a:gd name="T11" fmla="*/ 325489 h 154"/>
                <a:gd name="T12" fmla="*/ 73541 w 120"/>
                <a:gd name="T13" fmla="*/ 247371 h 154"/>
                <a:gd name="T14" fmla="*/ 263882 w 120"/>
                <a:gd name="T15" fmla="*/ 65098 h 154"/>
                <a:gd name="T16" fmla="*/ 423942 w 120"/>
                <a:gd name="T17" fmla="*/ 212653 h 154"/>
                <a:gd name="T18" fmla="*/ 302816 w 120"/>
                <a:gd name="T19" fmla="*/ 416626 h 154"/>
                <a:gd name="T20" fmla="*/ 242253 w 120"/>
                <a:gd name="T21" fmla="*/ 342848 h 154"/>
                <a:gd name="T22" fmla="*/ 276860 w 120"/>
                <a:gd name="T23" fmla="*/ 203973 h 154"/>
                <a:gd name="T24" fmla="*/ 224949 w 120"/>
                <a:gd name="T25" fmla="*/ 147555 h 154"/>
                <a:gd name="T26" fmla="*/ 151408 w 120"/>
                <a:gd name="T27" fmla="*/ 247371 h 154"/>
                <a:gd name="T28" fmla="*/ 160060 w 120"/>
                <a:gd name="T29" fmla="*/ 308129 h 154"/>
                <a:gd name="T30" fmla="*/ 112474 w 120"/>
                <a:gd name="T31" fmla="*/ 516442 h 154"/>
                <a:gd name="T32" fmla="*/ 112474 w 120"/>
                <a:gd name="T33" fmla="*/ 663997 h 154"/>
                <a:gd name="T34" fmla="*/ 121126 w 120"/>
                <a:gd name="T35" fmla="*/ 668337 h 154"/>
                <a:gd name="T36" fmla="*/ 190341 w 120"/>
                <a:gd name="T37" fmla="*/ 542481 h 154"/>
                <a:gd name="T38" fmla="*/ 216297 w 120"/>
                <a:gd name="T39" fmla="*/ 433985 h 154"/>
                <a:gd name="T40" fmla="*/ 311468 w 120"/>
                <a:gd name="T41" fmla="*/ 481723 h 154"/>
                <a:gd name="T42" fmla="*/ 519113 w 120"/>
                <a:gd name="T43" fmla="*/ 216993 h 154"/>
                <a:gd name="T44" fmla="*/ 272534 w 120"/>
                <a:gd name="T45" fmla="*/ 0 h 1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0" h="154">
                  <a:moveTo>
                    <a:pt x="63" y="0"/>
                  </a:moveTo>
                  <a:cubicBezTo>
                    <a:pt x="21" y="0"/>
                    <a:pt x="0" y="30"/>
                    <a:pt x="0" y="55"/>
                  </a:cubicBezTo>
                  <a:cubicBezTo>
                    <a:pt x="0" y="70"/>
                    <a:pt x="6" y="84"/>
                    <a:pt x="18" y="89"/>
                  </a:cubicBezTo>
                  <a:cubicBezTo>
                    <a:pt x="20" y="90"/>
                    <a:pt x="22" y="89"/>
                    <a:pt x="23" y="87"/>
                  </a:cubicBezTo>
                  <a:cubicBezTo>
                    <a:pt x="23" y="85"/>
                    <a:pt x="24" y="81"/>
                    <a:pt x="24" y="80"/>
                  </a:cubicBezTo>
                  <a:cubicBezTo>
                    <a:pt x="25" y="77"/>
                    <a:pt x="25" y="77"/>
                    <a:pt x="23" y="75"/>
                  </a:cubicBezTo>
                  <a:cubicBezTo>
                    <a:pt x="20" y="70"/>
                    <a:pt x="17" y="65"/>
                    <a:pt x="17" y="57"/>
                  </a:cubicBezTo>
                  <a:cubicBezTo>
                    <a:pt x="17" y="35"/>
                    <a:pt x="34" y="15"/>
                    <a:pt x="61" y="15"/>
                  </a:cubicBezTo>
                  <a:cubicBezTo>
                    <a:pt x="85" y="15"/>
                    <a:pt x="98" y="29"/>
                    <a:pt x="98" y="49"/>
                  </a:cubicBezTo>
                  <a:cubicBezTo>
                    <a:pt x="98" y="74"/>
                    <a:pt x="87" y="96"/>
                    <a:pt x="70" y="96"/>
                  </a:cubicBezTo>
                  <a:cubicBezTo>
                    <a:pt x="60" y="96"/>
                    <a:pt x="54" y="88"/>
                    <a:pt x="56" y="79"/>
                  </a:cubicBezTo>
                  <a:cubicBezTo>
                    <a:pt x="58" y="68"/>
                    <a:pt x="64" y="55"/>
                    <a:pt x="64" y="47"/>
                  </a:cubicBezTo>
                  <a:cubicBezTo>
                    <a:pt x="64" y="40"/>
                    <a:pt x="60" y="34"/>
                    <a:pt x="52" y="34"/>
                  </a:cubicBezTo>
                  <a:cubicBezTo>
                    <a:pt x="42" y="34"/>
                    <a:pt x="35" y="44"/>
                    <a:pt x="35" y="57"/>
                  </a:cubicBezTo>
                  <a:cubicBezTo>
                    <a:pt x="35" y="65"/>
                    <a:pt x="37" y="71"/>
                    <a:pt x="37" y="71"/>
                  </a:cubicBezTo>
                  <a:cubicBezTo>
                    <a:pt x="37" y="71"/>
                    <a:pt x="28" y="112"/>
                    <a:pt x="26" y="119"/>
                  </a:cubicBezTo>
                  <a:cubicBezTo>
                    <a:pt x="23" y="134"/>
                    <a:pt x="25" y="151"/>
                    <a:pt x="26" y="153"/>
                  </a:cubicBezTo>
                  <a:cubicBezTo>
                    <a:pt x="26" y="154"/>
                    <a:pt x="27" y="154"/>
                    <a:pt x="28" y="154"/>
                  </a:cubicBezTo>
                  <a:cubicBezTo>
                    <a:pt x="29" y="152"/>
                    <a:pt x="40" y="139"/>
                    <a:pt x="44" y="125"/>
                  </a:cubicBezTo>
                  <a:cubicBezTo>
                    <a:pt x="45" y="121"/>
                    <a:pt x="50" y="100"/>
                    <a:pt x="50" y="100"/>
                  </a:cubicBezTo>
                  <a:cubicBezTo>
                    <a:pt x="53" y="106"/>
                    <a:pt x="62" y="111"/>
                    <a:pt x="72" y="111"/>
                  </a:cubicBezTo>
                  <a:cubicBezTo>
                    <a:pt x="100" y="111"/>
                    <a:pt x="120" y="85"/>
                    <a:pt x="120" y="50"/>
                  </a:cubicBezTo>
                  <a:cubicBezTo>
                    <a:pt x="120" y="24"/>
                    <a:pt x="97" y="0"/>
                    <a:pt x="6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200">
                <a:solidFill>
                  <a:prstClr val="black"/>
                </a:solidFill>
              </a:endParaRPr>
            </a:p>
          </p:txBody>
        </p:sp>
        <p:sp>
          <p:nvSpPr>
            <p:cNvPr id="2070" name="Freeform 26"/>
            <p:cNvSpPr>
              <a:spLocks noEditPoints="1"/>
            </p:cNvSpPr>
            <p:nvPr/>
          </p:nvSpPr>
          <p:spPr bwMode="auto">
            <a:xfrm>
              <a:off x="4672013" y="5057775"/>
              <a:ext cx="623887" cy="612775"/>
            </a:xfrm>
            <a:custGeom>
              <a:avLst/>
              <a:gdLst>
                <a:gd name="T0" fmla="*/ 511242 w 144"/>
                <a:gd name="T1" fmla="*/ 0 h 141"/>
                <a:gd name="T2" fmla="*/ 112646 w 144"/>
                <a:gd name="T3" fmla="*/ 0 h 141"/>
                <a:gd name="T4" fmla="*/ 0 w 144"/>
                <a:gd name="T5" fmla="*/ 112994 h 141"/>
                <a:gd name="T6" fmla="*/ 0 w 144"/>
                <a:gd name="T7" fmla="*/ 499781 h 141"/>
                <a:gd name="T8" fmla="*/ 112646 w 144"/>
                <a:gd name="T9" fmla="*/ 612775 h 141"/>
                <a:gd name="T10" fmla="*/ 511242 w 144"/>
                <a:gd name="T11" fmla="*/ 612775 h 141"/>
                <a:gd name="T12" fmla="*/ 623888 w 144"/>
                <a:gd name="T13" fmla="*/ 499781 h 141"/>
                <a:gd name="T14" fmla="*/ 623888 w 144"/>
                <a:gd name="T15" fmla="*/ 112994 h 141"/>
                <a:gd name="T16" fmla="*/ 511242 w 144"/>
                <a:gd name="T17" fmla="*/ 0 h 141"/>
                <a:gd name="T18" fmla="*/ 437588 w 144"/>
                <a:gd name="T19" fmla="*/ 86918 h 141"/>
                <a:gd name="T20" fmla="*/ 463583 w 144"/>
                <a:gd name="T21" fmla="*/ 60843 h 141"/>
                <a:gd name="T22" fmla="*/ 537237 w 144"/>
                <a:gd name="T23" fmla="*/ 60843 h 141"/>
                <a:gd name="T24" fmla="*/ 563232 w 144"/>
                <a:gd name="T25" fmla="*/ 82573 h 141"/>
                <a:gd name="T26" fmla="*/ 563232 w 144"/>
                <a:gd name="T27" fmla="*/ 86918 h 141"/>
                <a:gd name="T28" fmla="*/ 563232 w 144"/>
                <a:gd name="T29" fmla="*/ 156453 h 141"/>
                <a:gd name="T30" fmla="*/ 541569 w 144"/>
                <a:gd name="T31" fmla="*/ 182529 h 141"/>
                <a:gd name="T32" fmla="*/ 537237 w 144"/>
                <a:gd name="T33" fmla="*/ 182529 h 141"/>
                <a:gd name="T34" fmla="*/ 498244 w 144"/>
                <a:gd name="T35" fmla="*/ 182529 h 141"/>
                <a:gd name="T36" fmla="*/ 463583 w 144"/>
                <a:gd name="T37" fmla="*/ 182529 h 141"/>
                <a:gd name="T38" fmla="*/ 437588 w 144"/>
                <a:gd name="T39" fmla="*/ 160799 h 141"/>
                <a:gd name="T40" fmla="*/ 437588 w 144"/>
                <a:gd name="T41" fmla="*/ 156453 h 141"/>
                <a:gd name="T42" fmla="*/ 437588 w 144"/>
                <a:gd name="T43" fmla="*/ 86918 h 141"/>
                <a:gd name="T44" fmla="*/ 311944 w 144"/>
                <a:gd name="T45" fmla="*/ 182529 h 141"/>
                <a:gd name="T46" fmla="*/ 437588 w 144"/>
                <a:gd name="T47" fmla="*/ 304215 h 141"/>
                <a:gd name="T48" fmla="*/ 311944 w 144"/>
                <a:gd name="T49" fmla="*/ 421554 h 141"/>
                <a:gd name="T50" fmla="*/ 186300 w 144"/>
                <a:gd name="T51" fmla="*/ 304215 h 141"/>
                <a:gd name="T52" fmla="*/ 311944 w 144"/>
                <a:gd name="T53" fmla="*/ 182529 h 141"/>
                <a:gd name="T54" fmla="*/ 563232 w 144"/>
                <a:gd name="T55" fmla="*/ 256409 h 141"/>
                <a:gd name="T56" fmla="*/ 563232 w 144"/>
                <a:gd name="T57" fmla="*/ 469360 h 141"/>
                <a:gd name="T58" fmla="*/ 563232 w 144"/>
                <a:gd name="T59" fmla="*/ 517165 h 141"/>
                <a:gd name="T60" fmla="*/ 541569 w 144"/>
                <a:gd name="T61" fmla="*/ 538894 h 141"/>
                <a:gd name="T62" fmla="*/ 537237 w 144"/>
                <a:gd name="T63" fmla="*/ 543240 h 141"/>
                <a:gd name="T64" fmla="*/ 320609 w 144"/>
                <a:gd name="T65" fmla="*/ 543240 h 141"/>
                <a:gd name="T66" fmla="*/ 86651 w 144"/>
                <a:gd name="T67" fmla="*/ 543240 h 141"/>
                <a:gd name="T68" fmla="*/ 77986 w 144"/>
                <a:gd name="T69" fmla="*/ 538894 h 141"/>
                <a:gd name="T70" fmla="*/ 60656 w 144"/>
                <a:gd name="T71" fmla="*/ 521511 h 141"/>
                <a:gd name="T72" fmla="*/ 60656 w 144"/>
                <a:gd name="T73" fmla="*/ 517165 h 141"/>
                <a:gd name="T74" fmla="*/ 60656 w 144"/>
                <a:gd name="T75" fmla="*/ 256409 h 141"/>
                <a:gd name="T76" fmla="*/ 60656 w 144"/>
                <a:gd name="T77" fmla="*/ 256409 h 141"/>
                <a:gd name="T78" fmla="*/ 116979 w 144"/>
                <a:gd name="T79" fmla="*/ 256409 h 141"/>
                <a:gd name="T80" fmla="*/ 138642 w 144"/>
                <a:gd name="T81" fmla="*/ 395479 h 141"/>
                <a:gd name="T82" fmla="*/ 216628 w 144"/>
                <a:gd name="T83" fmla="*/ 469360 h 141"/>
                <a:gd name="T84" fmla="*/ 320609 w 144"/>
                <a:gd name="T85" fmla="*/ 495435 h 141"/>
                <a:gd name="T86" fmla="*/ 472249 w 144"/>
                <a:gd name="T87" fmla="*/ 417209 h 141"/>
                <a:gd name="T88" fmla="*/ 506909 w 144"/>
                <a:gd name="T89" fmla="*/ 256409 h 141"/>
                <a:gd name="T90" fmla="*/ 563232 w 144"/>
                <a:gd name="T91" fmla="*/ 256409 h 141"/>
                <a:gd name="T92" fmla="*/ 563232 w 144"/>
                <a:gd name="T93" fmla="*/ 256409 h 14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44" h="141">
                  <a:moveTo>
                    <a:pt x="118" y="0"/>
                  </a:moveTo>
                  <a:cubicBezTo>
                    <a:pt x="26" y="0"/>
                    <a:pt x="26" y="0"/>
                    <a:pt x="26" y="0"/>
                  </a:cubicBezTo>
                  <a:cubicBezTo>
                    <a:pt x="12" y="0"/>
                    <a:pt x="0" y="12"/>
                    <a:pt x="0" y="26"/>
                  </a:cubicBezTo>
                  <a:cubicBezTo>
                    <a:pt x="0" y="115"/>
                    <a:pt x="0" y="115"/>
                    <a:pt x="0" y="115"/>
                  </a:cubicBezTo>
                  <a:cubicBezTo>
                    <a:pt x="0" y="129"/>
                    <a:pt x="12" y="141"/>
                    <a:pt x="26" y="141"/>
                  </a:cubicBezTo>
                  <a:cubicBezTo>
                    <a:pt x="118" y="141"/>
                    <a:pt x="118" y="141"/>
                    <a:pt x="118" y="141"/>
                  </a:cubicBezTo>
                  <a:cubicBezTo>
                    <a:pt x="132" y="141"/>
                    <a:pt x="144" y="129"/>
                    <a:pt x="144" y="115"/>
                  </a:cubicBezTo>
                  <a:cubicBezTo>
                    <a:pt x="144" y="26"/>
                    <a:pt x="144" y="26"/>
                    <a:pt x="144" y="26"/>
                  </a:cubicBezTo>
                  <a:cubicBezTo>
                    <a:pt x="144" y="12"/>
                    <a:pt x="132" y="0"/>
                    <a:pt x="118" y="0"/>
                  </a:cubicBezTo>
                  <a:close/>
                  <a:moveTo>
                    <a:pt x="101" y="20"/>
                  </a:moveTo>
                  <a:cubicBezTo>
                    <a:pt x="101" y="17"/>
                    <a:pt x="103" y="14"/>
                    <a:pt x="107" y="14"/>
                  </a:cubicBezTo>
                  <a:cubicBezTo>
                    <a:pt x="113" y="14"/>
                    <a:pt x="118" y="14"/>
                    <a:pt x="124" y="14"/>
                  </a:cubicBezTo>
                  <a:cubicBezTo>
                    <a:pt x="127" y="14"/>
                    <a:pt x="129" y="16"/>
                    <a:pt x="130" y="19"/>
                  </a:cubicBezTo>
                  <a:cubicBezTo>
                    <a:pt x="130" y="19"/>
                    <a:pt x="130" y="20"/>
                    <a:pt x="130" y="20"/>
                  </a:cubicBezTo>
                  <a:cubicBezTo>
                    <a:pt x="130" y="25"/>
                    <a:pt x="130" y="31"/>
                    <a:pt x="130" y="36"/>
                  </a:cubicBezTo>
                  <a:cubicBezTo>
                    <a:pt x="130" y="39"/>
                    <a:pt x="128" y="41"/>
                    <a:pt x="125" y="42"/>
                  </a:cubicBezTo>
                  <a:cubicBezTo>
                    <a:pt x="125" y="42"/>
                    <a:pt x="124" y="42"/>
                    <a:pt x="124" y="42"/>
                  </a:cubicBezTo>
                  <a:cubicBezTo>
                    <a:pt x="121" y="42"/>
                    <a:pt x="118" y="42"/>
                    <a:pt x="115" y="42"/>
                  </a:cubicBezTo>
                  <a:cubicBezTo>
                    <a:pt x="113" y="42"/>
                    <a:pt x="110" y="42"/>
                    <a:pt x="107" y="42"/>
                  </a:cubicBezTo>
                  <a:cubicBezTo>
                    <a:pt x="104" y="42"/>
                    <a:pt x="101" y="40"/>
                    <a:pt x="101" y="37"/>
                  </a:cubicBezTo>
                  <a:cubicBezTo>
                    <a:pt x="101" y="37"/>
                    <a:pt x="101" y="37"/>
                    <a:pt x="101" y="36"/>
                  </a:cubicBezTo>
                  <a:cubicBezTo>
                    <a:pt x="101" y="31"/>
                    <a:pt x="101" y="26"/>
                    <a:pt x="101" y="20"/>
                  </a:cubicBezTo>
                  <a:close/>
                  <a:moveTo>
                    <a:pt x="72" y="42"/>
                  </a:moveTo>
                  <a:cubicBezTo>
                    <a:pt x="88" y="42"/>
                    <a:pt x="101" y="54"/>
                    <a:pt x="101" y="70"/>
                  </a:cubicBezTo>
                  <a:cubicBezTo>
                    <a:pt x="101" y="85"/>
                    <a:pt x="88" y="97"/>
                    <a:pt x="72" y="97"/>
                  </a:cubicBezTo>
                  <a:cubicBezTo>
                    <a:pt x="56" y="97"/>
                    <a:pt x="43" y="85"/>
                    <a:pt x="43" y="70"/>
                  </a:cubicBezTo>
                  <a:cubicBezTo>
                    <a:pt x="43" y="55"/>
                    <a:pt x="56" y="42"/>
                    <a:pt x="72" y="42"/>
                  </a:cubicBezTo>
                  <a:close/>
                  <a:moveTo>
                    <a:pt x="130" y="59"/>
                  </a:moveTo>
                  <a:cubicBezTo>
                    <a:pt x="130" y="76"/>
                    <a:pt x="130" y="92"/>
                    <a:pt x="130" y="108"/>
                  </a:cubicBezTo>
                  <a:cubicBezTo>
                    <a:pt x="130" y="112"/>
                    <a:pt x="130" y="115"/>
                    <a:pt x="130" y="119"/>
                  </a:cubicBezTo>
                  <a:cubicBezTo>
                    <a:pt x="130" y="122"/>
                    <a:pt x="128" y="124"/>
                    <a:pt x="125" y="124"/>
                  </a:cubicBezTo>
                  <a:cubicBezTo>
                    <a:pt x="125" y="125"/>
                    <a:pt x="124" y="125"/>
                    <a:pt x="124" y="125"/>
                  </a:cubicBezTo>
                  <a:cubicBezTo>
                    <a:pt x="107" y="125"/>
                    <a:pt x="90" y="125"/>
                    <a:pt x="74" y="125"/>
                  </a:cubicBezTo>
                  <a:cubicBezTo>
                    <a:pt x="56" y="125"/>
                    <a:pt x="38" y="125"/>
                    <a:pt x="20" y="125"/>
                  </a:cubicBezTo>
                  <a:cubicBezTo>
                    <a:pt x="19" y="125"/>
                    <a:pt x="19" y="125"/>
                    <a:pt x="18" y="124"/>
                  </a:cubicBezTo>
                  <a:cubicBezTo>
                    <a:pt x="16" y="124"/>
                    <a:pt x="14" y="122"/>
                    <a:pt x="14" y="120"/>
                  </a:cubicBezTo>
                  <a:cubicBezTo>
                    <a:pt x="14" y="119"/>
                    <a:pt x="14" y="119"/>
                    <a:pt x="14" y="119"/>
                  </a:cubicBezTo>
                  <a:cubicBezTo>
                    <a:pt x="14" y="99"/>
                    <a:pt x="14" y="79"/>
                    <a:pt x="14" y="59"/>
                  </a:cubicBezTo>
                  <a:cubicBezTo>
                    <a:pt x="14" y="59"/>
                    <a:pt x="14" y="59"/>
                    <a:pt x="14" y="59"/>
                  </a:cubicBezTo>
                  <a:cubicBezTo>
                    <a:pt x="18" y="59"/>
                    <a:pt x="23" y="59"/>
                    <a:pt x="27" y="59"/>
                  </a:cubicBezTo>
                  <a:cubicBezTo>
                    <a:pt x="24" y="70"/>
                    <a:pt x="25" y="81"/>
                    <a:pt x="32" y="91"/>
                  </a:cubicBezTo>
                  <a:cubicBezTo>
                    <a:pt x="36" y="98"/>
                    <a:pt x="42" y="104"/>
                    <a:pt x="50" y="108"/>
                  </a:cubicBezTo>
                  <a:cubicBezTo>
                    <a:pt x="57" y="112"/>
                    <a:pt x="65" y="114"/>
                    <a:pt x="74" y="114"/>
                  </a:cubicBezTo>
                  <a:cubicBezTo>
                    <a:pt x="89" y="113"/>
                    <a:pt x="100" y="107"/>
                    <a:pt x="109" y="96"/>
                  </a:cubicBezTo>
                  <a:cubicBezTo>
                    <a:pt x="118" y="84"/>
                    <a:pt x="120" y="72"/>
                    <a:pt x="117" y="59"/>
                  </a:cubicBezTo>
                  <a:cubicBezTo>
                    <a:pt x="121" y="59"/>
                    <a:pt x="126" y="59"/>
                    <a:pt x="130" y="59"/>
                  </a:cubicBezTo>
                  <a:cubicBezTo>
                    <a:pt x="130" y="59"/>
                    <a:pt x="130" y="59"/>
                    <a:pt x="130"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200">
                <a:solidFill>
                  <a:prstClr val="black"/>
                </a:solidFill>
              </a:endParaRPr>
            </a:p>
          </p:txBody>
        </p:sp>
        <p:sp>
          <p:nvSpPr>
            <p:cNvPr id="2071" name="Freeform 27"/>
            <p:cNvSpPr>
              <a:spLocks/>
            </p:cNvSpPr>
            <p:nvPr/>
          </p:nvSpPr>
          <p:spPr bwMode="auto">
            <a:xfrm>
              <a:off x="4806950" y="1120775"/>
              <a:ext cx="355600" cy="736600"/>
            </a:xfrm>
            <a:custGeom>
              <a:avLst/>
              <a:gdLst>
                <a:gd name="T0" fmla="*/ 78059 w 82"/>
                <a:gd name="T1" fmla="*/ 147320 h 170"/>
                <a:gd name="T2" fmla="*/ 78059 w 82"/>
                <a:gd name="T3" fmla="*/ 255644 h 170"/>
                <a:gd name="T4" fmla="*/ 0 w 82"/>
                <a:gd name="T5" fmla="*/ 255644 h 170"/>
                <a:gd name="T6" fmla="*/ 0 w 82"/>
                <a:gd name="T7" fmla="*/ 385632 h 170"/>
                <a:gd name="T8" fmla="*/ 78059 w 82"/>
                <a:gd name="T9" fmla="*/ 385632 h 170"/>
                <a:gd name="T10" fmla="*/ 78059 w 82"/>
                <a:gd name="T11" fmla="*/ 736600 h 170"/>
                <a:gd name="T12" fmla="*/ 234176 w 82"/>
                <a:gd name="T13" fmla="*/ 736600 h 170"/>
                <a:gd name="T14" fmla="*/ 234176 w 82"/>
                <a:gd name="T15" fmla="*/ 385632 h 170"/>
                <a:gd name="T16" fmla="*/ 338254 w 82"/>
                <a:gd name="T17" fmla="*/ 385632 h 170"/>
                <a:gd name="T18" fmla="*/ 351263 w 82"/>
                <a:gd name="T19" fmla="*/ 255644 h 170"/>
                <a:gd name="T20" fmla="*/ 234176 w 82"/>
                <a:gd name="T21" fmla="*/ 255644 h 170"/>
                <a:gd name="T22" fmla="*/ 234176 w 82"/>
                <a:gd name="T23" fmla="*/ 164652 h 170"/>
                <a:gd name="T24" fmla="*/ 268868 w 82"/>
                <a:gd name="T25" fmla="*/ 134321 h 170"/>
                <a:gd name="T26" fmla="*/ 355600 w 82"/>
                <a:gd name="T27" fmla="*/ 134321 h 170"/>
                <a:gd name="T28" fmla="*/ 355600 w 82"/>
                <a:gd name="T29" fmla="*/ 0 h 170"/>
                <a:gd name="T30" fmla="*/ 238512 w 82"/>
                <a:gd name="T31" fmla="*/ 0 h 170"/>
                <a:gd name="T32" fmla="*/ 78059 w 82"/>
                <a:gd name="T33" fmla="*/ 147320 h 1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170">
                  <a:moveTo>
                    <a:pt x="18" y="34"/>
                  </a:moveTo>
                  <a:cubicBezTo>
                    <a:pt x="18" y="39"/>
                    <a:pt x="18" y="59"/>
                    <a:pt x="18" y="59"/>
                  </a:cubicBezTo>
                  <a:cubicBezTo>
                    <a:pt x="0" y="59"/>
                    <a:pt x="0" y="59"/>
                    <a:pt x="0" y="59"/>
                  </a:cubicBezTo>
                  <a:cubicBezTo>
                    <a:pt x="0" y="89"/>
                    <a:pt x="0" y="89"/>
                    <a:pt x="0" y="89"/>
                  </a:cubicBezTo>
                  <a:cubicBezTo>
                    <a:pt x="18" y="89"/>
                    <a:pt x="18" y="89"/>
                    <a:pt x="18" y="89"/>
                  </a:cubicBezTo>
                  <a:cubicBezTo>
                    <a:pt x="18" y="170"/>
                    <a:pt x="18" y="170"/>
                    <a:pt x="18" y="170"/>
                  </a:cubicBezTo>
                  <a:cubicBezTo>
                    <a:pt x="54" y="170"/>
                    <a:pt x="54" y="170"/>
                    <a:pt x="54" y="170"/>
                  </a:cubicBezTo>
                  <a:cubicBezTo>
                    <a:pt x="54" y="89"/>
                    <a:pt x="54" y="89"/>
                    <a:pt x="54" y="89"/>
                  </a:cubicBezTo>
                  <a:cubicBezTo>
                    <a:pt x="78" y="89"/>
                    <a:pt x="78" y="89"/>
                    <a:pt x="78" y="89"/>
                  </a:cubicBezTo>
                  <a:cubicBezTo>
                    <a:pt x="78" y="89"/>
                    <a:pt x="80" y="74"/>
                    <a:pt x="81" y="59"/>
                  </a:cubicBezTo>
                  <a:cubicBezTo>
                    <a:pt x="78" y="59"/>
                    <a:pt x="54" y="59"/>
                    <a:pt x="54" y="59"/>
                  </a:cubicBezTo>
                  <a:cubicBezTo>
                    <a:pt x="54" y="59"/>
                    <a:pt x="54" y="41"/>
                    <a:pt x="54" y="38"/>
                  </a:cubicBezTo>
                  <a:cubicBezTo>
                    <a:pt x="54" y="35"/>
                    <a:pt x="58" y="31"/>
                    <a:pt x="62" y="31"/>
                  </a:cubicBezTo>
                  <a:cubicBezTo>
                    <a:pt x="66" y="31"/>
                    <a:pt x="74" y="31"/>
                    <a:pt x="82" y="31"/>
                  </a:cubicBezTo>
                  <a:cubicBezTo>
                    <a:pt x="82" y="27"/>
                    <a:pt x="82" y="13"/>
                    <a:pt x="82" y="0"/>
                  </a:cubicBezTo>
                  <a:cubicBezTo>
                    <a:pt x="71" y="0"/>
                    <a:pt x="60" y="0"/>
                    <a:pt x="55" y="0"/>
                  </a:cubicBezTo>
                  <a:cubicBezTo>
                    <a:pt x="17" y="0"/>
                    <a:pt x="18" y="30"/>
                    <a:pt x="18"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200">
                <a:solidFill>
                  <a:prstClr val="black"/>
                </a:solidFill>
              </a:endParaRPr>
            </a:p>
          </p:txBody>
        </p:sp>
        <p:sp>
          <p:nvSpPr>
            <p:cNvPr id="2072" name="Freeform 28"/>
            <p:cNvSpPr>
              <a:spLocks noEditPoints="1"/>
            </p:cNvSpPr>
            <p:nvPr/>
          </p:nvSpPr>
          <p:spPr bwMode="auto">
            <a:xfrm>
              <a:off x="3541713" y="3116263"/>
              <a:ext cx="646112" cy="611187"/>
            </a:xfrm>
            <a:custGeom>
              <a:avLst/>
              <a:gdLst>
                <a:gd name="T0" fmla="*/ 646113 w 149"/>
                <a:gd name="T1" fmla="*/ 143044 h 141"/>
                <a:gd name="T2" fmla="*/ 542041 w 149"/>
                <a:gd name="T3" fmla="*/ 242741 h 141"/>
                <a:gd name="T4" fmla="*/ 503014 w 149"/>
                <a:gd name="T5" fmla="*/ 143044 h 141"/>
                <a:gd name="T6" fmla="*/ 398942 w 149"/>
                <a:gd name="T7" fmla="*/ 99697 h 141"/>
                <a:gd name="T8" fmla="*/ 503014 w 149"/>
                <a:gd name="T9" fmla="*/ 0 h 141"/>
                <a:gd name="T10" fmla="*/ 542041 w 149"/>
                <a:gd name="T11" fmla="*/ 99697 h 141"/>
                <a:gd name="T12" fmla="*/ 377261 w 149"/>
                <a:gd name="T13" fmla="*/ 420462 h 141"/>
                <a:gd name="T14" fmla="*/ 368588 w 149"/>
                <a:gd name="T15" fmla="*/ 515824 h 141"/>
                <a:gd name="T16" fmla="*/ 264516 w 149"/>
                <a:gd name="T17" fmla="*/ 598183 h 141"/>
                <a:gd name="T18" fmla="*/ 95399 w 149"/>
                <a:gd name="T19" fmla="*/ 602518 h 141"/>
                <a:gd name="T20" fmla="*/ 8673 w 149"/>
                <a:gd name="T21" fmla="*/ 541832 h 141"/>
                <a:gd name="T22" fmla="*/ 13009 w 149"/>
                <a:gd name="T23" fmla="*/ 446470 h 141"/>
                <a:gd name="T24" fmla="*/ 99736 w 149"/>
                <a:gd name="T25" fmla="*/ 381450 h 141"/>
                <a:gd name="T26" fmla="*/ 182126 w 149"/>
                <a:gd name="T27" fmla="*/ 364111 h 141"/>
                <a:gd name="T28" fmla="*/ 199471 w 149"/>
                <a:gd name="T29" fmla="*/ 338103 h 141"/>
                <a:gd name="T30" fmla="*/ 190798 w 149"/>
                <a:gd name="T31" fmla="*/ 290422 h 141"/>
                <a:gd name="T32" fmla="*/ 186462 w 149"/>
                <a:gd name="T33" fmla="*/ 277418 h 141"/>
                <a:gd name="T34" fmla="*/ 117081 w 149"/>
                <a:gd name="T35" fmla="*/ 264414 h 141"/>
                <a:gd name="T36" fmla="*/ 47700 w 149"/>
                <a:gd name="T37" fmla="*/ 195060 h 141"/>
                <a:gd name="T38" fmla="*/ 52036 w 149"/>
                <a:gd name="T39" fmla="*/ 95363 h 141"/>
                <a:gd name="T40" fmla="*/ 164780 w 149"/>
                <a:gd name="T41" fmla="*/ 8669 h 141"/>
                <a:gd name="T42" fmla="*/ 398942 w 149"/>
                <a:gd name="T43" fmla="*/ 0 h 141"/>
                <a:gd name="T44" fmla="*/ 299207 w 149"/>
                <a:gd name="T45" fmla="*/ 26008 h 141"/>
                <a:gd name="T46" fmla="*/ 333897 w 149"/>
                <a:gd name="T47" fmla="*/ 65020 h 141"/>
                <a:gd name="T48" fmla="*/ 355579 w 149"/>
                <a:gd name="T49" fmla="*/ 134374 h 141"/>
                <a:gd name="T50" fmla="*/ 333897 w 149"/>
                <a:gd name="T51" fmla="*/ 203729 h 141"/>
                <a:gd name="T52" fmla="*/ 290534 w 149"/>
                <a:gd name="T53" fmla="*/ 251410 h 141"/>
                <a:gd name="T54" fmla="*/ 264516 w 149"/>
                <a:gd name="T55" fmla="*/ 290422 h 141"/>
                <a:gd name="T56" fmla="*/ 286198 w 149"/>
                <a:gd name="T57" fmla="*/ 325099 h 141"/>
                <a:gd name="T58" fmla="*/ 342570 w 149"/>
                <a:gd name="T59" fmla="*/ 368446 h 141"/>
                <a:gd name="T60" fmla="*/ 377261 w 149"/>
                <a:gd name="T61" fmla="*/ 420462 h 141"/>
                <a:gd name="T62" fmla="*/ 264516 w 149"/>
                <a:gd name="T63" fmla="*/ 234072 h 141"/>
                <a:gd name="T64" fmla="*/ 286198 w 149"/>
                <a:gd name="T65" fmla="*/ 173386 h 141"/>
                <a:gd name="T66" fmla="*/ 260180 w 149"/>
                <a:gd name="T67" fmla="*/ 78024 h 141"/>
                <a:gd name="T68" fmla="*/ 182126 w 149"/>
                <a:gd name="T69" fmla="*/ 26008 h 141"/>
                <a:gd name="T70" fmla="*/ 125754 w 149"/>
                <a:gd name="T71" fmla="*/ 52016 h 141"/>
                <a:gd name="T72" fmla="*/ 108408 w 149"/>
                <a:gd name="T73" fmla="*/ 112701 h 141"/>
                <a:gd name="T74" fmla="*/ 134426 w 149"/>
                <a:gd name="T75" fmla="*/ 203729 h 141"/>
                <a:gd name="T76" fmla="*/ 212480 w 149"/>
                <a:gd name="T77" fmla="*/ 255745 h 141"/>
                <a:gd name="T78" fmla="*/ 329561 w 149"/>
                <a:gd name="T79" fmla="*/ 489817 h 141"/>
                <a:gd name="T80" fmla="*/ 307879 w 149"/>
                <a:gd name="T81" fmla="*/ 437801 h 141"/>
                <a:gd name="T82" fmla="*/ 242834 w 149"/>
                <a:gd name="T83" fmla="*/ 385785 h 141"/>
                <a:gd name="T84" fmla="*/ 225489 w 149"/>
                <a:gd name="T85" fmla="*/ 385785 h 141"/>
                <a:gd name="T86" fmla="*/ 190798 w 149"/>
                <a:gd name="T87" fmla="*/ 385785 h 141"/>
                <a:gd name="T88" fmla="*/ 138763 w 149"/>
                <a:gd name="T89" fmla="*/ 398789 h 141"/>
                <a:gd name="T90" fmla="*/ 99736 w 149"/>
                <a:gd name="T91" fmla="*/ 420462 h 141"/>
                <a:gd name="T92" fmla="*/ 69381 w 149"/>
                <a:gd name="T93" fmla="*/ 481147 h 141"/>
                <a:gd name="T94" fmla="*/ 212480 w 149"/>
                <a:gd name="T95" fmla="*/ 576510 h 141"/>
                <a:gd name="T96" fmla="*/ 329561 w 149"/>
                <a:gd name="T97" fmla="*/ 489817 h 14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49" h="141">
                  <a:moveTo>
                    <a:pt x="149" y="23"/>
                  </a:moveTo>
                  <a:cubicBezTo>
                    <a:pt x="149" y="33"/>
                    <a:pt x="149" y="33"/>
                    <a:pt x="149" y="33"/>
                  </a:cubicBezTo>
                  <a:cubicBezTo>
                    <a:pt x="125" y="33"/>
                    <a:pt x="125" y="33"/>
                    <a:pt x="125" y="33"/>
                  </a:cubicBezTo>
                  <a:cubicBezTo>
                    <a:pt x="125" y="56"/>
                    <a:pt x="125" y="56"/>
                    <a:pt x="125" y="56"/>
                  </a:cubicBezTo>
                  <a:cubicBezTo>
                    <a:pt x="116" y="56"/>
                    <a:pt x="116" y="56"/>
                    <a:pt x="116" y="56"/>
                  </a:cubicBezTo>
                  <a:cubicBezTo>
                    <a:pt x="116" y="33"/>
                    <a:pt x="116" y="33"/>
                    <a:pt x="116" y="33"/>
                  </a:cubicBezTo>
                  <a:cubicBezTo>
                    <a:pt x="92" y="33"/>
                    <a:pt x="92" y="33"/>
                    <a:pt x="92" y="33"/>
                  </a:cubicBezTo>
                  <a:cubicBezTo>
                    <a:pt x="92" y="23"/>
                    <a:pt x="92" y="23"/>
                    <a:pt x="92" y="23"/>
                  </a:cubicBezTo>
                  <a:cubicBezTo>
                    <a:pt x="116" y="23"/>
                    <a:pt x="116" y="23"/>
                    <a:pt x="116" y="23"/>
                  </a:cubicBezTo>
                  <a:cubicBezTo>
                    <a:pt x="116" y="0"/>
                    <a:pt x="116" y="0"/>
                    <a:pt x="116" y="0"/>
                  </a:cubicBezTo>
                  <a:cubicBezTo>
                    <a:pt x="125" y="0"/>
                    <a:pt x="125" y="0"/>
                    <a:pt x="125" y="0"/>
                  </a:cubicBezTo>
                  <a:cubicBezTo>
                    <a:pt x="125" y="23"/>
                    <a:pt x="125" y="23"/>
                    <a:pt x="125" y="23"/>
                  </a:cubicBezTo>
                  <a:lnTo>
                    <a:pt x="149" y="23"/>
                  </a:lnTo>
                  <a:close/>
                  <a:moveTo>
                    <a:pt x="87" y="97"/>
                  </a:moveTo>
                  <a:cubicBezTo>
                    <a:pt x="88" y="100"/>
                    <a:pt x="88" y="103"/>
                    <a:pt x="88" y="106"/>
                  </a:cubicBezTo>
                  <a:cubicBezTo>
                    <a:pt x="88" y="110"/>
                    <a:pt x="87" y="115"/>
                    <a:pt x="85" y="119"/>
                  </a:cubicBezTo>
                  <a:cubicBezTo>
                    <a:pt x="83" y="123"/>
                    <a:pt x="80" y="127"/>
                    <a:pt x="76" y="130"/>
                  </a:cubicBezTo>
                  <a:cubicBezTo>
                    <a:pt x="72" y="133"/>
                    <a:pt x="67" y="136"/>
                    <a:pt x="61" y="138"/>
                  </a:cubicBezTo>
                  <a:cubicBezTo>
                    <a:pt x="55" y="140"/>
                    <a:pt x="48" y="141"/>
                    <a:pt x="40" y="141"/>
                  </a:cubicBezTo>
                  <a:cubicBezTo>
                    <a:pt x="33" y="141"/>
                    <a:pt x="27" y="140"/>
                    <a:pt x="22" y="139"/>
                  </a:cubicBezTo>
                  <a:cubicBezTo>
                    <a:pt x="17" y="137"/>
                    <a:pt x="13" y="135"/>
                    <a:pt x="10" y="133"/>
                  </a:cubicBezTo>
                  <a:cubicBezTo>
                    <a:pt x="6" y="131"/>
                    <a:pt x="4" y="128"/>
                    <a:pt x="2" y="125"/>
                  </a:cubicBezTo>
                  <a:cubicBezTo>
                    <a:pt x="1" y="121"/>
                    <a:pt x="0" y="118"/>
                    <a:pt x="0" y="115"/>
                  </a:cubicBezTo>
                  <a:cubicBezTo>
                    <a:pt x="0" y="111"/>
                    <a:pt x="1" y="107"/>
                    <a:pt x="3" y="103"/>
                  </a:cubicBezTo>
                  <a:cubicBezTo>
                    <a:pt x="5" y="99"/>
                    <a:pt x="9" y="95"/>
                    <a:pt x="14" y="92"/>
                  </a:cubicBezTo>
                  <a:cubicBezTo>
                    <a:pt x="17" y="90"/>
                    <a:pt x="20" y="89"/>
                    <a:pt x="23" y="88"/>
                  </a:cubicBezTo>
                  <a:cubicBezTo>
                    <a:pt x="26" y="87"/>
                    <a:pt x="30" y="86"/>
                    <a:pt x="33" y="85"/>
                  </a:cubicBezTo>
                  <a:cubicBezTo>
                    <a:pt x="36" y="85"/>
                    <a:pt x="39" y="84"/>
                    <a:pt x="42" y="84"/>
                  </a:cubicBezTo>
                  <a:cubicBezTo>
                    <a:pt x="45" y="84"/>
                    <a:pt x="47" y="84"/>
                    <a:pt x="49" y="83"/>
                  </a:cubicBezTo>
                  <a:cubicBezTo>
                    <a:pt x="48" y="82"/>
                    <a:pt x="47" y="80"/>
                    <a:pt x="46" y="78"/>
                  </a:cubicBezTo>
                  <a:cubicBezTo>
                    <a:pt x="44" y="76"/>
                    <a:pt x="44" y="74"/>
                    <a:pt x="44" y="71"/>
                  </a:cubicBezTo>
                  <a:cubicBezTo>
                    <a:pt x="44" y="69"/>
                    <a:pt x="44" y="68"/>
                    <a:pt x="44" y="67"/>
                  </a:cubicBezTo>
                  <a:cubicBezTo>
                    <a:pt x="45" y="66"/>
                    <a:pt x="45" y="65"/>
                    <a:pt x="46" y="64"/>
                  </a:cubicBezTo>
                  <a:cubicBezTo>
                    <a:pt x="45" y="64"/>
                    <a:pt x="44" y="64"/>
                    <a:pt x="43" y="64"/>
                  </a:cubicBezTo>
                  <a:cubicBezTo>
                    <a:pt x="42" y="64"/>
                    <a:pt x="41" y="64"/>
                    <a:pt x="40" y="64"/>
                  </a:cubicBezTo>
                  <a:cubicBezTo>
                    <a:pt x="35" y="64"/>
                    <a:pt x="30" y="63"/>
                    <a:pt x="27" y="61"/>
                  </a:cubicBezTo>
                  <a:cubicBezTo>
                    <a:pt x="23" y="60"/>
                    <a:pt x="20" y="58"/>
                    <a:pt x="17" y="55"/>
                  </a:cubicBezTo>
                  <a:cubicBezTo>
                    <a:pt x="14" y="52"/>
                    <a:pt x="12" y="49"/>
                    <a:pt x="11" y="45"/>
                  </a:cubicBezTo>
                  <a:cubicBezTo>
                    <a:pt x="10" y="42"/>
                    <a:pt x="9" y="38"/>
                    <a:pt x="9" y="35"/>
                  </a:cubicBezTo>
                  <a:cubicBezTo>
                    <a:pt x="9" y="30"/>
                    <a:pt x="10" y="26"/>
                    <a:pt x="12" y="22"/>
                  </a:cubicBezTo>
                  <a:cubicBezTo>
                    <a:pt x="14" y="17"/>
                    <a:pt x="17" y="13"/>
                    <a:pt x="21" y="10"/>
                  </a:cubicBezTo>
                  <a:cubicBezTo>
                    <a:pt x="26" y="6"/>
                    <a:pt x="32" y="3"/>
                    <a:pt x="38" y="2"/>
                  </a:cubicBezTo>
                  <a:cubicBezTo>
                    <a:pt x="44" y="0"/>
                    <a:pt x="49" y="0"/>
                    <a:pt x="54" y="0"/>
                  </a:cubicBezTo>
                  <a:cubicBezTo>
                    <a:pt x="92" y="0"/>
                    <a:pt x="92" y="0"/>
                    <a:pt x="92" y="0"/>
                  </a:cubicBezTo>
                  <a:cubicBezTo>
                    <a:pt x="80" y="6"/>
                    <a:pt x="80" y="6"/>
                    <a:pt x="80" y="6"/>
                  </a:cubicBezTo>
                  <a:cubicBezTo>
                    <a:pt x="69" y="6"/>
                    <a:pt x="69" y="6"/>
                    <a:pt x="69" y="6"/>
                  </a:cubicBezTo>
                  <a:cubicBezTo>
                    <a:pt x="70" y="7"/>
                    <a:pt x="71" y="8"/>
                    <a:pt x="73" y="10"/>
                  </a:cubicBezTo>
                  <a:cubicBezTo>
                    <a:pt x="74" y="11"/>
                    <a:pt x="76" y="13"/>
                    <a:pt x="77" y="15"/>
                  </a:cubicBezTo>
                  <a:cubicBezTo>
                    <a:pt x="78" y="17"/>
                    <a:pt x="80" y="19"/>
                    <a:pt x="81" y="22"/>
                  </a:cubicBezTo>
                  <a:cubicBezTo>
                    <a:pt x="82" y="25"/>
                    <a:pt x="82" y="28"/>
                    <a:pt x="82" y="31"/>
                  </a:cubicBezTo>
                  <a:cubicBezTo>
                    <a:pt x="82" y="35"/>
                    <a:pt x="82" y="38"/>
                    <a:pt x="81" y="40"/>
                  </a:cubicBezTo>
                  <a:cubicBezTo>
                    <a:pt x="80" y="43"/>
                    <a:pt x="79" y="45"/>
                    <a:pt x="77" y="47"/>
                  </a:cubicBezTo>
                  <a:cubicBezTo>
                    <a:pt x="76" y="49"/>
                    <a:pt x="74" y="51"/>
                    <a:pt x="72" y="53"/>
                  </a:cubicBezTo>
                  <a:cubicBezTo>
                    <a:pt x="70" y="55"/>
                    <a:pt x="69" y="56"/>
                    <a:pt x="67" y="58"/>
                  </a:cubicBezTo>
                  <a:cubicBezTo>
                    <a:pt x="65" y="59"/>
                    <a:pt x="64" y="60"/>
                    <a:pt x="63" y="62"/>
                  </a:cubicBezTo>
                  <a:cubicBezTo>
                    <a:pt x="62" y="63"/>
                    <a:pt x="61" y="65"/>
                    <a:pt x="61" y="67"/>
                  </a:cubicBezTo>
                  <a:cubicBezTo>
                    <a:pt x="61" y="69"/>
                    <a:pt x="62" y="71"/>
                    <a:pt x="63" y="72"/>
                  </a:cubicBezTo>
                  <a:cubicBezTo>
                    <a:pt x="64" y="73"/>
                    <a:pt x="65" y="74"/>
                    <a:pt x="66" y="75"/>
                  </a:cubicBezTo>
                  <a:cubicBezTo>
                    <a:pt x="73" y="80"/>
                    <a:pt x="73" y="80"/>
                    <a:pt x="73" y="80"/>
                  </a:cubicBezTo>
                  <a:cubicBezTo>
                    <a:pt x="75" y="82"/>
                    <a:pt x="77" y="83"/>
                    <a:pt x="79" y="85"/>
                  </a:cubicBezTo>
                  <a:cubicBezTo>
                    <a:pt x="81" y="87"/>
                    <a:pt x="82" y="89"/>
                    <a:pt x="84" y="91"/>
                  </a:cubicBezTo>
                  <a:cubicBezTo>
                    <a:pt x="85" y="93"/>
                    <a:pt x="86" y="95"/>
                    <a:pt x="87" y="97"/>
                  </a:cubicBezTo>
                  <a:close/>
                  <a:moveTo>
                    <a:pt x="55" y="57"/>
                  </a:moveTo>
                  <a:cubicBezTo>
                    <a:pt x="58" y="56"/>
                    <a:pt x="60" y="55"/>
                    <a:pt x="61" y="54"/>
                  </a:cubicBezTo>
                  <a:cubicBezTo>
                    <a:pt x="63" y="51"/>
                    <a:pt x="65" y="49"/>
                    <a:pt x="65" y="46"/>
                  </a:cubicBezTo>
                  <a:cubicBezTo>
                    <a:pt x="66" y="44"/>
                    <a:pt x="66" y="42"/>
                    <a:pt x="66" y="40"/>
                  </a:cubicBezTo>
                  <a:cubicBezTo>
                    <a:pt x="66" y="37"/>
                    <a:pt x="65" y="33"/>
                    <a:pt x="64" y="29"/>
                  </a:cubicBezTo>
                  <a:cubicBezTo>
                    <a:pt x="63" y="25"/>
                    <a:pt x="62" y="21"/>
                    <a:pt x="60" y="18"/>
                  </a:cubicBezTo>
                  <a:cubicBezTo>
                    <a:pt x="58" y="14"/>
                    <a:pt x="55" y="11"/>
                    <a:pt x="53" y="9"/>
                  </a:cubicBezTo>
                  <a:cubicBezTo>
                    <a:pt x="50" y="7"/>
                    <a:pt x="46" y="6"/>
                    <a:pt x="42" y="6"/>
                  </a:cubicBezTo>
                  <a:cubicBezTo>
                    <a:pt x="40" y="6"/>
                    <a:pt x="38" y="6"/>
                    <a:pt x="35" y="7"/>
                  </a:cubicBezTo>
                  <a:cubicBezTo>
                    <a:pt x="33" y="8"/>
                    <a:pt x="31" y="10"/>
                    <a:pt x="29" y="12"/>
                  </a:cubicBezTo>
                  <a:cubicBezTo>
                    <a:pt x="28" y="14"/>
                    <a:pt x="27" y="16"/>
                    <a:pt x="26" y="18"/>
                  </a:cubicBezTo>
                  <a:cubicBezTo>
                    <a:pt x="26" y="21"/>
                    <a:pt x="25" y="23"/>
                    <a:pt x="25" y="26"/>
                  </a:cubicBezTo>
                  <a:cubicBezTo>
                    <a:pt x="25" y="29"/>
                    <a:pt x="26" y="32"/>
                    <a:pt x="27" y="36"/>
                  </a:cubicBezTo>
                  <a:cubicBezTo>
                    <a:pt x="28" y="40"/>
                    <a:pt x="29" y="43"/>
                    <a:pt x="31" y="47"/>
                  </a:cubicBezTo>
                  <a:cubicBezTo>
                    <a:pt x="33" y="50"/>
                    <a:pt x="35" y="53"/>
                    <a:pt x="38" y="55"/>
                  </a:cubicBezTo>
                  <a:cubicBezTo>
                    <a:pt x="41" y="58"/>
                    <a:pt x="45" y="59"/>
                    <a:pt x="49" y="59"/>
                  </a:cubicBezTo>
                  <a:cubicBezTo>
                    <a:pt x="51" y="59"/>
                    <a:pt x="53" y="58"/>
                    <a:pt x="55" y="57"/>
                  </a:cubicBezTo>
                  <a:close/>
                  <a:moveTo>
                    <a:pt x="76" y="113"/>
                  </a:moveTo>
                  <a:cubicBezTo>
                    <a:pt x="76" y="111"/>
                    <a:pt x="76" y="109"/>
                    <a:pt x="75" y="107"/>
                  </a:cubicBezTo>
                  <a:cubicBezTo>
                    <a:pt x="74" y="105"/>
                    <a:pt x="73" y="103"/>
                    <a:pt x="71" y="101"/>
                  </a:cubicBezTo>
                  <a:cubicBezTo>
                    <a:pt x="70" y="99"/>
                    <a:pt x="67" y="97"/>
                    <a:pt x="65" y="96"/>
                  </a:cubicBezTo>
                  <a:cubicBezTo>
                    <a:pt x="62" y="94"/>
                    <a:pt x="59" y="91"/>
                    <a:pt x="56" y="89"/>
                  </a:cubicBezTo>
                  <a:cubicBezTo>
                    <a:pt x="55" y="89"/>
                    <a:pt x="54" y="89"/>
                    <a:pt x="54" y="89"/>
                  </a:cubicBezTo>
                  <a:cubicBezTo>
                    <a:pt x="53" y="89"/>
                    <a:pt x="52" y="89"/>
                    <a:pt x="52" y="89"/>
                  </a:cubicBezTo>
                  <a:cubicBezTo>
                    <a:pt x="51" y="89"/>
                    <a:pt x="50" y="89"/>
                    <a:pt x="49" y="89"/>
                  </a:cubicBezTo>
                  <a:cubicBezTo>
                    <a:pt x="48" y="89"/>
                    <a:pt x="46" y="89"/>
                    <a:pt x="44" y="89"/>
                  </a:cubicBezTo>
                  <a:cubicBezTo>
                    <a:pt x="42" y="89"/>
                    <a:pt x="40" y="90"/>
                    <a:pt x="38" y="90"/>
                  </a:cubicBezTo>
                  <a:cubicBezTo>
                    <a:pt x="36" y="90"/>
                    <a:pt x="34" y="91"/>
                    <a:pt x="32" y="92"/>
                  </a:cubicBezTo>
                  <a:cubicBezTo>
                    <a:pt x="31" y="92"/>
                    <a:pt x="30" y="93"/>
                    <a:pt x="28" y="93"/>
                  </a:cubicBezTo>
                  <a:cubicBezTo>
                    <a:pt x="26" y="94"/>
                    <a:pt x="24" y="95"/>
                    <a:pt x="23" y="97"/>
                  </a:cubicBezTo>
                  <a:cubicBezTo>
                    <a:pt x="21" y="98"/>
                    <a:pt x="19" y="100"/>
                    <a:pt x="18" y="102"/>
                  </a:cubicBezTo>
                  <a:cubicBezTo>
                    <a:pt x="17" y="105"/>
                    <a:pt x="16" y="107"/>
                    <a:pt x="16" y="111"/>
                  </a:cubicBezTo>
                  <a:cubicBezTo>
                    <a:pt x="16" y="117"/>
                    <a:pt x="19" y="123"/>
                    <a:pt x="25" y="127"/>
                  </a:cubicBezTo>
                  <a:cubicBezTo>
                    <a:pt x="31" y="131"/>
                    <a:pt x="39" y="133"/>
                    <a:pt x="49" y="133"/>
                  </a:cubicBezTo>
                  <a:cubicBezTo>
                    <a:pt x="58" y="133"/>
                    <a:pt x="64" y="131"/>
                    <a:pt x="69" y="128"/>
                  </a:cubicBezTo>
                  <a:cubicBezTo>
                    <a:pt x="74" y="124"/>
                    <a:pt x="76" y="119"/>
                    <a:pt x="76" y="1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200">
                <a:solidFill>
                  <a:prstClr val="black"/>
                </a:solidFill>
              </a:endParaRPr>
            </a:p>
          </p:txBody>
        </p:sp>
        <p:sp>
          <p:nvSpPr>
            <p:cNvPr id="2073" name="Freeform 29"/>
            <p:cNvSpPr>
              <a:spLocks/>
            </p:cNvSpPr>
            <p:nvPr/>
          </p:nvSpPr>
          <p:spPr bwMode="auto">
            <a:xfrm>
              <a:off x="6856413" y="5067300"/>
              <a:ext cx="727075" cy="593725"/>
            </a:xfrm>
            <a:custGeom>
              <a:avLst/>
              <a:gdLst>
                <a:gd name="T0" fmla="*/ 727075 w 168"/>
                <a:gd name="T1" fmla="*/ 69340 h 137"/>
                <a:gd name="T2" fmla="*/ 640518 w 168"/>
                <a:gd name="T3" fmla="*/ 95343 h 137"/>
                <a:gd name="T4" fmla="*/ 705436 w 168"/>
                <a:gd name="T5" fmla="*/ 13001 h 137"/>
                <a:gd name="T6" fmla="*/ 610224 w 168"/>
                <a:gd name="T7" fmla="*/ 47671 h 137"/>
                <a:gd name="T8" fmla="*/ 502028 w 168"/>
                <a:gd name="T9" fmla="*/ 0 h 137"/>
                <a:gd name="T10" fmla="*/ 354882 w 168"/>
                <a:gd name="T11" fmla="*/ 151682 h 137"/>
                <a:gd name="T12" fmla="*/ 354882 w 168"/>
                <a:gd name="T13" fmla="*/ 186352 h 137"/>
                <a:gd name="T14" fmla="*/ 47606 w 168"/>
                <a:gd name="T15" fmla="*/ 30336 h 137"/>
                <a:gd name="T16" fmla="*/ 30295 w 168"/>
                <a:gd name="T17" fmla="*/ 104010 h 137"/>
                <a:gd name="T18" fmla="*/ 95212 w 168"/>
                <a:gd name="T19" fmla="*/ 229689 h 137"/>
                <a:gd name="T20" fmla="*/ 25967 w 168"/>
                <a:gd name="T21" fmla="*/ 208020 h 137"/>
                <a:gd name="T22" fmla="*/ 25967 w 168"/>
                <a:gd name="T23" fmla="*/ 212354 h 137"/>
                <a:gd name="T24" fmla="*/ 147146 w 168"/>
                <a:gd name="T25" fmla="*/ 359702 h 137"/>
                <a:gd name="T26" fmla="*/ 108196 w 168"/>
                <a:gd name="T27" fmla="*/ 364036 h 137"/>
                <a:gd name="T28" fmla="*/ 77901 w 168"/>
                <a:gd name="T29" fmla="*/ 359702 h 137"/>
                <a:gd name="T30" fmla="*/ 220719 w 168"/>
                <a:gd name="T31" fmla="*/ 463712 h 137"/>
                <a:gd name="T32" fmla="*/ 34623 w 168"/>
                <a:gd name="T33" fmla="*/ 528719 h 137"/>
                <a:gd name="T34" fmla="*/ 0 w 168"/>
                <a:gd name="T35" fmla="*/ 524385 h 137"/>
                <a:gd name="T36" fmla="*/ 229375 w 168"/>
                <a:gd name="T37" fmla="*/ 593725 h 137"/>
                <a:gd name="T38" fmla="*/ 653502 w 168"/>
                <a:gd name="T39" fmla="*/ 169017 h 137"/>
                <a:gd name="T40" fmla="*/ 649174 w 168"/>
                <a:gd name="T41" fmla="*/ 147348 h 137"/>
                <a:gd name="T42" fmla="*/ 727075 w 168"/>
                <a:gd name="T43" fmla="*/ 69340 h 13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8" h="137">
                  <a:moveTo>
                    <a:pt x="168" y="16"/>
                  </a:moveTo>
                  <a:cubicBezTo>
                    <a:pt x="162" y="19"/>
                    <a:pt x="155" y="21"/>
                    <a:pt x="148" y="22"/>
                  </a:cubicBezTo>
                  <a:cubicBezTo>
                    <a:pt x="155" y="18"/>
                    <a:pt x="160" y="11"/>
                    <a:pt x="163" y="3"/>
                  </a:cubicBezTo>
                  <a:cubicBezTo>
                    <a:pt x="156" y="7"/>
                    <a:pt x="149" y="10"/>
                    <a:pt x="141" y="11"/>
                  </a:cubicBezTo>
                  <a:cubicBezTo>
                    <a:pt x="135" y="4"/>
                    <a:pt x="126" y="0"/>
                    <a:pt x="116" y="0"/>
                  </a:cubicBezTo>
                  <a:cubicBezTo>
                    <a:pt x="97" y="0"/>
                    <a:pt x="82" y="16"/>
                    <a:pt x="82" y="35"/>
                  </a:cubicBezTo>
                  <a:cubicBezTo>
                    <a:pt x="82" y="37"/>
                    <a:pt x="82" y="40"/>
                    <a:pt x="82" y="43"/>
                  </a:cubicBezTo>
                  <a:cubicBezTo>
                    <a:pt x="54" y="41"/>
                    <a:pt x="28" y="27"/>
                    <a:pt x="11" y="7"/>
                  </a:cubicBezTo>
                  <a:cubicBezTo>
                    <a:pt x="8" y="12"/>
                    <a:pt x="7" y="18"/>
                    <a:pt x="7" y="24"/>
                  </a:cubicBezTo>
                  <a:cubicBezTo>
                    <a:pt x="7" y="36"/>
                    <a:pt x="13" y="46"/>
                    <a:pt x="22" y="53"/>
                  </a:cubicBezTo>
                  <a:cubicBezTo>
                    <a:pt x="16" y="52"/>
                    <a:pt x="11" y="51"/>
                    <a:pt x="6" y="48"/>
                  </a:cubicBezTo>
                  <a:cubicBezTo>
                    <a:pt x="6" y="48"/>
                    <a:pt x="6" y="49"/>
                    <a:pt x="6" y="49"/>
                  </a:cubicBezTo>
                  <a:cubicBezTo>
                    <a:pt x="6" y="65"/>
                    <a:pt x="18" y="79"/>
                    <a:pt x="34" y="83"/>
                  </a:cubicBezTo>
                  <a:cubicBezTo>
                    <a:pt x="31" y="83"/>
                    <a:pt x="28" y="84"/>
                    <a:pt x="25" y="84"/>
                  </a:cubicBezTo>
                  <a:cubicBezTo>
                    <a:pt x="23" y="84"/>
                    <a:pt x="21" y="84"/>
                    <a:pt x="18" y="83"/>
                  </a:cubicBezTo>
                  <a:cubicBezTo>
                    <a:pt x="23" y="97"/>
                    <a:pt x="36" y="107"/>
                    <a:pt x="51" y="107"/>
                  </a:cubicBezTo>
                  <a:cubicBezTo>
                    <a:pt x="39" y="116"/>
                    <a:pt x="24" y="122"/>
                    <a:pt x="8" y="122"/>
                  </a:cubicBezTo>
                  <a:cubicBezTo>
                    <a:pt x="5" y="122"/>
                    <a:pt x="2" y="122"/>
                    <a:pt x="0" y="121"/>
                  </a:cubicBezTo>
                  <a:cubicBezTo>
                    <a:pt x="15" y="131"/>
                    <a:pt x="33" y="137"/>
                    <a:pt x="53" y="137"/>
                  </a:cubicBezTo>
                  <a:cubicBezTo>
                    <a:pt x="116" y="137"/>
                    <a:pt x="151" y="84"/>
                    <a:pt x="151" y="39"/>
                  </a:cubicBezTo>
                  <a:cubicBezTo>
                    <a:pt x="151" y="37"/>
                    <a:pt x="151" y="36"/>
                    <a:pt x="150" y="34"/>
                  </a:cubicBezTo>
                  <a:cubicBezTo>
                    <a:pt x="157" y="29"/>
                    <a:pt x="163" y="23"/>
                    <a:pt x="168"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200">
                <a:solidFill>
                  <a:prstClr val="black"/>
                </a:solidFill>
              </a:endParaRPr>
            </a:p>
          </p:txBody>
        </p:sp>
        <p:sp>
          <p:nvSpPr>
            <p:cNvPr id="2074" name="Freeform 30"/>
            <p:cNvSpPr>
              <a:spLocks noEditPoints="1"/>
            </p:cNvSpPr>
            <p:nvPr/>
          </p:nvSpPr>
          <p:spPr bwMode="auto">
            <a:xfrm>
              <a:off x="6959600" y="1163638"/>
              <a:ext cx="538163" cy="538162"/>
            </a:xfrm>
            <a:custGeom>
              <a:avLst/>
              <a:gdLst>
                <a:gd name="T0" fmla="*/ 121521 w 124"/>
                <a:gd name="T1" fmla="*/ 416642 h 124"/>
                <a:gd name="T2" fmla="*/ 143221 w 124"/>
                <a:gd name="T3" fmla="*/ 468722 h 124"/>
                <a:gd name="T4" fmla="*/ 121521 w 124"/>
                <a:gd name="T5" fmla="*/ 516462 h 124"/>
                <a:gd name="T6" fmla="*/ 121521 w 124"/>
                <a:gd name="T7" fmla="*/ 516462 h 124"/>
                <a:gd name="T8" fmla="*/ 73780 w 124"/>
                <a:gd name="T9" fmla="*/ 538162 h 124"/>
                <a:gd name="T10" fmla="*/ 21700 w 124"/>
                <a:gd name="T11" fmla="*/ 516462 h 124"/>
                <a:gd name="T12" fmla="*/ 0 w 124"/>
                <a:gd name="T13" fmla="*/ 468722 h 124"/>
                <a:gd name="T14" fmla="*/ 21700 w 124"/>
                <a:gd name="T15" fmla="*/ 416642 h 124"/>
                <a:gd name="T16" fmla="*/ 21700 w 124"/>
                <a:gd name="T17" fmla="*/ 416642 h 124"/>
                <a:gd name="T18" fmla="*/ 73780 w 124"/>
                <a:gd name="T19" fmla="*/ 394941 h 124"/>
                <a:gd name="T20" fmla="*/ 121521 w 124"/>
                <a:gd name="T21" fmla="*/ 416642 h 124"/>
                <a:gd name="T22" fmla="*/ 121521 w 124"/>
                <a:gd name="T23" fmla="*/ 416642 h 124"/>
                <a:gd name="T24" fmla="*/ 121521 w 124"/>
                <a:gd name="T25" fmla="*/ 416642 h 124"/>
                <a:gd name="T26" fmla="*/ 121521 w 124"/>
                <a:gd name="T27" fmla="*/ 416642 h 124"/>
                <a:gd name="T28" fmla="*/ 21700 w 124"/>
                <a:gd name="T29" fmla="*/ 516462 h 124"/>
                <a:gd name="T30" fmla="*/ 21700 w 124"/>
                <a:gd name="T31" fmla="*/ 516462 h 124"/>
                <a:gd name="T32" fmla="*/ 21700 w 124"/>
                <a:gd name="T33" fmla="*/ 516462 h 124"/>
                <a:gd name="T34" fmla="*/ 0 w 124"/>
                <a:gd name="T35" fmla="*/ 186621 h 124"/>
                <a:gd name="T36" fmla="*/ 0 w 124"/>
                <a:gd name="T37" fmla="*/ 286441 h 124"/>
                <a:gd name="T38" fmla="*/ 177941 w 124"/>
                <a:gd name="T39" fmla="*/ 360221 h 124"/>
                <a:gd name="T40" fmla="*/ 251721 w 124"/>
                <a:gd name="T41" fmla="*/ 538162 h 124"/>
                <a:gd name="T42" fmla="*/ 251721 w 124"/>
                <a:gd name="T43" fmla="*/ 538162 h 124"/>
                <a:gd name="T44" fmla="*/ 251721 w 124"/>
                <a:gd name="T45" fmla="*/ 538162 h 124"/>
                <a:gd name="T46" fmla="*/ 355882 w 124"/>
                <a:gd name="T47" fmla="*/ 538162 h 124"/>
                <a:gd name="T48" fmla="*/ 251721 w 124"/>
                <a:gd name="T49" fmla="*/ 286441 h 124"/>
                <a:gd name="T50" fmla="*/ 0 w 124"/>
                <a:gd name="T51" fmla="*/ 186621 h 124"/>
                <a:gd name="T52" fmla="*/ 0 w 124"/>
                <a:gd name="T53" fmla="*/ 0 h 124"/>
                <a:gd name="T54" fmla="*/ 0 w 124"/>
                <a:gd name="T55" fmla="*/ 104160 h 124"/>
                <a:gd name="T56" fmla="*/ 434002 w 124"/>
                <a:gd name="T57" fmla="*/ 538162 h 124"/>
                <a:gd name="T58" fmla="*/ 538163 w 124"/>
                <a:gd name="T59" fmla="*/ 538162 h 124"/>
                <a:gd name="T60" fmla="*/ 381922 w 124"/>
                <a:gd name="T61" fmla="*/ 160581 h 124"/>
                <a:gd name="T62" fmla="*/ 0 w 124"/>
                <a:gd name="T63" fmla="*/ 0 h 1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4" h="124">
                  <a:moveTo>
                    <a:pt x="28" y="96"/>
                  </a:moveTo>
                  <a:cubicBezTo>
                    <a:pt x="31" y="99"/>
                    <a:pt x="33" y="103"/>
                    <a:pt x="33" y="108"/>
                  </a:cubicBezTo>
                  <a:cubicBezTo>
                    <a:pt x="33" y="112"/>
                    <a:pt x="31" y="116"/>
                    <a:pt x="28" y="119"/>
                  </a:cubicBezTo>
                  <a:cubicBezTo>
                    <a:pt x="28" y="119"/>
                    <a:pt x="28" y="119"/>
                    <a:pt x="28" y="119"/>
                  </a:cubicBezTo>
                  <a:cubicBezTo>
                    <a:pt x="25" y="122"/>
                    <a:pt x="21" y="124"/>
                    <a:pt x="17" y="124"/>
                  </a:cubicBezTo>
                  <a:cubicBezTo>
                    <a:pt x="12" y="124"/>
                    <a:pt x="8" y="122"/>
                    <a:pt x="5" y="119"/>
                  </a:cubicBezTo>
                  <a:cubicBezTo>
                    <a:pt x="2" y="116"/>
                    <a:pt x="0" y="112"/>
                    <a:pt x="0" y="108"/>
                  </a:cubicBezTo>
                  <a:cubicBezTo>
                    <a:pt x="0" y="103"/>
                    <a:pt x="2" y="99"/>
                    <a:pt x="5" y="96"/>
                  </a:cubicBezTo>
                  <a:cubicBezTo>
                    <a:pt x="5" y="96"/>
                    <a:pt x="5" y="96"/>
                    <a:pt x="5" y="96"/>
                  </a:cubicBezTo>
                  <a:cubicBezTo>
                    <a:pt x="8" y="93"/>
                    <a:pt x="12" y="91"/>
                    <a:pt x="17" y="91"/>
                  </a:cubicBezTo>
                  <a:cubicBezTo>
                    <a:pt x="21" y="91"/>
                    <a:pt x="25" y="93"/>
                    <a:pt x="28" y="96"/>
                  </a:cubicBezTo>
                  <a:close/>
                  <a:moveTo>
                    <a:pt x="28" y="96"/>
                  </a:moveTo>
                  <a:cubicBezTo>
                    <a:pt x="28" y="96"/>
                    <a:pt x="28" y="96"/>
                    <a:pt x="28" y="96"/>
                  </a:cubicBezTo>
                  <a:cubicBezTo>
                    <a:pt x="28" y="96"/>
                    <a:pt x="28" y="96"/>
                    <a:pt x="28" y="96"/>
                  </a:cubicBezTo>
                  <a:close/>
                  <a:moveTo>
                    <a:pt x="5" y="119"/>
                  </a:moveTo>
                  <a:cubicBezTo>
                    <a:pt x="5" y="119"/>
                    <a:pt x="5" y="119"/>
                    <a:pt x="5" y="119"/>
                  </a:cubicBezTo>
                  <a:cubicBezTo>
                    <a:pt x="5" y="119"/>
                    <a:pt x="5" y="119"/>
                    <a:pt x="5" y="119"/>
                  </a:cubicBezTo>
                  <a:close/>
                  <a:moveTo>
                    <a:pt x="0" y="43"/>
                  </a:moveTo>
                  <a:cubicBezTo>
                    <a:pt x="0" y="66"/>
                    <a:pt x="0" y="66"/>
                    <a:pt x="0" y="66"/>
                  </a:cubicBezTo>
                  <a:cubicBezTo>
                    <a:pt x="16" y="66"/>
                    <a:pt x="30" y="72"/>
                    <a:pt x="41" y="83"/>
                  </a:cubicBezTo>
                  <a:cubicBezTo>
                    <a:pt x="52" y="94"/>
                    <a:pt x="58" y="109"/>
                    <a:pt x="58" y="124"/>
                  </a:cubicBezTo>
                  <a:cubicBezTo>
                    <a:pt x="58" y="124"/>
                    <a:pt x="58" y="124"/>
                    <a:pt x="58" y="124"/>
                  </a:cubicBezTo>
                  <a:cubicBezTo>
                    <a:pt x="58" y="124"/>
                    <a:pt x="58" y="124"/>
                    <a:pt x="58" y="124"/>
                  </a:cubicBezTo>
                  <a:cubicBezTo>
                    <a:pt x="82" y="124"/>
                    <a:pt x="82" y="124"/>
                    <a:pt x="82" y="124"/>
                  </a:cubicBezTo>
                  <a:cubicBezTo>
                    <a:pt x="82" y="102"/>
                    <a:pt x="73" y="81"/>
                    <a:pt x="58" y="66"/>
                  </a:cubicBezTo>
                  <a:cubicBezTo>
                    <a:pt x="43" y="52"/>
                    <a:pt x="23" y="43"/>
                    <a:pt x="0" y="43"/>
                  </a:cubicBezTo>
                  <a:close/>
                  <a:moveTo>
                    <a:pt x="0" y="0"/>
                  </a:moveTo>
                  <a:cubicBezTo>
                    <a:pt x="0" y="24"/>
                    <a:pt x="0" y="24"/>
                    <a:pt x="0" y="24"/>
                  </a:cubicBezTo>
                  <a:cubicBezTo>
                    <a:pt x="55" y="24"/>
                    <a:pt x="100" y="69"/>
                    <a:pt x="100" y="124"/>
                  </a:cubicBezTo>
                  <a:cubicBezTo>
                    <a:pt x="124" y="124"/>
                    <a:pt x="124" y="124"/>
                    <a:pt x="124" y="124"/>
                  </a:cubicBezTo>
                  <a:cubicBezTo>
                    <a:pt x="124" y="90"/>
                    <a:pt x="110" y="59"/>
                    <a:pt x="88" y="37"/>
                  </a:cubicBezTo>
                  <a:cubicBezTo>
                    <a:pt x="65" y="14"/>
                    <a:pt x="34"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200">
                <a:solidFill>
                  <a:prstClr val="black"/>
                </a:solidFill>
              </a:endParaRPr>
            </a:p>
          </p:txBody>
        </p:sp>
        <p:sp>
          <p:nvSpPr>
            <p:cNvPr id="2075" name="Rectangle 31"/>
            <p:cNvSpPr>
              <a:spLocks noChangeArrowheads="1"/>
            </p:cNvSpPr>
            <p:nvPr/>
          </p:nvSpPr>
          <p:spPr bwMode="auto">
            <a:xfrm>
              <a:off x="8845551" y="4984750"/>
              <a:ext cx="1651848" cy="272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3200" b="1" dirty="0">
                  <a:solidFill>
                    <a:srgbClr val="37BCFF"/>
                  </a:solidFill>
                  <a:latin typeface="+mn-lt"/>
                </a:rPr>
                <a:t>Lorem Ipsum </a:t>
              </a:r>
            </a:p>
          </p:txBody>
        </p:sp>
        <p:sp>
          <p:nvSpPr>
            <p:cNvPr id="2076" name="Rectangle 32"/>
            <p:cNvSpPr>
              <a:spLocks noChangeArrowheads="1"/>
            </p:cNvSpPr>
            <p:nvPr/>
          </p:nvSpPr>
          <p:spPr bwMode="auto">
            <a:xfrm>
              <a:off x="9893300" y="2898775"/>
              <a:ext cx="1651848" cy="272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3200" b="1" dirty="0">
                  <a:solidFill>
                    <a:srgbClr val="0096E1"/>
                  </a:solidFill>
                  <a:latin typeface="+mn-lt"/>
                </a:rPr>
                <a:t>Lorem Ipsum </a:t>
              </a:r>
            </a:p>
          </p:txBody>
        </p:sp>
        <p:sp>
          <p:nvSpPr>
            <p:cNvPr id="2077" name="Rectangle 33"/>
            <p:cNvSpPr>
              <a:spLocks noChangeArrowheads="1"/>
            </p:cNvSpPr>
            <p:nvPr/>
          </p:nvSpPr>
          <p:spPr bwMode="auto">
            <a:xfrm>
              <a:off x="8845551" y="808038"/>
              <a:ext cx="1651848" cy="272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3200" b="1" dirty="0">
                  <a:solidFill>
                    <a:srgbClr val="007DBC"/>
                  </a:solidFill>
                  <a:latin typeface="+mn-lt"/>
                </a:rPr>
                <a:t>Lorem Ipsum </a:t>
              </a:r>
            </a:p>
          </p:txBody>
        </p:sp>
        <p:sp>
          <p:nvSpPr>
            <p:cNvPr id="2078" name="Rectangle 34"/>
            <p:cNvSpPr>
              <a:spLocks noChangeArrowheads="1"/>
            </p:cNvSpPr>
            <p:nvPr/>
          </p:nvSpPr>
          <p:spPr bwMode="auto">
            <a:xfrm>
              <a:off x="1777599" y="4984750"/>
              <a:ext cx="1651848" cy="272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3200" b="1" dirty="0">
                  <a:solidFill>
                    <a:srgbClr val="89D8FF"/>
                  </a:solidFill>
                  <a:latin typeface="+mn-lt"/>
                </a:rPr>
                <a:t>Lorem Ipsum </a:t>
              </a:r>
            </a:p>
          </p:txBody>
        </p:sp>
        <p:sp>
          <p:nvSpPr>
            <p:cNvPr id="2079" name="Rectangle 35"/>
            <p:cNvSpPr>
              <a:spLocks noChangeArrowheads="1"/>
            </p:cNvSpPr>
            <p:nvPr/>
          </p:nvSpPr>
          <p:spPr bwMode="auto">
            <a:xfrm>
              <a:off x="700763" y="2898775"/>
              <a:ext cx="1651848" cy="272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3200" b="1" dirty="0">
                  <a:solidFill>
                    <a:srgbClr val="AFE4FF"/>
                  </a:solidFill>
                  <a:latin typeface="+mn-lt"/>
                </a:rPr>
                <a:t>Lorem Ipsum </a:t>
              </a:r>
            </a:p>
          </p:txBody>
        </p:sp>
        <p:sp>
          <p:nvSpPr>
            <p:cNvPr id="2080" name="Rectangle 36"/>
            <p:cNvSpPr>
              <a:spLocks noChangeArrowheads="1"/>
            </p:cNvSpPr>
            <p:nvPr/>
          </p:nvSpPr>
          <p:spPr bwMode="auto">
            <a:xfrm>
              <a:off x="1796026" y="763691"/>
              <a:ext cx="1651848" cy="272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3200" b="1" dirty="0">
                  <a:solidFill>
                    <a:srgbClr val="3B5998"/>
                  </a:solidFill>
                  <a:latin typeface="+mn-lt"/>
                </a:rPr>
                <a:t>Lorem Ipsum </a:t>
              </a:r>
              <a:endParaRPr lang="en-US" altLang="en-US" sz="2400" dirty="0">
                <a:solidFill>
                  <a:prstClr val="black"/>
                </a:solidFill>
                <a:latin typeface="+mn-lt"/>
              </a:endParaRPr>
            </a:p>
          </p:txBody>
        </p:sp>
        <p:sp>
          <p:nvSpPr>
            <p:cNvPr id="2081" name="TextBox 93"/>
            <p:cNvSpPr txBox="1">
              <a:spLocks noChangeArrowheads="1"/>
            </p:cNvSpPr>
            <p:nvPr/>
          </p:nvSpPr>
          <p:spPr bwMode="auto">
            <a:xfrm>
              <a:off x="444500" y="3197225"/>
              <a:ext cx="1944688"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defTabSz="1828800">
                <a:lnSpc>
                  <a:spcPct val="100000"/>
                </a:lnSpc>
                <a:spcBef>
                  <a:spcPct val="0"/>
                </a:spcBef>
                <a:buNone/>
              </a:pPr>
              <a:r>
                <a:rPr lang="en-US" altLang="ru-RU" sz="2400">
                  <a:solidFill>
                    <a:prstClr val="black"/>
                  </a:solidFill>
                  <a:latin typeface="+mn-lt"/>
                  <a:cs typeface="Open Sans" panose="020B0606030504020204" pitchFamily="34" charset="0"/>
                </a:rPr>
                <a:t>Lorem ipsum dolor sit amet, consetur adipin nnscing elit</a:t>
              </a:r>
              <a:endParaRPr lang="ru-RU" altLang="ru-RU" sz="2400">
                <a:solidFill>
                  <a:prstClr val="black"/>
                </a:solidFill>
                <a:latin typeface="+mn-lt"/>
                <a:cs typeface="Open Sans" panose="020B0606030504020204" pitchFamily="34" charset="0"/>
              </a:endParaRPr>
            </a:p>
          </p:txBody>
        </p:sp>
        <p:sp>
          <p:nvSpPr>
            <p:cNvPr id="2082" name="TextBox 93"/>
            <p:cNvSpPr txBox="1">
              <a:spLocks noChangeArrowheads="1"/>
            </p:cNvSpPr>
            <p:nvPr/>
          </p:nvSpPr>
          <p:spPr bwMode="auto">
            <a:xfrm>
              <a:off x="1522413" y="5278438"/>
              <a:ext cx="1944687"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defTabSz="1828800">
                <a:lnSpc>
                  <a:spcPct val="100000"/>
                </a:lnSpc>
                <a:spcBef>
                  <a:spcPct val="0"/>
                </a:spcBef>
                <a:buNone/>
              </a:pPr>
              <a:r>
                <a:rPr lang="en-US" altLang="ru-RU" sz="2400">
                  <a:solidFill>
                    <a:prstClr val="black"/>
                  </a:solidFill>
                  <a:latin typeface="+mn-lt"/>
                  <a:cs typeface="Open Sans" panose="020B0606030504020204" pitchFamily="34" charset="0"/>
                </a:rPr>
                <a:t>Lorem ipsum dolor sit amet, consetur adipin nnscing elit</a:t>
              </a:r>
              <a:endParaRPr lang="ru-RU" altLang="ru-RU" sz="2400">
                <a:solidFill>
                  <a:prstClr val="black"/>
                </a:solidFill>
                <a:latin typeface="+mn-lt"/>
                <a:cs typeface="Open Sans" panose="020B0606030504020204" pitchFamily="34" charset="0"/>
              </a:endParaRPr>
            </a:p>
          </p:txBody>
        </p:sp>
        <p:sp>
          <p:nvSpPr>
            <p:cNvPr id="2083" name="TextBox 93"/>
            <p:cNvSpPr txBox="1">
              <a:spLocks noChangeArrowheads="1"/>
            </p:cNvSpPr>
            <p:nvPr/>
          </p:nvSpPr>
          <p:spPr bwMode="auto">
            <a:xfrm>
              <a:off x="8740775" y="5278438"/>
              <a:ext cx="1944688"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ru-RU" sz="2400">
                  <a:solidFill>
                    <a:prstClr val="black"/>
                  </a:solidFill>
                  <a:latin typeface="+mn-lt"/>
                  <a:cs typeface="Open Sans" panose="020B0606030504020204" pitchFamily="34" charset="0"/>
                </a:rPr>
                <a:t>Lorem ipsum dolor sit amet, consetur adipin nnscing elit</a:t>
              </a:r>
              <a:endParaRPr lang="ru-RU" altLang="ru-RU" sz="2400">
                <a:solidFill>
                  <a:prstClr val="black"/>
                </a:solidFill>
                <a:latin typeface="+mn-lt"/>
                <a:cs typeface="Open Sans" panose="020B0606030504020204" pitchFamily="34" charset="0"/>
              </a:endParaRPr>
            </a:p>
          </p:txBody>
        </p:sp>
        <p:sp>
          <p:nvSpPr>
            <p:cNvPr id="2084" name="TextBox 93"/>
            <p:cNvSpPr txBox="1">
              <a:spLocks noChangeArrowheads="1"/>
            </p:cNvSpPr>
            <p:nvPr/>
          </p:nvSpPr>
          <p:spPr bwMode="auto">
            <a:xfrm>
              <a:off x="9796463" y="3244850"/>
              <a:ext cx="1944687"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ru-RU" sz="2400">
                  <a:solidFill>
                    <a:prstClr val="black"/>
                  </a:solidFill>
                  <a:latin typeface="+mn-lt"/>
                  <a:cs typeface="Open Sans" panose="020B0606030504020204" pitchFamily="34" charset="0"/>
                </a:rPr>
                <a:t>Lorem ipsum dolor sit amet, consetur adipin nnscing elit</a:t>
              </a:r>
              <a:endParaRPr lang="ru-RU" altLang="ru-RU" sz="2400">
                <a:solidFill>
                  <a:prstClr val="black"/>
                </a:solidFill>
                <a:latin typeface="+mn-lt"/>
                <a:cs typeface="Open Sans" panose="020B0606030504020204" pitchFamily="34" charset="0"/>
              </a:endParaRPr>
            </a:p>
          </p:txBody>
        </p:sp>
        <p:sp>
          <p:nvSpPr>
            <p:cNvPr id="2085" name="TextBox 93"/>
            <p:cNvSpPr txBox="1">
              <a:spLocks noChangeArrowheads="1"/>
            </p:cNvSpPr>
            <p:nvPr/>
          </p:nvSpPr>
          <p:spPr bwMode="auto">
            <a:xfrm>
              <a:off x="8778875" y="1138238"/>
              <a:ext cx="1944688"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ru-RU" sz="2400">
                  <a:solidFill>
                    <a:prstClr val="black"/>
                  </a:solidFill>
                  <a:latin typeface="+mn-lt"/>
                  <a:cs typeface="Open Sans" panose="020B0606030504020204" pitchFamily="34" charset="0"/>
                </a:rPr>
                <a:t>Lorem ipsum dolor sit amet, consetur adipin nnscing elit</a:t>
              </a:r>
              <a:endParaRPr lang="ru-RU" altLang="ru-RU" sz="2400">
                <a:solidFill>
                  <a:prstClr val="black"/>
                </a:solidFill>
                <a:latin typeface="+mn-lt"/>
                <a:cs typeface="Open Sans" panose="020B0606030504020204" pitchFamily="34" charset="0"/>
              </a:endParaRPr>
            </a:p>
          </p:txBody>
        </p:sp>
      </p:grpSp>
      <p:sp>
        <p:nvSpPr>
          <p:cNvPr id="4" name="Title 3">
            <a:extLst>
              <a:ext uri="{FF2B5EF4-FFF2-40B4-BE49-F238E27FC236}">
                <a16:creationId xmlns:a16="http://schemas.microsoft.com/office/drawing/2014/main" id="{4FD18A76-82A9-43C4-A1B7-D406AF23A513}"/>
              </a:ext>
            </a:extLst>
          </p:cNvPr>
          <p:cNvSpPr>
            <a:spLocks noGrp="1"/>
          </p:cNvSpPr>
          <p:nvPr>
            <p:ph type="title"/>
          </p:nvPr>
        </p:nvSpPr>
        <p:spPr>
          <a:xfrm>
            <a:off x="1676400" y="306464"/>
            <a:ext cx="21031200" cy="2651126"/>
          </a:xfrm>
        </p:spPr>
        <p:txBody>
          <a:bodyPr/>
          <a:lstStyle/>
          <a:p>
            <a:r>
              <a:rPr lang="en-US" dirty="0"/>
              <a:t>Social Media Portfolio</a:t>
            </a:r>
          </a:p>
        </p:txBody>
      </p:sp>
    </p:spTree>
    <p:extLst>
      <p:ext uri="{BB962C8B-B14F-4D97-AF65-F5344CB8AC3E}">
        <p14:creationId xmlns:p14="http://schemas.microsoft.com/office/powerpoint/2010/main" val="1286644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0233740" y="3860608"/>
            <a:ext cx="4014018" cy="4015064"/>
          </a:xfrm>
          <a:prstGeom prst="ellipse">
            <a:avLst/>
          </a:prstGeom>
          <a:solidFill>
            <a:srgbClr val="007DB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785" tIns="121892" rIns="243785" bIns="121892" rtlCol="0" anchor="ctr"/>
          <a:lstStyle/>
          <a:p>
            <a:pPr algn="ctr" defTabSz="1828434"/>
            <a:endParaRPr lang="en-US" sz="3600" dirty="0">
              <a:solidFill>
                <a:prstClr val="white"/>
              </a:solidFill>
              <a:latin typeface="Lato Light"/>
            </a:endParaRPr>
          </a:p>
        </p:txBody>
      </p:sp>
      <p:sp>
        <p:nvSpPr>
          <p:cNvPr id="8" name="Content Placeholder 2"/>
          <p:cNvSpPr txBox="1">
            <a:spLocks/>
          </p:cNvSpPr>
          <p:nvPr/>
        </p:nvSpPr>
        <p:spPr>
          <a:xfrm>
            <a:off x="11364736" y="8475926"/>
            <a:ext cx="1943884" cy="1152898"/>
          </a:xfrm>
          <a:prstGeom prst="rect">
            <a:avLst/>
          </a:prstGeom>
        </p:spPr>
        <p:txBody>
          <a:bodyPr vert="horz" lIns="243785" tIns="121892" rIns="243785" bIns="12189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6000" dirty="0">
                <a:solidFill>
                  <a:srgbClr val="445469"/>
                </a:solidFill>
                <a:cs typeface="Lato Regular"/>
              </a:rPr>
              <a:t>8M</a:t>
            </a:r>
          </a:p>
        </p:txBody>
      </p:sp>
      <p:sp>
        <p:nvSpPr>
          <p:cNvPr id="9" name="Freeform 16"/>
          <p:cNvSpPr>
            <a:spLocks/>
          </p:cNvSpPr>
          <p:nvPr/>
        </p:nvSpPr>
        <p:spPr bwMode="auto">
          <a:xfrm>
            <a:off x="11410023" y="5231895"/>
            <a:ext cx="1661445" cy="1350514"/>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solidFill>
          <a:ln>
            <a:noFill/>
          </a:ln>
        </p:spPr>
        <p:txBody>
          <a:bodyPr vert="horz" wrap="square" lIns="243785" tIns="121892" rIns="243785" bIns="121892" numCol="1" anchor="t" anchorCtr="0" compatLnSpc="1">
            <a:prstTxWarp prst="textNoShape">
              <a:avLst/>
            </a:prstTxWarp>
          </a:bodyPr>
          <a:lstStyle/>
          <a:p>
            <a:pPr defTabSz="1828434"/>
            <a:endParaRPr lang="en-US" sz="3600" dirty="0">
              <a:solidFill>
                <a:srgbClr val="445469"/>
              </a:solidFill>
              <a:latin typeface="Lato Light"/>
            </a:endParaRPr>
          </a:p>
        </p:txBody>
      </p:sp>
      <p:sp>
        <p:nvSpPr>
          <p:cNvPr id="10" name="Oval 9"/>
          <p:cNvSpPr/>
          <p:nvPr/>
        </p:nvSpPr>
        <p:spPr>
          <a:xfrm>
            <a:off x="16597130" y="3860608"/>
            <a:ext cx="4014018" cy="4015064"/>
          </a:xfrm>
          <a:prstGeom prst="ellipse">
            <a:avLst/>
          </a:prstGeom>
          <a:solidFill>
            <a:srgbClr val="006496">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785" tIns="121892" rIns="243785" bIns="121892" rtlCol="0" anchor="ctr"/>
          <a:lstStyle/>
          <a:p>
            <a:pPr algn="ctr" defTabSz="1828434"/>
            <a:endParaRPr lang="en-US" sz="3600" dirty="0">
              <a:solidFill>
                <a:prstClr val="white"/>
              </a:solidFill>
              <a:latin typeface="Lato Light"/>
            </a:endParaRPr>
          </a:p>
        </p:txBody>
      </p:sp>
      <p:sp>
        <p:nvSpPr>
          <p:cNvPr id="11" name="Content Placeholder 2"/>
          <p:cNvSpPr txBox="1">
            <a:spLocks/>
          </p:cNvSpPr>
          <p:nvPr/>
        </p:nvSpPr>
        <p:spPr>
          <a:xfrm>
            <a:off x="17728127" y="8475926"/>
            <a:ext cx="1943884" cy="1152898"/>
          </a:xfrm>
          <a:prstGeom prst="rect">
            <a:avLst/>
          </a:prstGeom>
        </p:spPr>
        <p:txBody>
          <a:bodyPr vert="horz" lIns="243785" tIns="121892" rIns="243785" bIns="12189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6000" dirty="0">
                <a:solidFill>
                  <a:srgbClr val="445469"/>
                </a:solidFill>
                <a:cs typeface="Lato Regular"/>
              </a:rPr>
              <a:t>8M</a:t>
            </a:r>
          </a:p>
        </p:txBody>
      </p:sp>
      <p:sp>
        <p:nvSpPr>
          <p:cNvPr id="12" name="Oval 11"/>
          <p:cNvSpPr/>
          <p:nvPr/>
        </p:nvSpPr>
        <p:spPr>
          <a:xfrm>
            <a:off x="3785404" y="3860608"/>
            <a:ext cx="4014018" cy="4015064"/>
          </a:xfrm>
          <a:prstGeom prst="ellipse">
            <a:avLst/>
          </a:prstGeom>
          <a:solidFill>
            <a:srgbClr val="00B0F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785" tIns="121892" rIns="243785" bIns="121892" rtlCol="0" anchor="ctr"/>
          <a:lstStyle/>
          <a:p>
            <a:pPr algn="ctr" defTabSz="1828434"/>
            <a:endParaRPr lang="en-US" sz="3600" dirty="0">
              <a:solidFill>
                <a:srgbClr val="2686A7"/>
              </a:solidFill>
              <a:latin typeface="Lato Light"/>
            </a:endParaRPr>
          </a:p>
        </p:txBody>
      </p:sp>
      <p:sp>
        <p:nvSpPr>
          <p:cNvPr id="13" name="Content Placeholder 2"/>
          <p:cNvSpPr txBox="1">
            <a:spLocks/>
          </p:cNvSpPr>
          <p:nvPr/>
        </p:nvSpPr>
        <p:spPr>
          <a:xfrm>
            <a:off x="4916400" y="8475926"/>
            <a:ext cx="1943884" cy="1152898"/>
          </a:xfrm>
          <a:prstGeom prst="rect">
            <a:avLst/>
          </a:prstGeom>
        </p:spPr>
        <p:txBody>
          <a:bodyPr vert="horz" lIns="243785" tIns="121892" rIns="243785" bIns="12189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6000" dirty="0">
                <a:solidFill>
                  <a:srgbClr val="445469"/>
                </a:solidFill>
                <a:cs typeface="Lato Regular"/>
              </a:rPr>
              <a:t>8M</a:t>
            </a:r>
          </a:p>
        </p:txBody>
      </p:sp>
      <p:sp>
        <p:nvSpPr>
          <p:cNvPr id="14" name="Subtitle 21"/>
          <p:cNvSpPr txBox="1">
            <a:spLocks/>
          </p:cNvSpPr>
          <p:nvPr/>
        </p:nvSpPr>
        <p:spPr>
          <a:xfrm>
            <a:off x="3700212" y="9763218"/>
            <a:ext cx="4333609" cy="2146310"/>
          </a:xfrm>
          <a:prstGeom prst="rect">
            <a:avLst/>
          </a:prstGeom>
        </p:spPr>
        <p:txBody>
          <a:bodyPr vert="horz" lIns="243785" tIns="121892" rIns="243785" bIns="121892" rtlCol="0">
            <a:no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60000"/>
              </a:lnSpc>
            </a:pPr>
            <a:r>
              <a:rPr lang="en-US" sz="2800" dirty="0">
                <a:solidFill>
                  <a:srgbClr val="445469"/>
                </a:solidFill>
                <a:latin typeface="+mn-lt"/>
                <a:cs typeface="Lato Regular"/>
              </a:rPr>
              <a:t>Social Network</a:t>
            </a:r>
          </a:p>
          <a:p>
            <a:pPr algn="ctr"/>
            <a:r>
              <a:rPr lang="en-US" sz="1600" dirty="0">
                <a:solidFill>
                  <a:srgbClr val="445469"/>
                </a:solidFill>
                <a:latin typeface="+mn-lt"/>
                <a:cs typeface="Lato Light"/>
              </a:rPr>
              <a:t>Lorem ipsum dolor sit amet, consectetur adipiscing. Lorem ipsum dolor sit amet. Curabitur elementum posuere pretium. </a:t>
            </a:r>
          </a:p>
        </p:txBody>
      </p:sp>
      <p:sp>
        <p:nvSpPr>
          <p:cNvPr id="15" name="Freeform 11"/>
          <p:cNvSpPr>
            <a:spLocks/>
          </p:cNvSpPr>
          <p:nvPr/>
        </p:nvSpPr>
        <p:spPr bwMode="auto">
          <a:xfrm>
            <a:off x="5332717" y="5156637"/>
            <a:ext cx="864047" cy="1553130"/>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bg1"/>
          </a:solidFill>
          <a:ln>
            <a:noFill/>
          </a:ln>
        </p:spPr>
        <p:txBody>
          <a:bodyPr vert="horz" wrap="square" lIns="243785" tIns="121892" rIns="243785" bIns="121892" numCol="1" anchor="t" anchorCtr="0" compatLnSpc="1">
            <a:prstTxWarp prst="textNoShape">
              <a:avLst/>
            </a:prstTxWarp>
          </a:bodyPr>
          <a:lstStyle/>
          <a:p>
            <a:pPr defTabSz="1828434"/>
            <a:endParaRPr lang="en-US" sz="3600" dirty="0">
              <a:solidFill>
                <a:srgbClr val="445469"/>
              </a:solidFill>
              <a:latin typeface="Lato Light"/>
            </a:endParaRPr>
          </a:p>
        </p:txBody>
      </p:sp>
      <p:sp>
        <p:nvSpPr>
          <p:cNvPr id="16" name="Freeform 15"/>
          <p:cNvSpPr>
            <a:spLocks/>
          </p:cNvSpPr>
          <p:nvPr/>
        </p:nvSpPr>
        <p:spPr bwMode="auto">
          <a:xfrm>
            <a:off x="17793538" y="5224556"/>
            <a:ext cx="1816885" cy="1483272"/>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bg1"/>
          </a:solidFill>
          <a:ln>
            <a:noFill/>
          </a:ln>
        </p:spPr>
        <p:txBody>
          <a:bodyPr vert="horz" wrap="square" lIns="243785" tIns="121892" rIns="243785" bIns="121892" numCol="1" anchor="t" anchorCtr="0" compatLnSpc="1">
            <a:prstTxWarp prst="textNoShape">
              <a:avLst/>
            </a:prstTxWarp>
          </a:bodyPr>
          <a:lstStyle/>
          <a:p>
            <a:pPr defTabSz="1828434"/>
            <a:endParaRPr lang="en-US" sz="3600" dirty="0">
              <a:solidFill>
                <a:srgbClr val="445469"/>
              </a:solidFill>
              <a:latin typeface="Lato Light"/>
            </a:endParaRPr>
          </a:p>
        </p:txBody>
      </p:sp>
      <p:sp>
        <p:nvSpPr>
          <p:cNvPr id="17" name="Subtitle 21"/>
          <p:cNvSpPr txBox="1">
            <a:spLocks/>
          </p:cNvSpPr>
          <p:nvPr/>
        </p:nvSpPr>
        <p:spPr>
          <a:xfrm>
            <a:off x="10148544" y="9755572"/>
            <a:ext cx="4333609" cy="2146310"/>
          </a:xfrm>
          <a:prstGeom prst="rect">
            <a:avLst/>
          </a:prstGeom>
        </p:spPr>
        <p:txBody>
          <a:bodyPr vert="horz" lIns="243785" tIns="121892" rIns="243785" bIns="121892" rtlCol="0">
            <a:no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60000"/>
              </a:lnSpc>
            </a:pPr>
            <a:r>
              <a:rPr lang="en-US" sz="2800" dirty="0">
                <a:solidFill>
                  <a:srgbClr val="445469"/>
                </a:solidFill>
                <a:latin typeface="+mn-lt"/>
                <a:cs typeface="Lato Regular"/>
              </a:rPr>
              <a:t>Social Network</a:t>
            </a:r>
            <a:endParaRPr lang="en-US" dirty="0">
              <a:solidFill>
                <a:srgbClr val="445469"/>
              </a:solidFill>
              <a:latin typeface="+mn-lt"/>
              <a:cs typeface="Lato Regular"/>
            </a:endParaRPr>
          </a:p>
          <a:p>
            <a:pPr algn="ctr"/>
            <a:r>
              <a:rPr lang="en-US" sz="1600" dirty="0">
                <a:solidFill>
                  <a:srgbClr val="445469"/>
                </a:solidFill>
                <a:latin typeface="+mn-lt"/>
                <a:cs typeface="Lato Light"/>
              </a:rPr>
              <a:t>Lorem ipsum dolor sit amet, consectetur adipiscing. Lorem ipsum dolor sit amet. Curabitur elementum posuere pretium. </a:t>
            </a:r>
          </a:p>
        </p:txBody>
      </p:sp>
      <p:sp>
        <p:nvSpPr>
          <p:cNvPr id="18" name="Subtitle 21"/>
          <p:cNvSpPr txBox="1">
            <a:spLocks/>
          </p:cNvSpPr>
          <p:nvPr/>
        </p:nvSpPr>
        <p:spPr>
          <a:xfrm>
            <a:off x="16535175" y="9755572"/>
            <a:ext cx="4333609" cy="2146310"/>
          </a:xfrm>
          <a:prstGeom prst="rect">
            <a:avLst/>
          </a:prstGeom>
        </p:spPr>
        <p:txBody>
          <a:bodyPr vert="horz" lIns="243785" tIns="121892" rIns="243785" bIns="121892" rtlCol="0">
            <a:no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60000"/>
              </a:lnSpc>
            </a:pPr>
            <a:r>
              <a:rPr lang="en-US" sz="2800" dirty="0">
                <a:solidFill>
                  <a:srgbClr val="445469"/>
                </a:solidFill>
                <a:latin typeface="+mn-lt"/>
                <a:cs typeface="Lato Regular"/>
              </a:rPr>
              <a:t>Social Network</a:t>
            </a:r>
            <a:endParaRPr lang="en-US" dirty="0">
              <a:solidFill>
                <a:srgbClr val="445469"/>
              </a:solidFill>
              <a:latin typeface="+mn-lt"/>
              <a:cs typeface="Lato Regular"/>
            </a:endParaRPr>
          </a:p>
          <a:p>
            <a:pPr algn="ctr"/>
            <a:r>
              <a:rPr lang="en-US" sz="1600" dirty="0">
                <a:solidFill>
                  <a:srgbClr val="445469"/>
                </a:solidFill>
                <a:latin typeface="+mn-lt"/>
                <a:cs typeface="Lato Light"/>
              </a:rPr>
              <a:t>Lorem ipsum dolor sit amet, consectetur adipiscing. Lorem ipsum dolor sit amet. Curabitur elementum posuere pretium. </a:t>
            </a:r>
          </a:p>
        </p:txBody>
      </p:sp>
      <p:sp>
        <p:nvSpPr>
          <p:cNvPr id="2" name="Title 1">
            <a:extLst>
              <a:ext uri="{FF2B5EF4-FFF2-40B4-BE49-F238E27FC236}">
                <a16:creationId xmlns:a16="http://schemas.microsoft.com/office/drawing/2014/main" id="{C608E896-BB49-4CF6-A25A-E275E050F12E}"/>
              </a:ext>
            </a:extLst>
          </p:cNvPr>
          <p:cNvSpPr>
            <a:spLocks noGrp="1"/>
          </p:cNvSpPr>
          <p:nvPr>
            <p:ph type="title"/>
          </p:nvPr>
        </p:nvSpPr>
        <p:spPr/>
        <p:txBody>
          <a:bodyPr/>
          <a:lstStyle/>
          <a:p>
            <a:r>
              <a:rPr lang="en-US" sz="6000" b="1" dirty="0">
                <a:solidFill>
                  <a:srgbClr val="445469"/>
                </a:solidFill>
                <a:latin typeface="Lato Regular" charset="0"/>
                <a:cs typeface="Lato Regular" charset="0"/>
              </a:rPr>
              <a:t>Social Media</a:t>
            </a:r>
          </a:p>
        </p:txBody>
      </p:sp>
    </p:spTree>
    <p:extLst>
      <p:ext uri="{BB962C8B-B14F-4D97-AF65-F5344CB8AC3E}">
        <p14:creationId xmlns:p14="http://schemas.microsoft.com/office/powerpoint/2010/main" val="174996358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p:cNvSpPr>
            <a:spLocks/>
          </p:cNvSpPr>
          <p:nvPr/>
        </p:nvSpPr>
        <p:spPr bwMode="auto">
          <a:xfrm>
            <a:off x="7001390" y="3897197"/>
            <a:ext cx="5235706" cy="6438192"/>
          </a:xfrm>
          <a:custGeom>
            <a:avLst/>
            <a:gdLst>
              <a:gd name="T0" fmla="*/ 16644 w 21600"/>
              <a:gd name="T1" fmla="*/ 10800 h 21600"/>
              <a:gd name="T2" fmla="*/ 21600 w 21600"/>
              <a:gd name="T3" fmla="*/ 2387 h 21600"/>
              <a:gd name="T4" fmla="*/ 13278 w 21600"/>
              <a:gd name="T5" fmla="*/ 0 h 21600"/>
              <a:gd name="T6" fmla="*/ 0 w 21600"/>
              <a:gd name="T7" fmla="*/ 10800 h 21600"/>
              <a:gd name="T8" fmla="*/ 13278 w 21600"/>
              <a:gd name="T9" fmla="*/ 21600 h 21600"/>
              <a:gd name="T10" fmla="*/ 21600 w 21600"/>
              <a:gd name="T11" fmla="*/ 19213 h 21600"/>
              <a:gd name="T12" fmla="*/ 16644 w 21600"/>
              <a:gd name="T13" fmla="*/ 10800 h 21600"/>
              <a:gd name="T14" fmla="*/ 16644 w 21600"/>
              <a:gd name="T15" fmla="*/ 108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6644" y="10800"/>
                </a:moveTo>
                <a:cubicBezTo>
                  <a:pt x="16644" y="7399"/>
                  <a:pt x="18579" y="4366"/>
                  <a:pt x="21600" y="2387"/>
                </a:cubicBezTo>
                <a:cubicBezTo>
                  <a:pt x="19323" y="895"/>
                  <a:pt x="16430" y="0"/>
                  <a:pt x="13278" y="0"/>
                </a:cubicBezTo>
                <a:cubicBezTo>
                  <a:pt x="5945" y="0"/>
                  <a:pt x="0" y="4835"/>
                  <a:pt x="0" y="10800"/>
                </a:cubicBezTo>
                <a:cubicBezTo>
                  <a:pt x="0" y="16765"/>
                  <a:pt x="5945" y="21600"/>
                  <a:pt x="13278" y="21600"/>
                </a:cubicBezTo>
                <a:cubicBezTo>
                  <a:pt x="16430" y="21600"/>
                  <a:pt x="19323" y="20705"/>
                  <a:pt x="21600" y="19213"/>
                </a:cubicBezTo>
                <a:cubicBezTo>
                  <a:pt x="18579" y="17234"/>
                  <a:pt x="16644" y="14201"/>
                  <a:pt x="16644" y="10800"/>
                </a:cubicBezTo>
                <a:close/>
                <a:moveTo>
                  <a:pt x="16644" y="10800"/>
                </a:moveTo>
              </a:path>
            </a:pathLst>
          </a:custGeom>
          <a:solidFill>
            <a:schemeClr val="accent1"/>
          </a:solidFill>
          <a:ln>
            <a:noFill/>
          </a:ln>
        </p:spPr>
        <p:txBody>
          <a:bodyPr lIns="0" tIns="0" rIns="0" bIns="0"/>
          <a:lstStyle/>
          <a:p>
            <a:pPr defTabSz="1828434"/>
            <a:endParaRPr lang="en-US" sz="3600">
              <a:solidFill>
                <a:srgbClr val="445469"/>
              </a:solidFill>
              <a:latin typeface="Lato Light"/>
            </a:endParaRPr>
          </a:p>
        </p:txBody>
      </p:sp>
      <p:sp>
        <p:nvSpPr>
          <p:cNvPr id="5" name="AutoShape 3"/>
          <p:cNvSpPr>
            <a:spLocks/>
          </p:cNvSpPr>
          <p:nvPr/>
        </p:nvSpPr>
        <p:spPr bwMode="auto">
          <a:xfrm>
            <a:off x="12248628" y="3897197"/>
            <a:ext cx="5235706" cy="6438192"/>
          </a:xfrm>
          <a:custGeom>
            <a:avLst/>
            <a:gdLst>
              <a:gd name="T0" fmla="*/ 8322 w 21600"/>
              <a:gd name="T1" fmla="*/ 0 h 21600"/>
              <a:gd name="T2" fmla="*/ 0 w 21600"/>
              <a:gd name="T3" fmla="*/ 2387 h 21600"/>
              <a:gd name="T4" fmla="*/ 4956 w 21600"/>
              <a:gd name="T5" fmla="*/ 10800 h 21600"/>
              <a:gd name="T6" fmla="*/ 0 w 21600"/>
              <a:gd name="T7" fmla="*/ 19213 h 21600"/>
              <a:gd name="T8" fmla="*/ 8322 w 21600"/>
              <a:gd name="T9" fmla="*/ 21600 h 21600"/>
              <a:gd name="T10" fmla="*/ 21600 w 21600"/>
              <a:gd name="T11" fmla="*/ 10800 h 21600"/>
              <a:gd name="T12" fmla="*/ 8322 w 21600"/>
              <a:gd name="T13" fmla="*/ 0 h 21600"/>
              <a:gd name="T14" fmla="*/ 8322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8322" y="0"/>
                </a:moveTo>
                <a:cubicBezTo>
                  <a:pt x="5170" y="0"/>
                  <a:pt x="2277" y="895"/>
                  <a:pt x="0" y="2387"/>
                </a:cubicBezTo>
                <a:cubicBezTo>
                  <a:pt x="3021" y="4366"/>
                  <a:pt x="4956" y="7399"/>
                  <a:pt x="4956" y="10800"/>
                </a:cubicBezTo>
                <a:cubicBezTo>
                  <a:pt x="4956" y="14201"/>
                  <a:pt x="3021" y="17234"/>
                  <a:pt x="0" y="19213"/>
                </a:cubicBezTo>
                <a:cubicBezTo>
                  <a:pt x="2277" y="20705"/>
                  <a:pt x="5170" y="21600"/>
                  <a:pt x="8322" y="21600"/>
                </a:cubicBezTo>
                <a:cubicBezTo>
                  <a:pt x="15655" y="21600"/>
                  <a:pt x="21600" y="16765"/>
                  <a:pt x="21600" y="10800"/>
                </a:cubicBezTo>
                <a:cubicBezTo>
                  <a:pt x="21600" y="4835"/>
                  <a:pt x="15655" y="0"/>
                  <a:pt x="8322" y="0"/>
                </a:cubicBezTo>
                <a:close/>
                <a:moveTo>
                  <a:pt x="8322" y="0"/>
                </a:moveTo>
              </a:path>
            </a:pathLst>
          </a:custGeom>
          <a:solidFill>
            <a:schemeClr val="accent2"/>
          </a:solidFill>
          <a:ln>
            <a:noFill/>
          </a:ln>
        </p:spPr>
        <p:txBody>
          <a:bodyPr lIns="0" tIns="0" rIns="0" bIns="0"/>
          <a:lstStyle/>
          <a:p>
            <a:pPr defTabSz="1828434"/>
            <a:endParaRPr lang="en-US" sz="3600">
              <a:solidFill>
                <a:srgbClr val="445469"/>
              </a:solidFill>
              <a:latin typeface="Lato Light"/>
            </a:endParaRPr>
          </a:p>
        </p:txBody>
      </p:sp>
      <p:sp>
        <p:nvSpPr>
          <p:cNvPr id="6" name="AutoShape 4"/>
          <p:cNvSpPr>
            <a:spLocks/>
          </p:cNvSpPr>
          <p:nvPr/>
        </p:nvSpPr>
        <p:spPr bwMode="auto">
          <a:xfrm>
            <a:off x="11037729" y="4608064"/>
            <a:ext cx="2403063" cy="5013572"/>
          </a:xfrm>
          <a:custGeom>
            <a:avLst/>
            <a:gdLst>
              <a:gd name="T0" fmla="*/ 21600 w 21600"/>
              <a:gd name="T1" fmla="*/ 10800 h 21600"/>
              <a:gd name="T2" fmla="*/ 10800 w 21600"/>
              <a:gd name="T3" fmla="*/ 0 h 21600"/>
              <a:gd name="T4" fmla="*/ 0 w 21600"/>
              <a:gd name="T5" fmla="*/ 10800 h 21600"/>
              <a:gd name="T6" fmla="*/ 10800 w 21600"/>
              <a:gd name="T7" fmla="*/ 21600 h 21600"/>
              <a:gd name="T8" fmla="*/ 21600 w 21600"/>
              <a:gd name="T9" fmla="*/ 10800 h 21600"/>
              <a:gd name="T10" fmla="*/ 21600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21600" y="10800"/>
                </a:moveTo>
                <a:cubicBezTo>
                  <a:pt x="21600" y="6434"/>
                  <a:pt x="17385" y="2541"/>
                  <a:pt x="10800" y="0"/>
                </a:cubicBezTo>
                <a:cubicBezTo>
                  <a:pt x="4215" y="2541"/>
                  <a:pt x="0" y="6434"/>
                  <a:pt x="0" y="10800"/>
                </a:cubicBezTo>
                <a:cubicBezTo>
                  <a:pt x="0" y="15166"/>
                  <a:pt x="4215" y="19059"/>
                  <a:pt x="10800" y="21600"/>
                </a:cubicBezTo>
                <a:cubicBezTo>
                  <a:pt x="17385" y="19059"/>
                  <a:pt x="21600" y="15166"/>
                  <a:pt x="21600" y="10800"/>
                </a:cubicBezTo>
                <a:close/>
                <a:moveTo>
                  <a:pt x="21600" y="10800"/>
                </a:moveTo>
              </a:path>
            </a:pathLst>
          </a:custGeom>
          <a:solidFill>
            <a:schemeClr val="accent1">
              <a:lumMod val="50000"/>
            </a:schemeClr>
          </a:solidFill>
          <a:ln>
            <a:noFill/>
          </a:ln>
        </p:spPr>
        <p:txBody>
          <a:bodyPr lIns="0" tIns="0" rIns="0" bIns="0"/>
          <a:lstStyle/>
          <a:p>
            <a:pPr defTabSz="1828434"/>
            <a:endParaRPr lang="en-US" sz="3600">
              <a:solidFill>
                <a:srgbClr val="445469"/>
              </a:solidFill>
              <a:latin typeface="Lato Light"/>
            </a:endParaRPr>
          </a:p>
        </p:txBody>
      </p:sp>
      <p:sp>
        <p:nvSpPr>
          <p:cNvPr id="14" name="Freeform 12"/>
          <p:cNvSpPr>
            <a:spLocks/>
          </p:cNvSpPr>
          <p:nvPr/>
        </p:nvSpPr>
        <p:spPr bwMode="auto">
          <a:xfrm rot="16200000">
            <a:off x="17749783" y="5039311"/>
            <a:ext cx="1776683" cy="2327143"/>
          </a:xfrm>
          <a:custGeom>
            <a:avLst/>
            <a:gdLst>
              <a:gd name="T0" fmla="*/ 0 w 21600"/>
              <a:gd name="T1" fmla="*/ 0 h 21600"/>
              <a:gd name="T2" fmla="*/ 0 w 21600"/>
              <a:gd name="T3" fmla="*/ 2819400 h 21600"/>
              <a:gd name="T4" fmla="*/ 1955800 w 21600"/>
              <a:gd name="T5" fmla="*/ 281940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0"/>
                </a:moveTo>
                <a:lnTo>
                  <a:pt x="0" y="21600"/>
                </a:lnTo>
                <a:lnTo>
                  <a:pt x="21600" y="21600"/>
                </a:lnTo>
              </a:path>
            </a:pathLst>
          </a:custGeom>
          <a:noFill/>
          <a:ln w="25400" cap="flat">
            <a:solidFill>
              <a:schemeClr val="tx1"/>
            </a:solid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pPr defTabSz="1828434"/>
            <a:endParaRPr lang="en-US" sz="3600">
              <a:solidFill>
                <a:srgbClr val="445469"/>
              </a:solidFill>
              <a:latin typeface="Lato Light"/>
            </a:endParaRPr>
          </a:p>
        </p:txBody>
      </p:sp>
      <p:sp>
        <p:nvSpPr>
          <p:cNvPr id="15" name="Line 11"/>
          <p:cNvSpPr>
            <a:spLocks noChangeShapeType="1"/>
          </p:cNvSpPr>
          <p:nvPr/>
        </p:nvSpPr>
        <p:spPr bwMode="auto">
          <a:xfrm rot="5400000">
            <a:off x="11400671" y="10447549"/>
            <a:ext cx="1672850" cy="0"/>
          </a:xfrm>
          <a:prstGeom prst="line">
            <a:avLst/>
          </a:prstGeom>
          <a:noFill/>
          <a:ln w="254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pPr defTabSz="1828434"/>
            <a:endParaRPr lang="en-US" sz="3600">
              <a:solidFill>
                <a:srgbClr val="445469"/>
              </a:solidFill>
              <a:latin typeface="Lato Light"/>
            </a:endParaRPr>
          </a:p>
        </p:txBody>
      </p:sp>
      <p:sp>
        <p:nvSpPr>
          <p:cNvPr id="19" name="TextBox 18"/>
          <p:cNvSpPr txBox="1"/>
          <p:nvPr/>
        </p:nvSpPr>
        <p:spPr>
          <a:xfrm>
            <a:off x="17296752" y="3602299"/>
            <a:ext cx="4983820" cy="1599376"/>
          </a:xfrm>
          <a:prstGeom prst="rect">
            <a:avLst/>
          </a:prstGeom>
          <a:noFill/>
        </p:spPr>
        <p:txBody>
          <a:bodyPr wrap="square" lIns="182843" tIns="91422" rIns="182843" bIns="91422" rtlCol="0">
            <a:spAutoFit/>
          </a:bodyPr>
          <a:lstStyle/>
          <a:p>
            <a:pPr defTabSz="1828434">
              <a:lnSpc>
                <a:spcPct val="110000"/>
              </a:lnSpc>
            </a:pPr>
            <a:r>
              <a:rPr lang="en-US" sz="2800" dirty="0">
                <a:solidFill>
                  <a:srgbClr val="445469"/>
                </a:solidFill>
                <a:latin typeface="Lato Light"/>
                <a:cs typeface="Lato Light"/>
              </a:rPr>
              <a:t>Creativity is the key to success in the future, and primary education where.</a:t>
            </a:r>
          </a:p>
        </p:txBody>
      </p:sp>
      <p:sp>
        <p:nvSpPr>
          <p:cNvPr id="21" name="TextBox 20"/>
          <p:cNvSpPr txBox="1"/>
          <p:nvPr/>
        </p:nvSpPr>
        <p:spPr>
          <a:xfrm>
            <a:off x="9745186" y="11177873"/>
            <a:ext cx="4983820" cy="1599376"/>
          </a:xfrm>
          <a:prstGeom prst="rect">
            <a:avLst/>
          </a:prstGeom>
          <a:noFill/>
        </p:spPr>
        <p:txBody>
          <a:bodyPr wrap="square" lIns="182843" tIns="91422" rIns="182843" bIns="91422" rtlCol="0">
            <a:spAutoFit/>
          </a:bodyPr>
          <a:lstStyle/>
          <a:p>
            <a:pPr defTabSz="1828434">
              <a:lnSpc>
                <a:spcPct val="110000"/>
              </a:lnSpc>
            </a:pPr>
            <a:r>
              <a:rPr lang="en-US" sz="2800" dirty="0">
                <a:solidFill>
                  <a:srgbClr val="445469"/>
                </a:solidFill>
                <a:latin typeface="Lato Light"/>
                <a:cs typeface="Lato Light"/>
              </a:rPr>
              <a:t>Creativity is the key to success in the future, and primary education where.</a:t>
            </a:r>
          </a:p>
        </p:txBody>
      </p:sp>
      <p:sp>
        <p:nvSpPr>
          <p:cNvPr id="22" name="TextBox 21"/>
          <p:cNvSpPr txBox="1"/>
          <p:nvPr/>
        </p:nvSpPr>
        <p:spPr>
          <a:xfrm>
            <a:off x="1617412" y="8466348"/>
            <a:ext cx="4983820" cy="1599376"/>
          </a:xfrm>
          <a:prstGeom prst="rect">
            <a:avLst/>
          </a:prstGeom>
          <a:noFill/>
        </p:spPr>
        <p:txBody>
          <a:bodyPr wrap="square" lIns="182843" tIns="91422" rIns="182843" bIns="91422" rtlCol="0">
            <a:spAutoFit/>
          </a:bodyPr>
          <a:lstStyle/>
          <a:p>
            <a:pPr defTabSz="1828434">
              <a:lnSpc>
                <a:spcPct val="110000"/>
              </a:lnSpc>
            </a:pPr>
            <a:r>
              <a:rPr lang="en-US" sz="2800" dirty="0">
                <a:solidFill>
                  <a:srgbClr val="445469"/>
                </a:solidFill>
                <a:latin typeface="Lato Light"/>
                <a:cs typeface="Lato Light"/>
              </a:rPr>
              <a:t>Creativity is the key to success in the future, and primary education where.</a:t>
            </a:r>
          </a:p>
        </p:txBody>
      </p:sp>
      <p:sp>
        <p:nvSpPr>
          <p:cNvPr id="23" name="Freeform 12"/>
          <p:cNvSpPr>
            <a:spLocks/>
          </p:cNvSpPr>
          <p:nvPr/>
        </p:nvSpPr>
        <p:spPr bwMode="auto">
          <a:xfrm rot="5400000">
            <a:off x="4667015" y="6252040"/>
            <a:ext cx="1776683" cy="2892067"/>
          </a:xfrm>
          <a:custGeom>
            <a:avLst/>
            <a:gdLst>
              <a:gd name="T0" fmla="*/ 0 w 21600"/>
              <a:gd name="T1" fmla="*/ 0 h 21600"/>
              <a:gd name="T2" fmla="*/ 0 w 21600"/>
              <a:gd name="T3" fmla="*/ 2819400 h 21600"/>
              <a:gd name="T4" fmla="*/ 1955800 w 21600"/>
              <a:gd name="T5" fmla="*/ 281940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0"/>
                </a:moveTo>
                <a:lnTo>
                  <a:pt x="0" y="21600"/>
                </a:lnTo>
                <a:lnTo>
                  <a:pt x="21600" y="21600"/>
                </a:lnTo>
              </a:path>
            </a:pathLst>
          </a:custGeom>
          <a:noFill/>
          <a:ln w="25400" cap="flat">
            <a:solidFill>
              <a:schemeClr val="tx1"/>
            </a:solid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pPr defTabSz="1828434"/>
            <a:endParaRPr lang="en-US" sz="3600">
              <a:solidFill>
                <a:srgbClr val="445469"/>
              </a:solidFill>
              <a:latin typeface="Lato Light"/>
            </a:endParaRPr>
          </a:p>
        </p:txBody>
      </p:sp>
      <p:sp>
        <p:nvSpPr>
          <p:cNvPr id="24" name="Freeform 20"/>
          <p:cNvSpPr>
            <a:spLocks/>
          </p:cNvSpPr>
          <p:nvPr/>
        </p:nvSpPr>
        <p:spPr bwMode="auto">
          <a:xfrm>
            <a:off x="13740419" y="6091208"/>
            <a:ext cx="2828617" cy="2304831"/>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bg1"/>
          </a:solidFill>
          <a:ln>
            <a:noFill/>
          </a:ln>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25" name="Freeform 11"/>
          <p:cNvSpPr>
            <a:spLocks/>
          </p:cNvSpPr>
          <p:nvPr/>
        </p:nvSpPr>
        <p:spPr bwMode="auto">
          <a:xfrm>
            <a:off x="8730798" y="5738564"/>
            <a:ext cx="1446189" cy="2599533"/>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bg1"/>
          </a:solidFill>
          <a:ln>
            <a:noFill/>
          </a:ln>
        </p:spPr>
        <p:txBody>
          <a:bodyPr vert="horz" wrap="square" lIns="243785" tIns="121892" rIns="243785" bIns="121892" numCol="1" anchor="t" anchorCtr="0" compatLnSpc="1">
            <a:prstTxWarp prst="textNoShape">
              <a:avLst/>
            </a:prstTxWarp>
          </a:bodyPr>
          <a:lstStyle/>
          <a:p>
            <a:pPr defTabSz="1828434"/>
            <a:endParaRPr lang="en-US" sz="3600" dirty="0">
              <a:solidFill>
                <a:srgbClr val="445469"/>
              </a:solidFill>
              <a:latin typeface="Lato Light"/>
            </a:endParaRPr>
          </a:p>
        </p:txBody>
      </p:sp>
      <p:sp>
        <p:nvSpPr>
          <p:cNvPr id="2" name="Title 1">
            <a:extLst>
              <a:ext uri="{FF2B5EF4-FFF2-40B4-BE49-F238E27FC236}">
                <a16:creationId xmlns:a16="http://schemas.microsoft.com/office/drawing/2014/main" id="{F2AE8A63-DB17-463E-BCE6-55CE95D7DE54}"/>
              </a:ext>
            </a:extLst>
          </p:cNvPr>
          <p:cNvSpPr>
            <a:spLocks noGrp="1"/>
          </p:cNvSpPr>
          <p:nvPr>
            <p:ph type="title"/>
          </p:nvPr>
        </p:nvSpPr>
        <p:spPr/>
        <p:txBody>
          <a:bodyPr/>
          <a:lstStyle/>
          <a:p>
            <a:r>
              <a:rPr lang="en-US" sz="6000" b="1" dirty="0">
                <a:solidFill>
                  <a:srgbClr val="445469"/>
                </a:solidFill>
                <a:latin typeface="Lato Regular" charset="0"/>
                <a:cs typeface="Lato Regular" charset="0"/>
              </a:rPr>
              <a:t>Facebook VS Twitter</a:t>
            </a:r>
            <a:endParaRPr lang="en-US" dirty="0"/>
          </a:p>
        </p:txBody>
      </p:sp>
    </p:spTree>
    <p:extLst>
      <p:ext uri="{BB962C8B-B14F-4D97-AF65-F5344CB8AC3E}">
        <p14:creationId xmlns:p14="http://schemas.microsoft.com/office/powerpoint/2010/main" val="263630390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570754" y="3558120"/>
            <a:ext cx="3649831" cy="4437063"/>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1828434"/>
            <a:endParaRPr lang="en-US" sz="3600" dirty="0">
              <a:solidFill>
                <a:prstClr val="white"/>
              </a:solidFill>
              <a:latin typeface="Lato Light"/>
            </a:endParaRPr>
          </a:p>
        </p:txBody>
      </p:sp>
      <p:sp>
        <p:nvSpPr>
          <p:cNvPr id="15" name="Rectangle 14"/>
          <p:cNvSpPr/>
          <p:nvPr/>
        </p:nvSpPr>
        <p:spPr>
          <a:xfrm>
            <a:off x="12456954" y="3558120"/>
            <a:ext cx="3649831" cy="4437063"/>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1828434"/>
            <a:endParaRPr lang="en-US" sz="3600" dirty="0">
              <a:solidFill>
                <a:prstClr val="white"/>
              </a:solidFill>
              <a:latin typeface="Lato Light"/>
            </a:endParaRPr>
          </a:p>
        </p:txBody>
      </p:sp>
      <p:sp>
        <p:nvSpPr>
          <p:cNvPr id="16" name="Rectangle 15"/>
          <p:cNvSpPr/>
          <p:nvPr/>
        </p:nvSpPr>
        <p:spPr>
          <a:xfrm>
            <a:off x="16368554" y="3558120"/>
            <a:ext cx="3649831" cy="4437063"/>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1828434"/>
            <a:endParaRPr lang="en-US" sz="3600" dirty="0">
              <a:solidFill>
                <a:prstClr val="white"/>
              </a:solidFill>
              <a:latin typeface="Lato Light"/>
            </a:endParaRPr>
          </a:p>
        </p:txBody>
      </p:sp>
      <p:sp>
        <p:nvSpPr>
          <p:cNvPr id="17" name="Rectangle 16"/>
          <p:cNvSpPr/>
          <p:nvPr/>
        </p:nvSpPr>
        <p:spPr>
          <a:xfrm>
            <a:off x="4633754" y="3558120"/>
            <a:ext cx="3649831" cy="443706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1828434"/>
            <a:endParaRPr lang="en-US" sz="3600" dirty="0">
              <a:solidFill>
                <a:prstClr val="white"/>
              </a:solidFill>
              <a:latin typeface="Lato Light"/>
            </a:endParaRPr>
          </a:p>
        </p:txBody>
      </p:sp>
      <p:sp>
        <p:nvSpPr>
          <p:cNvPr id="18" name="Rectangle 17"/>
          <p:cNvSpPr/>
          <p:nvPr/>
        </p:nvSpPr>
        <p:spPr>
          <a:xfrm>
            <a:off x="8545354" y="8214258"/>
            <a:ext cx="3649831" cy="2879726"/>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1828434"/>
            <a:endParaRPr lang="en-US" sz="3600" dirty="0">
              <a:solidFill>
                <a:prstClr val="white"/>
              </a:solidFill>
              <a:latin typeface="Lato Light"/>
            </a:endParaRPr>
          </a:p>
        </p:txBody>
      </p:sp>
      <p:sp>
        <p:nvSpPr>
          <p:cNvPr id="19" name="Rectangle 18"/>
          <p:cNvSpPr/>
          <p:nvPr/>
        </p:nvSpPr>
        <p:spPr>
          <a:xfrm>
            <a:off x="12456954" y="8214258"/>
            <a:ext cx="3649831" cy="287972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1828434"/>
            <a:endParaRPr lang="en-US" sz="3600" dirty="0">
              <a:solidFill>
                <a:prstClr val="white"/>
              </a:solidFill>
              <a:latin typeface="Lato Light"/>
            </a:endParaRPr>
          </a:p>
        </p:txBody>
      </p:sp>
      <p:sp>
        <p:nvSpPr>
          <p:cNvPr id="20" name="Rectangle 19"/>
          <p:cNvSpPr/>
          <p:nvPr/>
        </p:nvSpPr>
        <p:spPr>
          <a:xfrm>
            <a:off x="16368554" y="8214258"/>
            <a:ext cx="3649831" cy="287972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1828434"/>
            <a:endParaRPr lang="en-US" sz="3600" dirty="0">
              <a:solidFill>
                <a:prstClr val="white"/>
              </a:solidFill>
              <a:latin typeface="Lato Light"/>
            </a:endParaRPr>
          </a:p>
        </p:txBody>
      </p:sp>
      <p:sp>
        <p:nvSpPr>
          <p:cNvPr id="21" name="Rectangle 20"/>
          <p:cNvSpPr/>
          <p:nvPr/>
        </p:nvSpPr>
        <p:spPr>
          <a:xfrm>
            <a:off x="4633754" y="8214258"/>
            <a:ext cx="3649831" cy="287972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1828434"/>
            <a:endParaRPr lang="en-US" sz="3600" dirty="0">
              <a:solidFill>
                <a:prstClr val="white"/>
              </a:solidFill>
              <a:latin typeface="Lato Light"/>
            </a:endParaRPr>
          </a:p>
        </p:txBody>
      </p:sp>
      <p:sp>
        <p:nvSpPr>
          <p:cNvPr id="23" name="TextBox 22"/>
          <p:cNvSpPr txBox="1"/>
          <p:nvPr/>
        </p:nvSpPr>
        <p:spPr>
          <a:xfrm>
            <a:off x="8970162" y="4487236"/>
            <a:ext cx="2869038" cy="2646878"/>
          </a:xfrm>
          <a:prstGeom prst="rect">
            <a:avLst/>
          </a:prstGeom>
          <a:noFill/>
        </p:spPr>
        <p:txBody>
          <a:bodyPr wrap="none" rtlCol="0">
            <a:spAutoFit/>
          </a:bodyPr>
          <a:lstStyle/>
          <a:p>
            <a:pPr algn="ctr" defTabSz="1828434"/>
            <a:r>
              <a:rPr lang="en-US" sz="16600" dirty="0">
                <a:solidFill>
                  <a:prstClr val="white"/>
                </a:solidFill>
                <a:latin typeface="Lato Regular"/>
                <a:cs typeface="Lato Regular"/>
              </a:rPr>
              <a:t>3K</a:t>
            </a:r>
          </a:p>
        </p:txBody>
      </p:sp>
      <p:sp>
        <p:nvSpPr>
          <p:cNvPr id="24" name="TextBox 23"/>
          <p:cNvSpPr txBox="1"/>
          <p:nvPr/>
        </p:nvSpPr>
        <p:spPr>
          <a:xfrm>
            <a:off x="12856362" y="4487236"/>
            <a:ext cx="2869038" cy="2646878"/>
          </a:xfrm>
          <a:prstGeom prst="rect">
            <a:avLst/>
          </a:prstGeom>
          <a:noFill/>
        </p:spPr>
        <p:txBody>
          <a:bodyPr wrap="none" rtlCol="0">
            <a:spAutoFit/>
          </a:bodyPr>
          <a:lstStyle/>
          <a:p>
            <a:pPr algn="ctr" defTabSz="1828434"/>
            <a:r>
              <a:rPr lang="en-US" sz="16600" dirty="0">
                <a:solidFill>
                  <a:prstClr val="white"/>
                </a:solidFill>
                <a:latin typeface="Lato Regular"/>
                <a:cs typeface="Lato Regular"/>
              </a:rPr>
              <a:t>4K</a:t>
            </a:r>
          </a:p>
        </p:txBody>
      </p:sp>
      <p:sp>
        <p:nvSpPr>
          <p:cNvPr id="25" name="TextBox 24"/>
          <p:cNvSpPr txBox="1"/>
          <p:nvPr/>
        </p:nvSpPr>
        <p:spPr>
          <a:xfrm>
            <a:off x="16767962" y="4487236"/>
            <a:ext cx="2869038" cy="2646878"/>
          </a:xfrm>
          <a:prstGeom prst="rect">
            <a:avLst/>
          </a:prstGeom>
          <a:noFill/>
        </p:spPr>
        <p:txBody>
          <a:bodyPr wrap="none" rtlCol="0">
            <a:spAutoFit/>
          </a:bodyPr>
          <a:lstStyle/>
          <a:p>
            <a:pPr algn="ctr" defTabSz="1828434"/>
            <a:r>
              <a:rPr lang="en-US" sz="16600" dirty="0">
                <a:solidFill>
                  <a:prstClr val="white"/>
                </a:solidFill>
                <a:latin typeface="Lato Regular"/>
                <a:cs typeface="Lato Regular"/>
              </a:rPr>
              <a:t>9K</a:t>
            </a:r>
          </a:p>
        </p:txBody>
      </p:sp>
      <p:sp>
        <p:nvSpPr>
          <p:cNvPr id="26" name="TextBox 25"/>
          <p:cNvSpPr txBox="1"/>
          <p:nvPr/>
        </p:nvSpPr>
        <p:spPr>
          <a:xfrm>
            <a:off x="5007762" y="4487236"/>
            <a:ext cx="2869038" cy="2646878"/>
          </a:xfrm>
          <a:prstGeom prst="rect">
            <a:avLst/>
          </a:prstGeom>
          <a:noFill/>
        </p:spPr>
        <p:txBody>
          <a:bodyPr wrap="none" rtlCol="0">
            <a:spAutoFit/>
          </a:bodyPr>
          <a:lstStyle/>
          <a:p>
            <a:pPr algn="ctr" defTabSz="1828434"/>
            <a:r>
              <a:rPr lang="en-US" sz="16600" dirty="0">
                <a:solidFill>
                  <a:prstClr val="white"/>
                </a:solidFill>
                <a:latin typeface="Lato Regular"/>
                <a:cs typeface="Lato Regular"/>
              </a:rPr>
              <a:t>8K</a:t>
            </a:r>
          </a:p>
        </p:txBody>
      </p:sp>
      <p:grpSp>
        <p:nvGrpSpPr>
          <p:cNvPr id="5" name="Group 4"/>
          <p:cNvGrpSpPr/>
          <p:nvPr/>
        </p:nvGrpSpPr>
        <p:grpSpPr>
          <a:xfrm>
            <a:off x="5607633" y="8702337"/>
            <a:ext cx="1697480" cy="1697480"/>
            <a:chOff x="5474351" y="9712893"/>
            <a:chExt cx="637270" cy="637270"/>
          </a:xfrm>
          <a:solidFill>
            <a:schemeClr val="bg1"/>
          </a:solidFill>
        </p:grpSpPr>
        <p:sp>
          <p:nvSpPr>
            <p:cNvPr id="27" name="Freeform 47"/>
            <p:cNvSpPr>
              <a:spLocks noChangeArrowheads="1"/>
            </p:cNvSpPr>
            <p:nvPr/>
          </p:nvSpPr>
          <p:spPr bwMode="auto">
            <a:xfrm>
              <a:off x="5474351" y="9712893"/>
              <a:ext cx="140200" cy="630900"/>
            </a:xfrm>
            <a:custGeom>
              <a:avLst/>
              <a:gdLst>
                <a:gd name="T0" fmla="*/ 98 w 99"/>
                <a:gd name="T1" fmla="*/ 44 h 435"/>
                <a:gd name="T2" fmla="*/ 98 w 99"/>
                <a:gd name="T3" fmla="*/ 44 h 435"/>
                <a:gd name="T4" fmla="*/ 45 w 99"/>
                <a:gd name="T5" fmla="*/ 88 h 435"/>
                <a:gd name="T6" fmla="*/ 0 w 99"/>
                <a:gd name="T7" fmla="*/ 44 h 435"/>
                <a:gd name="T8" fmla="*/ 45 w 99"/>
                <a:gd name="T9" fmla="*/ 0 h 435"/>
                <a:gd name="T10" fmla="*/ 98 w 99"/>
                <a:gd name="T11" fmla="*/ 44 h 435"/>
                <a:gd name="T12" fmla="*/ 0 w 99"/>
                <a:gd name="T13" fmla="*/ 434 h 435"/>
                <a:gd name="T14" fmla="*/ 0 w 99"/>
                <a:gd name="T15" fmla="*/ 434 h 435"/>
                <a:gd name="T16" fmla="*/ 0 w 99"/>
                <a:gd name="T17" fmla="*/ 132 h 435"/>
                <a:gd name="T18" fmla="*/ 98 w 99"/>
                <a:gd name="T19" fmla="*/ 132 h 435"/>
                <a:gd name="T20" fmla="*/ 98 w 99"/>
                <a:gd name="T21" fmla="*/ 434 h 435"/>
                <a:gd name="T22" fmla="*/ 0 w 99"/>
                <a:gd name="T23" fmla="*/ 434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435">
                  <a:moveTo>
                    <a:pt x="98" y="44"/>
                  </a:moveTo>
                  <a:lnTo>
                    <a:pt x="98" y="44"/>
                  </a:lnTo>
                  <a:cubicBezTo>
                    <a:pt x="98" y="71"/>
                    <a:pt x="80" y="88"/>
                    <a:pt x="45" y="88"/>
                  </a:cubicBezTo>
                  <a:cubicBezTo>
                    <a:pt x="17" y="88"/>
                    <a:pt x="0" y="71"/>
                    <a:pt x="0" y="44"/>
                  </a:cubicBezTo>
                  <a:cubicBezTo>
                    <a:pt x="0" y="18"/>
                    <a:pt x="17" y="0"/>
                    <a:pt x="45" y="0"/>
                  </a:cubicBezTo>
                  <a:cubicBezTo>
                    <a:pt x="80" y="0"/>
                    <a:pt x="98" y="18"/>
                    <a:pt x="98" y="44"/>
                  </a:cubicBezTo>
                  <a:close/>
                  <a:moveTo>
                    <a:pt x="0" y="434"/>
                  </a:moveTo>
                  <a:lnTo>
                    <a:pt x="0" y="434"/>
                  </a:lnTo>
                  <a:cubicBezTo>
                    <a:pt x="0" y="132"/>
                    <a:pt x="0" y="132"/>
                    <a:pt x="0" y="132"/>
                  </a:cubicBezTo>
                  <a:cubicBezTo>
                    <a:pt x="98" y="132"/>
                    <a:pt x="98" y="132"/>
                    <a:pt x="98" y="132"/>
                  </a:cubicBezTo>
                  <a:cubicBezTo>
                    <a:pt x="98" y="434"/>
                    <a:pt x="98" y="434"/>
                    <a:pt x="98" y="434"/>
                  </a:cubicBezTo>
                  <a:lnTo>
                    <a:pt x="0" y="434"/>
                  </a:lnTo>
                  <a:close/>
                </a:path>
              </a:pathLst>
            </a:custGeom>
            <a:grpFill/>
            <a:ln>
              <a:noFill/>
            </a:ln>
            <a:effectLst/>
          </p:spPr>
          <p:txBody>
            <a:bodyPr wrap="none" anchor="ctr"/>
            <a:lstStyle/>
            <a:p>
              <a:pPr defTabSz="1828434"/>
              <a:endParaRPr lang="en-US" sz="3600" dirty="0">
                <a:solidFill>
                  <a:srgbClr val="445469"/>
                </a:solidFill>
                <a:latin typeface="Lato Light"/>
              </a:endParaRPr>
            </a:p>
          </p:txBody>
        </p:sp>
        <p:sp>
          <p:nvSpPr>
            <p:cNvPr id="28" name="Freeform 48"/>
            <p:cNvSpPr>
              <a:spLocks noChangeArrowheads="1"/>
            </p:cNvSpPr>
            <p:nvPr/>
          </p:nvSpPr>
          <p:spPr bwMode="auto">
            <a:xfrm>
              <a:off x="5691022" y="9897703"/>
              <a:ext cx="420599" cy="452460"/>
            </a:xfrm>
            <a:custGeom>
              <a:avLst/>
              <a:gdLst>
                <a:gd name="T0" fmla="*/ 0 w 293"/>
                <a:gd name="T1" fmla="*/ 106 h 311"/>
                <a:gd name="T2" fmla="*/ 0 w 293"/>
                <a:gd name="T3" fmla="*/ 106 h 311"/>
                <a:gd name="T4" fmla="*/ 0 w 293"/>
                <a:gd name="T5" fmla="*/ 8 h 311"/>
                <a:gd name="T6" fmla="*/ 79 w 293"/>
                <a:gd name="T7" fmla="*/ 8 h 311"/>
                <a:gd name="T8" fmla="*/ 88 w 293"/>
                <a:gd name="T9" fmla="*/ 44 h 311"/>
                <a:gd name="T10" fmla="*/ 88 w 293"/>
                <a:gd name="T11" fmla="*/ 44 h 311"/>
                <a:gd name="T12" fmla="*/ 186 w 293"/>
                <a:gd name="T13" fmla="*/ 0 h 311"/>
                <a:gd name="T14" fmla="*/ 292 w 293"/>
                <a:gd name="T15" fmla="*/ 132 h 311"/>
                <a:gd name="T16" fmla="*/ 292 w 293"/>
                <a:gd name="T17" fmla="*/ 310 h 311"/>
                <a:gd name="T18" fmla="*/ 194 w 293"/>
                <a:gd name="T19" fmla="*/ 310 h 311"/>
                <a:gd name="T20" fmla="*/ 194 w 293"/>
                <a:gd name="T21" fmla="*/ 141 h 311"/>
                <a:gd name="T22" fmla="*/ 150 w 293"/>
                <a:gd name="T23" fmla="*/ 79 h 311"/>
                <a:gd name="T24" fmla="*/ 97 w 293"/>
                <a:gd name="T25" fmla="*/ 115 h 311"/>
                <a:gd name="T26" fmla="*/ 97 w 293"/>
                <a:gd name="T27" fmla="*/ 132 h 311"/>
                <a:gd name="T28" fmla="*/ 97 w 293"/>
                <a:gd name="T29" fmla="*/ 310 h 311"/>
                <a:gd name="T30" fmla="*/ 0 w 293"/>
                <a:gd name="T31" fmla="*/ 310 h 311"/>
                <a:gd name="T32" fmla="*/ 0 w 293"/>
                <a:gd name="T33" fmla="*/ 106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3" h="311">
                  <a:moveTo>
                    <a:pt x="0" y="106"/>
                  </a:moveTo>
                  <a:lnTo>
                    <a:pt x="0" y="106"/>
                  </a:lnTo>
                  <a:cubicBezTo>
                    <a:pt x="0" y="62"/>
                    <a:pt x="0" y="35"/>
                    <a:pt x="0" y="8"/>
                  </a:cubicBezTo>
                  <a:cubicBezTo>
                    <a:pt x="79" y="8"/>
                    <a:pt x="79" y="8"/>
                    <a:pt x="79" y="8"/>
                  </a:cubicBezTo>
                  <a:cubicBezTo>
                    <a:pt x="88" y="44"/>
                    <a:pt x="88" y="44"/>
                    <a:pt x="88" y="44"/>
                  </a:cubicBezTo>
                  <a:lnTo>
                    <a:pt x="88" y="44"/>
                  </a:lnTo>
                  <a:cubicBezTo>
                    <a:pt x="97" y="26"/>
                    <a:pt x="132" y="0"/>
                    <a:pt x="186" y="0"/>
                  </a:cubicBezTo>
                  <a:cubicBezTo>
                    <a:pt x="248" y="0"/>
                    <a:pt x="292" y="44"/>
                    <a:pt x="292" y="132"/>
                  </a:cubicBezTo>
                  <a:cubicBezTo>
                    <a:pt x="292" y="310"/>
                    <a:pt x="292" y="310"/>
                    <a:pt x="292" y="310"/>
                  </a:cubicBezTo>
                  <a:cubicBezTo>
                    <a:pt x="194" y="310"/>
                    <a:pt x="194" y="310"/>
                    <a:pt x="194" y="310"/>
                  </a:cubicBezTo>
                  <a:cubicBezTo>
                    <a:pt x="194" y="141"/>
                    <a:pt x="194" y="141"/>
                    <a:pt x="194" y="141"/>
                  </a:cubicBezTo>
                  <a:cubicBezTo>
                    <a:pt x="194" y="106"/>
                    <a:pt x="186" y="79"/>
                    <a:pt x="150" y="79"/>
                  </a:cubicBezTo>
                  <a:cubicBezTo>
                    <a:pt x="123" y="79"/>
                    <a:pt x="106" y="97"/>
                    <a:pt x="97" y="115"/>
                  </a:cubicBezTo>
                  <a:cubicBezTo>
                    <a:pt x="97" y="115"/>
                    <a:pt x="97" y="124"/>
                    <a:pt x="97" y="132"/>
                  </a:cubicBezTo>
                  <a:cubicBezTo>
                    <a:pt x="97" y="310"/>
                    <a:pt x="97" y="310"/>
                    <a:pt x="97" y="310"/>
                  </a:cubicBezTo>
                  <a:cubicBezTo>
                    <a:pt x="0" y="310"/>
                    <a:pt x="0" y="310"/>
                    <a:pt x="0" y="310"/>
                  </a:cubicBezTo>
                  <a:lnTo>
                    <a:pt x="0" y="106"/>
                  </a:lnTo>
                </a:path>
              </a:pathLst>
            </a:custGeom>
            <a:grpFill/>
            <a:ln>
              <a:noFill/>
            </a:ln>
            <a:effectLst/>
          </p:spPr>
          <p:txBody>
            <a:bodyPr wrap="none" anchor="ctr"/>
            <a:lstStyle/>
            <a:p>
              <a:pPr defTabSz="1828434"/>
              <a:endParaRPr lang="en-US" sz="3600" dirty="0">
                <a:solidFill>
                  <a:srgbClr val="445469"/>
                </a:solidFill>
                <a:latin typeface="Lato Light"/>
              </a:endParaRPr>
            </a:p>
          </p:txBody>
        </p:sp>
      </p:grpSp>
      <p:sp>
        <p:nvSpPr>
          <p:cNvPr id="29" name="Freeform 51"/>
          <p:cNvSpPr>
            <a:spLocks noChangeArrowheads="1"/>
          </p:cNvSpPr>
          <p:nvPr/>
        </p:nvSpPr>
        <p:spPr bwMode="auto">
          <a:xfrm>
            <a:off x="17343285" y="8626138"/>
            <a:ext cx="1544710" cy="1952093"/>
          </a:xfrm>
          <a:custGeom>
            <a:avLst/>
            <a:gdLst>
              <a:gd name="T0" fmla="*/ 160 w 400"/>
              <a:gd name="T1" fmla="*/ 336 h 506"/>
              <a:gd name="T2" fmla="*/ 160 w 400"/>
              <a:gd name="T3" fmla="*/ 336 h 506"/>
              <a:gd name="T4" fmla="*/ 89 w 400"/>
              <a:gd name="T5" fmla="*/ 505 h 506"/>
              <a:gd name="T6" fmla="*/ 124 w 400"/>
              <a:gd name="T7" fmla="*/ 248 h 506"/>
              <a:gd name="T8" fmla="*/ 186 w 400"/>
              <a:gd name="T9" fmla="*/ 124 h 506"/>
              <a:gd name="T10" fmla="*/ 213 w 400"/>
              <a:gd name="T11" fmla="*/ 319 h 506"/>
              <a:gd name="T12" fmla="*/ 293 w 400"/>
              <a:gd name="T13" fmla="*/ 97 h 506"/>
              <a:gd name="T14" fmla="*/ 62 w 400"/>
              <a:gd name="T15" fmla="*/ 213 h 506"/>
              <a:gd name="T16" fmla="*/ 71 w 400"/>
              <a:gd name="T17" fmla="*/ 301 h 506"/>
              <a:gd name="T18" fmla="*/ 0 w 400"/>
              <a:gd name="T19" fmla="*/ 186 h 506"/>
              <a:gd name="T20" fmla="*/ 168 w 400"/>
              <a:gd name="T21" fmla="*/ 17 h 506"/>
              <a:gd name="T22" fmla="*/ 390 w 400"/>
              <a:gd name="T23" fmla="*/ 151 h 506"/>
              <a:gd name="T24" fmla="*/ 231 w 400"/>
              <a:gd name="T25" fmla="*/ 372 h 506"/>
              <a:gd name="T26" fmla="*/ 160 w 400"/>
              <a:gd name="T27" fmla="*/ 33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0" h="506">
                <a:moveTo>
                  <a:pt x="160" y="336"/>
                </a:moveTo>
                <a:lnTo>
                  <a:pt x="160" y="336"/>
                </a:lnTo>
                <a:cubicBezTo>
                  <a:pt x="150" y="408"/>
                  <a:pt x="133" y="479"/>
                  <a:pt x="89" y="505"/>
                </a:cubicBezTo>
                <a:cubicBezTo>
                  <a:pt x="71" y="408"/>
                  <a:pt x="106" y="327"/>
                  <a:pt x="124" y="248"/>
                </a:cubicBezTo>
                <a:cubicBezTo>
                  <a:pt x="97" y="195"/>
                  <a:pt x="124" y="97"/>
                  <a:pt x="186" y="124"/>
                </a:cubicBezTo>
                <a:cubicBezTo>
                  <a:pt x="257" y="151"/>
                  <a:pt x="124" y="301"/>
                  <a:pt x="213" y="319"/>
                </a:cubicBezTo>
                <a:cubicBezTo>
                  <a:pt x="310" y="336"/>
                  <a:pt x="355" y="151"/>
                  <a:pt x="293" y="97"/>
                </a:cubicBezTo>
                <a:cubicBezTo>
                  <a:pt x="204" y="8"/>
                  <a:pt x="36" y="89"/>
                  <a:pt x="62" y="213"/>
                </a:cubicBezTo>
                <a:cubicBezTo>
                  <a:pt x="62" y="248"/>
                  <a:pt x="97" y="257"/>
                  <a:pt x="71" y="301"/>
                </a:cubicBezTo>
                <a:cubicBezTo>
                  <a:pt x="18" y="283"/>
                  <a:pt x="0" y="239"/>
                  <a:pt x="0" y="186"/>
                </a:cubicBezTo>
                <a:cubicBezTo>
                  <a:pt x="9" y="89"/>
                  <a:pt x="89" y="26"/>
                  <a:pt x="168" y="17"/>
                </a:cubicBezTo>
                <a:cubicBezTo>
                  <a:pt x="275" y="0"/>
                  <a:pt x="372" y="53"/>
                  <a:pt x="390" y="151"/>
                </a:cubicBezTo>
                <a:cubicBezTo>
                  <a:pt x="399" y="257"/>
                  <a:pt x="337" y="380"/>
                  <a:pt x="231" y="372"/>
                </a:cubicBezTo>
                <a:cubicBezTo>
                  <a:pt x="195" y="372"/>
                  <a:pt x="186" y="354"/>
                  <a:pt x="160" y="336"/>
                </a:cubicBezTo>
              </a:path>
            </a:pathLst>
          </a:custGeom>
          <a:solidFill>
            <a:schemeClr val="bg1"/>
          </a:solidFill>
          <a:ln>
            <a:noFill/>
          </a:ln>
          <a:effectLst/>
        </p:spPr>
        <p:txBody>
          <a:bodyPr wrap="none" anchor="ctr"/>
          <a:lstStyle/>
          <a:p>
            <a:pPr defTabSz="1828434"/>
            <a:endParaRPr lang="en-US" sz="3600" dirty="0">
              <a:solidFill>
                <a:srgbClr val="445469"/>
              </a:solidFill>
              <a:latin typeface="Lato Light"/>
            </a:endParaRPr>
          </a:p>
        </p:txBody>
      </p:sp>
      <p:sp>
        <p:nvSpPr>
          <p:cNvPr id="30" name="Freeform 75"/>
          <p:cNvSpPr>
            <a:spLocks noChangeArrowheads="1"/>
          </p:cNvSpPr>
          <p:nvPr/>
        </p:nvSpPr>
        <p:spPr bwMode="auto">
          <a:xfrm>
            <a:off x="13703200" y="8655803"/>
            <a:ext cx="950588" cy="1748396"/>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1"/>
          </a:solidFill>
          <a:ln>
            <a:noFill/>
          </a:ln>
          <a:effectLst/>
        </p:spPr>
        <p:txBody>
          <a:bodyPr wrap="none" anchor="ctr"/>
          <a:lstStyle/>
          <a:p>
            <a:pPr defTabSz="1828434"/>
            <a:endParaRPr lang="en-US" sz="3600" dirty="0">
              <a:solidFill>
                <a:srgbClr val="445469"/>
              </a:solidFill>
              <a:latin typeface="Lato Light"/>
            </a:endParaRPr>
          </a:p>
        </p:txBody>
      </p:sp>
      <p:sp>
        <p:nvSpPr>
          <p:cNvPr id="31" name="Freeform 85"/>
          <p:cNvSpPr>
            <a:spLocks noChangeArrowheads="1"/>
          </p:cNvSpPr>
          <p:nvPr/>
        </p:nvSpPr>
        <p:spPr bwMode="auto">
          <a:xfrm>
            <a:off x="9473565" y="8944268"/>
            <a:ext cx="1782358" cy="1442849"/>
          </a:xfrm>
          <a:custGeom>
            <a:avLst/>
            <a:gdLst>
              <a:gd name="T0" fmla="*/ 461 w 462"/>
              <a:gd name="T1" fmla="*/ 45 h 374"/>
              <a:gd name="T2" fmla="*/ 461 w 462"/>
              <a:gd name="T3" fmla="*/ 45 h 374"/>
              <a:gd name="T4" fmla="*/ 408 w 462"/>
              <a:gd name="T5" fmla="*/ 63 h 374"/>
              <a:gd name="T6" fmla="*/ 443 w 462"/>
              <a:gd name="T7" fmla="*/ 10 h 374"/>
              <a:gd name="T8" fmla="*/ 389 w 462"/>
              <a:gd name="T9" fmla="*/ 36 h 374"/>
              <a:gd name="T10" fmla="*/ 319 w 462"/>
              <a:gd name="T11" fmla="*/ 0 h 374"/>
              <a:gd name="T12" fmla="*/ 221 w 462"/>
              <a:gd name="T13" fmla="*/ 98 h 374"/>
              <a:gd name="T14" fmla="*/ 230 w 462"/>
              <a:gd name="T15" fmla="*/ 116 h 374"/>
              <a:gd name="T16" fmla="*/ 35 w 462"/>
              <a:gd name="T17" fmla="*/ 19 h 374"/>
              <a:gd name="T18" fmla="*/ 17 w 462"/>
              <a:gd name="T19" fmla="*/ 72 h 374"/>
              <a:gd name="T20" fmla="*/ 61 w 462"/>
              <a:gd name="T21" fmla="*/ 151 h 374"/>
              <a:gd name="T22" fmla="*/ 17 w 462"/>
              <a:gd name="T23" fmla="*/ 134 h 374"/>
              <a:gd name="T24" fmla="*/ 17 w 462"/>
              <a:gd name="T25" fmla="*/ 134 h 374"/>
              <a:gd name="T26" fmla="*/ 98 w 462"/>
              <a:gd name="T27" fmla="*/ 231 h 374"/>
              <a:gd name="T28" fmla="*/ 70 w 462"/>
              <a:gd name="T29" fmla="*/ 231 h 374"/>
              <a:gd name="T30" fmla="*/ 53 w 462"/>
              <a:gd name="T31" fmla="*/ 231 h 374"/>
              <a:gd name="T32" fmla="*/ 142 w 462"/>
              <a:gd name="T33" fmla="*/ 294 h 374"/>
              <a:gd name="T34" fmla="*/ 26 w 462"/>
              <a:gd name="T35" fmla="*/ 338 h 374"/>
              <a:gd name="T36" fmla="*/ 0 w 462"/>
              <a:gd name="T37" fmla="*/ 338 h 374"/>
              <a:gd name="T38" fmla="*/ 142 w 462"/>
              <a:gd name="T39" fmla="*/ 373 h 374"/>
              <a:gd name="T40" fmla="*/ 408 w 462"/>
              <a:gd name="T41" fmla="*/ 107 h 374"/>
              <a:gd name="T42" fmla="*/ 408 w 462"/>
              <a:gd name="T43" fmla="*/ 98 h 374"/>
              <a:gd name="T44" fmla="*/ 461 w 462"/>
              <a:gd name="T45" fmla="*/ 45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lnTo>
                  <a:pt x="17" y="134"/>
                </a:ln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bg1"/>
          </a:solidFill>
          <a:ln>
            <a:noFill/>
          </a:ln>
          <a:effectLst/>
        </p:spPr>
        <p:txBody>
          <a:bodyPr wrap="none" anchor="ctr"/>
          <a:lstStyle/>
          <a:p>
            <a:pPr defTabSz="1828434"/>
            <a:endParaRPr lang="en-US" sz="3600" dirty="0">
              <a:solidFill>
                <a:srgbClr val="445469"/>
              </a:solidFill>
              <a:latin typeface="Lato Light"/>
            </a:endParaRPr>
          </a:p>
        </p:txBody>
      </p:sp>
      <p:sp>
        <p:nvSpPr>
          <p:cNvPr id="32" name="TextBox 31"/>
          <p:cNvSpPr txBox="1"/>
          <p:nvPr/>
        </p:nvSpPr>
        <p:spPr>
          <a:xfrm>
            <a:off x="2285743" y="11400271"/>
            <a:ext cx="20080383" cy="1397269"/>
          </a:xfrm>
          <a:prstGeom prst="rect">
            <a:avLst/>
          </a:prstGeom>
          <a:noFill/>
        </p:spPr>
        <p:txBody>
          <a:bodyPr wrap="square" lIns="182843" tIns="91422" rIns="182843" bIns="91422" rtlCol="0">
            <a:spAutoFit/>
          </a:bodyPr>
          <a:lstStyle/>
          <a:p>
            <a:pPr defTabSz="1828434">
              <a:lnSpc>
                <a:spcPct val="110000"/>
              </a:lnSpc>
            </a:pPr>
            <a:r>
              <a:rPr lang="en-US" sz="2400" b="1" dirty="0">
                <a:solidFill>
                  <a:srgbClr val="445469"/>
                </a:solidFill>
                <a:latin typeface="Lato Regular"/>
                <a:cs typeface="Lato Regular"/>
              </a:rPr>
              <a:t>Creativity is the key to success </a:t>
            </a:r>
            <a:r>
              <a:rPr lang="en-US" sz="2400" dirty="0">
                <a:solidFill>
                  <a:srgbClr val="445469"/>
                </a:solidFill>
                <a:latin typeface="Lato Light"/>
                <a:cs typeface="Lato Light"/>
              </a:rPr>
              <a:t>in the future, and primary education where our teachers can bring creativity in children at that level keep growing</a:t>
            </a:r>
            <a:r>
              <a:rPr lang="pt-BR" sz="2400" dirty="0">
                <a:solidFill>
                  <a:srgbClr val="445469"/>
                </a:solidFill>
                <a:latin typeface="Lato Light"/>
                <a:cs typeface="Lato Light"/>
              </a:rPr>
              <a:t> pellentesque Aliquam tincidunt ante nec sem congue convallis pellentesque vel mauris quis nisl ornare rutrum in id risus.</a:t>
            </a:r>
            <a:r>
              <a:rPr lang="en-US" sz="2400" dirty="0">
                <a:solidFill>
                  <a:srgbClr val="445469"/>
                </a:solidFill>
                <a:latin typeface="Lato Light"/>
                <a:cs typeface="Lato Light"/>
              </a:rPr>
              <a:t> </a:t>
            </a:r>
            <a:r>
              <a:rPr lang="pt-BR" sz="2400" dirty="0">
                <a:solidFill>
                  <a:srgbClr val="445469"/>
                </a:solidFill>
                <a:latin typeface="Lato Light"/>
                <a:cs typeface="Lato Light"/>
              </a:rPr>
              <a:t>Lorem ipsum dolor sit amet, consectetur adipiscing elit. Aliquam tincidunt ante nec sem congue convallis. </a:t>
            </a:r>
            <a:endParaRPr lang="en-US" sz="2400" dirty="0">
              <a:solidFill>
                <a:srgbClr val="445469"/>
              </a:solidFill>
              <a:latin typeface="Lato Light"/>
              <a:cs typeface="Lato Light"/>
            </a:endParaRPr>
          </a:p>
        </p:txBody>
      </p:sp>
      <p:sp>
        <p:nvSpPr>
          <p:cNvPr id="2" name="Title 1">
            <a:extLst>
              <a:ext uri="{FF2B5EF4-FFF2-40B4-BE49-F238E27FC236}">
                <a16:creationId xmlns:a16="http://schemas.microsoft.com/office/drawing/2014/main" id="{20B456A0-4767-41F4-A4ED-A6F3B2BB56E5}"/>
              </a:ext>
            </a:extLst>
          </p:cNvPr>
          <p:cNvSpPr>
            <a:spLocks noGrp="1"/>
          </p:cNvSpPr>
          <p:nvPr>
            <p:ph type="title"/>
          </p:nvPr>
        </p:nvSpPr>
        <p:spPr/>
        <p:txBody>
          <a:bodyPr/>
          <a:lstStyle/>
          <a:p>
            <a:r>
              <a:rPr lang="en-US" sz="6000" b="1" dirty="0">
                <a:solidFill>
                  <a:srgbClr val="445469"/>
                </a:solidFill>
                <a:cs typeface="Lato Regular" charset="0"/>
              </a:rPr>
              <a:t>SOCIAL MEDIA INFOGRAPHICS </a:t>
            </a:r>
            <a:endParaRPr lang="en-US" dirty="0"/>
          </a:p>
        </p:txBody>
      </p:sp>
    </p:spTree>
    <p:extLst>
      <p:ext uri="{BB962C8B-B14F-4D97-AF65-F5344CB8AC3E}">
        <p14:creationId xmlns:p14="http://schemas.microsoft.com/office/powerpoint/2010/main" val="598101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hape 1168"/>
          <p:cNvSpPr/>
          <p:nvPr/>
        </p:nvSpPr>
        <p:spPr>
          <a:xfrm>
            <a:off x="10680591" y="9830691"/>
            <a:ext cx="3044034" cy="1874246"/>
          </a:xfrm>
          <a:custGeom>
            <a:avLst/>
            <a:gdLst/>
            <a:ahLst/>
            <a:cxnLst>
              <a:cxn ang="0">
                <a:pos x="wd2" y="hd2"/>
              </a:cxn>
              <a:cxn ang="5400000">
                <a:pos x="wd2" y="hd2"/>
              </a:cxn>
              <a:cxn ang="10800000">
                <a:pos x="wd2" y="hd2"/>
              </a:cxn>
              <a:cxn ang="16200000">
                <a:pos x="wd2" y="hd2"/>
              </a:cxn>
            </a:cxnLst>
            <a:rect l="0" t="0" r="r" b="b"/>
            <a:pathLst>
              <a:path w="21600" h="21600" extrusionOk="0">
                <a:moveTo>
                  <a:pt x="0" y="1531"/>
                </a:moveTo>
                <a:lnTo>
                  <a:pt x="0" y="21600"/>
                </a:lnTo>
                <a:cubicBezTo>
                  <a:pt x="0" y="21600"/>
                  <a:pt x="7367" y="21587"/>
                  <a:pt x="12463" y="19657"/>
                </a:cubicBezTo>
                <a:cubicBezTo>
                  <a:pt x="19734" y="16905"/>
                  <a:pt x="21600" y="13232"/>
                  <a:pt x="21600" y="13232"/>
                </a:cubicBezTo>
                <a:lnTo>
                  <a:pt x="21600" y="0"/>
                </a:lnTo>
                <a:lnTo>
                  <a:pt x="0" y="1531"/>
                </a:lnTo>
                <a:close/>
              </a:path>
            </a:pathLst>
          </a:custGeom>
          <a:solidFill>
            <a:srgbClr val="FFFFFF"/>
          </a:solidFill>
          <a:ln w="31750" cap="flat">
            <a:solidFill>
              <a:srgbClr val="E4E4E4"/>
            </a:solidFill>
            <a:prstDash val="solid"/>
            <a:miter lim="800000"/>
            <a:headEnd/>
            <a:tailEnd type="none" w="lg" len="lg"/>
          </a:ln>
        </p:spPr>
        <p:txBody>
          <a:bodyPr lIns="50800" tIns="50800" rIns="50800" bIns="50800" anchor="ctr"/>
          <a:lstStyle/>
          <a:p>
            <a:pPr algn="ctr" defTabSz="825500" hangingPunct="0"/>
            <a:endParaRPr sz="5400" kern="0">
              <a:solidFill>
                <a:srgbClr val="DCDEE0"/>
              </a:solidFill>
              <a:latin typeface="Questrial"/>
              <a:ea typeface="Questrial"/>
              <a:cs typeface="Questrial"/>
              <a:sym typeface="Questrial"/>
            </a:endParaRPr>
          </a:p>
        </p:txBody>
      </p:sp>
      <p:sp>
        <p:nvSpPr>
          <p:cNvPr id="111" name="Shape 1169"/>
          <p:cNvSpPr/>
          <p:nvPr/>
        </p:nvSpPr>
        <p:spPr>
          <a:xfrm>
            <a:off x="8427354" y="6273807"/>
            <a:ext cx="7535712" cy="3592630"/>
          </a:xfrm>
          <a:custGeom>
            <a:avLst/>
            <a:gdLst/>
            <a:ahLst/>
            <a:cxnLst>
              <a:cxn ang="0">
                <a:pos x="wd2" y="hd2"/>
              </a:cxn>
              <a:cxn ang="5400000">
                <a:pos x="wd2" y="hd2"/>
              </a:cxn>
              <a:cxn ang="10800000">
                <a:pos x="wd2" y="hd2"/>
              </a:cxn>
              <a:cxn ang="16200000">
                <a:pos x="wd2" y="hd2"/>
              </a:cxn>
            </a:cxnLst>
            <a:rect l="0" t="0" r="r" b="b"/>
            <a:pathLst>
              <a:path w="21600" h="21600" extrusionOk="0">
                <a:moveTo>
                  <a:pt x="0" y="169"/>
                </a:moveTo>
                <a:lnTo>
                  <a:pt x="6440" y="21600"/>
                </a:lnTo>
                <a:lnTo>
                  <a:pt x="15163" y="21600"/>
                </a:lnTo>
                <a:lnTo>
                  <a:pt x="21600" y="0"/>
                </a:lnTo>
                <a:lnTo>
                  <a:pt x="0" y="169"/>
                </a:lnTo>
                <a:close/>
              </a:path>
            </a:pathLst>
          </a:custGeom>
          <a:solidFill>
            <a:srgbClr val="FFFFFF"/>
          </a:solidFill>
          <a:ln w="31750" cap="flat">
            <a:solidFill>
              <a:srgbClr val="E4E4E4"/>
            </a:solidFill>
            <a:prstDash val="solid"/>
            <a:miter lim="800000"/>
            <a:headEnd/>
            <a:tailEnd type="none" w="lg" len="lg"/>
          </a:ln>
        </p:spPr>
        <p:txBody>
          <a:bodyPr lIns="50800" tIns="50800" rIns="50800" bIns="50800" anchor="ctr"/>
          <a:lstStyle/>
          <a:p>
            <a:pPr algn="ctr" defTabSz="825500" hangingPunct="0"/>
            <a:endParaRPr sz="5400" kern="0">
              <a:solidFill>
                <a:srgbClr val="DCDEE0"/>
              </a:solidFill>
              <a:latin typeface="Questrial"/>
              <a:ea typeface="Questrial"/>
              <a:cs typeface="Questrial"/>
              <a:sym typeface="Questrial"/>
            </a:endParaRPr>
          </a:p>
        </p:txBody>
      </p:sp>
      <p:sp>
        <p:nvSpPr>
          <p:cNvPr id="112" name="Shape 1170"/>
          <p:cNvSpPr/>
          <p:nvPr/>
        </p:nvSpPr>
        <p:spPr>
          <a:xfrm>
            <a:off x="8420935" y="5853173"/>
            <a:ext cx="7536134" cy="785330"/>
          </a:xfrm>
          <a:prstGeom prst="ellipse">
            <a:avLst/>
          </a:prstGeom>
          <a:solidFill>
            <a:srgbClr val="FFFFFF"/>
          </a:solidFill>
          <a:ln w="31750" cap="flat">
            <a:solidFill>
              <a:srgbClr val="E4E4E4"/>
            </a:solidFill>
            <a:prstDash val="solid"/>
            <a:miter lim="800000"/>
            <a:headEnd/>
            <a:tailEnd type="none" w="lg" len="lg"/>
          </a:ln>
        </p:spPr>
        <p:txBody>
          <a:bodyPr lIns="50800" tIns="50800" rIns="50800" bIns="50800" anchor="ctr"/>
          <a:lstStyle/>
          <a:p>
            <a:pPr algn="ctr" defTabSz="825500" hangingPunct="0"/>
            <a:endParaRPr sz="5400" kern="0">
              <a:solidFill>
                <a:srgbClr val="DCDEE0"/>
              </a:solidFill>
              <a:latin typeface="Questrial"/>
              <a:ea typeface="Questrial"/>
              <a:cs typeface="Questrial"/>
              <a:sym typeface="Questrial"/>
            </a:endParaRPr>
          </a:p>
        </p:txBody>
      </p:sp>
      <p:sp>
        <p:nvSpPr>
          <p:cNvPr id="113" name="Shape 1171"/>
          <p:cNvSpPr/>
          <p:nvPr/>
        </p:nvSpPr>
        <p:spPr>
          <a:xfrm>
            <a:off x="10679278" y="9455711"/>
            <a:ext cx="3069356" cy="785330"/>
          </a:xfrm>
          <a:prstGeom prst="ellipse">
            <a:avLst/>
          </a:prstGeom>
          <a:solidFill>
            <a:srgbClr val="FFFFFF"/>
          </a:solidFill>
          <a:ln w="31750" cap="flat">
            <a:solidFill>
              <a:srgbClr val="E4E4E4"/>
            </a:solidFill>
            <a:prstDash val="solid"/>
            <a:miter lim="800000"/>
            <a:headEnd/>
            <a:tailEnd type="none" w="lg" len="lg"/>
          </a:ln>
        </p:spPr>
        <p:txBody>
          <a:bodyPr lIns="50800" tIns="50800" rIns="50800" bIns="50800" anchor="ctr"/>
          <a:lstStyle/>
          <a:p>
            <a:pPr algn="ctr" defTabSz="825500" hangingPunct="0"/>
            <a:endParaRPr sz="5400" kern="0">
              <a:solidFill>
                <a:srgbClr val="DCDEE0"/>
              </a:solidFill>
              <a:latin typeface="Questrial"/>
              <a:ea typeface="Questrial"/>
              <a:cs typeface="Questrial"/>
              <a:sym typeface="Questrial"/>
            </a:endParaRPr>
          </a:p>
        </p:txBody>
      </p:sp>
      <p:sp>
        <p:nvSpPr>
          <p:cNvPr id="114" name="Shape 1185"/>
          <p:cNvSpPr/>
          <p:nvPr/>
        </p:nvSpPr>
        <p:spPr>
          <a:xfrm>
            <a:off x="8776558" y="6467920"/>
            <a:ext cx="2169156" cy="52365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4887"/>
                </a:lnTo>
                <a:lnTo>
                  <a:pt x="21600" y="21600"/>
                </a:lnTo>
              </a:path>
            </a:pathLst>
          </a:custGeom>
          <a:noFill/>
          <a:ln w="25400" cap="flat">
            <a:solidFill>
              <a:srgbClr val="E4E4E4"/>
            </a:solidFill>
            <a:prstDash val="sysDot"/>
            <a:miter lim="800000"/>
            <a:headEnd/>
            <a:tailEnd type="none" w="lg" len="lg"/>
          </a:ln>
          <a:extLst>
            <a:ext uri="{909E8E84-426E-40DD-AFC4-6F175D3DCCD1}">
              <a14:hiddenFill xmlns:a14="http://schemas.microsoft.com/office/drawing/2010/main">
                <a:noFill/>
              </a14:hiddenFill>
            </a:ext>
          </a:extLst>
        </p:spPr>
        <p:txBody>
          <a:bodyPr lIns="50800" tIns="50800" rIns="50800" bIns="50800" anchor="ctr"/>
          <a:lstStyle/>
          <a:p>
            <a:pPr algn="ctr" defTabSz="825500" hangingPunct="0"/>
            <a:endParaRPr sz="5400" kern="0">
              <a:solidFill>
                <a:srgbClr val="DCDEE0"/>
              </a:solidFill>
              <a:latin typeface="Questrial"/>
              <a:ea typeface="Questrial"/>
              <a:cs typeface="Questrial"/>
              <a:sym typeface="Questrial"/>
            </a:endParaRPr>
          </a:p>
        </p:txBody>
      </p:sp>
      <p:sp>
        <p:nvSpPr>
          <p:cNvPr id="115" name="Shape 1186"/>
          <p:cNvSpPr/>
          <p:nvPr/>
        </p:nvSpPr>
        <p:spPr>
          <a:xfrm>
            <a:off x="9219767" y="6512591"/>
            <a:ext cx="1927926" cy="52108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5201"/>
                </a:lnTo>
                <a:lnTo>
                  <a:pt x="21600" y="21600"/>
                </a:lnTo>
              </a:path>
            </a:pathLst>
          </a:custGeom>
          <a:noFill/>
          <a:ln w="25400" cap="flat">
            <a:solidFill>
              <a:srgbClr val="E4E4E4"/>
            </a:solidFill>
            <a:prstDash val="sysDot"/>
            <a:miter lim="800000"/>
            <a:headEnd/>
            <a:tailEnd type="none" w="lg" len="lg"/>
          </a:ln>
          <a:extLst>
            <a:ext uri="{909E8E84-426E-40DD-AFC4-6F175D3DCCD1}">
              <a14:hiddenFill xmlns:a14="http://schemas.microsoft.com/office/drawing/2010/main">
                <a:noFill/>
              </a14:hiddenFill>
            </a:ext>
          </a:extLst>
        </p:spPr>
        <p:txBody>
          <a:bodyPr lIns="50800" tIns="50800" rIns="50800" bIns="50800" anchor="ctr"/>
          <a:lstStyle/>
          <a:p>
            <a:pPr algn="ctr" defTabSz="825500" hangingPunct="0"/>
            <a:endParaRPr sz="5400" kern="0">
              <a:solidFill>
                <a:srgbClr val="DCDEE0"/>
              </a:solidFill>
              <a:latin typeface="Questrial"/>
              <a:ea typeface="Questrial"/>
              <a:cs typeface="Questrial"/>
              <a:sym typeface="Questrial"/>
            </a:endParaRPr>
          </a:p>
        </p:txBody>
      </p:sp>
      <p:sp>
        <p:nvSpPr>
          <p:cNvPr id="116" name="Shape 1191"/>
          <p:cNvSpPr/>
          <p:nvPr/>
        </p:nvSpPr>
        <p:spPr>
          <a:xfrm flipH="1">
            <a:off x="6535221" y="4556298"/>
            <a:ext cx="2760706" cy="1109856"/>
          </a:xfrm>
          <a:custGeom>
            <a:avLst/>
            <a:gdLst/>
            <a:ahLst/>
            <a:cxnLst>
              <a:cxn ang="0">
                <a:pos x="wd2" y="hd2"/>
              </a:cxn>
              <a:cxn ang="5400000">
                <a:pos x="wd2" y="hd2"/>
              </a:cxn>
              <a:cxn ang="10800000">
                <a:pos x="wd2" y="hd2"/>
              </a:cxn>
              <a:cxn ang="16200000">
                <a:pos x="wd2" y="hd2"/>
              </a:cxn>
            </a:cxnLst>
            <a:rect l="0" t="0" r="r" b="b"/>
            <a:pathLst>
              <a:path w="21600" h="19044" extrusionOk="0">
                <a:moveTo>
                  <a:pt x="0" y="19044"/>
                </a:moveTo>
                <a:cubicBezTo>
                  <a:pt x="0" y="19044"/>
                  <a:pt x="3966" y="5586"/>
                  <a:pt x="10893" y="1515"/>
                </a:cubicBezTo>
                <a:cubicBezTo>
                  <a:pt x="17821" y="-2556"/>
                  <a:pt x="21600" y="2869"/>
                  <a:pt x="21600" y="2869"/>
                </a:cubicBezTo>
              </a:path>
            </a:pathLst>
          </a:custGeom>
          <a:noFill/>
          <a:ln w="25400" cap="flat">
            <a:solidFill>
              <a:srgbClr val="E9E9E9"/>
            </a:solidFill>
            <a:prstDash val="sysDot"/>
            <a:miter lim="800000"/>
            <a:headEnd/>
            <a:tailEnd type="none" w="lg" len="lg"/>
          </a:ln>
          <a:extLst>
            <a:ext uri="{909E8E84-426E-40DD-AFC4-6F175D3DCCD1}">
              <a14:hiddenFill xmlns:a14="http://schemas.microsoft.com/office/drawing/2010/main">
                <a:noFill/>
              </a14:hiddenFill>
            </a:ext>
          </a:extLst>
        </p:spPr>
        <p:txBody>
          <a:bodyPr lIns="50800" tIns="50800" rIns="50800" bIns="50800" anchor="ctr"/>
          <a:lstStyle/>
          <a:p>
            <a:pPr algn="ctr" defTabSz="825500" hangingPunct="0">
              <a:defRPr sz="5600">
                <a:solidFill>
                  <a:srgbClr val="DCDEE0"/>
                </a:solidFill>
                <a:latin typeface="Questrial"/>
                <a:ea typeface="Questrial"/>
                <a:cs typeface="Questrial"/>
                <a:sym typeface="Questrial"/>
              </a:defRPr>
            </a:pPr>
            <a:endParaRPr sz="5400" kern="0">
              <a:solidFill>
                <a:srgbClr val="DCDEE0"/>
              </a:solidFill>
              <a:latin typeface="Questrial"/>
              <a:sym typeface="Questrial"/>
            </a:endParaRPr>
          </a:p>
        </p:txBody>
      </p:sp>
      <p:sp>
        <p:nvSpPr>
          <p:cNvPr id="117" name="Shape 1193"/>
          <p:cNvSpPr/>
          <p:nvPr/>
        </p:nvSpPr>
        <p:spPr>
          <a:xfrm flipH="1">
            <a:off x="6535221" y="7652149"/>
            <a:ext cx="2357394" cy="478846"/>
          </a:xfrm>
          <a:custGeom>
            <a:avLst/>
            <a:gdLst/>
            <a:ahLst/>
            <a:cxnLst>
              <a:cxn ang="0">
                <a:pos x="wd2" y="hd2"/>
              </a:cxn>
              <a:cxn ang="5400000">
                <a:pos x="wd2" y="hd2"/>
              </a:cxn>
              <a:cxn ang="10800000">
                <a:pos x="wd2" y="hd2"/>
              </a:cxn>
              <a:cxn ang="16200000">
                <a:pos x="wd2" y="hd2"/>
              </a:cxn>
            </a:cxnLst>
            <a:rect l="0" t="0" r="r" b="b"/>
            <a:pathLst>
              <a:path w="21600" h="19819" extrusionOk="0">
                <a:moveTo>
                  <a:pt x="0" y="0"/>
                </a:moveTo>
                <a:cubicBezTo>
                  <a:pt x="0" y="0"/>
                  <a:pt x="3592" y="15888"/>
                  <a:pt x="11299" y="19154"/>
                </a:cubicBezTo>
                <a:cubicBezTo>
                  <a:pt x="17072" y="21600"/>
                  <a:pt x="21600" y="16509"/>
                  <a:pt x="21600" y="16509"/>
                </a:cubicBezTo>
              </a:path>
            </a:pathLst>
          </a:custGeom>
          <a:noFill/>
          <a:ln w="25400" cap="flat">
            <a:solidFill>
              <a:srgbClr val="E9E9E9"/>
            </a:solidFill>
            <a:prstDash val="sysDot"/>
            <a:miter lim="800000"/>
            <a:headEnd/>
            <a:tailEnd type="none" w="lg" len="lg"/>
          </a:ln>
          <a:extLst>
            <a:ext uri="{909E8E84-426E-40DD-AFC4-6F175D3DCCD1}">
              <a14:hiddenFill xmlns:a14="http://schemas.microsoft.com/office/drawing/2010/main">
                <a:noFill/>
              </a14:hiddenFill>
            </a:ext>
          </a:extLst>
        </p:spPr>
        <p:txBody>
          <a:bodyPr lIns="50800" tIns="50800" rIns="50800" bIns="50800" anchor="ctr"/>
          <a:lstStyle/>
          <a:p>
            <a:pPr algn="ctr" defTabSz="825500" hangingPunct="0">
              <a:defRPr sz="5600">
                <a:solidFill>
                  <a:srgbClr val="DCDEE0"/>
                </a:solidFill>
                <a:latin typeface="Questrial"/>
                <a:ea typeface="Questrial"/>
                <a:cs typeface="Questrial"/>
                <a:sym typeface="Questrial"/>
              </a:defRPr>
            </a:pPr>
            <a:endParaRPr sz="5400" kern="0">
              <a:solidFill>
                <a:srgbClr val="272E3A"/>
              </a:solidFill>
              <a:sym typeface="Questrial"/>
            </a:endParaRPr>
          </a:p>
        </p:txBody>
      </p:sp>
      <p:sp>
        <p:nvSpPr>
          <p:cNvPr id="118" name="Shape 1194"/>
          <p:cNvSpPr/>
          <p:nvPr/>
        </p:nvSpPr>
        <p:spPr>
          <a:xfrm flipH="1">
            <a:off x="6535220" y="10057554"/>
            <a:ext cx="3629104" cy="857600"/>
          </a:xfrm>
          <a:custGeom>
            <a:avLst/>
            <a:gdLst/>
            <a:ahLst/>
            <a:cxnLst>
              <a:cxn ang="0">
                <a:pos x="wd2" y="hd2"/>
              </a:cxn>
              <a:cxn ang="5400000">
                <a:pos x="wd2" y="hd2"/>
              </a:cxn>
              <a:cxn ang="10800000">
                <a:pos x="wd2" y="hd2"/>
              </a:cxn>
              <a:cxn ang="16200000">
                <a:pos x="wd2" y="hd2"/>
              </a:cxn>
            </a:cxnLst>
            <a:rect l="0" t="0" r="r" b="b"/>
            <a:pathLst>
              <a:path w="21600" h="20223" extrusionOk="0">
                <a:moveTo>
                  <a:pt x="0" y="0"/>
                </a:moveTo>
                <a:cubicBezTo>
                  <a:pt x="0" y="0"/>
                  <a:pt x="4625" y="17876"/>
                  <a:pt x="11780" y="19946"/>
                </a:cubicBezTo>
                <a:cubicBezTo>
                  <a:pt x="17496" y="21600"/>
                  <a:pt x="21600" y="15308"/>
                  <a:pt x="21600" y="15308"/>
                </a:cubicBezTo>
              </a:path>
            </a:pathLst>
          </a:custGeom>
          <a:noFill/>
          <a:ln w="25400" cap="flat">
            <a:solidFill>
              <a:srgbClr val="E9E9E9"/>
            </a:solidFill>
            <a:prstDash val="sysDot"/>
            <a:miter lim="800000"/>
            <a:headEnd/>
            <a:tailEnd type="none" w="lg" len="lg"/>
          </a:ln>
          <a:extLst>
            <a:ext uri="{909E8E84-426E-40DD-AFC4-6F175D3DCCD1}">
              <a14:hiddenFill xmlns:a14="http://schemas.microsoft.com/office/drawing/2010/main">
                <a:noFill/>
              </a14:hiddenFill>
            </a:ext>
          </a:extLst>
        </p:spPr>
        <p:txBody>
          <a:bodyPr lIns="50800" tIns="50800" rIns="50800" bIns="50800" anchor="ctr"/>
          <a:lstStyle/>
          <a:p>
            <a:pPr algn="ctr" defTabSz="825500" hangingPunct="0">
              <a:defRPr sz="5600">
                <a:solidFill>
                  <a:srgbClr val="DCDEE0"/>
                </a:solidFill>
                <a:latin typeface="Questrial"/>
                <a:ea typeface="Questrial"/>
                <a:cs typeface="Questrial"/>
                <a:sym typeface="Questrial"/>
              </a:defRPr>
            </a:pPr>
            <a:endParaRPr sz="5400" kern="0">
              <a:solidFill>
                <a:srgbClr val="DCDEE0"/>
              </a:solidFill>
              <a:latin typeface="Questrial"/>
              <a:sym typeface="Questrial"/>
            </a:endParaRPr>
          </a:p>
        </p:txBody>
      </p:sp>
      <p:sp>
        <p:nvSpPr>
          <p:cNvPr id="119" name="Shape 1191"/>
          <p:cNvSpPr/>
          <p:nvPr/>
        </p:nvSpPr>
        <p:spPr>
          <a:xfrm>
            <a:off x="15088075" y="4556298"/>
            <a:ext cx="2760706" cy="1109856"/>
          </a:xfrm>
          <a:custGeom>
            <a:avLst/>
            <a:gdLst/>
            <a:ahLst/>
            <a:cxnLst>
              <a:cxn ang="0">
                <a:pos x="wd2" y="hd2"/>
              </a:cxn>
              <a:cxn ang="5400000">
                <a:pos x="wd2" y="hd2"/>
              </a:cxn>
              <a:cxn ang="10800000">
                <a:pos x="wd2" y="hd2"/>
              </a:cxn>
              <a:cxn ang="16200000">
                <a:pos x="wd2" y="hd2"/>
              </a:cxn>
            </a:cxnLst>
            <a:rect l="0" t="0" r="r" b="b"/>
            <a:pathLst>
              <a:path w="21600" h="19044" extrusionOk="0">
                <a:moveTo>
                  <a:pt x="0" y="19044"/>
                </a:moveTo>
                <a:cubicBezTo>
                  <a:pt x="0" y="19044"/>
                  <a:pt x="3966" y="5586"/>
                  <a:pt x="10893" y="1515"/>
                </a:cubicBezTo>
                <a:cubicBezTo>
                  <a:pt x="17821" y="-2556"/>
                  <a:pt x="21600" y="2869"/>
                  <a:pt x="21600" y="2869"/>
                </a:cubicBezTo>
              </a:path>
            </a:pathLst>
          </a:custGeom>
          <a:noFill/>
          <a:ln w="25400" cap="flat">
            <a:solidFill>
              <a:srgbClr val="E9E9E9"/>
            </a:solidFill>
            <a:prstDash val="sysDot"/>
            <a:miter lim="800000"/>
            <a:headEnd/>
            <a:tailEnd type="none" w="lg" len="lg"/>
          </a:ln>
          <a:extLst>
            <a:ext uri="{909E8E84-426E-40DD-AFC4-6F175D3DCCD1}">
              <a14:hiddenFill xmlns:a14="http://schemas.microsoft.com/office/drawing/2010/main">
                <a:noFill/>
              </a14:hiddenFill>
            </a:ext>
          </a:extLst>
        </p:spPr>
        <p:txBody>
          <a:bodyPr lIns="50800" tIns="50800" rIns="50800" bIns="50800" anchor="ctr"/>
          <a:lstStyle/>
          <a:p>
            <a:pPr algn="ctr" defTabSz="825500" hangingPunct="0">
              <a:defRPr sz="5600">
                <a:solidFill>
                  <a:srgbClr val="DCDEE0"/>
                </a:solidFill>
                <a:latin typeface="Questrial"/>
                <a:ea typeface="Questrial"/>
                <a:cs typeface="Questrial"/>
                <a:sym typeface="Questrial"/>
              </a:defRPr>
            </a:pPr>
            <a:endParaRPr sz="5400" kern="0">
              <a:solidFill>
                <a:srgbClr val="DCDEE0"/>
              </a:solidFill>
              <a:latin typeface="Questrial"/>
              <a:sym typeface="Questrial"/>
            </a:endParaRPr>
          </a:p>
        </p:txBody>
      </p:sp>
      <p:sp>
        <p:nvSpPr>
          <p:cNvPr id="120" name="Shape 1193"/>
          <p:cNvSpPr/>
          <p:nvPr/>
        </p:nvSpPr>
        <p:spPr>
          <a:xfrm>
            <a:off x="15491387" y="7652149"/>
            <a:ext cx="2357394" cy="478846"/>
          </a:xfrm>
          <a:custGeom>
            <a:avLst/>
            <a:gdLst/>
            <a:ahLst/>
            <a:cxnLst>
              <a:cxn ang="0">
                <a:pos x="wd2" y="hd2"/>
              </a:cxn>
              <a:cxn ang="5400000">
                <a:pos x="wd2" y="hd2"/>
              </a:cxn>
              <a:cxn ang="10800000">
                <a:pos x="wd2" y="hd2"/>
              </a:cxn>
              <a:cxn ang="16200000">
                <a:pos x="wd2" y="hd2"/>
              </a:cxn>
            </a:cxnLst>
            <a:rect l="0" t="0" r="r" b="b"/>
            <a:pathLst>
              <a:path w="21600" h="19819" extrusionOk="0">
                <a:moveTo>
                  <a:pt x="0" y="0"/>
                </a:moveTo>
                <a:cubicBezTo>
                  <a:pt x="0" y="0"/>
                  <a:pt x="3592" y="15888"/>
                  <a:pt x="11299" y="19154"/>
                </a:cubicBezTo>
                <a:cubicBezTo>
                  <a:pt x="17072" y="21600"/>
                  <a:pt x="21600" y="16509"/>
                  <a:pt x="21600" y="16509"/>
                </a:cubicBezTo>
              </a:path>
            </a:pathLst>
          </a:custGeom>
          <a:noFill/>
          <a:ln w="25400" cap="flat">
            <a:solidFill>
              <a:srgbClr val="E9E9E9"/>
            </a:solidFill>
            <a:prstDash val="sysDot"/>
            <a:miter lim="800000"/>
            <a:headEnd/>
            <a:tailEnd type="none" w="lg" len="lg"/>
          </a:ln>
          <a:extLst>
            <a:ext uri="{909E8E84-426E-40DD-AFC4-6F175D3DCCD1}">
              <a14:hiddenFill xmlns:a14="http://schemas.microsoft.com/office/drawing/2010/main">
                <a:noFill/>
              </a14:hiddenFill>
            </a:ext>
          </a:extLst>
        </p:spPr>
        <p:txBody>
          <a:bodyPr lIns="50800" tIns="50800" rIns="50800" bIns="50800" anchor="ctr"/>
          <a:lstStyle/>
          <a:p>
            <a:pPr algn="ctr" defTabSz="825500" hangingPunct="0">
              <a:defRPr sz="5600">
                <a:solidFill>
                  <a:srgbClr val="DCDEE0"/>
                </a:solidFill>
                <a:latin typeface="Questrial"/>
                <a:ea typeface="Questrial"/>
                <a:cs typeface="Questrial"/>
                <a:sym typeface="Questrial"/>
              </a:defRPr>
            </a:pPr>
            <a:endParaRPr sz="5400" kern="0">
              <a:solidFill>
                <a:srgbClr val="DCDEE0"/>
              </a:solidFill>
              <a:latin typeface="Questrial"/>
              <a:sym typeface="Questrial"/>
            </a:endParaRPr>
          </a:p>
        </p:txBody>
      </p:sp>
      <p:sp>
        <p:nvSpPr>
          <p:cNvPr id="121" name="Shape 1194"/>
          <p:cNvSpPr/>
          <p:nvPr/>
        </p:nvSpPr>
        <p:spPr>
          <a:xfrm>
            <a:off x="14219676" y="10057554"/>
            <a:ext cx="3629104" cy="857600"/>
          </a:xfrm>
          <a:custGeom>
            <a:avLst/>
            <a:gdLst/>
            <a:ahLst/>
            <a:cxnLst>
              <a:cxn ang="0">
                <a:pos x="wd2" y="hd2"/>
              </a:cxn>
              <a:cxn ang="5400000">
                <a:pos x="wd2" y="hd2"/>
              </a:cxn>
              <a:cxn ang="10800000">
                <a:pos x="wd2" y="hd2"/>
              </a:cxn>
              <a:cxn ang="16200000">
                <a:pos x="wd2" y="hd2"/>
              </a:cxn>
            </a:cxnLst>
            <a:rect l="0" t="0" r="r" b="b"/>
            <a:pathLst>
              <a:path w="21600" h="20223" extrusionOk="0">
                <a:moveTo>
                  <a:pt x="0" y="0"/>
                </a:moveTo>
                <a:cubicBezTo>
                  <a:pt x="0" y="0"/>
                  <a:pt x="4625" y="17876"/>
                  <a:pt x="11780" y="19946"/>
                </a:cubicBezTo>
                <a:cubicBezTo>
                  <a:pt x="17496" y="21600"/>
                  <a:pt x="21600" y="15308"/>
                  <a:pt x="21600" y="15308"/>
                </a:cubicBezTo>
              </a:path>
            </a:pathLst>
          </a:custGeom>
          <a:noFill/>
          <a:ln w="25400" cap="flat">
            <a:solidFill>
              <a:srgbClr val="E9E9E9"/>
            </a:solidFill>
            <a:prstDash val="sysDot"/>
            <a:miter lim="800000"/>
            <a:headEnd/>
            <a:tailEnd type="none" w="lg" len="lg"/>
          </a:ln>
          <a:extLst>
            <a:ext uri="{909E8E84-426E-40DD-AFC4-6F175D3DCCD1}">
              <a14:hiddenFill xmlns:a14="http://schemas.microsoft.com/office/drawing/2010/main">
                <a:noFill/>
              </a14:hiddenFill>
            </a:ext>
          </a:extLst>
        </p:spPr>
        <p:txBody>
          <a:bodyPr lIns="50800" tIns="50800" rIns="50800" bIns="50800" anchor="ctr"/>
          <a:lstStyle/>
          <a:p>
            <a:pPr algn="ctr" defTabSz="825500" hangingPunct="0">
              <a:defRPr sz="5600">
                <a:solidFill>
                  <a:srgbClr val="DCDEE0"/>
                </a:solidFill>
                <a:latin typeface="Questrial"/>
                <a:ea typeface="Questrial"/>
                <a:cs typeface="Questrial"/>
                <a:sym typeface="Questrial"/>
              </a:defRPr>
            </a:pPr>
            <a:endParaRPr sz="5400" kern="0">
              <a:solidFill>
                <a:srgbClr val="DCDEE0"/>
              </a:solidFill>
              <a:latin typeface="Questrial"/>
              <a:sym typeface="Questrial"/>
            </a:endParaRPr>
          </a:p>
        </p:txBody>
      </p:sp>
      <p:sp>
        <p:nvSpPr>
          <p:cNvPr id="122" name="Freeform 121"/>
          <p:cNvSpPr>
            <a:spLocks/>
          </p:cNvSpPr>
          <p:nvPr/>
        </p:nvSpPr>
        <p:spPr bwMode="auto">
          <a:xfrm rot="19651459">
            <a:off x="9120297" y="3980017"/>
            <a:ext cx="2646074" cy="2356134"/>
          </a:xfrm>
          <a:custGeom>
            <a:avLst/>
            <a:gdLst>
              <a:gd name="connsiteX0" fmla="*/ 332582 w 1662113"/>
              <a:gd name="connsiteY0" fmla="*/ 1256152 h 1479989"/>
              <a:gd name="connsiteX1" fmla="*/ 261938 w 1662113"/>
              <a:gd name="connsiteY1" fmla="*/ 1326796 h 1479989"/>
              <a:gd name="connsiteX2" fmla="*/ 332582 w 1662113"/>
              <a:gd name="connsiteY2" fmla="*/ 1397440 h 1479989"/>
              <a:gd name="connsiteX3" fmla="*/ 403226 w 1662113"/>
              <a:gd name="connsiteY3" fmla="*/ 1326796 h 1479989"/>
              <a:gd name="connsiteX4" fmla="*/ 332582 w 1662113"/>
              <a:gd name="connsiteY4" fmla="*/ 1256152 h 1479989"/>
              <a:gd name="connsiteX5" fmla="*/ 914300 w 1662113"/>
              <a:gd name="connsiteY5" fmla="*/ 559 h 1479989"/>
              <a:gd name="connsiteX6" fmla="*/ 1111245 w 1662113"/>
              <a:gd name="connsiteY6" fmla="*/ 236176 h 1479989"/>
              <a:gd name="connsiteX7" fmla="*/ 1089466 w 1662113"/>
              <a:gd name="connsiteY7" fmla="*/ 540346 h 1479989"/>
              <a:gd name="connsiteX8" fmla="*/ 1088785 w 1662113"/>
              <a:gd name="connsiteY8" fmla="*/ 542383 h 1479989"/>
              <a:gd name="connsiteX9" fmla="*/ 1087927 w 1662113"/>
              <a:gd name="connsiteY9" fmla="*/ 544952 h 1479989"/>
              <a:gd name="connsiteX10" fmla="*/ 1089416 w 1662113"/>
              <a:gd name="connsiteY10" fmla="*/ 544952 h 1479989"/>
              <a:gd name="connsiteX11" fmla="*/ 1520439 w 1662113"/>
              <a:gd name="connsiteY11" fmla="*/ 544952 h 1479989"/>
              <a:gd name="connsiteX12" fmla="*/ 1662113 w 1662113"/>
              <a:gd name="connsiteY12" fmla="*/ 686240 h 1479989"/>
              <a:gd name="connsiteX13" fmla="*/ 1620905 w 1662113"/>
              <a:gd name="connsiteY13" fmla="*/ 786431 h 1479989"/>
              <a:gd name="connsiteX14" fmla="*/ 1591509 w 1662113"/>
              <a:gd name="connsiteY14" fmla="*/ 806096 h 1479989"/>
              <a:gd name="connsiteX15" fmla="*/ 1620905 w 1662113"/>
              <a:gd name="connsiteY15" fmla="*/ 825760 h 1479989"/>
              <a:gd name="connsiteX16" fmla="*/ 1662113 w 1662113"/>
              <a:gd name="connsiteY16" fmla="*/ 925952 h 1479989"/>
              <a:gd name="connsiteX17" fmla="*/ 1620905 w 1662113"/>
              <a:gd name="connsiteY17" fmla="*/ 1026143 h 1479989"/>
              <a:gd name="connsiteX18" fmla="*/ 1580670 w 1662113"/>
              <a:gd name="connsiteY18" fmla="*/ 1053058 h 1479989"/>
              <a:gd name="connsiteX19" fmla="*/ 1597036 w 1662113"/>
              <a:gd name="connsiteY19" fmla="*/ 1077331 h 1479989"/>
              <a:gd name="connsiteX20" fmla="*/ 1608139 w 1662113"/>
              <a:gd name="connsiteY20" fmla="*/ 1132327 h 1479989"/>
              <a:gd name="connsiteX21" fmla="*/ 1608138 w 1662113"/>
              <a:gd name="connsiteY21" fmla="*/ 1132327 h 1479989"/>
              <a:gd name="connsiteX22" fmla="*/ 1521846 w 1662113"/>
              <a:gd name="connsiteY22" fmla="*/ 1262512 h 1479989"/>
              <a:gd name="connsiteX23" fmla="*/ 1488974 w 1662113"/>
              <a:gd name="connsiteY23" fmla="*/ 1269148 h 1479989"/>
              <a:gd name="connsiteX24" fmla="*/ 1498613 w 1662113"/>
              <a:gd name="connsiteY24" fmla="*/ 1283384 h 1479989"/>
              <a:gd name="connsiteX25" fmla="*/ 1509713 w 1662113"/>
              <a:gd name="connsiteY25" fmla="*/ 1338702 h 1479989"/>
              <a:gd name="connsiteX26" fmla="*/ 1367085 w 1662113"/>
              <a:gd name="connsiteY26" fmla="*/ 1479989 h 1479989"/>
              <a:gd name="connsiteX27" fmla="*/ 664916 w 1662113"/>
              <a:gd name="connsiteY27" fmla="*/ 1479989 h 1479989"/>
              <a:gd name="connsiteX28" fmla="*/ 533388 w 1662113"/>
              <a:gd name="connsiteY28" fmla="*/ 1394019 h 1479989"/>
              <a:gd name="connsiteX29" fmla="*/ 526131 w 1662113"/>
              <a:gd name="connsiteY29" fmla="*/ 1357853 h 1479989"/>
              <a:gd name="connsiteX30" fmla="*/ 522288 w 1662113"/>
              <a:gd name="connsiteY30" fmla="*/ 1357045 h 1479989"/>
              <a:gd name="connsiteX31" fmla="*/ 522288 w 1662113"/>
              <a:gd name="connsiteY31" fmla="*/ 1363836 h 1479989"/>
              <a:gd name="connsiteX32" fmla="*/ 522288 w 1662113"/>
              <a:gd name="connsiteY32" fmla="*/ 1364940 h 1479989"/>
              <a:gd name="connsiteX33" fmla="*/ 413478 w 1662113"/>
              <a:gd name="connsiteY33" fmla="*/ 1473640 h 1479989"/>
              <a:gd name="connsiteX34" fmla="*/ 108810 w 1662113"/>
              <a:gd name="connsiteY34" fmla="*/ 1473640 h 1479989"/>
              <a:gd name="connsiteX35" fmla="*/ 0 w 1662113"/>
              <a:gd name="connsiteY35" fmla="*/ 1364940 h 1479989"/>
              <a:gd name="connsiteX36" fmla="*/ 0 w 1662113"/>
              <a:gd name="connsiteY36" fmla="*/ 799702 h 1479989"/>
              <a:gd name="connsiteX37" fmla="*/ 108810 w 1662113"/>
              <a:gd name="connsiteY37" fmla="*/ 691002 h 1479989"/>
              <a:gd name="connsiteX38" fmla="*/ 413478 w 1662113"/>
              <a:gd name="connsiteY38" fmla="*/ 691002 h 1479989"/>
              <a:gd name="connsiteX39" fmla="*/ 522288 w 1662113"/>
              <a:gd name="connsiteY39" fmla="*/ 799702 h 1479989"/>
              <a:gd name="connsiteX40" fmla="*/ 522288 w 1662113"/>
              <a:gd name="connsiteY40" fmla="*/ 800979 h 1479989"/>
              <a:gd name="connsiteX41" fmla="*/ 523219 w 1662113"/>
              <a:gd name="connsiteY41" fmla="*/ 801064 h 1479989"/>
              <a:gd name="connsiteX42" fmla="*/ 828121 w 1662113"/>
              <a:gd name="connsiteY42" fmla="*/ 312219 h 1479989"/>
              <a:gd name="connsiteX43" fmla="*/ 806342 w 1662113"/>
              <a:gd name="connsiteY43" fmla="*/ 29775 h 1479989"/>
              <a:gd name="connsiteX44" fmla="*/ 914300 w 1662113"/>
              <a:gd name="connsiteY44" fmla="*/ 559 h 147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662113" h="1479989">
                <a:moveTo>
                  <a:pt x="332582" y="1256152"/>
                </a:moveTo>
                <a:cubicBezTo>
                  <a:pt x="294543" y="1256152"/>
                  <a:pt x="261938" y="1288757"/>
                  <a:pt x="261938" y="1326796"/>
                </a:cubicBezTo>
                <a:cubicBezTo>
                  <a:pt x="261938" y="1364835"/>
                  <a:pt x="294543" y="1397440"/>
                  <a:pt x="332582" y="1397440"/>
                </a:cubicBezTo>
                <a:cubicBezTo>
                  <a:pt x="370621" y="1397440"/>
                  <a:pt x="403226" y="1364835"/>
                  <a:pt x="403226" y="1326796"/>
                </a:cubicBezTo>
                <a:cubicBezTo>
                  <a:pt x="403226" y="1288757"/>
                  <a:pt x="370621" y="1256152"/>
                  <a:pt x="332582" y="1256152"/>
                </a:cubicBezTo>
                <a:close/>
                <a:moveTo>
                  <a:pt x="914300" y="559"/>
                </a:moveTo>
                <a:cubicBezTo>
                  <a:pt x="993419" y="6606"/>
                  <a:pt x="1087424" y="63044"/>
                  <a:pt x="1111245" y="236176"/>
                </a:cubicBezTo>
                <a:cubicBezTo>
                  <a:pt x="1130301" y="382830"/>
                  <a:pt x="1089466" y="540346"/>
                  <a:pt x="1089466" y="540346"/>
                </a:cubicBezTo>
                <a:cubicBezTo>
                  <a:pt x="1089466" y="540346"/>
                  <a:pt x="1089466" y="540346"/>
                  <a:pt x="1088785" y="542383"/>
                </a:cubicBezTo>
                <a:lnTo>
                  <a:pt x="1087927" y="544952"/>
                </a:lnTo>
                <a:lnTo>
                  <a:pt x="1089416" y="544952"/>
                </a:lnTo>
                <a:cubicBezTo>
                  <a:pt x="1520439" y="544952"/>
                  <a:pt x="1520439" y="544952"/>
                  <a:pt x="1520439" y="544952"/>
                </a:cubicBezTo>
                <a:cubicBezTo>
                  <a:pt x="1599450" y="544952"/>
                  <a:pt x="1662113" y="607445"/>
                  <a:pt x="1662113" y="686240"/>
                </a:cubicBezTo>
                <a:cubicBezTo>
                  <a:pt x="1662113" y="725637"/>
                  <a:pt x="1646447" y="760959"/>
                  <a:pt x="1620905" y="786431"/>
                </a:cubicBezTo>
                <a:lnTo>
                  <a:pt x="1591509" y="806096"/>
                </a:lnTo>
                <a:lnTo>
                  <a:pt x="1620905" y="825760"/>
                </a:lnTo>
                <a:cubicBezTo>
                  <a:pt x="1646447" y="851232"/>
                  <a:pt x="1662113" y="886554"/>
                  <a:pt x="1662113" y="925952"/>
                </a:cubicBezTo>
                <a:cubicBezTo>
                  <a:pt x="1662113" y="965349"/>
                  <a:pt x="1646447" y="1000671"/>
                  <a:pt x="1620905" y="1026143"/>
                </a:cubicBezTo>
                <a:lnTo>
                  <a:pt x="1580670" y="1053058"/>
                </a:lnTo>
                <a:lnTo>
                  <a:pt x="1597036" y="1077331"/>
                </a:lnTo>
                <a:cubicBezTo>
                  <a:pt x="1604185" y="1094235"/>
                  <a:pt x="1608139" y="1112819"/>
                  <a:pt x="1608139" y="1132327"/>
                </a:cubicBezTo>
                <a:lnTo>
                  <a:pt x="1608138" y="1132327"/>
                </a:lnTo>
                <a:cubicBezTo>
                  <a:pt x="1608138" y="1190850"/>
                  <a:pt x="1572556" y="1241063"/>
                  <a:pt x="1521846" y="1262512"/>
                </a:cubicBezTo>
                <a:lnTo>
                  <a:pt x="1488974" y="1269148"/>
                </a:lnTo>
                <a:lnTo>
                  <a:pt x="1498613" y="1283384"/>
                </a:lnTo>
                <a:cubicBezTo>
                  <a:pt x="1505770" y="1300323"/>
                  <a:pt x="1509713" y="1319003"/>
                  <a:pt x="1509713" y="1338702"/>
                </a:cubicBezTo>
                <a:cubicBezTo>
                  <a:pt x="1509713" y="1417497"/>
                  <a:pt x="1446628" y="1479989"/>
                  <a:pt x="1367085" y="1479989"/>
                </a:cubicBezTo>
                <a:cubicBezTo>
                  <a:pt x="664916" y="1479989"/>
                  <a:pt x="664916" y="1479989"/>
                  <a:pt x="664916" y="1479989"/>
                </a:cubicBezTo>
                <a:cubicBezTo>
                  <a:pt x="605259" y="1479989"/>
                  <a:pt x="554859" y="1444837"/>
                  <a:pt x="533388" y="1394019"/>
                </a:cubicBezTo>
                <a:lnTo>
                  <a:pt x="526131" y="1357853"/>
                </a:lnTo>
                <a:lnTo>
                  <a:pt x="522288" y="1357045"/>
                </a:lnTo>
                <a:lnTo>
                  <a:pt x="522288" y="1363836"/>
                </a:lnTo>
                <a:cubicBezTo>
                  <a:pt x="522288" y="1364940"/>
                  <a:pt x="522288" y="1364940"/>
                  <a:pt x="522288" y="1364940"/>
                </a:cubicBezTo>
                <a:cubicBezTo>
                  <a:pt x="522288" y="1424725"/>
                  <a:pt x="473324" y="1473640"/>
                  <a:pt x="413478" y="1473640"/>
                </a:cubicBezTo>
                <a:cubicBezTo>
                  <a:pt x="108810" y="1473640"/>
                  <a:pt x="108810" y="1473640"/>
                  <a:pt x="108810" y="1473640"/>
                </a:cubicBezTo>
                <a:cubicBezTo>
                  <a:pt x="48964" y="1473640"/>
                  <a:pt x="0" y="1424725"/>
                  <a:pt x="0" y="1364940"/>
                </a:cubicBezTo>
                <a:cubicBezTo>
                  <a:pt x="0" y="799702"/>
                  <a:pt x="0" y="799702"/>
                  <a:pt x="0" y="799702"/>
                </a:cubicBezTo>
                <a:cubicBezTo>
                  <a:pt x="0" y="739917"/>
                  <a:pt x="48964" y="691002"/>
                  <a:pt x="108810" y="691002"/>
                </a:cubicBezTo>
                <a:cubicBezTo>
                  <a:pt x="413478" y="691002"/>
                  <a:pt x="413478" y="691002"/>
                  <a:pt x="413478" y="691002"/>
                </a:cubicBezTo>
                <a:cubicBezTo>
                  <a:pt x="473324" y="691002"/>
                  <a:pt x="522288" y="739917"/>
                  <a:pt x="522288" y="799702"/>
                </a:cubicBezTo>
                <a:lnTo>
                  <a:pt x="522288" y="800979"/>
                </a:lnTo>
                <a:lnTo>
                  <a:pt x="523219" y="801064"/>
                </a:lnTo>
                <a:cubicBezTo>
                  <a:pt x="523219" y="801064"/>
                  <a:pt x="523219" y="801064"/>
                  <a:pt x="828121" y="312219"/>
                </a:cubicBezTo>
                <a:cubicBezTo>
                  <a:pt x="828121" y="312219"/>
                  <a:pt x="828121" y="312219"/>
                  <a:pt x="806342" y="29775"/>
                </a:cubicBezTo>
                <a:cubicBezTo>
                  <a:pt x="824718" y="11443"/>
                  <a:pt x="866830" y="-3069"/>
                  <a:pt x="914300" y="559"/>
                </a:cubicBezTo>
                <a:close/>
              </a:path>
            </a:pathLst>
          </a:custGeom>
          <a:solidFill>
            <a:schemeClr val="tx2"/>
          </a:solidFill>
          <a:ln w="14288" cap="flat">
            <a:noFill/>
            <a:prstDash val="solid"/>
            <a:miter lim="800000"/>
            <a:headEnd/>
            <a:tailEnd/>
          </a:ln>
        </p:spPr>
        <p:txBody>
          <a:bodyPr vert="horz" wrap="square" lIns="548640" tIns="0" rIns="0" bIns="164592" numCol="1" anchor="b" anchorCtr="0" compatLnSpc="1">
            <a:prstTxWarp prst="textNoShape">
              <a:avLst/>
            </a:prstTxWarp>
          </a:bodyPr>
          <a:lstStyle/>
          <a:p>
            <a:pPr algn="ctr"/>
            <a:r>
              <a:rPr lang="en-US" sz="10000" dirty="0">
                <a:solidFill>
                  <a:srgbClr val="FFFFFF"/>
                </a:solidFill>
                <a:latin typeface="Socialico" pitchFamily="50" charset="0"/>
              </a:rPr>
              <a:t>F</a:t>
            </a:r>
          </a:p>
        </p:txBody>
      </p:sp>
      <p:sp>
        <p:nvSpPr>
          <p:cNvPr id="124" name="Freeform 123"/>
          <p:cNvSpPr>
            <a:spLocks/>
          </p:cNvSpPr>
          <p:nvPr/>
        </p:nvSpPr>
        <p:spPr bwMode="auto">
          <a:xfrm rot="2099738">
            <a:off x="12365476" y="5318518"/>
            <a:ext cx="2609692" cy="2323736"/>
          </a:xfrm>
          <a:custGeom>
            <a:avLst/>
            <a:gdLst>
              <a:gd name="connsiteX0" fmla="*/ 332582 w 1662113"/>
              <a:gd name="connsiteY0" fmla="*/ 1256152 h 1479989"/>
              <a:gd name="connsiteX1" fmla="*/ 261938 w 1662113"/>
              <a:gd name="connsiteY1" fmla="*/ 1326796 h 1479989"/>
              <a:gd name="connsiteX2" fmla="*/ 332582 w 1662113"/>
              <a:gd name="connsiteY2" fmla="*/ 1397440 h 1479989"/>
              <a:gd name="connsiteX3" fmla="*/ 403226 w 1662113"/>
              <a:gd name="connsiteY3" fmla="*/ 1326796 h 1479989"/>
              <a:gd name="connsiteX4" fmla="*/ 332582 w 1662113"/>
              <a:gd name="connsiteY4" fmla="*/ 1256152 h 1479989"/>
              <a:gd name="connsiteX5" fmla="*/ 914300 w 1662113"/>
              <a:gd name="connsiteY5" fmla="*/ 559 h 1479989"/>
              <a:gd name="connsiteX6" fmla="*/ 1111245 w 1662113"/>
              <a:gd name="connsiteY6" fmla="*/ 236176 h 1479989"/>
              <a:gd name="connsiteX7" fmla="*/ 1089466 w 1662113"/>
              <a:gd name="connsiteY7" fmla="*/ 540346 h 1479989"/>
              <a:gd name="connsiteX8" fmla="*/ 1088785 w 1662113"/>
              <a:gd name="connsiteY8" fmla="*/ 542383 h 1479989"/>
              <a:gd name="connsiteX9" fmla="*/ 1087927 w 1662113"/>
              <a:gd name="connsiteY9" fmla="*/ 544952 h 1479989"/>
              <a:gd name="connsiteX10" fmla="*/ 1089416 w 1662113"/>
              <a:gd name="connsiteY10" fmla="*/ 544952 h 1479989"/>
              <a:gd name="connsiteX11" fmla="*/ 1520439 w 1662113"/>
              <a:gd name="connsiteY11" fmla="*/ 544952 h 1479989"/>
              <a:gd name="connsiteX12" fmla="*/ 1662113 w 1662113"/>
              <a:gd name="connsiteY12" fmla="*/ 686240 h 1479989"/>
              <a:gd name="connsiteX13" fmla="*/ 1620905 w 1662113"/>
              <a:gd name="connsiteY13" fmla="*/ 786431 h 1479989"/>
              <a:gd name="connsiteX14" fmla="*/ 1591509 w 1662113"/>
              <a:gd name="connsiteY14" fmla="*/ 806096 h 1479989"/>
              <a:gd name="connsiteX15" fmla="*/ 1620905 w 1662113"/>
              <a:gd name="connsiteY15" fmla="*/ 825760 h 1479989"/>
              <a:gd name="connsiteX16" fmla="*/ 1662113 w 1662113"/>
              <a:gd name="connsiteY16" fmla="*/ 925952 h 1479989"/>
              <a:gd name="connsiteX17" fmla="*/ 1620905 w 1662113"/>
              <a:gd name="connsiteY17" fmla="*/ 1026143 h 1479989"/>
              <a:gd name="connsiteX18" fmla="*/ 1580670 w 1662113"/>
              <a:gd name="connsiteY18" fmla="*/ 1053058 h 1479989"/>
              <a:gd name="connsiteX19" fmla="*/ 1597036 w 1662113"/>
              <a:gd name="connsiteY19" fmla="*/ 1077331 h 1479989"/>
              <a:gd name="connsiteX20" fmla="*/ 1608139 w 1662113"/>
              <a:gd name="connsiteY20" fmla="*/ 1132327 h 1479989"/>
              <a:gd name="connsiteX21" fmla="*/ 1608138 w 1662113"/>
              <a:gd name="connsiteY21" fmla="*/ 1132327 h 1479989"/>
              <a:gd name="connsiteX22" fmla="*/ 1521846 w 1662113"/>
              <a:gd name="connsiteY22" fmla="*/ 1262512 h 1479989"/>
              <a:gd name="connsiteX23" fmla="*/ 1488974 w 1662113"/>
              <a:gd name="connsiteY23" fmla="*/ 1269148 h 1479989"/>
              <a:gd name="connsiteX24" fmla="*/ 1498613 w 1662113"/>
              <a:gd name="connsiteY24" fmla="*/ 1283384 h 1479989"/>
              <a:gd name="connsiteX25" fmla="*/ 1509713 w 1662113"/>
              <a:gd name="connsiteY25" fmla="*/ 1338702 h 1479989"/>
              <a:gd name="connsiteX26" fmla="*/ 1367085 w 1662113"/>
              <a:gd name="connsiteY26" fmla="*/ 1479989 h 1479989"/>
              <a:gd name="connsiteX27" fmla="*/ 664916 w 1662113"/>
              <a:gd name="connsiteY27" fmla="*/ 1479989 h 1479989"/>
              <a:gd name="connsiteX28" fmla="*/ 533388 w 1662113"/>
              <a:gd name="connsiteY28" fmla="*/ 1394019 h 1479989"/>
              <a:gd name="connsiteX29" fmla="*/ 526131 w 1662113"/>
              <a:gd name="connsiteY29" fmla="*/ 1357853 h 1479989"/>
              <a:gd name="connsiteX30" fmla="*/ 522288 w 1662113"/>
              <a:gd name="connsiteY30" fmla="*/ 1357045 h 1479989"/>
              <a:gd name="connsiteX31" fmla="*/ 522288 w 1662113"/>
              <a:gd name="connsiteY31" fmla="*/ 1363836 h 1479989"/>
              <a:gd name="connsiteX32" fmla="*/ 522288 w 1662113"/>
              <a:gd name="connsiteY32" fmla="*/ 1364940 h 1479989"/>
              <a:gd name="connsiteX33" fmla="*/ 413478 w 1662113"/>
              <a:gd name="connsiteY33" fmla="*/ 1473640 h 1479989"/>
              <a:gd name="connsiteX34" fmla="*/ 108810 w 1662113"/>
              <a:gd name="connsiteY34" fmla="*/ 1473640 h 1479989"/>
              <a:gd name="connsiteX35" fmla="*/ 0 w 1662113"/>
              <a:gd name="connsiteY35" fmla="*/ 1364940 h 1479989"/>
              <a:gd name="connsiteX36" fmla="*/ 0 w 1662113"/>
              <a:gd name="connsiteY36" fmla="*/ 799702 h 1479989"/>
              <a:gd name="connsiteX37" fmla="*/ 108810 w 1662113"/>
              <a:gd name="connsiteY37" fmla="*/ 691002 h 1479989"/>
              <a:gd name="connsiteX38" fmla="*/ 413478 w 1662113"/>
              <a:gd name="connsiteY38" fmla="*/ 691002 h 1479989"/>
              <a:gd name="connsiteX39" fmla="*/ 522288 w 1662113"/>
              <a:gd name="connsiteY39" fmla="*/ 799702 h 1479989"/>
              <a:gd name="connsiteX40" fmla="*/ 522288 w 1662113"/>
              <a:gd name="connsiteY40" fmla="*/ 800979 h 1479989"/>
              <a:gd name="connsiteX41" fmla="*/ 523219 w 1662113"/>
              <a:gd name="connsiteY41" fmla="*/ 801064 h 1479989"/>
              <a:gd name="connsiteX42" fmla="*/ 828121 w 1662113"/>
              <a:gd name="connsiteY42" fmla="*/ 312219 h 1479989"/>
              <a:gd name="connsiteX43" fmla="*/ 806342 w 1662113"/>
              <a:gd name="connsiteY43" fmla="*/ 29775 h 1479989"/>
              <a:gd name="connsiteX44" fmla="*/ 914300 w 1662113"/>
              <a:gd name="connsiteY44" fmla="*/ 559 h 147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662113" h="1479989">
                <a:moveTo>
                  <a:pt x="332582" y="1256152"/>
                </a:moveTo>
                <a:cubicBezTo>
                  <a:pt x="294543" y="1256152"/>
                  <a:pt x="261938" y="1288757"/>
                  <a:pt x="261938" y="1326796"/>
                </a:cubicBezTo>
                <a:cubicBezTo>
                  <a:pt x="261938" y="1364835"/>
                  <a:pt x="294543" y="1397440"/>
                  <a:pt x="332582" y="1397440"/>
                </a:cubicBezTo>
                <a:cubicBezTo>
                  <a:pt x="370621" y="1397440"/>
                  <a:pt x="403226" y="1364835"/>
                  <a:pt x="403226" y="1326796"/>
                </a:cubicBezTo>
                <a:cubicBezTo>
                  <a:pt x="403226" y="1288757"/>
                  <a:pt x="370621" y="1256152"/>
                  <a:pt x="332582" y="1256152"/>
                </a:cubicBezTo>
                <a:close/>
                <a:moveTo>
                  <a:pt x="914300" y="559"/>
                </a:moveTo>
                <a:cubicBezTo>
                  <a:pt x="993419" y="6606"/>
                  <a:pt x="1087424" y="63044"/>
                  <a:pt x="1111245" y="236176"/>
                </a:cubicBezTo>
                <a:cubicBezTo>
                  <a:pt x="1130301" y="382830"/>
                  <a:pt x="1089466" y="540346"/>
                  <a:pt x="1089466" y="540346"/>
                </a:cubicBezTo>
                <a:cubicBezTo>
                  <a:pt x="1089466" y="540346"/>
                  <a:pt x="1089466" y="540346"/>
                  <a:pt x="1088785" y="542383"/>
                </a:cubicBezTo>
                <a:lnTo>
                  <a:pt x="1087927" y="544952"/>
                </a:lnTo>
                <a:lnTo>
                  <a:pt x="1089416" y="544952"/>
                </a:lnTo>
                <a:cubicBezTo>
                  <a:pt x="1520439" y="544952"/>
                  <a:pt x="1520439" y="544952"/>
                  <a:pt x="1520439" y="544952"/>
                </a:cubicBezTo>
                <a:cubicBezTo>
                  <a:pt x="1599450" y="544952"/>
                  <a:pt x="1662113" y="607445"/>
                  <a:pt x="1662113" y="686240"/>
                </a:cubicBezTo>
                <a:cubicBezTo>
                  <a:pt x="1662113" y="725637"/>
                  <a:pt x="1646447" y="760959"/>
                  <a:pt x="1620905" y="786431"/>
                </a:cubicBezTo>
                <a:lnTo>
                  <a:pt x="1591509" y="806096"/>
                </a:lnTo>
                <a:lnTo>
                  <a:pt x="1620905" y="825760"/>
                </a:lnTo>
                <a:cubicBezTo>
                  <a:pt x="1646447" y="851232"/>
                  <a:pt x="1662113" y="886554"/>
                  <a:pt x="1662113" y="925952"/>
                </a:cubicBezTo>
                <a:cubicBezTo>
                  <a:pt x="1662113" y="965349"/>
                  <a:pt x="1646447" y="1000671"/>
                  <a:pt x="1620905" y="1026143"/>
                </a:cubicBezTo>
                <a:lnTo>
                  <a:pt x="1580670" y="1053058"/>
                </a:lnTo>
                <a:lnTo>
                  <a:pt x="1597036" y="1077331"/>
                </a:lnTo>
                <a:cubicBezTo>
                  <a:pt x="1604185" y="1094235"/>
                  <a:pt x="1608139" y="1112819"/>
                  <a:pt x="1608139" y="1132327"/>
                </a:cubicBezTo>
                <a:lnTo>
                  <a:pt x="1608138" y="1132327"/>
                </a:lnTo>
                <a:cubicBezTo>
                  <a:pt x="1608138" y="1190850"/>
                  <a:pt x="1572556" y="1241063"/>
                  <a:pt x="1521846" y="1262512"/>
                </a:cubicBezTo>
                <a:lnTo>
                  <a:pt x="1488974" y="1269148"/>
                </a:lnTo>
                <a:lnTo>
                  <a:pt x="1498613" y="1283384"/>
                </a:lnTo>
                <a:cubicBezTo>
                  <a:pt x="1505770" y="1300323"/>
                  <a:pt x="1509713" y="1319003"/>
                  <a:pt x="1509713" y="1338702"/>
                </a:cubicBezTo>
                <a:cubicBezTo>
                  <a:pt x="1509713" y="1417497"/>
                  <a:pt x="1446628" y="1479989"/>
                  <a:pt x="1367085" y="1479989"/>
                </a:cubicBezTo>
                <a:cubicBezTo>
                  <a:pt x="664916" y="1479989"/>
                  <a:pt x="664916" y="1479989"/>
                  <a:pt x="664916" y="1479989"/>
                </a:cubicBezTo>
                <a:cubicBezTo>
                  <a:pt x="605259" y="1479989"/>
                  <a:pt x="554859" y="1444837"/>
                  <a:pt x="533388" y="1394019"/>
                </a:cubicBezTo>
                <a:lnTo>
                  <a:pt x="526131" y="1357853"/>
                </a:lnTo>
                <a:lnTo>
                  <a:pt x="522288" y="1357045"/>
                </a:lnTo>
                <a:lnTo>
                  <a:pt x="522288" y="1363836"/>
                </a:lnTo>
                <a:cubicBezTo>
                  <a:pt x="522288" y="1364940"/>
                  <a:pt x="522288" y="1364940"/>
                  <a:pt x="522288" y="1364940"/>
                </a:cubicBezTo>
                <a:cubicBezTo>
                  <a:pt x="522288" y="1424725"/>
                  <a:pt x="473324" y="1473640"/>
                  <a:pt x="413478" y="1473640"/>
                </a:cubicBezTo>
                <a:cubicBezTo>
                  <a:pt x="108810" y="1473640"/>
                  <a:pt x="108810" y="1473640"/>
                  <a:pt x="108810" y="1473640"/>
                </a:cubicBezTo>
                <a:cubicBezTo>
                  <a:pt x="48964" y="1473640"/>
                  <a:pt x="0" y="1424725"/>
                  <a:pt x="0" y="1364940"/>
                </a:cubicBezTo>
                <a:cubicBezTo>
                  <a:pt x="0" y="799702"/>
                  <a:pt x="0" y="799702"/>
                  <a:pt x="0" y="799702"/>
                </a:cubicBezTo>
                <a:cubicBezTo>
                  <a:pt x="0" y="739917"/>
                  <a:pt x="48964" y="691002"/>
                  <a:pt x="108810" y="691002"/>
                </a:cubicBezTo>
                <a:cubicBezTo>
                  <a:pt x="413478" y="691002"/>
                  <a:pt x="413478" y="691002"/>
                  <a:pt x="413478" y="691002"/>
                </a:cubicBezTo>
                <a:cubicBezTo>
                  <a:pt x="473324" y="691002"/>
                  <a:pt x="522288" y="739917"/>
                  <a:pt x="522288" y="799702"/>
                </a:cubicBezTo>
                <a:lnTo>
                  <a:pt x="522288" y="800979"/>
                </a:lnTo>
                <a:lnTo>
                  <a:pt x="523219" y="801064"/>
                </a:lnTo>
                <a:cubicBezTo>
                  <a:pt x="523219" y="801064"/>
                  <a:pt x="523219" y="801064"/>
                  <a:pt x="828121" y="312219"/>
                </a:cubicBezTo>
                <a:cubicBezTo>
                  <a:pt x="828121" y="312219"/>
                  <a:pt x="828121" y="312219"/>
                  <a:pt x="806342" y="29775"/>
                </a:cubicBezTo>
                <a:cubicBezTo>
                  <a:pt x="824718" y="11443"/>
                  <a:pt x="866830" y="-3069"/>
                  <a:pt x="914300" y="559"/>
                </a:cubicBezTo>
                <a:close/>
              </a:path>
            </a:pathLst>
          </a:custGeom>
          <a:solidFill>
            <a:schemeClr val="accent1"/>
          </a:solidFill>
          <a:ln w="14288" cap="flat">
            <a:noFill/>
            <a:prstDash val="solid"/>
            <a:miter lim="800000"/>
            <a:headEnd/>
            <a:tailEnd/>
          </a:ln>
        </p:spPr>
        <p:txBody>
          <a:bodyPr vert="horz" wrap="square" lIns="548640" tIns="0" rIns="0" bIns="164592" numCol="1" anchor="b" anchorCtr="0" compatLnSpc="1">
            <a:prstTxWarp prst="textNoShape">
              <a:avLst/>
            </a:prstTxWarp>
          </a:bodyPr>
          <a:lstStyle/>
          <a:p>
            <a:pPr algn="ctr"/>
            <a:r>
              <a:rPr lang="en-US" sz="10000">
                <a:solidFill>
                  <a:srgbClr val="FFFFFF"/>
                </a:solidFill>
                <a:latin typeface="Socialico" pitchFamily="50" charset="0"/>
              </a:rPr>
              <a:t>L</a:t>
            </a:r>
            <a:endParaRPr lang="en-US" sz="10000" dirty="0">
              <a:solidFill>
                <a:srgbClr val="FFFFFF"/>
              </a:solidFill>
              <a:latin typeface="Socialico" pitchFamily="50" charset="0"/>
            </a:endParaRPr>
          </a:p>
        </p:txBody>
      </p:sp>
      <p:sp>
        <p:nvSpPr>
          <p:cNvPr id="160" name="Freeform 159"/>
          <p:cNvSpPr>
            <a:spLocks/>
          </p:cNvSpPr>
          <p:nvPr/>
        </p:nvSpPr>
        <p:spPr bwMode="auto">
          <a:xfrm rot="803068">
            <a:off x="11595995" y="7041443"/>
            <a:ext cx="2076890" cy="1849318"/>
          </a:xfrm>
          <a:custGeom>
            <a:avLst/>
            <a:gdLst>
              <a:gd name="connsiteX0" fmla="*/ 332582 w 1662113"/>
              <a:gd name="connsiteY0" fmla="*/ 1256152 h 1479989"/>
              <a:gd name="connsiteX1" fmla="*/ 261938 w 1662113"/>
              <a:gd name="connsiteY1" fmla="*/ 1326796 h 1479989"/>
              <a:gd name="connsiteX2" fmla="*/ 332582 w 1662113"/>
              <a:gd name="connsiteY2" fmla="*/ 1397440 h 1479989"/>
              <a:gd name="connsiteX3" fmla="*/ 403226 w 1662113"/>
              <a:gd name="connsiteY3" fmla="*/ 1326796 h 1479989"/>
              <a:gd name="connsiteX4" fmla="*/ 332582 w 1662113"/>
              <a:gd name="connsiteY4" fmla="*/ 1256152 h 1479989"/>
              <a:gd name="connsiteX5" fmla="*/ 914300 w 1662113"/>
              <a:gd name="connsiteY5" fmla="*/ 559 h 1479989"/>
              <a:gd name="connsiteX6" fmla="*/ 1111245 w 1662113"/>
              <a:gd name="connsiteY6" fmla="*/ 236176 h 1479989"/>
              <a:gd name="connsiteX7" fmla="*/ 1089466 w 1662113"/>
              <a:gd name="connsiteY7" fmla="*/ 540346 h 1479989"/>
              <a:gd name="connsiteX8" fmla="*/ 1088785 w 1662113"/>
              <a:gd name="connsiteY8" fmla="*/ 542383 h 1479989"/>
              <a:gd name="connsiteX9" fmla="*/ 1087927 w 1662113"/>
              <a:gd name="connsiteY9" fmla="*/ 544952 h 1479989"/>
              <a:gd name="connsiteX10" fmla="*/ 1089416 w 1662113"/>
              <a:gd name="connsiteY10" fmla="*/ 544952 h 1479989"/>
              <a:gd name="connsiteX11" fmla="*/ 1520439 w 1662113"/>
              <a:gd name="connsiteY11" fmla="*/ 544952 h 1479989"/>
              <a:gd name="connsiteX12" fmla="*/ 1662113 w 1662113"/>
              <a:gd name="connsiteY12" fmla="*/ 686240 h 1479989"/>
              <a:gd name="connsiteX13" fmla="*/ 1620905 w 1662113"/>
              <a:gd name="connsiteY13" fmla="*/ 786431 h 1479989"/>
              <a:gd name="connsiteX14" fmla="*/ 1591509 w 1662113"/>
              <a:gd name="connsiteY14" fmla="*/ 806096 h 1479989"/>
              <a:gd name="connsiteX15" fmla="*/ 1620905 w 1662113"/>
              <a:gd name="connsiteY15" fmla="*/ 825760 h 1479989"/>
              <a:gd name="connsiteX16" fmla="*/ 1662113 w 1662113"/>
              <a:gd name="connsiteY16" fmla="*/ 925952 h 1479989"/>
              <a:gd name="connsiteX17" fmla="*/ 1620905 w 1662113"/>
              <a:gd name="connsiteY17" fmla="*/ 1026143 h 1479989"/>
              <a:gd name="connsiteX18" fmla="*/ 1580670 w 1662113"/>
              <a:gd name="connsiteY18" fmla="*/ 1053058 h 1479989"/>
              <a:gd name="connsiteX19" fmla="*/ 1597036 w 1662113"/>
              <a:gd name="connsiteY19" fmla="*/ 1077331 h 1479989"/>
              <a:gd name="connsiteX20" fmla="*/ 1608139 w 1662113"/>
              <a:gd name="connsiteY20" fmla="*/ 1132327 h 1479989"/>
              <a:gd name="connsiteX21" fmla="*/ 1608138 w 1662113"/>
              <a:gd name="connsiteY21" fmla="*/ 1132327 h 1479989"/>
              <a:gd name="connsiteX22" fmla="*/ 1521846 w 1662113"/>
              <a:gd name="connsiteY22" fmla="*/ 1262512 h 1479989"/>
              <a:gd name="connsiteX23" fmla="*/ 1488974 w 1662113"/>
              <a:gd name="connsiteY23" fmla="*/ 1269148 h 1479989"/>
              <a:gd name="connsiteX24" fmla="*/ 1498613 w 1662113"/>
              <a:gd name="connsiteY24" fmla="*/ 1283384 h 1479989"/>
              <a:gd name="connsiteX25" fmla="*/ 1509713 w 1662113"/>
              <a:gd name="connsiteY25" fmla="*/ 1338702 h 1479989"/>
              <a:gd name="connsiteX26" fmla="*/ 1367085 w 1662113"/>
              <a:gd name="connsiteY26" fmla="*/ 1479989 h 1479989"/>
              <a:gd name="connsiteX27" fmla="*/ 664916 w 1662113"/>
              <a:gd name="connsiteY27" fmla="*/ 1479989 h 1479989"/>
              <a:gd name="connsiteX28" fmla="*/ 533388 w 1662113"/>
              <a:gd name="connsiteY28" fmla="*/ 1394019 h 1479989"/>
              <a:gd name="connsiteX29" fmla="*/ 526131 w 1662113"/>
              <a:gd name="connsiteY29" fmla="*/ 1357853 h 1479989"/>
              <a:gd name="connsiteX30" fmla="*/ 522288 w 1662113"/>
              <a:gd name="connsiteY30" fmla="*/ 1357045 h 1479989"/>
              <a:gd name="connsiteX31" fmla="*/ 522288 w 1662113"/>
              <a:gd name="connsiteY31" fmla="*/ 1363836 h 1479989"/>
              <a:gd name="connsiteX32" fmla="*/ 522288 w 1662113"/>
              <a:gd name="connsiteY32" fmla="*/ 1364940 h 1479989"/>
              <a:gd name="connsiteX33" fmla="*/ 413478 w 1662113"/>
              <a:gd name="connsiteY33" fmla="*/ 1473640 h 1479989"/>
              <a:gd name="connsiteX34" fmla="*/ 108810 w 1662113"/>
              <a:gd name="connsiteY34" fmla="*/ 1473640 h 1479989"/>
              <a:gd name="connsiteX35" fmla="*/ 0 w 1662113"/>
              <a:gd name="connsiteY35" fmla="*/ 1364940 h 1479989"/>
              <a:gd name="connsiteX36" fmla="*/ 0 w 1662113"/>
              <a:gd name="connsiteY36" fmla="*/ 799702 h 1479989"/>
              <a:gd name="connsiteX37" fmla="*/ 108810 w 1662113"/>
              <a:gd name="connsiteY37" fmla="*/ 691002 h 1479989"/>
              <a:gd name="connsiteX38" fmla="*/ 413478 w 1662113"/>
              <a:gd name="connsiteY38" fmla="*/ 691002 h 1479989"/>
              <a:gd name="connsiteX39" fmla="*/ 522288 w 1662113"/>
              <a:gd name="connsiteY39" fmla="*/ 799702 h 1479989"/>
              <a:gd name="connsiteX40" fmla="*/ 522288 w 1662113"/>
              <a:gd name="connsiteY40" fmla="*/ 800979 h 1479989"/>
              <a:gd name="connsiteX41" fmla="*/ 523219 w 1662113"/>
              <a:gd name="connsiteY41" fmla="*/ 801064 h 1479989"/>
              <a:gd name="connsiteX42" fmla="*/ 828121 w 1662113"/>
              <a:gd name="connsiteY42" fmla="*/ 312219 h 1479989"/>
              <a:gd name="connsiteX43" fmla="*/ 806342 w 1662113"/>
              <a:gd name="connsiteY43" fmla="*/ 29775 h 1479989"/>
              <a:gd name="connsiteX44" fmla="*/ 914300 w 1662113"/>
              <a:gd name="connsiteY44" fmla="*/ 559 h 147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662113" h="1479989">
                <a:moveTo>
                  <a:pt x="332582" y="1256152"/>
                </a:moveTo>
                <a:cubicBezTo>
                  <a:pt x="294543" y="1256152"/>
                  <a:pt x="261938" y="1288757"/>
                  <a:pt x="261938" y="1326796"/>
                </a:cubicBezTo>
                <a:cubicBezTo>
                  <a:pt x="261938" y="1364835"/>
                  <a:pt x="294543" y="1397440"/>
                  <a:pt x="332582" y="1397440"/>
                </a:cubicBezTo>
                <a:cubicBezTo>
                  <a:pt x="370621" y="1397440"/>
                  <a:pt x="403226" y="1364835"/>
                  <a:pt x="403226" y="1326796"/>
                </a:cubicBezTo>
                <a:cubicBezTo>
                  <a:pt x="403226" y="1288757"/>
                  <a:pt x="370621" y="1256152"/>
                  <a:pt x="332582" y="1256152"/>
                </a:cubicBezTo>
                <a:close/>
                <a:moveTo>
                  <a:pt x="914300" y="559"/>
                </a:moveTo>
                <a:cubicBezTo>
                  <a:pt x="993419" y="6606"/>
                  <a:pt x="1087424" y="63044"/>
                  <a:pt x="1111245" y="236176"/>
                </a:cubicBezTo>
                <a:cubicBezTo>
                  <a:pt x="1130301" y="382830"/>
                  <a:pt x="1089466" y="540346"/>
                  <a:pt x="1089466" y="540346"/>
                </a:cubicBezTo>
                <a:cubicBezTo>
                  <a:pt x="1089466" y="540346"/>
                  <a:pt x="1089466" y="540346"/>
                  <a:pt x="1088785" y="542383"/>
                </a:cubicBezTo>
                <a:lnTo>
                  <a:pt x="1087927" y="544952"/>
                </a:lnTo>
                <a:lnTo>
                  <a:pt x="1089416" y="544952"/>
                </a:lnTo>
                <a:cubicBezTo>
                  <a:pt x="1520439" y="544952"/>
                  <a:pt x="1520439" y="544952"/>
                  <a:pt x="1520439" y="544952"/>
                </a:cubicBezTo>
                <a:cubicBezTo>
                  <a:pt x="1599450" y="544952"/>
                  <a:pt x="1662113" y="607445"/>
                  <a:pt x="1662113" y="686240"/>
                </a:cubicBezTo>
                <a:cubicBezTo>
                  <a:pt x="1662113" y="725637"/>
                  <a:pt x="1646447" y="760959"/>
                  <a:pt x="1620905" y="786431"/>
                </a:cubicBezTo>
                <a:lnTo>
                  <a:pt x="1591509" y="806096"/>
                </a:lnTo>
                <a:lnTo>
                  <a:pt x="1620905" y="825760"/>
                </a:lnTo>
                <a:cubicBezTo>
                  <a:pt x="1646447" y="851232"/>
                  <a:pt x="1662113" y="886554"/>
                  <a:pt x="1662113" y="925952"/>
                </a:cubicBezTo>
                <a:cubicBezTo>
                  <a:pt x="1662113" y="965349"/>
                  <a:pt x="1646447" y="1000671"/>
                  <a:pt x="1620905" y="1026143"/>
                </a:cubicBezTo>
                <a:lnTo>
                  <a:pt x="1580670" y="1053058"/>
                </a:lnTo>
                <a:lnTo>
                  <a:pt x="1597036" y="1077331"/>
                </a:lnTo>
                <a:cubicBezTo>
                  <a:pt x="1604185" y="1094235"/>
                  <a:pt x="1608139" y="1112819"/>
                  <a:pt x="1608139" y="1132327"/>
                </a:cubicBezTo>
                <a:lnTo>
                  <a:pt x="1608138" y="1132327"/>
                </a:lnTo>
                <a:cubicBezTo>
                  <a:pt x="1608138" y="1190850"/>
                  <a:pt x="1572556" y="1241063"/>
                  <a:pt x="1521846" y="1262512"/>
                </a:cubicBezTo>
                <a:lnTo>
                  <a:pt x="1488974" y="1269148"/>
                </a:lnTo>
                <a:lnTo>
                  <a:pt x="1498613" y="1283384"/>
                </a:lnTo>
                <a:cubicBezTo>
                  <a:pt x="1505770" y="1300323"/>
                  <a:pt x="1509713" y="1319003"/>
                  <a:pt x="1509713" y="1338702"/>
                </a:cubicBezTo>
                <a:cubicBezTo>
                  <a:pt x="1509713" y="1417497"/>
                  <a:pt x="1446628" y="1479989"/>
                  <a:pt x="1367085" y="1479989"/>
                </a:cubicBezTo>
                <a:cubicBezTo>
                  <a:pt x="664916" y="1479989"/>
                  <a:pt x="664916" y="1479989"/>
                  <a:pt x="664916" y="1479989"/>
                </a:cubicBezTo>
                <a:cubicBezTo>
                  <a:pt x="605259" y="1479989"/>
                  <a:pt x="554859" y="1444837"/>
                  <a:pt x="533388" y="1394019"/>
                </a:cubicBezTo>
                <a:lnTo>
                  <a:pt x="526131" y="1357853"/>
                </a:lnTo>
                <a:lnTo>
                  <a:pt x="522288" y="1357045"/>
                </a:lnTo>
                <a:lnTo>
                  <a:pt x="522288" y="1363836"/>
                </a:lnTo>
                <a:cubicBezTo>
                  <a:pt x="522288" y="1364940"/>
                  <a:pt x="522288" y="1364940"/>
                  <a:pt x="522288" y="1364940"/>
                </a:cubicBezTo>
                <a:cubicBezTo>
                  <a:pt x="522288" y="1424725"/>
                  <a:pt x="473324" y="1473640"/>
                  <a:pt x="413478" y="1473640"/>
                </a:cubicBezTo>
                <a:cubicBezTo>
                  <a:pt x="108810" y="1473640"/>
                  <a:pt x="108810" y="1473640"/>
                  <a:pt x="108810" y="1473640"/>
                </a:cubicBezTo>
                <a:cubicBezTo>
                  <a:pt x="48964" y="1473640"/>
                  <a:pt x="0" y="1424725"/>
                  <a:pt x="0" y="1364940"/>
                </a:cubicBezTo>
                <a:cubicBezTo>
                  <a:pt x="0" y="799702"/>
                  <a:pt x="0" y="799702"/>
                  <a:pt x="0" y="799702"/>
                </a:cubicBezTo>
                <a:cubicBezTo>
                  <a:pt x="0" y="739917"/>
                  <a:pt x="48964" y="691002"/>
                  <a:pt x="108810" y="691002"/>
                </a:cubicBezTo>
                <a:cubicBezTo>
                  <a:pt x="413478" y="691002"/>
                  <a:pt x="413478" y="691002"/>
                  <a:pt x="413478" y="691002"/>
                </a:cubicBezTo>
                <a:cubicBezTo>
                  <a:pt x="473324" y="691002"/>
                  <a:pt x="522288" y="739917"/>
                  <a:pt x="522288" y="799702"/>
                </a:cubicBezTo>
                <a:lnTo>
                  <a:pt x="522288" y="800979"/>
                </a:lnTo>
                <a:lnTo>
                  <a:pt x="523219" y="801064"/>
                </a:lnTo>
                <a:cubicBezTo>
                  <a:pt x="523219" y="801064"/>
                  <a:pt x="523219" y="801064"/>
                  <a:pt x="828121" y="312219"/>
                </a:cubicBezTo>
                <a:cubicBezTo>
                  <a:pt x="828121" y="312219"/>
                  <a:pt x="828121" y="312219"/>
                  <a:pt x="806342" y="29775"/>
                </a:cubicBezTo>
                <a:cubicBezTo>
                  <a:pt x="824718" y="11443"/>
                  <a:pt x="866830" y="-3069"/>
                  <a:pt x="914300" y="559"/>
                </a:cubicBezTo>
                <a:close/>
              </a:path>
            </a:pathLst>
          </a:custGeom>
          <a:solidFill>
            <a:schemeClr val="accent5"/>
          </a:solidFill>
          <a:ln w="14288" cap="flat">
            <a:noFill/>
            <a:prstDash val="solid"/>
            <a:miter lim="800000"/>
            <a:headEnd/>
            <a:tailEnd/>
          </a:ln>
        </p:spPr>
        <p:txBody>
          <a:bodyPr vert="horz" wrap="square" lIns="548640" tIns="0" rIns="0" bIns="164592" numCol="1" anchor="b" anchorCtr="0" compatLnSpc="1">
            <a:prstTxWarp prst="textNoShape">
              <a:avLst/>
            </a:prstTxWarp>
          </a:bodyPr>
          <a:lstStyle/>
          <a:p>
            <a:pPr algn="ctr"/>
            <a:r>
              <a:rPr lang="en-US" sz="8800">
                <a:solidFill>
                  <a:srgbClr val="FFFFFF"/>
                </a:solidFill>
                <a:latin typeface="Socialico" pitchFamily="50" charset="0"/>
              </a:rPr>
              <a:t>:</a:t>
            </a:r>
            <a:endParaRPr lang="en-US" sz="8800" dirty="0">
              <a:solidFill>
                <a:srgbClr val="FFFFFF"/>
              </a:solidFill>
              <a:latin typeface="Socialico" pitchFamily="50" charset="0"/>
            </a:endParaRPr>
          </a:p>
        </p:txBody>
      </p:sp>
      <p:sp>
        <p:nvSpPr>
          <p:cNvPr id="162" name="Freeform 161"/>
          <p:cNvSpPr>
            <a:spLocks/>
          </p:cNvSpPr>
          <p:nvPr/>
        </p:nvSpPr>
        <p:spPr bwMode="auto">
          <a:xfrm>
            <a:off x="11988475" y="3540198"/>
            <a:ext cx="2168578" cy="1930960"/>
          </a:xfrm>
          <a:custGeom>
            <a:avLst/>
            <a:gdLst>
              <a:gd name="connsiteX0" fmla="*/ 332582 w 1662113"/>
              <a:gd name="connsiteY0" fmla="*/ 1256152 h 1479989"/>
              <a:gd name="connsiteX1" fmla="*/ 261938 w 1662113"/>
              <a:gd name="connsiteY1" fmla="*/ 1326796 h 1479989"/>
              <a:gd name="connsiteX2" fmla="*/ 332582 w 1662113"/>
              <a:gd name="connsiteY2" fmla="*/ 1397440 h 1479989"/>
              <a:gd name="connsiteX3" fmla="*/ 403226 w 1662113"/>
              <a:gd name="connsiteY3" fmla="*/ 1326796 h 1479989"/>
              <a:gd name="connsiteX4" fmla="*/ 332582 w 1662113"/>
              <a:gd name="connsiteY4" fmla="*/ 1256152 h 1479989"/>
              <a:gd name="connsiteX5" fmla="*/ 914300 w 1662113"/>
              <a:gd name="connsiteY5" fmla="*/ 559 h 1479989"/>
              <a:gd name="connsiteX6" fmla="*/ 1111245 w 1662113"/>
              <a:gd name="connsiteY6" fmla="*/ 236176 h 1479989"/>
              <a:gd name="connsiteX7" fmla="*/ 1089466 w 1662113"/>
              <a:gd name="connsiteY7" fmla="*/ 540346 h 1479989"/>
              <a:gd name="connsiteX8" fmla="*/ 1088785 w 1662113"/>
              <a:gd name="connsiteY8" fmla="*/ 542383 h 1479989"/>
              <a:gd name="connsiteX9" fmla="*/ 1087927 w 1662113"/>
              <a:gd name="connsiteY9" fmla="*/ 544952 h 1479989"/>
              <a:gd name="connsiteX10" fmla="*/ 1089416 w 1662113"/>
              <a:gd name="connsiteY10" fmla="*/ 544952 h 1479989"/>
              <a:gd name="connsiteX11" fmla="*/ 1520439 w 1662113"/>
              <a:gd name="connsiteY11" fmla="*/ 544952 h 1479989"/>
              <a:gd name="connsiteX12" fmla="*/ 1662113 w 1662113"/>
              <a:gd name="connsiteY12" fmla="*/ 686240 h 1479989"/>
              <a:gd name="connsiteX13" fmla="*/ 1620905 w 1662113"/>
              <a:gd name="connsiteY13" fmla="*/ 786431 h 1479989"/>
              <a:gd name="connsiteX14" fmla="*/ 1591509 w 1662113"/>
              <a:gd name="connsiteY14" fmla="*/ 806096 h 1479989"/>
              <a:gd name="connsiteX15" fmla="*/ 1620905 w 1662113"/>
              <a:gd name="connsiteY15" fmla="*/ 825760 h 1479989"/>
              <a:gd name="connsiteX16" fmla="*/ 1662113 w 1662113"/>
              <a:gd name="connsiteY16" fmla="*/ 925952 h 1479989"/>
              <a:gd name="connsiteX17" fmla="*/ 1620905 w 1662113"/>
              <a:gd name="connsiteY17" fmla="*/ 1026143 h 1479989"/>
              <a:gd name="connsiteX18" fmla="*/ 1580670 w 1662113"/>
              <a:gd name="connsiteY18" fmla="*/ 1053058 h 1479989"/>
              <a:gd name="connsiteX19" fmla="*/ 1597036 w 1662113"/>
              <a:gd name="connsiteY19" fmla="*/ 1077331 h 1479989"/>
              <a:gd name="connsiteX20" fmla="*/ 1608139 w 1662113"/>
              <a:gd name="connsiteY20" fmla="*/ 1132327 h 1479989"/>
              <a:gd name="connsiteX21" fmla="*/ 1608138 w 1662113"/>
              <a:gd name="connsiteY21" fmla="*/ 1132327 h 1479989"/>
              <a:gd name="connsiteX22" fmla="*/ 1521846 w 1662113"/>
              <a:gd name="connsiteY22" fmla="*/ 1262512 h 1479989"/>
              <a:gd name="connsiteX23" fmla="*/ 1488974 w 1662113"/>
              <a:gd name="connsiteY23" fmla="*/ 1269148 h 1479989"/>
              <a:gd name="connsiteX24" fmla="*/ 1498613 w 1662113"/>
              <a:gd name="connsiteY24" fmla="*/ 1283384 h 1479989"/>
              <a:gd name="connsiteX25" fmla="*/ 1509713 w 1662113"/>
              <a:gd name="connsiteY25" fmla="*/ 1338702 h 1479989"/>
              <a:gd name="connsiteX26" fmla="*/ 1367085 w 1662113"/>
              <a:gd name="connsiteY26" fmla="*/ 1479989 h 1479989"/>
              <a:gd name="connsiteX27" fmla="*/ 664916 w 1662113"/>
              <a:gd name="connsiteY27" fmla="*/ 1479989 h 1479989"/>
              <a:gd name="connsiteX28" fmla="*/ 533388 w 1662113"/>
              <a:gd name="connsiteY28" fmla="*/ 1394019 h 1479989"/>
              <a:gd name="connsiteX29" fmla="*/ 526131 w 1662113"/>
              <a:gd name="connsiteY29" fmla="*/ 1357853 h 1479989"/>
              <a:gd name="connsiteX30" fmla="*/ 522288 w 1662113"/>
              <a:gd name="connsiteY30" fmla="*/ 1357045 h 1479989"/>
              <a:gd name="connsiteX31" fmla="*/ 522288 w 1662113"/>
              <a:gd name="connsiteY31" fmla="*/ 1363836 h 1479989"/>
              <a:gd name="connsiteX32" fmla="*/ 522288 w 1662113"/>
              <a:gd name="connsiteY32" fmla="*/ 1364940 h 1479989"/>
              <a:gd name="connsiteX33" fmla="*/ 413478 w 1662113"/>
              <a:gd name="connsiteY33" fmla="*/ 1473640 h 1479989"/>
              <a:gd name="connsiteX34" fmla="*/ 108810 w 1662113"/>
              <a:gd name="connsiteY34" fmla="*/ 1473640 h 1479989"/>
              <a:gd name="connsiteX35" fmla="*/ 0 w 1662113"/>
              <a:gd name="connsiteY35" fmla="*/ 1364940 h 1479989"/>
              <a:gd name="connsiteX36" fmla="*/ 0 w 1662113"/>
              <a:gd name="connsiteY36" fmla="*/ 799702 h 1479989"/>
              <a:gd name="connsiteX37" fmla="*/ 108810 w 1662113"/>
              <a:gd name="connsiteY37" fmla="*/ 691002 h 1479989"/>
              <a:gd name="connsiteX38" fmla="*/ 413478 w 1662113"/>
              <a:gd name="connsiteY38" fmla="*/ 691002 h 1479989"/>
              <a:gd name="connsiteX39" fmla="*/ 522288 w 1662113"/>
              <a:gd name="connsiteY39" fmla="*/ 799702 h 1479989"/>
              <a:gd name="connsiteX40" fmla="*/ 522288 w 1662113"/>
              <a:gd name="connsiteY40" fmla="*/ 800979 h 1479989"/>
              <a:gd name="connsiteX41" fmla="*/ 523219 w 1662113"/>
              <a:gd name="connsiteY41" fmla="*/ 801064 h 1479989"/>
              <a:gd name="connsiteX42" fmla="*/ 828121 w 1662113"/>
              <a:gd name="connsiteY42" fmla="*/ 312219 h 1479989"/>
              <a:gd name="connsiteX43" fmla="*/ 806342 w 1662113"/>
              <a:gd name="connsiteY43" fmla="*/ 29775 h 1479989"/>
              <a:gd name="connsiteX44" fmla="*/ 914300 w 1662113"/>
              <a:gd name="connsiteY44" fmla="*/ 559 h 147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662113" h="1479989">
                <a:moveTo>
                  <a:pt x="332582" y="1256152"/>
                </a:moveTo>
                <a:cubicBezTo>
                  <a:pt x="294543" y="1256152"/>
                  <a:pt x="261938" y="1288757"/>
                  <a:pt x="261938" y="1326796"/>
                </a:cubicBezTo>
                <a:cubicBezTo>
                  <a:pt x="261938" y="1364835"/>
                  <a:pt x="294543" y="1397440"/>
                  <a:pt x="332582" y="1397440"/>
                </a:cubicBezTo>
                <a:cubicBezTo>
                  <a:pt x="370621" y="1397440"/>
                  <a:pt x="403226" y="1364835"/>
                  <a:pt x="403226" y="1326796"/>
                </a:cubicBezTo>
                <a:cubicBezTo>
                  <a:pt x="403226" y="1288757"/>
                  <a:pt x="370621" y="1256152"/>
                  <a:pt x="332582" y="1256152"/>
                </a:cubicBezTo>
                <a:close/>
                <a:moveTo>
                  <a:pt x="914300" y="559"/>
                </a:moveTo>
                <a:cubicBezTo>
                  <a:pt x="993419" y="6606"/>
                  <a:pt x="1087424" y="63044"/>
                  <a:pt x="1111245" y="236176"/>
                </a:cubicBezTo>
                <a:cubicBezTo>
                  <a:pt x="1130301" y="382830"/>
                  <a:pt x="1089466" y="540346"/>
                  <a:pt x="1089466" y="540346"/>
                </a:cubicBezTo>
                <a:cubicBezTo>
                  <a:pt x="1089466" y="540346"/>
                  <a:pt x="1089466" y="540346"/>
                  <a:pt x="1088785" y="542383"/>
                </a:cubicBezTo>
                <a:lnTo>
                  <a:pt x="1087927" y="544952"/>
                </a:lnTo>
                <a:lnTo>
                  <a:pt x="1089416" y="544952"/>
                </a:lnTo>
                <a:cubicBezTo>
                  <a:pt x="1520439" y="544952"/>
                  <a:pt x="1520439" y="544952"/>
                  <a:pt x="1520439" y="544952"/>
                </a:cubicBezTo>
                <a:cubicBezTo>
                  <a:pt x="1599450" y="544952"/>
                  <a:pt x="1662113" y="607445"/>
                  <a:pt x="1662113" y="686240"/>
                </a:cubicBezTo>
                <a:cubicBezTo>
                  <a:pt x="1662113" y="725637"/>
                  <a:pt x="1646447" y="760959"/>
                  <a:pt x="1620905" y="786431"/>
                </a:cubicBezTo>
                <a:lnTo>
                  <a:pt x="1591509" y="806096"/>
                </a:lnTo>
                <a:lnTo>
                  <a:pt x="1620905" y="825760"/>
                </a:lnTo>
                <a:cubicBezTo>
                  <a:pt x="1646447" y="851232"/>
                  <a:pt x="1662113" y="886554"/>
                  <a:pt x="1662113" y="925952"/>
                </a:cubicBezTo>
                <a:cubicBezTo>
                  <a:pt x="1662113" y="965349"/>
                  <a:pt x="1646447" y="1000671"/>
                  <a:pt x="1620905" y="1026143"/>
                </a:cubicBezTo>
                <a:lnTo>
                  <a:pt x="1580670" y="1053058"/>
                </a:lnTo>
                <a:lnTo>
                  <a:pt x="1597036" y="1077331"/>
                </a:lnTo>
                <a:cubicBezTo>
                  <a:pt x="1604185" y="1094235"/>
                  <a:pt x="1608139" y="1112819"/>
                  <a:pt x="1608139" y="1132327"/>
                </a:cubicBezTo>
                <a:lnTo>
                  <a:pt x="1608138" y="1132327"/>
                </a:lnTo>
                <a:cubicBezTo>
                  <a:pt x="1608138" y="1190850"/>
                  <a:pt x="1572556" y="1241063"/>
                  <a:pt x="1521846" y="1262512"/>
                </a:cubicBezTo>
                <a:lnTo>
                  <a:pt x="1488974" y="1269148"/>
                </a:lnTo>
                <a:lnTo>
                  <a:pt x="1498613" y="1283384"/>
                </a:lnTo>
                <a:cubicBezTo>
                  <a:pt x="1505770" y="1300323"/>
                  <a:pt x="1509713" y="1319003"/>
                  <a:pt x="1509713" y="1338702"/>
                </a:cubicBezTo>
                <a:cubicBezTo>
                  <a:pt x="1509713" y="1417497"/>
                  <a:pt x="1446628" y="1479989"/>
                  <a:pt x="1367085" y="1479989"/>
                </a:cubicBezTo>
                <a:cubicBezTo>
                  <a:pt x="664916" y="1479989"/>
                  <a:pt x="664916" y="1479989"/>
                  <a:pt x="664916" y="1479989"/>
                </a:cubicBezTo>
                <a:cubicBezTo>
                  <a:pt x="605259" y="1479989"/>
                  <a:pt x="554859" y="1444837"/>
                  <a:pt x="533388" y="1394019"/>
                </a:cubicBezTo>
                <a:lnTo>
                  <a:pt x="526131" y="1357853"/>
                </a:lnTo>
                <a:lnTo>
                  <a:pt x="522288" y="1357045"/>
                </a:lnTo>
                <a:lnTo>
                  <a:pt x="522288" y="1363836"/>
                </a:lnTo>
                <a:cubicBezTo>
                  <a:pt x="522288" y="1364940"/>
                  <a:pt x="522288" y="1364940"/>
                  <a:pt x="522288" y="1364940"/>
                </a:cubicBezTo>
                <a:cubicBezTo>
                  <a:pt x="522288" y="1424725"/>
                  <a:pt x="473324" y="1473640"/>
                  <a:pt x="413478" y="1473640"/>
                </a:cubicBezTo>
                <a:cubicBezTo>
                  <a:pt x="108810" y="1473640"/>
                  <a:pt x="108810" y="1473640"/>
                  <a:pt x="108810" y="1473640"/>
                </a:cubicBezTo>
                <a:cubicBezTo>
                  <a:pt x="48964" y="1473640"/>
                  <a:pt x="0" y="1424725"/>
                  <a:pt x="0" y="1364940"/>
                </a:cubicBezTo>
                <a:cubicBezTo>
                  <a:pt x="0" y="799702"/>
                  <a:pt x="0" y="799702"/>
                  <a:pt x="0" y="799702"/>
                </a:cubicBezTo>
                <a:cubicBezTo>
                  <a:pt x="0" y="739917"/>
                  <a:pt x="48964" y="691002"/>
                  <a:pt x="108810" y="691002"/>
                </a:cubicBezTo>
                <a:cubicBezTo>
                  <a:pt x="413478" y="691002"/>
                  <a:pt x="413478" y="691002"/>
                  <a:pt x="413478" y="691002"/>
                </a:cubicBezTo>
                <a:cubicBezTo>
                  <a:pt x="473324" y="691002"/>
                  <a:pt x="522288" y="739917"/>
                  <a:pt x="522288" y="799702"/>
                </a:cubicBezTo>
                <a:lnTo>
                  <a:pt x="522288" y="800979"/>
                </a:lnTo>
                <a:lnTo>
                  <a:pt x="523219" y="801064"/>
                </a:lnTo>
                <a:cubicBezTo>
                  <a:pt x="523219" y="801064"/>
                  <a:pt x="523219" y="801064"/>
                  <a:pt x="828121" y="312219"/>
                </a:cubicBezTo>
                <a:cubicBezTo>
                  <a:pt x="828121" y="312219"/>
                  <a:pt x="828121" y="312219"/>
                  <a:pt x="806342" y="29775"/>
                </a:cubicBezTo>
                <a:cubicBezTo>
                  <a:pt x="824718" y="11443"/>
                  <a:pt x="866830" y="-3069"/>
                  <a:pt x="914300" y="559"/>
                </a:cubicBezTo>
                <a:close/>
              </a:path>
            </a:pathLst>
          </a:custGeom>
          <a:solidFill>
            <a:schemeClr val="accent5"/>
          </a:solidFill>
          <a:ln w="14288" cap="flat">
            <a:noFill/>
            <a:prstDash val="solid"/>
            <a:miter lim="800000"/>
            <a:headEnd/>
            <a:tailEnd/>
          </a:ln>
        </p:spPr>
        <p:txBody>
          <a:bodyPr vert="horz" wrap="square" lIns="548640" tIns="0" rIns="0" bIns="164592" numCol="1" anchor="b" anchorCtr="0" compatLnSpc="1">
            <a:prstTxWarp prst="textNoShape">
              <a:avLst/>
            </a:prstTxWarp>
          </a:bodyPr>
          <a:lstStyle/>
          <a:p>
            <a:pPr algn="ctr"/>
            <a:r>
              <a:rPr lang="en-US" sz="8000">
                <a:solidFill>
                  <a:srgbClr val="FFFFFF"/>
                </a:solidFill>
                <a:latin typeface="Socialico" pitchFamily="50" charset="0"/>
              </a:rPr>
              <a:t>V</a:t>
            </a:r>
            <a:endParaRPr lang="en-US" sz="8000" dirty="0">
              <a:solidFill>
                <a:srgbClr val="FFFFFF"/>
              </a:solidFill>
              <a:latin typeface="Socialico" pitchFamily="50" charset="0"/>
            </a:endParaRPr>
          </a:p>
        </p:txBody>
      </p:sp>
      <p:sp>
        <p:nvSpPr>
          <p:cNvPr id="164" name="Freeform 163"/>
          <p:cNvSpPr>
            <a:spLocks/>
          </p:cNvSpPr>
          <p:nvPr/>
        </p:nvSpPr>
        <p:spPr bwMode="auto">
          <a:xfrm>
            <a:off x="9734165" y="6098799"/>
            <a:ext cx="1961662" cy="1746718"/>
          </a:xfrm>
          <a:custGeom>
            <a:avLst/>
            <a:gdLst>
              <a:gd name="connsiteX0" fmla="*/ 332582 w 1662113"/>
              <a:gd name="connsiteY0" fmla="*/ 1256152 h 1479989"/>
              <a:gd name="connsiteX1" fmla="*/ 261938 w 1662113"/>
              <a:gd name="connsiteY1" fmla="*/ 1326796 h 1479989"/>
              <a:gd name="connsiteX2" fmla="*/ 332582 w 1662113"/>
              <a:gd name="connsiteY2" fmla="*/ 1397440 h 1479989"/>
              <a:gd name="connsiteX3" fmla="*/ 403226 w 1662113"/>
              <a:gd name="connsiteY3" fmla="*/ 1326796 h 1479989"/>
              <a:gd name="connsiteX4" fmla="*/ 332582 w 1662113"/>
              <a:gd name="connsiteY4" fmla="*/ 1256152 h 1479989"/>
              <a:gd name="connsiteX5" fmla="*/ 914300 w 1662113"/>
              <a:gd name="connsiteY5" fmla="*/ 559 h 1479989"/>
              <a:gd name="connsiteX6" fmla="*/ 1111245 w 1662113"/>
              <a:gd name="connsiteY6" fmla="*/ 236176 h 1479989"/>
              <a:gd name="connsiteX7" fmla="*/ 1089466 w 1662113"/>
              <a:gd name="connsiteY7" fmla="*/ 540346 h 1479989"/>
              <a:gd name="connsiteX8" fmla="*/ 1088785 w 1662113"/>
              <a:gd name="connsiteY8" fmla="*/ 542383 h 1479989"/>
              <a:gd name="connsiteX9" fmla="*/ 1087927 w 1662113"/>
              <a:gd name="connsiteY9" fmla="*/ 544952 h 1479989"/>
              <a:gd name="connsiteX10" fmla="*/ 1089416 w 1662113"/>
              <a:gd name="connsiteY10" fmla="*/ 544952 h 1479989"/>
              <a:gd name="connsiteX11" fmla="*/ 1520439 w 1662113"/>
              <a:gd name="connsiteY11" fmla="*/ 544952 h 1479989"/>
              <a:gd name="connsiteX12" fmla="*/ 1662113 w 1662113"/>
              <a:gd name="connsiteY12" fmla="*/ 686240 h 1479989"/>
              <a:gd name="connsiteX13" fmla="*/ 1620905 w 1662113"/>
              <a:gd name="connsiteY13" fmla="*/ 786431 h 1479989"/>
              <a:gd name="connsiteX14" fmla="*/ 1591509 w 1662113"/>
              <a:gd name="connsiteY14" fmla="*/ 806096 h 1479989"/>
              <a:gd name="connsiteX15" fmla="*/ 1620905 w 1662113"/>
              <a:gd name="connsiteY15" fmla="*/ 825760 h 1479989"/>
              <a:gd name="connsiteX16" fmla="*/ 1662113 w 1662113"/>
              <a:gd name="connsiteY16" fmla="*/ 925952 h 1479989"/>
              <a:gd name="connsiteX17" fmla="*/ 1620905 w 1662113"/>
              <a:gd name="connsiteY17" fmla="*/ 1026143 h 1479989"/>
              <a:gd name="connsiteX18" fmla="*/ 1580670 w 1662113"/>
              <a:gd name="connsiteY18" fmla="*/ 1053058 h 1479989"/>
              <a:gd name="connsiteX19" fmla="*/ 1597036 w 1662113"/>
              <a:gd name="connsiteY19" fmla="*/ 1077331 h 1479989"/>
              <a:gd name="connsiteX20" fmla="*/ 1608139 w 1662113"/>
              <a:gd name="connsiteY20" fmla="*/ 1132327 h 1479989"/>
              <a:gd name="connsiteX21" fmla="*/ 1608138 w 1662113"/>
              <a:gd name="connsiteY21" fmla="*/ 1132327 h 1479989"/>
              <a:gd name="connsiteX22" fmla="*/ 1521846 w 1662113"/>
              <a:gd name="connsiteY22" fmla="*/ 1262512 h 1479989"/>
              <a:gd name="connsiteX23" fmla="*/ 1488974 w 1662113"/>
              <a:gd name="connsiteY23" fmla="*/ 1269148 h 1479989"/>
              <a:gd name="connsiteX24" fmla="*/ 1498613 w 1662113"/>
              <a:gd name="connsiteY24" fmla="*/ 1283384 h 1479989"/>
              <a:gd name="connsiteX25" fmla="*/ 1509713 w 1662113"/>
              <a:gd name="connsiteY25" fmla="*/ 1338702 h 1479989"/>
              <a:gd name="connsiteX26" fmla="*/ 1367085 w 1662113"/>
              <a:gd name="connsiteY26" fmla="*/ 1479989 h 1479989"/>
              <a:gd name="connsiteX27" fmla="*/ 664916 w 1662113"/>
              <a:gd name="connsiteY27" fmla="*/ 1479989 h 1479989"/>
              <a:gd name="connsiteX28" fmla="*/ 533388 w 1662113"/>
              <a:gd name="connsiteY28" fmla="*/ 1394019 h 1479989"/>
              <a:gd name="connsiteX29" fmla="*/ 526131 w 1662113"/>
              <a:gd name="connsiteY29" fmla="*/ 1357853 h 1479989"/>
              <a:gd name="connsiteX30" fmla="*/ 522288 w 1662113"/>
              <a:gd name="connsiteY30" fmla="*/ 1357045 h 1479989"/>
              <a:gd name="connsiteX31" fmla="*/ 522288 w 1662113"/>
              <a:gd name="connsiteY31" fmla="*/ 1363836 h 1479989"/>
              <a:gd name="connsiteX32" fmla="*/ 522288 w 1662113"/>
              <a:gd name="connsiteY32" fmla="*/ 1364940 h 1479989"/>
              <a:gd name="connsiteX33" fmla="*/ 413478 w 1662113"/>
              <a:gd name="connsiteY33" fmla="*/ 1473640 h 1479989"/>
              <a:gd name="connsiteX34" fmla="*/ 108810 w 1662113"/>
              <a:gd name="connsiteY34" fmla="*/ 1473640 h 1479989"/>
              <a:gd name="connsiteX35" fmla="*/ 0 w 1662113"/>
              <a:gd name="connsiteY35" fmla="*/ 1364940 h 1479989"/>
              <a:gd name="connsiteX36" fmla="*/ 0 w 1662113"/>
              <a:gd name="connsiteY36" fmla="*/ 799702 h 1479989"/>
              <a:gd name="connsiteX37" fmla="*/ 108810 w 1662113"/>
              <a:gd name="connsiteY37" fmla="*/ 691002 h 1479989"/>
              <a:gd name="connsiteX38" fmla="*/ 413478 w 1662113"/>
              <a:gd name="connsiteY38" fmla="*/ 691002 h 1479989"/>
              <a:gd name="connsiteX39" fmla="*/ 522288 w 1662113"/>
              <a:gd name="connsiteY39" fmla="*/ 799702 h 1479989"/>
              <a:gd name="connsiteX40" fmla="*/ 522288 w 1662113"/>
              <a:gd name="connsiteY40" fmla="*/ 800979 h 1479989"/>
              <a:gd name="connsiteX41" fmla="*/ 523219 w 1662113"/>
              <a:gd name="connsiteY41" fmla="*/ 801064 h 1479989"/>
              <a:gd name="connsiteX42" fmla="*/ 828121 w 1662113"/>
              <a:gd name="connsiteY42" fmla="*/ 312219 h 1479989"/>
              <a:gd name="connsiteX43" fmla="*/ 806342 w 1662113"/>
              <a:gd name="connsiteY43" fmla="*/ 29775 h 1479989"/>
              <a:gd name="connsiteX44" fmla="*/ 914300 w 1662113"/>
              <a:gd name="connsiteY44" fmla="*/ 559 h 147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662113" h="1479989">
                <a:moveTo>
                  <a:pt x="332582" y="1256152"/>
                </a:moveTo>
                <a:cubicBezTo>
                  <a:pt x="294543" y="1256152"/>
                  <a:pt x="261938" y="1288757"/>
                  <a:pt x="261938" y="1326796"/>
                </a:cubicBezTo>
                <a:cubicBezTo>
                  <a:pt x="261938" y="1364835"/>
                  <a:pt x="294543" y="1397440"/>
                  <a:pt x="332582" y="1397440"/>
                </a:cubicBezTo>
                <a:cubicBezTo>
                  <a:pt x="370621" y="1397440"/>
                  <a:pt x="403226" y="1364835"/>
                  <a:pt x="403226" y="1326796"/>
                </a:cubicBezTo>
                <a:cubicBezTo>
                  <a:pt x="403226" y="1288757"/>
                  <a:pt x="370621" y="1256152"/>
                  <a:pt x="332582" y="1256152"/>
                </a:cubicBezTo>
                <a:close/>
                <a:moveTo>
                  <a:pt x="914300" y="559"/>
                </a:moveTo>
                <a:cubicBezTo>
                  <a:pt x="993419" y="6606"/>
                  <a:pt x="1087424" y="63044"/>
                  <a:pt x="1111245" y="236176"/>
                </a:cubicBezTo>
                <a:cubicBezTo>
                  <a:pt x="1130301" y="382830"/>
                  <a:pt x="1089466" y="540346"/>
                  <a:pt x="1089466" y="540346"/>
                </a:cubicBezTo>
                <a:cubicBezTo>
                  <a:pt x="1089466" y="540346"/>
                  <a:pt x="1089466" y="540346"/>
                  <a:pt x="1088785" y="542383"/>
                </a:cubicBezTo>
                <a:lnTo>
                  <a:pt x="1087927" y="544952"/>
                </a:lnTo>
                <a:lnTo>
                  <a:pt x="1089416" y="544952"/>
                </a:lnTo>
                <a:cubicBezTo>
                  <a:pt x="1520439" y="544952"/>
                  <a:pt x="1520439" y="544952"/>
                  <a:pt x="1520439" y="544952"/>
                </a:cubicBezTo>
                <a:cubicBezTo>
                  <a:pt x="1599450" y="544952"/>
                  <a:pt x="1662113" y="607445"/>
                  <a:pt x="1662113" y="686240"/>
                </a:cubicBezTo>
                <a:cubicBezTo>
                  <a:pt x="1662113" y="725637"/>
                  <a:pt x="1646447" y="760959"/>
                  <a:pt x="1620905" y="786431"/>
                </a:cubicBezTo>
                <a:lnTo>
                  <a:pt x="1591509" y="806096"/>
                </a:lnTo>
                <a:lnTo>
                  <a:pt x="1620905" y="825760"/>
                </a:lnTo>
                <a:cubicBezTo>
                  <a:pt x="1646447" y="851232"/>
                  <a:pt x="1662113" y="886554"/>
                  <a:pt x="1662113" y="925952"/>
                </a:cubicBezTo>
                <a:cubicBezTo>
                  <a:pt x="1662113" y="965349"/>
                  <a:pt x="1646447" y="1000671"/>
                  <a:pt x="1620905" y="1026143"/>
                </a:cubicBezTo>
                <a:lnTo>
                  <a:pt x="1580670" y="1053058"/>
                </a:lnTo>
                <a:lnTo>
                  <a:pt x="1597036" y="1077331"/>
                </a:lnTo>
                <a:cubicBezTo>
                  <a:pt x="1604185" y="1094235"/>
                  <a:pt x="1608139" y="1112819"/>
                  <a:pt x="1608139" y="1132327"/>
                </a:cubicBezTo>
                <a:lnTo>
                  <a:pt x="1608138" y="1132327"/>
                </a:lnTo>
                <a:cubicBezTo>
                  <a:pt x="1608138" y="1190850"/>
                  <a:pt x="1572556" y="1241063"/>
                  <a:pt x="1521846" y="1262512"/>
                </a:cubicBezTo>
                <a:lnTo>
                  <a:pt x="1488974" y="1269148"/>
                </a:lnTo>
                <a:lnTo>
                  <a:pt x="1498613" y="1283384"/>
                </a:lnTo>
                <a:cubicBezTo>
                  <a:pt x="1505770" y="1300323"/>
                  <a:pt x="1509713" y="1319003"/>
                  <a:pt x="1509713" y="1338702"/>
                </a:cubicBezTo>
                <a:cubicBezTo>
                  <a:pt x="1509713" y="1417497"/>
                  <a:pt x="1446628" y="1479989"/>
                  <a:pt x="1367085" y="1479989"/>
                </a:cubicBezTo>
                <a:cubicBezTo>
                  <a:pt x="664916" y="1479989"/>
                  <a:pt x="664916" y="1479989"/>
                  <a:pt x="664916" y="1479989"/>
                </a:cubicBezTo>
                <a:cubicBezTo>
                  <a:pt x="605259" y="1479989"/>
                  <a:pt x="554859" y="1444837"/>
                  <a:pt x="533388" y="1394019"/>
                </a:cubicBezTo>
                <a:lnTo>
                  <a:pt x="526131" y="1357853"/>
                </a:lnTo>
                <a:lnTo>
                  <a:pt x="522288" y="1357045"/>
                </a:lnTo>
                <a:lnTo>
                  <a:pt x="522288" y="1363836"/>
                </a:lnTo>
                <a:cubicBezTo>
                  <a:pt x="522288" y="1364940"/>
                  <a:pt x="522288" y="1364940"/>
                  <a:pt x="522288" y="1364940"/>
                </a:cubicBezTo>
                <a:cubicBezTo>
                  <a:pt x="522288" y="1424725"/>
                  <a:pt x="473324" y="1473640"/>
                  <a:pt x="413478" y="1473640"/>
                </a:cubicBezTo>
                <a:cubicBezTo>
                  <a:pt x="108810" y="1473640"/>
                  <a:pt x="108810" y="1473640"/>
                  <a:pt x="108810" y="1473640"/>
                </a:cubicBezTo>
                <a:cubicBezTo>
                  <a:pt x="48964" y="1473640"/>
                  <a:pt x="0" y="1424725"/>
                  <a:pt x="0" y="1364940"/>
                </a:cubicBezTo>
                <a:cubicBezTo>
                  <a:pt x="0" y="799702"/>
                  <a:pt x="0" y="799702"/>
                  <a:pt x="0" y="799702"/>
                </a:cubicBezTo>
                <a:cubicBezTo>
                  <a:pt x="0" y="739917"/>
                  <a:pt x="48964" y="691002"/>
                  <a:pt x="108810" y="691002"/>
                </a:cubicBezTo>
                <a:cubicBezTo>
                  <a:pt x="413478" y="691002"/>
                  <a:pt x="413478" y="691002"/>
                  <a:pt x="413478" y="691002"/>
                </a:cubicBezTo>
                <a:cubicBezTo>
                  <a:pt x="473324" y="691002"/>
                  <a:pt x="522288" y="739917"/>
                  <a:pt x="522288" y="799702"/>
                </a:cubicBezTo>
                <a:lnTo>
                  <a:pt x="522288" y="800979"/>
                </a:lnTo>
                <a:lnTo>
                  <a:pt x="523219" y="801064"/>
                </a:lnTo>
                <a:cubicBezTo>
                  <a:pt x="523219" y="801064"/>
                  <a:pt x="523219" y="801064"/>
                  <a:pt x="828121" y="312219"/>
                </a:cubicBezTo>
                <a:cubicBezTo>
                  <a:pt x="828121" y="312219"/>
                  <a:pt x="828121" y="312219"/>
                  <a:pt x="806342" y="29775"/>
                </a:cubicBezTo>
                <a:cubicBezTo>
                  <a:pt x="824718" y="11443"/>
                  <a:pt x="866830" y="-3069"/>
                  <a:pt x="914300" y="559"/>
                </a:cubicBezTo>
                <a:close/>
              </a:path>
            </a:pathLst>
          </a:custGeom>
          <a:solidFill>
            <a:schemeClr val="accent3"/>
          </a:solidFill>
          <a:ln w="14288" cap="flat">
            <a:noFill/>
            <a:prstDash val="solid"/>
            <a:miter lim="800000"/>
            <a:headEnd/>
            <a:tailEnd/>
          </a:ln>
        </p:spPr>
        <p:txBody>
          <a:bodyPr vert="horz" wrap="square" lIns="548640" tIns="0" rIns="0" bIns="128016" numCol="1" anchor="b" anchorCtr="0" compatLnSpc="1">
            <a:prstTxWarp prst="textNoShape">
              <a:avLst/>
            </a:prstTxWarp>
          </a:bodyPr>
          <a:lstStyle/>
          <a:p>
            <a:pPr algn="ctr"/>
            <a:r>
              <a:rPr lang="en-US" sz="8000">
                <a:solidFill>
                  <a:srgbClr val="FFFFFF"/>
                </a:solidFill>
                <a:latin typeface="Socialico" pitchFamily="50" charset="0"/>
              </a:rPr>
              <a:t>E</a:t>
            </a:r>
            <a:endParaRPr lang="en-US" sz="8000" dirty="0">
              <a:solidFill>
                <a:srgbClr val="FFFFFF"/>
              </a:solidFill>
              <a:latin typeface="Socialico" pitchFamily="50" charset="0"/>
            </a:endParaRPr>
          </a:p>
        </p:txBody>
      </p:sp>
      <p:sp>
        <p:nvSpPr>
          <p:cNvPr id="166" name="Freeform 5"/>
          <p:cNvSpPr>
            <a:spLocks/>
          </p:cNvSpPr>
          <p:nvPr/>
        </p:nvSpPr>
        <p:spPr bwMode="auto">
          <a:xfrm>
            <a:off x="8414931" y="6236214"/>
            <a:ext cx="7542134" cy="409360"/>
          </a:xfrm>
          <a:custGeom>
            <a:avLst/>
            <a:gdLst>
              <a:gd name="T0" fmla="*/ 1064 w 1064"/>
              <a:gd name="T1" fmla="*/ 0 h 55"/>
              <a:gd name="T2" fmla="*/ 532 w 1064"/>
              <a:gd name="T3" fmla="*/ 55 h 55"/>
              <a:gd name="T4" fmla="*/ 0 w 1064"/>
              <a:gd name="T5" fmla="*/ 0 h 55"/>
              <a:gd name="T6" fmla="*/ 0 w 1064"/>
              <a:gd name="T7" fmla="*/ 0 h 55"/>
            </a:gdLst>
            <a:ahLst/>
            <a:cxnLst>
              <a:cxn ang="0">
                <a:pos x="T0" y="T1"/>
              </a:cxn>
              <a:cxn ang="0">
                <a:pos x="T2" y="T3"/>
              </a:cxn>
              <a:cxn ang="0">
                <a:pos x="T4" y="T5"/>
              </a:cxn>
              <a:cxn ang="0">
                <a:pos x="T6" y="T7"/>
              </a:cxn>
            </a:cxnLst>
            <a:rect l="0" t="0" r="r" b="b"/>
            <a:pathLst>
              <a:path w="1064" h="55">
                <a:moveTo>
                  <a:pt x="1064" y="0"/>
                </a:moveTo>
                <a:cubicBezTo>
                  <a:pt x="1064" y="31"/>
                  <a:pt x="826" y="55"/>
                  <a:pt x="532" y="55"/>
                </a:cubicBezTo>
                <a:cubicBezTo>
                  <a:pt x="238" y="55"/>
                  <a:pt x="0" y="31"/>
                  <a:pt x="0" y="0"/>
                </a:cubicBezTo>
                <a:cubicBezTo>
                  <a:pt x="0" y="0"/>
                  <a:pt x="0" y="0"/>
                  <a:pt x="0" y="0"/>
                </a:cubicBezTo>
              </a:path>
            </a:pathLst>
          </a:custGeom>
          <a:noFill/>
          <a:ln w="31750" cap="flat">
            <a:solidFill>
              <a:srgbClr val="E4E4E4"/>
            </a:solidFill>
            <a:prstDash val="solid"/>
            <a:miter lim="800000"/>
            <a:headEnd/>
            <a:tailEnd type="none" w="lg" len="lg"/>
          </a:ln>
        </p:spPr>
        <p:txBody>
          <a:bodyPr lIns="50800" tIns="50800" rIns="50800" bIns="50800" anchor="ctr"/>
          <a:lstStyle/>
          <a:p>
            <a:pPr algn="ctr" defTabSz="825500" hangingPunct="0"/>
            <a:endParaRPr lang="en-US" sz="5400" kern="0">
              <a:solidFill>
                <a:srgbClr val="DCDEE0"/>
              </a:solidFill>
              <a:latin typeface="Questrial"/>
              <a:ea typeface="Questrial"/>
              <a:cs typeface="Questrial"/>
            </a:endParaRPr>
          </a:p>
        </p:txBody>
      </p:sp>
      <p:sp>
        <p:nvSpPr>
          <p:cNvPr id="167" name="TextBox 166"/>
          <p:cNvSpPr txBox="1"/>
          <p:nvPr/>
        </p:nvSpPr>
        <p:spPr>
          <a:xfrm>
            <a:off x="1293477" y="3261934"/>
            <a:ext cx="683200" cy="1785104"/>
          </a:xfrm>
          <a:prstGeom prst="rect">
            <a:avLst/>
          </a:prstGeom>
          <a:noFill/>
        </p:spPr>
        <p:txBody>
          <a:bodyPr wrap="none" rtlCol="0">
            <a:spAutoFit/>
          </a:bodyPr>
          <a:lstStyle/>
          <a:p>
            <a:r>
              <a:rPr lang="en-US" sz="11000" dirty="0">
                <a:solidFill>
                  <a:srgbClr val="272E3A"/>
                </a:solidFill>
              </a:rPr>
              <a:t>1</a:t>
            </a:r>
          </a:p>
        </p:txBody>
      </p:sp>
      <p:sp>
        <p:nvSpPr>
          <p:cNvPr id="168" name="TextBox 167"/>
          <p:cNvSpPr txBox="1"/>
          <p:nvPr/>
        </p:nvSpPr>
        <p:spPr>
          <a:xfrm>
            <a:off x="3257878" y="3831701"/>
            <a:ext cx="2887329" cy="523220"/>
          </a:xfrm>
          <a:prstGeom prst="rect">
            <a:avLst/>
          </a:prstGeom>
          <a:noFill/>
        </p:spPr>
        <p:txBody>
          <a:bodyPr wrap="none" rtlCol="0">
            <a:spAutoFit/>
          </a:bodyPr>
          <a:lstStyle/>
          <a:p>
            <a:pPr algn="r"/>
            <a:r>
              <a:rPr lang="en-US" sz="2800" dirty="0">
                <a:solidFill>
                  <a:srgbClr val="272E3A"/>
                </a:solidFill>
              </a:rPr>
              <a:t>Insert title here</a:t>
            </a:r>
          </a:p>
        </p:txBody>
      </p:sp>
      <p:sp>
        <p:nvSpPr>
          <p:cNvPr id="169" name="TextBox 168"/>
          <p:cNvSpPr txBox="1"/>
          <p:nvPr/>
        </p:nvSpPr>
        <p:spPr>
          <a:xfrm>
            <a:off x="1439742" y="4554596"/>
            <a:ext cx="4705464" cy="745076"/>
          </a:xfrm>
          <a:prstGeom prst="rect">
            <a:avLst/>
          </a:prstGeom>
          <a:noFill/>
        </p:spPr>
        <p:txBody>
          <a:bodyPr wrap="square" rtlCol="0">
            <a:spAutoFit/>
          </a:bodyPr>
          <a:lstStyle/>
          <a:p>
            <a:pPr algn="r">
              <a:lnSpc>
                <a:spcPct val="110000"/>
              </a:lnSpc>
            </a:pPr>
            <a:r>
              <a:rPr lang="en-US" sz="2000" dirty="0">
                <a:solidFill>
                  <a:srgbClr val="272E3A"/>
                </a:solidFill>
              </a:rPr>
              <a:t>Sed perspiciatis unde omnis iste natus error voluptatem rem.</a:t>
            </a:r>
          </a:p>
        </p:txBody>
      </p:sp>
      <p:sp>
        <p:nvSpPr>
          <p:cNvPr id="170" name="TextBox 169"/>
          <p:cNvSpPr txBox="1"/>
          <p:nvPr/>
        </p:nvSpPr>
        <p:spPr>
          <a:xfrm>
            <a:off x="1293477" y="6331010"/>
            <a:ext cx="978153" cy="1785104"/>
          </a:xfrm>
          <a:prstGeom prst="rect">
            <a:avLst/>
          </a:prstGeom>
          <a:noFill/>
        </p:spPr>
        <p:txBody>
          <a:bodyPr wrap="none" rtlCol="0">
            <a:spAutoFit/>
          </a:bodyPr>
          <a:lstStyle/>
          <a:p>
            <a:r>
              <a:rPr lang="en-US" sz="11000" dirty="0">
                <a:solidFill>
                  <a:srgbClr val="272E3A"/>
                </a:solidFill>
              </a:rPr>
              <a:t>2</a:t>
            </a:r>
          </a:p>
        </p:txBody>
      </p:sp>
      <p:sp>
        <p:nvSpPr>
          <p:cNvPr id="171" name="TextBox 170"/>
          <p:cNvSpPr txBox="1"/>
          <p:nvPr/>
        </p:nvSpPr>
        <p:spPr>
          <a:xfrm>
            <a:off x="3257878" y="6900777"/>
            <a:ext cx="2887329" cy="523220"/>
          </a:xfrm>
          <a:prstGeom prst="rect">
            <a:avLst/>
          </a:prstGeom>
          <a:noFill/>
        </p:spPr>
        <p:txBody>
          <a:bodyPr wrap="none" rtlCol="0">
            <a:spAutoFit/>
          </a:bodyPr>
          <a:lstStyle/>
          <a:p>
            <a:pPr algn="r"/>
            <a:r>
              <a:rPr lang="en-US" sz="2800" dirty="0">
                <a:solidFill>
                  <a:srgbClr val="272E3A"/>
                </a:solidFill>
              </a:rPr>
              <a:t>Insert title here</a:t>
            </a:r>
          </a:p>
        </p:txBody>
      </p:sp>
      <p:sp>
        <p:nvSpPr>
          <p:cNvPr id="172" name="TextBox 171"/>
          <p:cNvSpPr txBox="1"/>
          <p:nvPr/>
        </p:nvSpPr>
        <p:spPr>
          <a:xfrm>
            <a:off x="1439742" y="7623672"/>
            <a:ext cx="4705464" cy="745076"/>
          </a:xfrm>
          <a:prstGeom prst="rect">
            <a:avLst/>
          </a:prstGeom>
          <a:noFill/>
        </p:spPr>
        <p:txBody>
          <a:bodyPr wrap="square" rtlCol="0">
            <a:spAutoFit/>
          </a:bodyPr>
          <a:lstStyle/>
          <a:p>
            <a:pPr algn="r">
              <a:lnSpc>
                <a:spcPct val="110000"/>
              </a:lnSpc>
            </a:pPr>
            <a:r>
              <a:rPr lang="en-US" sz="2000" dirty="0">
                <a:solidFill>
                  <a:srgbClr val="272E3A"/>
                </a:solidFill>
              </a:rPr>
              <a:t>Sed perspiciatis unde omnis iste natus error voluptatem rem.</a:t>
            </a:r>
          </a:p>
        </p:txBody>
      </p:sp>
      <p:sp>
        <p:nvSpPr>
          <p:cNvPr id="173" name="TextBox 172"/>
          <p:cNvSpPr txBox="1"/>
          <p:nvPr/>
        </p:nvSpPr>
        <p:spPr>
          <a:xfrm flipH="1">
            <a:off x="1293477" y="9400086"/>
            <a:ext cx="971741" cy="1785104"/>
          </a:xfrm>
          <a:prstGeom prst="rect">
            <a:avLst/>
          </a:prstGeom>
          <a:noFill/>
        </p:spPr>
        <p:txBody>
          <a:bodyPr wrap="none" rtlCol="0">
            <a:spAutoFit/>
          </a:bodyPr>
          <a:lstStyle/>
          <a:p>
            <a:r>
              <a:rPr lang="en-US" sz="11000" dirty="0">
                <a:solidFill>
                  <a:srgbClr val="272E3A"/>
                </a:solidFill>
              </a:rPr>
              <a:t>3</a:t>
            </a:r>
          </a:p>
        </p:txBody>
      </p:sp>
      <p:sp>
        <p:nvSpPr>
          <p:cNvPr id="174" name="TextBox 173"/>
          <p:cNvSpPr txBox="1"/>
          <p:nvPr/>
        </p:nvSpPr>
        <p:spPr>
          <a:xfrm>
            <a:off x="3257878" y="9969853"/>
            <a:ext cx="2887329" cy="523220"/>
          </a:xfrm>
          <a:prstGeom prst="rect">
            <a:avLst/>
          </a:prstGeom>
          <a:noFill/>
        </p:spPr>
        <p:txBody>
          <a:bodyPr wrap="none" rtlCol="0">
            <a:spAutoFit/>
          </a:bodyPr>
          <a:lstStyle/>
          <a:p>
            <a:pPr algn="r"/>
            <a:r>
              <a:rPr lang="en-US" sz="2800" dirty="0">
                <a:solidFill>
                  <a:srgbClr val="272E3A"/>
                </a:solidFill>
              </a:rPr>
              <a:t>Insert title here</a:t>
            </a:r>
          </a:p>
        </p:txBody>
      </p:sp>
      <p:sp>
        <p:nvSpPr>
          <p:cNvPr id="175" name="TextBox 174"/>
          <p:cNvSpPr txBox="1"/>
          <p:nvPr/>
        </p:nvSpPr>
        <p:spPr>
          <a:xfrm>
            <a:off x="1439742" y="10692748"/>
            <a:ext cx="4705464" cy="745076"/>
          </a:xfrm>
          <a:prstGeom prst="rect">
            <a:avLst/>
          </a:prstGeom>
          <a:noFill/>
        </p:spPr>
        <p:txBody>
          <a:bodyPr wrap="square" rtlCol="0">
            <a:spAutoFit/>
          </a:bodyPr>
          <a:lstStyle/>
          <a:p>
            <a:pPr algn="r">
              <a:lnSpc>
                <a:spcPct val="110000"/>
              </a:lnSpc>
            </a:pPr>
            <a:r>
              <a:rPr lang="en-US" sz="2000" dirty="0">
                <a:solidFill>
                  <a:srgbClr val="272E3A"/>
                </a:solidFill>
              </a:rPr>
              <a:t>Sed perspiciatis unde omnis iste natus error voluptatem rem.</a:t>
            </a:r>
          </a:p>
        </p:txBody>
      </p:sp>
      <p:sp>
        <p:nvSpPr>
          <p:cNvPr id="176" name="TextBox 175"/>
          <p:cNvSpPr txBox="1"/>
          <p:nvPr/>
        </p:nvSpPr>
        <p:spPr>
          <a:xfrm>
            <a:off x="21982529" y="3261934"/>
            <a:ext cx="1107996" cy="1785104"/>
          </a:xfrm>
          <a:prstGeom prst="rect">
            <a:avLst/>
          </a:prstGeom>
          <a:noFill/>
        </p:spPr>
        <p:txBody>
          <a:bodyPr wrap="none" rtlCol="0">
            <a:spAutoFit/>
          </a:bodyPr>
          <a:lstStyle/>
          <a:p>
            <a:pPr algn="r"/>
            <a:r>
              <a:rPr lang="en-US" sz="11000" dirty="0">
                <a:solidFill>
                  <a:srgbClr val="272E3A"/>
                </a:solidFill>
              </a:rPr>
              <a:t>4</a:t>
            </a:r>
          </a:p>
        </p:txBody>
      </p:sp>
      <p:sp>
        <p:nvSpPr>
          <p:cNvPr id="177" name="TextBox 176"/>
          <p:cNvSpPr txBox="1"/>
          <p:nvPr/>
        </p:nvSpPr>
        <p:spPr>
          <a:xfrm>
            <a:off x="18238795" y="3831701"/>
            <a:ext cx="2887329" cy="523220"/>
          </a:xfrm>
          <a:prstGeom prst="rect">
            <a:avLst/>
          </a:prstGeom>
          <a:noFill/>
        </p:spPr>
        <p:txBody>
          <a:bodyPr wrap="none" rtlCol="0">
            <a:spAutoFit/>
          </a:bodyPr>
          <a:lstStyle/>
          <a:p>
            <a:r>
              <a:rPr lang="en-US" sz="2800" dirty="0">
                <a:solidFill>
                  <a:srgbClr val="272E3A"/>
                </a:solidFill>
              </a:rPr>
              <a:t>Insert title here</a:t>
            </a:r>
          </a:p>
        </p:txBody>
      </p:sp>
      <p:sp>
        <p:nvSpPr>
          <p:cNvPr id="178" name="TextBox 177"/>
          <p:cNvSpPr txBox="1"/>
          <p:nvPr/>
        </p:nvSpPr>
        <p:spPr>
          <a:xfrm>
            <a:off x="18238794" y="4554596"/>
            <a:ext cx="4705464" cy="745076"/>
          </a:xfrm>
          <a:prstGeom prst="rect">
            <a:avLst/>
          </a:prstGeom>
          <a:noFill/>
        </p:spPr>
        <p:txBody>
          <a:bodyPr wrap="square" rtlCol="0">
            <a:spAutoFit/>
          </a:bodyPr>
          <a:lstStyle/>
          <a:p>
            <a:pPr>
              <a:lnSpc>
                <a:spcPct val="110000"/>
              </a:lnSpc>
            </a:pPr>
            <a:r>
              <a:rPr lang="en-US" sz="2000" dirty="0">
                <a:solidFill>
                  <a:srgbClr val="272E3A"/>
                </a:solidFill>
              </a:rPr>
              <a:t>Sed perspiciatis unde omnis iste natus error voluptatem rem.</a:t>
            </a:r>
          </a:p>
        </p:txBody>
      </p:sp>
      <p:sp>
        <p:nvSpPr>
          <p:cNvPr id="179" name="TextBox 178"/>
          <p:cNvSpPr txBox="1"/>
          <p:nvPr/>
        </p:nvSpPr>
        <p:spPr>
          <a:xfrm>
            <a:off x="22118784" y="6331010"/>
            <a:ext cx="971741" cy="1785104"/>
          </a:xfrm>
          <a:prstGeom prst="rect">
            <a:avLst/>
          </a:prstGeom>
          <a:noFill/>
        </p:spPr>
        <p:txBody>
          <a:bodyPr wrap="none" rtlCol="0">
            <a:spAutoFit/>
          </a:bodyPr>
          <a:lstStyle/>
          <a:p>
            <a:pPr algn="r"/>
            <a:r>
              <a:rPr lang="en-US" sz="11000" dirty="0">
                <a:solidFill>
                  <a:srgbClr val="272E3A"/>
                </a:solidFill>
              </a:rPr>
              <a:t>5</a:t>
            </a:r>
          </a:p>
        </p:txBody>
      </p:sp>
      <p:sp>
        <p:nvSpPr>
          <p:cNvPr id="180" name="TextBox 179"/>
          <p:cNvSpPr txBox="1"/>
          <p:nvPr/>
        </p:nvSpPr>
        <p:spPr>
          <a:xfrm>
            <a:off x="18238795" y="6900777"/>
            <a:ext cx="2887329" cy="523220"/>
          </a:xfrm>
          <a:prstGeom prst="rect">
            <a:avLst/>
          </a:prstGeom>
          <a:noFill/>
        </p:spPr>
        <p:txBody>
          <a:bodyPr wrap="none" rtlCol="0">
            <a:spAutoFit/>
          </a:bodyPr>
          <a:lstStyle/>
          <a:p>
            <a:r>
              <a:rPr lang="en-US" sz="2800" dirty="0">
                <a:solidFill>
                  <a:srgbClr val="272E3A"/>
                </a:solidFill>
              </a:rPr>
              <a:t>Insert title here</a:t>
            </a:r>
          </a:p>
        </p:txBody>
      </p:sp>
      <p:sp>
        <p:nvSpPr>
          <p:cNvPr id="181" name="TextBox 180"/>
          <p:cNvSpPr txBox="1"/>
          <p:nvPr/>
        </p:nvSpPr>
        <p:spPr>
          <a:xfrm>
            <a:off x="18238794" y="7623672"/>
            <a:ext cx="4705464" cy="745076"/>
          </a:xfrm>
          <a:prstGeom prst="rect">
            <a:avLst/>
          </a:prstGeom>
          <a:noFill/>
        </p:spPr>
        <p:txBody>
          <a:bodyPr wrap="square" rtlCol="0">
            <a:spAutoFit/>
          </a:bodyPr>
          <a:lstStyle/>
          <a:p>
            <a:pPr>
              <a:lnSpc>
                <a:spcPct val="110000"/>
              </a:lnSpc>
            </a:pPr>
            <a:r>
              <a:rPr lang="en-US" sz="2000" dirty="0">
                <a:solidFill>
                  <a:srgbClr val="272E3A"/>
                </a:solidFill>
              </a:rPr>
              <a:t>Sed perspiciatis unde omnis iste natus error voluptatem rem.</a:t>
            </a:r>
          </a:p>
        </p:txBody>
      </p:sp>
      <p:sp>
        <p:nvSpPr>
          <p:cNvPr id="182" name="TextBox 181"/>
          <p:cNvSpPr txBox="1"/>
          <p:nvPr/>
        </p:nvSpPr>
        <p:spPr>
          <a:xfrm flipH="1">
            <a:off x="22056268" y="9400086"/>
            <a:ext cx="1034257" cy="1785104"/>
          </a:xfrm>
          <a:prstGeom prst="rect">
            <a:avLst/>
          </a:prstGeom>
          <a:noFill/>
        </p:spPr>
        <p:txBody>
          <a:bodyPr wrap="none" rtlCol="0">
            <a:spAutoFit/>
          </a:bodyPr>
          <a:lstStyle/>
          <a:p>
            <a:pPr algn="r"/>
            <a:r>
              <a:rPr lang="en-US" sz="11000" dirty="0">
                <a:solidFill>
                  <a:srgbClr val="272E3A"/>
                </a:solidFill>
              </a:rPr>
              <a:t>6</a:t>
            </a:r>
          </a:p>
        </p:txBody>
      </p:sp>
      <p:sp>
        <p:nvSpPr>
          <p:cNvPr id="183" name="TextBox 182"/>
          <p:cNvSpPr txBox="1"/>
          <p:nvPr/>
        </p:nvSpPr>
        <p:spPr>
          <a:xfrm>
            <a:off x="18238795" y="9969853"/>
            <a:ext cx="2887329" cy="523220"/>
          </a:xfrm>
          <a:prstGeom prst="rect">
            <a:avLst/>
          </a:prstGeom>
          <a:noFill/>
        </p:spPr>
        <p:txBody>
          <a:bodyPr wrap="none" rtlCol="0">
            <a:spAutoFit/>
          </a:bodyPr>
          <a:lstStyle/>
          <a:p>
            <a:r>
              <a:rPr lang="en-US" sz="2800" dirty="0">
                <a:solidFill>
                  <a:srgbClr val="272E3A"/>
                </a:solidFill>
              </a:rPr>
              <a:t>Insert title here</a:t>
            </a:r>
          </a:p>
        </p:txBody>
      </p:sp>
      <p:sp>
        <p:nvSpPr>
          <p:cNvPr id="184" name="TextBox 183"/>
          <p:cNvSpPr txBox="1"/>
          <p:nvPr/>
        </p:nvSpPr>
        <p:spPr>
          <a:xfrm>
            <a:off x="18238794" y="10692748"/>
            <a:ext cx="4705464" cy="745076"/>
          </a:xfrm>
          <a:prstGeom prst="rect">
            <a:avLst/>
          </a:prstGeom>
          <a:noFill/>
        </p:spPr>
        <p:txBody>
          <a:bodyPr wrap="square" rtlCol="0">
            <a:spAutoFit/>
          </a:bodyPr>
          <a:lstStyle/>
          <a:p>
            <a:pPr>
              <a:lnSpc>
                <a:spcPct val="110000"/>
              </a:lnSpc>
            </a:pPr>
            <a:r>
              <a:rPr lang="en-US" sz="2000" dirty="0">
                <a:solidFill>
                  <a:srgbClr val="272E3A"/>
                </a:solidFill>
              </a:rPr>
              <a:t>Sed perspiciatis unde omnis iste natus error voluptatem rem.</a:t>
            </a:r>
          </a:p>
        </p:txBody>
      </p:sp>
      <p:sp>
        <p:nvSpPr>
          <p:cNvPr id="2" name="Title 1">
            <a:extLst>
              <a:ext uri="{FF2B5EF4-FFF2-40B4-BE49-F238E27FC236}">
                <a16:creationId xmlns:a16="http://schemas.microsoft.com/office/drawing/2014/main" id="{136156F9-AB3C-4AD9-8AF1-C0E706EBA283}"/>
              </a:ext>
            </a:extLst>
          </p:cNvPr>
          <p:cNvSpPr>
            <a:spLocks noGrp="1"/>
          </p:cNvSpPr>
          <p:nvPr>
            <p:ph type="title"/>
          </p:nvPr>
        </p:nvSpPr>
        <p:spPr>
          <a:xfrm>
            <a:off x="1941895" y="411737"/>
            <a:ext cx="20726400" cy="1635122"/>
          </a:xfrm>
        </p:spPr>
        <p:txBody>
          <a:bodyPr>
            <a:normAutofit/>
          </a:bodyPr>
          <a:lstStyle/>
          <a:p>
            <a:r>
              <a:rPr lang="en-US" dirty="0"/>
              <a:t>Social Media Analysis!</a:t>
            </a:r>
          </a:p>
        </p:txBody>
      </p:sp>
    </p:spTree>
    <p:extLst>
      <p:ext uri="{BB962C8B-B14F-4D97-AF65-F5344CB8AC3E}">
        <p14:creationId xmlns:p14="http://schemas.microsoft.com/office/powerpoint/2010/main" val="706445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8250B07-D0A9-4EF6-9617-FCD8F28E44F5}"/>
              </a:ext>
            </a:extLst>
          </p:cNvPr>
          <p:cNvGrpSpPr/>
          <p:nvPr/>
        </p:nvGrpSpPr>
        <p:grpSpPr>
          <a:xfrm>
            <a:off x="1457327" y="4419600"/>
            <a:ext cx="21707474" cy="5864224"/>
            <a:chOff x="661988" y="2678113"/>
            <a:chExt cx="10853737" cy="2932112"/>
          </a:xfrm>
        </p:grpSpPr>
        <p:sp>
          <p:nvSpPr>
            <p:cNvPr id="2050" name="Freeform 7"/>
            <p:cNvSpPr>
              <a:spLocks/>
            </p:cNvSpPr>
            <p:nvPr/>
          </p:nvSpPr>
          <p:spPr bwMode="auto">
            <a:xfrm>
              <a:off x="661988" y="2678113"/>
              <a:ext cx="3203575" cy="1104900"/>
            </a:xfrm>
            <a:custGeom>
              <a:avLst/>
              <a:gdLst>
                <a:gd name="T0" fmla="*/ 551357 w 337"/>
                <a:gd name="T1" fmla="*/ 0 h 116"/>
                <a:gd name="T2" fmla="*/ 2652218 w 337"/>
                <a:gd name="T3" fmla="*/ 0 h 116"/>
                <a:gd name="T4" fmla="*/ 3203575 w 337"/>
                <a:gd name="T5" fmla="*/ 552450 h 116"/>
                <a:gd name="T6" fmla="*/ 3203575 w 337"/>
                <a:gd name="T7" fmla="*/ 552450 h 116"/>
                <a:gd name="T8" fmla="*/ 2652218 w 337"/>
                <a:gd name="T9" fmla="*/ 1104900 h 116"/>
                <a:gd name="T10" fmla="*/ 551357 w 337"/>
                <a:gd name="T11" fmla="*/ 1104900 h 116"/>
                <a:gd name="T12" fmla="*/ 0 w 337"/>
                <a:gd name="T13" fmla="*/ 552450 h 116"/>
                <a:gd name="T14" fmla="*/ 0 w 337"/>
                <a:gd name="T15" fmla="*/ 552450 h 116"/>
                <a:gd name="T16" fmla="*/ 551357 w 337"/>
                <a:gd name="T17" fmla="*/ 0 h 1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7" h="116">
                  <a:moveTo>
                    <a:pt x="58" y="0"/>
                  </a:moveTo>
                  <a:cubicBezTo>
                    <a:pt x="279" y="0"/>
                    <a:pt x="279" y="0"/>
                    <a:pt x="279" y="0"/>
                  </a:cubicBezTo>
                  <a:cubicBezTo>
                    <a:pt x="311" y="0"/>
                    <a:pt x="337" y="26"/>
                    <a:pt x="337" y="58"/>
                  </a:cubicBezTo>
                  <a:cubicBezTo>
                    <a:pt x="337" y="58"/>
                    <a:pt x="337" y="58"/>
                    <a:pt x="337" y="58"/>
                  </a:cubicBezTo>
                  <a:cubicBezTo>
                    <a:pt x="337" y="90"/>
                    <a:pt x="311" y="116"/>
                    <a:pt x="279" y="116"/>
                  </a:cubicBezTo>
                  <a:cubicBezTo>
                    <a:pt x="58" y="116"/>
                    <a:pt x="58" y="116"/>
                    <a:pt x="58" y="116"/>
                  </a:cubicBezTo>
                  <a:cubicBezTo>
                    <a:pt x="26" y="116"/>
                    <a:pt x="0" y="90"/>
                    <a:pt x="0" y="58"/>
                  </a:cubicBezTo>
                  <a:cubicBezTo>
                    <a:pt x="0" y="58"/>
                    <a:pt x="0" y="58"/>
                    <a:pt x="0" y="58"/>
                  </a:cubicBezTo>
                  <a:cubicBezTo>
                    <a:pt x="0" y="26"/>
                    <a:pt x="26" y="0"/>
                    <a:pt x="58" y="0"/>
                  </a:cubicBezTo>
                  <a:close/>
                </a:path>
              </a:pathLst>
            </a:custGeom>
            <a:solidFill>
              <a:srgbClr val="005986"/>
            </a:solidFill>
            <a:ln>
              <a:noFill/>
            </a:ln>
          </p:spPr>
          <p:txBody>
            <a:bodyPr/>
            <a:lstStyle/>
            <a:p>
              <a:pPr defTabSz="1828800"/>
              <a:endParaRPr lang="en-US" sz="3600">
                <a:solidFill>
                  <a:prstClr val="black"/>
                </a:solidFill>
              </a:endParaRPr>
            </a:p>
          </p:txBody>
        </p:sp>
        <p:sp>
          <p:nvSpPr>
            <p:cNvPr id="2051" name="Freeform 8"/>
            <p:cNvSpPr>
              <a:spLocks/>
            </p:cNvSpPr>
            <p:nvPr/>
          </p:nvSpPr>
          <p:spPr bwMode="auto">
            <a:xfrm>
              <a:off x="4483100" y="2678113"/>
              <a:ext cx="3211513" cy="1104900"/>
            </a:xfrm>
            <a:custGeom>
              <a:avLst/>
              <a:gdLst>
                <a:gd name="T0" fmla="*/ 551088 w 338"/>
                <a:gd name="T1" fmla="*/ 0 h 116"/>
                <a:gd name="T2" fmla="*/ 2660425 w 338"/>
                <a:gd name="T3" fmla="*/ 0 h 116"/>
                <a:gd name="T4" fmla="*/ 3211513 w 338"/>
                <a:gd name="T5" fmla="*/ 552450 h 116"/>
                <a:gd name="T6" fmla="*/ 3211513 w 338"/>
                <a:gd name="T7" fmla="*/ 552450 h 116"/>
                <a:gd name="T8" fmla="*/ 2660425 w 338"/>
                <a:gd name="T9" fmla="*/ 1104900 h 116"/>
                <a:gd name="T10" fmla="*/ 551088 w 338"/>
                <a:gd name="T11" fmla="*/ 1104900 h 116"/>
                <a:gd name="T12" fmla="*/ 0 w 338"/>
                <a:gd name="T13" fmla="*/ 552450 h 116"/>
                <a:gd name="T14" fmla="*/ 0 w 338"/>
                <a:gd name="T15" fmla="*/ 552450 h 116"/>
                <a:gd name="T16" fmla="*/ 551088 w 338"/>
                <a:gd name="T17" fmla="*/ 0 h 1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8" h="116">
                  <a:moveTo>
                    <a:pt x="58" y="0"/>
                  </a:moveTo>
                  <a:cubicBezTo>
                    <a:pt x="280" y="0"/>
                    <a:pt x="280" y="0"/>
                    <a:pt x="280" y="0"/>
                  </a:cubicBezTo>
                  <a:cubicBezTo>
                    <a:pt x="312" y="0"/>
                    <a:pt x="338" y="26"/>
                    <a:pt x="338" y="58"/>
                  </a:cubicBezTo>
                  <a:cubicBezTo>
                    <a:pt x="338" y="58"/>
                    <a:pt x="338" y="58"/>
                    <a:pt x="338" y="58"/>
                  </a:cubicBezTo>
                  <a:cubicBezTo>
                    <a:pt x="338" y="90"/>
                    <a:pt x="312" y="116"/>
                    <a:pt x="280" y="116"/>
                  </a:cubicBezTo>
                  <a:cubicBezTo>
                    <a:pt x="58" y="116"/>
                    <a:pt x="58" y="116"/>
                    <a:pt x="58" y="116"/>
                  </a:cubicBezTo>
                  <a:cubicBezTo>
                    <a:pt x="26" y="116"/>
                    <a:pt x="0" y="90"/>
                    <a:pt x="0" y="58"/>
                  </a:cubicBezTo>
                  <a:cubicBezTo>
                    <a:pt x="0" y="58"/>
                    <a:pt x="0" y="58"/>
                    <a:pt x="0" y="58"/>
                  </a:cubicBezTo>
                  <a:cubicBezTo>
                    <a:pt x="0" y="26"/>
                    <a:pt x="26" y="0"/>
                    <a:pt x="58" y="0"/>
                  </a:cubicBezTo>
                  <a:close/>
                </a:path>
              </a:pathLst>
            </a:custGeom>
            <a:solidFill>
              <a:srgbClr val="007DBC"/>
            </a:solidFill>
            <a:ln>
              <a:noFill/>
            </a:ln>
          </p:spPr>
          <p:txBody>
            <a:bodyPr/>
            <a:lstStyle/>
            <a:p>
              <a:pPr defTabSz="1828800"/>
              <a:endParaRPr lang="en-US" sz="3600">
                <a:solidFill>
                  <a:prstClr val="black"/>
                </a:solidFill>
              </a:endParaRPr>
            </a:p>
          </p:txBody>
        </p:sp>
        <p:sp>
          <p:nvSpPr>
            <p:cNvPr id="2052" name="Freeform 9"/>
            <p:cNvSpPr>
              <a:spLocks/>
            </p:cNvSpPr>
            <p:nvPr/>
          </p:nvSpPr>
          <p:spPr bwMode="auto">
            <a:xfrm>
              <a:off x="8312150" y="2678113"/>
              <a:ext cx="3203575" cy="1104900"/>
            </a:xfrm>
            <a:custGeom>
              <a:avLst/>
              <a:gdLst>
                <a:gd name="T0" fmla="*/ 551357 w 337"/>
                <a:gd name="T1" fmla="*/ 0 h 116"/>
                <a:gd name="T2" fmla="*/ 2652218 w 337"/>
                <a:gd name="T3" fmla="*/ 0 h 116"/>
                <a:gd name="T4" fmla="*/ 3203575 w 337"/>
                <a:gd name="T5" fmla="*/ 552450 h 116"/>
                <a:gd name="T6" fmla="*/ 3203575 w 337"/>
                <a:gd name="T7" fmla="*/ 552450 h 116"/>
                <a:gd name="T8" fmla="*/ 2652218 w 337"/>
                <a:gd name="T9" fmla="*/ 1104900 h 116"/>
                <a:gd name="T10" fmla="*/ 551357 w 337"/>
                <a:gd name="T11" fmla="*/ 1104900 h 116"/>
                <a:gd name="T12" fmla="*/ 0 w 337"/>
                <a:gd name="T13" fmla="*/ 552450 h 116"/>
                <a:gd name="T14" fmla="*/ 0 w 337"/>
                <a:gd name="T15" fmla="*/ 552450 h 116"/>
                <a:gd name="T16" fmla="*/ 551357 w 337"/>
                <a:gd name="T17" fmla="*/ 0 h 1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7" h="116">
                  <a:moveTo>
                    <a:pt x="58" y="0"/>
                  </a:moveTo>
                  <a:cubicBezTo>
                    <a:pt x="279" y="0"/>
                    <a:pt x="279" y="0"/>
                    <a:pt x="279" y="0"/>
                  </a:cubicBezTo>
                  <a:cubicBezTo>
                    <a:pt x="311" y="0"/>
                    <a:pt x="337" y="26"/>
                    <a:pt x="337" y="58"/>
                  </a:cubicBezTo>
                  <a:cubicBezTo>
                    <a:pt x="337" y="58"/>
                    <a:pt x="337" y="58"/>
                    <a:pt x="337" y="58"/>
                  </a:cubicBezTo>
                  <a:cubicBezTo>
                    <a:pt x="337" y="90"/>
                    <a:pt x="311" y="116"/>
                    <a:pt x="279" y="116"/>
                  </a:cubicBezTo>
                  <a:cubicBezTo>
                    <a:pt x="58" y="116"/>
                    <a:pt x="58" y="116"/>
                    <a:pt x="58" y="116"/>
                  </a:cubicBezTo>
                  <a:cubicBezTo>
                    <a:pt x="26" y="116"/>
                    <a:pt x="0" y="90"/>
                    <a:pt x="0" y="58"/>
                  </a:cubicBezTo>
                  <a:cubicBezTo>
                    <a:pt x="0" y="58"/>
                    <a:pt x="0" y="58"/>
                    <a:pt x="0" y="58"/>
                  </a:cubicBezTo>
                  <a:cubicBezTo>
                    <a:pt x="0" y="26"/>
                    <a:pt x="26" y="0"/>
                    <a:pt x="58" y="0"/>
                  </a:cubicBezTo>
                  <a:close/>
                </a:path>
              </a:pathLst>
            </a:custGeom>
            <a:solidFill>
              <a:srgbClr val="0096E1"/>
            </a:solidFill>
            <a:ln>
              <a:noFill/>
            </a:ln>
          </p:spPr>
          <p:txBody>
            <a:bodyPr/>
            <a:lstStyle/>
            <a:p>
              <a:pPr defTabSz="1828800"/>
              <a:endParaRPr lang="en-US" sz="3600">
                <a:solidFill>
                  <a:prstClr val="black"/>
                </a:solidFill>
              </a:endParaRPr>
            </a:p>
          </p:txBody>
        </p:sp>
        <p:sp>
          <p:nvSpPr>
            <p:cNvPr id="2053" name="Freeform 10"/>
            <p:cNvSpPr>
              <a:spLocks/>
            </p:cNvSpPr>
            <p:nvPr/>
          </p:nvSpPr>
          <p:spPr bwMode="auto">
            <a:xfrm>
              <a:off x="661988" y="4506913"/>
              <a:ext cx="3203575" cy="1103312"/>
            </a:xfrm>
            <a:custGeom>
              <a:avLst/>
              <a:gdLst>
                <a:gd name="T0" fmla="*/ 551357 w 337"/>
                <a:gd name="T1" fmla="*/ 0 h 116"/>
                <a:gd name="T2" fmla="*/ 2652218 w 337"/>
                <a:gd name="T3" fmla="*/ 0 h 116"/>
                <a:gd name="T4" fmla="*/ 3203575 w 337"/>
                <a:gd name="T5" fmla="*/ 551657 h 116"/>
                <a:gd name="T6" fmla="*/ 3203575 w 337"/>
                <a:gd name="T7" fmla="*/ 551657 h 116"/>
                <a:gd name="T8" fmla="*/ 2652218 w 337"/>
                <a:gd name="T9" fmla="*/ 1103313 h 116"/>
                <a:gd name="T10" fmla="*/ 551357 w 337"/>
                <a:gd name="T11" fmla="*/ 1103313 h 116"/>
                <a:gd name="T12" fmla="*/ 0 w 337"/>
                <a:gd name="T13" fmla="*/ 551657 h 116"/>
                <a:gd name="T14" fmla="*/ 0 w 337"/>
                <a:gd name="T15" fmla="*/ 551657 h 116"/>
                <a:gd name="T16" fmla="*/ 551357 w 337"/>
                <a:gd name="T17" fmla="*/ 0 h 1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7" h="116">
                  <a:moveTo>
                    <a:pt x="58" y="0"/>
                  </a:moveTo>
                  <a:cubicBezTo>
                    <a:pt x="279" y="0"/>
                    <a:pt x="279" y="0"/>
                    <a:pt x="279" y="0"/>
                  </a:cubicBezTo>
                  <a:cubicBezTo>
                    <a:pt x="311" y="0"/>
                    <a:pt x="337" y="26"/>
                    <a:pt x="337" y="58"/>
                  </a:cubicBezTo>
                  <a:cubicBezTo>
                    <a:pt x="337" y="58"/>
                    <a:pt x="337" y="58"/>
                    <a:pt x="337" y="58"/>
                  </a:cubicBezTo>
                  <a:cubicBezTo>
                    <a:pt x="337" y="90"/>
                    <a:pt x="311" y="116"/>
                    <a:pt x="279" y="116"/>
                  </a:cubicBezTo>
                  <a:cubicBezTo>
                    <a:pt x="58" y="116"/>
                    <a:pt x="58" y="116"/>
                    <a:pt x="58" y="116"/>
                  </a:cubicBezTo>
                  <a:cubicBezTo>
                    <a:pt x="26" y="116"/>
                    <a:pt x="0" y="90"/>
                    <a:pt x="0" y="58"/>
                  </a:cubicBezTo>
                  <a:cubicBezTo>
                    <a:pt x="0" y="58"/>
                    <a:pt x="0" y="58"/>
                    <a:pt x="0" y="58"/>
                  </a:cubicBezTo>
                  <a:cubicBezTo>
                    <a:pt x="0" y="26"/>
                    <a:pt x="26" y="0"/>
                    <a:pt x="58" y="0"/>
                  </a:cubicBezTo>
                  <a:close/>
                </a:path>
              </a:pathLst>
            </a:custGeom>
            <a:solidFill>
              <a:srgbClr val="37BCFF"/>
            </a:solidFill>
            <a:ln>
              <a:noFill/>
            </a:ln>
          </p:spPr>
          <p:txBody>
            <a:bodyPr/>
            <a:lstStyle/>
            <a:p>
              <a:pPr defTabSz="1828800"/>
              <a:endParaRPr lang="en-US" sz="3600">
                <a:solidFill>
                  <a:prstClr val="black"/>
                </a:solidFill>
              </a:endParaRPr>
            </a:p>
          </p:txBody>
        </p:sp>
        <p:sp>
          <p:nvSpPr>
            <p:cNvPr id="2054" name="Freeform 11"/>
            <p:cNvSpPr>
              <a:spLocks/>
            </p:cNvSpPr>
            <p:nvPr/>
          </p:nvSpPr>
          <p:spPr bwMode="auto">
            <a:xfrm>
              <a:off x="4483100" y="4506913"/>
              <a:ext cx="3211513" cy="1103312"/>
            </a:xfrm>
            <a:custGeom>
              <a:avLst/>
              <a:gdLst>
                <a:gd name="T0" fmla="*/ 551088 w 338"/>
                <a:gd name="T1" fmla="*/ 0 h 116"/>
                <a:gd name="T2" fmla="*/ 2660425 w 338"/>
                <a:gd name="T3" fmla="*/ 0 h 116"/>
                <a:gd name="T4" fmla="*/ 3211513 w 338"/>
                <a:gd name="T5" fmla="*/ 551657 h 116"/>
                <a:gd name="T6" fmla="*/ 3211513 w 338"/>
                <a:gd name="T7" fmla="*/ 551657 h 116"/>
                <a:gd name="T8" fmla="*/ 2660425 w 338"/>
                <a:gd name="T9" fmla="*/ 1103313 h 116"/>
                <a:gd name="T10" fmla="*/ 551088 w 338"/>
                <a:gd name="T11" fmla="*/ 1103313 h 116"/>
                <a:gd name="T12" fmla="*/ 0 w 338"/>
                <a:gd name="T13" fmla="*/ 551657 h 116"/>
                <a:gd name="T14" fmla="*/ 0 w 338"/>
                <a:gd name="T15" fmla="*/ 551657 h 116"/>
                <a:gd name="T16" fmla="*/ 551088 w 338"/>
                <a:gd name="T17" fmla="*/ 0 h 1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8" h="116">
                  <a:moveTo>
                    <a:pt x="58" y="0"/>
                  </a:moveTo>
                  <a:cubicBezTo>
                    <a:pt x="280" y="0"/>
                    <a:pt x="280" y="0"/>
                    <a:pt x="280" y="0"/>
                  </a:cubicBezTo>
                  <a:cubicBezTo>
                    <a:pt x="312" y="0"/>
                    <a:pt x="338" y="26"/>
                    <a:pt x="338" y="58"/>
                  </a:cubicBezTo>
                  <a:cubicBezTo>
                    <a:pt x="338" y="58"/>
                    <a:pt x="338" y="58"/>
                    <a:pt x="338" y="58"/>
                  </a:cubicBezTo>
                  <a:cubicBezTo>
                    <a:pt x="338" y="90"/>
                    <a:pt x="312" y="116"/>
                    <a:pt x="280" y="116"/>
                  </a:cubicBezTo>
                  <a:cubicBezTo>
                    <a:pt x="58" y="116"/>
                    <a:pt x="58" y="116"/>
                    <a:pt x="58" y="116"/>
                  </a:cubicBezTo>
                  <a:cubicBezTo>
                    <a:pt x="26" y="116"/>
                    <a:pt x="0" y="90"/>
                    <a:pt x="0" y="58"/>
                  </a:cubicBezTo>
                  <a:cubicBezTo>
                    <a:pt x="0" y="58"/>
                    <a:pt x="0" y="58"/>
                    <a:pt x="0" y="58"/>
                  </a:cubicBezTo>
                  <a:cubicBezTo>
                    <a:pt x="0" y="26"/>
                    <a:pt x="26" y="0"/>
                    <a:pt x="58" y="0"/>
                  </a:cubicBezTo>
                  <a:close/>
                </a:path>
              </a:pathLst>
            </a:custGeom>
            <a:solidFill>
              <a:srgbClr val="89D8FF"/>
            </a:solidFill>
            <a:ln>
              <a:noFill/>
            </a:ln>
          </p:spPr>
          <p:txBody>
            <a:bodyPr/>
            <a:lstStyle/>
            <a:p>
              <a:pPr defTabSz="1828800"/>
              <a:endParaRPr lang="en-US" sz="3600">
                <a:solidFill>
                  <a:prstClr val="black"/>
                </a:solidFill>
              </a:endParaRPr>
            </a:p>
          </p:txBody>
        </p:sp>
        <p:sp>
          <p:nvSpPr>
            <p:cNvPr id="2055" name="Freeform 12"/>
            <p:cNvSpPr>
              <a:spLocks/>
            </p:cNvSpPr>
            <p:nvPr/>
          </p:nvSpPr>
          <p:spPr bwMode="auto">
            <a:xfrm>
              <a:off x="8312150" y="4506913"/>
              <a:ext cx="3203575" cy="1103312"/>
            </a:xfrm>
            <a:custGeom>
              <a:avLst/>
              <a:gdLst>
                <a:gd name="T0" fmla="*/ 551357 w 337"/>
                <a:gd name="T1" fmla="*/ 0 h 116"/>
                <a:gd name="T2" fmla="*/ 2652218 w 337"/>
                <a:gd name="T3" fmla="*/ 0 h 116"/>
                <a:gd name="T4" fmla="*/ 3203575 w 337"/>
                <a:gd name="T5" fmla="*/ 551657 h 116"/>
                <a:gd name="T6" fmla="*/ 3203575 w 337"/>
                <a:gd name="T7" fmla="*/ 551657 h 116"/>
                <a:gd name="T8" fmla="*/ 2652218 w 337"/>
                <a:gd name="T9" fmla="*/ 1103313 h 116"/>
                <a:gd name="T10" fmla="*/ 551357 w 337"/>
                <a:gd name="T11" fmla="*/ 1103313 h 116"/>
                <a:gd name="T12" fmla="*/ 0 w 337"/>
                <a:gd name="T13" fmla="*/ 551657 h 116"/>
                <a:gd name="T14" fmla="*/ 0 w 337"/>
                <a:gd name="T15" fmla="*/ 551657 h 116"/>
                <a:gd name="T16" fmla="*/ 551357 w 337"/>
                <a:gd name="T17" fmla="*/ 0 h 1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7" h="116">
                  <a:moveTo>
                    <a:pt x="58" y="0"/>
                  </a:moveTo>
                  <a:cubicBezTo>
                    <a:pt x="279" y="0"/>
                    <a:pt x="279" y="0"/>
                    <a:pt x="279" y="0"/>
                  </a:cubicBezTo>
                  <a:cubicBezTo>
                    <a:pt x="311" y="0"/>
                    <a:pt x="337" y="26"/>
                    <a:pt x="337" y="58"/>
                  </a:cubicBezTo>
                  <a:cubicBezTo>
                    <a:pt x="337" y="58"/>
                    <a:pt x="337" y="58"/>
                    <a:pt x="337" y="58"/>
                  </a:cubicBezTo>
                  <a:cubicBezTo>
                    <a:pt x="337" y="90"/>
                    <a:pt x="311" y="116"/>
                    <a:pt x="279" y="116"/>
                  </a:cubicBezTo>
                  <a:cubicBezTo>
                    <a:pt x="58" y="116"/>
                    <a:pt x="58" y="116"/>
                    <a:pt x="58" y="116"/>
                  </a:cubicBezTo>
                  <a:cubicBezTo>
                    <a:pt x="26" y="116"/>
                    <a:pt x="0" y="90"/>
                    <a:pt x="0" y="58"/>
                  </a:cubicBezTo>
                  <a:cubicBezTo>
                    <a:pt x="0" y="58"/>
                    <a:pt x="0" y="58"/>
                    <a:pt x="0" y="58"/>
                  </a:cubicBezTo>
                  <a:cubicBezTo>
                    <a:pt x="0" y="26"/>
                    <a:pt x="26" y="0"/>
                    <a:pt x="58" y="0"/>
                  </a:cubicBezTo>
                  <a:close/>
                </a:path>
              </a:pathLst>
            </a:custGeom>
            <a:solidFill>
              <a:srgbClr val="AFE4FF"/>
            </a:solidFill>
            <a:ln>
              <a:noFill/>
            </a:ln>
          </p:spPr>
          <p:txBody>
            <a:bodyPr/>
            <a:lstStyle/>
            <a:p>
              <a:pPr defTabSz="1828800"/>
              <a:endParaRPr lang="en-US" sz="3600">
                <a:solidFill>
                  <a:prstClr val="black"/>
                </a:solidFill>
              </a:endParaRPr>
            </a:p>
          </p:txBody>
        </p:sp>
        <p:sp>
          <p:nvSpPr>
            <p:cNvPr id="2056" name="Oval 13"/>
            <p:cNvSpPr>
              <a:spLocks noChangeArrowheads="1"/>
            </p:cNvSpPr>
            <p:nvPr/>
          </p:nvSpPr>
          <p:spPr bwMode="auto">
            <a:xfrm>
              <a:off x="747713" y="2744788"/>
              <a:ext cx="969962" cy="9715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mn-lt"/>
              </a:endParaRPr>
            </a:p>
          </p:txBody>
        </p:sp>
        <p:sp>
          <p:nvSpPr>
            <p:cNvPr id="2057" name="Oval 14"/>
            <p:cNvSpPr>
              <a:spLocks noChangeArrowheads="1"/>
            </p:cNvSpPr>
            <p:nvPr/>
          </p:nvSpPr>
          <p:spPr bwMode="auto">
            <a:xfrm>
              <a:off x="4578350" y="2744788"/>
              <a:ext cx="958850" cy="9715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mn-lt"/>
              </a:endParaRPr>
            </a:p>
          </p:txBody>
        </p:sp>
        <p:sp>
          <p:nvSpPr>
            <p:cNvPr id="2058" name="Oval 15"/>
            <p:cNvSpPr>
              <a:spLocks noChangeArrowheads="1"/>
            </p:cNvSpPr>
            <p:nvPr/>
          </p:nvSpPr>
          <p:spPr bwMode="auto">
            <a:xfrm>
              <a:off x="8397875" y="2744788"/>
              <a:ext cx="960438" cy="9715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mn-lt"/>
              </a:endParaRPr>
            </a:p>
          </p:txBody>
        </p:sp>
        <p:sp>
          <p:nvSpPr>
            <p:cNvPr id="2059" name="Oval 16"/>
            <p:cNvSpPr>
              <a:spLocks noChangeArrowheads="1"/>
            </p:cNvSpPr>
            <p:nvPr/>
          </p:nvSpPr>
          <p:spPr bwMode="auto">
            <a:xfrm>
              <a:off x="747713" y="4573588"/>
              <a:ext cx="969962" cy="969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mn-lt"/>
              </a:endParaRPr>
            </a:p>
          </p:txBody>
        </p:sp>
        <p:sp>
          <p:nvSpPr>
            <p:cNvPr id="2060" name="Oval 17"/>
            <p:cNvSpPr>
              <a:spLocks noChangeArrowheads="1"/>
            </p:cNvSpPr>
            <p:nvPr/>
          </p:nvSpPr>
          <p:spPr bwMode="auto">
            <a:xfrm>
              <a:off x="4578350" y="4573588"/>
              <a:ext cx="958850" cy="969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mn-lt"/>
              </a:endParaRPr>
            </a:p>
          </p:txBody>
        </p:sp>
        <p:sp>
          <p:nvSpPr>
            <p:cNvPr id="2061" name="Oval 18"/>
            <p:cNvSpPr>
              <a:spLocks noChangeArrowheads="1"/>
            </p:cNvSpPr>
            <p:nvPr/>
          </p:nvSpPr>
          <p:spPr bwMode="auto">
            <a:xfrm>
              <a:off x="8397875" y="4573588"/>
              <a:ext cx="960438" cy="969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mn-lt"/>
              </a:endParaRPr>
            </a:p>
          </p:txBody>
        </p:sp>
        <p:sp>
          <p:nvSpPr>
            <p:cNvPr id="2063" name="Rectangle 22"/>
            <p:cNvSpPr>
              <a:spLocks noChangeArrowheads="1"/>
            </p:cNvSpPr>
            <p:nvPr/>
          </p:nvSpPr>
          <p:spPr bwMode="auto">
            <a:xfrm>
              <a:off x="1878013" y="2916238"/>
              <a:ext cx="1594187" cy="60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7800" dirty="0">
                  <a:solidFill>
                    <a:srgbClr val="FFFFFF"/>
                  </a:solidFill>
                  <a:latin typeface="+mn-lt"/>
                </a:rPr>
                <a:t>78 356</a:t>
              </a:r>
              <a:endParaRPr lang="en-US" altLang="en-US" sz="3600" dirty="0">
                <a:solidFill>
                  <a:prstClr val="black"/>
                </a:solidFill>
                <a:latin typeface="+mn-lt"/>
              </a:endParaRPr>
            </a:p>
          </p:txBody>
        </p:sp>
        <p:sp>
          <p:nvSpPr>
            <p:cNvPr id="2064" name="Rectangle 23"/>
            <p:cNvSpPr>
              <a:spLocks noChangeArrowheads="1"/>
            </p:cNvSpPr>
            <p:nvPr/>
          </p:nvSpPr>
          <p:spPr bwMode="auto">
            <a:xfrm>
              <a:off x="5699125" y="2916238"/>
              <a:ext cx="1582164" cy="60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7800">
                  <a:solidFill>
                    <a:srgbClr val="FFFFFF"/>
                  </a:solidFill>
                  <a:latin typeface="+mn-lt"/>
                </a:rPr>
                <a:t>55 983</a:t>
              </a:r>
              <a:endParaRPr lang="en-US" altLang="en-US" sz="3600">
                <a:solidFill>
                  <a:prstClr val="black"/>
                </a:solidFill>
                <a:latin typeface="+mn-lt"/>
              </a:endParaRPr>
            </a:p>
          </p:txBody>
        </p:sp>
        <p:sp>
          <p:nvSpPr>
            <p:cNvPr id="2065" name="Rectangle 24"/>
            <p:cNvSpPr>
              <a:spLocks noChangeArrowheads="1"/>
            </p:cNvSpPr>
            <p:nvPr/>
          </p:nvSpPr>
          <p:spPr bwMode="auto">
            <a:xfrm>
              <a:off x="9529763" y="2916238"/>
              <a:ext cx="1630254" cy="60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7800" dirty="0">
                  <a:solidFill>
                    <a:srgbClr val="FFFFFF"/>
                  </a:solidFill>
                  <a:latin typeface="+mn-lt"/>
                </a:rPr>
                <a:t>38 564</a:t>
              </a:r>
              <a:endParaRPr lang="en-US" altLang="en-US" sz="3600" dirty="0">
                <a:solidFill>
                  <a:prstClr val="black"/>
                </a:solidFill>
                <a:latin typeface="+mn-lt"/>
              </a:endParaRPr>
            </a:p>
          </p:txBody>
        </p:sp>
        <p:sp>
          <p:nvSpPr>
            <p:cNvPr id="2066" name="Rectangle 25"/>
            <p:cNvSpPr>
              <a:spLocks noChangeArrowheads="1"/>
            </p:cNvSpPr>
            <p:nvPr/>
          </p:nvSpPr>
          <p:spPr bwMode="auto">
            <a:xfrm>
              <a:off x="1878013" y="4745038"/>
              <a:ext cx="1584569" cy="60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7800">
                  <a:solidFill>
                    <a:srgbClr val="FFFFFF"/>
                  </a:solidFill>
                  <a:latin typeface="+mn-lt"/>
                </a:rPr>
                <a:t>35 928</a:t>
              </a:r>
              <a:endParaRPr lang="en-US" altLang="en-US" sz="3600">
                <a:solidFill>
                  <a:prstClr val="black"/>
                </a:solidFill>
                <a:latin typeface="+mn-lt"/>
              </a:endParaRPr>
            </a:p>
          </p:txBody>
        </p:sp>
        <p:sp>
          <p:nvSpPr>
            <p:cNvPr id="2067" name="Rectangle 26"/>
            <p:cNvSpPr>
              <a:spLocks noChangeArrowheads="1"/>
            </p:cNvSpPr>
            <p:nvPr/>
          </p:nvSpPr>
          <p:spPr bwMode="auto">
            <a:xfrm>
              <a:off x="5756275" y="4745038"/>
              <a:ext cx="1479572" cy="60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7800">
                  <a:solidFill>
                    <a:srgbClr val="FFFFFF"/>
                  </a:solidFill>
                  <a:latin typeface="+mn-lt"/>
                </a:rPr>
                <a:t>29 761</a:t>
              </a:r>
              <a:endParaRPr lang="en-US" altLang="en-US" sz="3600">
                <a:solidFill>
                  <a:prstClr val="black"/>
                </a:solidFill>
                <a:latin typeface="+mn-lt"/>
              </a:endParaRPr>
            </a:p>
          </p:txBody>
        </p:sp>
        <p:sp>
          <p:nvSpPr>
            <p:cNvPr id="2068" name="Rectangle 27"/>
            <p:cNvSpPr>
              <a:spLocks noChangeArrowheads="1"/>
            </p:cNvSpPr>
            <p:nvPr/>
          </p:nvSpPr>
          <p:spPr bwMode="auto">
            <a:xfrm>
              <a:off x="9577388" y="4745038"/>
              <a:ext cx="1560524" cy="60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7800" dirty="0">
                  <a:solidFill>
                    <a:srgbClr val="FFFFFF"/>
                  </a:solidFill>
                  <a:latin typeface="+mn-lt"/>
                </a:rPr>
                <a:t>19 645</a:t>
              </a:r>
              <a:endParaRPr lang="en-US" altLang="en-US" sz="3600" dirty="0">
                <a:solidFill>
                  <a:prstClr val="black"/>
                </a:solidFill>
                <a:latin typeface="+mn-lt"/>
              </a:endParaRPr>
            </a:p>
          </p:txBody>
        </p:sp>
        <p:sp>
          <p:nvSpPr>
            <p:cNvPr id="2069" name="Freeform 28"/>
            <p:cNvSpPr>
              <a:spLocks/>
            </p:cNvSpPr>
            <p:nvPr/>
          </p:nvSpPr>
          <p:spPr bwMode="auto">
            <a:xfrm>
              <a:off x="1062038" y="2868613"/>
              <a:ext cx="341312" cy="723900"/>
            </a:xfrm>
            <a:custGeom>
              <a:avLst/>
              <a:gdLst>
                <a:gd name="T0" fmla="*/ 75847 w 36"/>
                <a:gd name="T1" fmla="*/ 142875 h 76"/>
                <a:gd name="T2" fmla="*/ 75847 w 36"/>
                <a:gd name="T3" fmla="*/ 247650 h 76"/>
                <a:gd name="T4" fmla="*/ 0 w 36"/>
                <a:gd name="T5" fmla="*/ 247650 h 76"/>
                <a:gd name="T6" fmla="*/ 0 w 36"/>
                <a:gd name="T7" fmla="*/ 381000 h 76"/>
                <a:gd name="T8" fmla="*/ 75847 w 36"/>
                <a:gd name="T9" fmla="*/ 381000 h 76"/>
                <a:gd name="T10" fmla="*/ 75847 w 36"/>
                <a:gd name="T11" fmla="*/ 723900 h 76"/>
                <a:gd name="T12" fmla="*/ 227542 w 36"/>
                <a:gd name="T13" fmla="*/ 723900 h 76"/>
                <a:gd name="T14" fmla="*/ 227542 w 36"/>
                <a:gd name="T15" fmla="*/ 381000 h 76"/>
                <a:gd name="T16" fmla="*/ 331832 w 36"/>
                <a:gd name="T17" fmla="*/ 381000 h 76"/>
                <a:gd name="T18" fmla="*/ 341313 w 36"/>
                <a:gd name="T19" fmla="*/ 247650 h 76"/>
                <a:gd name="T20" fmla="*/ 227542 w 36"/>
                <a:gd name="T21" fmla="*/ 247650 h 76"/>
                <a:gd name="T22" fmla="*/ 227542 w 36"/>
                <a:gd name="T23" fmla="*/ 161925 h 76"/>
                <a:gd name="T24" fmla="*/ 255985 w 36"/>
                <a:gd name="T25" fmla="*/ 133350 h 76"/>
                <a:gd name="T26" fmla="*/ 341313 w 36"/>
                <a:gd name="T27" fmla="*/ 133350 h 76"/>
                <a:gd name="T28" fmla="*/ 341313 w 36"/>
                <a:gd name="T29" fmla="*/ 0 h 76"/>
                <a:gd name="T30" fmla="*/ 227542 w 36"/>
                <a:gd name="T31" fmla="*/ 0 h 76"/>
                <a:gd name="T32" fmla="*/ 75847 w 36"/>
                <a:gd name="T33" fmla="*/ 142875 h 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6" h="76">
                  <a:moveTo>
                    <a:pt x="8" y="15"/>
                  </a:moveTo>
                  <a:cubicBezTo>
                    <a:pt x="8" y="17"/>
                    <a:pt x="8" y="26"/>
                    <a:pt x="8" y="26"/>
                  </a:cubicBezTo>
                  <a:cubicBezTo>
                    <a:pt x="0" y="26"/>
                    <a:pt x="0" y="26"/>
                    <a:pt x="0" y="26"/>
                  </a:cubicBezTo>
                  <a:cubicBezTo>
                    <a:pt x="0" y="40"/>
                    <a:pt x="0" y="40"/>
                    <a:pt x="0" y="40"/>
                  </a:cubicBezTo>
                  <a:cubicBezTo>
                    <a:pt x="8" y="40"/>
                    <a:pt x="8" y="40"/>
                    <a:pt x="8" y="40"/>
                  </a:cubicBezTo>
                  <a:cubicBezTo>
                    <a:pt x="8" y="76"/>
                    <a:pt x="8" y="76"/>
                    <a:pt x="8" y="76"/>
                  </a:cubicBezTo>
                  <a:cubicBezTo>
                    <a:pt x="24" y="76"/>
                    <a:pt x="24" y="76"/>
                    <a:pt x="24" y="76"/>
                  </a:cubicBezTo>
                  <a:cubicBezTo>
                    <a:pt x="24" y="40"/>
                    <a:pt x="24" y="40"/>
                    <a:pt x="24" y="40"/>
                  </a:cubicBezTo>
                  <a:cubicBezTo>
                    <a:pt x="35" y="40"/>
                    <a:pt x="35" y="40"/>
                    <a:pt x="35" y="40"/>
                  </a:cubicBezTo>
                  <a:cubicBezTo>
                    <a:pt x="35" y="40"/>
                    <a:pt x="36" y="33"/>
                    <a:pt x="36" y="26"/>
                  </a:cubicBezTo>
                  <a:cubicBezTo>
                    <a:pt x="35" y="26"/>
                    <a:pt x="24" y="26"/>
                    <a:pt x="24" y="26"/>
                  </a:cubicBezTo>
                  <a:cubicBezTo>
                    <a:pt x="24" y="26"/>
                    <a:pt x="24" y="18"/>
                    <a:pt x="24" y="17"/>
                  </a:cubicBezTo>
                  <a:cubicBezTo>
                    <a:pt x="24" y="16"/>
                    <a:pt x="26" y="14"/>
                    <a:pt x="27" y="14"/>
                  </a:cubicBezTo>
                  <a:cubicBezTo>
                    <a:pt x="29" y="14"/>
                    <a:pt x="33" y="14"/>
                    <a:pt x="36" y="14"/>
                  </a:cubicBezTo>
                  <a:cubicBezTo>
                    <a:pt x="36" y="12"/>
                    <a:pt x="36" y="6"/>
                    <a:pt x="36" y="0"/>
                  </a:cubicBezTo>
                  <a:cubicBezTo>
                    <a:pt x="32" y="0"/>
                    <a:pt x="27" y="0"/>
                    <a:pt x="24" y="0"/>
                  </a:cubicBezTo>
                  <a:cubicBezTo>
                    <a:pt x="7" y="0"/>
                    <a:pt x="8" y="13"/>
                    <a:pt x="8" y="15"/>
                  </a:cubicBezTo>
                  <a:close/>
                </a:path>
              </a:pathLst>
            </a:custGeom>
            <a:solidFill>
              <a:srgbClr val="005986"/>
            </a:solidFill>
            <a:ln>
              <a:noFill/>
            </a:ln>
          </p:spPr>
          <p:txBody>
            <a:bodyPr/>
            <a:lstStyle/>
            <a:p>
              <a:pPr defTabSz="1828800"/>
              <a:endParaRPr lang="en-US" sz="3600">
                <a:solidFill>
                  <a:prstClr val="black"/>
                </a:solidFill>
              </a:endParaRPr>
            </a:p>
          </p:txBody>
        </p:sp>
        <p:sp>
          <p:nvSpPr>
            <p:cNvPr id="2070" name="Freeform 29"/>
            <p:cNvSpPr>
              <a:spLocks/>
            </p:cNvSpPr>
            <p:nvPr/>
          </p:nvSpPr>
          <p:spPr bwMode="auto">
            <a:xfrm>
              <a:off x="4738688" y="2973388"/>
              <a:ext cx="627062" cy="514350"/>
            </a:xfrm>
            <a:custGeom>
              <a:avLst/>
              <a:gdLst>
                <a:gd name="T0" fmla="*/ 627063 w 66"/>
                <a:gd name="T1" fmla="*/ 66675 h 54"/>
                <a:gd name="T2" fmla="*/ 560556 w 66"/>
                <a:gd name="T3" fmla="*/ 85725 h 54"/>
                <a:gd name="T4" fmla="*/ 617562 w 66"/>
                <a:gd name="T5" fmla="*/ 9525 h 54"/>
                <a:gd name="T6" fmla="*/ 532053 w 66"/>
                <a:gd name="T7" fmla="*/ 47625 h 54"/>
                <a:gd name="T8" fmla="*/ 437044 w 66"/>
                <a:gd name="T9" fmla="*/ 0 h 54"/>
                <a:gd name="T10" fmla="*/ 313532 w 66"/>
                <a:gd name="T11" fmla="*/ 133350 h 54"/>
                <a:gd name="T12" fmla="*/ 313532 w 66"/>
                <a:gd name="T13" fmla="*/ 161925 h 54"/>
                <a:gd name="T14" fmla="*/ 47505 w 66"/>
                <a:gd name="T15" fmla="*/ 28575 h 54"/>
                <a:gd name="T16" fmla="*/ 28503 w 66"/>
                <a:gd name="T17" fmla="*/ 95250 h 54"/>
                <a:gd name="T18" fmla="*/ 85509 w 66"/>
                <a:gd name="T19" fmla="*/ 200025 h 54"/>
                <a:gd name="T20" fmla="*/ 28503 w 66"/>
                <a:gd name="T21" fmla="*/ 180975 h 54"/>
                <a:gd name="T22" fmla="*/ 28503 w 66"/>
                <a:gd name="T23" fmla="*/ 180975 h 54"/>
                <a:gd name="T24" fmla="*/ 133013 w 66"/>
                <a:gd name="T25" fmla="*/ 314325 h 54"/>
                <a:gd name="T26" fmla="*/ 95010 w 66"/>
                <a:gd name="T27" fmla="*/ 314325 h 54"/>
                <a:gd name="T28" fmla="*/ 76008 w 66"/>
                <a:gd name="T29" fmla="*/ 314325 h 54"/>
                <a:gd name="T30" fmla="*/ 199520 w 66"/>
                <a:gd name="T31" fmla="*/ 400050 h 54"/>
                <a:gd name="T32" fmla="*/ 38004 w 66"/>
                <a:gd name="T33" fmla="*/ 457200 h 54"/>
                <a:gd name="T34" fmla="*/ 0 w 66"/>
                <a:gd name="T35" fmla="*/ 457200 h 54"/>
                <a:gd name="T36" fmla="*/ 199520 w 66"/>
                <a:gd name="T37" fmla="*/ 514350 h 54"/>
                <a:gd name="T38" fmla="*/ 570057 w 66"/>
                <a:gd name="T39" fmla="*/ 142875 h 54"/>
                <a:gd name="T40" fmla="*/ 570057 w 66"/>
                <a:gd name="T41" fmla="*/ 133350 h 54"/>
                <a:gd name="T42" fmla="*/ 627063 w 66"/>
                <a:gd name="T43" fmla="*/ 66675 h 5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6" h="54">
                  <a:moveTo>
                    <a:pt x="66" y="7"/>
                  </a:moveTo>
                  <a:cubicBezTo>
                    <a:pt x="64" y="8"/>
                    <a:pt x="61" y="8"/>
                    <a:pt x="59" y="9"/>
                  </a:cubicBezTo>
                  <a:cubicBezTo>
                    <a:pt x="61" y="7"/>
                    <a:pt x="64" y="4"/>
                    <a:pt x="65" y="1"/>
                  </a:cubicBezTo>
                  <a:cubicBezTo>
                    <a:pt x="62" y="3"/>
                    <a:pt x="59" y="4"/>
                    <a:pt x="56" y="5"/>
                  </a:cubicBezTo>
                  <a:cubicBezTo>
                    <a:pt x="54" y="2"/>
                    <a:pt x="50" y="0"/>
                    <a:pt x="46" y="0"/>
                  </a:cubicBezTo>
                  <a:cubicBezTo>
                    <a:pt x="39" y="0"/>
                    <a:pt x="33" y="6"/>
                    <a:pt x="33" y="14"/>
                  </a:cubicBezTo>
                  <a:cubicBezTo>
                    <a:pt x="33" y="15"/>
                    <a:pt x="33" y="16"/>
                    <a:pt x="33" y="17"/>
                  </a:cubicBezTo>
                  <a:cubicBezTo>
                    <a:pt x="22" y="16"/>
                    <a:pt x="12" y="11"/>
                    <a:pt x="5" y="3"/>
                  </a:cubicBezTo>
                  <a:cubicBezTo>
                    <a:pt x="4" y="5"/>
                    <a:pt x="3" y="7"/>
                    <a:pt x="3" y="10"/>
                  </a:cubicBezTo>
                  <a:cubicBezTo>
                    <a:pt x="3" y="14"/>
                    <a:pt x="6" y="18"/>
                    <a:pt x="9" y="21"/>
                  </a:cubicBezTo>
                  <a:cubicBezTo>
                    <a:pt x="7" y="21"/>
                    <a:pt x="5" y="20"/>
                    <a:pt x="3" y="19"/>
                  </a:cubicBezTo>
                  <a:cubicBezTo>
                    <a:pt x="3" y="19"/>
                    <a:pt x="3" y="19"/>
                    <a:pt x="3" y="19"/>
                  </a:cubicBezTo>
                  <a:cubicBezTo>
                    <a:pt x="3" y="26"/>
                    <a:pt x="8" y="31"/>
                    <a:pt x="14" y="33"/>
                  </a:cubicBezTo>
                  <a:cubicBezTo>
                    <a:pt x="13" y="33"/>
                    <a:pt x="12" y="33"/>
                    <a:pt x="10" y="33"/>
                  </a:cubicBezTo>
                  <a:cubicBezTo>
                    <a:pt x="10" y="33"/>
                    <a:pt x="9" y="33"/>
                    <a:pt x="8" y="33"/>
                  </a:cubicBezTo>
                  <a:cubicBezTo>
                    <a:pt x="10" y="38"/>
                    <a:pt x="15" y="42"/>
                    <a:pt x="21" y="42"/>
                  </a:cubicBezTo>
                  <a:cubicBezTo>
                    <a:pt x="16" y="46"/>
                    <a:pt x="10" y="48"/>
                    <a:pt x="4" y="48"/>
                  </a:cubicBezTo>
                  <a:cubicBezTo>
                    <a:pt x="3" y="48"/>
                    <a:pt x="2" y="48"/>
                    <a:pt x="0" y="48"/>
                  </a:cubicBezTo>
                  <a:cubicBezTo>
                    <a:pt x="6" y="52"/>
                    <a:pt x="14" y="54"/>
                    <a:pt x="21" y="54"/>
                  </a:cubicBezTo>
                  <a:cubicBezTo>
                    <a:pt x="46" y="54"/>
                    <a:pt x="60" y="33"/>
                    <a:pt x="60" y="15"/>
                  </a:cubicBezTo>
                  <a:cubicBezTo>
                    <a:pt x="60" y="15"/>
                    <a:pt x="60" y="14"/>
                    <a:pt x="60" y="14"/>
                  </a:cubicBezTo>
                  <a:cubicBezTo>
                    <a:pt x="62" y="12"/>
                    <a:pt x="65" y="9"/>
                    <a:pt x="66" y="7"/>
                  </a:cubicBezTo>
                  <a:close/>
                </a:path>
              </a:pathLst>
            </a:custGeom>
            <a:solidFill>
              <a:srgbClr val="007DBC"/>
            </a:solidFill>
            <a:ln>
              <a:noFill/>
            </a:ln>
          </p:spPr>
          <p:txBody>
            <a:bodyPr/>
            <a:lstStyle/>
            <a:p>
              <a:pPr defTabSz="1828800"/>
              <a:endParaRPr lang="en-US" sz="3600">
                <a:solidFill>
                  <a:prstClr val="black"/>
                </a:solidFill>
              </a:endParaRPr>
            </a:p>
          </p:txBody>
        </p:sp>
        <p:sp>
          <p:nvSpPr>
            <p:cNvPr id="2071" name="Freeform 30"/>
            <p:cNvSpPr>
              <a:spLocks noEditPoints="1"/>
            </p:cNvSpPr>
            <p:nvPr/>
          </p:nvSpPr>
          <p:spPr bwMode="auto">
            <a:xfrm>
              <a:off x="8531225" y="2897188"/>
              <a:ext cx="693738" cy="666750"/>
            </a:xfrm>
            <a:custGeom>
              <a:avLst/>
              <a:gdLst>
                <a:gd name="T0" fmla="*/ 693738 w 73"/>
                <a:gd name="T1" fmla="*/ 161925 h 70"/>
                <a:gd name="T2" fmla="*/ 589202 w 73"/>
                <a:gd name="T3" fmla="*/ 266700 h 70"/>
                <a:gd name="T4" fmla="*/ 541686 w 73"/>
                <a:gd name="T5" fmla="*/ 161925 h 70"/>
                <a:gd name="T6" fmla="*/ 437150 w 73"/>
                <a:gd name="T7" fmla="*/ 114300 h 70"/>
                <a:gd name="T8" fmla="*/ 541686 w 73"/>
                <a:gd name="T9" fmla="*/ 0 h 70"/>
                <a:gd name="T10" fmla="*/ 589202 w 73"/>
                <a:gd name="T11" fmla="*/ 114300 h 70"/>
                <a:gd name="T12" fmla="*/ 408640 w 73"/>
                <a:gd name="T13" fmla="*/ 457200 h 70"/>
                <a:gd name="T14" fmla="*/ 399137 w 73"/>
                <a:gd name="T15" fmla="*/ 561975 h 70"/>
                <a:gd name="T16" fmla="*/ 285098 w 73"/>
                <a:gd name="T17" fmla="*/ 647700 h 70"/>
                <a:gd name="T18" fmla="*/ 104536 w 73"/>
                <a:gd name="T19" fmla="*/ 657225 h 70"/>
                <a:gd name="T20" fmla="*/ 9503 w 73"/>
                <a:gd name="T21" fmla="*/ 590550 h 70"/>
                <a:gd name="T22" fmla="*/ 19007 w 73"/>
                <a:gd name="T23" fmla="*/ 485775 h 70"/>
                <a:gd name="T24" fmla="*/ 114039 w 73"/>
                <a:gd name="T25" fmla="*/ 419100 h 70"/>
                <a:gd name="T26" fmla="*/ 199568 w 73"/>
                <a:gd name="T27" fmla="*/ 400050 h 70"/>
                <a:gd name="T28" fmla="*/ 218575 w 73"/>
                <a:gd name="T29" fmla="*/ 371475 h 70"/>
                <a:gd name="T30" fmla="*/ 209072 w 73"/>
                <a:gd name="T31" fmla="*/ 314325 h 70"/>
                <a:gd name="T32" fmla="*/ 199568 w 73"/>
                <a:gd name="T33" fmla="*/ 304800 h 70"/>
                <a:gd name="T34" fmla="*/ 123542 w 73"/>
                <a:gd name="T35" fmla="*/ 295275 h 70"/>
                <a:gd name="T36" fmla="*/ 57020 w 73"/>
                <a:gd name="T37" fmla="*/ 219075 h 70"/>
                <a:gd name="T38" fmla="*/ 57020 w 73"/>
                <a:gd name="T39" fmla="*/ 104775 h 70"/>
                <a:gd name="T40" fmla="*/ 180562 w 73"/>
                <a:gd name="T41" fmla="*/ 9525 h 70"/>
                <a:gd name="T42" fmla="*/ 437150 w 73"/>
                <a:gd name="T43" fmla="*/ 0 h 70"/>
                <a:gd name="T44" fmla="*/ 323111 w 73"/>
                <a:gd name="T45" fmla="*/ 38100 h 70"/>
                <a:gd name="T46" fmla="*/ 361124 w 73"/>
                <a:gd name="T47" fmla="*/ 76200 h 70"/>
                <a:gd name="T48" fmla="*/ 389634 w 73"/>
                <a:gd name="T49" fmla="*/ 152400 h 70"/>
                <a:gd name="T50" fmla="*/ 361124 w 73"/>
                <a:gd name="T51" fmla="*/ 228600 h 70"/>
                <a:gd name="T52" fmla="*/ 313608 w 73"/>
                <a:gd name="T53" fmla="*/ 276225 h 70"/>
                <a:gd name="T54" fmla="*/ 285098 w 73"/>
                <a:gd name="T55" fmla="*/ 314325 h 70"/>
                <a:gd name="T56" fmla="*/ 313608 w 73"/>
                <a:gd name="T57" fmla="*/ 352425 h 70"/>
                <a:gd name="T58" fmla="*/ 370627 w 73"/>
                <a:gd name="T59" fmla="*/ 400050 h 70"/>
                <a:gd name="T60" fmla="*/ 408640 w 73"/>
                <a:gd name="T61" fmla="*/ 457200 h 70"/>
                <a:gd name="T62" fmla="*/ 285098 w 73"/>
                <a:gd name="T63" fmla="*/ 257175 h 70"/>
                <a:gd name="T64" fmla="*/ 313608 w 73"/>
                <a:gd name="T65" fmla="*/ 190500 h 70"/>
                <a:gd name="T66" fmla="*/ 285098 w 73"/>
                <a:gd name="T67" fmla="*/ 85725 h 70"/>
                <a:gd name="T68" fmla="*/ 199568 w 73"/>
                <a:gd name="T69" fmla="*/ 28575 h 70"/>
                <a:gd name="T70" fmla="*/ 142549 w 73"/>
                <a:gd name="T71" fmla="*/ 57150 h 70"/>
                <a:gd name="T72" fmla="*/ 123542 w 73"/>
                <a:gd name="T73" fmla="*/ 123825 h 70"/>
                <a:gd name="T74" fmla="*/ 152052 w 73"/>
                <a:gd name="T75" fmla="*/ 219075 h 70"/>
                <a:gd name="T76" fmla="*/ 228078 w 73"/>
                <a:gd name="T77" fmla="*/ 276225 h 70"/>
                <a:gd name="T78" fmla="*/ 361124 w 73"/>
                <a:gd name="T79" fmla="*/ 533400 h 70"/>
                <a:gd name="T80" fmla="*/ 332614 w 73"/>
                <a:gd name="T81" fmla="*/ 476250 h 70"/>
                <a:gd name="T82" fmla="*/ 266091 w 73"/>
                <a:gd name="T83" fmla="*/ 419100 h 70"/>
                <a:gd name="T84" fmla="*/ 247085 w 73"/>
                <a:gd name="T85" fmla="*/ 419100 h 70"/>
                <a:gd name="T86" fmla="*/ 209072 w 73"/>
                <a:gd name="T87" fmla="*/ 419100 h 70"/>
                <a:gd name="T88" fmla="*/ 152052 w 73"/>
                <a:gd name="T89" fmla="*/ 428625 h 70"/>
                <a:gd name="T90" fmla="*/ 104536 w 73"/>
                <a:gd name="T91" fmla="*/ 457200 h 70"/>
                <a:gd name="T92" fmla="*/ 76026 w 73"/>
                <a:gd name="T93" fmla="*/ 523875 h 70"/>
                <a:gd name="T94" fmla="*/ 228078 w 73"/>
                <a:gd name="T95" fmla="*/ 628650 h 70"/>
                <a:gd name="T96" fmla="*/ 361124 w 73"/>
                <a:gd name="T97" fmla="*/ 533400 h 7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3" h="70">
                  <a:moveTo>
                    <a:pt x="73" y="12"/>
                  </a:moveTo>
                  <a:cubicBezTo>
                    <a:pt x="73" y="17"/>
                    <a:pt x="73" y="17"/>
                    <a:pt x="73" y="17"/>
                  </a:cubicBezTo>
                  <a:cubicBezTo>
                    <a:pt x="62" y="17"/>
                    <a:pt x="62" y="17"/>
                    <a:pt x="62" y="17"/>
                  </a:cubicBezTo>
                  <a:cubicBezTo>
                    <a:pt x="62" y="28"/>
                    <a:pt x="62" y="28"/>
                    <a:pt x="62" y="28"/>
                  </a:cubicBezTo>
                  <a:cubicBezTo>
                    <a:pt x="57" y="28"/>
                    <a:pt x="57" y="28"/>
                    <a:pt x="57" y="28"/>
                  </a:cubicBezTo>
                  <a:cubicBezTo>
                    <a:pt x="57" y="17"/>
                    <a:pt x="57" y="17"/>
                    <a:pt x="57" y="17"/>
                  </a:cubicBezTo>
                  <a:cubicBezTo>
                    <a:pt x="46" y="17"/>
                    <a:pt x="46" y="17"/>
                    <a:pt x="46" y="17"/>
                  </a:cubicBezTo>
                  <a:cubicBezTo>
                    <a:pt x="46" y="12"/>
                    <a:pt x="46" y="12"/>
                    <a:pt x="46" y="12"/>
                  </a:cubicBezTo>
                  <a:cubicBezTo>
                    <a:pt x="57" y="12"/>
                    <a:pt x="57" y="12"/>
                    <a:pt x="57" y="12"/>
                  </a:cubicBezTo>
                  <a:cubicBezTo>
                    <a:pt x="57" y="0"/>
                    <a:pt x="57" y="0"/>
                    <a:pt x="57" y="0"/>
                  </a:cubicBezTo>
                  <a:cubicBezTo>
                    <a:pt x="62" y="0"/>
                    <a:pt x="62" y="0"/>
                    <a:pt x="62" y="0"/>
                  </a:cubicBezTo>
                  <a:cubicBezTo>
                    <a:pt x="62" y="12"/>
                    <a:pt x="62" y="12"/>
                    <a:pt x="62" y="12"/>
                  </a:cubicBezTo>
                  <a:lnTo>
                    <a:pt x="73" y="12"/>
                  </a:lnTo>
                  <a:close/>
                  <a:moveTo>
                    <a:pt x="43" y="48"/>
                  </a:moveTo>
                  <a:cubicBezTo>
                    <a:pt x="44" y="50"/>
                    <a:pt x="44" y="51"/>
                    <a:pt x="44" y="53"/>
                  </a:cubicBezTo>
                  <a:cubicBezTo>
                    <a:pt x="44" y="55"/>
                    <a:pt x="43" y="57"/>
                    <a:pt x="42" y="59"/>
                  </a:cubicBezTo>
                  <a:cubicBezTo>
                    <a:pt x="41" y="61"/>
                    <a:pt x="40" y="63"/>
                    <a:pt x="38" y="64"/>
                  </a:cubicBezTo>
                  <a:cubicBezTo>
                    <a:pt x="36" y="66"/>
                    <a:pt x="33" y="67"/>
                    <a:pt x="30" y="68"/>
                  </a:cubicBezTo>
                  <a:cubicBezTo>
                    <a:pt x="27" y="69"/>
                    <a:pt x="24" y="70"/>
                    <a:pt x="20" y="70"/>
                  </a:cubicBezTo>
                  <a:cubicBezTo>
                    <a:pt x="17" y="70"/>
                    <a:pt x="14" y="69"/>
                    <a:pt x="11" y="69"/>
                  </a:cubicBezTo>
                  <a:cubicBezTo>
                    <a:pt x="9" y="68"/>
                    <a:pt x="7" y="67"/>
                    <a:pt x="5" y="66"/>
                  </a:cubicBezTo>
                  <a:cubicBezTo>
                    <a:pt x="3" y="65"/>
                    <a:pt x="2" y="63"/>
                    <a:pt x="1" y="62"/>
                  </a:cubicBezTo>
                  <a:cubicBezTo>
                    <a:pt x="1" y="60"/>
                    <a:pt x="0" y="58"/>
                    <a:pt x="0" y="57"/>
                  </a:cubicBezTo>
                  <a:cubicBezTo>
                    <a:pt x="0" y="55"/>
                    <a:pt x="1" y="53"/>
                    <a:pt x="2" y="51"/>
                  </a:cubicBezTo>
                  <a:cubicBezTo>
                    <a:pt x="3" y="49"/>
                    <a:pt x="5" y="47"/>
                    <a:pt x="7" y="46"/>
                  </a:cubicBezTo>
                  <a:cubicBezTo>
                    <a:pt x="9" y="45"/>
                    <a:pt x="10" y="44"/>
                    <a:pt x="12" y="44"/>
                  </a:cubicBezTo>
                  <a:cubicBezTo>
                    <a:pt x="13" y="43"/>
                    <a:pt x="15" y="43"/>
                    <a:pt x="17" y="42"/>
                  </a:cubicBezTo>
                  <a:cubicBezTo>
                    <a:pt x="18" y="42"/>
                    <a:pt x="20" y="42"/>
                    <a:pt x="21" y="42"/>
                  </a:cubicBezTo>
                  <a:cubicBezTo>
                    <a:pt x="22" y="42"/>
                    <a:pt x="24" y="42"/>
                    <a:pt x="25" y="41"/>
                  </a:cubicBezTo>
                  <a:cubicBezTo>
                    <a:pt x="24" y="41"/>
                    <a:pt x="23" y="40"/>
                    <a:pt x="23" y="39"/>
                  </a:cubicBezTo>
                  <a:cubicBezTo>
                    <a:pt x="22" y="38"/>
                    <a:pt x="22" y="37"/>
                    <a:pt x="22" y="35"/>
                  </a:cubicBezTo>
                  <a:cubicBezTo>
                    <a:pt x="22" y="34"/>
                    <a:pt x="22" y="34"/>
                    <a:pt x="22" y="33"/>
                  </a:cubicBezTo>
                  <a:cubicBezTo>
                    <a:pt x="22" y="33"/>
                    <a:pt x="23" y="32"/>
                    <a:pt x="23" y="32"/>
                  </a:cubicBezTo>
                  <a:cubicBezTo>
                    <a:pt x="22" y="32"/>
                    <a:pt x="22" y="32"/>
                    <a:pt x="21" y="32"/>
                  </a:cubicBezTo>
                  <a:cubicBezTo>
                    <a:pt x="21" y="32"/>
                    <a:pt x="20" y="32"/>
                    <a:pt x="20" y="32"/>
                  </a:cubicBezTo>
                  <a:cubicBezTo>
                    <a:pt x="18" y="32"/>
                    <a:pt x="15" y="31"/>
                    <a:pt x="13" y="31"/>
                  </a:cubicBezTo>
                  <a:cubicBezTo>
                    <a:pt x="12" y="30"/>
                    <a:pt x="10" y="29"/>
                    <a:pt x="9" y="27"/>
                  </a:cubicBezTo>
                  <a:cubicBezTo>
                    <a:pt x="7" y="26"/>
                    <a:pt x="6" y="25"/>
                    <a:pt x="6" y="23"/>
                  </a:cubicBezTo>
                  <a:cubicBezTo>
                    <a:pt x="5" y="21"/>
                    <a:pt x="5" y="19"/>
                    <a:pt x="5" y="18"/>
                  </a:cubicBezTo>
                  <a:cubicBezTo>
                    <a:pt x="5" y="15"/>
                    <a:pt x="5" y="13"/>
                    <a:pt x="6" y="11"/>
                  </a:cubicBezTo>
                  <a:cubicBezTo>
                    <a:pt x="7" y="9"/>
                    <a:pt x="9" y="7"/>
                    <a:pt x="11" y="5"/>
                  </a:cubicBezTo>
                  <a:cubicBezTo>
                    <a:pt x="13" y="3"/>
                    <a:pt x="16" y="2"/>
                    <a:pt x="19" y="1"/>
                  </a:cubicBezTo>
                  <a:cubicBezTo>
                    <a:pt x="22" y="1"/>
                    <a:pt x="24" y="0"/>
                    <a:pt x="27" y="0"/>
                  </a:cubicBezTo>
                  <a:cubicBezTo>
                    <a:pt x="46" y="0"/>
                    <a:pt x="46" y="0"/>
                    <a:pt x="46" y="0"/>
                  </a:cubicBezTo>
                  <a:cubicBezTo>
                    <a:pt x="40" y="4"/>
                    <a:pt x="40" y="4"/>
                    <a:pt x="40" y="4"/>
                  </a:cubicBezTo>
                  <a:cubicBezTo>
                    <a:pt x="34" y="4"/>
                    <a:pt x="34" y="4"/>
                    <a:pt x="34" y="4"/>
                  </a:cubicBezTo>
                  <a:cubicBezTo>
                    <a:pt x="35" y="4"/>
                    <a:pt x="35" y="5"/>
                    <a:pt x="36" y="5"/>
                  </a:cubicBezTo>
                  <a:cubicBezTo>
                    <a:pt x="37" y="6"/>
                    <a:pt x="38" y="7"/>
                    <a:pt x="38" y="8"/>
                  </a:cubicBezTo>
                  <a:cubicBezTo>
                    <a:pt x="39" y="9"/>
                    <a:pt x="39" y="10"/>
                    <a:pt x="40" y="11"/>
                  </a:cubicBezTo>
                  <a:cubicBezTo>
                    <a:pt x="40" y="13"/>
                    <a:pt x="41" y="14"/>
                    <a:pt x="41" y="16"/>
                  </a:cubicBezTo>
                  <a:cubicBezTo>
                    <a:pt x="41" y="18"/>
                    <a:pt x="40" y="19"/>
                    <a:pt x="40" y="20"/>
                  </a:cubicBezTo>
                  <a:cubicBezTo>
                    <a:pt x="40" y="22"/>
                    <a:pt x="39" y="23"/>
                    <a:pt x="38" y="24"/>
                  </a:cubicBezTo>
                  <a:cubicBezTo>
                    <a:pt x="38" y="25"/>
                    <a:pt x="37" y="26"/>
                    <a:pt x="36" y="26"/>
                  </a:cubicBezTo>
                  <a:cubicBezTo>
                    <a:pt x="35" y="27"/>
                    <a:pt x="34" y="28"/>
                    <a:pt x="33" y="29"/>
                  </a:cubicBezTo>
                  <a:cubicBezTo>
                    <a:pt x="32" y="29"/>
                    <a:pt x="32" y="30"/>
                    <a:pt x="31" y="31"/>
                  </a:cubicBezTo>
                  <a:cubicBezTo>
                    <a:pt x="31" y="31"/>
                    <a:pt x="30" y="32"/>
                    <a:pt x="30" y="33"/>
                  </a:cubicBezTo>
                  <a:cubicBezTo>
                    <a:pt x="30" y="34"/>
                    <a:pt x="31" y="35"/>
                    <a:pt x="31" y="36"/>
                  </a:cubicBezTo>
                  <a:cubicBezTo>
                    <a:pt x="32" y="36"/>
                    <a:pt x="32" y="37"/>
                    <a:pt x="33" y="37"/>
                  </a:cubicBezTo>
                  <a:cubicBezTo>
                    <a:pt x="36" y="40"/>
                    <a:pt x="36" y="40"/>
                    <a:pt x="36" y="40"/>
                  </a:cubicBezTo>
                  <a:cubicBezTo>
                    <a:pt x="37" y="41"/>
                    <a:pt x="38" y="41"/>
                    <a:pt x="39" y="42"/>
                  </a:cubicBezTo>
                  <a:cubicBezTo>
                    <a:pt x="40" y="43"/>
                    <a:pt x="41" y="44"/>
                    <a:pt x="41" y="45"/>
                  </a:cubicBezTo>
                  <a:cubicBezTo>
                    <a:pt x="42" y="46"/>
                    <a:pt x="43" y="47"/>
                    <a:pt x="43" y="48"/>
                  </a:cubicBezTo>
                  <a:close/>
                  <a:moveTo>
                    <a:pt x="28" y="29"/>
                  </a:moveTo>
                  <a:cubicBezTo>
                    <a:pt x="29" y="28"/>
                    <a:pt x="30" y="28"/>
                    <a:pt x="30" y="27"/>
                  </a:cubicBezTo>
                  <a:cubicBezTo>
                    <a:pt x="31" y="26"/>
                    <a:pt x="32" y="25"/>
                    <a:pt x="32" y="23"/>
                  </a:cubicBezTo>
                  <a:cubicBezTo>
                    <a:pt x="33" y="22"/>
                    <a:pt x="33" y="21"/>
                    <a:pt x="33" y="20"/>
                  </a:cubicBezTo>
                  <a:cubicBezTo>
                    <a:pt x="33" y="18"/>
                    <a:pt x="32" y="17"/>
                    <a:pt x="32" y="15"/>
                  </a:cubicBezTo>
                  <a:cubicBezTo>
                    <a:pt x="31" y="13"/>
                    <a:pt x="31" y="11"/>
                    <a:pt x="30" y="9"/>
                  </a:cubicBezTo>
                  <a:cubicBezTo>
                    <a:pt x="29" y="8"/>
                    <a:pt x="28" y="6"/>
                    <a:pt x="26" y="5"/>
                  </a:cubicBezTo>
                  <a:cubicBezTo>
                    <a:pt x="25" y="4"/>
                    <a:pt x="23" y="3"/>
                    <a:pt x="21" y="3"/>
                  </a:cubicBezTo>
                  <a:cubicBezTo>
                    <a:pt x="20" y="3"/>
                    <a:pt x="19" y="4"/>
                    <a:pt x="18" y="4"/>
                  </a:cubicBezTo>
                  <a:cubicBezTo>
                    <a:pt x="16" y="5"/>
                    <a:pt x="16" y="5"/>
                    <a:pt x="15" y="6"/>
                  </a:cubicBezTo>
                  <a:cubicBezTo>
                    <a:pt x="14" y="7"/>
                    <a:pt x="14" y="8"/>
                    <a:pt x="13" y="10"/>
                  </a:cubicBezTo>
                  <a:cubicBezTo>
                    <a:pt x="13" y="11"/>
                    <a:pt x="13" y="12"/>
                    <a:pt x="13" y="13"/>
                  </a:cubicBezTo>
                  <a:cubicBezTo>
                    <a:pt x="13" y="15"/>
                    <a:pt x="13" y="16"/>
                    <a:pt x="14" y="18"/>
                  </a:cubicBezTo>
                  <a:cubicBezTo>
                    <a:pt x="14" y="20"/>
                    <a:pt x="15" y="22"/>
                    <a:pt x="16" y="23"/>
                  </a:cubicBezTo>
                  <a:cubicBezTo>
                    <a:pt x="17" y="25"/>
                    <a:pt x="18" y="27"/>
                    <a:pt x="19" y="28"/>
                  </a:cubicBezTo>
                  <a:cubicBezTo>
                    <a:pt x="21" y="29"/>
                    <a:pt x="22" y="29"/>
                    <a:pt x="24" y="29"/>
                  </a:cubicBezTo>
                  <a:cubicBezTo>
                    <a:pt x="25" y="29"/>
                    <a:pt x="27" y="29"/>
                    <a:pt x="28" y="29"/>
                  </a:cubicBezTo>
                  <a:close/>
                  <a:moveTo>
                    <a:pt x="38" y="56"/>
                  </a:moveTo>
                  <a:cubicBezTo>
                    <a:pt x="38" y="55"/>
                    <a:pt x="37" y="54"/>
                    <a:pt x="37" y="53"/>
                  </a:cubicBezTo>
                  <a:cubicBezTo>
                    <a:pt x="37" y="52"/>
                    <a:pt x="36" y="51"/>
                    <a:pt x="35" y="50"/>
                  </a:cubicBezTo>
                  <a:cubicBezTo>
                    <a:pt x="35" y="49"/>
                    <a:pt x="33" y="48"/>
                    <a:pt x="32" y="47"/>
                  </a:cubicBezTo>
                  <a:cubicBezTo>
                    <a:pt x="31" y="46"/>
                    <a:pt x="29" y="45"/>
                    <a:pt x="28" y="44"/>
                  </a:cubicBezTo>
                  <a:cubicBezTo>
                    <a:pt x="27" y="44"/>
                    <a:pt x="27" y="44"/>
                    <a:pt x="27" y="44"/>
                  </a:cubicBezTo>
                  <a:cubicBezTo>
                    <a:pt x="27" y="44"/>
                    <a:pt x="26" y="44"/>
                    <a:pt x="26" y="44"/>
                  </a:cubicBezTo>
                  <a:cubicBezTo>
                    <a:pt x="25" y="44"/>
                    <a:pt x="25" y="44"/>
                    <a:pt x="24" y="44"/>
                  </a:cubicBezTo>
                  <a:cubicBezTo>
                    <a:pt x="24" y="44"/>
                    <a:pt x="23" y="44"/>
                    <a:pt x="22" y="44"/>
                  </a:cubicBezTo>
                  <a:cubicBezTo>
                    <a:pt x="21" y="44"/>
                    <a:pt x="20" y="44"/>
                    <a:pt x="19" y="45"/>
                  </a:cubicBezTo>
                  <a:cubicBezTo>
                    <a:pt x="18" y="45"/>
                    <a:pt x="17" y="45"/>
                    <a:pt x="16" y="45"/>
                  </a:cubicBezTo>
                  <a:cubicBezTo>
                    <a:pt x="16" y="46"/>
                    <a:pt x="15" y="46"/>
                    <a:pt x="14" y="46"/>
                  </a:cubicBezTo>
                  <a:cubicBezTo>
                    <a:pt x="13" y="47"/>
                    <a:pt x="12" y="47"/>
                    <a:pt x="11" y="48"/>
                  </a:cubicBezTo>
                  <a:cubicBezTo>
                    <a:pt x="11" y="49"/>
                    <a:pt x="10" y="50"/>
                    <a:pt x="9" y="51"/>
                  </a:cubicBezTo>
                  <a:cubicBezTo>
                    <a:pt x="9" y="52"/>
                    <a:pt x="8" y="53"/>
                    <a:pt x="8" y="55"/>
                  </a:cubicBezTo>
                  <a:cubicBezTo>
                    <a:pt x="8" y="58"/>
                    <a:pt x="10" y="61"/>
                    <a:pt x="13" y="63"/>
                  </a:cubicBezTo>
                  <a:cubicBezTo>
                    <a:pt x="15" y="65"/>
                    <a:pt x="19" y="66"/>
                    <a:pt x="24" y="66"/>
                  </a:cubicBezTo>
                  <a:cubicBezTo>
                    <a:pt x="29" y="66"/>
                    <a:pt x="32" y="65"/>
                    <a:pt x="34" y="63"/>
                  </a:cubicBezTo>
                  <a:cubicBezTo>
                    <a:pt x="37" y="61"/>
                    <a:pt x="38" y="59"/>
                    <a:pt x="38" y="56"/>
                  </a:cubicBezTo>
                  <a:close/>
                </a:path>
              </a:pathLst>
            </a:custGeom>
            <a:solidFill>
              <a:srgbClr val="0096E1"/>
            </a:solidFill>
            <a:ln>
              <a:noFill/>
            </a:ln>
          </p:spPr>
          <p:txBody>
            <a:bodyPr/>
            <a:lstStyle/>
            <a:p>
              <a:pPr defTabSz="1828800"/>
              <a:endParaRPr lang="en-US" sz="3600">
                <a:solidFill>
                  <a:prstClr val="black"/>
                </a:solidFill>
              </a:endParaRPr>
            </a:p>
          </p:txBody>
        </p:sp>
        <p:sp>
          <p:nvSpPr>
            <p:cNvPr id="2072" name="Freeform 31"/>
            <p:cNvSpPr>
              <a:spLocks noEditPoints="1"/>
            </p:cNvSpPr>
            <p:nvPr/>
          </p:nvSpPr>
          <p:spPr bwMode="auto">
            <a:xfrm>
              <a:off x="900113" y="4830763"/>
              <a:ext cx="674687" cy="455612"/>
            </a:xfrm>
            <a:custGeom>
              <a:avLst/>
              <a:gdLst>
                <a:gd name="T0" fmla="*/ 665185 w 71"/>
                <a:gd name="T1" fmla="*/ 104411 h 48"/>
                <a:gd name="T2" fmla="*/ 570159 w 71"/>
                <a:gd name="T3" fmla="*/ 9492 h 48"/>
                <a:gd name="T4" fmla="*/ 342095 w 71"/>
                <a:gd name="T5" fmla="*/ 0 h 48"/>
                <a:gd name="T6" fmla="*/ 332593 w 71"/>
                <a:gd name="T7" fmla="*/ 0 h 48"/>
                <a:gd name="T8" fmla="*/ 323090 w 71"/>
                <a:gd name="T9" fmla="*/ 0 h 48"/>
                <a:gd name="T10" fmla="*/ 95026 w 71"/>
                <a:gd name="T11" fmla="*/ 9492 h 48"/>
                <a:gd name="T12" fmla="*/ 0 w 71"/>
                <a:gd name="T13" fmla="*/ 104411 h 48"/>
                <a:gd name="T14" fmla="*/ 0 w 71"/>
                <a:gd name="T15" fmla="*/ 227807 h 48"/>
                <a:gd name="T16" fmla="*/ 0 w 71"/>
                <a:gd name="T17" fmla="*/ 351202 h 48"/>
                <a:gd name="T18" fmla="*/ 95026 w 71"/>
                <a:gd name="T19" fmla="*/ 446121 h 48"/>
                <a:gd name="T20" fmla="*/ 332593 w 71"/>
                <a:gd name="T21" fmla="*/ 455613 h 48"/>
                <a:gd name="T22" fmla="*/ 570159 w 71"/>
                <a:gd name="T23" fmla="*/ 446121 h 48"/>
                <a:gd name="T24" fmla="*/ 665185 w 71"/>
                <a:gd name="T25" fmla="*/ 351202 h 48"/>
                <a:gd name="T26" fmla="*/ 674688 w 71"/>
                <a:gd name="T27" fmla="*/ 227807 h 48"/>
                <a:gd name="T28" fmla="*/ 665185 w 71"/>
                <a:gd name="T29" fmla="*/ 104411 h 48"/>
                <a:gd name="T30" fmla="*/ 456127 w 71"/>
                <a:gd name="T31" fmla="*/ 246790 h 48"/>
                <a:gd name="T32" fmla="*/ 266074 w 71"/>
                <a:gd name="T33" fmla="*/ 360694 h 48"/>
                <a:gd name="T34" fmla="*/ 237566 w 71"/>
                <a:gd name="T35" fmla="*/ 332218 h 48"/>
                <a:gd name="T36" fmla="*/ 237566 w 71"/>
                <a:gd name="T37" fmla="*/ 123395 h 48"/>
                <a:gd name="T38" fmla="*/ 266074 w 71"/>
                <a:gd name="T39" fmla="*/ 104411 h 48"/>
                <a:gd name="T40" fmla="*/ 456127 w 71"/>
                <a:gd name="T41" fmla="*/ 208823 h 48"/>
                <a:gd name="T42" fmla="*/ 456127 w 71"/>
                <a:gd name="T43" fmla="*/ 246790 h 4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1" h="48">
                  <a:moveTo>
                    <a:pt x="70" y="11"/>
                  </a:moveTo>
                  <a:cubicBezTo>
                    <a:pt x="70" y="5"/>
                    <a:pt x="66" y="1"/>
                    <a:pt x="60" y="1"/>
                  </a:cubicBezTo>
                  <a:cubicBezTo>
                    <a:pt x="52" y="0"/>
                    <a:pt x="44" y="0"/>
                    <a:pt x="36" y="0"/>
                  </a:cubicBezTo>
                  <a:cubicBezTo>
                    <a:pt x="36" y="0"/>
                    <a:pt x="35" y="0"/>
                    <a:pt x="35" y="0"/>
                  </a:cubicBezTo>
                  <a:cubicBezTo>
                    <a:pt x="35" y="0"/>
                    <a:pt x="34" y="0"/>
                    <a:pt x="34" y="0"/>
                  </a:cubicBezTo>
                  <a:cubicBezTo>
                    <a:pt x="26" y="0"/>
                    <a:pt x="18" y="0"/>
                    <a:pt x="10" y="1"/>
                  </a:cubicBezTo>
                  <a:cubicBezTo>
                    <a:pt x="5" y="1"/>
                    <a:pt x="0" y="5"/>
                    <a:pt x="0" y="11"/>
                  </a:cubicBezTo>
                  <a:cubicBezTo>
                    <a:pt x="0" y="15"/>
                    <a:pt x="0" y="20"/>
                    <a:pt x="0" y="24"/>
                  </a:cubicBezTo>
                  <a:cubicBezTo>
                    <a:pt x="0" y="28"/>
                    <a:pt x="0" y="33"/>
                    <a:pt x="0" y="37"/>
                  </a:cubicBezTo>
                  <a:cubicBezTo>
                    <a:pt x="0" y="43"/>
                    <a:pt x="5" y="47"/>
                    <a:pt x="10" y="47"/>
                  </a:cubicBezTo>
                  <a:cubicBezTo>
                    <a:pt x="18" y="48"/>
                    <a:pt x="27" y="48"/>
                    <a:pt x="35" y="48"/>
                  </a:cubicBezTo>
                  <a:cubicBezTo>
                    <a:pt x="43" y="48"/>
                    <a:pt x="52" y="48"/>
                    <a:pt x="60" y="47"/>
                  </a:cubicBezTo>
                  <a:cubicBezTo>
                    <a:pt x="66" y="47"/>
                    <a:pt x="70" y="43"/>
                    <a:pt x="70" y="37"/>
                  </a:cubicBezTo>
                  <a:cubicBezTo>
                    <a:pt x="70" y="33"/>
                    <a:pt x="71" y="28"/>
                    <a:pt x="71" y="24"/>
                  </a:cubicBezTo>
                  <a:cubicBezTo>
                    <a:pt x="71" y="20"/>
                    <a:pt x="70" y="15"/>
                    <a:pt x="70" y="11"/>
                  </a:cubicBezTo>
                  <a:close/>
                  <a:moveTo>
                    <a:pt x="48" y="26"/>
                  </a:moveTo>
                  <a:cubicBezTo>
                    <a:pt x="28" y="38"/>
                    <a:pt x="28" y="38"/>
                    <a:pt x="28" y="38"/>
                  </a:cubicBezTo>
                  <a:cubicBezTo>
                    <a:pt x="26" y="39"/>
                    <a:pt x="25" y="38"/>
                    <a:pt x="25" y="35"/>
                  </a:cubicBezTo>
                  <a:cubicBezTo>
                    <a:pt x="25" y="13"/>
                    <a:pt x="25" y="13"/>
                    <a:pt x="25" y="13"/>
                  </a:cubicBezTo>
                  <a:cubicBezTo>
                    <a:pt x="25" y="10"/>
                    <a:pt x="26" y="9"/>
                    <a:pt x="28" y="11"/>
                  </a:cubicBezTo>
                  <a:cubicBezTo>
                    <a:pt x="48" y="22"/>
                    <a:pt x="48" y="22"/>
                    <a:pt x="48" y="22"/>
                  </a:cubicBezTo>
                  <a:cubicBezTo>
                    <a:pt x="50" y="23"/>
                    <a:pt x="50" y="25"/>
                    <a:pt x="48" y="26"/>
                  </a:cubicBezTo>
                  <a:close/>
                </a:path>
              </a:pathLst>
            </a:custGeom>
            <a:solidFill>
              <a:srgbClr val="37BCFF"/>
            </a:solidFill>
            <a:ln>
              <a:noFill/>
            </a:ln>
          </p:spPr>
          <p:txBody>
            <a:bodyPr/>
            <a:lstStyle/>
            <a:p>
              <a:pPr defTabSz="1828800"/>
              <a:endParaRPr lang="en-US" sz="3600">
                <a:solidFill>
                  <a:prstClr val="black"/>
                </a:solidFill>
              </a:endParaRPr>
            </a:p>
          </p:txBody>
        </p:sp>
        <p:sp>
          <p:nvSpPr>
            <p:cNvPr id="2073" name="Freeform 32"/>
            <p:cNvSpPr>
              <a:spLocks noEditPoints="1"/>
            </p:cNvSpPr>
            <p:nvPr/>
          </p:nvSpPr>
          <p:spPr bwMode="auto">
            <a:xfrm>
              <a:off x="8588375" y="4783138"/>
              <a:ext cx="598488" cy="550862"/>
            </a:xfrm>
            <a:custGeom>
              <a:avLst/>
              <a:gdLst>
                <a:gd name="T0" fmla="*/ 132997 w 63"/>
                <a:gd name="T1" fmla="*/ 550863 h 58"/>
                <a:gd name="T2" fmla="*/ 19000 w 63"/>
                <a:gd name="T3" fmla="*/ 550863 h 58"/>
                <a:gd name="T4" fmla="*/ 19000 w 63"/>
                <a:gd name="T5" fmla="*/ 180455 h 58"/>
                <a:gd name="T6" fmla="*/ 132997 w 63"/>
                <a:gd name="T7" fmla="*/ 180455 h 58"/>
                <a:gd name="T8" fmla="*/ 132997 w 63"/>
                <a:gd name="T9" fmla="*/ 550863 h 58"/>
                <a:gd name="T10" fmla="*/ 75998 w 63"/>
                <a:gd name="T11" fmla="*/ 132967 h 58"/>
                <a:gd name="T12" fmla="*/ 75998 w 63"/>
                <a:gd name="T13" fmla="*/ 132967 h 58"/>
                <a:gd name="T14" fmla="*/ 0 w 63"/>
                <a:gd name="T15" fmla="*/ 66483 h 58"/>
                <a:gd name="T16" fmla="*/ 75998 w 63"/>
                <a:gd name="T17" fmla="*/ 0 h 58"/>
                <a:gd name="T18" fmla="*/ 142497 w 63"/>
                <a:gd name="T19" fmla="*/ 66483 h 58"/>
                <a:gd name="T20" fmla="*/ 75998 w 63"/>
                <a:gd name="T21" fmla="*/ 132967 h 58"/>
                <a:gd name="T22" fmla="*/ 598488 w 63"/>
                <a:gd name="T23" fmla="*/ 550863 h 58"/>
                <a:gd name="T24" fmla="*/ 465491 w 63"/>
                <a:gd name="T25" fmla="*/ 550863 h 58"/>
                <a:gd name="T26" fmla="*/ 465491 w 63"/>
                <a:gd name="T27" fmla="*/ 360910 h 58"/>
                <a:gd name="T28" fmla="*/ 398992 w 63"/>
                <a:gd name="T29" fmla="*/ 275432 h 58"/>
                <a:gd name="T30" fmla="*/ 341993 w 63"/>
                <a:gd name="T31" fmla="*/ 322920 h 58"/>
                <a:gd name="T32" fmla="*/ 332493 w 63"/>
                <a:gd name="T33" fmla="*/ 351413 h 58"/>
                <a:gd name="T34" fmla="*/ 332493 w 63"/>
                <a:gd name="T35" fmla="*/ 550863 h 58"/>
                <a:gd name="T36" fmla="*/ 208996 w 63"/>
                <a:gd name="T37" fmla="*/ 550863 h 58"/>
                <a:gd name="T38" fmla="*/ 208996 w 63"/>
                <a:gd name="T39" fmla="*/ 180455 h 58"/>
                <a:gd name="T40" fmla="*/ 332493 w 63"/>
                <a:gd name="T41" fmla="*/ 180455 h 58"/>
                <a:gd name="T42" fmla="*/ 332493 w 63"/>
                <a:gd name="T43" fmla="*/ 237441 h 58"/>
                <a:gd name="T44" fmla="*/ 455991 w 63"/>
                <a:gd name="T45" fmla="*/ 170957 h 58"/>
                <a:gd name="T46" fmla="*/ 598488 w 63"/>
                <a:gd name="T47" fmla="*/ 341915 h 58"/>
                <a:gd name="T48" fmla="*/ 598488 w 63"/>
                <a:gd name="T49" fmla="*/ 550863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3" h="58">
                  <a:moveTo>
                    <a:pt x="14" y="58"/>
                  </a:moveTo>
                  <a:cubicBezTo>
                    <a:pt x="2" y="58"/>
                    <a:pt x="2" y="58"/>
                    <a:pt x="2" y="58"/>
                  </a:cubicBezTo>
                  <a:cubicBezTo>
                    <a:pt x="2" y="19"/>
                    <a:pt x="2" y="19"/>
                    <a:pt x="2" y="19"/>
                  </a:cubicBezTo>
                  <a:cubicBezTo>
                    <a:pt x="14" y="19"/>
                    <a:pt x="14" y="19"/>
                    <a:pt x="14" y="19"/>
                  </a:cubicBezTo>
                  <a:lnTo>
                    <a:pt x="14" y="58"/>
                  </a:lnTo>
                  <a:close/>
                  <a:moveTo>
                    <a:pt x="8" y="14"/>
                  </a:moveTo>
                  <a:cubicBezTo>
                    <a:pt x="8" y="14"/>
                    <a:pt x="8" y="14"/>
                    <a:pt x="8" y="14"/>
                  </a:cubicBezTo>
                  <a:cubicBezTo>
                    <a:pt x="3" y="14"/>
                    <a:pt x="0" y="11"/>
                    <a:pt x="0" y="7"/>
                  </a:cubicBezTo>
                  <a:cubicBezTo>
                    <a:pt x="0" y="3"/>
                    <a:pt x="3" y="0"/>
                    <a:pt x="8" y="0"/>
                  </a:cubicBezTo>
                  <a:cubicBezTo>
                    <a:pt x="12" y="0"/>
                    <a:pt x="15" y="3"/>
                    <a:pt x="15" y="7"/>
                  </a:cubicBezTo>
                  <a:cubicBezTo>
                    <a:pt x="15" y="11"/>
                    <a:pt x="12" y="14"/>
                    <a:pt x="8" y="14"/>
                  </a:cubicBezTo>
                  <a:close/>
                  <a:moveTo>
                    <a:pt x="63" y="58"/>
                  </a:moveTo>
                  <a:cubicBezTo>
                    <a:pt x="49" y="58"/>
                    <a:pt x="49" y="58"/>
                    <a:pt x="49" y="58"/>
                  </a:cubicBezTo>
                  <a:cubicBezTo>
                    <a:pt x="49" y="38"/>
                    <a:pt x="49" y="38"/>
                    <a:pt x="49" y="38"/>
                  </a:cubicBezTo>
                  <a:cubicBezTo>
                    <a:pt x="49" y="32"/>
                    <a:pt x="47" y="29"/>
                    <a:pt x="42" y="29"/>
                  </a:cubicBezTo>
                  <a:cubicBezTo>
                    <a:pt x="39" y="29"/>
                    <a:pt x="37" y="31"/>
                    <a:pt x="36" y="34"/>
                  </a:cubicBezTo>
                  <a:cubicBezTo>
                    <a:pt x="35" y="34"/>
                    <a:pt x="35" y="36"/>
                    <a:pt x="35" y="37"/>
                  </a:cubicBezTo>
                  <a:cubicBezTo>
                    <a:pt x="35" y="58"/>
                    <a:pt x="35" y="58"/>
                    <a:pt x="35" y="58"/>
                  </a:cubicBezTo>
                  <a:cubicBezTo>
                    <a:pt x="22" y="58"/>
                    <a:pt x="22" y="58"/>
                    <a:pt x="22" y="58"/>
                  </a:cubicBezTo>
                  <a:cubicBezTo>
                    <a:pt x="22" y="58"/>
                    <a:pt x="22" y="22"/>
                    <a:pt x="22" y="19"/>
                  </a:cubicBezTo>
                  <a:cubicBezTo>
                    <a:pt x="35" y="19"/>
                    <a:pt x="35" y="19"/>
                    <a:pt x="35" y="19"/>
                  </a:cubicBezTo>
                  <a:cubicBezTo>
                    <a:pt x="35" y="25"/>
                    <a:pt x="35" y="25"/>
                    <a:pt x="35" y="25"/>
                  </a:cubicBezTo>
                  <a:cubicBezTo>
                    <a:pt x="36" y="22"/>
                    <a:pt x="41" y="18"/>
                    <a:pt x="48" y="18"/>
                  </a:cubicBezTo>
                  <a:cubicBezTo>
                    <a:pt x="56" y="18"/>
                    <a:pt x="63" y="24"/>
                    <a:pt x="63" y="36"/>
                  </a:cubicBezTo>
                  <a:lnTo>
                    <a:pt x="63" y="58"/>
                  </a:lnTo>
                  <a:close/>
                </a:path>
              </a:pathLst>
            </a:custGeom>
            <a:solidFill>
              <a:srgbClr val="AFE4FF"/>
            </a:solidFill>
            <a:ln>
              <a:noFill/>
            </a:ln>
          </p:spPr>
          <p:txBody>
            <a:bodyPr/>
            <a:lstStyle/>
            <a:p>
              <a:pPr defTabSz="1828800"/>
              <a:endParaRPr lang="en-US" sz="3600">
                <a:solidFill>
                  <a:prstClr val="black"/>
                </a:solidFill>
              </a:endParaRPr>
            </a:p>
          </p:txBody>
        </p:sp>
        <p:sp>
          <p:nvSpPr>
            <p:cNvPr id="2074" name="Freeform 33"/>
            <p:cNvSpPr>
              <a:spLocks noEditPoints="1"/>
            </p:cNvSpPr>
            <p:nvPr/>
          </p:nvSpPr>
          <p:spPr bwMode="auto">
            <a:xfrm>
              <a:off x="4821238" y="4776788"/>
              <a:ext cx="522287" cy="522287"/>
            </a:xfrm>
            <a:custGeom>
              <a:avLst/>
              <a:gdLst>
                <a:gd name="T0" fmla="*/ 113954 w 55"/>
                <a:gd name="T1" fmla="*/ 398838 h 55"/>
                <a:gd name="T2" fmla="*/ 132946 w 55"/>
                <a:gd name="T3" fmla="*/ 446319 h 55"/>
                <a:gd name="T4" fmla="*/ 113954 w 55"/>
                <a:gd name="T5" fmla="*/ 493800 h 55"/>
                <a:gd name="T6" fmla="*/ 113954 w 55"/>
                <a:gd name="T7" fmla="*/ 493800 h 55"/>
                <a:gd name="T8" fmla="*/ 66473 w 55"/>
                <a:gd name="T9" fmla="*/ 522288 h 55"/>
                <a:gd name="T10" fmla="*/ 18992 w 55"/>
                <a:gd name="T11" fmla="*/ 493800 h 55"/>
                <a:gd name="T12" fmla="*/ 0 w 55"/>
                <a:gd name="T13" fmla="*/ 446319 h 55"/>
                <a:gd name="T14" fmla="*/ 18992 w 55"/>
                <a:gd name="T15" fmla="*/ 398838 h 55"/>
                <a:gd name="T16" fmla="*/ 18992 w 55"/>
                <a:gd name="T17" fmla="*/ 398838 h 55"/>
                <a:gd name="T18" fmla="*/ 66473 w 55"/>
                <a:gd name="T19" fmla="*/ 379846 h 55"/>
                <a:gd name="T20" fmla="*/ 113954 w 55"/>
                <a:gd name="T21" fmla="*/ 398838 h 55"/>
                <a:gd name="T22" fmla="*/ 113954 w 55"/>
                <a:gd name="T23" fmla="*/ 398838 h 55"/>
                <a:gd name="T24" fmla="*/ 113954 w 55"/>
                <a:gd name="T25" fmla="*/ 398838 h 55"/>
                <a:gd name="T26" fmla="*/ 113954 w 55"/>
                <a:gd name="T27" fmla="*/ 398838 h 55"/>
                <a:gd name="T28" fmla="*/ 18992 w 55"/>
                <a:gd name="T29" fmla="*/ 493800 h 55"/>
                <a:gd name="T30" fmla="*/ 18992 w 55"/>
                <a:gd name="T31" fmla="*/ 493800 h 55"/>
                <a:gd name="T32" fmla="*/ 18992 w 55"/>
                <a:gd name="T33" fmla="*/ 493800 h 55"/>
                <a:gd name="T34" fmla="*/ 0 w 55"/>
                <a:gd name="T35" fmla="*/ 170931 h 55"/>
                <a:gd name="T36" fmla="*/ 0 w 55"/>
                <a:gd name="T37" fmla="*/ 275388 h 55"/>
                <a:gd name="T38" fmla="*/ 170931 w 55"/>
                <a:gd name="T39" fmla="*/ 341861 h 55"/>
                <a:gd name="T40" fmla="*/ 246900 w 55"/>
                <a:gd name="T41" fmla="*/ 522288 h 55"/>
                <a:gd name="T42" fmla="*/ 246900 w 55"/>
                <a:gd name="T43" fmla="*/ 522288 h 55"/>
                <a:gd name="T44" fmla="*/ 246900 w 55"/>
                <a:gd name="T45" fmla="*/ 522288 h 55"/>
                <a:gd name="T46" fmla="*/ 341861 w 55"/>
                <a:gd name="T47" fmla="*/ 522288 h 55"/>
                <a:gd name="T48" fmla="*/ 246900 w 55"/>
                <a:gd name="T49" fmla="*/ 275388 h 55"/>
                <a:gd name="T50" fmla="*/ 0 w 55"/>
                <a:gd name="T51" fmla="*/ 170931 h 55"/>
                <a:gd name="T52" fmla="*/ 0 w 55"/>
                <a:gd name="T53" fmla="*/ 0 h 55"/>
                <a:gd name="T54" fmla="*/ 0 w 55"/>
                <a:gd name="T55" fmla="*/ 94961 h 55"/>
                <a:gd name="T56" fmla="*/ 417830 w 55"/>
                <a:gd name="T57" fmla="*/ 522288 h 55"/>
                <a:gd name="T58" fmla="*/ 522288 w 55"/>
                <a:gd name="T59" fmla="*/ 522288 h 55"/>
                <a:gd name="T60" fmla="*/ 370350 w 55"/>
                <a:gd name="T61" fmla="*/ 151938 h 55"/>
                <a:gd name="T62" fmla="*/ 0 w 55"/>
                <a:gd name="T63" fmla="*/ 0 h 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5" h="55">
                  <a:moveTo>
                    <a:pt x="12" y="42"/>
                  </a:moveTo>
                  <a:cubicBezTo>
                    <a:pt x="14" y="44"/>
                    <a:pt x="14" y="45"/>
                    <a:pt x="14" y="47"/>
                  </a:cubicBezTo>
                  <a:cubicBezTo>
                    <a:pt x="14" y="49"/>
                    <a:pt x="14" y="51"/>
                    <a:pt x="12" y="52"/>
                  </a:cubicBezTo>
                  <a:cubicBezTo>
                    <a:pt x="12" y="52"/>
                    <a:pt x="12" y="52"/>
                    <a:pt x="12" y="52"/>
                  </a:cubicBezTo>
                  <a:cubicBezTo>
                    <a:pt x="11" y="54"/>
                    <a:pt x="9" y="55"/>
                    <a:pt x="7" y="55"/>
                  </a:cubicBezTo>
                  <a:cubicBezTo>
                    <a:pt x="5" y="55"/>
                    <a:pt x="3" y="54"/>
                    <a:pt x="2" y="52"/>
                  </a:cubicBezTo>
                  <a:cubicBezTo>
                    <a:pt x="1" y="51"/>
                    <a:pt x="0" y="49"/>
                    <a:pt x="0" y="47"/>
                  </a:cubicBezTo>
                  <a:cubicBezTo>
                    <a:pt x="0" y="45"/>
                    <a:pt x="1" y="44"/>
                    <a:pt x="2" y="42"/>
                  </a:cubicBezTo>
                  <a:cubicBezTo>
                    <a:pt x="2" y="42"/>
                    <a:pt x="2" y="42"/>
                    <a:pt x="2" y="42"/>
                  </a:cubicBezTo>
                  <a:cubicBezTo>
                    <a:pt x="3" y="41"/>
                    <a:pt x="5" y="40"/>
                    <a:pt x="7" y="40"/>
                  </a:cubicBezTo>
                  <a:cubicBezTo>
                    <a:pt x="9" y="40"/>
                    <a:pt x="11" y="41"/>
                    <a:pt x="12" y="42"/>
                  </a:cubicBezTo>
                  <a:close/>
                  <a:moveTo>
                    <a:pt x="12" y="42"/>
                  </a:moveTo>
                  <a:cubicBezTo>
                    <a:pt x="12" y="42"/>
                    <a:pt x="12" y="42"/>
                    <a:pt x="12" y="42"/>
                  </a:cubicBezTo>
                  <a:cubicBezTo>
                    <a:pt x="12" y="42"/>
                    <a:pt x="12" y="42"/>
                    <a:pt x="12" y="42"/>
                  </a:cubicBezTo>
                  <a:close/>
                  <a:moveTo>
                    <a:pt x="2" y="52"/>
                  </a:moveTo>
                  <a:cubicBezTo>
                    <a:pt x="2" y="52"/>
                    <a:pt x="2" y="52"/>
                    <a:pt x="2" y="52"/>
                  </a:cubicBezTo>
                  <a:cubicBezTo>
                    <a:pt x="2" y="52"/>
                    <a:pt x="2" y="52"/>
                    <a:pt x="2" y="52"/>
                  </a:cubicBezTo>
                  <a:close/>
                  <a:moveTo>
                    <a:pt x="0" y="18"/>
                  </a:moveTo>
                  <a:cubicBezTo>
                    <a:pt x="0" y="29"/>
                    <a:pt x="0" y="29"/>
                    <a:pt x="0" y="29"/>
                  </a:cubicBezTo>
                  <a:cubicBezTo>
                    <a:pt x="7" y="29"/>
                    <a:pt x="13" y="32"/>
                    <a:pt x="18" y="36"/>
                  </a:cubicBezTo>
                  <a:cubicBezTo>
                    <a:pt x="23" y="41"/>
                    <a:pt x="26" y="48"/>
                    <a:pt x="26" y="55"/>
                  </a:cubicBezTo>
                  <a:cubicBezTo>
                    <a:pt x="26" y="55"/>
                    <a:pt x="26" y="55"/>
                    <a:pt x="26" y="55"/>
                  </a:cubicBezTo>
                  <a:cubicBezTo>
                    <a:pt x="26" y="55"/>
                    <a:pt x="26" y="55"/>
                    <a:pt x="26" y="55"/>
                  </a:cubicBezTo>
                  <a:cubicBezTo>
                    <a:pt x="36" y="55"/>
                    <a:pt x="36" y="55"/>
                    <a:pt x="36" y="55"/>
                  </a:cubicBezTo>
                  <a:cubicBezTo>
                    <a:pt x="36" y="45"/>
                    <a:pt x="32" y="36"/>
                    <a:pt x="26" y="29"/>
                  </a:cubicBezTo>
                  <a:cubicBezTo>
                    <a:pt x="19" y="22"/>
                    <a:pt x="10" y="18"/>
                    <a:pt x="0" y="18"/>
                  </a:cubicBezTo>
                  <a:close/>
                  <a:moveTo>
                    <a:pt x="0" y="0"/>
                  </a:moveTo>
                  <a:cubicBezTo>
                    <a:pt x="0" y="10"/>
                    <a:pt x="0" y="10"/>
                    <a:pt x="0" y="10"/>
                  </a:cubicBezTo>
                  <a:cubicBezTo>
                    <a:pt x="24" y="10"/>
                    <a:pt x="44" y="30"/>
                    <a:pt x="44" y="55"/>
                  </a:cubicBezTo>
                  <a:cubicBezTo>
                    <a:pt x="55" y="55"/>
                    <a:pt x="55" y="55"/>
                    <a:pt x="55" y="55"/>
                  </a:cubicBezTo>
                  <a:cubicBezTo>
                    <a:pt x="55" y="39"/>
                    <a:pt x="49" y="26"/>
                    <a:pt x="39" y="16"/>
                  </a:cubicBezTo>
                  <a:cubicBezTo>
                    <a:pt x="29" y="6"/>
                    <a:pt x="15" y="0"/>
                    <a:pt x="0" y="0"/>
                  </a:cubicBezTo>
                  <a:close/>
                </a:path>
              </a:pathLst>
            </a:custGeom>
            <a:solidFill>
              <a:srgbClr val="89D8FF"/>
            </a:solidFill>
            <a:ln>
              <a:noFill/>
            </a:ln>
          </p:spPr>
          <p:txBody>
            <a:bodyPr/>
            <a:lstStyle/>
            <a:p>
              <a:pPr defTabSz="1828800"/>
              <a:endParaRPr lang="en-US" sz="3600">
                <a:solidFill>
                  <a:prstClr val="black"/>
                </a:solidFill>
              </a:endParaRPr>
            </a:p>
          </p:txBody>
        </p:sp>
      </p:grpSp>
      <p:sp>
        <p:nvSpPr>
          <p:cNvPr id="2" name="Title 1">
            <a:extLst>
              <a:ext uri="{FF2B5EF4-FFF2-40B4-BE49-F238E27FC236}">
                <a16:creationId xmlns:a16="http://schemas.microsoft.com/office/drawing/2014/main" id="{F176DA64-5474-4E9A-BA57-8BF134916E7D}"/>
              </a:ext>
            </a:extLst>
          </p:cNvPr>
          <p:cNvSpPr>
            <a:spLocks noGrp="1"/>
          </p:cNvSpPr>
          <p:nvPr>
            <p:ph type="title"/>
          </p:nvPr>
        </p:nvSpPr>
        <p:spPr/>
        <p:txBody>
          <a:bodyPr>
            <a:normAutofit/>
          </a:bodyPr>
          <a:lstStyle/>
          <a:p>
            <a:r>
              <a:rPr lang="en-US" dirty="0"/>
              <a:t>Our Audience</a:t>
            </a:r>
          </a:p>
        </p:txBody>
      </p:sp>
    </p:spTree>
    <p:extLst>
      <p:ext uri="{BB962C8B-B14F-4D97-AF65-F5344CB8AC3E}">
        <p14:creationId xmlns:p14="http://schemas.microsoft.com/office/powerpoint/2010/main" val="2935242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1C57AE6-C60C-4050-91EB-C2CA1F5D3BC2}"/>
              </a:ext>
            </a:extLst>
          </p:cNvPr>
          <p:cNvGrpSpPr/>
          <p:nvPr/>
        </p:nvGrpSpPr>
        <p:grpSpPr>
          <a:xfrm>
            <a:off x="1981200" y="4288805"/>
            <a:ext cx="21183600" cy="6725191"/>
            <a:chOff x="1281113" y="3435350"/>
            <a:chExt cx="9574212" cy="3039539"/>
          </a:xfrm>
        </p:grpSpPr>
        <p:sp>
          <p:nvSpPr>
            <p:cNvPr id="2051" name="Rectangle 15"/>
            <p:cNvSpPr>
              <a:spLocks noChangeArrowheads="1"/>
            </p:cNvSpPr>
            <p:nvPr/>
          </p:nvSpPr>
          <p:spPr bwMode="auto">
            <a:xfrm>
              <a:off x="9077325" y="5473343"/>
              <a:ext cx="1778000" cy="500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7200" b="1">
                  <a:solidFill>
                    <a:srgbClr val="6B6B6B"/>
                  </a:solidFill>
                  <a:latin typeface="+mn-lt"/>
                </a:rPr>
                <a:t>Reposts</a:t>
              </a:r>
              <a:endParaRPr lang="en-US" altLang="en-US" sz="3200">
                <a:solidFill>
                  <a:srgbClr val="6B6B6B"/>
                </a:solidFill>
                <a:latin typeface="+mn-lt"/>
              </a:endParaRPr>
            </a:p>
          </p:txBody>
        </p:sp>
        <p:sp>
          <p:nvSpPr>
            <p:cNvPr id="2052" name="Rectangle 16"/>
            <p:cNvSpPr>
              <a:spLocks noChangeArrowheads="1"/>
            </p:cNvSpPr>
            <p:nvPr/>
          </p:nvSpPr>
          <p:spPr bwMode="auto">
            <a:xfrm>
              <a:off x="5105400" y="5473343"/>
              <a:ext cx="2354263" cy="100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7200" b="1">
                  <a:solidFill>
                    <a:srgbClr val="6B6B6B"/>
                  </a:solidFill>
                  <a:latin typeface="+mn-lt"/>
                </a:rPr>
                <a:t>Comments</a:t>
              </a:r>
              <a:endParaRPr lang="en-US" altLang="en-US" sz="3200">
                <a:solidFill>
                  <a:srgbClr val="6B6B6B"/>
                </a:solidFill>
                <a:latin typeface="+mn-lt"/>
              </a:endParaRPr>
            </a:p>
          </p:txBody>
        </p:sp>
        <p:sp>
          <p:nvSpPr>
            <p:cNvPr id="2053" name="Rectangle 17"/>
            <p:cNvSpPr>
              <a:spLocks noChangeArrowheads="1"/>
            </p:cNvSpPr>
            <p:nvPr/>
          </p:nvSpPr>
          <p:spPr bwMode="auto">
            <a:xfrm>
              <a:off x="2106613" y="5473343"/>
              <a:ext cx="1233487" cy="500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7200" b="1" dirty="0">
                  <a:solidFill>
                    <a:srgbClr val="6B6B6B"/>
                  </a:solidFill>
                  <a:latin typeface="+mn-lt"/>
                </a:rPr>
                <a:t>Likes</a:t>
              </a:r>
              <a:endParaRPr lang="en-US" altLang="en-US" sz="3200" dirty="0">
                <a:solidFill>
                  <a:srgbClr val="6B6B6B"/>
                </a:solidFill>
                <a:latin typeface="+mn-lt"/>
              </a:endParaRPr>
            </a:p>
          </p:txBody>
        </p:sp>
        <p:sp>
          <p:nvSpPr>
            <p:cNvPr id="2054" name="Freeform 18"/>
            <p:cNvSpPr>
              <a:spLocks noEditPoints="1"/>
            </p:cNvSpPr>
            <p:nvPr/>
          </p:nvSpPr>
          <p:spPr bwMode="auto">
            <a:xfrm>
              <a:off x="8397875" y="5548313"/>
              <a:ext cx="547688" cy="563562"/>
            </a:xfrm>
            <a:custGeom>
              <a:avLst/>
              <a:gdLst>
                <a:gd name="T0" fmla="*/ 337616 w 146"/>
                <a:gd name="T1" fmla="*/ 108955 h 150"/>
                <a:gd name="T2" fmla="*/ 172559 w 146"/>
                <a:gd name="T3" fmla="*/ 108955 h 150"/>
                <a:gd name="T4" fmla="*/ 0 w 146"/>
                <a:gd name="T5" fmla="*/ 281781 h 150"/>
                <a:gd name="T6" fmla="*/ 105036 w 146"/>
                <a:gd name="T7" fmla="*/ 563562 h 150"/>
                <a:gd name="T8" fmla="*/ 168808 w 146"/>
                <a:gd name="T9" fmla="*/ 319352 h 150"/>
                <a:gd name="T10" fmla="*/ 337616 w 146"/>
                <a:gd name="T11" fmla="*/ 319352 h 150"/>
                <a:gd name="T12" fmla="*/ 337616 w 146"/>
                <a:gd name="T13" fmla="*/ 424550 h 150"/>
                <a:gd name="T14" fmla="*/ 547688 w 146"/>
                <a:gd name="T15" fmla="*/ 214154 h 150"/>
                <a:gd name="T16" fmla="*/ 337616 w 146"/>
                <a:gd name="T17" fmla="*/ 0 h 150"/>
                <a:gd name="T18" fmla="*/ 337616 w 146"/>
                <a:gd name="T19" fmla="*/ 108955 h 150"/>
                <a:gd name="T20" fmla="*/ 337616 w 146"/>
                <a:gd name="T21" fmla="*/ 108955 h 150"/>
                <a:gd name="T22" fmla="*/ 337616 w 146"/>
                <a:gd name="T23" fmla="*/ 108955 h 1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6" h="150">
                  <a:moveTo>
                    <a:pt x="90" y="29"/>
                  </a:moveTo>
                  <a:cubicBezTo>
                    <a:pt x="46" y="29"/>
                    <a:pt x="46" y="29"/>
                    <a:pt x="46" y="29"/>
                  </a:cubicBezTo>
                  <a:cubicBezTo>
                    <a:pt x="46" y="29"/>
                    <a:pt x="0" y="29"/>
                    <a:pt x="0" y="75"/>
                  </a:cubicBezTo>
                  <a:cubicBezTo>
                    <a:pt x="0" y="112"/>
                    <a:pt x="28" y="150"/>
                    <a:pt x="28" y="150"/>
                  </a:cubicBezTo>
                  <a:cubicBezTo>
                    <a:pt x="28" y="150"/>
                    <a:pt x="12" y="85"/>
                    <a:pt x="45" y="85"/>
                  </a:cubicBezTo>
                  <a:cubicBezTo>
                    <a:pt x="90" y="85"/>
                    <a:pt x="90" y="85"/>
                    <a:pt x="90" y="85"/>
                  </a:cubicBezTo>
                  <a:cubicBezTo>
                    <a:pt x="90" y="113"/>
                    <a:pt x="90" y="113"/>
                    <a:pt x="90" y="113"/>
                  </a:cubicBezTo>
                  <a:cubicBezTo>
                    <a:pt x="146" y="57"/>
                    <a:pt x="146" y="57"/>
                    <a:pt x="146" y="57"/>
                  </a:cubicBezTo>
                  <a:cubicBezTo>
                    <a:pt x="90" y="0"/>
                    <a:pt x="90" y="0"/>
                    <a:pt x="90" y="0"/>
                  </a:cubicBezTo>
                  <a:lnTo>
                    <a:pt x="90" y="29"/>
                  </a:lnTo>
                  <a:close/>
                  <a:moveTo>
                    <a:pt x="90" y="29"/>
                  </a:moveTo>
                  <a:cubicBezTo>
                    <a:pt x="90" y="29"/>
                    <a:pt x="90" y="29"/>
                    <a:pt x="90" y="29"/>
                  </a:cubicBezTo>
                </a:path>
              </a:pathLst>
            </a:custGeom>
            <a:solidFill>
              <a:srgbClr val="0096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55" name="Freeform 19"/>
            <p:cNvSpPr>
              <a:spLocks noEditPoints="1"/>
            </p:cNvSpPr>
            <p:nvPr/>
          </p:nvSpPr>
          <p:spPr bwMode="auto">
            <a:xfrm>
              <a:off x="1281113" y="5284788"/>
              <a:ext cx="663575" cy="698500"/>
            </a:xfrm>
            <a:custGeom>
              <a:avLst/>
              <a:gdLst>
                <a:gd name="T0" fmla="*/ 134964 w 177"/>
                <a:gd name="T1" fmla="*/ 371782 h 186"/>
                <a:gd name="T2" fmla="*/ 134964 w 177"/>
                <a:gd name="T3" fmla="*/ 653435 h 186"/>
                <a:gd name="T4" fmla="*/ 89976 w 177"/>
                <a:gd name="T5" fmla="*/ 698500 h 186"/>
                <a:gd name="T6" fmla="*/ 89976 w 177"/>
                <a:gd name="T7" fmla="*/ 698500 h 186"/>
                <a:gd name="T8" fmla="*/ 86227 w 177"/>
                <a:gd name="T9" fmla="*/ 698500 h 186"/>
                <a:gd name="T10" fmla="*/ 44988 w 177"/>
                <a:gd name="T11" fmla="*/ 698500 h 186"/>
                <a:gd name="T12" fmla="*/ 0 w 177"/>
                <a:gd name="T13" fmla="*/ 653435 h 186"/>
                <a:gd name="T14" fmla="*/ 0 w 177"/>
                <a:gd name="T15" fmla="*/ 371782 h 186"/>
                <a:gd name="T16" fmla="*/ 44988 w 177"/>
                <a:gd name="T17" fmla="*/ 326718 h 186"/>
                <a:gd name="T18" fmla="*/ 86227 w 177"/>
                <a:gd name="T19" fmla="*/ 326718 h 186"/>
                <a:gd name="T20" fmla="*/ 89976 w 177"/>
                <a:gd name="T21" fmla="*/ 326718 h 186"/>
                <a:gd name="T22" fmla="*/ 89976 w 177"/>
                <a:gd name="T23" fmla="*/ 326718 h 186"/>
                <a:gd name="T24" fmla="*/ 134964 w 177"/>
                <a:gd name="T25" fmla="*/ 371782 h 186"/>
                <a:gd name="T26" fmla="*/ 663575 w 177"/>
                <a:gd name="T27" fmla="*/ 364272 h 186"/>
                <a:gd name="T28" fmla="*/ 637332 w 177"/>
                <a:gd name="T29" fmla="*/ 311696 h 186"/>
                <a:gd name="T30" fmla="*/ 607340 w 177"/>
                <a:gd name="T31" fmla="*/ 300430 h 186"/>
                <a:gd name="T32" fmla="*/ 438634 w 177"/>
                <a:gd name="T33" fmla="*/ 300430 h 186"/>
                <a:gd name="T34" fmla="*/ 442383 w 177"/>
                <a:gd name="T35" fmla="*/ 281653 h 186"/>
                <a:gd name="T36" fmla="*/ 442383 w 177"/>
                <a:gd name="T37" fmla="*/ 138949 h 186"/>
                <a:gd name="T38" fmla="*/ 326164 w 177"/>
                <a:gd name="T39" fmla="*/ 45065 h 186"/>
                <a:gd name="T40" fmla="*/ 326164 w 177"/>
                <a:gd name="T41" fmla="*/ 157726 h 186"/>
                <a:gd name="T42" fmla="*/ 232439 w 177"/>
                <a:gd name="T43" fmla="*/ 337984 h 186"/>
                <a:gd name="T44" fmla="*/ 209945 w 177"/>
                <a:gd name="T45" fmla="*/ 353005 h 186"/>
                <a:gd name="T46" fmla="*/ 168706 w 177"/>
                <a:gd name="T47" fmla="*/ 368027 h 186"/>
                <a:gd name="T48" fmla="*/ 168706 w 177"/>
                <a:gd name="T49" fmla="*/ 371782 h 186"/>
                <a:gd name="T50" fmla="*/ 168706 w 177"/>
                <a:gd name="T51" fmla="*/ 653435 h 186"/>
                <a:gd name="T52" fmla="*/ 179953 w 177"/>
                <a:gd name="T53" fmla="*/ 653435 h 186"/>
                <a:gd name="T54" fmla="*/ 187451 w 177"/>
                <a:gd name="T55" fmla="*/ 657191 h 186"/>
                <a:gd name="T56" fmla="*/ 221192 w 177"/>
                <a:gd name="T57" fmla="*/ 683478 h 186"/>
                <a:gd name="T58" fmla="*/ 303670 w 177"/>
                <a:gd name="T59" fmla="*/ 698500 h 186"/>
                <a:gd name="T60" fmla="*/ 562352 w 177"/>
                <a:gd name="T61" fmla="*/ 698500 h 186"/>
                <a:gd name="T62" fmla="*/ 607340 w 177"/>
                <a:gd name="T63" fmla="*/ 649680 h 186"/>
                <a:gd name="T64" fmla="*/ 607340 w 177"/>
                <a:gd name="T65" fmla="*/ 642169 h 186"/>
                <a:gd name="T66" fmla="*/ 588595 w 177"/>
                <a:gd name="T67" fmla="*/ 604616 h 186"/>
                <a:gd name="T68" fmla="*/ 622336 w 177"/>
                <a:gd name="T69" fmla="*/ 555796 h 186"/>
                <a:gd name="T70" fmla="*/ 622336 w 177"/>
                <a:gd name="T71" fmla="*/ 552040 h 186"/>
                <a:gd name="T72" fmla="*/ 607340 w 177"/>
                <a:gd name="T73" fmla="*/ 518242 h 186"/>
                <a:gd name="T74" fmla="*/ 644830 w 177"/>
                <a:gd name="T75" fmla="*/ 465667 h 186"/>
                <a:gd name="T76" fmla="*/ 626085 w 177"/>
                <a:gd name="T77" fmla="*/ 424358 h 186"/>
                <a:gd name="T78" fmla="*/ 663575 w 177"/>
                <a:gd name="T79" fmla="*/ 364272 h 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77" h="186">
                  <a:moveTo>
                    <a:pt x="36" y="99"/>
                  </a:moveTo>
                  <a:cubicBezTo>
                    <a:pt x="36" y="174"/>
                    <a:pt x="36" y="174"/>
                    <a:pt x="36" y="174"/>
                  </a:cubicBezTo>
                  <a:cubicBezTo>
                    <a:pt x="36" y="181"/>
                    <a:pt x="31" y="186"/>
                    <a:pt x="24" y="186"/>
                  </a:cubicBezTo>
                  <a:cubicBezTo>
                    <a:pt x="24" y="186"/>
                    <a:pt x="24" y="186"/>
                    <a:pt x="24" y="186"/>
                  </a:cubicBezTo>
                  <a:cubicBezTo>
                    <a:pt x="23" y="186"/>
                    <a:pt x="23" y="186"/>
                    <a:pt x="23" y="186"/>
                  </a:cubicBezTo>
                  <a:cubicBezTo>
                    <a:pt x="12" y="186"/>
                    <a:pt x="12" y="186"/>
                    <a:pt x="12" y="186"/>
                  </a:cubicBezTo>
                  <a:cubicBezTo>
                    <a:pt x="5" y="186"/>
                    <a:pt x="0" y="181"/>
                    <a:pt x="0" y="174"/>
                  </a:cubicBezTo>
                  <a:cubicBezTo>
                    <a:pt x="0" y="99"/>
                    <a:pt x="0" y="99"/>
                    <a:pt x="0" y="99"/>
                  </a:cubicBezTo>
                  <a:cubicBezTo>
                    <a:pt x="0" y="93"/>
                    <a:pt x="5" y="87"/>
                    <a:pt x="12" y="87"/>
                  </a:cubicBezTo>
                  <a:cubicBezTo>
                    <a:pt x="23" y="87"/>
                    <a:pt x="23" y="87"/>
                    <a:pt x="23" y="87"/>
                  </a:cubicBezTo>
                  <a:cubicBezTo>
                    <a:pt x="24" y="87"/>
                    <a:pt x="24" y="87"/>
                    <a:pt x="24" y="87"/>
                  </a:cubicBezTo>
                  <a:cubicBezTo>
                    <a:pt x="24" y="87"/>
                    <a:pt x="24" y="87"/>
                    <a:pt x="24" y="87"/>
                  </a:cubicBezTo>
                  <a:cubicBezTo>
                    <a:pt x="31" y="87"/>
                    <a:pt x="36" y="93"/>
                    <a:pt x="36" y="99"/>
                  </a:cubicBezTo>
                  <a:close/>
                  <a:moveTo>
                    <a:pt x="177" y="97"/>
                  </a:moveTo>
                  <a:cubicBezTo>
                    <a:pt x="177" y="91"/>
                    <a:pt x="174" y="86"/>
                    <a:pt x="170" y="83"/>
                  </a:cubicBezTo>
                  <a:cubicBezTo>
                    <a:pt x="167" y="81"/>
                    <a:pt x="165" y="80"/>
                    <a:pt x="162" y="80"/>
                  </a:cubicBezTo>
                  <a:cubicBezTo>
                    <a:pt x="117" y="80"/>
                    <a:pt x="117" y="80"/>
                    <a:pt x="117" y="80"/>
                  </a:cubicBezTo>
                  <a:cubicBezTo>
                    <a:pt x="117" y="79"/>
                    <a:pt x="118" y="77"/>
                    <a:pt x="118" y="75"/>
                  </a:cubicBezTo>
                  <a:cubicBezTo>
                    <a:pt x="120" y="65"/>
                    <a:pt x="121" y="52"/>
                    <a:pt x="118" y="37"/>
                  </a:cubicBezTo>
                  <a:cubicBezTo>
                    <a:pt x="111" y="0"/>
                    <a:pt x="88" y="5"/>
                    <a:pt x="87" y="12"/>
                  </a:cubicBezTo>
                  <a:cubicBezTo>
                    <a:pt x="85" y="19"/>
                    <a:pt x="89" y="28"/>
                    <a:pt x="87" y="42"/>
                  </a:cubicBezTo>
                  <a:cubicBezTo>
                    <a:pt x="85" y="55"/>
                    <a:pt x="71" y="81"/>
                    <a:pt x="62" y="90"/>
                  </a:cubicBezTo>
                  <a:cubicBezTo>
                    <a:pt x="60" y="92"/>
                    <a:pt x="59" y="93"/>
                    <a:pt x="56" y="94"/>
                  </a:cubicBezTo>
                  <a:cubicBezTo>
                    <a:pt x="53" y="96"/>
                    <a:pt x="49" y="97"/>
                    <a:pt x="45" y="98"/>
                  </a:cubicBezTo>
                  <a:cubicBezTo>
                    <a:pt x="45" y="99"/>
                    <a:pt x="45" y="99"/>
                    <a:pt x="45" y="99"/>
                  </a:cubicBezTo>
                  <a:cubicBezTo>
                    <a:pt x="45" y="174"/>
                    <a:pt x="45" y="174"/>
                    <a:pt x="45" y="174"/>
                  </a:cubicBezTo>
                  <a:cubicBezTo>
                    <a:pt x="48" y="174"/>
                    <a:pt x="48" y="174"/>
                    <a:pt x="48" y="174"/>
                  </a:cubicBezTo>
                  <a:cubicBezTo>
                    <a:pt x="48" y="174"/>
                    <a:pt x="49" y="174"/>
                    <a:pt x="50" y="175"/>
                  </a:cubicBezTo>
                  <a:cubicBezTo>
                    <a:pt x="53" y="176"/>
                    <a:pt x="57" y="179"/>
                    <a:pt x="59" y="182"/>
                  </a:cubicBezTo>
                  <a:cubicBezTo>
                    <a:pt x="63" y="186"/>
                    <a:pt x="81" y="186"/>
                    <a:pt x="81" y="186"/>
                  </a:cubicBezTo>
                  <a:cubicBezTo>
                    <a:pt x="150" y="186"/>
                    <a:pt x="150" y="186"/>
                    <a:pt x="150" y="186"/>
                  </a:cubicBezTo>
                  <a:cubicBezTo>
                    <a:pt x="156" y="186"/>
                    <a:pt x="162" y="180"/>
                    <a:pt x="162" y="173"/>
                  </a:cubicBezTo>
                  <a:cubicBezTo>
                    <a:pt x="162" y="171"/>
                    <a:pt x="162" y="171"/>
                    <a:pt x="162" y="171"/>
                  </a:cubicBezTo>
                  <a:cubicBezTo>
                    <a:pt x="162" y="167"/>
                    <a:pt x="160" y="163"/>
                    <a:pt x="157" y="161"/>
                  </a:cubicBezTo>
                  <a:cubicBezTo>
                    <a:pt x="162" y="159"/>
                    <a:pt x="166" y="154"/>
                    <a:pt x="166" y="148"/>
                  </a:cubicBezTo>
                  <a:cubicBezTo>
                    <a:pt x="166" y="147"/>
                    <a:pt x="166" y="147"/>
                    <a:pt x="166" y="147"/>
                  </a:cubicBezTo>
                  <a:cubicBezTo>
                    <a:pt x="166" y="144"/>
                    <a:pt x="164" y="140"/>
                    <a:pt x="162" y="138"/>
                  </a:cubicBezTo>
                  <a:cubicBezTo>
                    <a:pt x="168" y="136"/>
                    <a:pt x="172" y="130"/>
                    <a:pt x="172" y="124"/>
                  </a:cubicBezTo>
                  <a:cubicBezTo>
                    <a:pt x="172" y="119"/>
                    <a:pt x="170" y="115"/>
                    <a:pt x="167" y="113"/>
                  </a:cubicBezTo>
                  <a:cubicBezTo>
                    <a:pt x="173" y="110"/>
                    <a:pt x="177" y="104"/>
                    <a:pt x="177" y="97"/>
                  </a:cubicBezTo>
                  <a:close/>
                </a:path>
              </a:pathLst>
            </a:custGeom>
            <a:solidFill>
              <a:srgbClr val="0059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56" name="Freeform 20"/>
            <p:cNvSpPr>
              <a:spLocks/>
            </p:cNvSpPr>
            <p:nvPr/>
          </p:nvSpPr>
          <p:spPr bwMode="auto">
            <a:xfrm>
              <a:off x="4254500" y="5559425"/>
              <a:ext cx="660400" cy="547688"/>
            </a:xfrm>
            <a:custGeom>
              <a:avLst/>
              <a:gdLst>
                <a:gd name="T0" fmla="*/ 660400 w 176"/>
                <a:gd name="T1" fmla="*/ 97533 h 146"/>
                <a:gd name="T2" fmla="*/ 660400 w 176"/>
                <a:gd name="T3" fmla="*/ 311356 h 146"/>
                <a:gd name="T4" fmla="*/ 562841 w 176"/>
                <a:gd name="T5" fmla="*/ 408890 h 146"/>
                <a:gd name="T6" fmla="*/ 356466 w 176"/>
                <a:gd name="T7" fmla="*/ 408890 h 146"/>
                <a:gd name="T8" fmla="*/ 176357 w 176"/>
                <a:gd name="T9" fmla="*/ 547687 h 146"/>
                <a:gd name="T10" fmla="*/ 176357 w 176"/>
                <a:gd name="T11" fmla="*/ 408890 h 146"/>
                <a:gd name="T12" fmla="*/ 97559 w 176"/>
                <a:gd name="T13" fmla="*/ 408890 h 146"/>
                <a:gd name="T14" fmla="*/ 0 w 176"/>
                <a:gd name="T15" fmla="*/ 311356 h 146"/>
                <a:gd name="T16" fmla="*/ 0 w 176"/>
                <a:gd name="T17" fmla="*/ 97533 h 146"/>
                <a:gd name="T18" fmla="*/ 97559 w 176"/>
                <a:gd name="T19" fmla="*/ 0 h 146"/>
                <a:gd name="T20" fmla="*/ 562841 w 176"/>
                <a:gd name="T21" fmla="*/ 0 h 146"/>
                <a:gd name="T22" fmla="*/ 660400 w 176"/>
                <a:gd name="T23" fmla="*/ 97533 h 1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 h="146">
                  <a:moveTo>
                    <a:pt x="176" y="26"/>
                  </a:moveTo>
                  <a:cubicBezTo>
                    <a:pt x="176" y="83"/>
                    <a:pt x="176" y="83"/>
                    <a:pt x="176" y="83"/>
                  </a:cubicBezTo>
                  <a:cubicBezTo>
                    <a:pt x="176" y="98"/>
                    <a:pt x="164" y="109"/>
                    <a:pt x="150" y="109"/>
                  </a:cubicBezTo>
                  <a:cubicBezTo>
                    <a:pt x="95" y="109"/>
                    <a:pt x="95" y="109"/>
                    <a:pt x="95" y="109"/>
                  </a:cubicBezTo>
                  <a:cubicBezTo>
                    <a:pt x="47" y="146"/>
                    <a:pt x="47" y="146"/>
                    <a:pt x="47" y="146"/>
                  </a:cubicBezTo>
                  <a:cubicBezTo>
                    <a:pt x="47" y="109"/>
                    <a:pt x="47" y="109"/>
                    <a:pt x="47" y="109"/>
                  </a:cubicBezTo>
                  <a:cubicBezTo>
                    <a:pt x="26" y="109"/>
                    <a:pt x="26" y="109"/>
                    <a:pt x="26" y="109"/>
                  </a:cubicBezTo>
                  <a:cubicBezTo>
                    <a:pt x="12" y="109"/>
                    <a:pt x="0" y="98"/>
                    <a:pt x="0" y="83"/>
                  </a:cubicBezTo>
                  <a:cubicBezTo>
                    <a:pt x="0" y="26"/>
                    <a:pt x="0" y="26"/>
                    <a:pt x="0" y="26"/>
                  </a:cubicBezTo>
                  <a:cubicBezTo>
                    <a:pt x="0" y="11"/>
                    <a:pt x="12" y="0"/>
                    <a:pt x="26" y="0"/>
                  </a:cubicBezTo>
                  <a:cubicBezTo>
                    <a:pt x="150" y="0"/>
                    <a:pt x="150" y="0"/>
                    <a:pt x="150" y="0"/>
                  </a:cubicBezTo>
                  <a:cubicBezTo>
                    <a:pt x="164" y="0"/>
                    <a:pt x="176" y="11"/>
                    <a:pt x="176" y="26"/>
                  </a:cubicBezTo>
                  <a:close/>
                </a:path>
              </a:pathLst>
            </a:custGeom>
            <a:solidFill>
              <a:srgbClr val="007D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57" name="Oval 21"/>
            <p:cNvSpPr>
              <a:spLocks noChangeArrowheads="1"/>
            </p:cNvSpPr>
            <p:nvPr/>
          </p:nvSpPr>
          <p:spPr bwMode="auto">
            <a:xfrm>
              <a:off x="5226050" y="3435350"/>
              <a:ext cx="1784350" cy="1790700"/>
            </a:xfrm>
            <a:prstGeom prst="ellipse">
              <a:avLst/>
            </a:prstGeom>
            <a:solidFill>
              <a:srgbClr val="007DB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mn-lt"/>
              </a:endParaRPr>
            </a:p>
          </p:txBody>
        </p:sp>
        <p:sp>
          <p:nvSpPr>
            <p:cNvPr id="2058" name="Oval 22"/>
            <p:cNvSpPr>
              <a:spLocks noChangeArrowheads="1"/>
            </p:cNvSpPr>
            <p:nvPr/>
          </p:nvSpPr>
          <p:spPr bwMode="auto">
            <a:xfrm>
              <a:off x="1423988" y="3435350"/>
              <a:ext cx="1784350" cy="1790700"/>
            </a:xfrm>
            <a:prstGeom prst="ellipse">
              <a:avLst/>
            </a:prstGeom>
            <a:solidFill>
              <a:srgbClr val="00598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dirty="0">
                <a:solidFill>
                  <a:prstClr val="black"/>
                </a:solidFill>
                <a:latin typeface="+mn-lt"/>
              </a:endParaRPr>
            </a:p>
          </p:txBody>
        </p:sp>
        <p:sp>
          <p:nvSpPr>
            <p:cNvPr id="2059" name="Oval 23"/>
            <p:cNvSpPr>
              <a:spLocks noChangeArrowheads="1"/>
            </p:cNvSpPr>
            <p:nvPr/>
          </p:nvSpPr>
          <p:spPr bwMode="auto">
            <a:xfrm>
              <a:off x="8772525" y="3435350"/>
              <a:ext cx="1785938" cy="1790700"/>
            </a:xfrm>
            <a:prstGeom prst="ellipse">
              <a:avLst/>
            </a:prstGeom>
            <a:solidFill>
              <a:srgbClr val="0096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mn-lt"/>
              </a:endParaRPr>
            </a:p>
          </p:txBody>
        </p:sp>
        <p:sp>
          <p:nvSpPr>
            <p:cNvPr id="2060" name="Rectangle 24"/>
            <p:cNvSpPr>
              <a:spLocks noChangeArrowheads="1"/>
            </p:cNvSpPr>
            <p:nvPr/>
          </p:nvSpPr>
          <p:spPr bwMode="auto">
            <a:xfrm>
              <a:off x="1611313" y="3851275"/>
              <a:ext cx="1527175" cy="848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12200">
                  <a:solidFill>
                    <a:srgbClr val="FFFFFF"/>
                  </a:solidFill>
                  <a:latin typeface="+mn-lt"/>
                </a:rPr>
                <a:t>389</a:t>
              </a:r>
              <a:endParaRPr lang="en-US" altLang="en-US" sz="3600">
                <a:solidFill>
                  <a:prstClr val="black"/>
                </a:solidFill>
                <a:latin typeface="+mn-lt"/>
              </a:endParaRPr>
            </a:p>
          </p:txBody>
        </p:sp>
        <p:sp>
          <p:nvSpPr>
            <p:cNvPr id="2061" name="Rectangle 25"/>
            <p:cNvSpPr>
              <a:spLocks noChangeArrowheads="1"/>
            </p:cNvSpPr>
            <p:nvPr/>
          </p:nvSpPr>
          <p:spPr bwMode="auto">
            <a:xfrm>
              <a:off x="5545138" y="3851275"/>
              <a:ext cx="1365250" cy="848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12200">
                  <a:solidFill>
                    <a:srgbClr val="FFFFFF"/>
                  </a:solidFill>
                  <a:latin typeface="+mn-lt"/>
                </a:rPr>
                <a:t>164</a:t>
              </a:r>
              <a:endParaRPr lang="en-US" altLang="en-US" sz="3600">
                <a:solidFill>
                  <a:prstClr val="black"/>
                </a:solidFill>
                <a:latin typeface="+mn-lt"/>
              </a:endParaRPr>
            </a:p>
          </p:txBody>
        </p:sp>
        <p:sp>
          <p:nvSpPr>
            <p:cNvPr id="2062" name="Rectangle 26"/>
            <p:cNvSpPr>
              <a:spLocks noChangeArrowheads="1"/>
            </p:cNvSpPr>
            <p:nvPr/>
          </p:nvSpPr>
          <p:spPr bwMode="auto">
            <a:xfrm>
              <a:off x="9166225" y="3851275"/>
              <a:ext cx="1223963" cy="848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12200">
                  <a:solidFill>
                    <a:srgbClr val="FFFFFF"/>
                  </a:solidFill>
                  <a:latin typeface="+mn-lt"/>
                </a:rPr>
                <a:t>112</a:t>
              </a:r>
              <a:endParaRPr lang="en-US" altLang="en-US" sz="3600">
                <a:solidFill>
                  <a:prstClr val="black"/>
                </a:solidFill>
                <a:latin typeface="+mn-lt"/>
              </a:endParaRPr>
            </a:p>
          </p:txBody>
        </p:sp>
      </p:grpSp>
      <p:sp>
        <p:nvSpPr>
          <p:cNvPr id="2" name="Title 1">
            <a:extLst>
              <a:ext uri="{FF2B5EF4-FFF2-40B4-BE49-F238E27FC236}">
                <a16:creationId xmlns:a16="http://schemas.microsoft.com/office/drawing/2014/main" id="{354B3985-B631-4E73-B369-E74520E23469}"/>
              </a:ext>
            </a:extLst>
          </p:cNvPr>
          <p:cNvSpPr>
            <a:spLocks noGrp="1"/>
          </p:cNvSpPr>
          <p:nvPr>
            <p:ph type="title"/>
          </p:nvPr>
        </p:nvSpPr>
        <p:spPr/>
        <p:txBody>
          <a:bodyPr>
            <a:normAutofit/>
          </a:bodyPr>
          <a:lstStyle/>
          <a:p>
            <a:r>
              <a:rPr lang="en-US" dirty="0"/>
              <a:t>Post Statistics</a:t>
            </a:r>
          </a:p>
        </p:txBody>
      </p:sp>
    </p:spTree>
    <p:extLst>
      <p:ext uri="{BB962C8B-B14F-4D97-AF65-F5344CB8AC3E}">
        <p14:creationId xmlns:p14="http://schemas.microsoft.com/office/powerpoint/2010/main" val="589162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743455" y="4250027"/>
            <a:ext cx="3992454" cy="3992454"/>
          </a:xfrm>
          <a:prstGeom prst="ellipse">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4" name="Oval 3"/>
          <p:cNvSpPr/>
          <p:nvPr/>
        </p:nvSpPr>
        <p:spPr>
          <a:xfrm>
            <a:off x="2537134" y="5396246"/>
            <a:ext cx="1700012" cy="1700012"/>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31" name="Oval 30"/>
          <p:cNvSpPr/>
          <p:nvPr/>
        </p:nvSpPr>
        <p:spPr>
          <a:xfrm>
            <a:off x="10798933" y="4250027"/>
            <a:ext cx="3992454" cy="3992454"/>
          </a:xfrm>
          <a:prstGeom prst="ellipse">
            <a:avLst/>
          </a:prstGeom>
          <a:solidFill>
            <a:schemeClr val="accent5">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32" name="Oval 31"/>
          <p:cNvSpPr/>
          <p:nvPr/>
        </p:nvSpPr>
        <p:spPr>
          <a:xfrm>
            <a:off x="9592612" y="5396246"/>
            <a:ext cx="1700012" cy="1700012"/>
          </a:xfrm>
          <a:prstGeom prst="ellips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34" name="Oval 33"/>
          <p:cNvSpPr/>
          <p:nvPr/>
        </p:nvSpPr>
        <p:spPr>
          <a:xfrm>
            <a:off x="17854413" y="4250027"/>
            <a:ext cx="3992454" cy="3992454"/>
          </a:xfrm>
          <a:prstGeom prst="ellipse">
            <a:avLst/>
          </a:prstGeom>
          <a:solidFill>
            <a:schemeClr val="accent6">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35" name="Oval 34"/>
          <p:cNvSpPr/>
          <p:nvPr/>
        </p:nvSpPr>
        <p:spPr>
          <a:xfrm>
            <a:off x="16648092" y="5396246"/>
            <a:ext cx="1700012" cy="1700012"/>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6" name="Rectangle 5"/>
          <p:cNvSpPr/>
          <p:nvPr/>
        </p:nvSpPr>
        <p:spPr>
          <a:xfrm>
            <a:off x="12240867" y="4146994"/>
            <a:ext cx="1220206" cy="3046988"/>
          </a:xfrm>
          <a:prstGeom prst="rect">
            <a:avLst/>
          </a:prstGeom>
        </p:spPr>
        <p:txBody>
          <a:bodyPr wrap="none">
            <a:spAutoFit/>
          </a:bodyPr>
          <a:lstStyle/>
          <a:p>
            <a:pPr algn="ctr"/>
            <a:r>
              <a:rPr lang="en-US" sz="19200" dirty="0">
                <a:solidFill>
                  <a:srgbClr val="FFFFFF"/>
                </a:solidFill>
                <a:latin typeface="Socialico" pitchFamily="50" charset="0"/>
              </a:rPr>
              <a:t>L</a:t>
            </a:r>
          </a:p>
        </p:txBody>
      </p:sp>
      <p:sp>
        <p:nvSpPr>
          <p:cNvPr id="37" name="Rectangle 36"/>
          <p:cNvSpPr/>
          <p:nvPr/>
        </p:nvSpPr>
        <p:spPr>
          <a:xfrm>
            <a:off x="5137299" y="4146994"/>
            <a:ext cx="1316386" cy="3046988"/>
          </a:xfrm>
          <a:prstGeom prst="rect">
            <a:avLst/>
          </a:prstGeom>
        </p:spPr>
        <p:txBody>
          <a:bodyPr wrap="none">
            <a:spAutoFit/>
          </a:bodyPr>
          <a:lstStyle/>
          <a:p>
            <a:pPr algn="ctr"/>
            <a:r>
              <a:rPr lang="en-US" sz="19200" dirty="0">
                <a:solidFill>
                  <a:srgbClr val="FFFFFF"/>
                </a:solidFill>
                <a:latin typeface="Socialico" pitchFamily="50" charset="0"/>
              </a:rPr>
              <a:t>F</a:t>
            </a:r>
          </a:p>
        </p:txBody>
      </p:sp>
      <p:sp>
        <p:nvSpPr>
          <p:cNvPr id="40" name="Rectangle 39"/>
          <p:cNvSpPr/>
          <p:nvPr/>
        </p:nvSpPr>
        <p:spPr>
          <a:xfrm>
            <a:off x="19484699" y="4146994"/>
            <a:ext cx="843501" cy="3046988"/>
          </a:xfrm>
          <a:prstGeom prst="rect">
            <a:avLst/>
          </a:prstGeom>
        </p:spPr>
        <p:txBody>
          <a:bodyPr wrap="none">
            <a:spAutoFit/>
          </a:bodyPr>
          <a:lstStyle/>
          <a:p>
            <a:pPr algn="ctr"/>
            <a:r>
              <a:rPr lang="en-US" sz="19200" dirty="0">
                <a:solidFill>
                  <a:srgbClr val="FFFFFF"/>
                </a:solidFill>
                <a:latin typeface="Socialico" pitchFamily="50" charset="0"/>
              </a:rPr>
              <a:t>:</a:t>
            </a:r>
          </a:p>
        </p:txBody>
      </p:sp>
      <p:sp>
        <p:nvSpPr>
          <p:cNvPr id="42" name="TextBox 41"/>
          <p:cNvSpPr txBox="1"/>
          <p:nvPr/>
        </p:nvSpPr>
        <p:spPr>
          <a:xfrm>
            <a:off x="2640166" y="9583941"/>
            <a:ext cx="3474028" cy="584775"/>
          </a:xfrm>
          <a:prstGeom prst="rect">
            <a:avLst/>
          </a:prstGeom>
          <a:noFill/>
        </p:spPr>
        <p:txBody>
          <a:bodyPr wrap="none" rtlCol="0">
            <a:spAutoFit/>
          </a:bodyPr>
          <a:lstStyle/>
          <a:p>
            <a:r>
              <a:rPr lang="en-US" sz="3200" dirty="0">
                <a:solidFill>
                  <a:srgbClr val="272E3A"/>
                </a:solidFill>
              </a:rPr>
              <a:t>Facebook Users</a:t>
            </a:r>
          </a:p>
        </p:txBody>
      </p:sp>
      <p:sp>
        <p:nvSpPr>
          <p:cNvPr id="43" name="TextBox 42"/>
          <p:cNvSpPr txBox="1"/>
          <p:nvPr/>
        </p:nvSpPr>
        <p:spPr>
          <a:xfrm>
            <a:off x="2640166" y="10280710"/>
            <a:ext cx="4952396" cy="1281889"/>
          </a:xfrm>
          <a:prstGeom prst="rect">
            <a:avLst/>
          </a:prstGeom>
          <a:noFill/>
        </p:spPr>
        <p:txBody>
          <a:bodyPr wrap="square" rtlCol="0">
            <a:spAutoFit/>
          </a:bodyPr>
          <a:lstStyle/>
          <a:p>
            <a:pPr>
              <a:lnSpc>
                <a:spcPct val="110000"/>
              </a:lnSpc>
            </a:pPr>
            <a:r>
              <a:rPr lang="en-US" sz="2400" dirty="0">
                <a:solidFill>
                  <a:srgbClr val="272E3A"/>
                </a:solidFill>
              </a:rPr>
              <a:t>Perspiciatis unde omnis iste natus error voluptatem re aperiam.</a:t>
            </a:r>
          </a:p>
        </p:txBody>
      </p:sp>
      <p:sp>
        <p:nvSpPr>
          <p:cNvPr id="44" name="TextBox 43"/>
          <p:cNvSpPr txBox="1"/>
          <p:nvPr/>
        </p:nvSpPr>
        <p:spPr>
          <a:xfrm>
            <a:off x="2640166" y="8516554"/>
            <a:ext cx="2517036" cy="1077218"/>
          </a:xfrm>
          <a:prstGeom prst="rect">
            <a:avLst/>
          </a:prstGeom>
          <a:noFill/>
        </p:spPr>
        <p:txBody>
          <a:bodyPr wrap="none" rtlCol="0">
            <a:spAutoFit/>
          </a:bodyPr>
          <a:lstStyle/>
          <a:p>
            <a:r>
              <a:rPr lang="en-US" sz="6400" dirty="0">
                <a:solidFill>
                  <a:srgbClr val="272E3A"/>
                </a:solidFill>
              </a:rPr>
              <a:t>12.3m</a:t>
            </a:r>
          </a:p>
        </p:txBody>
      </p:sp>
      <p:sp>
        <p:nvSpPr>
          <p:cNvPr id="47" name="TextBox 46"/>
          <p:cNvSpPr txBox="1"/>
          <p:nvPr/>
        </p:nvSpPr>
        <p:spPr>
          <a:xfrm>
            <a:off x="9695644" y="9583941"/>
            <a:ext cx="2940228" cy="584775"/>
          </a:xfrm>
          <a:prstGeom prst="rect">
            <a:avLst/>
          </a:prstGeom>
          <a:noFill/>
        </p:spPr>
        <p:txBody>
          <a:bodyPr wrap="none" rtlCol="0">
            <a:spAutoFit/>
          </a:bodyPr>
          <a:lstStyle/>
          <a:p>
            <a:r>
              <a:rPr lang="en-US" sz="3200" dirty="0">
                <a:solidFill>
                  <a:srgbClr val="272E3A"/>
                </a:solidFill>
              </a:rPr>
              <a:t>Twitter Users</a:t>
            </a:r>
          </a:p>
        </p:txBody>
      </p:sp>
      <p:sp>
        <p:nvSpPr>
          <p:cNvPr id="53" name="TextBox 52"/>
          <p:cNvSpPr txBox="1"/>
          <p:nvPr/>
        </p:nvSpPr>
        <p:spPr>
          <a:xfrm>
            <a:off x="9695644" y="10280710"/>
            <a:ext cx="4952396" cy="1281889"/>
          </a:xfrm>
          <a:prstGeom prst="rect">
            <a:avLst/>
          </a:prstGeom>
          <a:noFill/>
        </p:spPr>
        <p:txBody>
          <a:bodyPr wrap="square" rtlCol="0">
            <a:spAutoFit/>
          </a:bodyPr>
          <a:lstStyle/>
          <a:p>
            <a:pPr>
              <a:lnSpc>
                <a:spcPct val="110000"/>
              </a:lnSpc>
            </a:pPr>
            <a:r>
              <a:rPr lang="en-US" sz="2400" dirty="0">
                <a:solidFill>
                  <a:srgbClr val="272E3A"/>
                </a:solidFill>
              </a:rPr>
              <a:t>Perspiciatis unde omnis iste natus error voluptatem aperiam.</a:t>
            </a:r>
          </a:p>
        </p:txBody>
      </p:sp>
      <p:sp>
        <p:nvSpPr>
          <p:cNvPr id="54" name="TextBox 53"/>
          <p:cNvSpPr txBox="1"/>
          <p:nvPr/>
        </p:nvSpPr>
        <p:spPr>
          <a:xfrm>
            <a:off x="9695645" y="8516554"/>
            <a:ext cx="2218877" cy="1077218"/>
          </a:xfrm>
          <a:prstGeom prst="rect">
            <a:avLst/>
          </a:prstGeom>
          <a:noFill/>
        </p:spPr>
        <p:txBody>
          <a:bodyPr wrap="none" rtlCol="0">
            <a:spAutoFit/>
          </a:bodyPr>
          <a:lstStyle/>
          <a:p>
            <a:r>
              <a:rPr lang="en-US" sz="6400" dirty="0">
                <a:solidFill>
                  <a:srgbClr val="272E3A"/>
                </a:solidFill>
              </a:rPr>
              <a:t>9.7m</a:t>
            </a:r>
          </a:p>
        </p:txBody>
      </p:sp>
      <p:sp>
        <p:nvSpPr>
          <p:cNvPr id="56" name="TextBox 55"/>
          <p:cNvSpPr txBox="1"/>
          <p:nvPr/>
        </p:nvSpPr>
        <p:spPr>
          <a:xfrm>
            <a:off x="16751125" y="9583941"/>
            <a:ext cx="3324949" cy="584775"/>
          </a:xfrm>
          <a:prstGeom prst="rect">
            <a:avLst/>
          </a:prstGeom>
          <a:noFill/>
        </p:spPr>
        <p:txBody>
          <a:bodyPr wrap="none" rtlCol="0">
            <a:spAutoFit/>
          </a:bodyPr>
          <a:lstStyle/>
          <a:p>
            <a:r>
              <a:rPr lang="en-US" sz="3200" dirty="0">
                <a:solidFill>
                  <a:srgbClr val="272E3A"/>
                </a:solidFill>
              </a:rPr>
              <a:t>Pinterest Users</a:t>
            </a:r>
          </a:p>
        </p:txBody>
      </p:sp>
      <p:sp>
        <p:nvSpPr>
          <p:cNvPr id="57" name="TextBox 56"/>
          <p:cNvSpPr txBox="1"/>
          <p:nvPr/>
        </p:nvSpPr>
        <p:spPr>
          <a:xfrm>
            <a:off x="16751124" y="10280710"/>
            <a:ext cx="4952396" cy="1281889"/>
          </a:xfrm>
          <a:prstGeom prst="rect">
            <a:avLst/>
          </a:prstGeom>
          <a:noFill/>
        </p:spPr>
        <p:txBody>
          <a:bodyPr wrap="square" rtlCol="0">
            <a:spAutoFit/>
          </a:bodyPr>
          <a:lstStyle/>
          <a:p>
            <a:pPr>
              <a:lnSpc>
                <a:spcPct val="110000"/>
              </a:lnSpc>
            </a:pPr>
            <a:r>
              <a:rPr lang="en-US" sz="2400" dirty="0">
                <a:solidFill>
                  <a:srgbClr val="272E3A"/>
                </a:solidFill>
              </a:rPr>
              <a:t>Perspiciatis unde omnis iste natus error voluptatem aperiam.</a:t>
            </a:r>
          </a:p>
        </p:txBody>
      </p:sp>
      <p:sp>
        <p:nvSpPr>
          <p:cNvPr id="67" name="TextBox 66"/>
          <p:cNvSpPr txBox="1"/>
          <p:nvPr/>
        </p:nvSpPr>
        <p:spPr>
          <a:xfrm>
            <a:off x="16751125" y="8516554"/>
            <a:ext cx="2217274" cy="1077218"/>
          </a:xfrm>
          <a:prstGeom prst="rect">
            <a:avLst/>
          </a:prstGeom>
          <a:noFill/>
        </p:spPr>
        <p:txBody>
          <a:bodyPr wrap="none" rtlCol="0">
            <a:spAutoFit/>
          </a:bodyPr>
          <a:lstStyle/>
          <a:p>
            <a:r>
              <a:rPr lang="en-US" sz="6400" dirty="0">
                <a:solidFill>
                  <a:srgbClr val="272E3A"/>
                </a:solidFill>
              </a:rPr>
              <a:t>3.4m</a:t>
            </a:r>
          </a:p>
        </p:txBody>
      </p:sp>
      <p:sp>
        <p:nvSpPr>
          <p:cNvPr id="2" name="Title 1">
            <a:extLst>
              <a:ext uri="{FF2B5EF4-FFF2-40B4-BE49-F238E27FC236}">
                <a16:creationId xmlns:a16="http://schemas.microsoft.com/office/drawing/2014/main" id="{0934D0F6-EE73-4635-9B9E-20498E834F7B}"/>
              </a:ext>
            </a:extLst>
          </p:cNvPr>
          <p:cNvSpPr>
            <a:spLocks noGrp="1"/>
          </p:cNvSpPr>
          <p:nvPr>
            <p:ph type="title"/>
          </p:nvPr>
        </p:nvSpPr>
        <p:spPr/>
        <p:txBody>
          <a:bodyPr/>
          <a:lstStyle/>
          <a:p>
            <a:r>
              <a:rPr lang="en-US" sz="6000" dirty="0"/>
              <a:t>Social Media Analysis!</a:t>
            </a:r>
            <a:endParaRPr lang="en-US" dirty="0"/>
          </a:p>
        </p:txBody>
      </p:sp>
    </p:spTree>
    <p:extLst>
      <p:ext uri="{BB962C8B-B14F-4D97-AF65-F5344CB8AC3E}">
        <p14:creationId xmlns:p14="http://schemas.microsoft.com/office/powerpoint/2010/main" val="58532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7271B8A-5D19-4D00-8E2C-DDEE15DA8635}"/>
              </a:ext>
            </a:extLst>
          </p:cNvPr>
          <p:cNvGrpSpPr/>
          <p:nvPr/>
        </p:nvGrpSpPr>
        <p:grpSpPr>
          <a:xfrm>
            <a:off x="2743200" y="3665288"/>
            <a:ext cx="18632994" cy="7632373"/>
            <a:chOff x="1676400" y="2033246"/>
            <a:chExt cx="8518525" cy="3489325"/>
          </a:xfrm>
        </p:grpSpPr>
        <p:sp>
          <p:nvSpPr>
            <p:cNvPr id="2050" name="TextBox 93"/>
            <p:cNvSpPr txBox="1">
              <a:spLocks noChangeArrowheads="1"/>
            </p:cNvSpPr>
            <p:nvPr/>
          </p:nvSpPr>
          <p:spPr bwMode="auto">
            <a:xfrm>
              <a:off x="2930525" y="2308425"/>
              <a:ext cx="1944688" cy="633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ru-RU" dirty="0">
                  <a:solidFill>
                    <a:srgbClr val="272E3A"/>
                  </a:solidFill>
                  <a:latin typeface="+mn-lt"/>
                  <a:cs typeface="Open Sans" panose="020B0606030504020204" pitchFamily="34" charset="0"/>
                </a:rPr>
                <a:t>Lorem ipsum dolor sit </a:t>
              </a:r>
              <a:r>
                <a:rPr lang="en-US" altLang="ru-RU" dirty="0" err="1">
                  <a:solidFill>
                    <a:srgbClr val="272E3A"/>
                  </a:solidFill>
                  <a:latin typeface="+mn-lt"/>
                  <a:cs typeface="Open Sans" panose="020B0606030504020204" pitchFamily="34" charset="0"/>
                </a:rPr>
                <a:t>amet</a:t>
              </a:r>
              <a:r>
                <a:rPr lang="en-US" altLang="ru-RU" dirty="0">
                  <a:solidFill>
                    <a:srgbClr val="272E3A"/>
                  </a:solidFill>
                  <a:latin typeface="+mn-lt"/>
                  <a:cs typeface="Open Sans" panose="020B0606030504020204" pitchFamily="34" charset="0"/>
                </a:rPr>
                <a:t>, </a:t>
              </a:r>
              <a:r>
                <a:rPr lang="en-US" altLang="ru-RU" dirty="0" err="1">
                  <a:solidFill>
                    <a:srgbClr val="272E3A"/>
                  </a:solidFill>
                  <a:latin typeface="+mn-lt"/>
                  <a:cs typeface="Open Sans" panose="020B0606030504020204" pitchFamily="34" charset="0"/>
                </a:rPr>
                <a:t>consetur</a:t>
              </a:r>
              <a:r>
                <a:rPr lang="en-US" altLang="ru-RU" dirty="0">
                  <a:solidFill>
                    <a:srgbClr val="272E3A"/>
                  </a:solidFill>
                  <a:latin typeface="+mn-lt"/>
                  <a:cs typeface="Open Sans" panose="020B0606030504020204" pitchFamily="34" charset="0"/>
                </a:rPr>
                <a:t> </a:t>
              </a:r>
              <a:r>
                <a:rPr lang="en-US" altLang="ru-RU" dirty="0" err="1">
                  <a:solidFill>
                    <a:srgbClr val="272E3A"/>
                  </a:solidFill>
                  <a:latin typeface="+mn-lt"/>
                  <a:cs typeface="Open Sans" panose="020B0606030504020204" pitchFamily="34" charset="0"/>
                </a:rPr>
                <a:t>adipin</a:t>
              </a:r>
              <a:r>
                <a:rPr lang="en-US" altLang="ru-RU" dirty="0">
                  <a:solidFill>
                    <a:srgbClr val="272E3A"/>
                  </a:solidFill>
                  <a:latin typeface="+mn-lt"/>
                  <a:cs typeface="Open Sans" panose="020B0606030504020204" pitchFamily="34" charset="0"/>
                </a:rPr>
                <a:t> </a:t>
              </a:r>
              <a:r>
                <a:rPr lang="en-US" altLang="ru-RU" dirty="0" err="1">
                  <a:solidFill>
                    <a:srgbClr val="272E3A"/>
                  </a:solidFill>
                  <a:latin typeface="+mn-lt"/>
                  <a:cs typeface="Open Sans" panose="020B0606030504020204" pitchFamily="34" charset="0"/>
                </a:rPr>
                <a:t>nnscing</a:t>
              </a:r>
              <a:r>
                <a:rPr lang="en-US" altLang="ru-RU" dirty="0">
                  <a:solidFill>
                    <a:srgbClr val="272E3A"/>
                  </a:solidFill>
                  <a:latin typeface="+mn-lt"/>
                  <a:cs typeface="Open Sans" panose="020B0606030504020204" pitchFamily="34" charset="0"/>
                </a:rPr>
                <a:t> </a:t>
              </a:r>
              <a:r>
                <a:rPr lang="en-US" altLang="ru-RU" dirty="0" err="1">
                  <a:solidFill>
                    <a:srgbClr val="272E3A"/>
                  </a:solidFill>
                  <a:latin typeface="+mn-lt"/>
                  <a:cs typeface="Open Sans" panose="020B0606030504020204" pitchFamily="34" charset="0"/>
                </a:rPr>
                <a:t>elit</a:t>
              </a:r>
              <a:endParaRPr lang="ru-RU" altLang="ru-RU" dirty="0">
                <a:solidFill>
                  <a:srgbClr val="272E3A"/>
                </a:solidFill>
                <a:latin typeface="+mn-lt"/>
                <a:cs typeface="Open Sans" panose="020B0606030504020204" pitchFamily="34" charset="0"/>
              </a:endParaRPr>
            </a:p>
          </p:txBody>
        </p:sp>
        <p:sp>
          <p:nvSpPr>
            <p:cNvPr id="2053" name="Rectangle 9"/>
            <p:cNvSpPr>
              <a:spLocks noChangeArrowheads="1"/>
            </p:cNvSpPr>
            <p:nvPr/>
          </p:nvSpPr>
          <p:spPr bwMode="auto">
            <a:xfrm>
              <a:off x="8295369" y="4549434"/>
              <a:ext cx="1535325" cy="253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3600" b="1" dirty="0">
                  <a:solidFill>
                    <a:srgbClr val="272E3A"/>
                  </a:solidFill>
                  <a:latin typeface="+mn-lt"/>
                </a:rPr>
                <a:t>Lorem Ipsum </a:t>
              </a:r>
            </a:p>
          </p:txBody>
        </p:sp>
        <p:sp>
          <p:nvSpPr>
            <p:cNvPr id="2054" name="Rectangle 10"/>
            <p:cNvSpPr>
              <a:spLocks noChangeArrowheads="1"/>
            </p:cNvSpPr>
            <p:nvPr/>
          </p:nvSpPr>
          <p:spPr bwMode="auto">
            <a:xfrm>
              <a:off x="8295369" y="2033246"/>
              <a:ext cx="1535325" cy="253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3600" b="1" dirty="0">
                  <a:solidFill>
                    <a:srgbClr val="272E3A"/>
                  </a:solidFill>
                  <a:latin typeface="+mn-lt"/>
                </a:rPr>
                <a:t>Lorem Ipsum </a:t>
              </a:r>
            </a:p>
          </p:txBody>
        </p:sp>
        <p:sp>
          <p:nvSpPr>
            <p:cNvPr id="2055" name="Rectangle 11"/>
            <p:cNvSpPr>
              <a:spLocks noChangeArrowheads="1"/>
            </p:cNvSpPr>
            <p:nvPr/>
          </p:nvSpPr>
          <p:spPr bwMode="auto">
            <a:xfrm>
              <a:off x="3000194" y="4525621"/>
              <a:ext cx="1535325" cy="253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3600" b="1" dirty="0">
                  <a:solidFill>
                    <a:srgbClr val="272E3A"/>
                  </a:solidFill>
                  <a:latin typeface="+mn-lt"/>
                </a:rPr>
                <a:t>Lorem Ipsum </a:t>
              </a:r>
            </a:p>
          </p:txBody>
        </p:sp>
        <p:sp>
          <p:nvSpPr>
            <p:cNvPr id="2056" name="Rectangle 12"/>
            <p:cNvSpPr>
              <a:spLocks noChangeArrowheads="1"/>
            </p:cNvSpPr>
            <p:nvPr/>
          </p:nvSpPr>
          <p:spPr bwMode="auto">
            <a:xfrm>
              <a:off x="3000194" y="2033246"/>
              <a:ext cx="1535325" cy="253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3600" b="1" dirty="0">
                  <a:solidFill>
                    <a:srgbClr val="272E3A"/>
                  </a:solidFill>
                  <a:latin typeface="+mn-lt"/>
                </a:rPr>
                <a:t>Lorem Ipsum </a:t>
              </a:r>
              <a:endParaRPr lang="en-US" altLang="en-US" sz="3600" dirty="0">
                <a:solidFill>
                  <a:srgbClr val="272E3A"/>
                </a:solidFill>
                <a:latin typeface="+mn-lt"/>
              </a:endParaRPr>
            </a:p>
          </p:txBody>
        </p:sp>
        <p:sp>
          <p:nvSpPr>
            <p:cNvPr id="2057" name="Freeform 13"/>
            <p:cNvSpPr>
              <a:spLocks/>
            </p:cNvSpPr>
            <p:nvPr/>
          </p:nvSpPr>
          <p:spPr bwMode="auto">
            <a:xfrm>
              <a:off x="7089775" y="2139609"/>
              <a:ext cx="796925" cy="1038225"/>
            </a:xfrm>
            <a:custGeom>
              <a:avLst/>
              <a:gdLst>
                <a:gd name="T0" fmla="*/ 419192 w 173"/>
                <a:gd name="T1" fmla="*/ 0 h 225"/>
                <a:gd name="T2" fmla="*/ 0 w 173"/>
                <a:gd name="T3" fmla="*/ 373761 h 225"/>
                <a:gd name="T4" fmla="*/ 119769 w 173"/>
                <a:gd name="T5" fmla="*/ 599863 h 225"/>
                <a:gd name="T6" fmla="*/ 147408 w 173"/>
                <a:gd name="T7" fmla="*/ 586020 h 225"/>
                <a:gd name="T8" fmla="*/ 161228 w 173"/>
                <a:gd name="T9" fmla="*/ 535263 h 225"/>
                <a:gd name="T10" fmla="*/ 152015 w 173"/>
                <a:gd name="T11" fmla="*/ 502962 h 225"/>
                <a:gd name="T12" fmla="*/ 115163 w 173"/>
                <a:gd name="T13" fmla="*/ 387604 h 225"/>
                <a:gd name="T14" fmla="*/ 405372 w 173"/>
                <a:gd name="T15" fmla="*/ 101515 h 225"/>
                <a:gd name="T16" fmla="*/ 649517 w 173"/>
                <a:gd name="T17" fmla="*/ 332232 h 225"/>
                <a:gd name="T18" fmla="*/ 465257 w 173"/>
                <a:gd name="T19" fmla="*/ 646007 h 225"/>
                <a:gd name="T20" fmla="*/ 368520 w 173"/>
                <a:gd name="T21" fmla="*/ 530648 h 225"/>
                <a:gd name="T22" fmla="*/ 423798 w 173"/>
                <a:gd name="T23" fmla="*/ 323003 h 225"/>
                <a:gd name="T24" fmla="*/ 340881 w 173"/>
                <a:gd name="T25" fmla="*/ 230717 h 225"/>
                <a:gd name="T26" fmla="*/ 230325 w 173"/>
                <a:gd name="T27" fmla="*/ 387604 h 225"/>
                <a:gd name="T28" fmla="*/ 248751 w 173"/>
                <a:gd name="T29" fmla="*/ 479891 h 225"/>
                <a:gd name="T30" fmla="*/ 170441 w 173"/>
                <a:gd name="T31" fmla="*/ 802894 h 225"/>
                <a:gd name="T32" fmla="*/ 170441 w 173"/>
                <a:gd name="T33" fmla="*/ 1028996 h 225"/>
                <a:gd name="T34" fmla="*/ 184260 w 173"/>
                <a:gd name="T35" fmla="*/ 1028996 h 225"/>
                <a:gd name="T36" fmla="*/ 290210 w 173"/>
                <a:gd name="T37" fmla="*/ 835194 h 225"/>
                <a:gd name="T38" fmla="*/ 331668 w 173"/>
                <a:gd name="T39" fmla="*/ 673693 h 225"/>
                <a:gd name="T40" fmla="*/ 474470 w 173"/>
                <a:gd name="T41" fmla="*/ 747522 h 225"/>
                <a:gd name="T42" fmla="*/ 796925 w 173"/>
                <a:gd name="T43" fmla="*/ 341461 h 225"/>
                <a:gd name="T44" fmla="*/ 419192 w 173"/>
                <a:gd name="T45" fmla="*/ 0 h 2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73" h="225">
                  <a:moveTo>
                    <a:pt x="91" y="0"/>
                  </a:moveTo>
                  <a:cubicBezTo>
                    <a:pt x="30" y="0"/>
                    <a:pt x="0" y="44"/>
                    <a:pt x="0" y="81"/>
                  </a:cubicBezTo>
                  <a:cubicBezTo>
                    <a:pt x="0" y="103"/>
                    <a:pt x="8" y="122"/>
                    <a:pt x="26" y="130"/>
                  </a:cubicBezTo>
                  <a:cubicBezTo>
                    <a:pt x="29" y="131"/>
                    <a:pt x="32" y="130"/>
                    <a:pt x="32" y="127"/>
                  </a:cubicBezTo>
                  <a:cubicBezTo>
                    <a:pt x="33" y="124"/>
                    <a:pt x="34" y="119"/>
                    <a:pt x="35" y="116"/>
                  </a:cubicBezTo>
                  <a:cubicBezTo>
                    <a:pt x="36" y="113"/>
                    <a:pt x="36" y="112"/>
                    <a:pt x="33" y="109"/>
                  </a:cubicBezTo>
                  <a:cubicBezTo>
                    <a:pt x="28" y="103"/>
                    <a:pt x="25" y="95"/>
                    <a:pt x="25" y="84"/>
                  </a:cubicBezTo>
                  <a:cubicBezTo>
                    <a:pt x="25" y="51"/>
                    <a:pt x="49" y="22"/>
                    <a:pt x="88" y="22"/>
                  </a:cubicBezTo>
                  <a:cubicBezTo>
                    <a:pt x="122" y="22"/>
                    <a:pt x="141" y="43"/>
                    <a:pt x="141" y="72"/>
                  </a:cubicBezTo>
                  <a:cubicBezTo>
                    <a:pt x="141" y="109"/>
                    <a:pt x="125" y="140"/>
                    <a:pt x="101" y="140"/>
                  </a:cubicBezTo>
                  <a:cubicBezTo>
                    <a:pt x="87" y="140"/>
                    <a:pt x="77" y="129"/>
                    <a:pt x="80" y="115"/>
                  </a:cubicBezTo>
                  <a:cubicBezTo>
                    <a:pt x="84" y="99"/>
                    <a:pt x="92" y="81"/>
                    <a:pt x="92" y="70"/>
                  </a:cubicBezTo>
                  <a:cubicBezTo>
                    <a:pt x="92" y="59"/>
                    <a:pt x="86" y="50"/>
                    <a:pt x="74" y="50"/>
                  </a:cubicBezTo>
                  <a:cubicBezTo>
                    <a:pt x="61" y="50"/>
                    <a:pt x="50" y="65"/>
                    <a:pt x="50" y="84"/>
                  </a:cubicBezTo>
                  <a:cubicBezTo>
                    <a:pt x="50" y="96"/>
                    <a:pt x="54" y="104"/>
                    <a:pt x="54" y="104"/>
                  </a:cubicBezTo>
                  <a:cubicBezTo>
                    <a:pt x="54" y="104"/>
                    <a:pt x="40" y="163"/>
                    <a:pt x="37" y="174"/>
                  </a:cubicBezTo>
                  <a:cubicBezTo>
                    <a:pt x="32" y="195"/>
                    <a:pt x="36" y="220"/>
                    <a:pt x="37" y="223"/>
                  </a:cubicBezTo>
                  <a:cubicBezTo>
                    <a:pt x="37" y="224"/>
                    <a:pt x="39" y="225"/>
                    <a:pt x="40" y="223"/>
                  </a:cubicBezTo>
                  <a:cubicBezTo>
                    <a:pt x="41" y="222"/>
                    <a:pt x="57" y="202"/>
                    <a:pt x="63" y="181"/>
                  </a:cubicBezTo>
                  <a:cubicBezTo>
                    <a:pt x="65" y="176"/>
                    <a:pt x="72" y="146"/>
                    <a:pt x="72" y="146"/>
                  </a:cubicBezTo>
                  <a:cubicBezTo>
                    <a:pt x="77" y="155"/>
                    <a:pt x="90" y="162"/>
                    <a:pt x="103" y="162"/>
                  </a:cubicBezTo>
                  <a:cubicBezTo>
                    <a:pt x="145" y="162"/>
                    <a:pt x="173" y="124"/>
                    <a:pt x="173" y="74"/>
                  </a:cubicBezTo>
                  <a:cubicBezTo>
                    <a:pt x="173" y="36"/>
                    <a:pt x="141" y="0"/>
                    <a:pt x="91" y="0"/>
                  </a:cubicBezTo>
                  <a:close/>
                </a:path>
              </a:pathLst>
            </a:custGeom>
            <a:solidFill>
              <a:srgbClr val="007DBC"/>
            </a:solidFill>
            <a:ln>
              <a:noFill/>
            </a:ln>
          </p:spPr>
          <p:txBody>
            <a:bodyPr/>
            <a:lstStyle/>
            <a:p>
              <a:pPr defTabSz="1828800"/>
              <a:endParaRPr lang="en-US" sz="3600">
                <a:solidFill>
                  <a:srgbClr val="272E3A"/>
                </a:solidFill>
              </a:endParaRPr>
            </a:p>
          </p:txBody>
        </p:sp>
        <p:sp>
          <p:nvSpPr>
            <p:cNvPr id="2058" name="Freeform 14"/>
            <p:cNvSpPr>
              <a:spLocks noEditPoints="1"/>
            </p:cNvSpPr>
            <p:nvPr/>
          </p:nvSpPr>
          <p:spPr bwMode="auto">
            <a:xfrm>
              <a:off x="1676400" y="4835184"/>
              <a:ext cx="493713" cy="604837"/>
            </a:xfrm>
            <a:custGeom>
              <a:avLst/>
              <a:gdLst>
                <a:gd name="T0" fmla="*/ 401430 w 107"/>
                <a:gd name="T1" fmla="*/ 281642 h 131"/>
                <a:gd name="T2" fmla="*/ 447572 w 107"/>
                <a:gd name="T3" fmla="*/ 244705 h 131"/>
                <a:gd name="T4" fmla="*/ 475256 w 107"/>
                <a:gd name="T5" fmla="*/ 156981 h 131"/>
                <a:gd name="T6" fmla="*/ 447572 w 107"/>
                <a:gd name="T7" fmla="*/ 64639 h 131"/>
                <a:gd name="T8" fmla="*/ 290691 w 107"/>
                <a:gd name="T9" fmla="*/ 0 h 131"/>
                <a:gd name="T10" fmla="*/ 0 w 107"/>
                <a:gd name="T11" fmla="*/ 0 h 131"/>
                <a:gd name="T12" fmla="*/ 0 w 107"/>
                <a:gd name="T13" fmla="*/ 604838 h 131"/>
                <a:gd name="T14" fmla="*/ 272234 w 107"/>
                <a:gd name="T15" fmla="*/ 604838 h 131"/>
                <a:gd name="T16" fmla="*/ 359903 w 107"/>
                <a:gd name="T17" fmla="*/ 595604 h 131"/>
                <a:gd name="T18" fmla="*/ 424501 w 107"/>
                <a:gd name="T19" fmla="*/ 563284 h 131"/>
                <a:gd name="T20" fmla="*/ 470642 w 107"/>
                <a:gd name="T21" fmla="*/ 517113 h 131"/>
                <a:gd name="T22" fmla="*/ 493713 w 107"/>
                <a:gd name="T23" fmla="*/ 420155 h 131"/>
                <a:gd name="T24" fmla="*/ 470642 w 107"/>
                <a:gd name="T25" fmla="*/ 332430 h 131"/>
                <a:gd name="T26" fmla="*/ 401430 w 107"/>
                <a:gd name="T27" fmla="*/ 281642 h 131"/>
                <a:gd name="T28" fmla="*/ 119968 w 107"/>
                <a:gd name="T29" fmla="*/ 106193 h 131"/>
                <a:gd name="T30" fmla="*/ 253778 w 107"/>
                <a:gd name="T31" fmla="*/ 106193 h 131"/>
                <a:gd name="T32" fmla="*/ 322990 w 107"/>
                <a:gd name="T33" fmla="*/ 115427 h 131"/>
                <a:gd name="T34" fmla="*/ 355289 w 107"/>
                <a:gd name="T35" fmla="*/ 170832 h 131"/>
                <a:gd name="T36" fmla="*/ 332218 w 107"/>
                <a:gd name="T37" fmla="*/ 221620 h 131"/>
                <a:gd name="T38" fmla="*/ 267620 w 107"/>
                <a:gd name="T39" fmla="*/ 235471 h 131"/>
                <a:gd name="T40" fmla="*/ 119968 w 107"/>
                <a:gd name="T41" fmla="*/ 235471 h 131"/>
                <a:gd name="T42" fmla="*/ 119968 w 107"/>
                <a:gd name="T43" fmla="*/ 106193 h 131"/>
                <a:gd name="T44" fmla="*/ 327604 w 107"/>
                <a:gd name="T45" fmla="*/ 489411 h 131"/>
                <a:gd name="T46" fmla="*/ 267620 w 107"/>
                <a:gd name="T47" fmla="*/ 498645 h 131"/>
                <a:gd name="T48" fmla="*/ 119968 w 107"/>
                <a:gd name="T49" fmla="*/ 498645 h 131"/>
                <a:gd name="T50" fmla="*/ 119968 w 107"/>
                <a:gd name="T51" fmla="*/ 337047 h 131"/>
                <a:gd name="T52" fmla="*/ 267620 w 107"/>
                <a:gd name="T53" fmla="*/ 337047 h 131"/>
                <a:gd name="T54" fmla="*/ 332218 w 107"/>
                <a:gd name="T55" fmla="*/ 346281 h 131"/>
                <a:gd name="T56" fmla="*/ 369131 w 107"/>
                <a:gd name="T57" fmla="*/ 410920 h 131"/>
                <a:gd name="T58" fmla="*/ 327604 w 107"/>
                <a:gd name="T59" fmla="*/ 489411 h 13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07" h="131">
                  <a:moveTo>
                    <a:pt x="87" y="61"/>
                  </a:moveTo>
                  <a:cubicBezTo>
                    <a:pt x="92" y="58"/>
                    <a:pt x="95" y="56"/>
                    <a:pt x="97" y="53"/>
                  </a:cubicBezTo>
                  <a:cubicBezTo>
                    <a:pt x="101" y="48"/>
                    <a:pt x="103" y="42"/>
                    <a:pt x="103" y="34"/>
                  </a:cubicBezTo>
                  <a:cubicBezTo>
                    <a:pt x="103" y="26"/>
                    <a:pt x="101" y="19"/>
                    <a:pt x="97" y="14"/>
                  </a:cubicBezTo>
                  <a:cubicBezTo>
                    <a:pt x="91" y="5"/>
                    <a:pt x="79" y="0"/>
                    <a:pt x="63" y="0"/>
                  </a:cubicBezTo>
                  <a:cubicBezTo>
                    <a:pt x="0" y="0"/>
                    <a:pt x="0" y="0"/>
                    <a:pt x="0" y="0"/>
                  </a:cubicBezTo>
                  <a:cubicBezTo>
                    <a:pt x="0" y="131"/>
                    <a:pt x="0" y="131"/>
                    <a:pt x="0" y="131"/>
                  </a:cubicBezTo>
                  <a:cubicBezTo>
                    <a:pt x="59" y="131"/>
                    <a:pt x="59" y="131"/>
                    <a:pt x="59" y="131"/>
                  </a:cubicBezTo>
                  <a:cubicBezTo>
                    <a:pt x="66" y="131"/>
                    <a:pt x="72" y="130"/>
                    <a:pt x="78" y="129"/>
                  </a:cubicBezTo>
                  <a:cubicBezTo>
                    <a:pt x="83" y="128"/>
                    <a:pt x="88" y="126"/>
                    <a:pt x="92" y="122"/>
                  </a:cubicBezTo>
                  <a:cubicBezTo>
                    <a:pt x="96" y="120"/>
                    <a:pt x="99" y="116"/>
                    <a:pt x="102" y="112"/>
                  </a:cubicBezTo>
                  <a:cubicBezTo>
                    <a:pt x="106" y="106"/>
                    <a:pt x="107" y="99"/>
                    <a:pt x="107" y="91"/>
                  </a:cubicBezTo>
                  <a:cubicBezTo>
                    <a:pt x="107" y="84"/>
                    <a:pt x="106" y="77"/>
                    <a:pt x="102" y="72"/>
                  </a:cubicBezTo>
                  <a:cubicBezTo>
                    <a:pt x="99" y="67"/>
                    <a:pt x="94" y="63"/>
                    <a:pt x="87" y="61"/>
                  </a:cubicBezTo>
                  <a:close/>
                  <a:moveTo>
                    <a:pt x="26" y="23"/>
                  </a:moveTo>
                  <a:cubicBezTo>
                    <a:pt x="55" y="23"/>
                    <a:pt x="55" y="23"/>
                    <a:pt x="55" y="23"/>
                  </a:cubicBezTo>
                  <a:cubicBezTo>
                    <a:pt x="61" y="23"/>
                    <a:pt x="66" y="23"/>
                    <a:pt x="70" y="25"/>
                  </a:cubicBezTo>
                  <a:cubicBezTo>
                    <a:pt x="75" y="27"/>
                    <a:pt x="77" y="31"/>
                    <a:pt x="77" y="37"/>
                  </a:cubicBezTo>
                  <a:cubicBezTo>
                    <a:pt x="77" y="42"/>
                    <a:pt x="75" y="46"/>
                    <a:pt x="72" y="48"/>
                  </a:cubicBezTo>
                  <a:cubicBezTo>
                    <a:pt x="68" y="50"/>
                    <a:pt x="64" y="51"/>
                    <a:pt x="58" y="51"/>
                  </a:cubicBezTo>
                  <a:cubicBezTo>
                    <a:pt x="26" y="51"/>
                    <a:pt x="26" y="51"/>
                    <a:pt x="26" y="51"/>
                  </a:cubicBezTo>
                  <a:lnTo>
                    <a:pt x="26" y="23"/>
                  </a:lnTo>
                  <a:close/>
                  <a:moveTo>
                    <a:pt x="71" y="106"/>
                  </a:moveTo>
                  <a:cubicBezTo>
                    <a:pt x="68" y="107"/>
                    <a:pt x="64" y="108"/>
                    <a:pt x="58" y="108"/>
                  </a:cubicBezTo>
                  <a:cubicBezTo>
                    <a:pt x="26" y="108"/>
                    <a:pt x="26" y="108"/>
                    <a:pt x="26" y="108"/>
                  </a:cubicBezTo>
                  <a:cubicBezTo>
                    <a:pt x="26" y="73"/>
                    <a:pt x="26" y="73"/>
                    <a:pt x="26" y="73"/>
                  </a:cubicBezTo>
                  <a:cubicBezTo>
                    <a:pt x="58" y="73"/>
                    <a:pt x="58" y="73"/>
                    <a:pt x="58" y="73"/>
                  </a:cubicBezTo>
                  <a:cubicBezTo>
                    <a:pt x="64" y="73"/>
                    <a:pt x="68" y="74"/>
                    <a:pt x="72" y="75"/>
                  </a:cubicBezTo>
                  <a:cubicBezTo>
                    <a:pt x="77" y="78"/>
                    <a:pt x="80" y="83"/>
                    <a:pt x="80" y="89"/>
                  </a:cubicBezTo>
                  <a:cubicBezTo>
                    <a:pt x="80" y="97"/>
                    <a:pt x="77" y="103"/>
                    <a:pt x="71" y="106"/>
                  </a:cubicBezTo>
                  <a:close/>
                </a:path>
              </a:pathLst>
            </a:custGeom>
            <a:solidFill>
              <a:srgbClr val="0096E1"/>
            </a:solidFill>
            <a:ln>
              <a:noFill/>
            </a:ln>
          </p:spPr>
          <p:txBody>
            <a:bodyPr/>
            <a:lstStyle/>
            <a:p>
              <a:pPr defTabSz="1828800"/>
              <a:endParaRPr lang="en-US" sz="3600">
                <a:solidFill>
                  <a:srgbClr val="272E3A"/>
                </a:solidFill>
              </a:endParaRPr>
            </a:p>
          </p:txBody>
        </p:sp>
        <p:sp>
          <p:nvSpPr>
            <p:cNvPr id="2059" name="Freeform 15"/>
            <p:cNvSpPr>
              <a:spLocks noEditPoints="1"/>
            </p:cNvSpPr>
            <p:nvPr/>
          </p:nvSpPr>
          <p:spPr bwMode="auto">
            <a:xfrm>
              <a:off x="2211388" y="4978059"/>
              <a:ext cx="442912" cy="476250"/>
            </a:xfrm>
            <a:custGeom>
              <a:avLst/>
              <a:gdLst>
                <a:gd name="T0" fmla="*/ 438299 w 96"/>
                <a:gd name="T1" fmla="*/ 180328 h 103"/>
                <a:gd name="T2" fmla="*/ 401390 w 96"/>
                <a:gd name="T3" fmla="*/ 87852 h 103"/>
                <a:gd name="T4" fmla="*/ 327571 w 96"/>
                <a:gd name="T5" fmla="*/ 23119 h 103"/>
                <a:gd name="T6" fmla="*/ 221457 w 96"/>
                <a:gd name="T7" fmla="*/ 0 h 103"/>
                <a:gd name="T8" fmla="*/ 59978 w 96"/>
                <a:gd name="T9" fmla="*/ 64733 h 103"/>
                <a:gd name="T10" fmla="*/ 0 w 96"/>
                <a:gd name="T11" fmla="*/ 240437 h 103"/>
                <a:gd name="T12" fmla="*/ 69205 w 96"/>
                <a:gd name="T13" fmla="*/ 420765 h 103"/>
                <a:gd name="T14" fmla="*/ 226070 w 96"/>
                <a:gd name="T15" fmla="*/ 476250 h 103"/>
                <a:gd name="T16" fmla="*/ 392163 w 96"/>
                <a:gd name="T17" fmla="*/ 411517 h 103"/>
                <a:gd name="T18" fmla="*/ 438299 w 96"/>
                <a:gd name="T19" fmla="*/ 328289 h 103"/>
                <a:gd name="T20" fmla="*/ 318344 w 96"/>
                <a:gd name="T21" fmla="*/ 328289 h 103"/>
                <a:gd name="T22" fmla="*/ 295275 w 96"/>
                <a:gd name="T23" fmla="*/ 360655 h 103"/>
                <a:gd name="T24" fmla="*/ 230684 w 96"/>
                <a:gd name="T25" fmla="*/ 383774 h 103"/>
                <a:gd name="T26" fmla="*/ 166092 w 96"/>
                <a:gd name="T27" fmla="*/ 365279 h 103"/>
                <a:gd name="T28" fmla="*/ 115342 w 96"/>
                <a:gd name="T29" fmla="*/ 268180 h 103"/>
                <a:gd name="T30" fmla="*/ 442913 w 96"/>
                <a:gd name="T31" fmla="*/ 268180 h 103"/>
                <a:gd name="T32" fmla="*/ 438299 w 96"/>
                <a:gd name="T33" fmla="*/ 180328 h 103"/>
                <a:gd name="T34" fmla="*/ 119956 w 96"/>
                <a:gd name="T35" fmla="*/ 194199 h 103"/>
                <a:gd name="T36" fmla="*/ 152251 w 96"/>
                <a:gd name="T37" fmla="*/ 124842 h 103"/>
                <a:gd name="T38" fmla="*/ 221457 w 96"/>
                <a:gd name="T39" fmla="*/ 97100 h 103"/>
                <a:gd name="T40" fmla="*/ 290662 w 96"/>
                <a:gd name="T41" fmla="*/ 120218 h 103"/>
                <a:gd name="T42" fmla="*/ 322957 w 96"/>
                <a:gd name="T43" fmla="*/ 194199 h 103"/>
                <a:gd name="T44" fmla="*/ 119956 w 96"/>
                <a:gd name="T45" fmla="*/ 194199 h 10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96" h="103">
                  <a:moveTo>
                    <a:pt x="95" y="39"/>
                  </a:moveTo>
                  <a:cubicBezTo>
                    <a:pt x="94" y="32"/>
                    <a:pt x="91" y="25"/>
                    <a:pt x="87" y="19"/>
                  </a:cubicBezTo>
                  <a:cubicBezTo>
                    <a:pt x="83" y="13"/>
                    <a:pt x="77" y="8"/>
                    <a:pt x="71" y="5"/>
                  </a:cubicBezTo>
                  <a:cubicBezTo>
                    <a:pt x="64" y="2"/>
                    <a:pt x="56" y="0"/>
                    <a:pt x="48" y="0"/>
                  </a:cubicBezTo>
                  <a:cubicBezTo>
                    <a:pt x="34" y="0"/>
                    <a:pt x="22" y="5"/>
                    <a:pt x="13" y="14"/>
                  </a:cubicBezTo>
                  <a:cubicBezTo>
                    <a:pt x="4" y="23"/>
                    <a:pt x="0" y="36"/>
                    <a:pt x="0" y="52"/>
                  </a:cubicBezTo>
                  <a:cubicBezTo>
                    <a:pt x="0" y="70"/>
                    <a:pt x="5" y="83"/>
                    <a:pt x="15" y="91"/>
                  </a:cubicBezTo>
                  <a:cubicBezTo>
                    <a:pt x="25" y="99"/>
                    <a:pt x="36" y="103"/>
                    <a:pt x="49" y="103"/>
                  </a:cubicBezTo>
                  <a:cubicBezTo>
                    <a:pt x="64" y="103"/>
                    <a:pt x="77" y="98"/>
                    <a:pt x="85" y="89"/>
                  </a:cubicBezTo>
                  <a:cubicBezTo>
                    <a:pt x="91" y="83"/>
                    <a:pt x="94" y="77"/>
                    <a:pt x="95" y="71"/>
                  </a:cubicBezTo>
                  <a:cubicBezTo>
                    <a:pt x="69" y="71"/>
                    <a:pt x="69" y="71"/>
                    <a:pt x="69" y="71"/>
                  </a:cubicBezTo>
                  <a:cubicBezTo>
                    <a:pt x="67" y="74"/>
                    <a:pt x="66" y="77"/>
                    <a:pt x="64" y="78"/>
                  </a:cubicBezTo>
                  <a:cubicBezTo>
                    <a:pt x="60" y="81"/>
                    <a:pt x="55" y="83"/>
                    <a:pt x="50" y="83"/>
                  </a:cubicBezTo>
                  <a:cubicBezTo>
                    <a:pt x="44" y="83"/>
                    <a:pt x="39" y="81"/>
                    <a:pt x="36" y="79"/>
                  </a:cubicBezTo>
                  <a:cubicBezTo>
                    <a:pt x="29" y="75"/>
                    <a:pt x="26" y="68"/>
                    <a:pt x="25" y="58"/>
                  </a:cubicBezTo>
                  <a:cubicBezTo>
                    <a:pt x="96" y="58"/>
                    <a:pt x="96" y="58"/>
                    <a:pt x="96" y="58"/>
                  </a:cubicBezTo>
                  <a:cubicBezTo>
                    <a:pt x="96" y="50"/>
                    <a:pt x="96" y="44"/>
                    <a:pt x="95" y="39"/>
                  </a:cubicBezTo>
                  <a:close/>
                  <a:moveTo>
                    <a:pt x="26" y="42"/>
                  </a:moveTo>
                  <a:cubicBezTo>
                    <a:pt x="27" y="35"/>
                    <a:pt x="29" y="30"/>
                    <a:pt x="33" y="27"/>
                  </a:cubicBezTo>
                  <a:cubicBezTo>
                    <a:pt x="36" y="23"/>
                    <a:pt x="41" y="21"/>
                    <a:pt x="48" y="21"/>
                  </a:cubicBezTo>
                  <a:cubicBezTo>
                    <a:pt x="54" y="21"/>
                    <a:pt x="59" y="23"/>
                    <a:pt x="63" y="26"/>
                  </a:cubicBezTo>
                  <a:cubicBezTo>
                    <a:pt x="67" y="30"/>
                    <a:pt x="69" y="35"/>
                    <a:pt x="70" y="42"/>
                  </a:cubicBezTo>
                  <a:lnTo>
                    <a:pt x="26" y="42"/>
                  </a:lnTo>
                  <a:close/>
                </a:path>
              </a:pathLst>
            </a:custGeom>
            <a:solidFill>
              <a:srgbClr val="0096E1"/>
            </a:solidFill>
            <a:ln>
              <a:noFill/>
            </a:ln>
          </p:spPr>
          <p:txBody>
            <a:bodyPr/>
            <a:lstStyle/>
            <a:p>
              <a:pPr defTabSz="1828800"/>
              <a:endParaRPr lang="en-US" sz="3600">
                <a:solidFill>
                  <a:srgbClr val="272E3A"/>
                </a:solidFill>
              </a:endParaRPr>
            </a:p>
          </p:txBody>
        </p:sp>
        <p:sp>
          <p:nvSpPr>
            <p:cNvPr id="2060" name="Rectangle 16"/>
            <p:cNvSpPr>
              <a:spLocks noChangeArrowheads="1"/>
            </p:cNvSpPr>
            <p:nvPr/>
          </p:nvSpPr>
          <p:spPr bwMode="auto">
            <a:xfrm>
              <a:off x="2298700" y="4863759"/>
              <a:ext cx="263525" cy="73025"/>
            </a:xfrm>
            <a:prstGeom prst="rect">
              <a:avLst/>
            </a:prstGeom>
            <a:solidFill>
              <a:srgbClr val="0096E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srgbClr val="272E3A"/>
                </a:solidFill>
                <a:latin typeface="+mn-lt"/>
              </a:endParaRPr>
            </a:p>
          </p:txBody>
        </p:sp>
        <p:sp>
          <p:nvSpPr>
            <p:cNvPr id="2061" name="Freeform 17"/>
            <p:cNvSpPr>
              <a:spLocks/>
            </p:cNvSpPr>
            <p:nvPr/>
          </p:nvSpPr>
          <p:spPr bwMode="auto">
            <a:xfrm>
              <a:off x="1916113" y="2112621"/>
              <a:ext cx="539750" cy="1135063"/>
            </a:xfrm>
            <a:custGeom>
              <a:avLst/>
              <a:gdLst>
                <a:gd name="T0" fmla="*/ 115331 w 117"/>
                <a:gd name="T1" fmla="*/ 230704 h 246"/>
                <a:gd name="T2" fmla="*/ 115331 w 117"/>
                <a:gd name="T3" fmla="*/ 392197 h 246"/>
                <a:gd name="T4" fmla="*/ 0 w 117"/>
                <a:gd name="T5" fmla="*/ 392197 h 246"/>
                <a:gd name="T6" fmla="*/ 0 w 117"/>
                <a:gd name="T7" fmla="*/ 590602 h 246"/>
                <a:gd name="T8" fmla="*/ 115331 w 117"/>
                <a:gd name="T9" fmla="*/ 590602 h 246"/>
                <a:gd name="T10" fmla="*/ 115331 w 117"/>
                <a:gd name="T11" fmla="*/ 1135063 h 246"/>
                <a:gd name="T12" fmla="*/ 355220 w 117"/>
                <a:gd name="T13" fmla="*/ 1135063 h 246"/>
                <a:gd name="T14" fmla="*/ 355220 w 117"/>
                <a:gd name="T15" fmla="*/ 590602 h 246"/>
                <a:gd name="T16" fmla="*/ 521297 w 117"/>
                <a:gd name="T17" fmla="*/ 590602 h 246"/>
                <a:gd name="T18" fmla="*/ 539750 w 117"/>
                <a:gd name="T19" fmla="*/ 392197 h 246"/>
                <a:gd name="T20" fmla="*/ 359833 w 117"/>
                <a:gd name="T21" fmla="*/ 392197 h 246"/>
                <a:gd name="T22" fmla="*/ 359833 w 117"/>
                <a:gd name="T23" fmla="*/ 253774 h 246"/>
                <a:gd name="T24" fmla="*/ 410579 w 117"/>
                <a:gd name="T25" fmla="*/ 207633 h 246"/>
                <a:gd name="T26" fmla="*/ 539750 w 117"/>
                <a:gd name="T27" fmla="*/ 207633 h 246"/>
                <a:gd name="T28" fmla="*/ 539750 w 117"/>
                <a:gd name="T29" fmla="*/ 0 h 246"/>
                <a:gd name="T30" fmla="*/ 364447 w 117"/>
                <a:gd name="T31" fmla="*/ 0 h 246"/>
                <a:gd name="T32" fmla="*/ 115331 w 117"/>
                <a:gd name="T33" fmla="*/ 230704 h 2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7" h="246">
                  <a:moveTo>
                    <a:pt x="25" y="50"/>
                  </a:moveTo>
                  <a:cubicBezTo>
                    <a:pt x="25" y="56"/>
                    <a:pt x="25" y="85"/>
                    <a:pt x="25" y="85"/>
                  </a:cubicBezTo>
                  <a:cubicBezTo>
                    <a:pt x="0" y="85"/>
                    <a:pt x="0" y="85"/>
                    <a:pt x="0" y="85"/>
                  </a:cubicBezTo>
                  <a:cubicBezTo>
                    <a:pt x="0" y="128"/>
                    <a:pt x="0" y="128"/>
                    <a:pt x="0" y="128"/>
                  </a:cubicBezTo>
                  <a:cubicBezTo>
                    <a:pt x="25" y="128"/>
                    <a:pt x="25" y="128"/>
                    <a:pt x="25" y="128"/>
                  </a:cubicBezTo>
                  <a:cubicBezTo>
                    <a:pt x="25" y="246"/>
                    <a:pt x="25" y="246"/>
                    <a:pt x="25" y="246"/>
                  </a:cubicBezTo>
                  <a:cubicBezTo>
                    <a:pt x="77" y="246"/>
                    <a:pt x="77" y="246"/>
                    <a:pt x="77" y="246"/>
                  </a:cubicBezTo>
                  <a:cubicBezTo>
                    <a:pt x="77" y="128"/>
                    <a:pt x="77" y="128"/>
                    <a:pt x="77" y="128"/>
                  </a:cubicBezTo>
                  <a:cubicBezTo>
                    <a:pt x="113" y="128"/>
                    <a:pt x="113" y="128"/>
                    <a:pt x="113" y="128"/>
                  </a:cubicBezTo>
                  <a:cubicBezTo>
                    <a:pt x="113" y="128"/>
                    <a:pt x="116" y="108"/>
                    <a:pt x="117" y="85"/>
                  </a:cubicBezTo>
                  <a:cubicBezTo>
                    <a:pt x="113" y="85"/>
                    <a:pt x="78" y="85"/>
                    <a:pt x="78" y="85"/>
                  </a:cubicBezTo>
                  <a:cubicBezTo>
                    <a:pt x="78" y="85"/>
                    <a:pt x="78" y="60"/>
                    <a:pt x="78" y="55"/>
                  </a:cubicBezTo>
                  <a:cubicBezTo>
                    <a:pt x="78" y="51"/>
                    <a:pt x="83" y="45"/>
                    <a:pt x="89" y="45"/>
                  </a:cubicBezTo>
                  <a:cubicBezTo>
                    <a:pt x="95" y="45"/>
                    <a:pt x="106" y="45"/>
                    <a:pt x="117" y="45"/>
                  </a:cubicBezTo>
                  <a:cubicBezTo>
                    <a:pt x="117" y="39"/>
                    <a:pt x="117" y="19"/>
                    <a:pt x="117" y="0"/>
                  </a:cubicBezTo>
                  <a:cubicBezTo>
                    <a:pt x="103" y="0"/>
                    <a:pt x="86" y="0"/>
                    <a:pt x="79" y="0"/>
                  </a:cubicBezTo>
                  <a:cubicBezTo>
                    <a:pt x="24" y="0"/>
                    <a:pt x="25" y="43"/>
                    <a:pt x="25" y="50"/>
                  </a:cubicBezTo>
                  <a:close/>
                </a:path>
              </a:pathLst>
            </a:custGeom>
            <a:solidFill>
              <a:srgbClr val="005986"/>
            </a:solidFill>
            <a:ln>
              <a:noFill/>
            </a:ln>
          </p:spPr>
          <p:txBody>
            <a:bodyPr/>
            <a:lstStyle/>
            <a:p>
              <a:pPr defTabSz="1828800"/>
              <a:endParaRPr lang="en-US" sz="3600">
                <a:solidFill>
                  <a:srgbClr val="272E3A"/>
                </a:solidFill>
              </a:endParaRPr>
            </a:p>
          </p:txBody>
        </p:sp>
        <p:sp>
          <p:nvSpPr>
            <p:cNvPr id="2062" name="Freeform 18"/>
            <p:cNvSpPr>
              <a:spLocks noEditPoints="1"/>
            </p:cNvSpPr>
            <p:nvPr/>
          </p:nvSpPr>
          <p:spPr bwMode="auto">
            <a:xfrm>
              <a:off x="6881813" y="4762159"/>
              <a:ext cx="1130300" cy="760412"/>
            </a:xfrm>
            <a:custGeom>
              <a:avLst/>
              <a:gdLst>
                <a:gd name="T0" fmla="*/ 1125687 w 245"/>
                <a:gd name="T1" fmla="*/ 165908 h 165"/>
                <a:gd name="T2" fmla="*/ 959602 w 245"/>
                <a:gd name="T3" fmla="*/ 4609 h 165"/>
                <a:gd name="T4" fmla="*/ 585911 w 245"/>
                <a:gd name="T5" fmla="*/ 0 h 165"/>
                <a:gd name="T6" fmla="*/ 567457 w 245"/>
                <a:gd name="T7" fmla="*/ 0 h 165"/>
                <a:gd name="T8" fmla="*/ 544389 w 245"/>
                <a:gd name="T9" fmla="*/ 0 h 165"/>
                <a:gd name="T10" fmla="*/ 170698 w 245"/>
                <a:gd name="T11" fmla="*/ 4609 h 165"/>
                <a:gd name="T12" fmla="*/ 4613 w 245"/>
                <a:gd name="T13" fmla="*/ 165908 h 165"/>
                <a:gd name="T14" fmla="*/ 0 w 245"/>
                <a:gd name="T15" fmla="*/ 377902 h 165"/>
                <a:gd name="T16" fmla="*/ 4613 w 245"/>
                <a:gd name="T17" fmla="*/ 589896 h 165"/>
                <a:gd name="T18" fmla="*/ 170698 w 245"/>
                <a:gd name="T19" fmla="*/ 751196 h 165"/>
                <a:gd name="T20" fmla="*/ 567457 w 245"/>
                <a:gd name="T21" fmla="*/ 760413 h 165"/>
                <a:gd name="T22" fmla="*/ 959602 w 245"/>
                <a:gd name="T23" fmla="*/ 751196 h 165"/>
                <a:gd name="T24" fmla="*/ 1125687 w 245"/>
                <a:gd name="T25" fmla="*/ 589896 h 165"/>
                <a:gd name="T26" fmla="*/ 1130300 w 245"/>
                <a:gd name="T27" fmla="*/ 377902 h 165"/>
                <a:gd name="T28" fmla="*/ 1125687 w 245"/>
                <a:gd name="T29" fmla="*/ 165908 h 165"/>
                <a:gd name="T30" fmla="*/ 770449 w 245"/>
                <a:gd name="T31" fmla="*/ 414771 h 165"/>
                <a:gd name="T32" fmla="*/ 461347 w 245"/>
                <a:gd name="T33" fmla="*/ 594505 h 165"/>
                <a:gd name="T34" fmla="*/ 401372 w 245"/>
                <a:gd name="T35" fmla="*/ 557636 h 165"/>
                <a:gd name="T36" fmla="*/ 401372 w 245"/>
                <a:gd name="T37" fmla="*/ 198168 h 165"/>
                <a:gd name="T38" fmla="*/ 461347 w 245"/>
                <a:gd name="T39" fmla="*/ 165908 h 165"/>
                <a:gd name="T40" fmla="*/ 770449 w 245"/>
                <a:gd name="T41" fmla="*/ 345642 h 165"/>
                <a:gd name="T42" fmla="*/ 770449 w 245"/>
                <a:gd name="T43" fmla="*/ 414771 h 16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5" h="165">
                  <a:moveTo>
                    <a:pt x="244" y="36"/>
                  </a:moveTo>
                  <a:cubicBezTo>
                    <a:pt x="244" y="17"/>
                    <a:pt x="228" y="1"/>
                    <a:pt x="208" y="1"/>
                  </a:cubicBezTo>
                  <a:cubicBezTo>
                    <a:pt x="182" y="0"/>
                    <a:pt x="155" y="0"/>
                    <a:pt x="127" y="0"/>
                  </a:cubicBezTo>
                  <a:cubicBezTo>
                    <a:pt x="126" y="0"/>
                    <a:pt x="124" y="0"/>
                    <a:pt x="123" y="0"/>
                  </a:cubicBezTo>
                  <a:cubicBezTo>
                    <a:pt x="121" y="0"/>
                    <a:pt x="120" y="0"/>
                    <a:pt x="118" y="0"/>
                  </a:cubicBezTo>
                  <a:cubicBezTo>
                    <a:pt x="91" y="0"/>
                    <a:pt x="63" y="0"/>
                    <a:pt x="37" y="1"/>
                  </a:cubicBezTo>
                  <a:cubicBezTo>
                    <a:pt x="17" y="1"/>
                    <a:pt x="1" y="17"/>
                    <a:pt x="1" y="36"/>
                  </a:cubicBezTo>
                  <a:cubicBezTo>
                    <a:pt x="0" y="52"/>
                    <a:pt x="0" y="67"/>
                    <a:pt x="0" y="82"/>
                  </a:cubicBezTo>
                  <a:cubicBezTo>
                    <a:pt x="0" y="98"/>
                    <a:pt x="0" y="113"/>
                    <a:pt x="1" y="128"/>
                  </a:cubicBezTo>
                  <a:cubicBezTo>
                    <a:pt x="1" y="147"/>
                    <a:pt x="17" y="163"/>
                    <a:pt x="37" y="163"/>
                  </a:cubicBezTo>
                  <a:cubicBezTo>
                    <a:pt x="65" y="164"/>
                    <a:pt x="93" y="165"/>
                    <a:pt x="123" y="165"/>
                  </a:cubicBezTo>
                  <a:cubicBezTo>
                    <a:pt x="152" y="165"/>
                    <a:pt x="180" y="164"/>
                    <a:pt x="208" y="163"/>
                  </a:cubicBezTo>
                  <a:cubicBezTo>
                    <a:pt x="228" y="163"/>
                    <a:pt x="244" y="147"/>
                    <a:pt x="244" y="128"/>
                  </a:cubicBezTo>
                  <a:cubicBezTo>
                    <a:pt x="245" y="113"/>
                    <a:pt x="245" y="98"/>
                    <a:pt x="245" y="82"/>
                  </a:cubicBezTo>
                  <a:cubicBezTo>
                    <a:pt x="245" y="67"/>
                    <a:pt x="245" y="52"/>
                    <a:pt x="244" y="36"/>
                  </a:cubicBezTo>
                  <a:close/>
                  <a:moveTo>
                    <a:pt x="167" y="90"/>
                  </a:moveTo>
                  <a:cubicBezTo>
                    <a:pt x="100" y="129"/>
                    <a:pt x="100" y="129"/>
                    <a:pt x="100" y="129"/>
                  </a:cubicBezTo>
                  <a:cubicBezTo>
                    <a:pt x="93" y="133"/>
                    <a:pt x="87" y="129"/>
                    <a:pt x="87" y="121"/>
                  </a:cubicBezTo>
                  <a:cubicBezTo>
                    <a:pt x="87" y="43"/>
                    <a:pt x="87" y="43"/>
                    <a:pt x="87" y="43"/>
                  </a:cubicBezTo>
                  <a:cubicBezTo>
                    <a:pt x="87" y="35"/>
                    <a:pt x="93" y="32"/>
                    <a:pt x="100" y="36"/>
                  </a:cubicBezTo>
                  <a:cubicBezTo>
                    <a:pt x="167" y="75"/>
                    <a:pt x="167" y="75"/>
                    <a:pt x="167" y="75"/>
                  </a:cubicBezTo>
                  <a:cubicBezTo>
                    <a:pt x="175" y="79"/>
                    <a:pt x="175" y="85"/>
                    <a:pt x="167" y="90"/>
                  </a:cubicBezTo>
                  <a:close/>
                </a:path>
              </a:pathLst>
            </a:custGeom>
            <a:solidFill>
              <a:srgbClr val="37BCFF"/>
            </a:solidFill>
            <a:ln>
              <a:noFill/>
            </a:ln>
          </p:spPr>
          <p:txBody>
            <a:bodyPr/>
            <a:lstStyle/>
            <a:p>
              <a:pPr defTabSz="1828800"/>
              <a:endParaRPr lang="en-US" sz="3600">
                <a:solidFill>
                  <a:srgbClr val="272E3A"/>
                </a:solidFill>
              </a:endParaRPr>
            </a:p>
          </p:txBody>
        </p:sp>
        <p:sp>
          <p:nvSpPr>
            <p:cNvPr id="2063" name="TextBox 93"/>
            <p:cNvSpPr txBox="1">
              <a:spLocks noChangeArrowheads="1"/>
            </p:cNvSpPr>
            <p:nvPr/>
          </p:nvSpPr>
          <p:spPr bwMode="auto">
            <a:xfrm>
              <a:off x="2930525" y="4773812"/>
              <a:ext cx="1944688" cy="633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ru-RU" dirty="0">
                  <a:solidFill>
                    <a:srgbClr val="272E3A"/>
                  </a:solidFill>
                  <a:latin typeface="+mn-lt"/>
                  <a:cs typeface="Open Sans" panose="020B0606030504020204" pitchFamily="34" charset="0"/>
                </a:rPr>
                <a:t>Lorem ipsum dolor sit </a:t>
              </a:r>
              <a:r>
                <a:rPr lang="en-US" altLang="ru-RU" dirty="0" err="1">
                  <a:solidFill>
                    <a:srgbClr val="272E3A"/>
                  </a:solidFill>
                  <a:latin typeface="+mn-lt"/>
                  <a:cs typeface="Open Sans" panose="020B0606030504020204" pitchFamily="34" charset="0"/>
                </a:rPr>
                <a:t>amet</a:t>
              </a:r>
              <a:r>
                <a:rPr lang="en-US" altLang="ru-RU" dirty="0">
                  <a:solidFill>
                    <a:srgbClr val="272E3A"/>
                  </a:solidFill>
                  <a:latin typeface="+mn-lt"/>
                  <a:cs typeface="Open Sans" panose="020B0606030504020204" pitchFamily="34" charset="0"/>
                </a:rPr>
                <a:t>, </a:t>
              </a:r>
              <a:r>
                <a:rPr lang="en-US" altLang="ru-RU" dirty="0" err="1">
                  <a:solidFill>
                    <a:srgbClr val="272E3A"/>
                  </a:solidFill>
                  <a:latin typeface="+mn-lt"/>
                  <a:cs typeface="Open Sans" panose="020B0606030504020204" pitchFamily="34" charset="0"/>
                </a:rPr>
                <a:t>consetur</a:t>
              </a:r>
              <a:r>
                <a:rPr lang="en-US" altLang="ru-RU" dirty="0">
                  <a:solidFill>
                    <a:srgbClr val="272E3A"/>
                  </a:solidFill>
                  <a:latin typeface="+mn-lt"/>
                  <a:cs typeface="Open Sans" panose="020B0606030504020204" pitchFamily="34" charset="0"/>
                </a:rPr>
                <a:t> </a:t>
              </a:r>
              <a:r>
                <a:rPr lang="en-US" altLang="ru-RU" dirty="0" err="1">
                  <a:solidFill>
                    <a:srgbClr val="272E3A"/>
                  </a:solidFill>
                  <a:latin typeface="+mn-lt"/>
                  <a:cs typeface="Open Sans" panose="020B0606030504020204" pitchFamily="34" charset="0"/>
                </a:rPr>
                <a:t>adipin</a:t>
              </a:r>
              <a:r>
                <a:rPr lang="en-US" altLang="ru-RU" dirty="0">
                  <a:solidFill>
                    <a:srgbClr val="272E3A"/>
                  </a:solidFill>
                  <a:latin typeface="+mn-lt"/>
                  <a:cs typeface="Open Sans" panose="020B0606030504020204" pitchFamily="34" charset="0"/>
                </a:rPr>
                <a:t> </a:t>
              </a:r>
              <a:r>
                <a:rPr lang="en-US" altLang="ru-RU" dirty="0" err="1">
                  <a:solidFill>
                    <a:srgbClr val="272E3A"/>
                  </a:solidFill>
                  <a:latin typeface="+mn-lt"/>
                  <a:cs typeface="Open Sans" panose="020B0606030504020204" pitchFamily="34" charset="0"/>
                </a:rPr>
                <a:t>nnscing</a:t>
              </a:r>
              <a:r>
                <a:rPr lang="en-US" altLang="ru-RU" dirty="0">
                  <a:solidFill>
                    <a:srgbClr val="272E3A"/>
                  </a:solidFill>
                  <a:latin typeface="+mn-lt"/>
                  <a:cs typeface="Open Sans" panose="020B0606030504020204" pitchFamily="34" charset="0"/>
                </a:rPr>
                <a:t> </a:t>
              </a:r>
              <a:r>
                <a:rPr lang="en-US" altLang="ru-RU" dirty="0" err="1">
                  <a:solidFill>
                    <a:srgbClr val="272E3A"/>
                  </a:solidFill>
                  <a:latin typeface="+mn-lt"/>
                  <a:cs typeface="Open Sans" panose="020B0606030504020204" pitchFamily="34" charset="0"/>
                </a:rPr>
                <a:t>elit</a:t>
              </a:r>
              <a:endParaRPr lang="ru-RU" altLang="ru-RU" dirty="0">
                <a:solidFill>
                  <a:srgbClr val="272E3A"/>
                </a:solidFill>
                <a:latin typeface="+mn-lt"/>
                <a:cs typeface="Open Sans" panose="020B0606030504020204" pitchFamily="34" charset="0"/>
              </a:endParaRPr>
            </a:p>
          </p:txBody>
        </p:sp>
        <p:sp>
          <p:nvSpPr>
            <p:cNvPr id="2064" name="TextBox 93"/>
            <p:cNvSpPr txBox="1">
              <a:spLocks noChangeArrowheads="1"/>
            </p:cNvSpPr>
            <p:nvPr/>
          </p:nvSpPr>
          <p:spPr bwMode="auto">
            <a:xfrm>
              <a:off x="8250238" y="2324300"/>
              <a:ext cx="1944687" cy="633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ru-RU" dirty="0">
                  <a:solidFill>
                    <a:srgbClr val="272E3A"/>
                  </a:solidFill>
                  <a:latin typeface="+mn-lt"/>
                  <a:cs typeface="Open Sans" panose="020B0606030504020204" pitchFamily="34" charset="0"/>
                </a:rPr>
                <a:t>Lorem ipsum dolor sit </a:t>
              </a:r>
              <a:r>
                <a:rPr lang="en-US" altLang="ru-RU" dirty="0" err="1">
                  <a:solidFill>
                    <a:srgbClr val="272E3A"/>
                  </a:solidFill>
                  <a:latin typeface="+mn-lt"/>
                  <a:cs typeface="Open Sans" panose="020B0606030504020204" pitchFamily="34" charset="0"/>
                </a:rPr>
                <a:t>amet</a:t>
              </a:r>
              <a:r>
                <a:rPr lang="en-US" altLang="ru-RU" dirty="0">
                  <a:solidFill>
                    <a:srgbClr val="272E3A"/>
                  </a:solidFill>
                  <a:latin typeface="+mn-lt"/>
                  <a:cs typeface="Open Sans" panose="020B0606030504020204" pitchFamily="34" charset="0"/>
                </a:rPr>
                <a:t>, </a:t>
              </a:r>
              <a:r>
                <a:rPr lang="en-US" altLang="ru-RU" dirty="0" err="1">
                  <a:solidFill>
                    <a:srgbClr val="272E3A"/>
                  </a:solidFill>
                  <a:latin typeface="+mn-lt"/>
                  <a:cs typeface="Open Sans" panose="020B0606030504020204" pitchFamily="34" charset="0"/>
                </a:rPr>
                <a:t>consetur</a:t>
              </a:r>
              <a:r>
                <a:rPr lang="en-US" altLang="ru-RU" dirty="0">
                  <a:solidFill>
                    <a:srgbClr val="272E3A"/>
                  </a:solidFill>
                  <a:latin typeface="+mn-lt"/>
                  <a:cs typeface="Open Sans" panose="020B0606030504020204" pitchFamily="34" charset="0"/>
                </a:rPr>
                <a:t> </a:t>
              </a:r>
              <a:r>
                <a:rPr lang="en-US" altLang="ru-RU" dirty="0" err="1">
                  <a:solidFill>
                    <a:srgbClr val="272E3A"/>
                  </a:solidFill>
                  <a:latin typeface="+mn-lt"/>
                  <a:cs typeface="Open Sans" panose="020B0606030504020204" pitchFamily="34" charset="0"/>
                </a:rPr>
                <a:t>adipin</a:t>
              </a:r>
              <a:r>
                <a:rPr lang="en-US" altLang="ru-RU" dirty="0">
                  <a:solidFill>
                    <a:srgbClr val="272E3A"/>
                  </a:solidFill>
                  <a:latin typeface="+mn-lt"/>
                  <a:cs typeface="Open Sans" panose="020B0606030504020204" pitchFamily="34" charset="0"/>
                </a:rPr>
                <a:t> </a:t>
              </a:r>
              <a:r>
                <a:rPr lang="en-US" altLang="ru-RU" dirty="0" err="1">
                  <a:solidFill>
                    <a:srgbClr val="272E3A"/>
                  </a:solidFill>
                  <a:latin typeface="+mn-lt"/>
                  <a:cs typeface="Open Sans" panose="020B0606030504020204" pitchFamily="34" charset="0"/>
                </a:rPr>
                <a:t>nnscing</a:t>
              </a:r>
              <a:r>
                <a:rPr lang="en-US" altLang="ru-RU" dirty="0">
                  <a:solidFill>
                    <a:srgbClr val="272E3A"/>
                  </a:solidFill>
                  <a:latin typeface="+mn-lt"/>
                  <a:cs typeface="Open Sans" panose="020B0606030504020204" pitchFamily="34" charset="0"/>
                </a:rPr>
                <a:t> </a:t>
              </a:r>
              <a:r>
                <a:rPr lang="en-US" altLang="ru-RU" dirty="0" err="1">
                  <a:solidFill>
                    <a:srgbClr val="272E3A"/>
                  </a:solidFill>
                  <a:latin typeface="+mn-lt"/>
                  <a:cs typeface="Open Sans" panose="020B0606030504020204" pitchFamily="34" charset="0"/>
                </a:rPr>
                <a:t>elit</a:t>
              </a:r>
              <a:endParaRPr lang="ru-RU" altLang="ru-RU" dirty="0">
                <a:solidFill>
                  <a:srgbClr val="272E3A"/>
                </a:solidFill>
                <a:latin typeface="+mn-lt"/>
                <a:cs typeface="Open Sans" panose="020B0606030504020204" pitchFamily="34" charset="0"/>
              </a:endParaRPr>
            </a:p>
          </p:txBody>
        </p:sp>
        <p:sp>
          <p:nvSpPr>
            <p:cNvPr id="2065" name="TextBox 93"/>
            <p:cNvSpPr txBox="1">
              <a:spLocks noChangeArrowheads="1"/>
            </p:cNvSpPr>
            <p:nvPr/>
          </p:nvSpPr>
          <p:spPr bwMode="auto">
            <a:xfrm>
              <a:off x="8250238" y="4788099"/>
              <a:ext cx="1944687" cy="633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ru-RU">
                  <a:solidFill>
                    <a:srgbClr val="272E3A"/>
                  </a:solidFill>
                  <a:latin typeface="+mn-lt"/>
                  <a:cs typeface="Open Sans" panose="020B0606030504020204" pitchFamily="34" charset="0"/>
                </a:rPr>
                <a:t>Lorem ipsum dolor sit amet, consetur adipin nnscing elit</a:t>
              </a:r>
              <a:endParaRPr lang="ru-RU" altLang="ru-RU">
                <a:solidFill>
                  <a:srgbClr val="272E3A"/>
                </a:solidFill>
                <a:latin typeface="+mn-lt"/>
                <a:cs typeface="Open Sans" panose="020B0606030504020204" pitchFamily="34" charset="0"/>
              </a:endParaRPr>
            </a:p>
          </p:txBody>
        </p:sp>
      </p:grpSp>
      <p:sp>
        <p:nvSpPr>
          <p:cNvPr id="2" name="Title 1">
            <a:extLst>
              <a:ext uri="{FF2B5EF4-FFF2-40B4-BE49-F238E27FC236}">
                <a16:creationId xmlns:a16="http://schemas.microsoft.com/office/drawing/2014/main" id="{5D1A2D5B-BADC-4585-B78D-59AD21BE3F06}"/>
              </a:ext>
            </a:extLst>
          </p:cNvPr>
          <p:cNvSpPr>
            <a:spLocks noGrp="1"/>
          </p:cNvSpPr>
          <p:nvPr>
            <p:ph type="title"/>
          </p:nvPr>
        </p:nvSpPr>
        <p:spPr/>
        <p:txBody>
          <a:bodyPr>
            <a:normAutofit/>
          </a:bodyPr>
          <a:lstStyle/>
          <a:p>
            <a:r>
              <a:rPr lang="en-US" dirty="0"/>
              <a:t>4 Social Media Infographic</a:t>
            </a:r>
          </a:p>
        </p:txBody>
      </p:sp>
    </p:spTree>
    <p:extLst>
      <p:ext uri="{BB962C8B-B14F-4D97-AF65-F5344CB8AC3E}">
        <p14:creationId xmlns:p14="http://schemas.microsoft.com/office/powerpoint/2010/main" val="25911388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4D77052-647B-4F10-B9E4-A4910CFBE7FA}"/>
              </a:ext>
            </a:extLst>
          </p:cNvPr>
          <p:cNvGrpSpPr/>
          <p:nvPr/>
        </p:nvGrpSpPr>
        <p:grpSpPr>
          <a:xfrm>
            <a:off x="3193315" y="3630995"/>
            <a:ext cx="18897598" cy="9695145"/>
            <a:chOff x="1643548" y="520700"/>
            <a:chExt cx="10528587" cy="5676198"/>
          </a:xfrm>
        </p:grpSpPr>
        <p:sp>
          <p:nvSpPr>
            <p:cNvPr id="2050" name="Freeform 7"/>
            <p:cNvSpPr>
              <a:spLocks/>
            </p:cNvSpPr>
            <p:nvPr/>
          </p:nvSpPr>
          <p:spPr bwMode="auto">
            <a:xfrm>
              <a:off x="4725988" y="849313"/>
              <a:ext cx="2747962" cy="5157787"/>
            </a:xfrm>
            <a:custGeom>
              <a:avLst/>
              <a:gdLst>
                <a:gd name="T0" fmla="*/ 2576215 w 704"/>
                <a:gd name="T1" fmla="*/ 5157787 h 1320"/>
                <a:gd name="T2" fmla="*/ 171748 w 704"/>
                <a:gd name="T3" fmla="*/ 5157787 h 1320"/>
                <a:gd name="T4" fmla="*/ 0 w 704"/>
                <a:gd name="T5" fmla="*/ 4985861 h 1320"/>
                <a:gd name="T6" fmla="*/ 0 w 704"/>
                <a:gd name="T7" fmla="*/ 171926 h 1320"/>
                <a:gd name="T8" fmla="*/ 171748 w 704"/>
                <a:gd name="T9" fmla="*/ 0 h 1320"/>
                <a:gd name="T10" fmla="*/ 2576215 w 704"/>
                <a:gd name="T11" fmla="*/ 0 h 1320"/>
                <a:gd name="T12" fmla="*/ 2747963 w 704"/>
                <a:gd name="T13" fmla="*/ 171926 h 1320"/>
                <a:gd name="T14" fmla="*/ 2747963 w 704"/>
                <a:gd name="T15" fmla="*/ 4985861 h 1320"/>
                <a:gd name="T16" fmla="*/ 2576215 w 704"/>
                <a:gd name="T17" fmla="*/ 5157787 h 13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4" h="1320">
                  <a:moveTo>
                    <a:pt x="660" y="1320"/>
                  </a:moveTo>
                  <a:cubicBezTo>
                    <a:pt x="44" y="1320"/>
                    <a:pt x="44" y="1320"/>
                    <a:pt x="44" y="1320"/>
                  </a:cubicBezTo>
                  <a:cubicBezTo>
                    <a:pt x="20" y="1320"/>
                    <a:pt x="0" y="1301"/>
                    <a:pt x="0" y="1276"/>
                  </a:cubicBezTo>
                  <a:cubicBezTo>
                    <a:pt x="0" y="44"/>
                    <a:pt x="0" y="44"/>
                    <a:pt x="0" y="44"/>
                  </a:cubicBezTo>
                  <a:cubicBezTo>
                    <a:pt x="0" y="19"/>
                    <a:pt x="20" y="0"/>
                    <a:pt x="44" y="0"/>
                  </a:cubicBezTo>
                  <a:cubicBezTo>
                    <a:pt x="660" y="0"/>
                    <a:pt x="660" y="0"/>
                    <a:pt x="660" y="0"/>
                  </a:cubicBezTo>
                  <a:cubicBezTo>
                    <a:pt x="684" y="0"/>
                    <a:pt x="704" y="19"/>
                    <a:pt x="704" y="44"/>
                  </a:cubicBezTo>
                  <a:cubicBezTo>
                    <a:pt x="704" y="1276"/>
                    <a:pt x="704" y="1276"/>
                    <a:pt x="704" y="1276"/>
                  </a:cubicBezTo>
                  <a:cubicBezTo>
                    <a:pt x="704" y="1301"/>
                    <a:pt x="684" y="1320"/>
                    <a:pt x="660" y="1320"/>
                  </a:cubicBezTo>
                  <a:close/>
                </a:path>
              </a:pathLst>
            </a:custGeom>
            <a:solidFill>
              <a:srgbClr val="2D2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51" name="Rectangle 8"/>
            <p:cNvSpPr>
              <a:spLocks noChangeArrowheads="1"/>
            </p:cNvSpPr>
            <p:nvPr/>
          </p:nvSpPr>
          <p:spPr bwMode="auto">
            <a:xfrm>
              <a:off x="4832350" y="1427163"/>
              <a:ext cx="2536825" cy="400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mn-lt"/>
              </a:endParaRPr>
            </a:p>
          </p:txBody>
        </p:sp>
        <p:sp>
          <p:nvSpPr>
            <p:cNvPr id="2052" name="Freeform 9"/>
            <p:cNvSpPr>
              <a:spLocks/>
            </p:cNvSpPr>
            <p:nvPr/>
          </p:nvSpPr>
          <p:spPr bwMode="auto">
            <a:xfrm>
              <a:off x="5768975" y="5576888"/>
              <a:ext cx="663575" cy="265112"/>
            </a:xfrm>
            <a:custGeom>
              <a:avLst/>
              <a:gdLst>
                <a:gd name="T0" fmla="*/ 644058 w 170"/>
                <a:gd name="T1" fmla="*/ 265112 h 68"/>
                <a:gd name="T2" fmla="*/ 19517 w 170"/>
                <a:gd name="T3" fmla="*/ 265112 h 68"/>
                <a:gd name="T4" fmla="*/ 0 w 170"/>
                <a:gd name="T5" fmla="*/ 245618 h 68"/>
                <a:gd name="T6" fmla="*/ 0 w 170"/>
                <a:gd name="T7" fmla="*/ 19494 h 68"/>
                <a:gd name="T8" fmla="*/ 19517 w 170"/>
                <a:gd name="T9" fmla="*/ 0 h 68"/>
                <a:gd name="T10" fmla="*/ 644058 w 170"/>
                <a:gd name="T11" fmla="*/ 0 h 68"/>
                <a:gd name="T12" fmla="*/ 663575 w 170"/>
                <a:gd name="T13" fmla="*/ 19494 h 68"/>
                <a:gd name="T14" fmla="*/ 663575 w 170"/>
                <a:gd name="T15" fmla="*/ 245618 h 68"/>
                <a:gd name="T16" fmla="*/ 644058 w 170"/>
                <a:gd name="T17" fmla="*/ 265112 h 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0" h="68">
                  <a:moveTo>
                    <a:pt x="165" y="68"/>
                  </a:moveTo>
                  <a:cubicBezTo>
                    <a:pt x="5" y="68"/>
                    <a:pt x="5" y="68"/>
                    <a:pt x="5" y="68"/>
                  </a:cubicBezTo>
                  <a:cubicBezTo>
                    <a:pt x="2" y="68"/>
                    <a:pt x="0" y="66"/>
                    <a:pt x="0" y="63"/>
                  </a:cubicBezTo>
                  <a:cubicBezTo>
                    <a:pt x="0" y="5"/>
                    <a:pt x="0" y="5"/>
                    <a:pt x="0" y="5"/>
                  </a:cubicBezTo>
                  <a:cubicBezTo>
                    <a:pt x="0" y="2"/>
                    <a:pt x="2" y="0"/>
                    <a:pt x="5" y="0"/>
                  </a:cubicBezTo>
                  <a:cubicBezTo>
                    <a:pt x="165" y="0"/>
                    <a:pt x="165" y="0"/>
                    <a:pt x="165" y="0"/>
                  </a:cubicBezTo>
                  <a:cubicBezTo>
                    <a:pt x="168" y="0"/>
                    <a:pt x="170" y="2"/>
                    <a:pt x="170" y="5"/>
                  </a:cubicBezTo>
                  <a:cubicBezTo>
                    <a:pt x="170" y="63"/>
                    <a:pt x="170" y="63"/>
                    <a:pt x="170" y="63"/>
                  </a:cubicBezTo>
                  <a:cubicBezTo>
                    <a:pt x="170" y="66"/>
                    <a:pt x="168" y="68"/>
                    <a:pt x="165" y="6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53" name="Freeform 10"/>
            <p:cNvSpPr>
              <a:spLocks/>
            </p:cNvSpPr>
            <p:nvPr/>
          </p:nvSpPr>
          <p:spPr bwMode="auto">
            <a:xfrm>
              <a:off x="5600700" y="1052513"/>
              <a:ext cx="1000125" cy="77787"/>
            </a:xfrm>
            <a:custGeom>
              <a:avLst/>
              <a:gdLst>
                <a:gd name="T0" fmla="*/ 984498 w 256"/>
                <a:gd name="T1" fmla="*/ 77787 h 20"/>
                <a:gd name="T2" fmla="*/ 15627 w 256"/>
                <a:gd name="T3" fmla="*/ 77787 h 20"/>
                <a:gd name="T4" fmla="*/ 0 w 256"/>
                <a:gd name="T5" fmla="*/ 62230 h 20"/>
                <a:gd name="T6" fmla="*/ 0 w 256"/>
                <a:gd name="T7" fmla="*/ 15557 h 20"/>
                <a:gd name="T8" fmla="*/ 15627 w 256"/>
                <a:gd name="T9" fmla="*/ 0 h 20"/>
                <a:gd name="T10" fmla="*/ 984498 w 256"/>
                <a:gd name="T11" fmla="*/ 0 h 20"/>
                <a:gd name="T12" fmla="*/ 1000125 w 256"/>
                <a:gd name="T13" fmla="*/ 15557 h 20"/>
                <a:gd name="T14" fmla="*/ 1000125 w 256"/>
                <a:gd name="T15" fmla="*/ 62230 h 20"/>
                <a:gd name="T16" fmla="*/ 984498 w 256"/>
                <a:gd name="T17" fmla="*/ 77787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6" h="20">
                  <a:moveTo>
                    <a:pt x="252" y="20"/>
                  </a:moveTo>
                  <a:cubicBezTo>
                    <a:pt x="4" y="20"/>
                    <a:pt x="4" y="20"/>
                    <a:pt x="4" y="20"/>
                  </a:cubicBezTo>
                  <a:cubicBezTo>
                    <a:pt x="1" y="20"/>
                    <a:pt x="0" y="18"/>
                    <a:pt x="0" y="16"/>
                  </a:cubicBezTo>
                  <a:cubicBezTo>
                    <a:pt x="0" y="4"/>
                    <a:pt x="0" y="4"/>
                    <a:pt x="0" y="4"/>
                  </a:cubicBezTo>
                  <a:cubicBezTo>
                    <a:pt x="0" y="2"/>
                    <a:pt x="1" y="0"/>
                    <a:pt x="4" y="0"/>
                  </a:cubicBezTo>
                  <a:cubicBezTo>
                    <a:pt x="252" y="0"/>
                    <a:pt x="252" y="0"/>
                    <a:pt x="252" y="0"/>
                  </a:cubicBezTo>
                  <a:cubicBezTo>
                    <a:pt x="255" y="0"/>
                    <a:pt x="256" y="2"/>
                    <a:pt x="256" y="4"/>
                  </a:cubicBezTo>
                  <a:cubicBezTo>
                    <a:pt x="256" y="16"/>
                    <a:pt x="256" y="16"/>
                    <a:pt x="256" y="16"/>
                  </a:cubicBezTo>
                  <a:cubicBezTo>
                    <a:pt x="256" y="18"/>
                    <a:pt x="255" y="20"/>
                    <a:pt x="252"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54" name="Freeform 11"/>
            <p:cNvSpPr>
              <a:spLocks/>
            </p:cNvSpPr>
            <p:nvPr/>
          </p:nvSpPr>
          <p:spPr bwMode="auto">
            <a:xfrm>
              <a:off x="5011738" y="3525838"/>
              <a:ext cx="596900" cy="593725"/>
            </a:xfrm>
            <a:custGeom>
              <a:avLst/>
              <a:gdLst>
                <a:gd name="T0" fmla="*/ 546183 w 153"/>
                <a:gd name="T1" fmla="*/ 593725 h 152"/>
                <a:gd name="T2" fmla="*/ 50717 w 153"/>
                <a:gd name="T3" fmla="*/ 593725 h 152"/>
                <a:gd name="T4" fmla="*/ 0 w 153"/>
                <a:gd name="T5" fmla="*/ 546852 h 152"/>
                <a:gd name="T6" fmla="*/ 0 w 153"/>
                <a:gd name="T7" fmla="*/ 46873 h 152"/>
                <a:gd name="T8" fmla="*/ 50717 w 153"/>
                <a:gd name="T9" fmla="*/ 0 h 152"/>
                <a:gd name="T10" fmla="*/ 546183 w 153"/>
                <a:gd name="T11" fmla="*/ 0 h 152"/>
                <a:gd name="T12" fmla="*/ 596900 w 153"/>
                <a:gd name="T13" fmla="*/ 46873 h 152"/>
                <a:gd name="T14" fmla="*/ 596900 w 153"/>
                <a:gd name="T15" fmla="*/ 546852 h 152"/>
                <a:gd name="T16" fmla="*/ 546183 w 153"/>
                <a:gd name="T17" fmla="*/ 593725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152">
                  <a:moveTo>
                    <a:pt x="140" y="152"/>
                  </a:moveTo>
                  <a:cubicBezTo>
                    <a:pt x="13" y="152"/>
                    <a:pt x="13" y="152"/>
                    <a:pt x="13" y="152"/>
                  </a:cubicBezTo>
                  <a:cubicBezTo>
                    <a:pt x="6" y="152"/>
                    <a:pt x="0" y="147"/>
                    <a:pt x="0" y="140"/>
                  </a:cubicBezTo>
                  <a:cubicBezTo>
                    <a:pt x="0" y="12"/>
                    <a:pt x="0" y="12"/>
                    <a:pt x="0" y="12"/>
                  </a:cubicBezTo>
                  <a:cubicBezTo>
                    <a:pt x="0" y="5"/>
                    <a:pt x="6" y="0"/>
                    <a:pt x="13" y="0"/>
                  </a:cubicBezTo>
                  <a:cubicBezTo>
                    <a:pt x="140" y="0"/>
                    <a:pt x="140" y="0"/>
                    <a:pt x="140" y="0"/>
                  </a:cubicBezTo>
                  <a:cubicBezTo>
                    <a:pt x="147" y="0"/>
                    <a:pt x="153" y="5"/>
                    <a:pt x="153" y="12"/>
                  </a:cubicBezTo>
                  <a:cubicBezTo>
                    <a:pt x="153" y="140"/>
                    <a:pt x="153" y="140"/>
                    <a:pt x="153" y="140"/>
                  </a:cubicBezTo>
                  <a:cubicBezTo>
                    <a:pt x="153" y="147"/>
                    <a:pt x="147" y="152"/>
                    <a:pt x="140" y="152"/>
                  </a:cubicBezTo>
                  <a:close/>
                </a:path>
              </a:pathLst>
            </a:custGeom>
            <a:solidFill>
              <a:srgbClr val="0059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55" name="Freeform 12"/>
            <p:cNvSpPr>
              <a:spLocks noEditPoints="1"/>
            </p:cNvSpPr>
            <p:nvPr/>
          </p:nvSpPr>
          <p:spPr bwMode="auto">
            <a:xfrm>
              <a:off x="5116513" y="3646488"/>
              <a:ext cx="387350" cy="352425"/>
            </a:xfrm>
            <a:custGeom>
              <a:avLst/>
              <a:gdLst>
                <a:gd name="T0" fmla="*/ 86078 w 99"/>
                <a:gd name="T1" fmla="*/ 352425 h 90"/>
                <a:gd name="T2" fmla="*/ 11738 w 99"/>
                <a:gd name="T3" fmla="*/ 352425 h 90"/>
                <a:gd name="T4" fmla="*/ 11738 w 99"/>
                <a:gd name="T5" fmla="*/ 113559 h 90"/>
                <a:gd name="T6" fmla="*/ 86078 w 99"/>
                <a:gd name="T7" fmla="*/ 113559 h 90"/>
                <a:gd name="T8" fmla="*/ 86078 w 99"/>
                <a:gd name="T9" fmla="*/ 352425 h 90"/>
                <a:gd name="T10" fmla="*/ 46952 w 99"/>
                <a:gd name="T11" fmla="*/ 82233 h 90"/>
                <a:gd name="T12" fmla="*/ 46952 w 99"/>
                <a:gd name="T13" fmla="*/ 82233 h 90"/>
                <a:gd name="T14" fmla="*/ 0 w 99"/>
                <a:gd name="T15" fmla="*/ 39158 h 90"/>
                <a:gd name="T16" fmla="*/ 46952 w 99"/>
                <a:gd name="T17" fmla="*/ 0 h 90"/>
                <a:gd name="T18" fmla="*/ 93903 w 99"/>
                <a:gd name="T19" fmla="*/ 39158 h 90"/>
                <a:gd name="T20" fmla="*/ 46952 w 99"/>
                <a:gd name="T21" fmla="*/ 82233 h 90"/>
                <a:gd name="T22" fmla="*/ 387350 w 99"/>
                <a:gd name="T23" fmla="*/ 352425 h 90"/>
                <a:gd name="T24" fmla="*/ 301272 w 99"/>
                <a:gd name="T25" fmla="*/ 352425 h 90"/>
                <a:gd name="T26" fmla="*/ 301272 w 99"/>
                <a:gd name="T27" fmla="*/ 231034 h 90"/>
                <a:gd name="T28" fmla="*/ 258233 w 99"/>
                <a:gd name="T29" fmla="*/ 176213 h 90"/>
                <a:gd name="T30" fmla="*/ 219107 w 99"/>
                <a:gd name="T31" fmla="*/ 203623 h 90"/>
                <a:gd name="T32" fmla="*/ 215194 w 99"/>
                <a:gd name="T33" fmla="*/ 223203 h 90"/>
                <a:gd name="T34" fmla="*/ 215194 w 99"/>
                <a:gd name="T35" fmla="*/ 352425 h 90"/>
                <a:gd name="T36" fmla="*/ 133029 w 99"/>
                <a:gd name="T37" fmla="*/ 352425 h 90"/>
                <a:gd name="T38" fmla="*/ 133029 w 99"/>
                <a:gd name="T39" fmla="*/ 113559 h 90"/>
                <a:gd name="T40" fmla="*/ 215194 w 99"/>
                <a:gd name="T41" fmla="*/ 113559 h 90"/>
                <a:gd name="T42" fmla="*/ 215194 w 99"/>
                <a:gd name="T43" fmla="*/ 152718 h 90"/>
                <a:gd name="T44" fmla="*/ 293447 w 99"/>
                <a:gd name="T45" fmla="*/ 109643 h 90"/>
                <a:gd name="T46" fmla="*/ 387350 w 99"/>
                <a:gd name="T47" fmla="*/ 219287 h 90"/>
                <a:gd name="T48" fmla="*/ 387350 w 99"/>
                <a:gd name="T49" fmla="*/ 352425 h 9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9" h="90">
                  <a:moveTo>
                    <a:pt x="22" y="90"/>
                  </a:moveTo>
                  <a:cubicBezTo>
                    <a:pt x="3" y="90"/>
                    <a:pt x="3" y="90"/>
                    <a:pt x="3" y="90"/>
                  </a:cubicBezTo>
                  <a:cubicBezTo>
                    <a:pt x="3" y="29"/>
                    <a:pt x="3" y="29"/>
                    <a:pt x="3" y="29"/>
                  </a:cubicBezTo>
                  <a:cubicBezTo>
                    <a:pt x="22" y="29"/>
                    <a:pt x="22" y="29"/>
                    <a:pt x="22" y="29"/>
                  </a:cubicBezTo>
                  <a:lnTo>
                    <a:pt x="22" y="90"/>
                  </a:lnTo>
                  <a:close/>
                  <a:moveTo>
                    <a:pt x="12" y="21"/>
                  </a:moveTo>
                  <a:cubicBezTo>
                    <a:pt x="12" y="21"/>
                    <a:pt x="12" y="21"/>
                    <a:pt x="12" y="21"/>
                  </a:cubicBezTo>
                  <a:cubicBezTo>
                    <a:pt x="5" y="21"/>
                    <a:pt x="0" y="16"/>
                    <a:pt x="0" y="10"/>
                  </a:cubicBezTo>
                  <a:cubicBezTo>
                    <a:pt x="0" y="4"/>
                    <a:pt x="5" y="0"/>
                    <a:pt x="12" y="0"/>
                  </a:cubicBezTo>
                  <a:cubicBezTo>
                    <a:pt x="19" y="0"/>
                    <a:pt x="23" y="4"/>
                    <a:pt x="24" y="10"/>
                  </a:cubicBezTo>
                  <a:cubicBezTo>
                    <a:pt x="24" y="16"/>
                    <a:pt x="19" y="21"/>
                    <a:pt x="12" y="21"/>
                  </a:cubicBezTo>
                  <a:close/>
                  <a:moveTo>
                    <a:pt x="99" y="90"/>
                  </a:moveTo>
                  <a:cubicBezTo>
                    <a:pt x="77" y="90"/>
                    <a:pt x="77" y="90"/>
                    <a:pt x="77" y="90"/>
                  </a:cubicBezTo>
                  <a:cubicBezTo>
                    <a:pt x="77" y="59"/>
                    <a:pt x="77" y="59"/>
                    <a:pt x="77" y="59"/>
                  </a:cubicBezTo>
                  <a:cubicBezTo>
                    <a:pt x="77" y="50"/>
                    <a:pt x="74" y="45"/>
                    <a:pt x="66" y="45"/>
                  </a:cubicBezTo>
                  <a:cubicBezTo>
                    <a:pt x="60" y="45"/>
                    <a:pt x="57" y="48"/>
                    <a:pt x="56" y="52"/>
                  </a:cubicBezTo>
                  <a:cubicBezTo>
                    <a:pt x="55" y="53"/>
                    <a:pt x="55" y="55"/>
                    <a:pt x="55" y="57"/>
                  </a:cubicBezTo>
                  <a:cubicBezTo>
                    <a:pt x="55" y="90"/>
                    <a:pt x="55" y="90"/>
                    <a:pt x="55" y="90"/>
                  </a:cubicBezTo>
                  <a:cubicBezTo>
                    <a:pt x="34" y="90"/>
                    <a:pt x="34" y="90"/>
                    <a:pt x="34" y="90"/>
                  </a:cubicBezTo>
                  <a:cubicBezTo>
                    <a:pt x="34" y="90"/>
                    <a:pt x="34" y="34"/>
                    <a:pt x="34" y="29"/>
                  </a:cubicBezTo>
                  <a:cubicBezTo>
                    <a:pt x="55" y="29"/>
                    <a:pt x="55" y="29"/>
                    <a:pt x="55" y="29"/>
                  </a:cubicBezTo>
                  <a:cubicBezTo>
                    <a:pt x="55" y="39"/>
                    <a:pt x="55" y="39"/>
                    <a:pt x="55" y="39"/>
                  </a:cubicBezTo>
                  <a:cubicBezTo>
                    <a:pt x="57" y="34"/>
                    <a:pt x="64" y="28"/>
                    <a:pt x="75" y="28"/>
                  </a:cubicBezTo>
                  <a:cubicBezTo>
                    <a:pt x="88" y="28"/>
                    <a:pt x="99" y="37"/>
                    <a:pt x="99" y="56"/>
                  </a:cubicBezTo>
                  <a:lnTo>
                    <a:pt x="99"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56" name="Freeform 13"/>
            <p:cNvSpPr>
              <a:spLocks/>
            </p:cNvSpPr>
            <p:nvPr/>
          </p:nvSpPr>
          <p:spPr bwMode="auto">
            <a:xfrm>
              <a:off x="6592888" y="4314825"/>
              <a:ext cx="596900" cy="596900"/>
            </a:xfrm>
            <a:custGeom>
              <a:avLst/>
              <a:gdLst>
                <a:gd name="T0" fmla="*/ 546183 w 153"/>
                <a:gd name="T1" fmla="*/ 596900 h 153"/>
                <a:gd name="T2" fmla="*/ 50717 w 153"/>
                <a:gd name="T3" fmla="*/ 596900 h 153"/>
                <a:gd name="T4" fmla="*/ 0 w 153"/>
                <a:gd name="T5" fmla="*/ 546183 h 153"/>
                <a:gd name="T6" fmla="*/ 0 w 153"/>
                <a:gd name="T7" fmla="*/ 50717 h 153"/>
                <a:gd name="T8" fmla="*/ 50717 w 153"/>
                <a:gd name="T9" fmla="*/ 0 h 153"/>
                <a:gd name="T10" fmla="*/ 546183 w 153"/>
                <a:gd name="T11" fmla="*/ 0 h 153"/>
                <a:gd name="T12" fmla="*/ 596900 w 153"/>
                <a:gd name="T13" fmla="*/ 50717 h 153"/>
                <a:gd name="T14" fmla="*/ 596900 w 153"/>
                <a:gd name="T15" fmla="*/ 546183 h 153"/>
                <a:gd name="T16" fmla="*/ 546183 w 153"/>
                <a:gd name="T17" fmla="*/ 596900 h 1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153">
                  <a:moveTo>
                    <a:pt x="140" y="153"/>
                  </a:moveTo>
                  <a:cubicBezTo>
                    <a:pt x="13" y="153"/>
                    <a:pt x="13" y="153"/>
                    <a:pt x="13" y="153"/>
                  </a:cubicBezTo>
                  <a:cubicBezTo>
                    <a:pt x="6" y="153"/>
                    <a:pt x="0" y="147"/>
                    <a:pt x="0" y="140"/>
                  </a:cubicBezTo>
                  <a:cubicBezTo>
                    <a:pt x="0" y="13"/>
                    <a:pt x="0" y="13"/>
                    <a:pt x="0" y="13"/>
                  </a:cubicBezTo>
                  <a:cubicBezTo>
                    <a:pt x="0" y="6"/>
                    <a:pt x="6" y="0"/>
                    <a:pt x="13" y="0"/>
                  </a:cubicBezTo>
                  <a:cubicBezTo>
                    <a:pt x="140" y="0"/>
                    <a:pt x="140" y="0"/>
                    <a:pt x="140" y="0"/>
                  </a:cubicBezTo>
                  <a:cubicBezTo>
                    <a:pt x="147" y="0"/>
                    <a:pt x="153" y="6"/>
                    <a:pt x="153" y="13"/>
                  </a:cubicBezTo>
                  <a:cubicBezTo>
                    <a:pt x="153" y="140"/>
                    <a:pt x="153" y="140"/>
                    <a:pt x="153" y="140"/>
                  </a:cubicBezTo>
                  <a:cubicBezTo>
                    <a:pt x="153" y="147"/>
                    <a:pt x="147" y="153"/>
                    <a:pt x="140" y="153"/>
                  </a:cubicBezTo>
                  <a:close/>
                </a:path>
              </a:pathLst>
            </a:custGeom>
            <a:solidFill>
              <a:srgbClr val="0059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57" name="Freeform 14"/>
            <p:cNvSpPr>
              <a:spLocks/>
            </p:cNvSpPr>
            <p:nvPr/>
          </p:nvSpPr>
          <p:spPr bwMode="auto">
            <a:xfrm>
              <a:off x="6713538" y="4384675"/>
              <a:ext cx="355600" cy="461963"/>
            </a:xfrm>
            <a:custGeom>
              <a:avLst/>
              <a:gdLst>
                <a:gd name="T0" fmla="*/ 187569 w 91"/>
                <a:gd name="T1" fmla="*/ 0 h 118"/>
                <a:gd name="T2" fmla="*/ 0 w 91"/>
                <a:gd name="T3" fmla="*/ 164427 h 118"/>
                <a:gd name="T4" fmla="*/ 54708 w 91"/>
                <a:gd name="T5" fmla="*/ 266215 h 118"/>
                <a:gd name="T6" fmla="*/ 66431 w 91"/>
                <a:gd name="T7" fmla="*/ 258386 h 118"/>
                <a:gd name="T8" fmla="*/ 70338 w 91"/>
                <a:gd name="T9" fmla="*/ 238811 h 118"/>
                <a:gd name="T10" fmla="*/ 66431 w 91"/>
                <a:gd name="T11" fmla="*/ 223151 h 118"/>
                <a:gd name="T12" fmla="*/ 50800 w 91"/>
                <a:gd name="T13" fmla="*/ 172257 h 118"/>
                <a:gd name="T14" fmla="*/ 179754 w 91"/>
                <a:gd name="T15" fmla="*/ 43064 h 118"/>
                <a:gd name="T16" fmla="*/ 289169 w 91"/>
                <a:gd name="T17" fmla="*/ 144852 h 118"/>
                <a:gd name="T18" fmla="*/ 207108 w 91"/>
                <a:gd name="T19" fmla="*/ 285790 h 118"/>
                <a:gd name="T20" fmla="*/ 164123 w 91"/>
                <a:gd name="T21" fmla="*/ 234896 h 118"/>
                <a:gd name="T22" fmla="*/ 187569 w 91"/>
                <a:gd name="T23" fmla="*/ 140938 h 118"/>
                <a:gd name="T24" fmla="*/ 152400 w 91"/>
                <a:gd name="T25" fmla="*/ 101788 h 118"/>
                <a:gd name="T26" fmla="*/ 101600 w 91"/>
                <a:gd name="T27" fmla="*/ 168342 h 118"/>
                <a:gd name="T28" fmla="*/ 109415 w 91"/>
                <a:gd name="T29" fmla="*/ 211406 h 118"/>
                <a:gd name="T30" fmla="*/ 74246 w 91"/>
                <a:gd name="T31" fmla="*/ 356259 h 118"/>
                <a:gd name="T32" fmla="*/ 74246 w 91"/>
                <a:gd name="T33" fmla="*/ 458047 h 118"/>
                <a:gd name="T34" fmla="*/ 82062 w 91"/>
                <a:gd name="T35" fmla="*/ 458047 h 118"/>
                <a:gd name="T36" fmla="*/ 128954 w 91"/>
                <a:gd name="T37" fmla="*/ 371919 h 118"/>
                <a:gd name="T38" fmla="*/ 148492 w 91"/>
                <a:gd name="T39" fmla="*/ 297535 h 118"/>
                <a:gd name="T40" fmla="*/ 211015 w 91"/>
                <a:gd name="T41" fmla="*/ 332769 h 118"/>
                <a:gd name="T42" fmla="*/ 355600 w 91"/>
                <a:gd name="T43" fmla="*/ 148767 h 118"/>
                <a:gd name="T44" fmla="*/ 187569 w 91"/>
                <a:gd name="T45" fmla="*/ 0 h 11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91" h="118">
                  <a:moveTo>
                    <a:pt x="48" y="0"/>
                  </a:moveTo>
                  <a:cubicBezTo>
                    <a:pt x="16" y="0"/>
                    <a:pt x="0" y="23"/>
                    <a:pt x="0" y="42"/>
                  </a:cubicBezTo>
                  <a:cubicBezTo>
                    <a:pt x="0" y="53"/>
                    <a:pt x="4" y="64"/>
                    <a:pt x="14" y="68"/>
                  </a:cubicBezTo>
                  <a:cubicBezTo>
                    <a:pt x="15" y="68"/>
                    <a:pt x="17" y="68"/>
                    <a:pt x="17" y="66"/>
                  </a:cubicBezTo>
                  <a:cubicBezTo>
                    <a:pt x="17" y="65"/>
                    <a:pt x="18" y="62"/>
                    <a:pt x="18" y="61"/>
                  </a:cubicBezTo>
                  <a:cubicBezTo>
                    <a:pt x="19" y="59"/>
                    <a:pt x="19" y="58"/>
                    <a:pt x="17" y="57"/>
                  </a:cubicBezTo>
                  <a:cubicBezTo>
                    <a:pt x="15" y="54"/>
                    <a:pt x="13" y="49"/>
                    <a:pt x="13" y="44"/>
                  </a:cubicBezTo>
                  <a:cubicBezTo>
                    <a:pt x="13" y="26"/>
                    <a:pt x="26" y="11"/>
                    <a:pt x="46" y="11"/>
                  </a:cubicBezTo>
                  <a:cubicBezTo>
                    <a:pt x="64" y="11"/>
                    <a:pt x="74" y="22"/>
                    <a:pt x="74" y="37"/>
                  </a:cubicBezTo>
                  <a:cubicBezTo>
                    <a:pt x="74" y="57"/>
                    <a:pt x="66" y="73"/>
                    <a:pt x="53" y="73"/>
                  </a:cubicBezTo>
                  <a:cubicBezTo>
                    <a:pt x="46" y="73"/>
                    <a:pt x="41" y="67"/>
                    <a:pt x="42" y="60"/>
                  </a:cubicBezTo>
                  <a:cubicBezTo>
                    <a:pt x="44" y="51"/>
                    <a:pt x="48" y="42"/>
                    <a:pt x="48" y="36"/>
                  </a:cubicBezTo>
                  <a:cubicBezTo>
                    <a:pt x="48" y="30"/>
                    <a:pt x="45" y="26"/>
                    <a:pt x="39" y="26"/>
                  </a:cubicBezTo>
                  <a:cubicBezTo>
                    <a:pt x="32" y="26"/>
                    <a:pt x="26" y="33"/>
                    <a:pt x="26" y="43"/>
                  </a:cubicBezTo>
                  <a:cubicBezTo>
                    <a:pt x="26" y="50"/>
                    <a:pt x="28" y="54"/>
                    <a:pt x="28" y="54"/>
                  </a:cubicBezTo>
                  <a:cubicBezTo>
                    <a:pt x="28" y="54"/>
                    <a:pt x="21" y="85"/>
                    <a:pt x="19" y="91"/>
                  </a:cubicBezTo>
                  <a:cubicBezTo>
                    <a:pt x="17" y="102"/>
                    <a:pt x="19" y="115"/>
                    <a:pt x="19" y="117"/>
                  </a:cubicBezTo>
                  <a:cubicBezTo>
                    <a:pt x="19" y="118"/>
                    <a:pt x="20" y="118"/>
                    <a:pt x="21" y="117"/>
                  </a:cubicBezTo>
                  <a:cubicBezTo>
                    <a:pt x="22" y="116"/>
                    <a:pt x="30" y="106"/>
                    <a:pt x="33" y="95"/>
                  </a:cubicBezTo>
                  <a:cubicBezTo>
                    <a:pt x="34" y="92"/>
                    <a:pt x="38" y="76"/>
                    <a:pt x="38" y="76"/>
                  </a:cubicBezTo>
                  <a:cubicBezTo>
                    <a:pt x="40" y="81"/>
                    <a:pt x="47" y="85"/>
                    <a:pt x="54" y="85"/>
                  </a:cubicBezTo>
                  <a:cubicBezTo>
                    <a:pt x="76" y="85"/>
                    <a:pt x="91" y="65"/>
                    <a:pt x="91" y="38"/>
                  </a:cubicBezTo>
                  <a:cubicBezTo>
                    <a:pt x="91" y="18"/>
                    <a:pt x="74" y="0"/>
                    <a:pt x="4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58" name="Freeform 15"/>
            <p:cNvSpPr>
              <a:spLocks/>
            </p:cNvSpPr>
            <p:nvPr/>
          </p:nvSpPr>
          <p:spPr bwMode="auto">
            <a:xfrm>
              <a:off x="5011738" y="1943100"/>
              <a:ext cx="596900" cy="598488"/>
            </a:xfrm>
            <a:custGeom>
              <a:avLst/>
              <a:gdLst>
                <a:gd name="T0" fmla="*/ 546183 w 153"/>
                <a:gd name="T1" fmla="*/ 598487 h 153"/>
                <a:gd name="T2" fmla="*/ 50717 w 153"/>
                <a:gd name="T3" fmla="*/ 598487 h 153"/>
                <a:gd name="T4" fmla="*/ 0 w 153"/>
                <a:gd name="T5" fmla="*/ 547635 h 153"/>
                <a:gd name="T6" fmla="*/ 0 w 153"/>
                <a:gd name="T7" fmla="*/ 50852 h 153"/>
                <a:gd name="T8" fmla="*/ 50717 w 153"/>
                <a:gd name="T9" fmla="*/ 0 h 153"/>
                <a:gd name="T10" fmla="*/ 546183 w 153"/>
                <a:gd name="T11" fmla="*/ 0 h 153"/>
                <a:gd name="T12" fmla="*/ 596900 w 153"/>
                <a:gd name="T13" fmla="*/ 50852 h 153"/>
                <a:gd name="T14" fmla="*/ 596900 w 153"/>
                <a:gd name="T15" fmla="*/ 547635 h 153"/>
                <a:gd name="T16" fmla="*/ 546183 w 153"/>
                <a:gd name="T17" fmla="*/ 598487 h 1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153">
                  <a:moveTo>
                    <a:pt x="140" y="153"/>
                  </a:moveTo>
                  <a:cubicBezTo>
                    <a:pt x="13" y="153"/>
                    <a:pt x="13" y="153"/>
                    <a:pt x="13" y="153"/>
                  </a:cubicBezTo>
                  <a:cubicBezTo>
                    <a:pt x="6" y="153"/>
                    <a:pt x="0" y="147"/>
                    <a:pt x="0" y="140"/>
                  </a:cubicBezTo>
                  <a:cubicBezTo>
                    <a:pt x="0" y="13"/>
                    <a:pt x="0" y="13"/>
                    <a:pt x="0" y="13"/>
                  </a:cubicBezTo>
                  <a:cubicBezTo>
                    <a:pt x="0" y="6"/>
                    <a:pt x="6" y="0"/>
                    <a:pt x="13" y="0"/>
                  </a:cubicBezTo>
                  <a:cubicBezTo>
                    <a:pt x="140" y="0"/>
                    <a:pt x="140" y="0"/>
                    <a:pt x="140" y="0"/>
                  </a:cubicBezTo>
                  <a:cubicBezTo>
                    <a:pt x="147" y="0"/>
                    <a:pt x="153" y="6"/>
                    <a:pt x="153" y="13"/>
                  </a:cubicBezTo>
                  <a:cubicBezTo>
                    <a:pt x="153" y="140"/>
                    <a:pt x="153" y="140"/>
                    <a:pt x="153" y="140"/>
                  </a:cubicBezTo>
                  <a:cubicBezTo>
                    <a:pt x="153" y="147"/>
                    <a:pt x="147" y="153"/>
                    <a:pt x="140" y="153"/>
                  </a:cubicBezTo>
                  <a:close/>
                </a:path>
              </a:pathLst>
            </a:custGeom>
            <a:solidFill>
              <a:srgbClr val="0059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59" name="Freeform 16"/>
            <p:cNvSpPr>
              <a:spLocks noEditPoints="1"/>
            </p:cNvSpPr>
            <p:nvPr/>
          </p:nvSpPr>
          <p:spPr bwMode="auto">
            <a:xfrm>
              <a:off x="5081588" y="2087563"/>
              <a:ext cx="457200" cy="309562"/>
            </a:xfrm>
            <a:custGeom>
              <a:avLst/>
              <a:gdLst>
                <a:gd name="T0" fmla="*/ 453292 w 117"/>
                <a:gd name="T1" fmla="*/ 66615 h 79"/>
                <a:gd name="T2" fmla="*/ 386862 w 117"/>
                <a:gd name="T3" fmla="*/ 3919 h 79"/>
                <a:gd name="T4" fmla="*/ 238369 w 117"/>
                <a:gd name="T5" fmla="*/ 0 h 79"/>
                <a:gd name="T6" fmla="*/ 230554 w 117"/>
                <a:gd name="T7" fmla="*/ 0 h 79"/>
                <a:gd name="T8" fmla="*/ 222738 w 117"/>
                <a:gd name="T9" fmla="*/ 0 h 79"/>
                <a:gd name="T10" fmla="*/ 70338 w 117"/>
                <a:gd name="T11" fmla="*/ 3919 h 79"/>
                <a:gd name="T12" fmla="*/ 3908 w 117"/>
                <a:gd name="T13" fmla="*/ 66615 h 79"/>
                <a:gd name="T14" fmla="*/ 0 w 117"/>
                <a:gd name="T15" fmla="*/ 152822 h 79"/>
                <a:gd name="T16" fmla="*/ 3908 w 117"/>
                <a:gd name="T17" fmla="*/ 239029 h 79"/>
                <a:gd name="T18" fmla="*/ 70338 w 117"/>
                <a:gd name="T19" fmla="*/ 305643 h 79"/>
                <a:gd name="T20" fmla="*/ 230554 w 117"/>
                <a:gd name="T21" fmla="*/ 309562 h 79"/>
                <a:gd name="T22" fmla="*/ 386862 w 117"/>
                <a:gd name="T23" fmla="*/ 305643 h 79"/>
                <a:gd name="T24" fmla="*/ 453292 w 117"/>
                <a:gd name="T25" fmla="*/ 239029 h 79"/>
                <a:gd name="T26" fmla="*/ 457200 w 117"/>
                <a:gd name="T27" fmla="*/ 152822 h 79"/>
                <a:gd name="T28" fmla="*/ 453292 w 117"/>
                <a:gd name="T29" fmla="*/ 66615 h 79"/>
                <a:gd name="T30" fmla="*/ 312615 w 117"/>
                <a:gd name="T31" fmla="*/ 168496 h 79"/>
                <a:gd name="T32" fmla="*/ 187569 w 117"/>
                <a:gd name="T33" fmla="*/ 242947 h 79"/>
                <a:gd name="T34" fmla="*/ 164123 w 117"/>
                <a:gd name="T35" fmla="*/ 227273 h 79"/>
                <a:gd name="T36" fmla="*/ 164123 w 117"/>
                <a:gd name="T37" fmla="*/ 82289 h 79"/>
                <a:gd name="T38" fmla="*/ 187569 w 117"/>
                <a:gd name="T39" fmla="*/ 66615 h 79"/>
                <a:gd name="T40" fmla="*/ 312615 w 117"/>
                <a:gd name="T41" fmla="*/ 141066 h 79"/>
                <a:gd name="T42" fmla="*/ 312615 w 117"/>
                <a:gd name="T43" fmla="*/ 168496 h 7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7" h="79">
                  <a:moveTo>
                    <a:pt x="116" y="17"/>
                  </a:moveTo>
                  <a:cubicBezTo>
                    <a:pt x="116" y="8"/>
                    <a:pt x="109" y="1"/>
                    <a:pt x="99" y="1"/>
                  </a:cubicBezTo>
                  <a:cubicBezTo>
                    <a:pt x="87" y="0"/>
                    <a:pt x="74" y="0"/>
                    <a:pt x="61" y="0"/>
                  </a:cubicBezTo>
                  <a:cubicBezTo>
                    <a:pt x="60" y="0"/>
                    <a:pt x="59" y="0"/>
                    <a:pt x="59" y="0"/>
                  </a:cubicBezTo>
                  <a:cubicBezTo>
                    <a:pt x="58" y="0"/>
                    <a:pt x="57" y="0"/>
                    <a:pt x="57" y="0"/>
                  </a:cubicBezTo>
                  <a:cubicBezTo>
                    <a:pt x="43" y="0"/>
                    <a:pt x="30" y="0"/>
                    <a:pt x="18" y="1"/>
                  </a:cubicBezTo>
                  <a:cubicBezTo>
                    <a:pt x="8" y="1"/>
                    <a:pt x="1" y="8"/>
                    <a:pt x="1" y="17"/>
                  </a:cubicBezTo>
                  <a:cubicBezTo>
                    <a:pt x="0" y="25"/>
                    <a:pt x="0" y="32"/>
                    <a:pt x="0" y="39"/>
                  </a:cubicBezTo>
                  <a:cubicBezTo>
                    <a:pt x="0" y="47"/>
                    <a:pt x="0" y="54"/>
                    <a:pt x="1" y="61"/>
                  </a:cubicBezTo>
                  <a:cubicBezTo>
                    <a:pt x="1" y="70"/>
                    <a:pt x="8" y="78"/>
                    <a:pt x="18" y="78"/>
                  </a:cubicBezTo>
                  <a:cubicBezTo>
                    <a:pt x="31" y="79"/>
                    <a:pt x="45" y="79"/>
                    <a:pt x="59" y="79"/>
                  </a:cubicBezTo>
                  <a:cubicBezTo>
                    <a:pt x="72" y="79"/>
                    <a:pt x="86" y="79"/>
                    <a:pt x="99" y="78"/>
                  </a:cubicBezTo>
                  <a:cubicBezTo>
                    <a:pt x="109" y="78"/>
                    <a:pt x="116" y="70"/>
                    <a:pt x="116" y="61"/>
                  </a:cubicBezTo>
                  <a:cubicBezTo>
                    <a:pt x="117" y="54"/>
                    <a:pt x="117" y="47"/>
                    <a:pt x="117" y="39"/>
                  </a:cubicBezTo>
                  <a:cubicBezTo>
                    <a:pt x="117" y="32"/>
                    <a:pt x="117" y="25"/>
                    <a:pt x="116" y="17"/>
                  </a:cubicBezTo>
                  <a:close/>
                  <a:moveTo>
                    <a:pt x="80" y="43"/>
                  </a:moveTo>
                  <a:cubicBezTo>
                    <a:pt x="48" y="62"/>
                    <a:pt x="48" y="62"/>
                    <a:pt x="48" y="62"/>
                  </a:cubicBezTo>
                  <a:cubicBezTo>
                    <a:pt x="44" y="63"/>
                    <a:pt x="42" y="62"/>
                    <a:pt x="42" y="58"/>
                  </a:cubicBezTo>
                  <a:cubicBezTo>
                    <a:pt x="42" y="21"/>
                    <a:pt x="42" y="21"/>
                    <a:pt x="42" y="21"/>
                  </a:cubicBezTo>
                  <a:cubicBezTo>
                    <a:pt x="42" y="17"/>
                    <a:pt x="44" y="15"/>
                    <a:pt x="48" y="17"/>
                  </a:cubicBezTo>
                  <a:cubicBezTo>
                    <a:pt x="80" y="36"/>
                    <a:pt x="80" y="36"/>
                    <a:pt x="80" y="36"/>
                  </a:cubicBezTo>
                  <a:cubicBezTo>
                    <a:pt x="83" y="38"/>
                    <a:pt x="83" y="41"/>
                    <a:pt x="80"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60" name="Freeform 17"/>
            <p:cNvSpPr>
              <a:spLocks/>
            </p:cNvSpPr>
            <p:nvPr/>
          </p:nvSpPr>
          <p:spPr bwMode="auto">
            <a:xfrm>
              <a:off x="6592888" y="1943100"/>
              <a:ext cx="596900" cy="598488"/>
            </a:xfrm>
            <a:custGeom>
              <a:avLst/>
              <a:gdLst>
                <a:gd name="T0" fmla="*/ 546183 w 153"/>
                <a:gd name="T1" fmla="*/ 598487 h 153"/>
                <a:gd name="T2" fmla="*/ 50717 w 153"/>
                <a:gd name="T3" fmla="*/ 598487 h 153"/>
                <a:gd name="T4" fmla="*/ 0 w 153"/>
                <a:gd name="T5" fmla="*/ 547635 h 153"/>
                <a:gd name="T6" fmla="*/ 0 w 153"/>
                <a:gd name="T7" fmla="*/ 50852 h 153"/>
                <a:gd name="T8" fmla="*/ 50717 w 153"/>
                <a:gd name="T9" fmla="*/ 0 h 153"/>
                <a:gd name="T10" fmla="*/ 546183 w 153"/>
                <a:gd name="T11" fmla="*/ 0 h 153"/>
                <a:gd name="T12" fmla="*/ 596900 w 153"/>
                <a:gd name="T13" fmla="*/ 50852 h 153"/>
                <a:gd name="T14" fmla="*/ 596900 w 153"/>
                <a:gd name="T15" fmla="*/ 547635 h 153"/>
                <a:gd name="T16" fmla="*/ 546183 w 153"/>
                <a:gd name="T17" fmla="*/ 598487 h 1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153">
                  <a:moveTo>
                    <a:pt x="140" y="153"/>
                  </a:moveTo>
                  <a:cubicBezTo>
                    <a:pt x="13" y="153"/>
                    <a:pt x="13" y="153"/>
                    <a:pt x="13" y="153"/>
                  </a:cubicBezTo>
                  <a:cubicBezTo>
                    <a:pt x="6" y="153"/>
                    <a:pt x="0" y="147"/>
                    <a:pt x="0" y="140"/>
                  </a:cubicBezTo>
                  <a:cubicBezTo>
                    <a:pt x="0" y="13"/>
                    <a:pt x="0" y="13"/>
                    <a:pt x="0" y="13"/>
                  </a:cubicBezTo>
                  <a:cubicBezTo>
                    <a:pt x="0" y="6"/>
                    <a:pt x="6" y="0"/>
                    <a:pt x="13" y="0"/>
                  </a:cubicBezTo>
                  <a:cubicBezTo>
                    <a:pt x="140" y="0"/>
                    <a:pt x="140" y="0"/>
                    <a:pt x="140" y="0"/>
                  </a:cubicBezTo>
                  <a:cubicBezTo>
                    <a:pt x="147" y="0"/>
                    <a:pt x="153" y="6"/>
                    <a:pt x="153" y="13"/>
                  </a:cubicBezTo>
                  <a:cubicBezTo>
                    <a:pt x="153" y="140"/>
                    <a:pt x="153" y="140"/>
                    <a:pt x="153" y="140"/>
                  </a:cubicBezTo>
                  <a:cubicBezTo>
                    <a:pt x="153" y="147"/>
                    <a:pt x="147" y="153"/>
                    <a:pt x="140" y="153"/>
                  </a:cubicBezTo>
                  <a:close/>
                </a:path>
              </a:pathLst>
            </a:custGeom>
            <a:solidFill>
              <a:srgbClr val="0096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61" name="Freeform 18"/>
            <p:cNvSpPr>
              <a:spLocks noEditPoints="1"/>
            </p:cNvSpPr>
            <p:nvPr/>
          </p:nvSpPr>
          <p:spPr bwMode="auto">
            <a:xfrm>
              <a:off x="6673850" y="2033588"/>
              <a:ext cx="430213" cy="417512"/>
            </a:xfrm>
            <a:custGeom>
              <a:avLst/>
              <a:gdLst>
                <a:gd name="T0" fmla="*/ 351992 w 110"/>
                <a:gd name="T1" fmla="*/ 0 h 107"/>
                <a:gd name="T2" fmla="*/ 78221 w 110"/>
                <a:gd name="T3" fmla="*/ 0 h 107"/>
                <a:gd name="T4" fmla="*/ 0 w 110"/>
                <a:gd name="T5" fmla="*/ 74138 h 107"/>
                <a:gd name="T6" fmla="*/ 0 w 110"/>
                <a:gd name="T7" fmla="*/ 343374 h 107"/>
                <a:gd name="T8" fmla="*/ 78221 w 110"/>
                <a:gd name="T9" fmla="*/ 417512 h 107"/>
                <a:gd name="T10" fmla="*/ 351992 w 110"/>
                <a:gd name="T11" fmla="*/ 417512 h 107"/>
                <a:gd name="T12" fmla="*/ 430213 w 110"/>
                <a:gd name="T13" fmla="*/ 343374 h 107"/>
                <a:gd name="T14" fmla="*/ 430213 w 110"/>
                <a:gd name="T15" fmla="*/ 74138 h 107"/>
                <a:gd name="T16" fmla="*/ 351992 w 110"/>
                <a:gd name="T17" fmla="*/ 0 h 107"/>
                <a:gd name="T18" fmla="*/ 301149 w 110"/>
                <a:gd name="T19" fmla="*/ 58530 h 107"/>
                <a:gd name="T20" fmla="*/ 320704 w 110"/>
                <a:gd name="T21" fmla="*/ 42922 h 107"/>
                <a:gd name="T22" fmla="*/ 371548 w 110"/>
                <a:gd name="T23" fmla="*/ 42922 h 107"/>
                <a:gd name="T24" fmla="*/ 391103 w 110"/>
                <a:gd name="T25" fmla="*/ 54628 h 107"/>
                <a:gd name="T26" fmla="*/ 391103 w 110"/>
                <a:gd name="T27" fmla="*/ 58530 h 107"/>
                <a:gd name="T28" fmla="*/ 391103 w 110"/>
                <a:gd name="T29" fmla="*/ 105353 h 107"/>
                <a:gd name="T30" fmla="*/ 375459 w 110"/>
                <a:gd name="T31" fmla="*/ 120961 h 107"/>
                <a:gd name="T32" fmla="*/ 371548 w 110"/>
                <a:gd name="T33" fmla="*/ 124863 h 107"/>
                <a:gd name="T34" fmla="*/ 348081 w 110"/>
                <a:gd name="T35" fmla="*/ 124863 h 107"/>
                <a:gd name="T36" fmla="*/ 320704 w 110"/>
                <a:gd name="T37" fmla="*/ 124863 h 107"/>
                <a:gd name="T38" fmla="*/ 305060 w 110"/>
                <a:gd name="T39" fmla="*/ 109255 h 107"/>
                <a:gd name="T40" fmla="*/ 301149 w 110"/>
                <a:gd name="T41" fmla="*/ 105353 h 107"/>
                <a:gd name="T42" fmla="*/ 301149 w 110"/>
                <a:gd name="T43" fmla="*/ 58530 h 107"/>
                <a:gd name="T44" fmla="*/ 215107 w 110"/>
                <a:gd name="T45" fmla="*/ 124863 h 107"/>
                <a:gd name="T46" fmla="*/ 301149 w 110"/>
                <a:gd name="T47" fmla="*/ 206805 h 107"/>
                <a:gd name="T48" fmla="*/ 215107 w 110"/>
                <a:gd name="T49" fmla="*/ 288747 h 107"/>
                <a:gd name="T50" fmla="*/ 129064 w 110"/>
                <a:gd name="T51" fmla="*/ 206805 h 107"/>
                <a:gd name="T52" fmla="*/ 215107 w 110"/>
                <a:gd name="T53" fmla="*/ 124863 h 107"/>
                <a:gd name="T54" fmla="*/ 391103 w 110"/>
                <a:gd name="T55" fmla="*/ 175589 h 107"/>
                <a:gd name="T56" fmla="*/ 391103 w 110"/>
                <a:gd name="T57" fmla="*/ 319962 h 107"/>
                <a:gd name="T58" fmla="*/ 391103 w 110"/>
                <a:gd name="T59" fmla="*/ 351178 h 107"/>
                <a:gd name="T60" fmla="*/ 375459 w 110"/>
                <a:gd name="T61" fmla="*/ 370688 h 107"/>
                <a:gd name="T62" fmla="*/ 371548 w 110"/>
                <a:gd name="T63" fmla="*/ 370688 h 107"/>
                <a:gd name="T64" fmla="*/ 222929 w 110"/>
                <a:gd name="T65" fmla="*/ 370688 h 107"/>
                <a:gd name="T66" fmla="*/ 62576 w 110"/>
                <a:gd name="T67" fmla="*/ 370688 h 107"/>
                <a:gd name="T68" fmla="*/ 54754 w 110"/>
                <a:gd name="T69" fmla="*/ 366786 h 107"/>
                <a:gd name="T70" fmla="*/ 43021 w 110"/>
                <a:gd name="T71" fmla="*/ 355080 h 107"/>
                <a:gd name="T72" fmla="*/ 43021 w 110"/>
                <a:gd name="T73" fmla="*/ 351178 h 107"/>
                <a:gd name="T74" fmla="*/ 43021 w 110"/>
                <a:gd name="T75" fmla="*/ 175589 h 107"/>
                <a:gd name="T76" fmla="*/ 43021 w 110"/>
                <a:gd name="T77" fmla="*/ 171687 h 107"/>
                <a:gd name="T78" fmla="*/ 82132 w 110"/>
                <a:gd name="T79" fmla="*/ 171687 h 107"/>
                <a:gd name="T80" fmla="*/ 93865 w 110"/>
                <a:gd name="T81" fmla="*/ 269237 h 107"/>
                <a:gd name="T82" fmla="*/ 148619 w 110"/>
                <a:gd name="T83" fmla="*/ 319962 h 107"/>
                <a:gd name="T84" fmla="*/ 222929 w 110"/>
                <a:gd name="T85" fmla="*/ 335570 h 107"/>
                <a:gd name="T86" fmla="*/ 328526 w 110"/>
                <a:gd name="T87" fmla="*/ 284845 h 107"/>
                <a:gd name="T88" fmla="*/ 351992 w 110"/>
                <a:gd name="T89" fmla="*/ 171687 h 107"/>
                <a:gd name="T90" fmla="*/ 391103 w 110"/>
                <a:gd name="T91" fmla="*/ 171687 h 107"/>
                <a:gd name="T92" fmla="*/ 391103 w 110"/>
                <a:gd name="T93" fmla="*/ 175589 h 10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10" h="107">
                  <a:moveTo>
                    <a:pt x="90" y="0"/>
                  </a:moveTo>
                  <a:cubicBezTo>
                    <a:pt x="20" y="0"/>
                    <a:pt x="20" y="0"/>
                    <a:pt x="20" y="0"/>
                  </a:cubicBezTo>
                  <a:cubicBezTo>
                    <a:pt x="9" y="0"/>
                    <a:pt x="0" y="8"/>
                    <a:pt x="0" y="19"/>
                  </a:cubicBezTo>
                  <a:cubicBezTo>
                    <a:pt x="0" y="88"/>
                    <a:pt x="0" y="88"/>
                    <a:pt x="0" y="88"/>
                  </a:cubicBezTo>
                  <a:cubicBezTo>
                    <a:pt x="0" y="98"/>
                    <a:pt x="9" y="107"/>
                    <a:pt x="20" y="107"/>
                  </a:cubicBezTo>
                  <a:cubicBezTo>
                    <a:pt x="90" y="107"/>
                    <a:pt x="90" y="107"/>
                    <a:pt x="90" y="107"/>
                  </a:cubicBezTo>
                  <a:cubicBezTo>
                    <a:pt x="101" y="107"/>
                    <a:pt x="110" y="98"/>
                    <a:pt x="110" y="88"/>
                  </a:cubicBezTo>
                  <a:cubicBezTo>
                    <a:pt x="110" y="19"/>
                    <a:pt x="110" y="19"/>
                    <a:pt x="110" y="19"/>
                  </a:cubicBezTo>
                  <a:cubicBezTo>
                    <a:pt x="110" y="8"/>
                    <a:pt x="101" y="0"/>
                    <a:pt x="90" y="0"/>
                  </a:cubicBezTo>
                  <a:close/>
                  <a:moveTo>
                    <a:pt x="77" y="15"/>
                  </a:moveTo>
                  <a:cubicBezTo>
                    <a:pt x="78" y="12"/>
                    <a:pt x="79" y="11"/>
                    <a:pt x="82" y="11"/>
                  </a:cubicBezTo>
                  <a:cubicBezTo>
                    <a:pt x="86" y="11"/>
                    <a:pt x="91" y="11"/>
                    <a:pt x="95" y="11"/>
                  </a:cubicBezTo>
                  <a:cubicBezTo>
                    <a:pt x="97" y="11"/>
                    <a:pt x="99" y="12"/>
                    <a:pt x="100" y="14"/>
                  </a:cubicBezTo>
                  <a:cubicBezTo>
                    <a:pt x="100" y="14"/>
                    <a:pt x="100" y="15"/>
                    <a:pt x="100" y="15"/>
                  </a:cubicBezTo>
                  <a:cubicBezTo>
                    <a:pt x="100" y="19"/>
                    <a:pt x="100" y="23"/>
                    <a:pt x="100" y="27"/>
                  </a:cubicBezTo>
                  <a:cubicBezTo>
                    <a:pt x="100" y="29"/>
                    <a:pt x="98" y="31"/>
                    <a:pt x="96" y="31"/>
                  </a:cubicBezTo>
                  <a:cubicBezTo>
                    <a:pt x="96" y="32"/>
                    <a:pt x="95" y="32"/>
                    <a:pt x="95" y="32"/>
                  </a:cubicBezTo>
                  <a:cubicBezTo>
                    <a:pt x="93" y="32"/>
                    <a:pt x="91" y="32"/>
                    <a:pt x="89" y="32"/>
                  </a:cubicBezTo>
                  <a:cubicBezTo>
                    <a:pt x="86" y="32"/>
                    <a:pt x="84" y="32"/>
                    <a:pt x="82" y="32"/>
                  </a:cubicBezTo>
                  <a:cubicBezTo>
                    <a:pt x="80" y="32"/>
                    <a:pt x="78" y="30"/>
                    <a:pt x="78" y="28"/>
                  </a:cubicBezTo>
                  <a:cubicBezTo>
                    <a:pt x="78" y="28"/>
                    <a:pt x="77" y="27"/>
                    <a:pt x="77" y="27"/>
                  </a:cubicBezTo>
                  <a:cubicBezTo>
                    <a:pt x="77" y="23"/>
                    <a:pt x="77" y="19"/>
                    <a:pt x="77" y="15"/>
                  </a:cubicBezTo>
                  <a:close/>
                  <a:moveTo>
                    <a:pt x="55" y="32"/>
                  </a:moveTo>
                  <a:cubicBezTo>
                    <a:pt x="68" y="32"/>
                    <a:pt x="77" y="41"/>
                    <a:pt x="77" y="53"/>
                  </a:cubicBezTo>
                  <a:cubicBezTo>
                    <a:pt x="77" y="64"/>
                    <a:pt x="68" y="74"/>
                    <a:pt x="55" y="74"/>
                  </a:cubicBezTo>
                  <a:cubicBezTo>
                    <a:pt x="43" y="74"/>
                    <a:pt x="33" y="64"/>
                    <a:pt x="33" y="53"/>
                  </a:cubicBezTo>
                  <a:cubicBezTo>
                    <a:pt x="33" y="41"/>
                    <a:pt x="43" y="32"/>
                    <a:pt x="55" y="32"/>
                  </a:cubicBezTo>
                  <a:close/>
                  <a:moveTo>
                    <a:pt x="100" y="45"/>
                  </a:moveTo>
                  <a:cubicBezTo>
                    <a:pt x="100" y="57"/>
                    <a:pt x="100" y="70"/>
                    <a:pt x="100" y="82"/>
                  </a:cubicBezTo>
                  <a:cubicBezTo>
                    <a:pt x="100" y="85"/>
                    <a:pt x="100" y="88"/>
                    <a:pt x="100" y="90"/>
                  </a:cubicBezTo>
                  <a:cubicBezTo>
                    <a:pt x="100" y="92"/>
                    <a:pt x="98" y="94"/>
                    <a:pt x="96" y="95"/>
                  </a:cubicBezTo>
                  <a:cubicBezTo>
                    <a:pt x="96" y="95"/>
                    <a:pt x="95" y="95"/>
                    <a:pt x="95" y="95"/>
                  </a:cubicBezTo>
                  <a:cubicBezTo>
                    <a:pt x="82" y="95"/>
                    <a:pt x="69" y="95"/>
                    <a:pt x="57" y="95"/>
                  </a:cubicBezTo>
                  <a:cubicBezTo>
                    <a:pt x="43" y="95"/>
                    <a:pt x="29" y="95"/>
                    <a:pt x="16" y="95"/>
                  </a:cubicBezTo>
                  <a:cubicBezTo>
                    <a:pt x="15" y="95"/>
                    <a:pt x="15" y="95"/>
                    <a:pt x="14" y="94"/>
                  </a:cubicBezTo>
                  <a:cubicBezTo>
                    <a:pt x="12" y="94"/>
                    <a:pt x="11" y="92"/>
                    <a:pt x="11" y="91"/>
                  </a:cubicBezTo>
                  <a:cubicBezTo>
                    <a:pt x="11" y="91"/>
                    <a:pt x="11" y="90"/>
                    <a:pt x="11" y="90"/>
                  </a:cubicBezTo>
                  <a:cubicBezTo>
                    <a:pt x="11" y="75"/>
                    <a:pt x="11" y="60"/>
                    <a:pt x="11" y="45"/>
                  </a:cubicBezTo>
                  <a:cubicBezTo>
                    <a:pt x="11" y="45"/>
                    <a:pt x="11" y="44"/>
                    <a:pt x="11" y="44"/>
                  </a:cubicBezTo>
                  <a:cubicBezTo>
                    <a:pt x="14" y="44"/>
                    <a:pt x="18" y="44"/>
                    <a:pt x="21" y="44"/>
                  </a:cubicBezTo>
                  <a:cubicBezTo>
                    <a:pt x="19" y="53"/>
                    <a:pt x="20" y="61"/>
                    <a:pt x="24" y="69"/>
                  </a:cubicBezTo>
                  <a:cubicBezTo>
                    <a:pt x="28" y="75"/>
                    <a:pt x="32" y="79"/>
                    <a:pt x="38" y="82"/>
                  </a:cubicBezTo>
                  <a:cubicBezTo>
                    <a:pt x="44" y="85"/>
                    <a:pt x="50" y="87"/>
                    <a:pt x="57" y="86"/>
                  </a:cubicBezTo>
                  <a:cubicBezTo>
                    <a:pt x="68" y="86"/>
                    <a:pt x="77" y="81"/>
                    <a:pt x="84" y="73"/>
                  </a:cubicBezTo>
                  <a:cubicBezTo>
                    <a:pt x="90" y="64"/>
                    <a:pt x="92" y="54"/>
                    <a:pt x="90" y="44"/>
                  </a:cubicBezTo>
                  <a:cubicBezTo>
                    <a:pt x="93" y="44"/>
                    <a:pt x="96" y="44"/>
                    <a:pt x="100" y="44"/>
                  </a:cubicBezTo>
                  <a:cubicBezTo>
                    <a:pt x="100" y="44"/>
                    <a:pt x="100" y="45"/>
                    <a:pt x="100"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62" name="Freeform 19"/>
            <p:cNvSpPr>
              <a:spLocks/>
            </p:cNvSpPr>
            <p:nvPr/>
          </p:nvSpPr>
          <p:spPr bwMode="auto">
            <a:xfrm>
              <a:off x="5803900" y="1943100"/>
              <a:ext cx="593725" cy="598488"/>
            </a:xfrm>
            <a:custGeom>
              <a:avLst/>
              <a:gdLst>
                <a:gd name="T0" fmla="*/ 546852 w 152"/>
                <a:gd name="T1" fmla="*/ 598487 h 153"/>
                <a:gd name="T2" fmla="*/ 46873 w 152"/>
                <a:gd name="T3" fmla="*/ 598487 h 153"/>
                <a:gd name="T4" fmla="*/ 0 w 152"/>
                <a:gd name="T5" fmla="*/ 547635 h 153"/>
                <a:gd name="T6" fmla="*/ 0 w 152"/>
                <a:gd name="T7" fmla="*/ 50852 h 153"/>
                <a:gd name="T8" fmla="*/ 46873 w 152"/>
                <a:gd name="T9" fmla="*/ 0 h 153"/>
                <a:gd name="T10" fmla="*/ 546852 w 152"/>
                <a:gd name="T11" fmla="*/ 0 h 153"/>
                <a:gd name="T12" fmla="*/ 593725 w 152"/>
                <a:gd name="T13" fmla="*/ 50852 h 153"/>
                <a:gd name="T14" fmla="*/ 593725 w 152"/>
                <a:gd name="T15" fmla="*/ 547635 h 153"/>
                <a:gd name="T16" fmla="*/ 546852 w 152"/>
                <a:gd name="T17" fmla="*/ 598487 h 1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2" h="153">
                  <a:moveTo>
                    <a:pt x="140" y="153"/>
                  </a:moveTo>
                  <a:cubicBezTo>
                    <a:pt x="12" y="153"/>
                    <a:pt x="12" y="153"/>
                    <a:pt x="12" y="153"/>
                  </a:cubicBezTo>
                  <a:cubicBezTo>
                    <a:pt x="5" y="153"/>
                    <a:pt x="0" y="147"/>
                    <a:pt x="0" y="140"/>
                  </a:cubicBezTo>
                  <a:cubicBezTo>
                    <a:pt x="0" y="13"/>
                    <a:pt x="0" y="13"/>
                    <a:pt x="0" y="13"/>
                  </a:cubicBezTo>
                  <a:cubicBezTo>
                    <a:pt x="0" y="6"/>
                    <a:pt x="5" y="0"/>
                    <a:pt x="12" y="0"/>
                  </a:cubicBezTo>
                  <a:cubicBezTo>
                    <a:pt x="140" y="0"/>
                    <a:pt x="140" y="0"/>
                    <a:pt x="140" y="0"/>
                  </a:cubicBezTo>
                  <a:cubicBezTo>
                    <a:pt x="147" y="0"/>
                    <a:pt x="152" y="6"/>
                    <a:pt x="152" y="13"/>
                  </a:cubicBezTo>
                  <a:cubicBezTo>
                    <a:pt x="152" y="140"/>
                    <a:pt x="152" y="140"/>
                    <a:pt x="152" y="140"/>
                  </a:cubicBezTo>
                  <a:cubicBezTo>
                    <a:pt x="152" y="147"/>
                    <a:pt x="147" y="153"/>
                    <a:pt x="140" y="153"/>
                  </a:cubicBezTo>
                  <a:close/>
                </a:path>
              </a:pathLst>
            </a:custGeom>
            <a:solidFill>
              <a:srgbClr val="007D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63" name="Freeform 20"/>
            <p:cNvSpPr>
              <a:spLocks/>
            </p:cNvSpPr>
            <p:nvPr/>
          </p:nvSpPr>
          <p:spPr bwMode="auto">
            <a:xfrm>
              <a:off x="5881688" y="2063750"/>
              <a:ext cx="438150" cy="355600"/>
            </a:xfrm>
            <a:custGeom>
              <a:avLst/>
              <a:gdLst>
                <a:gd name="T0" fmla="*/ 438150 w 112"/>
                <a:gd name="T1" fmla="*/ 42985 h 91"/>
                <a:gd name="T2" fmla="*/ 387293 w 112"/>
                <a:gd name="T3" fmla="*/ 54708 h 91"/>
                <a:gd name="T4" fmla="*/ 426414 w 112"/>
                <a:gd name="T5" fmla="*/ 7815 h 91"/>
                <a:gd name="T6" fmla="*/ 367733 w 112"/>
                <a:gd name="T7" fmla="*/ 27354 h 91"/>
                <a:gd name="T8" fmla="*/ 301228 w 112"/>
                <a:gd name="T9" fmla="*/ 0 h 91"/>
                <a:gd name="T10" fmla="*/ 215163 w 112"/>
                <a:gd name="T11" fmla="*/ 89877 h 91"/>
                <a:gd name="T12" fmla="*/ 215163 w 112"/>
                <a:gd name="T13" fmla="*/ 109415 h 91"/>
                <a:gd name="T14" fmla="*/ 31296 w 112"/>
                <a:gd name="T15" fmla="*/ 15631 h 91"/>
                <a:gd name="T16" fmla="*/ 19560 w 112"/>
                <a:gd name="T17" fmla="*/ 62523 h 91"/>
                <a:gd name="T18" fmla="*/ 58681 w 112"/>
                <a:gd name="T19" fmla="*/ 136769 h 91"/>
                <a:gd name="T20" fmla="*/ 19560 w 112"/>
                <a:gd name="T21" fmla="*/ 125046 h 91"/>
                <a:gd name="T22" fmla="*/ 19560 w 112"/>
                <a:gd name="T23" fmla="*/ 125046 h 91"/>
                <a:gd name="T24" fmla="*/ 89977 w 112"/>
                <a:gd name="T25" fmla="*/ 214923 h 91"/>
                <a:gd name="T26" fmla="*/ 66505 w 112"/>
                <a:gd name="T27" fmla="*/ 214923 h 91"/>
                <a:gd name="T28" fmla="*/ 50857 w 112"/>
                <a:gd name="T29" fmla="*/ 214923 h 91"/>
                <a:gd name="T30" fmla="*/ 133010 w 112"/>
                <a:gd name="T31" fmla="*/ 277446 h 91"/>
                <a:gd name="T32" fmla="*/ 23472 w 112"/>
                <a:gd name="T33" fmla="*/ 316523 h 91"/>
                <a:gd name="T34" fmla="*/ 0 w 112"/>
                <a:gd name="T35" fmla="*/ 312615 h 91"/>
                <a:gd name="T36" fmla="*/ 136922 w 112"/>
                <a:gd name="T37" fmla="*/ 355600 h 91"/>
                <a:gd name="T38" fmla="*/ 395117 w 112"/>
                <a:gd name="T39" fmla="*/ 101600 h 91"/>
                <a:gd name="T40" fmla="*/ 391205 w 112"/>
                <a:gd name="T41" fmla="*/ 89877 h 91"/>
                <a:gd name="T42" fmla="*/ 438150 w 112"/>
                <a:gd name="T43" fmla="*/ 42985 h 9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2" h="91">
                  <a:moveTo>
                    <a:pt x="112" y="11"/>
                  </a:moveTo>
                  <a:cubicBezTo>
                    <a:pt x="108" y="13"/>
                    <a:pt x="103" y="14"/>
                    <a:pt x="99" y="14"/>
                  </a:cubicBezTo>
                  <a:cubicBezTo>
                    <a:pt x="103" y="11"/>
                    <a:pt x="107" y="7"/>
                    <a:pt x="109" y="2"/>
                  </a:cubicBezTo>
                  <a:cubicBezTo>
                    <a:pt x="104" y="4"/>
                    <a:pt x="99" y="6"/>
                    <a:pt x="94" y="7"/>
                  </a:cubicBezTo>
                  <a:cubicBezTo>
                    <a:pt x="90" y="3"/>
                    <a:pt x="84" y="0"/>
                    <a:pt x="77" y="0"/>
                  </a:cubicBezTo>
                  <a:cubicBezTo>
                    <a:pt x="65" y="0"/>
                    <a:pt x="55" y="10"/>
                    <a:pt x="55" y="23"/>
                  </a:cubicBezTo>
                  <a:cubicBezTo>
                    <a:pt x="55" y="25"/>
                    <a:pt x="55" y="26"/>
                    <a:pt x="55" y="28"/>
                  </a:cubicBezTo>
                  <a:cubicBezTo>
                    <a:pt x="36" y="27"/>
                    <a:pt x="19" y="18"/>
                    <a:pt x="8" y="4"/>
                  </a:cubicBezTo>
                  <a:cubicBezTo>
                    <a:pt x="6" y="8"/>
                    <a:pt x="5" y="11"/>
                    <a:pt x="5" y="16"/>
                  </a:cubicBezTo>
                  <a:cubicBezTo>
                    <a:pt x="5" y="24"/>
                    <a:pt x="9" y="31"/>
                    <a:pt x="15" y="35"/>
                  </a:cubicBezTo>
                  <a:cubicBezTo>
                    <a:pt x="11" y="35"/>
                    <a:pt x="8" y="34"/>
                    <a:pt x="5" y="32"/>
                  </a:cubicBezTo>
                  <a:cubicBezTo>
                    <a:pt x="5" y="32"/>
                    <a:pt x="5" y="32"/>
                    <a:pt x="5" y="32"/>
                  </a:cubicBezTo>
                  <a:cubicBezTo>
                    <a:pt x="5" y="43"/>
                    <a:pt x="12" y="53"/>
                    <a:pt x="23" y="55"/>
                  </a:cubicBezTo>
                  <a:cubicBezTo>
                    <a:pt x="21" y="55"/>
                    <a:pt x="19" y="55"/>
                    <a:pt x="17" y="55"/>
                  </a:cubicBezTo>
                  <a:cubicBezTo>
                    <a:pt x="15" y="55"/>
                    <a:pt x="14" y="55"/>
                    <a:pt x="13" y="55"/>
                  </a:cubicBezTo>
                  <a:cubicBezTo>
                    <a:pt x="16" y="64"/>
                    <a:pt x="24" y="71"/>
                    <a:pt x="34" y="71"/>
                  </a:cubicBezTo>
                  <a:cubicBezTo>
                    <a:pt x="26" y="77"/>
                    <a:pt x="16" y="81"/>
                    <a:pt x="6" y="81"/>
                  </a:cubicBezTo>
                  <a:cubicBezTo>
                    <a:pt x="4" y="81"/>
                    <a:pt x="2" y="81"/>
                    <a:pt x="0" y="80"/>
                  </a:cubicBezTo>
                  <a:cubicBezTo>
                    <a:pt x="10" y="87"/>
                    <a:pt x="22" y="91"/>
                    <a:pt x="35" y="91"/>
                  </a:cubicBezTo>
                  <a:cubicBezTo>
                    <a:pt x="77" y="91"/>
                    <a:pt x="101" y="56"/>
                    <a:pt x="101" y="26"/>
                  </a:cubicBezTo>
                  <a:cubicBezTo>
                    <a:pt x="101" y="25"/>
                    <a:pt x="100" y="24"/>
                    <a:pt x="100" y="23"/>
                  </a:cubicBezTo>
                  <a:cubicBezTo>
                    <a:pt x="105" y="19"/>
                    <a:pt x="109" y="15"/>
                    <a:pt x="112"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64" name="Freeform 21"/>
            <p:cNvSpPr>
              <a:spLocks/>
            </p:cNvSpPr>
            <p:nvPr/>
          </p:nvSpPr>
          <p:spPr bwMode="auto">
            <a:xfrm>
              <a:off x="5803900" y="2732088"/>
              <a:ext cx="593725" cy="598487"/>
            </a:xfrm>
            <a:custGeom>
              <a:avLst/>
              <a:gdLst>
                <a:gd name="T0" fmla="*/ 546852 w 152"/>
                <a:gd name="T1" fmla="*/ 598487 h 153"/>
                <a:gd name="T2" fmla="*/ 46873 w 152"/>
                <a:gd name="T3" fmla="*/ 598487 h 153"/>
                <a:gd name="T4" fmla="*/ 0 w 152"/>
                <a:gd name="T5" fmla="*/ 547635 h 153"/>
                <a:gd name="T6" fmla="*/ 0 w 152"/>
                <a:gd name="T7" fmla="*/ 50852 h 153"/>
                <a:gd name="T8" fmla="*/ 46873 w 152"/>
                <a:gd name="T9" fmla="*/ 0 h 153"/>
                <a:gd name="T10" fmla="*/ 546852 w 152"/>
                <a:gd name="T11" fmla="*/ 0 h 153"/>
                <a:gd name="T12" fmla="*/ 593725 w 152"/>
                <a:gd name="T13" fmla="*/ 50852 h 153"/>
                <a:gd name="T14" fmla="*/ 593725 w 152"/>
                <a:gd name="T15" fmla="*/ 547635 h 153"/>
                <a:gd name="T16" fmla="*/ 546852 w 152"/>
                <a:gd name="T17" fmla="*/ 598487 h 1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2" h="153">
                  <a:moveTo>
                    <a:pt x="140" y="153"/>
                  </a:moveTo>
                  <a:cubicBezTo>
                    <a:pt x="12" y="153"/>
                    <a:pt x="12" y="153"/>
                    <a:pt x="12" y="153"/>
                  </a:cubicBezTo>
                  <a:cubicBezTo>
                    <a:pt x="5" y="153"/>
                    <a:pt x="0" y="147"/>
                    <a:pt x="0" y="140"/>
                  </a:cubicBezTo>
                  <a:cubicBezTo>
                    <a:pt x="0" y="13"/>
                    <a:pt x="0" y="13"/>
                    <a:pt x="0" y="13"/>
                  </a:cubicBezTo>
                  <a:cubicBezTo>
                    <a:pt x="0" y="6"/>
                    <a:pt x="5" y="0"/>
                    <a:pt x="12" y="0"/>
                  </a:cubicBezTo>
                  <a:cubicBezTo>
                    <a:pt x="140" y="0"/>
                    <a:pt x="140" y="0"/>
                    <a:pt x="140" y="0"/>
                  </a:cubicBezTo>
                  <a:cubicBezTo>
                    <a:pt x="147" y="0"/>
                    <a:pt x="152" y="6"/>
                    <a:pt x="152" y="13"/>
                  </a:cubicBezTo>
                  <a:cubicBezTo>
                    <a:pt x="152" y="140"/>
                    <a:pt x="152" y="140"/>
                    <a:pt x="152" y="140"/>
                  </a:cubicBezTo>
                  <a:cubicBezTo>
                    <a:pt x="152" y="147"/>
                    <a:pt x="147" y="153"/>
                    <a:pt x="140" y="153"/>
                  </a:cubicBezTo>
                  <a:close/>
                </a:path>
              </a:pathLst>
            </a:custGeom>
            <a:solidFill>
              <a:srgbClr val="007D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65" name="Freeform 22"/>
            <p:cNvSpPr>
              <a:spLocks/>
            </p:cNvSpPr>
            <p:nvPr/>
          </p:nvSpPr>
          <p:spPr bwMode="auto">
            <a:xfrm>
              <a:off x="6053138" y="2838450"/>
              <a:ext cx="238125" cy="492125"/>
            </a:xfrm>
            <a:custGeom>
              <a:avLst/>
              <a:gdLst>
                <a:gd name="T0" fmla="*/ 50748 w 61"/>
                <a:gd name="T1" fmla="*/ 97644 h 126"/>
                <a:gd name="T2" fmla="*/ 50748 w 61"/>
                <a:gd name="T3" fmla="*/ 167947 h 126"/>
                <a:gd name="T4" fmla="*/ 0 w 61"/>
                <a:gd name="T5" fmla="*/ 167947 h 126"/>
                <a:gd name="T6" fmla="*/ 0 w 61"/>
                <a:gd name="T7" fmla="*/ 253874 h 126"/>
                <a:gd name="T8" fmla="*/ 50748 w 61"/>
                <a:gd name="T9" fmla="*/ 253874 h 126"/>
                <a:gd name="T10" fmla="*/ 50748 w 61"/>
                <a:gd name="T11" fmla="*/ 492125 h 126"/>
                <a:gd name="T12" fmla="*/ 156148 w 61"/>
                <a:gd name="T13" fmla="*/ 492125 h 126"/>
                <a:gd name="T14" fmla="*/ 156148 w 61"/>
                <a:gd name="T15" fmla="*/ 253874 h 126"/>
                <a:gd name="T16" fmla="*/ 226414 w 61"/>
                <a:gd name="T17" fmla="*/ 253874 h 126"/>
                <a:gd name="T18" fmla="*/ 238125 w 61"/>
                <a:gd name="T19" fmla="*/ 167947 h 126"/>
                <a:gd name="T20" fmla="*/ 156148 w 61"/>
                <a:gd name="T21" fmla="*/ 167947 h 126"/>
                <a:gd name="T22" fmla="*/ 156148 w 61"/>
                <a:gd name="T23" fmla="*/ 109361 h 126"/>
                <a:gd name="T24" fmla="*/ 179570 w 61"/>
                <a:gd name="T25" fmla="*/ 89832 h 126"/>
                <a:gd name="T26" fmla="*/ 238125 w 61"/>
                <a:gd name="T27" fmla="*/ 89832 h 126"/>
                <a:gd name="T28" fmla="*/ 238125 w 61"/>
                <a:gd name="T29" fmla="*/ 0 h 126"/>
                <a:gd name="T30" fmla="*/ 160051 w 61"/>
                <a:gd name="T31" fmla="*/ 0 h 126"/>
                <a:gd name="T32" fmla="*/ 50748 w 61"/>
                <a:gd name="T33" fmla="*/ 97644 h 1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1" h="126">
                  <a:moveTo>
                    <a:pt x="13" y="25"/>
                  </a:moveTo>
                  <a:cubicBezTo>
                    <a:pt x="13" y="28"/>
                    <a:pt x="13" y="43"/>
                    <a:pt x="13" y="43"/>
                  </a:cubicBezTo>
                  <a:cubicBezTo>
                    <a:pt x="0" y="43"/>
                    <a:pt x="0" y="43"/>
                    <a:pt x="0" y="43"/>
                  </a:cubicBezTo>
                  <a:cubicBezTo>
                    <a:pt x="0" y="65"/>
                    <a:pt x="0" y="65"/>
                    <a:pt x="0" y="65"/>
                  </a:cubicBezTo>
                  <a:cubicBezTo>
                    <a:pt x="13" y="65"/>
                    <a:pt x="13" y="65"/>
                    <a:pt x="13" y="65"/>
                  </a:cubicBezTo>
                  <a:cubicBezTo>
                    <a:pt x="13" y="126"/>
                    <a:pt x="13" y="126"/>
                    <a:pt x="13" y="126"/>
                  </a:cubicBezTo>
                  <a:cubicBezTo>
                    <a:pt x="40" y="126"/>
                    <a:pt x="40" y="126"/>
                    <a:pt x="40" y="126"/>
                  </a:cubicBezTo>
                  <a:cubicBezTo>
                    <a:pt x="40" y="65"/>
                    <a:pt x="40" y="65"/>
                    <a:pt x="40" y="65"/>
                  </a:cubicBezTo>
                  <a:cubicBezTo>
                    <a:pt x="58" y="65"/>
                    <a:pt x="58" y="65"/>
                    <a:pt x="58" y="65"/>
                  </a:cubicBezTo>
                  <a:cubicBezTo>
                    <a:pt x="58" y="65"/>
                    <a:pt x="60" y="55"/>
                    <a:pt x="61" y="43"/>
                  </a:cubicBezTo>
                  <a:cubicBezTo>
                    <a:pt x="58" y="43"/>
                    <a:pt x="40" y="43"/>
                    <a:pt x="40" y="43"/>
                  </a:cubicBezTo>
                  <a:cubicBezTo>
                    <a:pt x="40" y="43"/>
                    <a:pt x="40" y="30"/>
                    <a:pt x="40" y="28"/>
                  </a:cubicBezTo>
                  <a:cubicBezTo>
                    <a:pt x="40" y="26"/>
                    <a:pt x="43" y="23"/>
                    <a:pt x="46" y="23"/>
                  </a:cubicBezTo>
                  <a:cubicBezTo>
                    <a:pt x="49" y="23"/>
                    <a:pt x="55" y="23"/>
                    <a:pt x="61" y="23"/>
                  </a:cubicBezTo>
                  <a:cubicBezTo>
                    <a:pt x="61" y="20"/>
                    <a:pt x="61" y="9"/>
                    <a:pt x="61" y="0"/>
                  </a:cubicBezTo>
                  <a:cubicBezTo>
                    <a:pt x="53" y="0"/>
                    <a:pt x="44" y="0"/>
                    <a:pt x="41" y="0"/>
                  </a:cubicBezTo>
                  <a:cubicBezTo>
                    <a:pt x="13" y="0"/>
                    <a:pt x="13" y="22"/>
                    <a:pt x="13"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66" name="Freeform 23"/>
            <p:cNvSpPr>
              <a:spLocks/>
            </p:cNvSpPr>
            <p:nvPr/>
          </p:nvSpPr>
          <p:spPr bwMode="auto">
            <a:xfrm>
              <a:off x="5011738" y="4314825"/>
              <a:ext cx="596900" cy="596900"/>
            </a:xfrm>
            <a:custGeom>
              <a:avLst/>
              <a:gdLst>
                <a:gd name="T0" fmla="*/ 546183 w 153"/>
                <a:gd name="T1" fmla="*/ 596900 h 153"/>
                <a:gd name="T2" fmla="*/ 50717 w 153"/>
                <a:gd name="T3" fmla="*/ 596900 h 153"/>
                <a:gd name="T4" fmla="*/ 0 w 153"/>
                <a:gd name="T5" fmla="*/ 546183 h 153"/>
                <a:gd name="T6" fmla="*/ 0 w 153"/>
                <a:gd name="T7" fmla="*/ 50717 h 153"/>
                <a:gd name="T8" fmla="*/ 50717 w 153"/>
                <a:gd name="T9" fmla="*/ 0 h 153"/>
                <a:gd name="T10" fmla="*/ 546183 w 153"/>
                <a:gd name="T11" fmla="*/ 0 h 153"/>
                <a:gd name="T12" fmla="*/ 596900 w 153"/>
                <a:gd name="T13" fmla="*/ 50717 h 153"/>
                <a:gd name="T14" fmla="*/ 596900 w 153"/>
                <a:gd name="T15" fmla="*/ 546183 h 153"/>
                <a:gd name="T16" fmla="*/ 546183 w 153"/>
                <a:gd name="T17" fmla="*/ 596900 h 1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153">
                  <a:moveTo>
                    <a:pt x="140" y="153"/>
                  </a:moveTo>
                  <a:cubicBezTo>
                    <a:pt x="13" y="153"/>
                    <a:pt x="13" y="153"/>
                    <a:pt x="13" y="153"/>
                  </a:cubicBezTo>
                  <a:cubicBezTo>
                    <a:pt x="6" y="153"/>
                    <a:pt x="0" y="147"/>
                    <a:pt x="0" y="140"/>
                  </a:cubicBezTo>
                  <a:cubicBezTo>
                    <a:pt x="0" y="13"/>
                    <a:pt x="0" y="13"/>
                    <a:pt x="0" y="13"/>
                  </a:cubicBezTo>
                  <a:cubicBezTo>
                    <a:pt x="0" y="6"/>
                    <a:pt x="6" y="0"/>
                    <a:pt x="13" y="0"/>
                  </a:cubicBezTo>
                  <a:cubicBezTo>
                    <a:pt x="140" y="0"/>
                    <a:pt x="140" y="0"/>
                    <a:pt x="140" y="0"/>
                  </a:cubicBezTo>
                  <a:cubicBezTo>
                    <a:pt x="147" y="0"/>
                    <a:pt x="153" y="6"/>
                    <a:pt x="153" y="13"/>
                  </a:cubicBezTo>
                  <a:cubicBezTo>
                    <a:pt x="153" y="140"/>
                    <a:pt x="153" y="140"/>
                    <a:pt x="153" y="140"/>
                  </a:cubicBezTo>
                  <a:cubicBezTo>
                    <a:pt x="153" y="147"/>
                    <a:pt x="147" y="153"/>
                    <a:pt x="140" y="153"/>
                  </a:cubicBezTo>
                  <a:close/>
                </a:path>
              </a:pathLst>
            </a:custGeom>
            <a:solidFill>
              <a:srgbClr val="0096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67" name="Freeform 24"/>
            <p:cNvSpPr>
              <a:spLocks noEditPoints="1"/>
            </p:cNvSpPr>
            <p:nvPr/>
          </p:nvSpPr>
          <p:spPr bwMode="auto">
            <a:xfrm>
              <a:off x="5124450" y="4427538"/>
              <a:ext cx="371475" cy="371475"/>
            </a:xfrm>
            <a:custGeom>
              <a:avLst/>
              <a:gdLst>
                <a:gd name="T0" fmla="*/ 86026 w 95"/>
                <a:gd name="T1" fmla="*/ 289359 h 95"/>
                <a:gd name="T2" fmla="*/ 97757 w 95"/>
                <a:gd name="T3" fmla="*/ 320642 h 95"/>
                <a:gd name="T4" fmla="*/ 86026 w 95"/>
                <a:gd name="T5" fmla="*/ 355834 h 95"/>
                <a:gd name="T6" fmla="*/ 86026 w 95"/>
                <a:gd name="T7" fmla="*/ 355834 h 95"/>
                <a:gd name="T8" fmla="*/ 50833 w 95"/>
                <a:gd name="T9" fmla="*/ 371475 h 95"/>
                <a:gd name="T10" fmla="*/ 15641 w 95"/>
                <a:gd name="T11" fmla="*/ 355834 h 95"/>
                <a:gd name="T12" fmla="*/ 0 w 95"/>
                <a:gd name="T13" fmla="*/ 320642 h 95"/>
                <a:gd name="T14" fmla="*/ 15641 w 95"/>
                <a:gd name="T15" fmla="*/ 289359 h 95"/>
                <a:gd name="T16" fmla="*/ 15641 w 95"/>
                <a:gd name="T17" fmla="*/ 289359 h 95"/>
                <a:gd name="T18" fmla="*/ 50833 w 95"/>
                <a:gd name="T19" fmla="*/ 273718 h 95"/>
                <a:gd name="T20" fmla="*/ 86026 w 95"/>
                <a:gd name="T21" fmla="*/ 289359 h 95"/>
                <a:gd name="T22" fmla="*/ 86026 w 95"/>
                <a:gd name="T23" fmla="*/ 289359 h 95"/>
                <a:gd name="T24" fmla="*/ 86026 w 95"/>
                <a:gd name="T25" fmla="*/ 289359 h 95"/>
                <a:gd name="T26" fmla="*/ 86026 w 95"/>
                <a:gd name="T27" fmla="*/ 289359 h 95"/>
                <a:gd name="T28" fmla="*/ 15641 w 95"/>
                <a:gd name="T29" fmla="*/ 355834 h 95"/>
                <a:gd name="T30" fmla="*/ 15641 w 95"/>
                <a:gd name="T31" fmla="*/ 355834 h 95"/>
                <a:gd name="T32" fmla="*/ 15641 w 95"/>
                <a:gd name="T33" fmla="*/ 355834 h 95"/>
                <a:gd name="T34" fmla="*/ 0 w 95"/>
                <a:gd name="T35" fmla="*/ 125128 h 95"/>
                <a:gd name="T36" fmla="*/ 0 w 95"/>
                <a:gd name="T37" fmla="*/ 195513 h 95"/>
                <a:gd name="T38" fmla="*/ 121218 w 95"/>
                <a:gd name="T39" fmla="*/ 250257 h 95"/>
                <a:gd name="T40" fmla="*/ 175962 w 95"/>
                <a:gd name="T41" fmla="*/ 371475 h 95"/>
                <a:gd name="T42" fmla="*/ 175962 w 95"/>
                <a:gd name="T43" fmla="*/ 371475 h 95"/>
                <a:gd name="T44" fmla="*/ 175962 w 95"/>
                <a:gd name="T45" fmla="*/ 371475 h 95"/>
                <a:gd name="T46" fmla="*/ 246347 w 95"/>
                <a:gd name="T47" fmla="*/ 371475 h 95"/>
                <a:gd name="T48" fmla="*/ 172052 w 95"/>
                <a:gd name="T49" fmla="*/ 199423 h 95"/>
                <a:gd name="T50" fmla="*/ 0 w 95"/>
                <a:gd name="T51" fmla="*/ 125128 h 95"/>
                <a:gd name="T52" fmla="*/ 0 w 95"/>
                <a:gd name="T53" fmla="*/ 0 h 95"/>
                <a:gd name="T54" fmla="*/ 0 w 95"/>
                <a:gd name="T55" fmla="*/ 70385 h 95"/>
                <a:gd name="T56" fmla="*/ 301090 w 95"/>
                <a:gd name="T57" fmla="*/ 371475 h 95"/>
                <a:gd name="T58" fmla="*/ 371475 w 95"/>
                <a:gd name="T59" fmla="*/ 371475 h 95"/>
                <a:gd name="T60" fmla="*/ 261988 w 95"/>
                <a:gd name="T61" fmla="*/ 109487 h 95"/>
                <a:gd name="T62" fmla="*/ 0 w 95"/>
                <a:gd name="T63" fmla="*/ 0 h 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5" h="95">
                  <a:moveTo>
                    <a:pt x="22" y="74"/>
                  </a:moveTo>
                  <a:cubicBezTo>
                    <a:pt x="24" y="76"/>
                    <a:pt x="25" y="79"/>
                    <a:pt x="25" y="82"/>
                  </a:cubicBezTo>
                  <a:cubicBezTo>
                    <a:pt x="25" y="86"/>
                    <a:pt x="24" y="89"/>
                    <a:pt x="22" y="91"/>
                  </a:cubicBezTo>
                  <a:cubicBezTo>
                    <a:pt x="22" y="91"/>
                    <a:pt x="22" y="91"/>
                    <a:pt x="22" y="91"/>
                  </a:cubicBezTo>
                  <a:cubicBezTo>
                    <a:pt x="19" y="94"/>
                    <a:pt x="16" y="95"/>
                    <a:pt x="13" y="95"/>
                  </a:cubicBezTo>
                  <a:cubicBezTo>
                    <a:pt x="9" y="95"/>
                    <a:pt x="6" y="94"/>
                    <a:pt x="4" y="91"/>
                  </a:cubicBezTo>
                  <a:cubicBezTo>
                    <a:pt x="1" y="89"/>
                    <a:pt x="0" y="86"/>
                    <a:pt x="0" y="82"/>
                  </a:cubicBezTo>
                  <a:cubicBezTo>
                    <a:pt x="0" y="79"/>
                    <a:pt x="1" y="76"/>
                    <a:pt x="4" y="74"/>
                  </a:cubicBezTo>
                  <a:cubicBezTo>
                    <a:pt x="4" y="74"/>
                    <a:pt x="4" y="74"/>
                    <a:pt x="4" y="74"/>
                  </a:cubicBezTo>
                  <a:cubicBezTo>
                    <a:pt x="6" y="71"/>
                    <a:pt x="9" y="70"/>
                    <a:pt x="13" y="70"/>
                  </a:cubicBezTo>
                  <a:cubicBezTo>
                    <a:pt x="16" y="70"/>
                    <a:pt x="19" y="71"/>
                    <a:pt x="22" y="74"/>
                  </a:cubicBezTo>
                  <a:close/>
                  <a:moveTo>
                    <a:pt x="22" y="74"/>
                  </a:moveTo>
                  <a:cubicBezTo>
                    <a:pt x="22" y="74"/>
                    <a:pt x="22" y="74"/>
                    <a:pt x="22" y="74"/>
                  </a:cubicBezTo>
                  <a:cubicBezTo>
                    <a:pt x="22" y="74"/>
                    <a:pt x="22" y="74"/>
                    <a:pt x="22" y="74"/>
                  </a:cubicBezTo>
                  <a:close/>
                  <a:moveTo>
                    <a:pt x="4" y="91"/>
                  </a:moveTo>
                  <a:cubicBezTo>
                    <a:pt x="4" y="91"/>
                    <a:pt x="4" y="91"/>
                    <a:pt x="4" y="91"/>
                  </a:cubicBezTo>
                  <a:cubicBezTo>
                    <a:pt x="4" y="91"/>
                    <a:pt x="4" y="91"/>
                    <a:pt x="4" y="91"/>
                  </a:cubicBezTo>
                  <a:close/>
                  <a:moveTo>
                    <a:pt x="0" y="32"/>
                  </a:moveTo>
                  <a:cubicBezTo>
                    <a:pt x="0" y="50"/>
                    <a:pt x="0" y="50"/>
                    <a:pt x="0" y="50"/>
                  </a:cubicBezTo>
                  <a:cubicBezTo>
                    <a:pt x="12" y="50"/>
                    <a:pt x="23" y="55"/>
                    <a:pt x="31" y="64"/>
                  </a:cubicBezTo>
                  <a:cubicBezTo>
                    <a:pt x="40" y="72"/>
                    <a:pt x="45" y="83"/>
                    <a:pt x="45" y="95"/>
                  </a:cubicBezTo>
                  <a:cubicBezTo>
                    <a:pt x="45" y="95"/>
                    <a:pt x="45" y="95"/>
                    <a:pt x="45" y="95"/>
                  </a:cubicBezTo>
                  <a:cubicBezTo>
                    <a:pt x="45" y="95"/>
                    <a:pt x="45" y="95"/>
                    <a:pt x="45" y="95"/>
                  </a:cubicBezTo>
                  <a:cubicBezTo>
                    <a:pt x="63" y="95"/>
                    <a:pt x="63" y="95"/>
                    <a:pt x="63" y="95"/>
                  </a:cubicBezTo>
                  <a:cubicBezTo>
                    <a:pt x="63" y="78"/>
                    <a:pt x="56" y="62"/>
                    <a:pt x="44" y="51"/>
                  </a:cubicBezTo>
                  <a:cubicBezTo>
                    <a:pt x="33" y="39"/>
                    <a:pt x="17" y="32"/>
                    <a:pt x="0" y="32"/>
                  </a:cubicBezTo>
                  <a:close/>
                  <a:moveTo>
                    <a:pt x="0" y="0"/>
                  </a:moveTo>
                  <a:cubicBezTo>
                    <a:pt x="0" y="18"/>
                    <a:pt x="0" y="18"/>
                    <a:pt x="0" y="18"/>
                  </a:cubicBezTo>
                  <a:cubicBezTo>
                    <a:pt x="42" y="18"/>
                    <a:pt x="77" y="53"/>
                    <a:pt x="77" y="95"/>
                  </a:cubicBezTo>
                  <a:cubicBezTo>
                    <a:pt x="95" y="95"/>
                    <a:pt x="95" y="95"/>
                    <a:pt x="95" y="95"/>
                  </a:cubicBezTo>
                  <a:cubicBezTo>
                    <a:pt x="95" y="69"/>
                    <a:pt x="85" y="45"/>
                    <a:pt x="67" y="28"/>
                  </a:cubicBezTo>
                  <a:cubicBezTo>
                    <a:pt x="50" y="10"/>
                    <a:pt x="26"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68" name="Freeform 25"/>
            <p:cNvSpPr>
              <a:spLocks/>
            </p:cNvSpPr>
            <p:nvPr/>
          </p:nvSpPr>
          <p:spPr bwMode="auto">
            <a:xfrm>
              <a:off x="5011738" y="2732088"/>
              <a:ext cx="596900" cy="598487"/>
            </a:xfrm>
            <a:custGeom>
              <a:avLst/>
              <a:gdLst>
                <a:gd name="T0" fmla="*/ 546183 w 153"/>
                <a:gd name="T1" fmla="*/ 598487 h 153"/>
                <a:gd name="T2" fmla="*/ 50717 w 153"/>
                <a:gd name="T3" fmla="*/ 598487 h 153"/>
                <a:gd name="T4" fmla="*/ 0 w 153"/>
                <a:gd name="T5" fmla="*/ 547635 h 153"/>
                <a:gd name="T6" fmla="*/ 0 w 153"/>
                <a:gd name="T7" fmla="*/ 50852 h 153"/>
                <a:gd name="T8" fmla="*/ 50717 w 153"/>
                <a:gd name="T9" fmla="*/ 0 h 153"/>
                <a:gd name="T10" fmla="*/ 546183 w 153"/>
                <a:gd name="T11" fmla="*/ 0 h 153"/>
                <a:gd name="T12" fmla="*/ 596900 w 153"/>
                <a:gd name="T13" fmla="*/ 50852 h 153"/>
                <a:gd name="T14" fmla="*/ 596900 w 153"/>
                <a:gd name="T15" fmla="*/ 547635 h 153"/>
                <a:gd name="T16" fmla="*/ 546183 w 153"/>
                <a:gd name="T17" fmla="*/ 598487 h 1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153">
                  <a:moveTo>
                    <a:pt x="140" y="153"/>
                  </a:moveTo>
                  <a:cubicBezTo>
                    <a:pt x="13" y="153"/>
                    <a:pt x="13" y="153"/>
                    <a:pt x="13" y="153"/>
                  </a:cubicBezTo>
                  <a:cubicBezTo>
                    <a:pt x="6" y="153"/>
                    <a:pt x="0" y="147"/>
                    <a:pt x="0" y="140"/>
                  </a:cubicBezTo>
                  <a:cubicBezTo>
                    <a:pt x="0" y="13"/>
                    <a:pt x="0" y="13"/>
                    <a:pt x="0" y="13"/>
                  </a:cubicBezTo>
                  <a:cubicBezTo>
                    <a:pt x="0" y="6"/>
                    <a:pt x="6" y="0"/>
                    <a:pt x="13" y="0"/>
                  </a:cubicBezTo>
                  <a:cubicBezTo>
                    <a:pt x="140" y="0"/>
                    <a:pt x="140" y="0"/>
                    <a:pt x="140" y="0"/>
                  </a:cubicBezTo>
                  <a:cubicBezTo>
                    <a:pt x="147" y="0"/>
                    <a:pt x="153" y="6"/>
                    <a:pt x="153" y="13"/>
                  </a:cubicBezTo>
                  <a:cubicBezTo>
                    <a:pt x="153" y="140"/>
                    <a:pt x="153" y="140"/>
                    <a:pt x="153" y="140"/>
                  </a:cubicBezTo>
                  <a:cubicBezTo>
                    <a:pt x="153" y="147"/>
                    <a:pt x="147" y="153"/>
                    <a:pt x="140" y="153"/>
                  </a:cubicBezTo>
                  <a:close/>
                </a:path>
              </a:pathLst>
            </a:custGeom>
            <a:solidFill>
              <a:srgbClr val="0096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69" name="Freeform 26"/>
            <p:cNvSpPr>
              <a:spLocks noEditPoints="1"/>
            </p:cNvSpPr>
            <p:nvPr/>
          </p:nvSpPr>
          <p:spPr bwMode="auto">
            <a:xfrm>
              <a:off x="5092700" y="2892425"/>
              <a:ext cx="219075" cy="269875"/>
            </a:xfrm>
            <a:custGeom>
              <a:avLst/>
              <a:gdLst>
                <a:gd name="T0" fmla="*/ 179954 w 56"/>
                <a:gd name="T1" fmla="*/ 125159 h 69"/>
                <a:gd name="T2" fmla="*/ 199515 w 56"/>
                <a:gd name="T3" fmla="*/ 109514 h 69"/>
                <a:gd name="T4" fmla="*/ 211251 w 56"/>
                <a:gd name="T5" fmla="*/ 70402 h 69"/>
                <a:gd name="T6" fmla="*/ 199515 w 56"/>
                <a:gd name="T7" fmla="*/ 31290 h 69"/>
                <a:gd name="T8" fmla="*/ 129098 w 56"/>
                <a:gd name="T9" fmla="*/ 0 h 69"/>
                <a:gd name="T10" fmla="*/ 0 w 56"/>
                <a:gd name="T11" fmla="*/ 0 h 69"/>
                <a:gd name="T12" fmla="*/ 0 w 56"/>
                <a:gd name="T13" fmla="*/ 269875 h 69"/>
                <a:gd name="T14" fmla="*/ 121274 w 56"/>
                <a:gd name="T15" fmla="*/ 269875 h 69"/>
                <a:gd name="T16" fmla="*/ 160394 w 56"/>
                <a:gd name="T17" fmla="*/ 265964 h 69"/>
                <a:gd name="T18" fmla="*/ 187779 w 56"/>
                <a:gd name="T19" fmla="*/ 254230 h 69"/>
                <a:gd name="T20" fmla="*/ 207339 w 56"/>
                <a:gd name="T21" fmla="*/ 234674 h 69"/>
                <a:gd name="T22" fmla="*/ 219075 w 56"/>
                <a:gd name="T23" fmla="*/ 191650 h 69"/>
                <a:gd name="T24" fmla="*/ 211251 w 56"/>
                <a:gd name="T25" fmla="*/ 148627 h 69"/>
                <a:gd name="T26" fmla="*/ 179954 w 56"/>
                <a:gd name="T27" fmla="*/ 125159 h 69"/>
                <a:gd name="T28" fmla="*/ 50857 w 56"/>
                <a:gd name="T29" fmla="*/ 46935 h 69"/>
                <a:gd name="T30" fmla="*/ 113450 w 56"/>
                <a:gd name="T31" fmla="*/ 46935 h 69"/>
                <a:gd name="T32" fmla="*/ 144746 w 56"/>
                <a:gd name="T33" fmla="*/ 50846 h 69"/>
                <a:gd name="T34" fmla="*/ 156482 w 56"/>
                <a:gd name="T35" fmla="*/ 78225 h 69"/>
                <a:gd name="T36" fmla="*/ 148658 w 56"/>
                <a:gd name="T37" fmla="*/ 101692 h 69"/>
                <a:gd name="T38" fmla="*/ 117362 w 56"/>
                <a:gd name="T39" fmla="*/ 109514 h 69"/>
                <a:gd name="T40" fmla="*/ 50857 w 56"/>
                <a:gd name="T41" fmla="*/ 109514 h 69"/>
                <a:gd name="T42" fmla="*/ 50857 w 56"/>
                <a:gd name="T43" fmla="*/ 46935 h 69"/>
                <a:gd name="T44" fmla="*/ 144746 w 56"/>
                <a:gd name="T45" fmla="*/ 219029 h 69"/>
                <a:gd name="T46" fmla="*/ 117362 w 56"/>
                <a:gd name="T47" fmla="*/ 222940 h 69"/>
                <a:gd name="T48" fmla="*/ 50857 w 56"/>
                <a:gd name="T49" fmla="*/ 222940 h 69"/>
                <a:gd name="T50" fmla="*/ 50857 w 56"/>
                <a:gd name="T51" fmla="*/ 152538 h 69"/>
                <a:gd name="T52" fmla="*/ 117362 w 56"/>
                <a:gd name="T53" fmla="*/ 152538 h 69"/>
                <a:gd name="T54" fmla="*/ 144746 w 56"/>
                <a:gd name="T55" fmla="*/ 156449 h 69"/>
                <a:gd name="T56" fmla="*/ 164306 w 56"/>
                <a:gd name="T57" fmla="*/ 187739 h 69"/>
                <a:gd name="T58" fmla="*/ 144746 w 56"/>
                <a:gd name="T59" fmla="*/ 219029 h 6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 h="69">
                  <a:moveTo>
                    <a:pt x="46" y="32"/>
                  </a:moveTo>
                  <a:cubicBezTo>
                    <a:pt x="48" y="31"/>
                    <a:pt x="50" y="30"/>
                    <a:pt x="51" y="28"/>
                  </a:cubicBezTo>
                  <a:cubicBezTo>
                    <a:pt x="53" y="26"/>
                    <a:pt x="54" y="22"/>
                    <a:pt x="54" y="18"/>
                  </a:cubicBezTo>
                  <a:cubicBezTo>
                    <a:pt x="54" y="14"/>
                    <a:pt x="53" y="11"/>
                    <a:pt x="51" y="8"/>
                  </a:cubicBezTo>
                  <a:cubicBezTo>
                    <a:pt x="47" y="3"/>
                    <a:pt x="42" y="0"/>
                    <a:pt x="33" y="0"/>
                  </a:cubicBezTo>
                  <a:cubicBezTo>
                    <a:pt x="0" y="0"/>
                    <a:pt x="0" y="0"/>
                    <a:pt x="0" y="0"/>
                  </a:cubicBezTo>
                  <a:cubicBezTo>
                    <a:pt x="0" y="69"/>
                    <a:pt x="0" y="69"/>
                    <a:pt x="0" y="69"/>
                  </a:cubicBezTo>
                  <a:cubicBezTo>
                    <a:pt x="31" y="69"/>
                    <a:pt x="31" y="69"/>
                    <a:pt x="31" y="69"/>
                  </a:cubicBezTo>
                  <a:cubicBezTo>
                    <a:pt x="34" y="69"/>
                    <a:pt x="38" y="69"/>
                    <a:pt x="41" y="68"/>
                  </a:cubicBezTo>
                  <a:cubicBezTo>
                    <a:pt x="44" y="68"/>
                    <a:pt x="46" y="67"/>
                    <a:pt x="48" y="65"/>
                  </a:cubicBezTo>
                  <a:cubicBezTo>
                    <a:pt x="50" y="64"/>
                    <a:pt x="52" y="62"/>
                    <a:pt x="53" y="60"/>
                  </a:cubicBezTo>
                  <a:cubicBezTo>
                    <a:pt x="55" y="56"/>
                    <a:pt x="56" y="53"/>
                    <a:pt x="56" y="49"/>
                  </a:cubicBezTo>
                  <a:cubicBezTo>
                    <a:pt x="56" y="45"/>
                    <a:pt x="55" y="41"/>
                    <a:pt x="54" y="38"/>
                  </a:cubicBezTo>
                  <a:cubicBezTo>
                    <a:pt x="52" y="36"/>
                    <a:pt x="49" y="34"/>
                    <a:pt x="46" y="32"/>
                  </a:cubicBezTo>
                  <a:close/>
                  <a:moveTo>
                    <a:pt x="13" y="12"/>
                  </a:moveTo>
                  <a:cubicBezTo>
                    <a:pt x="29" y="12"/>
                    <a:pt x="29" y="12"/>
                    <a:pt x="29" y="12"/>
                  </a:cubicBezTo>
                  <a:cubicBezTo>
                    <a:pt x="32" y="12"/>
                    <a:pt x="35" y="13"/>
                    <a:pt x="37" y="13"/>
                  </a:cubicBezTo>
                  <a:cubicBezTo>
                    <a:pt x="39" y="14"/>
                    <a:pt x="40" y="17"/>
                    <a:pt x="40" y="20"/>
                  </a:cubicBezTo>
                  <a:cubicBezTo>
                    <a:pt x="40" y="23"/>
                    <a:pt x="39" y="25"/>
                    <a:pt x="38" y="26"/>
                  </a:cubicBezTo>
                  <a:cubicBezTo>
                    <a:pt x="36" y="27"/>
                    <a:pt x="33" y="28"/>
                    <a:pt x="30" y="28"/>
                  </a:cubicBezTo>
                  <a:cubicBezTo>
                    <a:pt x="13" y="28"/>
                    <a:pt x="13" y="28"/>
                    <a:pt x="13" y="28"/>
                  </a:cubicBezTo>
                  <a:lnTo>
                    <a:pt x="13" y="12"/>
                  </a:lnTo>
                  <a:close/>
                  <a:moveTo>
                    <a:pt x="37" y="56"/>
                  </a:moveTo>
                  <a:cubicBezTo>
                    <a:pt x="36" y="57"/>
                    <a:pt x="33" y="57"/>
                    <a:pt x="30" y="57"/>
                  </a:cubicBezTo>
                  <a:cubicBezTo>
                    <a:pt x="13" y="57"/>
                    <a:pt x="13" y="57"/>
                    <a:pt x="13" y="57"/>
                  </a:cubicBezTo>
                  <a:cubicBezTo>
                    <a:pt x="13" y="39"/>
                    <a:pt x="13" y="39"/>
                    <a:pt x="13" y="39"/>
                  </a:cubicBezTo>
                  <a:cubicBezTo>
                    <a:pt x="30" y="39"/>
                    <a:pt x="30" y="39"/>
                    <a:pt x="30" y="39"/>
                  </a:cubicBezTo>
                  <a:cubicBezTo>
                    <a:pt x="33" y="39"/>
                    <a:pt x="36" y="39"/>
                    <a:pt x="37" y="40"/>
                  </a:cubicBezTo>
                  <a:cubicBezTo>
                    <a:pt x="40" y="42"/>
                    <a:pt x="42" y="44"/>
                    <a:pt x="42" y="48"/>
                  </a:cubicBezTo>
                  <a:cubicBezTo>
                    <a:pt x="42" y="52"/>
                    <a:pt x="40" y="55"/>
                    <a:pt x="37" y="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70" name="Freeform 27"/>
            <p:cNvSpPr>
              <a:spLocks noEditPoints="1"/>
            </p:cNvSpPr>
            <p:nvPr/>
          </p:nvSpPr>
          <p:spPr bwMode="auto">
            <a:xfrm>
              <a:off x="5330825" y="2959100"/>
              <a:ext cx="200025" cy="211138"/>
            </a:xfrm>
            <a:custGeom>
              <a:avLst/>
              <a:gdLst>
                <a:gd name="T0" fmla="*/ 196103 w 51"/>
                <a:gd name="T1" fmla="*/ 78199 h 54"/>
                <a:gd name="T2" fmla="*/ 180415 w 51"/>
                <a:gd name="T3" fmla="*/ 39099 h 54"/>
                <a:gd name="T4" fmla="*/ 145116 w 51"/>
                <a:gd name="T5" fmla="*/ 7820 h 54"/>
                <a:gd name="T6" fmla="*/ 98051 w 51"/>
                <a:gd name="T7" fmla="*/ 0 h 54"/>
                <a:gd name="T8" fmla="*/ 27454 w 51"/>
                <a:gd name="T9" fmla="*/ 27370 h 54"/>
                <a:gd name="T10" fmla="*/ 0 w 51"/>
                <a:gd name="T11" fmla="*/ 105569 h 54"/>
                <a:gd name="T12" fmla="*/ 31376 w 51"/>
                <a:gd name="T13" fmla="*/ 187677 h 54"/>
                <a:gd name="T14" fmla="*/ 101974 w 51"/>
                <a:gd name="T15" fmla="*/ 211137 h 54"/>
                <a:gd name="T16" fmla="*/ 176493 w 51"/>
                <a:gd name="T17" fmla="*/ 183767 h 54"/>
                <a:gd name="T18" fmla="*/ 196103 w 51"/>
                <a:gd name="T19" fmla="*/ 144668 h 54"/>
                <a:gd name="T20" fmla="*/ 141194 w 51"/>
                <a:gd name="T21" fmla="*/ 144668 h 54"/>
                <a:gd name="T22" fmla="*/ 129428 w 51"/>
                <a:gd name="T23" fmla="*/ 160308 h 54"/>
                <a:gd name="T24" fmla="*/ 101974 w 51"/>
                <a:gd name="T25" fmla="*/ 168128 h 54"/>
                <a:gd name="T26" fmla="*/ 74519 w 51"/>
                <a:gd name="T27" fmla="*/ 160308 h 54"/>
                <a:gd name="T28" fmla="*/ 50987 w 51"/>
                <a:gd name="T29" fmla="*/ 121208 h 54"/>
                <a:gd name="T30" fmla="*/ 196103 w 51"/>
                <a:gd name="T31" fmla="*/ 121208 h 54"/>
                <a:gd name="T32" fmla="*/ 196103 w 51"/>
                <a:gd name="T33" fmla="*/ 78199 h 54"/>
                <a:gd name="T34" fmla="*/ 54909 w 51"/>
                <a:gd name="T35" fmla="*/ 86019 h 54"/>
                <a:gd name="T36" fmla="*/ 66675 w 51"/>
                <a:gd name="T37" fmla="*/ 54739 h 54"/>
                <a:gd name="T38" fmla="*/ 98051 w 51"/>
                <a:gd name="T39" fmla="*/ 43009 h 54"/>
                <a:gd name="T40" fmla="*/ 129428 w 51"/>
                <a:gd name="T41" fmla="*/ 54739 h 54"/>
                <a:gd name="T42" fmla="*/ 145116 w 51"/>
                <a:gd name="T43" fmla="*/ 86019 h 54"/>
                <a:gd name="T44" fmla="*/ 54909 w 51"/>
                <a:gd name="T45" fmla="*/ 86019 h 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1" h="54">
                  <a:moveTo>
                    <a:pt x="50" y="20"/>
                  </a:moveTo>
                  <a:cubicBezTo>
                    <a:pt x="49" y="16"/>
                    <a:pt x="48" y="13"/>
                    <a:pt x="46" y="10"/>
                  </a:cubicBezTo>
                  <a:cubicBezTo>
                    <a:pt x="44" y="6"/>
                    <a:pt x="41" y="4"/>
                    <a:pt x="37" y="2"/>
                  </a:cubicBezTo>
                  <a:cubicBezTo>
                    <a:pt x="34" y="1"/>
                    <a:pt x="30" y="0"/>
                    <a:pt x="25" y="0"/>
                  </a:cubicBezTo>
                  <a:cubicBezTo>
                    <a:pt x="18" y="0"/>
                    <a:pt x="12" y="2"/>
                    <a:pt x="7" y="7"/>
                  </a:cubicBezTo>
                  <a:cubicBezTo>
                    <a:pt x="2" y="12"/>
                    <a:pt x="0" y="19"/>
                    <a:pt x="0" y="27"/>
                  </a:cubicBezTo>
                  <a:cubicBezTo>
                    <a:pt x="0" y="37"/>
                    <a:pt x="2" y="44"/>
                    <a:pt x="8" y="48"/>
                  </a:cubicBezTo>
                  <a:cubicBezTo>
                    <a:pt x="13" y="52"/>
                    <a:pt x="19" y="54"/>
                    <a:pt x="26" y="54"/>
                  </a:cubicBezTo>
                  <a:cubicBezTo>
                    <a:pt x="34" y="54"/>
                    <a:pt x="40" y="52"/>
                    <a:pt x="45" y="47"/>
                  </a:cubicBezTo>
                  <a:cubicBezTo>
                    <a:pt x="48" y="44"/>
                    <a:pt x="49" y="40"/>
                    <a:pt x="50" y="37"/>
                  </a:cubicBezTo>
                  <a:cubicBezTo>
                    <a:pt x="36" y="37"/>
                    <a:pt x="36" y="37"/>
                    <a:pt x="36" y="37"/>
                  </a:cubicBezTo>
                  <a:cubicBezTo>
                    <a:pt x="35" y="39"/>
                    <a:pt x="34" y="40"/>
                    <a:pt x="33" y="41"/>
                  </a:cubicBezTo>
                  <a:cubicBezTo>
                    <a:pt x="31" y="43"/>
                    <a:pt x="29" y="43"/>
                    <a:pt x="26" y="43"/>
                  </a:cubicBezTo>
                  <a:cubicBezTo>
                    <a:pt x="23" y="43"/>
                    <a:pt x="21" y="43"/>
                    <a:pt x="19" y="41"/>
                  </a:cubicBezTo>
                  <a:cubicBezTo>
                    <a:pt x="15" y="39"/>
                    <a:pt x="13" y="36"/>
                    <a:pt x="13" y="31"/>
                  </a:cubicBezTo>
                  <a:cubicBezTo>
                    <a:pt x="50" y="31"/>
                    <a:pt x="50" y="31"/>
                    <a:pt x="50" y="31"/>
                  </a:cubicBezTo>
                  <a:cubicBezTo>
                    <a:pt x="51" y="26"/>
                    <a:pt x="50" y="23"/>
                    <a:pt x="50" y="20"/>
                  </a:cubicBezTo>
                  <a:close/>
                  <a:moveTo>
                    <a:pt x="14" y="22"/>
                  </a:moveTo>
                  <a:cubicBezTo>
                    <a:pt x="14" y="18"/>
                    <a:pt x="15" y="16"/>
                    <a:pt x="17" y="14"/>
                  </a:cubicBezTo>
                  <a:cubicBezTo>
                    <a:pt x="19" y="12"/>
                    <a:pt x="22" y="11"/>
                    <a:pt x="25" y="11"/>
                  </a:cubicBezTo>
                  <a:cubicBezTo>
                    <a:pt x="28" y="11"/>
                    <a:pt x="31" y="12"/>
                    <a:pt x="33" y="14"/>
                  </a:cubicBezTo>
                  <a:cubicBezTo>
                    <a:pt x="35" y="16"/>
                    <a:pt x="36" y="18"/>
                    <a:pt x="37" y="22"/>
                  </a:cubicBezTo>
                  <a:lnTo>
                    <a:pt x="14"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71" name="Rectangle 28"/>
            <p:cNvSpPr>
              <a:spLocks noChangeArrowheads="1"/>
            </p:cNvSpPr>
            <p:nvPr/>
          </p:nvSpPr>
          <p:spPr bwMode="auto">
            <a:xfrm>
              <a:off x="5370513" y="2908300"/>
              <a:ext cx="1174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mn-lt"/>
              </a:endParaRPr>
            </a:p>
          </p:txBody>
        </p:sp>
        <p:sp>
          <p:nvSpPr>
            <p:cNvPr id="2072" name="Freeform 29"/>
            <p:cNvSpPr>
              <a:spLocks/>
            </p:cNvSpPr>
            <p:nvPr/>
          </p:nvSpPr>
          <p:spPr bwMode="auto">
            <a:xfrm>
              <a:off x="5803900" y="3525838"/>
              <a:ext cx="593725" cy="593725"/>
            </a:xfrm>
            <a:custGeom>
              <a:avLst/>
              <a:gdLst>
                <a:gd name="T0" fmla="*/ 546852 w 152"/>
                <a:gd name="T1" fmla="*/ 593725 h 152"/>
                <a:gd name="T2" fmla="*/ 46873 w 152"/>
                <a:gd name="T3" fmla="*/ 593725 h 152"/>
                <a:gd name="T4" fmla="*/ 0 w 152"/>
                <a:gd name="T5" fmla="*/ 546852 h 152"/>
                <a:gd name="T6" fmla="*/ 0 w 152"/>
                <a:gd name="T7" fmla="*/ 46873 h 152"/>
                <a:gd name="T8" fmla="*/ 46873 w 152"/>
                <a:gd name="T9" fmla="*/ 0 h 152"/>
                <a:gd name="T10" fmla="*/ 546852 w 152"/>
                <a:gd name="T11" fmla="*/ 0 h 152"/>
                <a:gd name="T12" fmla="*/ 593725 w 152"/>
                <a:gd name="T13" fmla="*/ 46873 h 152"/>
                <a:gd name="T14" fmla="*/ 593725 w 152"/>
                <a:gd name="T15" fmla="*/ 546852 h 152"/>
                <a:gd name="T16" fmla="*/ 546852 w 152"/>
                <a:gd name="T17" fmla="*/ 593725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2" h="152">
                  <a:moveTo>
                    <a:pt x="140" y="152"/>
                  </a:moveTo>
                  <a:cubicBezTo>
                    <a:pt x="12" y="152"/>
                    <a:pt x="12" y="152"/>
                    <a:pt x="12" y="152"/>
                  </a:cubicBezTo>
                  <a:cubicBezTo>
                    <a:pt x="5" y="152"/>
                    <a:pt x="0" y="147"/>
                    <a:pt x="0" y="140"/>
                  </a:cubicBezTo>
                  <a:cubicBezTo>
                    <a:pt x="0" y="12"/>
                    <a:pt x="0" y="12"/>
                    <a:pt x="0" y="12"/>
                  </a:cubicBezTo>
                  <a:cubicBezTo>
                    <a:pt x="0" y="5"/>
                    <a:pt x="5" y="0"/>
                    <a:pt x="12" y="0"/>
                  </a:cubicBezTo>
                  <a:cubicBezTo>
                    <a:pt x="140" y="0"/>
                    <a:pt x="140" y="0"/>
                    <a:pt x="140" y="0"/>
                  </a:cubicBezTo>
                  <a:cubicBezTo>
                    <a:pt x="147" y="0"/>
                    <a:pt x="152" y="5"/>
                    <a:pt x="152" y="12"/>
                  </a:cubicBezTo>
                  <a:cubicBezTo>
                    <a:pt x="152" y="140"/>
                    <a:pt x="152" y="140"/>
                    <a:pt x="152" y="140"/>
                  </a:cubicBezTo>
                  <a:cubicBezTo>
                    <a:pt x="152" y="147"/>
                    <a:pt x="147" y="152"/>
                    <a:pt x="140" y="152"/>
                  </a:cubicBezTo>
                  <a:close/>
                </a:path>
              </a:pathLst>
            </a:custGeom>
            <a:solidFill>
              <a:srgbClr val="007D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73" name="Freeform 30"/>
            <p:cNvSpPr>
              <a:spLocks noEditPoints="1"/>
            </p:cNvSpPr>
            <p:nvPr/>
          </p:nvSpPr>
          <p:spPr bwMode="auto">
            <a:xfrm>
              <a:off x="5870575" y="3592513"/>
              <a:ext cx="460375" cy="460375"/>
            </a:xfrm>
            <a:custGeom>
              <a:avLst/>
              <a:gdLst>
                <a:gd name="T0" fmla="*/ 440868 w 118"/>
                <a:gd name="T1" fmla="*/ 140453 h 118"/>
                <a:gd name="T2" fmla="*/ 394050 w 118"/>
                <a:gd name="T3" fmla="*/ 70227 h 118"/>
                <a:gd name="T4" fmla="*/ 319922 w 118"/>
                <a:gd name="T5" fmla="*/ 19507 h 118"/>
                <a:gd name="T6" fmla="*/ 230188 w 118"/>
                <a:gd name="T7" fmla="*/ 0 h 118"/>
                <a:gd name="T8" fmla="*/ 140453 w 118"/>
                <a:gd name="T9" fmla="*/ 19507 h 118"/>
                <a:gd name="T10" fmla="*/ 66325 w 118"/>
                <a:gd name="T11" fmla="*/ 70227 h 118"/>
                <a:gd name="T12" fmla="*/ 19507 w 118"/>
                <a:gd name="T13" fmla="*/ 140453 h 118"/>
                <a:gd name="T14" fmla="*/ 0 w 118"/>
                <a:gd name="T15" fmla="*/ 230188 h 118"/>
                <a:gd name="T16" fmla="*/ 19507 w 118"/>
                <a:gd name="T17" fmla="*/ 319922 h 118"/>
                <a:gd name="T18" fmla="*/ 66325 w 118"/>
                <a:gd name="T19" fmla="*/ 394050 h 118"/>
                <a:gd name="T20" fmla="*/ 140453 w 118"/>
                <a:gd name="T21" fmla="*/ 444769 h 118"/>
                <a:gd name="T22" fmla="*/ 230188 w 118"/>
                <a:gd name="T23" fmla="*/ 460375 h 118"/>
                <a:gd name="T24" fmla="*/ 319922 w 118"/>
                <a:gd name="T25" fmla="*/ 444769 h 118"/>
                <a:gd name="T26" fmla="*/ 394050 w 118"/>
                <a:gd name="T27" fmla="*/ 394050 h 118"/>
                <a:gd name="T28" fmla="*/ 440868 w 118"/>
                <a:gd name="T29" fmla="*/ 319922 h 118"/>
                <a:gd name="T30" fmla="*/ 460375 w 118"/>
                <a:gd name="T31" fmla="*/ 230188 h 118"/>
                <a:gd name="T32" fmla="*/ 425262 w 118"/>
                <a:gd name="T33" fmla="*/ 230188 h 118"/>
                <a:gd name="T34" fmla="*/ 284808 w 118"/>
                <a:gd name="T35" fmla="*/ 210680 h 118"/>
                <a:gd name="T36" fmla="*/ 382345 w 118"/>
                <a:gd name="T37" fmla="*/ 105340 h 118"/>
                <a:gd name="T38" fmla="*/ 358936 w 118"/>
                <a:gd name="T39" fmla="*/ 81931 h 118"/>
                <a:gd name="T40" fmla="*/ 183370 w 118"/>
                <a:gd name="T41" fmla="*/ 39015 h 118"/>
                <a:gd name="T42" fmla="*/ 358936 w 118"/>
                <a:gd name="T43" fmla="*/ 81931 h 118"/>
                <a:gd name="T44" fmla="*/ 183370 w 118"/>
                <a:gd name="T45" fmla="*/ 39015 h 118"/>
                <a:gd name="T46" fmla="*/ 183370 w 118"/>
                <a:gd name="T47" fmla="*/ 39015 h 118"/>
                <a:gd name="T48" fmla="*/ 218483 w 118"/>
                <a:gd name="T49" fmla="*/ 167764 h 118"/>
                <a:gd name="T50" fmla="*/ 144355 w 118"/>
                <a:gd name="T51" fmla="*/ 54621 h 118"/>
                <a:gd name="T52" fmla="*/ 35113 w 118"/>
                <a:gd name="T53" fmla="*/ 226286 h 118"/>
                <a:gd name="T54" fmla="*/ 249695 w 118"/>
                <a:gd name="T55" fmla="*/ 230188 h 118"/>
                <a:gd name="T56" fmla="*/ 81931 w 118"/>
                <a:gd name="T57" fmla="*/ 362838 h 118"/>
                <a:gd name="T58" fmla="*/ 35113 w 118"/>
                <a:gd name="T59" fmla="*/ 230188 h 118"/>
                <a:gd name="T60" fmla="*/ 105340 w 118"/>
                <a:gd name="T61" fmla="*/ 382345 h 118"/>
                <a:gd name="T62" fmla="*/ 265301 w 118"/>
                <a:gd name="T63" fmla="*/ 265301 h 118"/>
                <a:gd name="T64" fmla="*/ 308217 w 118"/>
                <a:gd name="T65" fmla="*/ 413557 h 118"/>
                <a:gd name="T66" fmla="*/ 339429 w 118"/>
                <a:gd name="T67" fmla="*/ 394050 h 118"/>
                <a:gd name="T68" fmla="*/ 425262 w 118"/>
                <a:gd name="T69" fmla="*/ 261399 h 11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18" h="118">
                  <a:moveTo>
                    <a:pt x="117" y="47"/>
                  </a:moveTo>
                  <a:cubicBezTo>
                    <a:pt x="116" y="44"/>
                    <a:pt x="115" y="40"/>
                    <a:pt x="113" y="36"/>
                  </a:cubicBezTo>
                  <a:cubicBezTo>
                    <a:pt x="112" y="33"/>
                    <a:pt x="110" y="29"/>
                    <a:pt x="108" y="26"/>
                  </a:cubicBezTo>
                  <a:cubicBezTo>
                    <a:pt x="106" y="23"/>
                    <a:pt x="103" y="20"/>
                    <a:pt x="101" y="18"/>
                  </a:cubicBezTo>
                  <a:cubicBezTo>
                    <a:pt x="98" y="15"/>
                    <a:pt x="95" y="12"/>
                    <a:pt x="92" y="10"/>
                  </a:cubicBezTo>
                  <a:cubicBezTo>
                    <a:pt x="89" y="8"/>
                    <a:pt x="85" y="6"/>
                    <a:pt x="82" y="5"/>
                  </a:cubicBezTo>
                  <a:cubicBezTo>
                    <a:pt x="78" y="3"/>
                    <a:pt x="75" y="2"/>
                    <a:pt x="71" y="1"/>
                  </a:cubicBezTo>
                  <a:cubicBezTo>
                    <a:pt x="67" y="1"/>
                    <a:pt x="63" y="0"/>
                    <a:pt x="59" y="0"/>
                  </a:cubicBezTo>
                  <a:cubicBezTo>
                    <a:pt x="55" y="0"/>
                    <a:pt x="51" y="1"/>
                    <a:pt x="47" y="1"/>
                  </a:cubicBezTo>
                  <a:cubicBezTo>
                    <a:pt x="43" y="2"/>
                    <a:pt x="40" y="3"/>
                    <a:pt x="36" y="5"/>
                  </a:cubicBezTo>
                  <a:cubicBezTo>
                    <a:pt x="32" y="6"/>
                    <a:pt x="29" y="8"/>
                    <a:pt x="26" y="10"/>
                  </a:cubicBezTo>
                  <a:cubicBezTo>
                    <a:pt x="23" y="12"/>
                    <a:pt x="20" y="15"/>
                    <a:pt x="17" y="18"/>
                  </a:cubicBezTo>
                  <a:cubicBezTo>
                    <a:pt x="15" y="20"/>
                    <a:pt x="12" y="23"/>
                    <a:pt x="10" y="26"/>
                  </a:cubicBezTo>
                  <a:cubicBezTo>
                    <a:pt x="8" y="29"/>
                    <a:pt x="6" y="33"/>
                    <a:pt x="5" y="36"/>
                  </a:cubicBezTo>
                  <a:cubicBezTo>
                    <a:pt x="3" y="40"/>
                    <a:pt x="2" y="44"/>
                    <a:pt x="1" y="47"/>
                  </a:cubicBezTo>
                  <a:cubicBezTo>
                    <a:pt x="0" y="51"/>
                    <a:pt x="0" y="55"/>
                    <a:pt x="0" y="59"/>
                  </a:cubicBezTo>
                  <a:cubicBezTo>
                    <a:pt x="0" y="63"/>
                    <a:pt x="0" y="67"/>
                    <a:pt x="1" y="71"/>
                  </a:cubicBezTo>
                  <a:cubicBezTo>
                    <a:pt x="2" y="75"/>
                    <a:pt x="3" y="79"/>
                    <a:pt x="5" y="82"/>
                  </a:cubicBezTo>
                  <a:cubicBezTo>
                    <a:pt x="6" y="86"/>
                    <a:pt x="8" y="89"/>
                    <a:pt x="10" y="92"/>
                  </a:cubicBezTo>
                  <a:cubicBezTo>
                    <a:pt x="12" y="95"/>
                    <a:pt x="15" y="98"/>
                    <a:pt x="17" y="101"/>
                  </a:cubicBezTo>
                  <a:cubicBezTo>
                    <a:pt x="20" y="104"/>
                    <a:pt x="23" y="106"/>
                    <a:pt x="26" y="108"/>
                  </a:cubicBezTo>
                  <a:cubicBezTo>
                    <a:pt x="29" y="110"/>
                    <a:pt x="32" y="112"/>
                    <a:pt x="36" y="114"/>
                  </a:cubicBezTo>
                  <a:cubicBezTo>
                    <a:pt x="40" y="115"/>
                    <a:pt x="43" y="116"/>
                    <a:pt x="47" y="117"/>
                  </a:cubicBezTo>
                  <a:cubicBezTo>
                    <a:pt x="51" y="118"/>
                    <a:pt x="55" y="118"/>
                    <a:pt x="59" y="118"/>
                  </a:cubicBezTo>
                  <a:cubicBezTo>
                    <a:pt x="63" y="118"/>
                    <a:pt x="67" y="118"/>
                    <a:pt x="71" y="117"/>
                  </a:cubicBezTo>
                  <a:cubicBezTo>
                    <a:pt x="75" y="116"/>
                    <a:pt x="78" y="115"/>
                    <a:pt x="82" y="114"/>
                  </a:cubicBezTo>
                  <a:cubicBezTo>
                    <a:pt x="85" y="112"/>
                    <a:pt x="89" y="110"/>
                    <a:pt x="92" y="108"/>
                  </a:cubicBezTo>
                  <a:cubicBezTo>
                    <a:pt x="95" y="106"/>
                    <a:pt x="98" y="104"/>
                    <a:pt x="101" y="101"/>
                  </a:cubicBezTo>
                  <a:cubicBezTo>
                    <a:pt x="103" y="98"/>
                    <a:pt x="106" y="95"/>
                    <a:pt x="108" y="92"/>
                  </a:cubicBezTo>
                  <a:cubicBezTo>
                    <a:pt x="110" y="89"/>
                    <a:pt x="112" y="86"/>
                    <a:pt x="113" y="82"/>
                  </a:cubicBezTo>
                  <a:cubicBezTo>
                    <a:pt x="115" y="79"/>
                    <a:pt x="116" y="75"/>
                    <a:pt x="117" y="71"/>
                  </a:cubicBezTo>
                  <a:cubicBezTo>
                    <a:pt x="118" y="67"/>
                    <a:pt x="118" y="63"/>
                    <a:pt x="118" y="59"/>
                  </a:cubicBezTo>
                  <a:cubicBezTo>
                    <a:pt x="118" y="55"/>
                    <a:pt x="118" y="51"/>
                    <a:pt x="117" y="47"/>
                  </a:cubicBezTo>
                  <a:close/>
                  <a:moveTo>
                    <a:pt x="109" y="59"/>
                  </a:moveTo>
                  <a:cubicBezTo>
                    <a:pt x="109" y="59"/>
                    <a:pt x="92" y="55"/>
                    <a:pt x="74" y="57"/>
                  </a:cubicBezTo>
                  <a:cubicBezTo>
                    <a:pt x="74" y="56"/>
                    <a:pt x="74" y="55"/>
                    <a:pt x="73" y="54"/>
                  </a:cubicBezTo>
                  <a:cubicBezTo>
                    <a:pt x="72" y="52"/>
                    <a:pt x="71" y="50"/>
                    <a:pt x="70" y="47"/>
                  </a:cubicBezTo>
                  <a:cubicBezTo>
                    <a:pt x="90" y="39"/>
                    <a:pt x="98" y="27"/>
                    <a:pt x="98" y="27"/>
                  </a:cubicBezTo>
                  <a:cubicBezTo>
                    <a:pt x="105" y="36"/>
                    <a:pt x="109" y="47"/>
                    <a:pt x="109" y="59"/>
                  </a:cubicBezTo>
                  <a:close/>
                  <a:moveTo>
                    <a:pt x="92" y="21"/>
                  </a:moveTo>
                  <a:cubicBezTo>
                    <a:pt x="92" y="22"/>
                    <a:pt x="85" y="33"/>
                    <a:pt x="66" y="40"/>
                  </a:cubicBezTo>
                  <a:cubicBezTo>
                    <a:pt x="57" y="24"/>
                    <a:pt x="48" y="11"/>
                    <a:pt x="47" y="10"/>
                  </a:cubicBezTo>
                  <a:cubicBezTo>
                    <a:pt x="51" y="9"/>
                    <a:pt x="55" y="9"/>
                    <a:pt x="59" y="9"/>
                  </a:cubicBezTo>
                  <a:cubicBezTo>
                    <a:pt x="72" y="9"/>
                    <a:pt x="83" y="14"/>
                    <a:pt x="92" y="21"/>
                  </a:cubicBezTo>
                  <a:close/>
                  <a:moveTo>
                    <a:pt x="47" y="10"/>
                  </a:moveTo>
                  <a:cubicBezTo>
                    <a:pt x="47" y="10"/>
                    <a:pt x="47" y="10"/>
                    <a:pt x="47" y="10"/>
                  </a:cubicBezTo>
                  <a:cubicBezTo>
                    <a:pt x="47" y="10"/>
                    <a:pt x="47" y="10"/>
                    <a:pt x="47" y="10"/>
                  </a:cubicBezTo>
                  <a:cubicBezTo>
                    <a:pt x="47" y="10"/>
                    <a:pt x="47" y="10"/>
                    <a:pt x="47" y="10"/>
                  </a:cubicBezTo>
                  <a:close/>
                  <a:moveTo>
                    <a:pt x="37" y="14"/>
                  </a:moveTo>
                  <a:cubicBezTo>
                    <a:pt x="38" y="15"/>
                    <a:pt x="47" y="27"/>
                    <a:pt x="56" y="43"/>
                  </a:cubicBezTo>
                  <a:cubicBezTo>
                    <a:pt x="32" y="49"/>
                    <a:pt x="11" y="49"/>
                    <a:pt x="10" y="49"/>
                  </a:cubicBezTo>
                  <a:cubicBezTo>
                    <a:pt x="13" y="33"/>
                    <a:pt x="23" y="20"/>
                    <a:pt x="37" y="14"/>
                  </a:cubicBezTo>
                  <a:close/>
                  <a:moveTo>
                    <a:pt x="9" y="59"/>
                  </a:moveTo>
                  <a:cubicBezTo>
                    <a:pt x="9" y="59"/>
                    <a:pt x="9" y="58"/>
                    <a:pt x="9" y="58"/>
                  </a:cubicBezTo>
                  <a:cubicBezTo>
                    <a:pt x="9" y="58"/>
                    <a:pt x="34" y="58"/>
                    <a:pt x="60" y="50"/>
                  </a:cubicBezTo>
                  <a:cubicBezTo>
                    <a:pt x="62" y="53"/>
                    <a:pt x="63" y="56"/>
                    <a:pt x="64" y="59"/>
                  </a:cubicBezTo>
                  <a:cubicBezTo>
                    <a:pt x="64" y="59"/>
                    <a:pt x="63" y="59"/>
                    <a:pt x="62" y="60"/>
                  </a:cubicBezTo>
                  <a:cubicBezTo>
                    <a:pt x="35" y="68"/>
                    <a:pt x="21" y="93"/>
                    <a:pt x="21" y="93"/>
                  </a:cubicBezTo>
                  <a:cubicBezTo>
                    <a:pt x="21" y="93"/>
                    <a:pt x="21" y="93"/>
                    <a:pt x="21" y="93"/>
                  </a:cubicBezTo>
                  <a:cubicBezTo>
                    <a:pt x="13" y="84"/>
                    <a:pt x="9" y="72"/>
                    <a:pt x="9" y="59"/>
                  </a:cubicBezTo>
                  <a:close/>
                  <a:moveTo>
                    <a:pt x="59" y="110"/>
                  </a:moveTo>
                  <a:cubicBezTo>
                    <a:pt x="47" y="110"/>
                    <a:pt x="36" y="105"/>
                    <a:pt x="27" y="98"/>
                  </a:cubicBezTo>
                  <a:cubicBezTo>
                    <a:pt x="28" y="99"/>
                    <a:pt x="28" y="99"/>
                    <a:pt x="28" y="99"/>
                  </a:cubicBezTo>
                  <a:cubicBezTo>
                    <a:pt x="28" y="99"/>
                    <a:pt x="38" y="78"/>
                    <a:pt x="68" y="68"/>
                  </a:cubicBezTo>
                  <a:cubicBezTo>
                    <a:pt x="68" y="67"/>
                    <a:pt x="68" y="67"/>
                    <a:pt x="68" y="67"/>
                  </a:cubicBezTo>
                  <a:cubicBezTo>
                    <a:pt x="75" y="86"/>
                    <a:pt x="78" y="101"/>
                    <a:pt x="79" y="106"/>
                  </a:cubicBezTo>
                  <a:cubicBezTo>
                    <a:pt x="73" y="108"/>
                    <a:pt x="66" y="110"/>
                    <a:pt x="59" y="110"/>
                  </a:cubicBezTo>
                  <a:close/>
                  <a:moveTo>
                    <a:pt x="87" y="101"/>
                  </a:moveTo>
                  <a:cubicBezTo>
                    <a:pt x="87" y="98"/>
                    <a:pt x="84" y="83"/>
                    <a:pt x="77" y="65"/>
                  </a:cubicBezTo>
                  <a:cubicBezTo>
                    <a:pt x="94" y="62"/>
                    <a:pt x="108" y="67"/>
                    <a:pt x="109" y="67"/>
                  </a:cubicBezTo>
                  <a:cubicBezTo>
                    <a:pt x="107" y="81"/>
                    <a:pt x="98" y="93"/>
                    <a:pt x="87" y="1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74" name="Freeform 31"/>
            <p:cNvSpPr>
              <a:spLocks/>
            </p:cNvSpPr>
            <p:nvPr/>
          </p:nvSpPr>
          <p:spPr bwMode="auto">
            <a:xfrm>
              <a:off x="5803900" y="4314825"/>
              <a:ext cx="593725" cy="596900"/>
            </a:xfrm>
            <a:custGeom>
              <a:avLst/>
              <a:gdLst>
                <a:gd name="T0" fmla="*/ 546852 w 152"/>
                <a:gd name="T1" fmla="*/ 596900 h 153"/>
                <a:gd name="T2" fmla="*/ 46873 w 152"/>
                <a:gd name="T3" fmla="*/ 596900 h 153"/>
                <a:gd name="T4" fmla="*/ 0 w 152"/>
                <a:gd name="T5" fmla="*/ 546183 h 153"/>
                <a:gd name="T6" fmla="*/ 0 w 152"/>
                <a:gd name="T7" fmla="*/ 50717 h 153"/>
                <a:gd name="T8" fmla="*/ 46873 w 152"/>
                <a:gd name="T9" fmla="*/ 0 h 153"/>
                <a:gd name="T10" fmla="*/ 546852 w 152"/>
                <a:gd name="T11" fmla="*/ 0 h 153"/>
                <a:gd name="T12" fmla="*/ 593725 w 152"/>
                <a:gd name="T13" fmla="*/ 50717 h 153"/>
                <a:gd name="T14" fmla="*/ 593725 w 152"/>
                <a:gd name="T15" fmla="*/ 546183 h 153"/>
                <a:gd name="T16" fmla="*/ 546852 w 152"/>
                <a:gd name="T17" fmla="*/ 596900 h 1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2" h="153">
                  <a:moveTo>
                    <a:pt x="140" y="153"/>
                  </a:moveTo>
                  <a:cubicBezTo>
                    <a:pt x="12" y="153"/>
                    <a:pt x="12" y="153"/>
                    <a:pt x="12" y="153"/>
                  </a:cubicBezTo>
                  <a:cubicBezTo>
                    <a:pt x="5" y="153"/>
                    <a:pt x="0" y="147"/>
                    <a:pt x="0" y="140"/>
                  </a:cubicBezTo>
                  <a:cubicBezTo>
                    <a:pt x="0" y="13"/>
                    <a:pt x="0" y="13"/>
                    <a:pt x="0" y="13"/>
                  </a:cubicBezTo>
                  <a:cubicBezTo>
                    <a:pt x="0" y="6"/>
                    <a:pt x="5" y="0"/>
                    <a:pt x="12" y="0"/>
                  </a:cubicBezTo>
                  <a:cubicBezTo>
                    <a:pt x="140" y="0"/>
                    <a:pt x="140" y="0"/>
                    <a:pt x="140" y="0"/>
                  </a:cubicBezTo>
                  <a:cubicBezTo>
                    <a:pt x="147" y="0"/>
                    <a:pt x="152" y="6"/>
                    <a:pt x="152" y="13"/>
                  </a:cubicBezTo>
                  <a:cubicBezTo>
                    <a:pt x="152" y="140"/>
                    <a:pt x="152" y="140"/>
                    <a:pt x="152" y="140"/>
                  </a:cubicBezTo>
                  <a:cubicBezTo>
                    <a:pt x="152" y="147"/>
                    <a:pt x="147" y="153"/>
                    <a:pt x="140" y="153"/>
                  </a:cubicBezTo>
                  <a:close/>
                </a:path>
              </a:pathLst>
            </a:custGeom>
            <a:solidFill>
              <a:srgbClr val="007D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75" name="Freeform 32"/>
            <p:cNvSpPr>
              <a:spLocks noEditPoints="1"/>
            </p:cNvSpPr>
            <p:nvPr/>
          </p:nvSpPr>
          <p:spPr bwMode="auto">
            <a:xfrm>
              <a:off x="5873750" y="4400550"/>
              <a:ext cx="449263" cy="425450"/>
            </a:xfrm>
            <a:custGeom>
              <a:avLst/>
              <a:gdLst>
                <a:gd name="T0" fmla="*/ 449263 w 115"/>
                <a:gd name="T1" fmla="*/ 97580 h 109"/>
                <a:gd name="T2" fmla="*/ 382850 w 115"/>
                <a:gd name="T3" fmla="*/ 167838 h 109"/>
                <a:gd name="T4" fmla="*/ 351597 w 115"/>
                <a:gd name="T5" fmla="*/ 97580 h 109"/>
                <a:gd name="T6" fmla="*/ 281278 w 115"/>
                <a:gd name="T7" fmla="*/ 70258 h 109"/>
                <a:gd name="T8" fmla="*/ 351597 w 115"/>
                <a:gd name="T9" fmla="*/ 0 h 109"/>
                <a:gd name="T10" fmla="*/ 382850 w 115"/>
                <a:gd name="T11" fmla="*/ 70258 h 109"/>
                <a:gd name="T12" fmla="*/ 265651 w 115"/>
                <a:gd name="T13" fmla="*/ 292741 h 109"/>
                <a:gd name="T14" fmla="*/ 261745 w 115"/>
                <a:gd name="T15" fmla="*/ 359095 h 109"/>
                <a:gd name="T16" fmla="*/ 187518 w 115"/>
                <a:gd name="T17" fmla="*/ 417644 h 109"/>
                <a:gd name="T18" fmla="*/ 70319 w 115"/>
                <a:gd name="T19" fmla="*/ 417644 h 109"/>
                <a:gd name="T20" fmla="*/ 7813 w 115"/>
                <a:gd name="T21" fmla="*/ 374708 h 109"/>
                <a:gd name="T22" fmla="*/ 11720 w 115"/>
                <a:gd name="T23" fmla="*/ 312257 h 109"/>
                <a:gd name="T24" fmla="*/ 74226 w 115"/>
                <a:gd name="T25" fmla="*/ 265418 h 109"/>
                <a:gd name="T26" fmla="*/ 128919 w 115"/>
                <a:gd name="T27" fmla="*/ 253709 h 109"/>
                <a:gd name="T28" fmla="*/ 140639 w 115"/>
                <a:gd name="T29" fmla="*/ 234193 h 109"/>
                <a:gd name="T30" fmla="*/ 136732 w 115"/>
                <a:gd name="T31" fmla="*/ 202967 h 109"/>
                <a:gd name="T32" fmla="*/ 132826 w 115"/>
                <a:gd name="T33" fmla="*/ 191257 h 109"/>
                <a:gd name="T34" fmla="*/ 82039 w 115"/>
                <a:gd name="T35" fmla="*/ 187354 h 109"/>
                <a:gd name="T36" fmla="*/ 35160 w 115"/>
                <a:gd name="T37" fmla="*/ 136612 h 109"/>
                <a:gd name="T38" fmla="*/ 39066 w 115"/>
                <a:gd name="T39" fmla="*/ 66355 h 109"/>
                <a:gd name="T40" fmla="*/ 117199 w 115"/>
                <a:gd name="T41" fmla="*/ 3903 h 109"/>
                <a:gd name="T42" fmla="*/ 281278 w 115"/>
                <a:gd name="T43" fmla="*/ 0 h 109"/>
                <a:gd name="T44" fmla="*/ 210958 w 115"/>
                <a:gd name="T45" fmla="*/ 19516 h 109"/>
                <a:gd name="T46" fmla="*/ 234398 w 115"/>
                <a:gd name="T47" fmla="*/ 46839 h 109"/>
                <a:gd name="T48" fmla="*/ 250025 w 115"/>
                <a:gd name="T49" fmla="*/ 93677 h 109"/>
                <a:gd name="T50" fmla="*/ 234398 w 115"/>
                <a:gd name="T51" fmla="*/ 144419 h 109"/>
                <a:gd name="T52" fmla="*/ 203145 w 115"/>
                <a:gd name="T53" fmla="*/ 175644 h 109"/>
                <a:gd name="T54" fmla="*/ 187518 w 115"/>
                <a:gd name="T55" fmla="*/ 202967 h 109"/>
                <a:gd name="T56" fmla="*/ 203145 w 115"/>
                <a:gd name="T57" fmla="*/ 226386 h 109"/>
                <a:gd name="T58" fmla="*/ 238305 w 115"/>
                <a:gd name="T59" fmla="*/ 257612 h 109"/>
                <a:gd name="T60" fmla="*/ 265651 w 115"/>
                <a:gd name="T61" fmla="*/ 292741 h 109"/>
                <a:gd name="T62" fmla="*/ 187518 w 115"/>
                <a:gd name="T63" fmla="*/ 160032 h 109"/>
                <a:gd name="T64" fmla="*/ 199238 w 115"/>
                <a:gd name="T65" fmla="*/ 121000 h 109"/>
                <a:gd name="T66" fmla="*/ 183612 w 115"/>
                <a:gd name="T67" fmla="*/ 54645 h 109"/>
                <a:gd name="T68" fmla="*/ 128919 w 115"/>
                <a:gd name="T69" fmla="*/ 19516 h 109"/>
                <a:gd name="T70" fmla="*/ 89853 w 115"/>
                <a:gd name="T71" fmla="*/ 35129 h 109"/>
                <a:gd name="T72" fmla="*/ 78133 w 115"/>
                <a:gd name="T73" fmla="*/ 78064 h 109"/>
                <a:gd name="T74" fmla="*/ 97666 w 115"/>
                <a:gd name="T75" fmla="*/ 140516 h 109"/>
                <a:gd name="T76" fmla="*/ 148452 w 115"/>
                <a:gd name="T77" fmla="*/ 175644 h 109"/>
                <a:gd name="T78" fmla="*/ 230491 w 115"/>
                <a:gd name="T79" fmla="*/ 343483 h 109"/>
                <a:gd name="T80" fmla="*/ 218772 w 115"/>
                <a:gd name="T81" fmla="*/ 304450 h 109"/>
                <a:gd name="T82" fmla="*/ 171892 w 115"/>
                <a:gd name="T83" fmla="*/ 269322 h 109"/>
                <a:gd name="T84" fmla="*/ 156265 w 115"/>
                <a:gd name="T85" fmla="*/ 269322 h 109"/>
                <a:gd name="T86" fmla="*/ 136732 w 115"/>
                <a:gd name="T87" fmla="*/ 269322 h 109"/>
                <a:gd name="T88" fmla="*/ 97666 w 115"/>
                <a:gd name="T89" fmla="*/ 277128 h 109"/>
                <a:gd name="T90" fmla="*/ 70319 w 115"/>
                <a:gd name="T91" fmla="*/ 292741 h 109"/>
                <a:gd name="T92" fmla="*/ 50786 w 115"/>
                <a:gd name="T93" fmla="*/ 335676 h 109"/>
                <a:gd name="T94" fmla="*/ 148452 w 115"/>
                <a:gd name="T95" fmla="*/ 402031 h 109"/>
                <a:gd name="T96" fmla="*/ 230491 w 115"/>
                <a:gd name="T97" fmla="*/ 343483 h 1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15" h="109">
                  <a:moveTo>
                    <a:pt x="115" y="18"/>
                  </a:moveTo>
                  <a:cubicBezTo>
                    <a:pt x="115" y="25"/>
                    <a:pt x="115" y="25"/>
                    <a:pt x="115" y="25"/>
                  </a:cubicBezTo>
                  <a:cubicBezTo>
                    <a:pt x="98" y="25"/>
                    <a:pt x="98" y="25"/>
                    <a:pt x="98" y="25"/>
                  </a:cubicBezTo>
                  <a:cubicBezTo>
                    <a:pt x="98" y="43"/>
                    <a:pt x="98" y="43"/>
                    <a:pt x="98" y="43"/>
                  </a:cubicBezTo>
                  <a:cubicBezTo>
                    <a:pt x="90" y="43"/>
                    <a:pt x="90" y="43"/>
                    <a:pt x="90" y="43"/>
                  </a:cubicBezTo>
                  <a:cubicBezTo>
                    <a:pt x="90" y="25"/>
                    <a:pt x="90" y="25"/>
                    <a:pt x="90" y="25"/>
                  </a:cubicBezTo>
                  <a:cubicBezTo>
                    <a:pt x="72" y="25"/>
                    <a:pt x="72" y="25"/>
                    <a:pt x="72" y="25"/>
                  </a:cubicBezTo>
                  <a:cubicBezTo>
                    <a:pt x="72" y="18"/>
                    <a:pt x="72" y="18"/>
                    <a:pt x="72" y="18"/>
                  </a:cubicBezTo>
                  <a:cubicBezTo>
                    <a:pt x="90" y="18"/>
                    <a:pt x="90" y="18"/>
                    <a:pt x="90" y="18"/>
                  </a:cubicBezTo>
                  <a:cubicBezTo>
                    <a:pt x="90" y="0"/>
                    <a:pt x="90" y="0"/>
                    <a:pt x="90" y="0"/>
                  </a:cubicBezTo>
                  <a:cubicBezTo>
                    <a:pt x="98" y="0"/>
                    <a:pt x="98" y="0"/>
                    <a:pt x="98" y="0"/>
                  </a:cubicBezTo>
                  <a:cubicBezTo>
                    <a:pt x="98" y="18"/>
                    <a:pt x="98" y="18"/>
                    <a:pt x="98" y="18"/>
                  </a:cubicBezTo>
                  <a:lnTo>
                    <a:pt x="115" y="18"/>
                  </a:lnTo>
                  <a:close/>
                  <a:moveTo>
                    <a:pt x="68" y="75"/>
                  </a:moveTo>
                  <a:cubicBezTo>
                    <a:pt x="69" y="77"/>
                    <a:pt x="69" y="79"/>
                    <a:pt x="69" y="82"/>
                  </a:cubicBezTo>
                  <a:cubicBezTo>
                    <a:pt x="69" y="85"/>
                    <a:pt x="68" y="89"/>
                    <a:pt x="67" y="92"/>
                  </a:cubicBezTo>
                  <a:cubicBezTo>
                    <a:pt x="65" y="95"/>
                    <a:pt x="63" y="98"/>
                    <a:pt x="59" y="101"/>
                  </a:cubicBezTo>
                  <a:cubicBezTo>
                    <a:pt x="56" y="103"/>
                    <a:pt x="52" y="105"/>
                    <a:pt x="48" y="107"/>
                  </a:cubicBezTo>
                  <a:cubicBezTo>
                    <a:pt x="43" y="108"/>
                    <a:pt x="37" y="109"/>
                    <a:pt x="31" y="109"/>
                  </a:cubicBezTo>
                  <a:cubicBezTo>
                    <a:pt x="26" y="109"/>
                    <a:pt x="22" y="108"/>
                    <a:pt x="18" y="107"/>
                  </a:cubicBezTo>
                  <a:cubicBezTo>
                    <a:pt x="14" y="106"/>
                    <a:pt x="11" y="105"/>
                    <a:pt x="8" y="103"/>
                  </a:cubicBezTo>
                  <a:cubicBezTo>
                    <a:pt x="5" y="101"/>
                    <a:pt x="4" y="99"/>
                    <a:pt x="2" y="96"/>
                  </a:cubicBezTo>
                  <a:cubicBezTo>
                    <a:pt x="1" y="94"/>
                    <a:pt x="0" y="91"/>
                    <a:pt x="0" y="89"/>
                  </a:cubicBezTo>
                  <a:cubicBezTo>
                    <a:pt x="0" y="86"/>
                    <a:pt x="1" y="83"/>
                    <a:pt x="3" y="80"/>
                  </a:cubicBezTo>
                  <a:cubicBezTo>
                    <a:pt x="4" y="76"/>
                    <a:pt x="7" y="74"/>
                    <a:pt x="12" y="71"/>
                  </a:cubicBezTo>
                  <a:cubicBezTo>
                    <a:pt x="14" y="70"/>
                    <a:pt x="16" y="69"/>
                    <a:pt x="19" y="68"/>
                  </a:cubicBezTo>
                  <a:cubicBezTo>
                    <a:pt x="21" y="67"/>
                    <a:pt x="24" y="66"/>
                    <a:pt x="26" y="66"/>
                  </a:cubicBezTo>
                  <a:cubicBezTo>
                    <a:pt x="29" y="65"/>
                    <a:pt x="31" y="65"/>
                    <a:pt x="33" y="65"/>
                  </a:cubicBezTo>
                  <a:cubicBezTo>
                    <a:pt x="35" y="65"/>
                    <a:pt x="37" y="65"/>
                    <a:pt x="39" y="65"/>
                  </a:cubicBezTo>
                  <a:cubicBezTo>
                    <a:pt x="38" y="63"/>
                    <a:pt x="37" y="62"/>
                    <a:pt x="36" y="60"/>
                  </a:cubicBezTo>
                  <a:cubicBezTo>
                    <a:pt x="35" y="59"/>
                    <a:pt x="35" y="57"/>
                    <a:pt x="35" y="55"/>
                  </a:cubicBezTo>
                  <a:cubicBezTo>
                    <a:pt x="35" y="54"/>
                    <a:pt x="35" y="53"/>
                    <a:pt x="35" y="52"/>
                  </a:cubicBezTo>
                  <a:cubicBezTo>
                    <a:pt x="35" y="51"/>
                    <a:pt x="36" y="50"/>
                    <a:pt x="36" y="49"/>
                  </a:cubicBezTo>
                  <a:cubicBezTo>
                    <a:pt x="35" y="49"/>
                    <a:pt x="34" y="49"/>
                    <a:pt x="34" y="49"/>
                  </a:cubicBezTo>
                  <a:cubicBezTo>
                    <a:pt x="33" y="49"/>
                    <a:pt x="32" y="49"/>
                    <a:pt x="31" y="49"/>
                  </a:cubicBezTo>
                  <a:cubicBezTo>
                    <a:pt x="28" y="49"/>
                    <a:pt x="24" y="49"/>
                    <a:pt x="21" y="48"/>
                  </a:cubicBezTo>
                  <a:cubicBezTo>
                    <a:pt x="18" y="46"/>
                    <a:pt x="16" y="45"/>
                    <a:pt x="14" y="42"/>
                  </a:cubicBezTo>
                  <a:cubicBezTo>
                    <a:pt x="12" y="40"/>
                    <a:pt x="10" y="38"/>
                    <a:pt x="9" y="35"/>
                  </a:cubicBezTo>
                  <a:cubicBezTo>
                    <a:pt x="8" y="33"/>
                    <a:pt x="8" y="30"/>
                    <a:pt x="8" y="27"/>
                  </a:cubicBezTo>
                  <a:cubicBezTo>
                    <a:pt x="8" y="24"/>
                    <a:pt x="8" y="20"/>
                    <a:pt x="10" y="17"/>
                  </a:cubicBezTo>
                  <a:cubicBezTo>
                    <a:pt x="11" y="14"/>
                    <a:pt x="14" y="10"/>
                    <a:pt x="17" y="8"/>
                  </a:cubicBezTo>
                  <a:cubicBezTo>
                    <a:pt x="21" y="4"/>
                    <a:pt x="25" y="2"/>
                    <a:pt x="30" y="1"/>
                  </a:cubicBezTo>
                  <a:cubicBezTo>
                    <a:pt x="34" y="0"/>
                    <a:pt x="39" y="0"/>
                    <a:pt x="42" y="0"/>
                  </a:cubicBezTo>
                  <a:cubicBezTo>
                    <a:pt x="72" y="0"/>
                    <a:pt x="72" y="0"/>
                    <a:pt x="72" y="0"/>
                  </a:cubicBezTo>
                  <a:cubicBezTo>
                    <a:pt x="63" y="5"/>
                    <a:pt x="63" y="5"/>
                    <a:pt x="63" y="5"/>
                  </a:cubicBezTo>
                  <a:cubicBezTo>
                    <a:pt x="54" y="5"/>
                    <a:pt x="54" y="5"/>
                    <a:pt x="54" y="5"/>
                  </a:cubicBezTo>
                  <a:cubicBezTo>
                    <a:pt x="55" y="6"/>
                    <a:pt x="56" y="6"/>
                    <a:pt x="57" y="8"/>
                  </a:cubicBezTo>
                  <a:cubicBezTo>
                    <a:pt x="58" y="9"/>
                    <a:pt x="59" y="10"/>
                    <a:pt x="60" y="12"/>
                  </a:cubicBezTo>
                  <a:cubicBezTo>
                    <a:pt x="61" y="13"/>
                    <a:pt x="62" y="15"/>
                    <a:pt x="63" y="17"/>
                  </a:cubicBezTo>
                  <a:cubicBezTo>
                    <a:pt x="64" y="19"/>
                    <a:pt x="64" y="22"/>
                    <a:pt x="64" y="24"/>
                  </a:cubicBezTo>
                  <a:cubicBezTo>
                    <a:pt x="64" y="27"/>
                    <a:pt x="64" y="29"/>
                    <a:pt x="63" y="31"/>
                  </a:cubicBezTo>
                  <a:cubicBezTo>
                    <a:pt x="62" y="33"/>
                    <a:pt x="62" y="35"/>
                    <a:pt x="60" y="37"/>
                  </a:cubicBezTo>
                  <a:cubicBezTo>
                    <a:pt x="59" y="38"/>
                    <a:pt x="58" y="40"/>
                    <a:pt x="57" y="41"/>
                  </a:cubicBezTo>
                  <a:cubicBezTo>
                    <a:pt x="55" y="42"/>
                    <a:pt x="54" y="44"/>
                    <a:pt x="52" y="45"/>
                  </a:cubicBezTo>
                  <a:cubicBezTo>
                    <a:pt x="51" y="46"/>
                    <a:pt x="50" y="47"/>
                    <a:pt x="49" y="48"/>
                  </a:cubicBezTo>
                  <a:cubicBezTo>
                    <a:pt x="48" y="49"/>
                    <a:pt x="48" y="50"/>
                    <a:pt x="48" y="52"/>
                  </a:cubicBezTo>
                  <a:cubicBezTo>
                    <a:pt x="48" y="53"/>
                    <a:pt x="48" y="55"/>
                    <a:pt x="49" y="55"/>
                  </a:cubicBezTo>
                  <a:cubicBezTo>
                    <a:pt x="50" y="56"/>
                    <a:pt x="51" y="57"/>
                    <a:pt x="52" y="58"/>
                  </a:cubicBezTo>
                  <a:cubicBezTo>
                    <a:pt x="57" y="62"/>
                    <a:pt x="57" y="62"/>
                    <a:pt x="57" y="62"/>
                  </a:cubicBezTo>
                  <a:cubicBezTo>
                    <a:pt x="58" y="63"/>
                    <a:pt x="60" y="65"/>
                    <a:pt x="61" y="66"/>
                  </a:cubicBezTo>
                  <a:cubicBezTo>
                    <a:pt x="63" y="67"/>
                    <a:pt x="64" y="69"/>
                    <a:pt x="65" y="70"/>
                  </a:cubicBezTo>
                  <a:cubicBezTo>
                    <a:pt x="66" y="72"/>
                    <a:pt x="67" y="73"/>
                    <a:pt x="68" y="75"/>
                  </a:cubicBezTo>
                  <a:close/>
                  <a:moveTo>
                    <a:pt x="44" y="44"/>
                  </a:moveTo>
                  <a:cubicBezTo>
                    <a:pt x="45" y="44"/>
                    <a:pt x="47" y="43"/>
                    <a:pt x="48" y="41"/>
                  </a:cubicBezTo>
                  <a:cubicBezTo>
                    <a:pt x="50" y="40"/>
                    <a:pt x="51" y="38"/>
                    <a:pt x="51" y="36"/>
                  </a:cubicBezTo>
                  <a:cubicBezTo>
                    <a:pt x="51" y="34"/>
                    <a:pt x="51" y="32"/>
                    <a:pt x="51" y="31"/>
                  </a:cubicBezTo>
                  <a:cubicBezTo>
                    <a:pt x="51" y="28"/>
                    <a:pt x="51" y="26"/>
                    <a:pt x="50" y="22"/>
                  </a:cubicBezTo>
                  <a:cubicBezTo>
                    <a:pt x="50" y="19"/>
                    <a:pt x="48" y="17"/>
                    <a:pt x="47" y="14"/>
                  </a:cubicBezTo>
                  <a:cubicBezTo>
                    <a:pt x="45" y="11"/>
                    <a:pt x="43" y="9"/>
                    <a:pt x="41" y="7"/>
                  </a:cubicBezTo>
                  <a:cubicBezTo>
                    <a:pt x="39" y="5"/>
                    <a:pt x="36" y="5"/>
                    <a:pt x="33" y="5"/>
                  </a:cubicBezTo>
                  <a:cubicBezTo>
                    <a:pt x="32" y="5"/>
                    <a:pt x="30" y="5"/>
                    <a:pt x="28" y="6"/>
                  </a:cubicBezTo>
                  <a:cubicBezTo>
                    <a:pt x="26" y="7"/>
                    <a:pt x="25" y="8"/>
                    <a:pt x="23" y="9"/>
                  </a:cubicBezTo>
                  <a:cubicBezTo>
                    <a:pt x="22" y="11"/>
                    <a:pt x="21" y="12"/>
                    <a:pt x="21" y="14"/>
                  </a:cubicBezTo>
                  <a:cubicBezTo>
                    <a:pt x="20" y="16"/>
                    <a:pt x="20" y="18"/>
                    <a:pt x="20" y="20"/>
                  </a:cubicBezTo>
                  <a:cubicBezTo>
                    <a:pt x="20" y="22"/>
                    <a:pt x="21" y="25"/>
                    <a:pt x="21" y="28"/>
                  </a:cubicBezTo>
                  <a:cubicBezTo>
                    <a:pt x="22" y="31"/>
                    <a:pt x="23" y="34"/>
                    <a:pt x="25" y="36"/>
                  </a:cubicBezTo>
                  <a:cubicBezTo>
                    <a:pt x="26" y="39"/>
                    <a:pt x="28" y="41"/>
                    <a:pt x="30" y="43"/>
                  </a:cubicBezTo>
                  <a:cubicBezTo>
                    <a:pt x="32" y="45"/>
                    <a:pt x="35" y="45"/>
                    <a:pt x="38" y="45"/>
                  </a:cubicBezTo>
                  <a:cubicBezTo>
                    <a:pt x="40" y="45"/>
                    <a:pt x="42" y="45"/>
                    <a:pt x="44" y="44"/>
                  </a:cubicBezTo>
                  <a:close/>
                  <a:moveTo>
                    <a:pt x="59" y="88"/>
                  </a:moveTo>
                  <a:cubicBezTo>
                    <a:pt x="59" y="86"/>
                    <a:pt x="59" y="84"/>
                    <a:pt x="58" y="83"/>
                  </a:cubicBezTo>
                  <a:cubicBezTo>
                    <a:pt x="58" y="81"/>
                    <a:pt x="57" y="80"/>
                    <a:pt x="56" y="78"/>
                  </a:cubicBezTo>
                  <a:cubicBezTo>
                    <a:pt x="54" y="77"/>
                    <a:pt x="53" y="75"/>
                    <a:pt x="51" y="74"/>
                  </a:cubicBezTo>
                  <a:cubicBezTo>
                    <a:pt x="49" y="72"/>
                    <a:pt x="46" y="71"/>
                    <a:pt x="44" y="69"/>
                  </a:cubicBezTo>
                  <a:cubicBezTo>
                    <a:pt x="43" y="69"/>
                    <a:pt x="43" y="69"/>
                    <a:pt x="42" y="69"/>
                  </a:cubicBezTo>
                  <a:cubicBezTo>
                    <a:pt x="42" y="69"/>
                    <a:pt x="41" y="69"/>
                    <a:pt x="40" y="69"/>
                  </a:cubicBezTo>
                  <a:cubicBezTo>
                    <a:pt x="40" y="69"/>
                    <a:pt x="39" y="69"/>
                    <a:pt x="38" y="69"/>
                  </a:cubicBezTo>
                  <a:cubicBezTo>
                    <a:pt x="37" y="69"/>
                    <a:pt x="36" y="69"/>
                    <a:pt x="35" y="69"/>
                  </a:cubicBezTo>
                  <a:cubicBezTo>
                    <a:pt x="33" y="69"/>
                    <a:pt x="32" y="69"/>
                    <a:pt x="30" y="70"/>
                  </a:cubicBezTo>
                  <a:cubicBezTo>
                    <a:pt x="29" y="70"/>
                    <a:pt x="27" y="70"/>
                    <a:pt x="25" y="71"/>
                  </a:cubicBezTo>
                  <a:cubicBezTo>
                    <a:pt x="25" y="71"/>
                    <a:pt x="24" y="72"/>
                    <a:pt x="22" y="72"/>
                  </a:cubicBezTo>
                  <a:cubicBezTo>
                    <a:pt x="21" y="73"/>
                    <a:pt x="19" y="74"/>
                    <a:pt x="18" y="75"/>
                  </a:cubicBezTo>
                  <a:cubicBezTo>
                    <a:pt x="17" y="76"/>
                    <a:pt x="16" y="77"/>
                    <a:pt x="15" y="79"/>
                  </a:cubicBezTo>
                  <a:cubicBezTo>
                    <a:pt x="14" y="81"/>
                    <a:pt x="13" y="83"/>
                    <a:pt x="13" y="86"/>
                  </a:cubicBezTo>
                  <a:cubicBezTo>
                    <a:pt x="13" y="91"/>
                    <a:pt x="15" y="95"/>
                    <a:pt x="20" y="98"/>
                  </a:cubicBezTo>
                  <a:cubicBezTo>
                    <a:pt x="24" y="101"/>
                    <a:pt x="31" y="103"/>
                    <a:pt x="38" y="103"/>
                  </a:cubicBezTo>
                  <a:cubicBezTo>
                    <a:pt x="45" y="103"/>
                    <a:pt x="50" y="102"/>
                    <a:pt x="54" y="99"/>
                  </a:cubicBezTo>
                  <a:cubicBezTo>
                    <a:pt x="58" y="96"/>
                    <a:pt x="59" y="92"/>
                    <a:pt x="59" y="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76" name="Freeform 33"/>
            <p:cNvSpPr>
              <a:spLocks/>
            </p:cNvSpPr>
            <p:nvPr/>
          </p:nvSpPr>
          <p:spPr bwMode="auto">
            <a:xfrm>
              <a:off x="6592888" y="3525838"/>
              <a:ext cx="596900" cy="593725"/>
            </a:xfrm>
            <a:custGeom>
              <a:avLst/>
              <a:gdLst>
                <a:gd name="T0" fmla="*/ 546183 w 153"/>
                <a:gd name="T1" fmla="*/ 593725 h 152"/>
                <a:gd name="T2" fmla="*/ 50717 w 153"/>
                <a:gd name="T3" fmla="*/ 593725 h 152"/>
                <a:gd name="T4" fmla="*/ 0 w 153"/>
                <a:gd name="T5" fmla="*/ 546852 h 152"/>
                <a:gd name="T6" fmla="*/ 0 w 153"/>
                <a:gd name="T7" fmla="*/ 46873 h 152"/>
                <a:gd name="T8" fmla="*/ 50717 w 153"/>
                <a:gd name="T9" fmla="*/ 0 h 152"/>
                <a:gd name="T10" fmla="*/ 546183 w 153"/>
                <a:gd name="T11" fmla="*/ 0 h 152"/>
                <a:gd name="T12" fmla="*/ 596900 w 153"/>
                <a:gd name="T13" fmla="*/ 46873 h 152"/>
                <a:gd name="T14" fmla="*/ 596900 w 153"/>
                <a:gd name="T15" fmla="*/ 546852 h 152"/>
                <a:gd name="T16" fmla="*/ 546183 w 153"/>
                <a:gd name="T17" fmla="*/ 593725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152">
                  <a:moveTo>
                    <a:pt x="140" y="152"/>
                  </a:moveTo>
                  <a:cubicBezTo>
                    <a:pt x="13" y="152"/>
                    <a:pt x="13" y="152"/>
                    <a:pt x="13" y="152"/>
                  </a:cubicBezTo>
                  <a:cubicBezTo>
                    <a:pt x="6" y="152"/>
                    <a:pt x="0" y="147"/>
                    <a:pt x="0" y="140"/>
                  </a:cubicBezTo>
                  <a:cubicBezTo>
                    <a:pt x="0" y="12"/>
                    <a:pt x="0" y="12"/>
                    <a:pt x="0" y="12"/>
                  </a:cubicBezTo>
                  <a:cubicBezTo>
                    <a:pt x="0" y="5"/>
                    <a:pt x="6" y="0"/>
                    <a:pt x="13" y="0"/>
                  </a:cubicBezTo>
                  <a:cubicBezTo>
                    <a:pt x="140" y="0"/>
                    <a:pt x="140" y="0"/>
                    <a:pt x="140" y="0"/>
                  </a:cubicBezTo>
                  <a:cubicBezTo>
                    <a:pt x="147" y="0"/>
                    <a:pt x="153" y="5"/>
                    <a:pt x="153" y="12"/>
                  </a:cubicBezTo>
                  <a:cubicBezTo>
                    <a:pt x="153" y="140"/>
                    <a:pt x="153" y="140"/>
                    <a:pt x="153" y="140"/>
                  </a:cubicBezTo>
                  <a:cubicBezTo>
                    <a:pt x="153" y="147"/>
                    <a:pt x="147" y="152"/>
                    <a:pt x="140" y="152"/>
                  </a:cubicBezTo>
                  <a:close/>
                </a:path>
              </a:pathLst>
            </a:custGeom>
            <a:solidFill>
              <a:srgbClr val="0096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77" name="Freeform 34"/>
            <p:cNvSpPr>
              <a:spLocks noEditPoints="1"/>
            </p:cNvSpPr>
            <p:nvPr/>
          </p:nvSpPr>
          <p:spPr bwMode="auto">
            <a:xfrm>
              <a:off x="6638925" y="3670300"/>
              <a:ext cx="503238" cy="241300"/>
            </a:xfrm>
            <a:custGeom>
              <a:avLst/>
              <a:gdLst>
                <a:gd name="T0" fmla="*/ 81922 w 129"/>
                <a:gd name="T1" fmla="*/ 237408 h 62"/>
                <a:gd name="T2" fmla="*/ 54615 w 129"/>
                <a:gd name="T3" fmla="*/ 233516 h 62"/>
                <a:gd name="T4" fmla="*/ 0 w 129"/>
                <a:gd name="T5" fmla="*/ 163461 h 62"/>
                <a:gd name="T6" fmla="*/ 46813 w 129"/>
                <a:gd name="T7" fmla="*/ 167353 h 62"/>
                <a:gd name="T8" fmla="*/ 117032 w 129"/>
                <a:gd name="T9" fmla="*/ 182921 h 62"/>
                <a:gd name="T10" fmla="*/ 89725 w 129"/>
                <a:gd name="T11" fmla="*/ 108974 h 62"/>
                <a:gd name="T12" fmla="*/ 46813 w 129"/>
                <a:gd name="T13" fmla="*/ 128434 h 62"/>
                <a:gd name="T14" fmla="*/ 7802 w 129"/>
                <a:gd name="T15" fmla="*/ 128434 h 62"/>
                <a:gd name="T16" fmla="*/ 159944 w 129"/>
                <a:gd name="T17" fmla="*/ 0 h 62"/>
                <a:gd name="T18" fmla="*/ 159944 w 129"/>
                <a:gd name="T19" fmla="*/ 38919 h 62"/>
                <a:gd name="T20" fmla="*/ 66318 w 129"/>
                <a:gd name="T21" fmla="*/ 42811 h 62"/>
                <a:gd name="T22" fmla="*/ 54615 w 129"/>
                <a:gd name="T23" fmla="*/ 93406 h 62"/>
                <a:gd name="T24" fmla="*/ 167746 w 129"/>
                <a:gd name="T25" fmla="*/ 116758 h 62"/>
                <a:gd name="T26" fmla="*/ 167746 w 129"/>
                <a:gd name="T27" fmla="*/ 112866 h 62"/>
                <a:gd name="T28" fmla="*/ 280877 w 129"/>
                <a:gd name="T29" fmla="*/ 73947 h 62"/>
                <a:gd name="T30" fmla="*/ 331591 w 129"/>
                <a:gd name="T31" fmla="*/ 120650 h 62"/>
                <a:gd name="T32" fmla="*/ 370602 w 129"/>
                <a:gd name="T33" fmla="*/ 81731 h 62"/>
                <a:gd name="T34" fmla="*/ 499337 w 129"/>
                <a:gd name="T35" fmla="*/ 132326 h 62"/>
                <a:gd name="T36" fmla="*/ 503238 w 129"/>
                <a:gd name="T37" fmla="*/ 151785 h 62"/>
                <a:gd name="T38" fmla="*/ 495436 w 129"/>
                <a:gd name="T39" fmla="*/ 182921 h 62"/>
                <a:gd name="T40" fmla="*/ 370602 w 129"/>
                <a:gd name="T41" fmla="*/ 221840 h 62"/>
                <a:gd name="T42" fmla="*/ 331591 w 129"/>
                <a:gd name="T43" fmla="*/ 182921 h 62"/>
                <a:gd name="T44" fmla="*/ 300382 w 129"/>
                <a:gd name="T45" fmla="*/ 214056 h 62"/>
                <a:gd name="T46" fmla="*/ 167746 w 129"/>
                <a:gd name="T47" fmla="*/ 190705 h 62"/>
                <a:gd name="T48" fmla="*/ 167746 w 129"/>
                <a:gd name="T49" fmla="*/ 190705 h 62"/>
                <a:gd name="T50" fmla="*/ 97527 w 129"/>
                <a:gd name="T51" fmla="*/ 237408 h 62"/>
                <a:gd name="T52" fmla="*/ 386206 w 129"/>
                <a:gd name="T53" fmla="*/ 175137 h 62"/>
                <a:gd name="T54" fmla="*/ 456425 w 129"/>
                <a:gd name="T55" fmla="*/ 167353 h 62"/>
                <a:gd name="T56" fmla="*/ 421316 w 129"/>
                <a:gd name="T57" fmla="*/ 112866 h 62"/>
                <a:gd name="T58" fmla="*/ 358898 w 129"/>
                <a:gd name="T59" fmla="*/ 151785 h 62"/>
                <a:gd name="T60" fmla="*/ 304283 w 129"/>
                <a:gd name="T61" fmla="*/ 151785 h 62"/>
                <a:gd name="T62" fmla="*/ 245767 w 129"/>
                <a:gd name="T63" fmla="*/ 112866 h 62"/>
                <a:gd name="T64" fmla="*/ 206757 w 129"/>
                <a:gd name="T65" fmla="*/ 159569 h 62"/>
                <a:gd name="T66" fmla="*/ 257471 w 129"/>
                <a:gd name="T67" fmla="*/ 186813 h 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29" h="62">
                  <a:moveTo>
                    <a:pt x="25" y="61"/>
                  </a:moveTo>
                  <a:cubicBezTo>
                    <a:pt x="23" y="61"/>
                    <a:pt x="22" y="61"/>
                    <a:pt x="21" y="61"/>
                  </a:cubicBezTo>
                  <a:cubicBezTo>
                    <a:pt x="20" y="61"/>
                    <a:pt x="20" y="61"/>
                    <a:pt x="20" y="61"/>
                  </a:cubicBezTo>
                  <a:cubicBezTo>
                    <a:pt x="18" y="61"/>
                    <a:pt x="16" y="60"/>
                    <a:pt x="14" y="60"/>
                  </a:cubicBezTo>
                  <a:cubicBezTo>
                    <a:pt x="7" y="57"/>
                    <a:pt x="2" y="53"/>
                    <a:pt x="1" y="45"/>
                  </a:cubicBezTo>
                  <a:cubicBezTo>
                    <a:pt x="0" y="44"/>
                    <a:pt x="0" y="43"/>
                    <a:pt x="0" y="42"/>
                  </a:cubicBezTo>
                  <a:cubicBezTo>
                    <a:pt x="4" y="42"/>
                    <a:pt x="8" y="42"/>
                    <a:pt x="12" y="42"/>
                  </a:cubicBezTo>
                  <a:cubicBezTo>
                    <a:pt x="12" y="42"/>
                    <a:pt x="12" y="43"/>
                    <a:pt x="12" y="43"/>
                  </a:cubicBezTo>
                  <a:cubicBezTo>
                    <a:pt x="13" y="45"/>
                    <a:pt x="14" y="47"/>
                    <a:pt x="16" y="49"/>
                  </a:cubicBezTo>
                  <a:cubicBezTo>
                    <a:pt x="19" y="52"/>
                    <a:pt x="26" y="52"/>
                    <a:pt x="30" y="47"/>
                  </a:cubicBezTo>
                  <a:cubicBezTo>
                    <a:pt x="32" y="44"/>
                    <a:pt x="33" y="41"/>
                    <a:pt x="32" y="37"/>
                  </a:cubicBezTo>
                  <a:cubicBezTo>
                    <a:pt x="32" y="32"/>
                    <a:pt x="28" y="28"/>
                    <a:pt x="23" y="28"/>
                  </a:cubicBezTo>
                  <a:cubicBezTo>
                    <a:pt x="19" y="28"/>
                    <a:pt x="16" y="29"/>
                    <a:pt x="13" y="33"/>
                  </a:cubicBezTo>
                  <a:cubicBezTo>
                    <a:pt x="13" y="33"/>
                    <a:pt x="13" y="33"/>
                    <a:pt x="12" y="33"/>
                  </a:cubicBezTo>
                  <a:cubicBezTo>
                    <a:pt x="9" y="33"/>
                    <a:pt x="6" y="33"/>
                    <a:pt x="3" y="33"/>
                  </a:cubicBezTo>
                  <a:cubicBezTo>
                    <a:pt x="3" y="33"/>
                    <a:pt x="2" y="33"/>
                    <a:pt x="2" y="33"/>
                  </a:cubicBezTo>
                  <a:cubicBezTo>
                    <a:pt x="4" y="22"/>
                    <a:pt x="6" y="11"/>
                    <a:pt x="8" y="0"/>
                  </a:cubicBezTo>
                  <a:cubicBezTo>
                    <a:pt x="19" y="0"/>
                    <a:pt x="30" y="0"/>
                    <a:pt x="41" y="0"/>
                  </a:cubicBezTo>
                  <a:cubicBezTo>
                    <a:pt x="41" y="3"/>
                    <a:pt x="41" y="7"/>
                    <a:pt x="41" y="10"/>
                  </a:cubicBezTo>
                  <a:cubicBezTo>
                    <a:pt x="41" y="10"/>
                    <a:pt x="41" y="10"/>
                    <a:pt x="41" y="10"/>
                  </a:cubicBezTo>
                  <a:cubicBezTo>
                    <a:pt x="33" y="10"/>
                    <a:pt x="25" y="10"/>
                    <a:pt x="17" y="10"/>
                  </a:cubicBezTo>
                  <a:cubicBezTo>
                    <a:pt x="17" y="10"/>
                    <a:pt x="17" y="10"/>
                    <a:pt x="17" y="11"/>
                  </a:cubicBezTo>
                  <a:cubicBezTo>
                    <a:pt x="16" y="15"/>
                    <a:pt x="15" y="19"/>
                    <a:pt x="14" y="23"/>
                  </a:cubicBezTo>
                  <a:cubicBezTo>
                    <a:pt x="14" y="23"/>
                    <a:pt x="14" y="24"/>
                    <a:pt x="14" y="24"/>
                  </a:cubicBezTo>
                  <a:cubicBezTo>
                    <a:pt x="19" y="19"/>
                    <a:pt x="24" y="18"/>
                    <a:pt x="30" y="19"/>
                  </a:cubicBezTo>
                  <a:cubicBezTo>
                    <a:pt x="36" y="21"/>
                    <a:pt x="40" y="24"/>
                    <a:pt x="43" y="30"/>
                  </a:cubicBezTo>
                  <a:cubicBezTo>
                    <a:pt x="43" y="30"/>
                    <a:pt x="43" y="30"/>
                    <a:pt x="43" y="30"/>
                  </a:cubicBezTo>
                  <a:cubicBezTo>
                    <a:pt x="43" y="29"/>
                    <a:pt x="43" y="29"/>
                    <a:pt x="43" y="29"/>
                  </a:cubicBezTo>
                  <a:cubicBezTo>
                    <a:pt x="45" y="24"/>
                    <a:pt x="49" y="20"/>
                    <a:pt x="54" y="18"/>
                  </a:cubicBezTo>
                  <a:cubicBezTo>
                    <a:pt x="60" y="16"/>
                    <a:pt x="66" y="16"/>
                    <a:pt x="72" y="19"/>
                  </a:cubicBezTo>
                  <a:cubicBezTo>
                    <a:pt x="76" y="21"/>
                    <a:pt x="79" y="24"/>
                    <a:pt x="82" y="28"/>
                  </a:cubicBezTo>
                  <a:cubicBezTo>
                    <a:pt x="83" y="29"/>
                    <a:pt x="84" y="30"/>
                    <a:pt x="85" y="31"/>
                  </a:cubicBezTo>
                  <a:cubicBezTo>
                    <a:pt x="86" y="30"/>
                    <a:pt x="86" y="30"/>
                    <a:pt x="87" y="29"/>
                  </a:cubicBezTo>
                  <a:cubicBezTo>
                    <a:pt x="89" y="26"/>
                    <a:pt x="92" y="23"/>
                    <a:pt x="95" y="21"/>
                  </a:cubicBezTo>
                  <a:cubicBezTo>
                    <a:pt x="100" y="17"/>
                    <a:pt x="106" y="16"/>
                    <a:pt x="113" y="17"/>
                  </a:cubicBezTo>
                  <a:cubicBezTo>
                    <a:pt x="122" y="19"/>
                    <a:pt x="127" y="26"/>
                    <a:pt x="128" y="34"/>
                  </a:cubicBezTo>
                  <a:cubicBezTo>
                    <a:pt x="128" y="35"/>
                    <a:pt x="128" y="36"/>
                    <a:pt x="129" y="37"/>
                  </a:cubicBezTo>
                  <a:cubicBezTo>
                    <a:pt x="129" y="38"/>
                    <a:pt x="129" y="39"/>
                    <a:pt x="129" y="39"/>
                  </a:cubicBezTo>
                  <a:cubicBezTo>
                    <a:pt x="129" y="40"/>
                    <a:pt x="128" y="40"/>
                    <a:pt x="128" y="40"/>
                  </a:cubicBezTo>
                  <a:cubicBezTo>
                    <a:pt x="128" y="43"/>
                    <a:pt x="128" y="45"/>
                    <a:pt x="127" y="47"/>
                  </a:cubicBezTo>
                  <a:cubicBezTo>
                    <a:pt x="123" y="57"/>
                    <a:pt x="115" y="61"/>
                    <a:pt x="106" y="60"/>
                  </a:cubicBezTo>
                  <a:cubicBezTo>
                    <a:pt x="102" y="60"/>
                    <a:pt x="99" y="59"/>
                    <a:pt x="95" y="57"/>
                  </a:cubicBezTo>
                  <a:cubicBezTo>
                    <a:pt x="92" y="55"/>
                    <a:pt x="89" y="52"/>
                    <a:pt x="87" y="49"/>
                  </a:cubicBezTo>
                  <a:cubicBezTo>
                    <a:pt x="86" y="48"/>
                    <a:pt x="86" y="48"/>
                    <a:pt x="85" y="47"/>
                  </a:cubicBezTo>
                  <a:cubicBezTo>
                    <a:pt x="85" y="47"/>
                    <a:pt x="85" y="48"/>
                    <a:pt x="84" y="48"/>
                  </a:cubicBezTo>
                  <a:cubicBezTo>
                    <a:pt x="82" y="50"/>
                    <a:pt x="80" y="53"/>
                    <a:pt x="77" y="55"/>
                  </a:cubicBezTo>
                  <a:cubicBezTo>
                    <a:pt x="72" y="60"/>
                    <a:pt x="65" y="62"/>
                    <a:pt x="58" y="60"/>
                  </a:cubicBezTo>
                  <a:cubicBezTo>
                    <a:pt x="51" y="59"/>
                    <a:pt x="46" y="55"/>
                    <a:pt x="43" y="49"/>
                  </a:cubicBezTo>
                  <a:cubicBezTo>
                    <a:pt x="43" y="49"/>
                    <a:pt x="43" y="48"/>
                    <a:pt x="43" y="48"/>
                  </a:cubicBezTo>
                  <a:cubicBezTo>
                    <a:pt x="43" y="48"/>
                    <a:pt x="43" y="48"/>
                    <a:pt x="43" y="49"/>
                  </a:cubicBezTo>
                  <a:cubicBezTo>
                    <a:pt x="40" y="55"/>
                    <a:pt x="35" y="59"/>
                    <a:pt x="28" y="60"/>
                  </a:cubicBezTo>
                  <a:cubicBezTo>
                    <a:pt x="27" y="61"/>
                    <a:pt x="26" y="61"/>
                    <a:pt x="25" y="61"/>
                  </a:cubicBezTo>
                  <a:close/>
                  <a:moveTo>
                    <a:pt x="92" y="39"/>
                  </a:moveTo>
                  <a:cubicBezTo>
                    <a:pt x="94" y="41"/>
                    <a:pt x="96" y="44"/>
                    <a:pt x="99" y="45"/>
                  </a:cubicBezTo>
                  <a:cubicBezTo>
                    <a:pt x="102" y="47"/>
                    <a:pt x="105" y="49"/>
                    <a:pt x="109" y="49"/>
                  </a:cubicBezTo>
                  <a:cubicBezTo>
                    <a:pt x="112" y="48"/>
                    <a:pt x="115" y="47"/>
                    <a:pt x="117" y="43"/>
                  </a:cubicBezTo>
                  <a:cubicBezTo>
                    <a:pt x="117" y="41"/>
                    <a:pt x="118" y="39"/>
                    <a:pt x="117" y="37"/>
                  </a:cubicBezTo>
                  <a:cubicBezTo>
                    <a:pt x="116" y="33"/>
                    <a:pt x="114" y="29"/>
                    <a:pt x="108" y="29"/>
                  </a:cubicBezTo>
                  <a:cubicBezTo>
                    <a:pt x="105" y="29"/>
                    <a:pt x="103" y="29"/>
                    <a:pt x="101" y="31"/>
                  </a:cubicBezTo>
                  <a:cubicBezTo>
                    <a:pt x="98" y="33"/>
                    <a:pt x="95" y="36"/>
                    <a:pt x="92" y="39"/>
                  </a:cubicBezTo>
                  <a:close/>
                  <a:moveTo>
                    <a:pt x="78" y="39"/>
                  </a:moveTo>
                  <a:cubicBezTo>
                    <a:pt x="78" y="39"/>
                    <a:pt x="78" y="39"/>
                    <a:pt x="78" y="39"/>
                  </a:cubicBezTo>
                  <a:cubicBezTo>
                    <a:pt x="76" y="37"/>
                    <a:pt x="73" y="35"/>
                    <a:pt x="71" y="33"/>
                  </a:cubicBezTo>
                  <a:cubicBezTo>
                    <a:pt x="69" y="31"/>
                    <a:pt x="66" y="29"/>
                    <a:pt x="63" y="29"/>
                  </a:cubicBezTo>
                  <a:cubicBezTo>
                    <a:pt x="60" y="28"/>
                    <a:pt x="57" y="29"/>
                    <a:pt x="55" y="32"/>
                  </a:cubicBezTo>
                  <a:cubicBezTo>
                    <a:pt x="53" y="34"/>
                    <a:pt x="52" y="37"/>
                    <a:pt x="53" y="41"/>
                  </a:cubicBezTo>
                  <a:cubicBezTo>
                    <a:pt x="53" y="43"/>
                    <a:pt x="54" y="46"/>
                    <a:pt x="57" y="47"/>
                  </a:cubicBezTo>
                  <a:cubicBezTo>
                    <a:pt x="60" y="49"/>
                    <a:pt x="63" y="49"/>
                    <a:pt x="66" y="48"/>
                  </a:cubicBezTo>
                  <a:cubicBezTo>
                    <a:pt x="71" y="46"/>
                    <a:pt x="74" y="43"/>
                    <a:pt x="78"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78" name="Freeform 35"/>
            <p:cNvSpPr>
              <a:spLocks/>
            </p:cNvSpPr>
            <p:nvPr/>
          </p:nvSpPr>
          <p:spPr bwMode="auto">
            <a:xfrm>
              <a:off x="6592888" y="2732088"/>
              <a:ext cx="596900" cy="598487"/>
            </a:xfrm>
            <a:custGeom>
              <a:avLst/>
              <a:gdLst>
                <a:gd name="T0" fmla="*/ 546183 w 153"/>
                <a:gd name="T1" fmla="*/ 598487 h 153"/>
                <a:gd name="T2" fmla="*/ 50717 w 153"/>
                <a:gd name="T3" fmla="*/ 598487 h 153"/>
                <a:gd name="T4" fmla="*/ 0 w 153"/>
                <a:gd name="T5" fmla="*/ 547635 h 153"/>
                <a:gd name="T6" fmla="*/ 0 w 153"/>
                <a:gd name="T7" fmla="*/ 50852 h 153"/>
                <a:gd name="T8" fmla="*/ 50717 w 153"/>
                <a:gd name="T9" fmla="*/ 0 h 153"/>
                <a:gd name="T10" fmla="*/ 546183 w 153"/>
                <a:gd name="T11" fmla="*/ 0 h 153"/>
                <a:gd name="T12" fmla="*/ 596900 w 153"/>
                <a:gd name="T13" fmla="*/ 50852 h 153"/>
                <a:gd name="T14" fmla="*/ 596900 w 153"/>
                <a:gd name="T15" fmla="*/ 547635 h 153"/>
                <a:gd name="T16" fmla="*/ 546183 w 153"/>
                <a:gd name="T17" fmla="*/ 598487 h 1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153">
                  <a:moveTo>
                    <a:pt x="140" y="153"/>
                  </a:moveTo>
                  <a:cubicBezTo>
                    <a:pt x="13" y="153"/>
                    <a:pt x="13" y="153"/>
                    <a:pt x="13" y="153"/>
                  </a:cubicBezTo>
                  <a:cubicBezTo>
                    <a:pt x="6" y="153"/>
                    <a:pt x="0" y="147"/>
                    <a:pt x="0" y="140"/>
                  </a:cubicBezTo>
                  <a:cubicBezTo>
                    <a:pt x="0" y="13"/>
                    <a:pt x="0" y="13"/>
                    <a:pt x="0" y="13"/>
                  </a:cubicBezTo>
                  <a:cubicBezTo>
                    <a:pt x="0" y="6"/>
                    <a:pt x="6" y="0"/>
                    <a:pt x="13" y="0"/>
                  </a:cubicBezTo>
                  <a:cubicBezTo>
                    <a:pt x="140" y="0"/>
                    <a:pt x="140" y="0"/>
                    <a:pt x="140" y="0"/>
                  </a:cubicBezTo>
                  <a:cubicBezTo>
                    <a:pt x="147" y="0"/>
                    <a:pt x="153" y="6"/>
                    <a:pt x="153" y="13"/>
                  </a:cubicBezTo>
                  <a:cubicBezTo>
                    <a:pt x="153" y="140"/>
                    <a:pt x="153" y="140"/>
                    <a:pt x="153" y="140"/>
                  </a:cubicBezTo>
                  <a:cubicBezTo>
                    <a:pt x="153" y="147"/>
                    <a:pt x="147" y="153"/>
                    <a:pt x="140" y="153"/>
                  </a:cubicBezTo>
                  <a:close/>
                </a:path>
              </a:pathLst>
            </a:custGeom>
            <a:solidFill>
              <a:srgbClr val="0059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79" name="Freeform 36"/>
            <p:cNvSpPr>
              <a:spLocks/>
            </p:cNvSpPr>
            <p:nvPr/>
          </p:nvSpPr>
          <p:spPr bwMode="auto">
            <a:xfrm>
              <a:off x="6724650" y="2830513"/>
              <a:ext cx="331788" cy="377825"/>
            </a:xfrm>
            <a:custGeom>
              <a:avLst/>
              <a:gdLst>
                <a:gd name="T0" fmla="*/ 331788 w 85"/>
                <a:gd name="T1" fmla="*/ 186965 h 97"/>
                <a:gd name="T2" fmla="*/ 304464 w 85"/>
                <a:gd name="T3" fmla="*/ 190860 h 97"/>
                <a:gd name="T4" fmla="*/ 218590 w 85"/>
                <a:gd name="T5" fmla="*/ 97378 h 97"/>
                <a:gd name="T6" fmla="*/ 245913 w 85"/>
                <a:gd name="T7" fmla="*/ 54531 h 97"/>
                <a:gd name="T8" fmla="*/ 269334 w 85"/>
                <a:gd name="T9" fmla="*/ 93482 h 97"/>
                <a:gd name="T10" fmla="*/ 261527 w 85"/>
                <a:gd name="T11" fmla="*/ 136329 h 97"/>
                <a:gd name="T12" fmla="*/ 316174 w 85"/>
                <a:gd name="T13" fmla="*/ 155804 h 97"/>
                <a:gd name="T14" fmla="*/ 331788 w 85"/>
                <a:gd name="T15" fmla="*/ 89587 h 97"/>
                <a:gd name="T16" fmla="*/ 245913 w 85"/>
                <a:gd name="T17" fmla="*/ 0 h 97"/>
                <a:gd name="T18" fmla="*/ 160039 w 85"/>
                <a:gd name="T19" fmla="*/ 97378 h 97"/>
                <a:gd name="T20" fmla="*/ 226397 w 85"/>
                <a:gd name="T21" fmla="*/ 222021 h 97"/>
                <a:gd name="T22" fmla="*/ 163942 w 85"/>
                <a:gd name="T23" fmla="*/ 315503 h 97"/>
                <a:gd name="T24" fmla="*/ 62454 w 85"/>
                <a:gd name="T25" fmla="*/ 54531 h 97"/>
                <a:gd name="T26" fmla="*/ 0 w 85"/>
                <a:gd name="T27" fmla="*/ 54531 h 97"/>
                <a:gd name="T28" fmla="*/ 140522 w 85"/>
                <a:gd name="T29" fmla="*/ 370035 h 97"/>
                <a:gd name="T30" fmla="*/ 179556 w 85"/>
                <a:gd name="T31" fmla="*/ 370035 h 97"/>
                <a:gd name="T32" fmla="*/ 284947 w 85"/>
                <a:gd name="T33" fmla="*/ 237601 h 97"/>
                <a:gd name="T34" fmla="*/ 331788 w 85"/>
                <a:gd name="T35" fmla="*/ 229811 h 97"/>
                <a:gd name="T36" fmla="*/ 331788 w 85"/>
                <a:gd name="T37" fmla="*/ 186965 h 9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5" h="97">
                  <a:moveTo>
                    <a:pt x="85" y="48"/>
                  </a:moveTo>
                  <a:cubicBezTo>
                    <a:pt x="82" y="48"/>
                    <a:pt x="80" y="49"/>
                    <a:pt x="78" y="49"/>
                  </a:cubicBezTo>
                  <a:cubicBezTo>
                    <a:pt x="65" y="49"/>
                    <a:pt x="56" y="40"/>
                    <a:pt x="56" y="25"/>
                  </a:cubicBezTo>
                  <a:cubicBezTo>
                    <a:pt x="56" y="18"/>
                    <a:pt x="59" y="14"/>
                    <a:pt x="63" y="14"/>
                  </a:cubicBezTo>
                  <a:cubicBezTo>
                    <a:pt x="67" y="14"/>
                    <a:pt x="69" y="18"/>
                    <a:pt x="69" y="24"/>
                  </a:cubicBezTo>
                  <a:cubicBezTo>
                    <a:pt x="69" y="28"/>
                    <a:pt x="68" y="33"/>
                    <a:pt x="67" y="35"/>
                  </a:cubicBezTo>
                  <a:cubicBezTo>
                    <a:pt x="67" y="35"/>
                    <a:pt x="71" y="42"/>
                    <a:pt x="81" y="40"/>
                  </a:cubicBezTo>
                  <a:cubicBezTo>
                    <a:pt x="84" y="35"/>
                    <a:pt x="85" y="29"/>
                    <a:pt x="85" y="23"/>
                  </a:cubicBezTo>
                  <a:cubicBezTo>
                    <a:pt x="85" y="8"/>
                    <a:pt x="77" y="0"/>
                    <a:pt x="63" y="0"/>
                  </a:cubicBezTo>
                  <a:cubicBezTo>
                    <a:pt x="49" y="0"/>
                    <a:pt x="41" y="11"/>
                    <a:pt x="41" y="25"/>
                  </a:cubicBezTo>
                  <a:cubicBezTo>
                    <a:pt x="41" y="39"/>
                    <a:pt x="47" y="52"/>
                    <a:pt x="58" y="57"/>
                  </a:cubicBezTo>
                  <a:cubicBezTo>
                    <a:pt x="54" y="67"/>
                    <a:pt x="48" y="75"/>
                    <a:pt x="42" y="81"/>
                  </a:cubicBezTo>
                  <a:cubicBezTo>
                    <a:pt x="31" y="67"/>
                    <a:pt x="21" y="49"/>
                    <a:pt x="16" y="14"/>
                  </a:cubicBezTo>
                  <a:cubicBezTo>
                    <a:pt x="0" y="14"/>
                    <a:pt x="0" y="14"/>
                    <a:pt x="0" y="14"/>
                  </a:cubicBezTo>
                  <a:cubicBezTo>
                    <a:pt x="8" y="73"/>
                    <a:pt x="30" y="91"/>
                    <a:pt x="36" y="95"/>
                  </a:cubicBezTo>
                  <a:cubicBezTo>
                    <a:pt x="40" y="97"/>
                    <a:pt x="43" y="97"/>
                    <a:pt x="46" y="95"/>
                  </a:cubicBezTo>
                  <a:cubicBezTo>
                    <a:pt x="50" y="92"/>
                    <a:pt x="65" y="78"/>
                    <a:pt x="73" y="61"/>
                  </a:cubicBezTo>
                  <a:cubicBezTo>
                    <a:pt x="77" y="61"/>
                    <a:pt x="81" y="60"/>
                    <a:pt x="85" y="59"/>
                  </a:cubicBezTo>
                  <a:lnTo>
                    <a:pt x="85"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80" name="Freeform 37"/>
            <p:cNvSpPr>
              <a:spLocks noEditPoints="1"/>
            </p:cNvSpPr>
            <p:nvPr/>
          </p:nvSpPr>
          <p:spPr bwMode="auto">
            <a:xfrm>
              <a:off x="9645650" y="4860925"/>
              <a:ext cx="768350" cy="708025"/>
            </a:xfrm>
            <a:custGeom>
              <a:avLst/>
              <a:gdLst>
                <a:gd name="T0" fmla="*/ 167711 w 197"/>
                <a:gd name="T1" fmla="*/ 708025 h 181"/>
                <a:gd name="T2" fmla="*/ 19501 w 197"/>
                <a:gd name="T3" fmla="*/ 708025 h 181"/>
                <a:gd name="T4" fmla="*/ 19501 w 197"/>
                <a:gd name="T5" fmla="*/ 226881 h 181"/>
                <a:gd name="T6" fmla="*/ 167711 w 197"/>
                <a:gd name="T7" fmla="*/ 226881 h 181"/>
                <a:gd name="T8" fmla="*/ 167711 w 197"/>
                <a:gd name="T9" fmla="*/ 708025 h 181"/>
                <a:gd name="T10" fmla="*/ 89706 w 197"/>
                <a:gd name="T11" fmla="*/ 168205 h 181"/>
                <a:gd name="T12" fmla="*/ 89706 w 197"/>
                <a:gd name="T13" fmla="*/ 168205 h 181"/>
                <a:gd name="T14" fmla="*/ 0 w 197"/>
                <a:gd name="T15" fmla="*/ 86058 h 181"/>
                <a:gd name="T16" fmla="*/ 89706 w 197"/>
                <a:gd name="T17" fmla="*/ 0 h 181"/>
                <a:gd name="T18" fmla="*/ 183312 w 197"/>
                <a:gd name="T19" fmla="*/ 86058 h 181"/>
                <a:gd name="T20" fmla="*/ 89706 w 197"/>
                <a:gd name="T21" fmla="*/ 168205 h 181"/>
                <a:gd name="T22" fmla="*/ 768350 w 197"/>
                <a:gd name="T23" fmla="*/ 708025 h 181"/>
                <a:gd name="T24" fmla="*/ 596739 w 197"/>
                <a:gd name="T25" fmla="*/ 708025 h 181"/>
                <a:gd name="T26" fmla="*/ 596739 w 197"/>
                <a:gd name="T27" fmla="*/ 461585 h 181"/>
                <a:gd name="T28" fmla="*/ 514834 w 197"/>
                <a:gd name="T29" fmla="*/ 352057 h 181"/>
                <a:gd name="T30" fmla="*/ 432928 w 197"/>
                <a:gd name="T31" fmla="*/ 410733 h 181"/>
                <a:gd name="T32" fmla="*/ 429028 w 197"/>
                <a:gd name="T33" fmla="*/ 449850 h 181"/>
                <a:gd name="T34" fmla="*/ 429028 w 197"/>
                <a:gd name="T35" fmla="*/ 708025 h 181"/>
                <a:gd name="T36" fmla="*/ 261317 w 197"/>
                <a:gd name="T37" fmla="*/ 708025 h 181"/>
                <a:gd name="T38" fmla="*/ 261317 w 197"/>
                <a:gd name="T39" fmla="*/ 226881 h 181"/>
                <a:gd name="T40" fmla="*/ 429028 w 197"/>
                <a:gd name="T41" fmla="*/ 226881 h 181"/>
                <a:gd name="T42" fmla="*/ 429028 w 197"/>
                <a:gd name="T43" fmla="*/ 305116 h 181"/>
                <a:gd name="T44" fmla="*/ 577238 w 197"/>
                <a:gd name="T45" fmla="*/ 222969 h 181"/>
                <a:gd name="T46" fmla="*/ 768350 w 197"/>
                <a:gd name="T47" fmla="*/ 442027 h 181"/>
                <a:gd name="T48" fmla="*/ 768350 w 197"/>
                <a:gd name="T49" fmla="*/ 708025 h 1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97" h="181">
                  <a:moveTo>
                    <a:pt x="43" y="181"/>
                  </a:moveTo>
                  <a:cubicBezTo>
                    <a:pt x="5" y="181"/>
                    <a:pt x="5" y="181"/>
                    <a:pt x="5" y="181"/>
                  </a:cubicBezTo>
                  <a:cubicBezTo>
                    <a:pt x="5" y="58"/>
                    <a:pt x="5" y="58"/>
                    <a:pt x="5" y="58"/>
                  </a:cubicBezTo>
                  <a:cubicBezTo>
                    <a:pt x="43" y="58"/>
                    <a:pt x="43" y="58"/>
                    <a:pt x="43" y="58"/>
                  </a:cubicBezTo>
                  <a:lnTo>
                    <a:pt x="43" y="181"/>
                  </a:lnTo>
                  <a:close/>
                  <a:moveTo>
                    <a:pt x="23" y="43"/>
                  </a:moveTo>
                  <a:cubicBezTo>
                    <a:pt x="23" y="43"/>
                    <a:pt x="23" y="43"/>
                    <a:pt x="23" y="43"/>
                  </a:cubicBezTo>
                  <a:cubicBezTo>
                    <a:pt x="9" y="43"/>
                    <a:pt x="0" y="34"/>
                    <a:pt x="0" y="22"/>
                  </a:cubicBezTo>
                  <a:cubicBezTo>
                    <a:pt x="0" y="9"/>
                    <a:pt x="9" y="0"/>
                    <a:pt x="23" y="0"/>
                  </a:cubicBezTo>
                  <a:cubicBezTo>
                    <a:pt x="38" y="0"/>
                    <a:pt x="46" y="9"/>
                    <a:pt x="47" y="22"/>
                  </a:cubicBezTo>
                  <a:cubicBezTo>
                    <a:pt x="47" y="33"/>
                    <a:pt x="38" y="43"/>
                    <a:pt x="23" y="43"/>
                  </a:cubicBezTo>
                  <a:close/>
                  <a:moveTo>
                    <a:pt x="197" y="181"/>
                  </a:moveTo>
                  <a:cubicBezTo>
                    <a:pt x="153" y="181"/>
                    <a:pt x="153" y="181"/>
                    <a:pt x="153" y="181"/>
                  </a:cubicBezTo>
                  <a:cubicBezTo>
                    <a:pt x="153" y="118"/>
                    <a:pt x="153" y="118"/>
                    <a:pt x="153" y="118"/>
                  </a:cubicBezTo>
                  <a:cubicBezTo>
                    <a:pt x="153" y="101"/>
                    <a:pt x="147" y="90"/>
                    <a:pt x="132" y="90"/>
                  </a:cubicBezTo>
                  <a:cubicBezTo>
                    <a:pt x="120" y="90"/>
                    <a:pt x="114" y="97"/>
                    <a:pt x="111" y="105"/>
                  </a:cubicBezTo>
                  <a:cubicBezTo>
                    <a:pt x="110" y="107"/>
                    <a:pt x="110" y="111"/>
                    <a:pt x="110" y="115"/>
                  </a:cubicBezTo>
                  <a:cubicBezTo>
                    <a:pt x="110" y="181"/>
                    <a:pt x="110" y="181"/>
                    <a:pt x="110" y="181"/>
                  </a:cubicBezTo>
                  <a:cubicBezTo>
                    <a:pt x="67" y="181"/>
                    <a:pt x="67" y="181"/>
                    <a:pt x="67" y="181"/>
                  </a:cubicBezTo>
                  <a:cubicBezTo>
                    <a:pt x="67" y="181"/>
                    <a:pt x="67" y="69"/>
                    <a:pt x="67" y="58"/>
                  </a:cubicBezTo>
                  <a:cubicBezTo>
                    <a:pt x="110" y="58"/>
                    <a:pt x="110" y="58"/>
                    <a:pt x="110" y="58"/>
                  </a:cubicBezTo>
                  <a:cubicBezTo>
                    <a:pt x="110" y="78"/>
                    <a:pt x="110" y="78"/>
                    <a:pt x="110" y="78"/>
                  </a:cubicBezTo>
                  <a:cubicBezTo>
                    <a:pt x="112" y="69"/>
                    <a:pt x="126" y="57"/>
                    <a:pt x="148" y="57"/>
                  </a:cubicBezTo>
                  <a:cubicBezTo>
                    <a:pt x="175" y="57"/>
                    <a:pt x="197" y="75"/>
                    <a:pt x="197" y="113"/>
                  </a:cubicBezTo>
                  <a:lnTo>
                    <a:pt x="197" y="181"/>
                  </a:lnTo>
                  <a:close/>
                </a:path>
              </a:pathLst>
            </a:custGeom>
            <a:solidFill>
              <a:srgbClr val="97D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81" name="Freeform 38"/>
            <p:cNvSpPr>
              <a:spLocks/>
            </p:cNvSpPr>
            <p:nvPr/>
          </p:nvSpPr>
          <p:spPr bwMode="auto">
            <a:xfrm>
              <a:off x="9825038" y="520700"/>
              <a:ext cx="463550" cy="977900"/>
            </a:xfrm>
            <a:custGeom>
              <a:avLst/>
              <a:gdLst>
                <a:gd name="T0" fmla="*/ 101280 w 119"/>
                <a:gd name="T1" fmla="*/ 195580 h 250"/>
                <a:gd name="T2" fmla="*/ 101280 w 119"/>
                <a:gd name="T3" fmla="*/ 336398 h 250"/>
                <a:gd name="T4" fmla="*/ 0 w 119"/>
                <a:gd name="T5" fmla="*/ 336398 h 250"/>
                <a:gd name="T6" fmla="*/ 0 w 119"/>
                <a:gd name="T7" fmla="*/ 508508 h 250"/>
                <a:gd name="T8" fmla="*/ 101280 w 119"/>
                <a:gd name="T9" fmla="*/ 508508 h 250"/>
                <a:gd name="T10" fmla="*/ 101280 w 119"/>
                <a:gd name="T11" fmla="*/ 977900 h 250"/>
                <a:gd name="T12" fmla="*/ 307735 w 119"/>
                <a:gd name="T13" fmla="*/ 977900 h 250"/>
                <a:gd name="T14" fmla="*/ 307735 w 119"/>
                <a:gd name="T15" fmla="*/ 508508 h 250"/>
                <a:gd name="T16" fmla="*/ 444073 w 119"/>
                <a:gd name="T17" fmla="*/ 508508 h 250"/>
                <a:gd name="T18" fmla="*/ 463550 w 119"/>
                <a:gd name="T19" fmla="*/ 336398 h 250"/>
                <a:gd name="T20" fmla="*/ 307735 w 119"/>
                <a:gd name="T21" fmla="*/ 336398 h 250"/>
                <a:gd name="T22" fmla="*/ 307735 w 119"/>
                <a:gd name="T23" fmla="*/ 219050 h 250"/>
                <a:gd name="T24" fmla="*/ 350584 w 119"/>
                <a:gd name="T25" fmla="*/ 179934 h 250"/>
                <a:gd name="T26" fmla="*/ 463550 w 119"/>
                <a:gd name="T27" fmla="*/ 179934 h 250"/>
                <a:gd name="T28" fmla="*/ 463550 w 119"/>
                <a:gd name="T29" fmla="*/ 0 h 250"/>
                <a:gd name="T30" fmla="*/ 311630 w 119"/>
                <a:gd name="T31" fmla="*/ 0 h 250"/>
                <a:gd name="T32" fmla="*/ 101280 w 119"/>
                <a:gd name="T33" fmla="*/ 195580 h 2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9" h="250">
                  <a:moveTo>
                    <a:pt x="26" y="50"/>
                  </a:moveTo>
                  <a:cubicBezTo>
                    <a:pt x="26" y="57"/>
                    <a:pt x="26" y="86"/>
                    <a:pt x="26" y="86"/>
                  </a:cubicBezTo>
                  <a:cubicBezTo>
                    <a:pt x="0" y="86"/>
                    <a:pt x="0" y="86"/>
                    <a:pt x="0" y="86"/>
                  </a:cubicBezTo>
                  <a:cubicBezTo>
                    <a:pt x="0" y="130"/>
                    <a:pt x="0" y="130"/>
                    <a:pt x="0" y="130"/>
                  </a:cubicBezTo>
                  <a:cubicBezTo>
                    <a:pt x="26" y="130"/>
                    <a:pt x="26" y="130"/>
                    <a:pt x="26" y="130"/>
                  </a:cubicBezTo>
                  <a:cubicBezTo>
                    <a:pt x="26" y="250"/>
                    <a:pt x="26" y="250"/>
                    <a:pt x="26" y="250"/>
                  </a:cubicBezTo>
                  <a:cubicBezTo>
                    <a:pt x="79" y="250"/>
                    <a:pt x="79" y="250"/>
                    <a:pt x="79" y="250"/>
                  </a:cubicBezTo>
                  <a:cubicBezTo>
                    <a:pt x="79" y="130"/>
                    <a:pt x="79" y="130"/>
                    <a:pt x="79" y="130"/>
                  </a:cubicBezTo>
                  <a:cubicBezTo>
                    <a:pt x="114" y="130"/>
                    <a:pt x="114" y="130"/>
                    <a:pt x="114" y="130"/>
                  </a:cubicBezTo>
                  <a:cubicBezTo>
                    <a:pt x="114" y="130"/>
                    <a:pt x="118" y="109"/>
                    <a:pt x="119" y="86"/>
                  </a:cubicBezTo>
                  <a:cubicBezTo>
                    <a:pt x="115" y="86"/>
                    <a:pt x="79" y="86"/>
                    <a:pt x="79" y="86"/>
                  </a:cubicBezTo>
                  <a:cubicBezTo>
                    <a:pt x="79" y="86"/>
                    <a:pt x="79" y="60"/>
                    <a:pt x="79" y="56"/>
                  </a:cubicBezTo>
                  <a:cubicBezTo>
                    <a:pt x="79" y="52"/>
                    <a:pt x="85" y="46"/>
                    <a:pt x="90" y="46"/>
                  </a:cubicBezTo>
                  <a:cubicBezTo>
                    <a:pt x="96" y="46"/>
                    <a:pt x="108" y="46"/>
                    <a:pt x="119" y="46"/>
                  </a:cubicBezTo>
                  <a:cubicBezTo>
                    <a:pt x="119" y="40"/>
                    <a:pt x="119" y="19"/>
                    <a:pt x="119" y="0"/>
                  </a:cubicBezTo>
                  <a:cubicBezTo>
                    <a:pt x="104" y="0"/>
                    <a:pt x="88" y="0"/>
                    <a:pt x="80" y="0"/>
                  </a:cubicBezTo>
                  <a:cubicBezTo>
                    <a:pt x="24" y="0"/>
                    <a:pt x="26" y="44"/>
                    <a:pt x="26" y="50"/>
                  </a:cubicBezTo>
                  <a:close/>
                </a:path>
              </a:pathLst>
            </a:custGeom>
            <a:solidFill>
              <a:srgbClr val="37B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82" name="Freeform 39"/>
            <p:cNvSpPr>
              <a:spLocks noEditPoints="1"/>
            </p:cNvSpPr>
            <p:nvPr/>
          </p:nvSpPr>
          <p:spPr bwMode="auto">
            <a:xfrm>
              <a:off x="9747250" y="2790825"/>
              <a:ext cx="854075" cy="812800"/>
            </a:xfrm>
            <a:custGeom>
              <a:avLst/>
              <a:gdLst>
                <a:gd name="T0" fmla="*/ 854075 w 219"/>
                <a:gd name="T1" fmla="*/ 191477 h 208"/>
                <a:gd name="T2" fmla="*/ 721479 w 219"/>
                <a:gd name="T3" fmla="*/ 324338 h 208"/>
                <a:gd name="T4" fmla="*/ 662981 w 219"/>
                <a:gd name="T5" fmla="*/ 191477 h 208"/>
                <a:gd name="T6" fmla="*/ 530384 w 219"/>
                <a:gd name="T7" fmla="*/ 132862 h 208"/>
                <a:gd name="T8" fmla="*/ 662981 w 219"/>
                <a:gd name="T9" fmla="*/ 0 h 208"/>
                <a:gd name="T10" fmla="*/ 721479 w 219"/>
                <a:gd name="T11" fmla="*/ 132862 h 208"/>
                <a:gd name="T12" fmla="*/ 499185 w 219"/>
                <a:gd name="T13" fmla="*/ 562708 h 208"/>
                <a:gd name="T14" fmla="*/ 491386 w 219"/>
                <a:gd name="T15" fmla="*/ 683846 h 208"/>
                <a:gd name="T16" fmla="*/ 347090 w 219"/>
                <a:gd name="T17" fmla="*/ 793262 h 208"/>
                <a:gd name="T18" fmla="*/ 128696 w 219"/>
                <a:gd name="T19" fmla="*/ 801077 h 208"/>
                <a:gd name="T20" fmla="*/ 11700 w 219"/>
                <a:gd name="T21" fmla="*/ 715108 h 208"/>
                <a:gd name="T22" fmla="*/ 15600 w 219"/>
                <a:gd name="T23" fmla="*/ 593969 h 208"/>
                <a:gd name="T24" fmla="*/ 132596 w 219"/>
                <a:gd name="T25" fmla="*/ 504092 h 208"/>
                <a:gd name="T26" fmla="*/ 241793 w 219"/>
                <a:gd name="T27" fmla="*/ 484554 h 208"/>
                <a:gd name="T28" fmla="*/ 261292 w 219"/>
                <a:gd name="T29" fmla="*/ 449385 h 208"/>
                <a:gd name="T30" fmla="*/ 257392 w 219"/>
                <a:gd name="T31" fmla="*/ 386862 h 208"/>
                <a:gd name="T32" fmla="*/ 245693 w 219"/>
                <a:gd name="T33" fmla="*/ 367323 h 208"/>
                <a:gd name="T34" fmla="*/ 152096 w 219"/>
                <a:gd name="T35" fmla="*/ 355600 h 208"/>
                <a:gd name="T36" fmla="*/ 62398 w 219"/>
                <a:gd name="T37" fmla="*/ 261815 h 208"/>
                <a:gd name="T38" fmla="*/ 70198 w 219"/>
                <a:gd name="T39" fmla="*/ 125046 h 208"/>
                <a:gd name="T40" fmla="*/ 218394 w 219"/>
                <a:gd name="T41" fmla="*/ 11723 h 208"/>
                <a:gd name="T42" fmla="*/ 530384 w 219"/>
                <a:gd name="T43" fmla="*/ 0 h 208"/>
                <a:gd name="T44" fmla="*/ 397788 w 219"/>
                <a:gd name="T45" fmla="*/ 39077 h 208"/>
                <a:gd name="T46" fmla="*/ 444587 w 219"/>
                <a:gd name="T47" fmla="*/ 85969 h 208"/>
                <a:gd name="T48" fmla="*/ 471886 w 219"/>
                <a:gd name="T49" fmla="*/ 179754 h 208"/>
                <a:gd name="T50" fmla="*/ 444587 w 219"/>
                <a:gd name="T51" fmla="*/ 273538 h 208"/>
                <a:gd name="T52" fmla="*/ 382189 w 219"/>
                <a:gd name="T53" fmla="*/ 332154 h 208"/>
                <a:gd name="T54" fmla="*/ 350990 w 219"/>
                <a:gd name="T55" fmla="*/ 386862 h 208"/>
                <a:gd name="T56" fmla="*/ 378289 w 219"/>
                <a:gd name="T57" fmla="*/ 429846 h 208"/>
                <a:gd name="T58" fmla="*/ 452387 w 219"/>
                <a:gd name="T59" fmla="*/ 492369 h 208"/>
                <a:gd name="T60" fmla="*/ 499185 w 219"/>
                <a:gd name="T61" fmla="*/ 562708 h 208"/>
                <a:gd name="T62" fmla="*/ 350990 w 219"/>
                <a:gd name="T63" fmla="*/ 308708 h 208"/>
                <a:gd name="T64" fmla="*/ 378289 w 219"/>
                <a:gd name="T65" fmla="*/ 230554 h 208"/>
                <a:gd name="T66" fmla="*/ 343190 w 219"/>
                <a:gd name="T67" fmla="*/ 105508 h 208"/>
                <a:gd name="T68" fmla="*/ 245693 w 219"/>
                <a:gd name="T69" fmla="*/ 35169 h 208"/>
                <a:gd name="T70" fmla="*/ 167695 w 219"/>
                <a:gd name="T71" fmla="*/ 70338 h 208"/>
                <a:gd name="T72" fmla="*/ 144296 w 219"/>
                <a:gd name="T73" fmla="*/ 148492 h 208"/>
                <a:gd name="T74" fmla="*/ 179395 w 219"/>
                <a:gd name="T75" fmla="*/ 269631 h 208"/>
                <a:gd name="T76" fmla="*/ 280792 w 219"/>
                <a:gd name="T77" fmla="*/ 339969 h 208"/>
                <a:gd name="T78" fmla="*/ 436787 w 219"/>
                <a:gd name="T79" fmla="*/ 652585 h 208"/>
                <a:gd name="T80" fmla="*/ 409488 w 219"/>
                <a:gd name="T81" fmla="*/ 582246 h 208"/>
                <a:gd name="T82" fmla="*/ 319791 w 219"/>
                <a:gd name="T83" fmla="*/ 511908 h 208"/>
                <a:gd name="T84" fmla="*/ 296391 w 219"/>
                <a:gd name="T85" fmla="*/ 511908 h 208"/>
                <a:gd name="T86" fmla="*/ 253493 w 219"/>
                <a:gd name="T87" fmla="*/ 511908 h 208"/>
                <a:gd name="T88" fmla="*/ 183295 w 219"/>
                <a:gd name="T89" fmla="*/ 527538 h 208"/>
                <a:gd name="T90" fmla="*/ 128696 w 219"/>
                <a:gd name="T91" fmla="*/ 558800 h 208"/>
                <a:gd name="T92" fmla="*/ 93597 w 219"/>
                <a:gd name="T93" fmla="*/ 636954 h 208"/>
                <a:gd name="T94" fmla="*/ 280792 w 219"/>
                <a:gd name="T95" fmla="*/ 765908 h 208"/>
                <a:gd name="T96" fmla="*/ 436787 w 219"/>
                <a:gd name="T97" fmla="*/ 652585 h 2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 h="208">
                  <a:moveTo>
                    <a:pt x="219" y="34"/>
                  </a:moveTo>
                  <a:cubicBezTo>
                    <a:pt x="219" y="49"/>
                    <a:pt x="219" y="49"/>
                    <a:pt x="219" y="49"/>
                  </a:cubicBezTo>
                  <a:cubicBezTo>
                    <a:pt x="185" y="49"/>
                    <a:pt x="185" y="49"/>
                    <a:pt x="185" y="49"/>
                  </a:cubicBezTo>
                  <a:cubicBezTo>
                    <a:pt x="185" y="83"/>
                    <a:pt x="185" y="83"/>
                    <a:pt x="185" y="83"/>
                  </a:cubicBezTo>
                  <a:cubicBezTo>
                    <a:pt x="170" y="83"/>
                    <a:pt x="170" y="83"/>
                    <a:pt x="170" y="83"/>
                  </a:cubicBezTo>
                  <a:cubicBezTo>
                    <a:pt x="170" y="49"/>
                    <a:pt x="170" y="49"/>
                    <a:pt x="170" y="49"/>
                  </a:cubicBezTo>
                  <a:cubicBezTo>
                    <a:pt x="136" y="49"/>
                    <a:pt x="136" y="49"/>
                    <a:pt x="136" y="49"/>
                  </a:cubicBezTo>
                  <a:cubicBezTo>
                    <a:pt x="136" y="34"/>
                    <a:pt x="136" y="34"/>
                    <a:pt x="136" y="34"/>
                  </a:cubicBezTo>
                  <a:cubicBezTo>
                    <a:pt x="170" y="34"/>
                    <a:pt x="170" y="34"/>
                    <a:pt x="170" y="34"/>
                  </a:cubicBezTo>
                  <a:cubicBezTo>
                    <a:pt x="170" y="0"/>
                    <a:pt x="170" y="0"/>
                    <a:pt x="170" y="0"/>
                  </a:cubicBezTo>
                  <a:cubicBezTo>
                    <a:pt x="185" y="0"/>
                    <a:pt x="185" y="0"/>
                    <a:pt x="185" y="0"/>
                  </a:cubicBezTo>
                  <a:cubicBezTo>
                    <a:pt x="185" y="34"/>
                    <a:pt x="185" y="34"/>
                    <a:pt x="185" y="34"/>
                  </a:cubicBezTo>
                  <a:lnTo>
                    <a:pt x="219" y="34"/>
                  </a:lnTo>
                  <a:close/>
                  <a:moveTo>
                    <a:pt x="128" y="144"/>
                  </a:moveTo>
                  <a:cubicBezTo>
                    <a:pt x="130" y="147"/>
                    <a:pt x="130" y="152"/>
                    <a:pt x="130" y="156"/>
                  </a:cubicBezTo>
                  <a:cubicBezTo>
                    <a:pt x="130" y="163"/>
                    <a:pt x="129" y="169"/>
                    <a:pt x="126" y="175"/>
                  </a:cubicBezTo>
                  <a:cubicBezTo>
                    <a:pt x="122" y="181"/>
                    <a:pt x="118" y="187"/>
                    <a:pt x="112" y="192"/>
                  </a:cubicBezTo>
                  <a:cubicBezTo>
                    <a:pt x="106" y="196"/>
                    <a:pt x="98" y="200"/>
                    <a:pt x="89" y="203"/>
                  </a:cubicBezTo>
                  <a:cubicBezTo>
                    <a:pt x="80" y="206"/>
                    <a:pt x="70" y="208"/>
                    <a:pt x="58" y="208"/>
                  </a:cubicBezTo>
                  <a:cubicBezTo>
                    <a:pt x="49" y="208"/>
                    <a:pt x="40" y="207"/>
                    <a:pt x="33" y="205"/>
                  </a:cubicBezTo>
                  <a:cubicBezTo>
                    <a:pt x="25" y="202"/>
                    <a:pt x="19" y="199"/>
                    <a:pt x="14" y="196"/>
                  </a:cubicBezTo>
                  <a:cubicBezTo>
                    <a:pt x="9" y="192"/>
                    <a:pt x="6" y="188"/>
                    <a:pt x="3" y="183"/>
                  </a:cubicBezTo>
                  <a:cubicBezTo>
                    <a:pt x="1" y="179"/>
                    <a:pt x="0" y="174"/>
                    <a:pt x="0" y="169"/>
                  </a:cubicBezTo>
                  <a:cubicBezTo>
                    <a:pt x="0" y="164"/>
                    <a:pt x="1" y="158"/>
                    <a:pt x="4" y="152"/>
                  </a:cubicBezTo>
                  <a:cubicBezTo>
                    <a:pt x="7" y="146"/>
                    <a:pt x="13" y="140"/>
                    <a:pt x="21" y="136"/>
                  </a:cubicBezTo>
                  <a:cubicBezTo>
                    <a:pt x="25" y="133"/>
                    <a:pt x="30" y="131"/>
                    <a:pt x="34" y="129"/>
                  </a:cubicBezTo>
                  <a:cubicBezTo>
                    <a:pt x="39" y="128"/>
                    <a:pt x="44" y="127"/>
                    <a:pt x="49" y="126"/>
                  </a:cubicBezTo>
                  <a:cubicBezTo>
                    <a:pt x="53" y="125"/>
                    <a:pt x="58" y="124"/>
                    <a:pt x="62" y="124"/>
                  </a:cubicBezTo>
                  <a:cubicBezTo>
                    <a:pt x="66" y="123"/>
                    <a:pt x="70" y="123"/>
                    <a:pt x="73" y="123"/>
                  </a:cubicBezTo>
                  <a:cubicBezTo>
                    <a:pt x="71" y="120"/>
                    <a:pt x="69" y="118"/>
                    <a:pt x="67" y="115"/>
                  </a:cubicBezTo>
                  <a:cubicBezTo>
                    <a:pt x="66" y="112"/>
                    <a:pt x="65" y="109"/>
                    <a:pt x="65" y="104"/>
                  </a:cubicBezTo>
                  <a:cubicBezTo>
                    <a:pt x="65" y="102"/>
                    <a:pt x="65" y="100"/>
                    <a:pt x="66" y="99"/>
                  </a:cubicBezTo>
                  <a:cubicBezTo>
                    <a:pt x="66" y="97"/>
                    <a:pt x="67" y="95"/>
                    <a:pt x="67" y="94"/>
                  </a:cubicBezTo>
                  <a:cubicBezTo>
                    <a:pt x="66" y="94"/>
                    <a:pt x="65" y="94"/>
                    <a:pt x="63" y="94"/>
                  </a:cubicBezTo>
                  <a:cubicBezTo>
                    <a:pt x="62" y="94"/>
                    <a:pt x="60" y="94"/>
                    <a:pt x="59" y="94"/>
                  </a:cubicBezTo>
                  <a:cubicBezTo>
                    <a:pt x="51" y="94"/>
                    <a:pt x="45" y="93"/>
                    <a:pt x="39" y="91"/>
                  </a:cubicBezTo>
                  <a:cubicBezTo>
                    <a:pt x="34" y="88"/>
                    <a:pt x="29" y="85"/>
                    <a:pt x="25" y="81"/>
                  </a:cubicBezTo>
                  <a:cubicBezTo>
                    <a:pt x="21" y="77"/>
                    <a:pt x="18" y="72"/>
                    <a:pt x="16" y="67"/>
                  </a:cubicBezTo>
                  <a:cubicBezTo>
                    <a:pt x="14" y="62"/>
                    <a:pt x="13" y="57"/>
                    <a:pt x="13" y="52"/>
                  </a:cubicBezTo>
                  <a:cubicBezTo>
                    <a:pt x="13" y="45"/>
                    <a:pt x="15" y="39"/>
                    <a:pt x="18" y="32"/>
                  </a:cubicBezTo>
                  <a:cubicBezTo>
                    <a:pt x="21" y="26"/>
                    <a:pt x="25" y="20"/>
                    <a:pt x="31" y="15"/>
                  </a:cubicBezTo>
                  <a:cubicBezTo>
                    <a:pt x="39" y="9"/>
                    <a:pt x="47" y="5"/>
                    <a:pt x="56" y="3"/>
                  </a:cubicBezTo>
                  <a:cubicBezTo>
                    <a:pt x="64" y="1"/>
                    <a:pt x="72" y="0"/>
                    <a:pt x="80" y="0"/>
                  </a:cubicBezTo>
                  <a:cubicBezTo>
                    <a:pt x="136" y="0"/>
                    <a:pt x="136" y="0"/>
                    <a:pt x="136" y="0"/>
                  </a:cubicBezTo>
                  <a:cubicBezTo>
                    <a:pt x="118" y="10"/>
                    <a:pt x="118" y="10"/>
                    <a:pt x="118" y="10"/>
                  </a:cubicBezTo>
                  <a:cubicBezTo>
                    <a:pt x="102" y="10"/>
                    <a:pt x="102" y="10"/>
                    <a:pt x="102" y="10"/>
                  </a:cubicBezTo>
                  <a:cubicBezTo>
                    <a:pt x="103" y="11"/>
                    <a:pt x="105" y="13"/>
                    <a:pt x="107" y="15"/>
                  </a:cubicBezTo>
                  <a:cubicBezTo>
                    <a:pt x="109" y="17"/>
                    <a:pt x="112" y="19"/>
                    <a:pt x="114" y="22"/>
                  </a:cubicBezTo>
                  <a:cubicBezTo>
                    <a:pt x="116" y="25"/>
                    <a:pt x="117" y="29"/>
                    <a:pt x="119" y="33"/>
                  </a:cubicBezTo>
                  <a:cubicBezTo>
                    <a:pt x="120" y="37"/>
                    <a:pt x="121" y="41"/>
                    <a:pt x="121" y="46"/>
                  </a:cubicBezTo>
                  <a:cubicBezTo>
                    <a:pt x="121" y="52"/>
                    <a:pt x="120" y="56"/>
                    <a:pt x="119" y="60"/>
                  </a:cubicBezTo>
                  <a:cubicBezTo>
                    <a:pt x="118" y="64"/>
                    <a:pt x="116" y="67"/>
                    <a:pt x="114" y="70"/>
                  </a:cubicBezTo>
                  <a:cubicBezTo>
                    <a:pt x="112" y="73"/>
                    <a:pt x="109" y="76"/>
                    <a:pt x="106" y="78"/>
                  </a:cubicBezTo>
                  <a:cubicBezTo>
                    <a:pt x="104" y="81"/>
                    <a:pt x="101" y="83"/>
                    <a:pt x="98" y="85"/>
                  </a:cubicBezTo>
                  <a:cubicBezTo>
                    <a:pt x="96" y="87"/>
                    <a:pt x="94" y="89"/>
                    <a:pt x="93" y="91"/>
                  </a:cubicBezTo>
                  <a:cubicBezTo>
                    <a:pt x="91" y="93"/>
                    <a:pt x="90" y="96"/>
                    <a:pt x="90" y="99"/>
                  </a:cubicBezTo>
                  <a:cubicBezTo>
                    <a:pt x="90" y="102"/>
                    <a:pt x="91" y="104"/>
                    <a:pt x="93" y="106"/>
                  </a:cubicBezTo>
                  <a:cubicBezTo>
                    <a:pt x="94" y="108"/>
                    <a:pt x="96" y="109"/>
                    <a:pt x="97" y="110"/>
                  </a:cubicBezTo>
                  <a:cubicBezTo>
                    <a:pt x="107" y="118"/>
                    <a:pt x="107" y="118"/>
                    <a:pt x="107" y="118"/>
                  </a:cubicBezTo>
                  <a:cubicBezTo>
                    <a:pt x="110" y="121"/>
                    <a:pt x="113" y="123"/>
                    <a:pt x="116" y="126"/>
                  </a:cubicBezTo>
                  <a:cubicBezTo>
                    <a:pt x="119" y="128"/>
                    <a:pt x="121" y="131"/>
                    <a:pt x="123" y="134"/>
                  </a:cubicBezTo>
                  <a:cubicBezTo>
                    <a:pt x="125" y="137"/>
                    <a:pt x="127" y="140"/>
                    <a:pt x="128" y="144"/>
                  </a:cubicBezTo>
                  <a:close/>
                  <a:moveTo>
                    <a:pt x="82" y="85"/>
                  </a:moveTo>
                  <a:cubicBezTo>
                    <a:pt x="85" y="83"/>
                    <a:pt x="88" y="81"/>
                    <a:pt x="90" y="79"/>
                  </a:cubicBezTo>
                  <a:cubicBezTo>
                    <a:pt x="93" y="76"/>
                    <a:pt x="95" y="73"/>
                    <a:pt x="96" y="69"/>
                  </a:cubicBezTo>
                  <a:cubicBezTo>
                    <a:pt x="97" y="65"/>
                    <a:pt x="97" y="62"/>
                    <a:pt x="97" y="59"/>
                  </a:cubicBezTo>
                  <a:cubicBezTo>
                    <a:pt x="97" y="54"/>
                    <a:pt x="96" y="49"/>
                    <a:pt x="95" y="43"/>
                  </a:cubicBezTo>
                  <a:cubicBezTo>
                    <a:pt x="93" y="37"/>
                    <a:pt x="91" y="32"/>
                    <a:pt x="88" y="27"/>
                  </a:cubicBezTo>
                  <a:cubicBezTo>
                    <a:pt x="85" y="21"/>
                    <a:pt x="82" y="17"/>
                    <a:pt x="77" y="14"/>
                  </a:cubicBezTo>
                  <a:cubicBezTo>
                    <a:pt x="73" y="10"/>
                    <a:pt x="68" y="9"/>
                    <a:pt x="63" y="9"/>
                  </a:cubicBezTo>
                  <a:cubicBezTo>
                    <a:pt x="59" y="9"/>
                    <a:pt x="55" y="10"/>
                    <a:pt x="52" y="11"/>
                  </a:cubicBezTo>
                  <a:cubicBezTo>
                    <a:pt x="48" y="13"/>
                    <a:pt x="46" y="15"/>
                    <a:pt x="43" y="18"/>
                  </a:cubicBezTo>
                  <a:cubicBezTo>
                    <a:pt x="41" y="21"/>
                    <a:pt x="40" y="24"/>
                    <a:pt x="39" y="27"/>
                  </a:cubicBezTo>
                  <a:cubicBezTo>
                    <a:pt x="38" y="31"/>
                    <a:pt x="37" y="34"/>
                    <a:pt x="37" y="38"/>
                  </a:cubicBezTo>
                  <a:cubicBezTo>
                    <a:pt x="37" y="43"/>
                    <a:pt x="38" y="48"/>
                    <a:pt x="40" y="53"/>
                  </a:cubicBezTo>
                  <a:cubicBezTo>
                    <a:pt x="41" y="59"/>
                    <a:pt x="43" y="64"/>
                    <a:pt x="46" y="69"/>
                  </a:cubicBezTo>
                  <a:cubicBezTo>
                    <a:pt x="49" y="74"/>
                    <a:pt x="52" y="78"/>
                    <a:pt x="56" y="82"/>
                  </a:cubicBezTo>
                  <a:cubicBezTo>
                    <a:pt x="61" y="85"/>
                    <a:pt x="66" y="87"/>
                    <a:pt x="72" y="87"/>
                  </a:cubicBezTo>
                  <a:cubicBezTo>
                    <a:pt x="75" y="87"/>
                    <a:pt x="78" y="86"/>
                    <a:pt x="82" y="85"/>
                  </a:cubicBezTo>
                  <a:close/>
                  <a:moveTo>
                    <a:pt x="112" y="167"/>
                  </a:moveTo>
                  <a:cubicBezTo>
                    <a:pt x="112" y="163"/>
                    <a:pt x="111" y="160"/>
                    <a:pt x="110" y="158"/>
                  </a:cubicBezTo>
                  <a:cubicBezTo>
                    <a:pt x="109" y="155"/>
                    <a:pt x="107" y="152"/>
                    <a:pt x="105" y="149"/>
                  </a:cubicBezTo>
                  <a:cubicBezTo>
                    <a:pt x="102" y="146"/>
                    <a:pt x="99" y="144"/>
                    <a:pt x="96" y="141"/>
                  </a:cubicBezTo>
                  <a:cubicBezTo>
                    <a:pt x="92" y="138"/>
                    <a:pt x="87" y="135"/>
                    <a:pt x="82" y="131"/>
                  </a:cubicBezTo>
                  <a:cubicBezTo>
                    <a:pt x="81" y="131"/>
                    <a:pt x="80" y="131"/>
                    <a:pt x="79" y="131"/>
                  </a:cubicBezTo>
                  <a:cubicBezTo>
                    <a:pt x="79" y="131"/>
                    <a:pt x="77" y="131"/>
                    <a:pt x="76" y="131"/>
                  </a:cubicBezTo>
                  <a:cubicBezTo>
                    <a:pt x="75" y="131"/>
                    <a:pt x="74" y="131"/>
                    <a:pt x="72" y="131"/>
                  </a:cubicBezTo>
                  <a:cubicBezTo>
                    <a:pt x="70" y="131"/>
                    <a:pt x="68" y="131"/>
                    <a:pt x="65" y="131"/>
                  </a:cubicBezTo>
                  <a:cubicBezTo>
                    <a:pt x="62" y="132"/>
                    <a:pt x="59" y="132"/>
                    <a:pt x="56" y="133"/>
                  </a:cubicBezTo>
                  <a:cubicBezTo>
                    <a:pt x="53" y="133"/>
                    <a:pt x="50" y="134"/>
                    <a:pt x="47" y="135"/>
                  </a:cubicBezTo>
                  <a:cubicBezTo>
                    <a:pt x="46" y="136"/>
                    <a:pt x="44" y="136"/>
                    <a:pt x="41" y="138"/>
                  </a:cubicBezTo>
                  <a:cubicBezTo>
                    <a:pt x="39" y="139"/>
                    <a:pt x="36" y="140"/>
                    <a:pt x="33" y="143"/>
                  </a:cubicBezTo>
                  <a:cubicBezTo>
                    <a:pt x="31" y="145"/>
                    <a:pt x="29" y="148"/>
                    <a:pt x="27" y="151"/>
                  </a:cubicBezTo>
                  <a:cubicBezTo>
                    <a:pt x="25" y="154"/>
                    <a:pt x="24" y="158"/>
                    <a:pt x="24" y="163"/>
                  </a:cubicBezTo>
                  <a:cubicBezTo>
                    <a:pt x="24" y="173"/>
                    <a:pt x="28" y="181"/>
                    <a:pt x="37" y="187"/>
                  </a:cubicBezTo>
                  <a:cubicBezTo>
                    <a:pt x="45" y="193"/>
                    <a:pt x="57" y="196"/>
                    <a:pt x="72" y="196"/>
                  </a:cubicBezTo>
                  <a:cubicBezTo>
                    <a:pt x="85" y="196"/>
                    <a:pt x="95" y="194"/>
                    <a:pt x="102" y="188"/>
                  </a:cubicBezTo>
                  <a:cubicBezTo>
                    <a:pt x="109" y="183"/>
                    <a:pt x="112" y="175"/>
                    <a:pt x="112" y="167"/>
                  </a:cubicBezTo>
                  <a:close/>
                </a:path>
              </a:pathLst>
            </a:custGeom>
            <a:solidFill>
              <a:srgbClr val="89D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83" name="Freeform 40"/>
            <p:cNvSpPr>
              <a:spLocks/>
            </p:cNvSpPr>
            <p:nvPr/>
          </p:nvSpPr>
          <p:spPr bwMode="auto">
            <a:xfrm>
              <a:off x="1769568" y="635000"/>
              <a:ext cx="1038224" cy="839788"/>
            </a:xfrm>
            <a:custGeom>
              <a:avLst/>
              <a:gdLst>
                <a:gd name="T0" fmla="*/ 1038225 w 266"/>
                <a:gd name="T1" fmla="*/ 97650 h 215"/>
                <a:gd name="T2" fmla="*/ 913326 w 266"/>
                <a:gd name="T3" fmla="*/ 132804 h 215"/>
                <a:gd name="T4" fmla="*/ 1007000 w 266"/>
                <a:gd name="T5" fmla="*/ 15624 h 215"/>
                <a:gd name="T6" fmla="*/ 874295 w 266"/>
                <a:gd name="T7" fmla="*/ 66402 h 215"/>
                <a:gd name="T8" fmla="*/ 718171 w 266"/>
                <a:gd name="T9" fmla="*/ 0 h 215"/>
                <a:gd name="T10" fmla="*/ 507403 w 266"/>
                <a:gd name="T11" fmla="*/ 210923 h 215"/>
                <a:gd name="T12" fmla="*/ 511306 w 266"/>
                <a:gd name="T13" fmla="*/ 261701 h 215"/>
                <a:gd name="T14" fmla="*/ 74159 w 266"/>
                <a:gd name="T15" fmla="*/ 39060 h 215"/>
                <a:gd name="T16" fmla="*/ 46837 w 266"/>
                <a:gd name="T17" fmla="*/ 144521 h 215"/>
                <a:gd name="T18" fmla="*/ 140512 w 266"/>
                <a:gd name="T19" fmla="*/ 320291 h 215"/>
                <a:gd name="T20" fmla="*/ 42934 w 266"/>
                <a:gd name="T21" fmla="*/ 296855 h 215"/>
                <a:gd name="T22" fmla="*/ 42934 w 266"/>
                <a:gd name="T23" fmla="*/ 296855 h 215"/>
                <a:gd name="T24" fmla="*/ 214671 w 266"/>
                <a:gd name="T25" fmla="*/ 507778 h 215"/>
                <a:gd name="T26" fmla="*/ 156124 w 266"/>
                <a:gd name="T27" fmla="*/ 515590 h 215"/>
                <a:gd name="T28" fmla="*/ 117093 w 266"/>
                <a:gd name="T29" fmla="*/ 511684 h 215"/>
                <a:gd name="T30" fmla="*/ 316151 w 266"/>
                <a:gd name="T31" fmla="*/ 656206 h 215"/>
                <a:gd name="T32" fmla="*/ 50740 w 266"/>
                <a:gd name="T33" fmla="*/ 749949 h 215"/>
                <a:gd name="T34" fmla="*/ 0 w 266"/>
                <a:gd name="T35" fmla="*/ 746043 h 215"/>
                <a:gd name="T36" fmla="*/ 327861 w 266"/>
                <a:gd name="T37" fmla="*/ 839787 h 215"/>
                <a:gd name="T38" fmla="*/ 932841 w 266"/>
                <a:gd name="T39" fmla="*/ 234359 h 215"/>
                <a:gd name="T40" fmla="*/ 932841 w 266"/>
                <a:gd name="T41" fmla="*/ 207017 h 215"/>
                <a:gd name="T42" fmla="*/ 1038225 w 266"/>
                <a:gd name="T43" fmla="*/ 97650 h 21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6" h="215">
                  <a:moveTo>
                    <a:pt x="266" y="25"/>
                  </a:moveTo>
                  <a:cubicBezTo>
                    <a:pt x="256" y="30"/>
                    <a:pt x="245" y="32"/>
                    <a:pt x="234" y="34"/>
                  </a:cubicBezTo>
                  <a:cubicBezTo>
                    <a:pt x="246" y="27"/>
                    <a:pt x="254" y="16"/>
                    <a:pt x="258" y="4"/>
                  </a:cubicBezTo>
                  <a:cubicBezTo>
                    <a:pt x="248" y="10"/>
                    <a:pt x="236" y="14"/>
                    <a:pt x="224" y="17"/>
                  </a:cubicBezTo>
                  <a:cubicBezTo>
                    <a:pt x="214" y="6"/>
                    <a:pt x="200" y="0"/>
                    <a:pt x="184" y="0"/>
                  </a:cubicBezTo>
                  <a:cubicBezTo>
                    <a:pt x="154" y="0"/>
                    <a:pt x="130" y="24"/>
                    <a:pt x="130" y="54"/>
                  </a:cubicBezTo>
                  <a:cubicBezTo>
                    <a:pt x="130" y="58"/>
                    <a:pt x="130" y="63"/>
                    <a:pt x="131" y="67"/>
                  </a:cubicBezTo>
                  <a:cubicBezTo>
                    <a:pt x="86" y="64"/>
                    <a:pt x="46" y="43"/>
                    <a:pt x="19" y="10"/>
                  </a:cubicBezTo>
                  <a:cubicBezTo>
                    <a:pt x="14" y="18"/>
                    <a:pt x="12" y="27"/>
                    <a:pt x="12" y="37"/>
                  </a:cubicBezTo>
                  <a:cubicBezTo>
                    <a:pt x="12" y="56"/>
                    <a:pt x="21" y="73"/>
                    <a:pt x="36" y="82"/>
                  </a:cubicBezTo>
                  <a:cubicBezTo>
                    <a:pt x="27" y="82"/>
                    <a:pt x="18" y="80"/>
                    <a:pt x="11" y="76"/>
                  </a:cubicBezTo>
                  <a:cubicBezTo>
                    <a:pt x="11" y="76"/>
                    <a:pt x="11" y="76"/>
                    <a:pt x="11" y="76"/>
                  </a:cubicBezTo>
                  <a:cubicBezTo>
                    <a:pt x="11" y="103"/>
                    <a:pt x="30" y="125"/>
                    <a:pt x="55" y="130"/>
                  </a:cubicBezTo>
                  <a:cubicBezTo>
                    <a:pt x="50" y="131"/>
                    <a:pt x="45" y="132"/>
                    <a:pt x="40" y="132"/>
                  </a:cubicBezTo>
                  <a:cubicBezTo>
                    <a:pt x="37" y="132"/>
                    <a:pt x="33" y="131"/>
                    <a:pt x="30" y="131"/>
                  </a:cubicBezTo>
                  <a:cubicBezTo>
                    <a:pt x="37" y="152"/>
                    <a:pt x="57" y="168"/>
                    <a:pt x="81" y="168"/>
                  </a:cubicBezTo>
                  <a:cubicBezTo>
                    <a:pt x="62" y="183"/>
                    <a:pt x="39" y="192"/>
                    <a:pt x="13" y="192"/>
                  </a:cubicBezTo>
                  <a:cubicBezTo>
                    <a:pt x="9" y="192"/>
                    <a:pt x="5" y="191"/>
                    <a:pt x="0" y="191"/>
                  </a:cubicBezTo>
                  <a:cubicBezTo>
                    <a:pt x="25" y="206"/>
                    <a:pt x="53" y="215"/>
                    <a:pt x="84" y="215"/>
                  </a:cubicBezTo>
                  <a:cubicBezTo>
                    <a:pt x="184" y="215"/>
                    <a:pt x="239" y="132"/>
                    <a:pt x="239" y="60"/>
                  </a:cubicBezTo>
                  <a:cubicBezTo>
                    <a:pt x="239" y="58"/>
                    <a:pt x="239" y="56"/>
                    <a:pt x="239" y="53"/>
                  </a:cubicBezTo>
                  <a:cubicBezTo>
                    <a:pt x="249" y="46"/>
                    <a:pt x="258" y="36"/>
                    <a:pt x="266" y="25"/>
                  </a:cubicBezTo>
                  <a:close/>
                </a:path>
              </a:pathLst>
            </a:custGeom>
            <a:solidFill>
              <a:srgbClr val="0059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84" name="Freeform 41"/>
            <p:cNvSpPr>
              <a:spLocks noEditPoints="1"/>
            </p:cNvSpPr>
            <p:nvPr/>
          </p:nvSpPr>
          <p:spPr bwMode="auto">
            <a:xfrm>
              <a:off x="1817688" y="4860925"/>
              <a:ext cx="711200" cy="711200"/>
            </a:xfrm>
            <a:custGeom>
              <a:avLst/>
              <a:gdLst>
                <a:gd name="T0" fmla="*/ 160215 w 182"/>
                <a:gd name="T1" fmla="*/ 547077 h 182"/>
                <a:gd name="T2" fmla="*/ 187569 w 182"/>
                <a:gd name="T3" fmla="*/ 613508 h 182"/>
                <a:gd name="T4" fmla="*/ 160215 w 182"/>
                <a:gd name="T5" fmla="*/ 679938 h 182"/>
                <a:gd name="T6" fmla="*/ 160215 w 182"/>
                <a:gd name="T7" fmla="*/ 679938 h 182"/>
                <a:gd name="T8" fmla="*/ 93785 w 182"/>
                <a:gd name="T9" fmla="*/ 707292 h 182"/>
                <a:gd name="T10" fmla="*/ 27354 w 182"/>
                <a:gd name="T11" fmla="*/ 679938 h 182"/>
                <a:gd name="T12" fmla="*/ 0 w 182"/>
                <a:gd name="T13" fmla="*/ 613508 h 182"/>
                <a:gd name="T14" fmla="*/ 27354 w 182"/>
                <a:gd name="T15" fmla="*/ 547077 h 182"/>
                <a:gd name="T16" fmla="*/ 27354 w 182"/>
                <a:gd name="T17" fmla="*/ 547077 h 182"/>
                <a:gd name="T18" fmla="*/ 93785 w 182"/>
                <a:gd name="T19" fmla="*/ 519723 h 182"/>
                <a:gd name="T20" fmla="*/ 160215 w 182"/>
                <a:gd name="T21" fmla="*/ 547077 h 182"/>
                <a:gd name="T22" fmla="*/ 160215 w 182"/>
                <a:gd name="T23" fmla="*/ 547077 h 182"/>
                <a:gd name="T24" fmla="*/ 160215 w 182"/>
                <a:gd name="T25" fmla="*/ 547077 h 182"/>
                <a:gd name="T26" fmla="*/ 160215 w 182"/>
                <a:gd name="T27" fmla="*/ 547077 h 182"/>
                <a:gd name="T28" fmla="*/ 27354 w 182"/>
                <a:gd name="T29" fmla="*/ 679938 h 182"/>
                <a:gd name="T30" fmla="*/ 27354 w 182"/>
                <a:gd name="T31" fmla="*/ 679938 h 182"/>
                <a:gd name="T32" fmla="*/ 27354 w 182"/>
                <a:gd name="T33" fmla="*/ 679938 h 182"/>
                <a:gd name="T34" fmla="*/ 0 w 182"/>
                <a:gd name="T35" fmla="*/ 242277 h 182"/>
                <a:gd name="T36" fmla="*/ 0 w 182"/>
                <a:gd name="T37" fmla="*/ 375138 h 182"/>
                <a:gd name="T38" fmla="*/ 234462 w 182"/>
                <a:gd name="T39" fmla="*/ 472831 h 182"/>
                <a:gd name="T40" fmla="*/ 332154 w 182"/>
                <a:gd name="T41" fmla="*/ 707292 h 182"/>
                <a:gd name="T42" fmla="*/ 332154 w 182"/>
                <a:gd name="T43" fmla="*/ 707292 h 182"/>
                <a:gd name="T44" fmla="*/ 332154 w 182"/>
                <a:gd name="T45" fmla="*/ 711200 h 182"/>
                <a:gd name="T46" fmla="*/ 468923 w 182"/>
                <a:gd name="T47" fmla="*/ 711200 h 182"/>
                <a:gd name="T48" fmla="*/ 332154 w 182"/>
                <a:gd name="T49" fmla="*/ 379046 h 182"/>
                <a:gd name="T50" fmla="*/ 0 w 182"/>
                <a:gd name="T51" fmla="*/ 242277 h 182"/>
                <a:gd name="T52" fmla="*/ 0 w 182"/>
                <a:gd name="T53" fmla="*/ 0 h 182"/>
                <a:gd name="T54" fmla="*/ 0 w 182"/>
                <a:gd name="T55" fmla="*/ 136769 h 182"/>
                <a:gd name="T56" fmla="*/ 574431 w 182"/>
                <a:gd name="T57" fmla="*/ 711200 h 182"/>
                <a:gd name="T58" fmla="*/ 711200 w 182"/>
                <a:gd name="T59" fmla="*/ 711200 h 182"/>
                <a:gd name="T60" fmla="*/ 500185 w 182"/>
                <a:gd name="T61" fmla="*/ 207108 h 182"/>
                <a:gd name="T62" fmla="*/ 0 w 182"/>
                <a:gd name="T63" fmla="*/ 0 h 18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82" h="182">
                  <a:moveTo>
                    <a:pt x="41" y="140"/>
                  </a:moveTo>
                  <a:cubicBezTo>
                    <a:pt x="46" y="145"/>
                    <a:pt x="48" y="151"/>
                    <a:pt x="48" y="157"/>
                  </a:cubicBezTo>
                  <a:cubicBezTo>
                    <a:pt x="48" y="164"/>
                    <a:pt x="46" y="170"/>
                    <a:pt x="41" y="174"/>
                  </a:cubicBezTo>
                  <a:cubicBezTo>
                    <a:pt x="41" y="174"/>
                    <a:pt x="41" y="174"/>
                    <a:pt x="41" y="174"/>
                  </a:cubicBezTo>
                  <a:cubicBezTo>
                    <a:pt x="37" y="179"/>
                    <a:pt x="31" y="181"/>
                    <a:pt x="24" y="181"/>
                  </a:cubicBezTo>
                  <a:cubicBezTo>
                    <a:pt x="18" y="181"/>
                    <a:pt x="12" y="179"/>
                    <a:pt x="7" y="174"/>
                  </a:cubicBezTo>
                  <a:cubicBezTo>
                    <a:pt x="3" y="170"/>
                    <a:pt x="0" y="164"/>
                    <a:pt x="0" y="157"/>
                  </a:cubicBezTo>
                  <a:cubicBezTo>
                    <a:pt x="0" y="151"/>
                    <a:pt x="3" y="145"/>
                    <a:pt x="7" y="140"/>
                  </a:cubicBezTo>
                  <a:cubicBezTo>
                    <a:pt x="7" y="140"/>
                    <a:pt x="7" y="140"/>
                    <a:pt x="7" y="140"/>
                  </a:cubicBezTo>
                  <a:cubicBezTo>
                    <a:pt x="12" y="136"/>
                    <a:pt x="18" y="133"/>
                    <a:pt x="24" y="133"/>
                  </a:cubicBezTo>
                  <a:cubicBezTo>
                    <a:pt x="31" y="133"/>
                    <a:pt x="37" y="136"/>
                    <a:pt x="41" y="140"/>
                  </a:cubicBezTo>
                  <a:close/>
                  <a:moveTo>
                    <a:pt x="41" y="140"/>
                  </a:moveTo>
                  <a:cubicBezTo>
                    <a:pt x="41" y="140"/>
                    <a:pt x="41" y="140"/>
                    <a:pt x="41" y="140"/>
                  </a:cubicBezTo>
                  <a:cubicBezTo>
                    <a:pt x="41" y="140"/>
                    <a:pt x="41" y="140"/>
                    <a:pt x="41" y="140"/>
                  </a:cubicBezTo>
                  <a:close/>
                  <a:moveTo>
                    <a:pt x="7" y="174"/>
                  </a:moveTo>
                  <a:cubicBezTo>
                    <a:pt x="7" y="174"/>
                    <a:pt x="7" y="174"/>
                    <a:pt x="7" y="174"/>
                  </a:cubicBezTo>
                  <a:cubicBezTo>
                    <a:pt x="7" y="174"/>
                    <a:pt x="7" y="174"/>
                    <a:pt x="7" y="174"/>
                  </a:cubicBezTo>
                  <a:close/>
                  <a:moveTo>
                    <a:pt x="0" y="62"/>
                  </a:moveTo>
                  <a:cubicBezTo>
                    <a:pt x="0" y="96"/>
                    <a:pt x="0" y="96"/>
                    <a:pt x="0" y="96"/>
                  </a:cubicBezTo>
                  <a:cubicBezTo>
                    <a:pt x="23" y="96"/>
                    <a:pt x="44" y="105"/>
                    <a:pt x="60" y="121"/>
                  </a:cubicBezTo>
                  <a:cubicBezTo>
                    <a:pt x="76" y="137"/>
                    <a:pt x="85" y="159"/>
                    <a:pt x="85" y="181"/>
                  </a:cubicBezTo>
                  <a:cubicBezTo>
                    <a:pt x="85" y="181"/>
                    <a:pt x="85" y="181"/>
                    <a:pt x="85" y="181"/>
                  </a:cubicBezTo>
                  <a:cubicBezTo>
                    <a:pt x="85" y="182"/>
                    <a:pt x="85" y="182"/>
                    <a:pt x="85" y="182"/>
                  </a:cubicBezTo>
                  <a:cubicBezTo>
                    <a:pt x="120" y="182"/>
                    <a:pt x="120" y="182"/>
                    <a:pt x="120" y="182"/>
                  </a:cubicBezTo>
                  <a:cubicBezTo>
                    <a:pt x="120" y="149"/>
                    <a:pt x="107" y="119"/>
                    <a:pt x="85" y="97"/>
                  </a:cubicBezTo>
                  <a:cubicBezTo>
                    <a:pt x="63" y="75"/>
                    <a:pt x="33" y="62"/>
                    <a:pt x="0" y="62"/>
                  </a:cubicBezTo>
                  <a:close/>
                  <a:moveTo>
                    <a:pt x="0" y="0"/>
                  </a:moveTo>
                  <a:cubicBezTo>
                    <a:pt x="0" y="35"/>
                    <a:pt x="0" y="35"/>
                    <a:pt x="0" y="35"/>
                  </a:cubicBezTo>
                  <a:cubicBezTo>
                    <a:pt x="81" y="35"/>
                    <a:pt x="147" y="101"/>
                    <a:pt x="147" y="182"/>
                  </a:cubicBezTo>
                  <a:cubicBezTo>
                    <a:pt x="182" y="182"/>
                    <a:pt x="182" y="182"/>
                    <a:pt x="182" y="182"/>
                  </a:cubicBezTo>
                  <a:cubicBezTo>
                    <a:pt x="182" y="131"/>
                    <a:pt x="161" y="86"/>
                    <a:pt x="128" y="53"/>
                  </a:cubicBezTo>
                  <a:cubicBezTo>
                    <a:pt x="96" y="20"/>
                    <a:pt x="50" y="0"/>
                    <a:pt x="0" y="0"/>
                  </a:cubicBezTo>
                  <a:close/>
                </a:path>
              </a:pathLst>
            </a:custGeom>
            <a:solidFill>
              <a:srgbClr val="0096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85" name="Freeform 42"/>
            <p:cNvSpPr>
              <a:spLocks noEditPoints="1"/>
            </p:cNvSpPr>
            <p:nvPr/>
          </p:nvSpPr>
          <p:spPr bwMode="auto">
            <a:xfrm>
              <a:off x="1685925" y="2868613"/>
              <a:ext cx="974725" cy="657225"/>
            </a:xfrm>
            <a:custGeom>
              <a:avLst/>
              <a:gdLst>
                <a:gd name="T0" fmla="*/ 966927 w 250"/>
                <a:gd name="T1" fmla="*/ 144746 h 168"/>
                <a:gd name="T2" fmla="*/ 826567 w 250"/>
                <a:gd name="T3" fmla="*/ 7824 h 168"/>
                <a:gd name="T4" fmla="*/ 502958 w 250"/>
                <a:gd name="T5" fmla="*/ 0 h 168"/>
                <a:gd name="T6" fmla="*/ 487363 w 250"/>
                <a:gd name="T7" fmla="*/ 0 h 168"/>
                <a:gd name="T8" fmla="*/ 471767 w 250"/>
                <a:gd name="T9" fmla="*/ 0 h 168"/>
                <a:gd name="T10" fmla="*/ 148158 w 250"/>
                <a:gd name="T11" fmla="*/ 7824 h 168"/>
                <a:gd name="T12" fmla="*/ 7798 w 250"/>
                <a:gd name="T13" fmla="*/ 144746 h 168"/>
                <a:gd name="T14" fmla="*/ 0 w 250"/>
                <a:gd name="T15" fmla="*/ 328613 h 168"/>
                <a:gd name="T16" fmla="*/ 7798 w 250"/>
                <a:gd name="T17" fmla="*/ 512479 h 168"/>
                <a:gd name="T18" fmla="*/ 148158 w 250"/>
                <a:gd name="T19" fmla="*/ 649401 h 168"/>
                <a:gd name="T20" fmla="*/ 487363 w 250"/>
                <a:gd name="T21" fmla="*/ 657225 h 168"/>
                <a:gd name="T22" fmla="*/ 826567 w 250"/>
                <a:gd name="T23" fmla="*/ 649401 h 168"/>
                <a:gd name="T24" fmla="*/ 966927 w 250"/>
                <a:gd name="T25" fmla="*/ 512479 h 168"/>
                <a:gd name="T26" fmla="*/ 970826 w 250"/>
                <a:gd name="T27" fmla="*/ 328613 h 168"/>
                <a:gd name="T28" fmla="*/ 966927 w 250"/>
                <a:gd name="T29" fmla="*/ 144746 h 168"/>
                <a:gd name="T30" fmla="*/ 662813 w 250"/>
                <a:gd name="T31" fmla="*/ 355997 h 168"/>
                <a:gd name="T32" fmla="*/ 397688 w 250"/>
                <a:gd name="T33" fmla="*/ 512479 h 168"/>
                <a:gd name="T34" fmla="*/ 347002 w 250"/>
                <a:gd name="T35" fmla="*/ 485095 h 168"/>
                <a:gd name="T36" fmla="*/ 347002 w 250"/>
                <a:gd name="T37" fmla="*/ 172130 h 168"/>
                <a:gd name="T38" fmla="*/ 397688 w 250"/>
                <a:gd name="T39" fmla="*/ 144746 h 168"/>
                <a:gd name="T40" fmla="*/ 662813 w 250"/>
                <a:gd name="T41" fmla="*/ 297316 h 168"/>
                <a:gd name="T42" fmla="*/ 662813 w 250"/>
                <a:gd name="T43" fmla="*/ 355997 h 1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50" h="168">
                  <a:moveTo>
                    <a:pt x="248" y="37"/>
                  </a:moveTo>
                  <a:cubicBezTo>
                    <a:pt x="248" y="18"/>
                    <a:pt x="232" y="2"/>
                    <a:pt x="212" y="2"/>
                  </a:cubicBezTo>
                  <a:cubicBezTo>
                    <a:pt x="185" y="1"/>
                    <a:pt x="157" y="0"/>
                    <a:pt x="129" y="0"/>
                  </a:cubicBezTo>
                  <a:cubicBezTo>
                    <a:pt x="128" y="0"/>
                    <a:pt x="126" y="0"/>
                    <a:pt x="125" y="0"/>
                  </a:cubicBezTo>
                  <a:cubicBezTo>
                    <a:pt x="123" y="0"/>
                    <a:pt x="122" y="0"/>
                    <a:pt x="121" y="0"/>
                  </a:cubicBezTo>
                  <a:cubicBezTo>
                    <a:pt x="93" y="0"/>
                    <a:pt x="65" y="1"/>
                    <a:pt x="38" y="2"/>
                  </a:cubicBezTo>
                  <a:cubicBezTo>
                    <a:pt x="18" y="2"/>
                    <a:pt x="2" y="18"/>
                    <a:pt x="2" y="37"/>
                  </a:cubicBezTo>
                  <a:cubicBezTo>
                    <a:pt x="1" y="53"/>
                    <a:pt x="0" y="68"/>
                    <a:pt x="0" y="84"/>
                  </a:cubicBezTo>
                  <a:cubicBezTo>
                    <a:pt x="0" y="99"/>
                    <a:pt x="1" y="115"/>
                    <a:pt x="2" y="131"/>
                  </a:cubicBezTo>
                  <a:cubicBezTo>
                    <a:pt x="2" y="150"/>
                    <a:pt x="18" y="166"/>
                    <a:pt x="38" y="166"/>
                  </a:cubicBezTo>
                  <a:cubicBezTo>
                    <a:pt x="66" y="167"/>
                    <a:pt x="95" y="168"/>
                    <a:pt x="125" y="168"/>
                  </a:cubicBezTo>
                  <a:cubicBezTo>
                    <a:pt x="154" y="168"/>
                    <a:pt x="183" y="167"/>
                    <a:pt x="212" y="166"/>
                  </a:cubicBezTo>
                  <a:cubicBezTo>
                    <a:pt x="232" y="166"/>
                    <a:pt x="248" y="150"/>
                    <a:pt x="248" y="131"/>
                  </a:cubicBezTo>
                  <a:cubicBezTo>
                    <a:pt x="249" y="115"/>
                    <a:pt x="250" y="99"/>
                    <a:pt x="249" y="84"/>
                  </a:cubicBezTo>
                  <a:cubicBezTo>
                    <a:pt x="250" y="68"/>
                    <a:pt x="249" y="53"/>
                    <a:pt x="248" y="37"/>
                  </a:cubicBezTo>
                  <a:close/>
                  <a:moveTo>
                    <a:pt x="170" y="91"/>
                  </a:moveTo>
                  <a:cubicBezTo>
                    <a:pt x="102" y="131"/>
                    <a:pt x="102" y="131"/>
                    <a:pt x="102" y="131"/>
                  </a:cubicBezTo>
                  <a:cubicBezTo>
                    <a:pt x="95" y="135"/>
                    <a:pt x="89" y="132"/>
                    <a:pt x="89" y="124"/>
                  </a:cubicBezTo>
                  <a:cubicBezTo>
                    <a:pt x="89" y="44"/>
                    <a:pt x="89" y="44"/>
                    <a:pt x="89" y="44"/>
                  </a:cubicBezTo>
                  <a:cubicBezTo>
                    <a:pt x="89" y="36"/>
                    <a:pt x="95" y="33"/>
                    <a:pt x="102" y="37"/>
                  </a:cubicBezTo>
                  <a:cubicBezTo>
                    <a:pt x="170" y="76"/>
                    <a:pt x="170" y="76"/>
                    <a:pt x="170" y="76"/>
                  </a:cubicBezTo>
                  <a:cubicBezTo>
                    <a:pt x="178" y="80"/>
                    <a:pt x="178" y="87"/>
                    <a:pt x="170" y="91"/>
                  </a:cubicBezTo>
                  <a:close/>
                </a:path>
              </a:pathLst>
            </a:custGeom>
            <a:solidFill>
              <a:srgbClr val="007D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86" name="Rectangle 43"/>
            <p:cNvSpPr>
              <a:spLocks noChangeArrowheads="1"/>
            </p:cNvSpPr>
            <p:nvPr/>
          </p:nvSpPr>
          <p:spPr bwMode="auto">
            <a:xfrm>
              <a:off x="1643548" y="1708371"/>
              <a:ext cx="2532061" cy="43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4800" b="1" dirty="0">
                  <a:solidFill>
                    <a:srgbClr val="6B6B6B"/>
                  </a:solidFill>
                  <a:latin typeface="+mn-lt"/>
                </a:rPr>
                <a:t>900 000+</a:t>
              </a:r>
              <a:endParaRPr lang="en-US" altLang="en-US" sz="2400" dirty="0">
                <a:solidFill>
                  <a:srgbClr val="6B6B6B"/>
                </a:solidFill>
                <a:latin typeface="+mn-lt"/>
              </a:endParaRPr>
            </a:p>
          </p:txBody>
        </p:sp>
        <p:sp>
          <p:nvSpPr>
            <p:cNvPr id="2087" name="Rectangle 44"/>
            <p:cNvSpPr>
              <a:spLocks noChangeArrowheads="1"/>
            </p:cNvSpPr>
            <p:nvPr/>
          </p:nvSpPr>
          <p:spPr bwMode="auto">
            <a:xfrm>
              <a:off x="1643548" y="5764434"/>
              <a:ext cx="2482851" cy="43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4800" b="1" dirty="0">
                  <a:solidFill>
                    <a:srgbClr val="6B6B6B"/>
                  </a:solidFill>
                  <a:latin typeface="+mn-lt"/>
                </a:rPr>
                <a:t>300 000+</a:t>
              </a:r>
              <a:endParaRPr lang="en-US" altLang="en-US" sz="2400" dirty="0">
                <a:solidFill>
                  <a:srgbClr val="6B6B6B"/>
                </a:solidFill>
                <a:latin typeface="+mn-lt"/>
              </a:endParaRPr>
            </a:p>
          </p:txBody>
        </p:sp>
        <p:sp>
          <p:nvSpPr>
            <p:cNvPr id="2088" name="Rectangle 45"/>
            <p:cNvSpPr>
              <a:spLocks noChangeArrowheads="1"/>
            </p:cNvSpPr>
            <p:nvPr/>
          </p:nvSpPr>
          <p:spPr bwMode="auto">
            <a:xfrm>
              <a:off x="9306410" y="1708371"/>
              <a:ext cx="2865725" cy="43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4800" b="1" dirty="0">
                  <a:solidFill>
                    <a:srgbClr val="6B6B6B"/>
                  </a:solidFill>
                  <a:latin typeface="+mn-lt"/>
                </a:rPr>
                <a:t>1200000+</a:t>
              </a:r>
              <a:endParaRPr lang="en-US" altLang="en-US" sz="2400" dirty="0">
                <a:solidFill>
                  <a:srgbClr val="6B6B6B"/>
                </a:solidFill>
                <a:latin typeface="+mn-lt"/>
              </a:endParaRPr>
            </a:p>
          </p:txBody>
        </p:sp>
        <p:sp>
          <p:nvSpPr>
            <p:cNvPr id="2089" name="Rectangle 46"/>
            <p:cNvSpPr>
              <a:spLocks noChangeArrowheads="1"/>
            </p:cNvSpPr>
            <p:nvPr/>
          </p:nvSpPr>
          <p:spPr bwMode="auto">
            <a:xfrm>
              <a:off x="1643548" y="3756247"/>
              <a:ext cx="2532061" cy="43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4800" b="1" dirty="0">
                  <a:solidFill>
                    <a:srgbClr val="6B6B6B"/>
                  </a:solidFill>
                  <a:latin typeface="+mn-lt"/>
                </a:rPr>
                <a:t>700 000+</a:t>
              </a:r>
              <a:endParaRPr lang="en-US" altLang="en-US" sz="2400" dirty="0">
                <a:solidFill>
                  <a:srgbClr val="6B6B6B"/>
                </a:solidFill>
                <a:latin typeface="+mn-lt"/>
              </a:endParaRPr>
            </a:p>
          </p:txBody>
        </p:sp>
        <p:sp>
          <p:nvSpPr>
            <p:cNvPr id="2090" name="Rectangle 47"/>
            <p:cNvSpPr>
              <a:spLocks noChangeArrowheads="1"/>
            </p:cNvSpPr>
            <p:nvPr/>
          </p:nvSpPr>
          <p:spPr bwMode="auto">
            <a:xfrm>
              <a:off x="9496912" y="3756247"/>
              <a:ext cx="2565400" cy="43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4800" b="1" dirty="0">
                  <a:solidFill>
                    <a:srgbClr val="6B6B6B"/>
                  </a:solidFill>
                  <a:latin typeface="+mn-lt"/>
                </a:rPr>
                <a:t>300 000+</a:t>
              </a:r>
              <a:endParaRPr lang="en-US" altLang="en-US" sz="2400" dirty="0">
                <a:solidFill>
                  <a:srgbClr val="6B6B6B"/>
                </a:solidFill>
                <a:latin typeface="+mn-lt"/>
              </a:endParaRPr>
            </a:p>
          </p:txBody>
        </p:sp>
        <p:sp>
          <p:nvSpPr>
            <p:cNvPr id="2091" name="Rectangle 48"/>
            <p:cNvSpPr>
              <a:spLocks noChangeArrowheads="1"/>
            </p:cNvSpPr>
            <p:nvPr/>
          </p:nvSpPr>
          <p:spPr bwMode="auto">
            <a:xfrm>
              <a:off x="9496912" y="5764434"/>
              <a:ext cx="2482851" cy="43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4800" b="1" dirty="0">
                  <a:solidFill>
                    <a:srgbClr val="6B6B6B"/>
                  </a:solidFill>
                  <a:latin typeface="+mn-lt"/>
                </a:rPr>
                <a:t>200 000+</a:t>
              </a:r>
              <a:endParaRPr lang="en-US" altLang="en-US" sz="2400" dirty="0">
                <a:solidFill>
                  <a:srgbClr val="6B6B6B"/>
                </a:solidFill>
                <a:latin typeface="+mn-lt"/>
              </a:endParaRPr>
            </a:p>
          </p:txBody>
        </p:sp>
      </p:grpSp>
      <p:sp>
        <p:nvSpPr>
          <p:cNvPr id="3" name="Title 2">
            <a:extLst>
              <a:ext uri="{FF2B5EF4-FFF2-40B4-BE49-F238E27FC236}">
                <a16:creationId xmlns:a16="http://schemas.microsoft.com/office/drawing/2014/main" id="{C0F1BC3B-85D7-4281-A884-2934420016C6}"/>
              </a:ext>
            </a:extLst>
          </p:cNvPr>
          <p:cNvSpPr>
            <a:spLocks noGrp="1"/>
          </p:cNvSpPr>
          <p:nvPr>
            <p:ph type="title"/>
          </p:nvPr>
        </p:nvSpPr>
        <p:spPr/>
        <p:txBody>
          <a:bodyPr/>
          <a:lstStyle/>
          <a:p>
            <a:r>
              <a:rPr lang="en-US" dirty="0"/>
              <a:t>Social Media Portfolio</a:t>
            </a:r>
          </a:p>
        </p:txBody>
      </p:sp>
      <p:cxnSp>
        <p:nvCxnSpPr>
          <p:cNvPr id="77" name="Straight Connector 76">
            <a:extLst>
              <a:ext uri="{FF2B5EF4-FFF2-40B4-BE49-F238E27FC236}">
                <a16:creationId xmlns:a16="http://schemas.microsoft.com/office/drawing/2014/main" id="{B3F26DD4-ABCB-4BF0-A083-63C80DBC6AF6}"/>
              </a:ext>
            </a:extLst>
          </p:cNvPr>
          <p:cNvCxnSpPr/>
          <p:nvPr/>
        </p:nvCxnSpPr>
        <p:spPr>
          <a:xfrm>
            <a:off x="24384000" y="939965"/>
            <a:ext cx="0" cy="121879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731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 Service Offerings</a:t>
            </a:r>
          </a:p>
        </p:txBody>
      </p:sp>
      <p:grpSp>
        <p:nvGrpSpPr>
          <p:cNvPr id="7" name="Group 6">
            <a:extLst>
              <a:ext uri="{FF2B5EF4-FFF2-40B4-BE49-F238E27FC236}">
                <a16:creationId xmlns:a16="http://schemas.microsoft.com/office/drawing/2014/main" id="{FCEF4C7A-D465-4BD0-A6A1-D3C03200EE21}"/>
              </a:ext>
            </a:extLst>
          </p:cNvPr>
          <p:cNvGrpSpPr/>
          <p:nvPr/>
        </p:nvGrpSpPr>
        <p:grpSpPr>
          <a:xfrm>
            <a:off x="1978579" y="3973657"/>
            <a:ext cx="20426842" cy="8030502"/>
            <a:chOff x="1427243" y="1987229"/>
            <a:chExt cx="9228657" cy="3628106"/>
          </a:xfrm>
        </p:grpSpPr>
        <p:sp>
          <p:nvSpPr>
            <p:cNvPr id="29" name="Rectangle 28"/>
            <p:cNvSpPr/>
            <p:nvPr/>
          </p:nvSpPr>
          <p:spPr>
            <a:xfrm>
              <a:off x="7351485" y="2096578"/>
              <a:ext cx="3304415" cy="617385"/>
            </a:xfrm>
            <a:prstGeom prst="rect">
              <a:avLst/>
            </a:prstGeom>
          </p:spPr>
          <p:txBody>
            <a:bodyPr wrap="square">
              <a:spAutoFit/>
            </a:bodyPr>
            <a:lstStyle/>
            <a:p>
              <a:pPr defTabSz="1828800">
                <a:lnSpc>
                  <a:spcPct val="90000"/>
                </a:lnSpc>
              </a:pPr>
              <a:r>
                <a:rPr lang="en-US" sz="3600" dirty="0">
                  <a:solidFill>
                    <a:srgbClr val="272E3A"/>
                  </a:solidFill>
                </a:rPr>
                <a:t>Winning network</a:t>
              </a:r>
            </a:p>
            <a:p>
              <a:pPr defTabSz="1828800">
                <a:lnSpc>
                  <a:spcPct val="90000"/>
                </a:lnSpc>
              </a:pPr>
              <a:r>
                <a:rPr lang="en-US" sz="2800" dirty="0" err="1">
                  <a:solidFill>
                    <a:srgbClr val="272E3A"/>
                  </a:solidFill>
                </a:rPr>
                <a:t>Magnam</a:t>
              </a:r>
              <a:r>
                <a:rPr lang="en-US" sz="2800" dirty="0">
                  <a:solidFill>
                    <a:srgbClr val="272E3A"/>
                  </a:solidFill>
                </a:rPr>
                <a:t> </a:t>
              </a:r>
              <a:r>
                <a:rPr lang="en-US" sz="2800" dirty="0" err="1">
                  <a:solidFill>
                    <a:srgbClr val="272E3A"/>
                  </a:solidFill>
                </a:rPr>
                <a:t>autem</a:t>
              </a:r>
              <a:r>
                <a:rPr lang="en-US" sz="2800" dirty="0">
                  <a:solidFill>
                    <a:srgbClr val="272E3A"/>
                  </a:solidFill>
                </a:rPr>
                <a:t> </a:t>
              </a:r>
              <a:r>
                <a:rPr lang="en-US" sz="2800" dirty="0" err="1">
                  <a:solidFill>
                    <a:srgbClr val="272E3A"/>
                  </a:solidFill>
                </a:rPr>
                <a:t>volupidit</a:t>
              </a:r>
              <a:r>
                <a:rPr lang="en-US" sz="2800" dirty="0">
                  <a:solidFill>
                    <a:srgbClr val="272E3A"/>
                  </a:solidFill>
                </a:rPr>
                <a:t> </a:t>
              </a:r>
              <a:r>
                <a:rPr lang="en-US" sz="2800" dirty="0" err="1">
                  <a:solidFill>
                    <a:srgbClr val="272E3A"/>
                  </a:solidFill>
                </a:rPr>
                <a:t>eatem</a:t>
              </a:r>
              <a:r>
                <a:rPr lang="en-US" sz="2800" dirty="0">
                  <a:solidFill>
                    <a:srgbClr val="272E3A"/>
                  </a:solidFill>
                </a:rPr>
                <a:t> </a:t>
              </a:r>
              <a:r>
                <a:rPr lang="en-US" sz="2800" dirty="0" err="1">
                  <a:solidFill>
                    <a:srgbClr val="272E3A"/>
                  </a:solidFill>
                </a:rPr>
                <a:t>aliqui</a:t>
              </a:r>
              <a:r>
                <a:rPr lang="en-US" sz="2800" dirty="0">
                  <a:solidFill>
                    <a:srgbClr val="272E3A"/>
                  </a:solidFill>
                </a:rPr>
                <a:t> </a:t>
              </a:r>
              <a:r>
                <a:rPr lang="en-US" sz="2800" dirty="0" err="1">
                  <a:solidFill>
                    <a:srgbClr val="272E3A"/>
                  </a:solidFill>
                </a:rPr>
                <a:t>quas</a:t>
              </a:r>
              <a:r>
                <a:rPr lang="en-US" sz="2800" dirty="0">
                  <a:solidFill>
                    <a:srgbClr val="272E3A"/>
                  </a:solidFill>
                </a:rPr>
                <a:t> </a:t>
              </a:r>
              <a:r>
                <a:rPr lang="en-US" sz="2800" dirty="0" err="1">
                  <a:solidFill>
                    <a:srgbClr val="272E3A"/>
                  </a:solidFill>
                </a:rPr>
                <a:t>asse</a:t>
              </a:r>
              <a:r>
                <a:rPr lang="en-US" sz="2800" dirty="0">
                  <a:solidFill>
                    <a:srgbClr val="272E3A"/>
                  </a:solidFill>
                </a:rPr>
                <a:t> </a:t>
              </a:r>
              <a:r>
                <a:rPr lang="en-US" sz="2800" dirty="0" err="1">
                  <a:solidFill>
                    <a:srgbClr val="272E3A"/>
                  </a:solidFill>
                </a:rPr>
                <a:t>eritatae</a:t>
              </a:r>
              <a:endParaRPr lang="en-US" sz="2800" dirty="0">
                <a:solidFill>
                  <a:srgbClr val="272E3A"/>
                </a:solidFill>
              </a:endParaRPr>
            </a:p>
          </p:txBody>
        </p:sp>
        <p:sp>
          <p:nvSpPr>
            <p:cNvPr id="30" name="Rectangle 29"/>
            <p:cNvSpPr/>
            <p:nvPr/>
          </p:nvSpPr>
          <p:spPr>
            <a:xfrm>
              <a:off x="2540001" y="2096579"/>
              <a:ext cx="3304415" cy="617385"/>
            </a:xfrm>
            <a:prstGeom prst="rect">
              <a:avLst/>
            </a:prstGeom>
          </p:spPr>
          <p:txBody>
            <a:bodyPr wrap="square">
              <a:spAutoFit/>
            </a:bodyPr>
            <a:lstStyle/>
            <a:p>
              <a:pPr defTabSz="1828800">
                <a:lnSpc>
                  <a:spcPct val="90000"/>
                </a:lnSpc>
              </a:pPr>
              <a:r>
                <a:rPr lang="en-US" sz="3600" dirty="0">
                  <a:solidFill>
                    <a:srgbClr val="272E3A"/>
                  </a:solidFill>
                </a:rPr>
                <a:t>Fulfillment synergies</a:t>
              </a:r>
            </a:p>
            <a:p>
              <a:pPr defTabSz="1828800">
                <a:lnSpc>
                  <a:spcPct val="90000"/>
                </a:lnSpc>
              </a:pPr>
              <a:r>
                <a:rPr lang="en-US" sz="2800" dirty="0">
                  <a:solidFill>
                    <a:srgbClr val="272E3A"/>
                  </a:solidFill>
                </a:rPr>
                <a:t>Is </a:t>
              </a:r>
              <a:r>
                <a:rPr lang="en-US" sz="2800" dirty="0" err="1">
                  <a:solidFill>
                    <a:srgbClr val="272E3A"/>
                  </a:solidFill>
                </a:rPr>
                <a:t>ria</a:t>
              </a:r>
              <a:r>
                <a:rPr lang="en-US" sz="2800" dirty="0">
                  <a:solidFill>
                    <a:srgbClr val="272E3A"/>
                  </a:solidFill>
                </a:rPr>
                <a:t> qui del ium aut ex et estrum </a:t>
              </a:r>
              <a:r>
                <a:rPr lang="en-US" sz="2800" dirty="0" err="1">
                  <a:solidFill>
                    <a:srgbClr val="272E3A"/>
                  </a:solidFill>
                </a:rPr>
                <a:t>nonsequis</a:t>
              </a:r>
              <a:r>
                <a:rPr lang="en-US" sz="2800" dirty="0">
                  <a:solidFill>
                    <a:srgbClr val="272E3A"/>
                  </a:solidFill>
                </a:rPr>
                <a:t> volupta doluptas illuptas</a:t>
              </a:r>
            </a:p>
          </p:txBody>
        </p:sp>
        <p:sp>
          <p:nvSpPr>
            <p:cNvPr id="31" name="Rectangle 30"/>
            <p:cNvSpPr/>
            <p:nvPr/>
          </p:nvSpPr>
          <p:spPr>
            <a:xfrm>
              <a:off x="7351485" y="3424151"/>
              <a:ext cx="3304415" cy="617385"/>
            </a:xfrm>
            <a:prstGeom prst="rect">
              <a:avLst/>
            </a:prstGeom>
          </p:spPr>
          <p:txBody>
            <a:bodyPr wrap="square">
              <a:spAutoFit/>
            </a:bodyPr>
            <a:lstStyle/>
            <a:p>
              <a:pPr defTabSz="1828800">
                <a:lnSpc>
                  <a:spcPct val="90000"/>
                </a:lnSpc>
              </a:pPr>
              <a:r>
                <a:rPr lang="en-US" sz="3600" dirty="0">
                  <a:solidFill>
                    <a:srgbClr val="272E3A"/>
                  </a:solidFill>
                </a:rPr>
                <a:t>Consistent growth</a:t>
              </a:r>
            </a:p>
            <a:p>
              <a:pPr defTabSz="1828800">
                <a:lnSpc>
                  <a:spcPct val="90000"/>
                </a:lnSpc>
              </a:pPr>
              <a:r>
                <a:rPr lang="en-US" sz="2800" dirty="0" err="1">
                  <a:solidFill>
                    <a:srgbClr val="272E3A"/>
                  </a:solidFill>
                </a:rPr>
                <a:t>Nequuntis</a:t>
              </a:r>
              <a:r>
                <a:rPr lang="en-US" sz="2800" dirty="0">
                  <a:solidFill>
                    <a:srgbClr val="272E3A"/>
                  </a:solidFill>
                </a:rPr>
                <a:t> </a:t>
              </a:r>
              <a:r>
                <a:rPr lang="en-US" sz="2800" dirty="0" err="1">
                  <a:solidFill>
                    <a:srgbClr val="272E3A"/>
                  </a:solidFill>
                </a:rPr>
                <a:t>vestibulum</a:t>
              </a:r>
              <a:r>
                <a:rPr lang="en-US" sz="2800" dirty="0">
                  <a:solidFill>
                    <a:srgbClr val="272E3A"/>
                  </a:solidFill>
                </a:rPr>
                <a:t> vitae ligula vitae orci </a:t>
              </a:r>
              <a:r>
                <a:rPr lang="en-US" sz="2800" dirty="0" err="1">
                  <a:solidFill>
                    <a:srgbClr val="272E3A"/>
                  </a:solidFill>
                </a:rPr>
                <a:t>euismod</a:t>
              </a:r>
              <a:r>
                <a:rPr lang="en-US" sz="2800" dirty="0">
                  <a:solidFill>
                    <a:srgbClr val="272E3A"/>
                  </a:solidFill>
                </a:rPr>
                <a:t> semper</a:t>
              </a:r>
            </a:p>
          </p:txBody>
        </p:sp>
        <p:sp>
          <p:nvSpPr>
            <p:cNvPr id="32" name="Rectangle 31"/>
            <p:cNvSpPr/>
            <p:nvPr/>
          </p:nvSpPr>
          <p:spPr>
            <a:xfrm>
              <a:off x="7351485" y="4708684"/>
              <a:ext cx="3304415" cy="617385"/>
            </a:xfrm>
            <a:prstGeom prst="rect">
              <a:avLst/>
            </a:prstGeom>
          </p:spPr>
          <p:txBody>
            <a:bodyPr wrap="square">
              <a:spAutoFit/>
            </a:bodyPr>
            <a:lstStyle/>
            <a:p>
              <a:pPr defTabSz="1828800">
                <a:lnSpc>
                  <a:spcPct val="90000"/>
                </a:lnSpc>
              </a:pPr>
              <a:r>
                <a:rPr lang="en-US" sz="3600" dirty="0">
                  <a:solidFill>
                    <a:srgbClr val="272E3A"/>
                  </a:solidFill>
                </a:rPr>
                <a:t>Quality manufacturing</a:t>
              </a:r>
            </a:p>
            <a:p>
              <a:pPr defTabSz="1828800">
                <a:lnSpc>
                  <a:spcPct val="90000"/>
                </a:lnSpc>
              </a:pPr>
              <a:r>
                <a:rPr lang="en-US" sz="2800" dirty="0">
                  <a:solidFill>
                    <a:srgbClr val="272E3A"/>
                  </a:solidFill>
                </a:rPr>
                <a:t>Aenean in </a:t>
              </a:r>
              <a:r>
                <a:rPr lang="en-US" sz="2800" dirty="0" err="1">
                  <a:solidFill>
                    <a:srgbClr val="272E3A"/>
                  </a:solidFill>
                </a:rPr>
                <a:t>enim</a:t>
              </a:r>
              <a:r>
                <a:rPr lang="en-US" sz="2800" dirty="0">
                  <a:solidFill>
                    <a:srgbClr val="272E3A"/>
                  </a:solidFill>
                </a:rPr>
                <a:t> at </a:t>
              </a:r>
              <a:r>
                <a:rPr lang="en-US" sz="2800" dirty="0" err="1">
                  <a:solidFill>
                    <a:srgbClr val="272E3A"/>
                  </a:solidFill>
                </a:rPr>
                <a:t>nisl</a:t>
              </a:r>
              <a:r>
                <a:rPr lang="en-US" sz="2800" dirty="0">
                  <a:solidFill>
                    <a:srgbClr val="272E3A"/>
                  </a:solidFill>
                </a:rPr>
                <a:t> sollicitudin </a:t>
              </a:r>
              <a:r>
                <a:rPr lang="en-US" sz="2800" dirty="0" err="1">
                  <a:solidFill>
                    <a:srgbClr val="272E3A"/>
                  </a:solidFill>
                </a:rPr>
                <a:t>mollis</a:t>
              </a:r>
              <a:r>
                <a:rPr lang="en-US" sz="2800" dirty="0">
                  <a:solidFill>
                    <a:srgbClr val="272E3A"/>
                  </a:solidFill>
                </a:rPr>
                <a:t> </a:t>
              </a:r>
              <a:r>
                <a:rPr lang="en-US" sz="2800" dirty="0" err="1">
                  <a:solidFill>
                    <a:srgbClr val="272E3A"/>
                  </a:solidFill>
                </a:rPr>
                <a:t>pretium</a:t>
              </a:r>
              <a:r>
                <a:rPr lang="en-US" sz="2800" dirty="0">
                  <a:solidFill>
                    <a:srgbClr val="272E3A"/>
                  </a:solidFill>
                </a:rPr>
                <a:t> </a:t>
              </a:r>
              <a:r>
                <a:rPr lang="en-US" sz="2800" dirty="0" err="1">
                  <a:solidFill>
                    <a:srgbClr val="272E3A"/>
                  </a:solidFill>
                </a:rPr>
                <a:t>eu</a:t>
              </a:r>
              <a:r>
                <a:rPr lang="en-US" sz="2800" dirty="0">
                  <a:solidFill>
                    <a:srgbClr val="272E3A"/>
                  </a:solidFill>
                </a:rPr>
                <a:t> </a:t>
              </a:r>
              <a:r>
                <a:rPr lang="en-US" sz="2800" dirty="0" err="1">
                  <a:solidFill>
                    <a:srgbClr val="272E3A"/>
                  </a:solidFill>
                </a:rPr>
                <a:t>diam</a:t>
              </a:r>
              <a:endParaRPr lang="en-US" sz="2800" dirty="0">
                <a:solidFill>
                  <a:srgbClr val="272E3A"/>
                </a:solidFill>
              </a:endParaRPr>
            </a:p>
          </p:txBody>
        </p:sp>
        <p:sp>
          <p:nvSpPr>
            <p:cNvPr id="33" name="Rectangle 32"/>
            <p:cNvSpPr/>
            <p:nvPr/>
          </p:nvSpPr>
          <p:spPr>
            <a:xfrm>
              <a:off x="2540001" y="4708684"/>
              <a:ext cx="3304415" cy="617385"/>
            </a:xfrm>
            <a:prstGeom prst="rect">
              <a:avLst/>
            </a:prstGeom>
          </p:spPr>
          <p:txBody>
            <a:bodyPr wrap="square">
              <a:spAutoFit/>
            </a:bodyPr>
            <a:lstStyle/>
            <a:p>
              <a:pPr defTabSz="1828800">
                <a:lnSpc>
                  <a:spcPct val="90000"/>
                </a:lnSpc>
              </a:pPr>
              <a:r>
                <a:rPr lang="en-US" sz="3600" dirty="0">
                  <a:solidFill>
                    <a:srgbClr val="272E3A"/>
                  </a:solidFill>
                </a:rPr>
                <a:t>Global reach</a:t>
              </a:r>
            </a:p>
            <a:p>
              <a:pPr defTabSz="1828800">
                <a:lnSpc>
                  <a:spcPct val="90000"/>
                </a:lnSpc>
              </a:pPr>
              <a:r>
                <a:rPr lang="en-US" sz="2800" dirty="0" err="1">
                  <a:solidFill>
                    <a:srgbClr val="272E3A"/>
                  </a:solidFill>
                </a:rPr>
                <a:t>Cras</a:t>
              </a:r>
              <a:r>
                <a:rPr lang="en-US" sz="2800" dirty="0">
                  <a:solidFill>
                    <a:srgbClr val="272E3A"/>
                  </a:solidFill>
                </a:rPr>
                <a:t> </a:t>
              </a:r>
              <a:r>
                <a:rPr lang="en-US" sz="2800" dirty="0" err="1">
                  <a:solidFill>
                    <a:srgbClr val="272E3A"/>
                  </a:solidFill>
                </a:rPr>
                <a:t>elementum</a:t>
              </a:r>
              <a:r>
                <a:rPr lang="en-US" sz="2800" dirty="0">
                  <a:solidFill>
                    <a:srgbClr val="272E3A"/>
                  </a:solidFill>
                </a:rPr>
                <a:t> </a:t>
              </a:r>
              <a:r>
                <a:rPr lang="en-US" sz="2800" dirty="0" err="1">
                  <a:solidFill>
                    <a:srgbClr val="272E3A"/>
                  </a:solidFill>
                </a:rPr>
                <a:t>condimentum</a:t>
              </a:r>
              <a:r>
                <a:rPr lang="en-US" sz="2800" dirty="0">
                  <a:solidFill>
                    <a:srgbClr val="272E3A"/>
                  </a:solidFill>
                </a:rPr>
                <a:t> </a:t>
              </a:r>
              <a:r>
                <a:rPr lang="en-US" sz="2800" dirty="0" err="1">
                  <a:solidFill>
                    <a:srgbClr val="272E3A"/>
                  </a:solidFill>
                </a:rPr>
                <a:t>sem</a:t>
              </a:r>
              <a:r>
                <a:rPr lang="en-US" sz="2800" dirty="0">
                  <a:solidFill>
                    <a:srgbClr val="272E3A"/>
                  </a:solidFill>
                </a:rPr>
                <a:t>, </a:t>
              </a:r>
              <a:r>
                <a:rPr lang="en-US" sz="2800" dirty="0" err="1">
                  <a:solidFill>
                    <a:srgbClr val="272E3A"/>
                  </a:solidFill>
                </a:rPr>
                <a:t>venenatis</a:t>
              </a:r>
              <a:r>
                <a:rPr lang="en-US" sz="2800" dirty="0">
                  <a:solidFill>
                    <a:srgbClr val="272E3A"/>
                  </a:solidFill>
                </a:rPr>
                <a:t> </a:t>
              </a:r>
              <a:r>
                <a:rPr lang="en-US" sz="2800" dirty="0" err="1">
                  <a:solidFill>
                    <a:srgbClr val="272E3A"/>
                  </a:solidFill>
                </a:rPr>
                <a:t>porta</a:t>
              </a:r>
              <a:r>
                <a:rPr lang="en-US" sz="2800" dirty="0">
                  <a:solidFill>
                    <a:srgbClr val="272E3A"/>
                  </a:solidFill>
                </a:rPr>
                <a:t> </a:t>
              </a:r>
              <a:r>
                <a:rPr lang="en-US" sz="2800" dirty="0" err="1">
                  <a:solidFill>
                    <a:srgbClr val="272E3A"/>
                  </a:solidFill>
                </a:rPr>
                <a:t>nulla</a:t>
              </a:r>
              <a:r>
                <a:rPr lang="en-US" sz="2800" dirty="0">
                  <a:solidFill>
                    <a:srgbClr val="272E3A"/>
                  </a:solidFill>
                </a:rPr>
                <a:t> </a:t>
              </a:r>
              <a:r>
                <a:rPr lang="en-US" sz="2800" dirty="0" err="1">
                  <a:solidFill>
                    <a:srgbClr val="272E3A"/>
                  </a:solidFill>
                </a:rPr>
                <a:t>sagittis</a:t>
              </a:r>
              <a:r>
                <a:rPr lang="en-US" sz="2800" dirty="0">
                  <a:solidFill>
                    <a:srgbClr val="272E3A"/>
                  </a:solidFill>
                </a:rPr>
                <a:t> in</a:t>
              </a:r>
            </a:p>
          </p:txBody>
        </p:sp>
        <p:sp>
          <p:nvSpPr>
            <p:cNvPr id="34" name="Rectangle 33"/>
            <p:cNvSpPr/>
            <p:nvPr/>
          </p:nvSpPr>
          <p:spPr>
            <a:xfrm>
              <a:off x="2540001" y="3424151"/>
              <a:ext cx="3304415" cy="617385"/>
            </a:xfrm>
            <a:prstGeom prst="rect">
              <a:avLst/>
            </a:prstGeom>
          </p:spPr>
          <p:txBody>
            <a:bodyPr wrap="square">
              <a:spAutoFit/>
            </a:bodyPr>
            <a:lstStyle/>
            <a:p>
              <a:pPr defTabSz="1828800">
                <a:lnSpc>
                  <a:spcPct val="90000"/>
                </a:lnSpc>
              </a:pPr>
              <a:r>
                <a:rPr lang="en-US" sz="3600" dirty="0">
                  <a:solidFill>
                    <a:srgbClr val="272E3A"/>
                  </a:solidFill>
                </a:rPr>
                <a:t>Financial strength</a:t>
              </a:r>
            </a:p>
            <a:p>
              <a:pPr defTabSz="1828800">
                <a:lnSpc>
                  <a:spcPct val="90000"/>
                </a:lnSpc>
              </a:pPr>
              <a:r>
                <a:rPr lang="en-US" sz="2800" dirty="0" err="1">
                  <a:solidFill>
                    <a:srgbClr val="272E3A"/>
                  </a:solidFill>
                </a:rPr>
                <a:t>Suspendisse</a:t>
              </a:r>
              <a:r>
                <a:rPr lang="en-US" sz="2800" dirty="0">
                  <a:solidFill>
                    <a:srgbClr val="272E3A"/>
                  </a:solidFill>
                </a:rPr>
                <a:t> </a:t>
              </a:r>
              <a:r>
                <a:rPr lang="en-US" sz="2800" dirty="0" err="1">
                  <a:solidFill>
                    <a:srgbClr val="272E3A"/>
                  </a:solidFill>
                </a:rPr>
                <a:t>potenti</a:t>
              </a:r>
              <a:r>
                <a:rPr lang="en-US" sz="2800" dirty="0">
                  <a:solidFill>
                    <a:srgbClr val="272E3A"/>
                  </a:solidFill>
                </a:rPr>
                <a:t>. </a:t>
              </a:r>
              <a:r>
                <a:rPr lang="en-US" sz="2800" dirty="0" err="1">
                  <a:solidFill>
                    <a:srgbClr val="272E3A"/>
                  </a:solidFill>
                </a:rPr>
                <a:t>Ut</a:t>
              </a:r>
              <a:r>
                <a:rPr lang="en-US" sz="2800" dirty="0">
                  <a:solidFill>
                    <a:srgbClr val="272E3A"/>
                  </a:solidFill>
                </a:rPr>
                <a:t> </a:t>
              </a:r>
              <a:r>
                <a:rPr lang="en-US" sz="2800" dirty="0" err="1">
                  <a:solidFill>
                    <a:srgbClr val="272E3A"/>
                  </a:solidFill>
                </a:rPr>
                <a:t>sagittis</a:t>
              </a:r>
              <a:r>
                <a:rPr lang="en-US" sz="2800" dirty="0">
                  <a:solidFill>
                    <a:srgbClr val="272E3A"/>
                  </a:solidFill>
                </a:rPr>
                <a:t> </a:t>
              </a:r>
              <a:r>
                <a:rPr lang="en-US" sz="2800" dirty="0" err="1">
                  <a:solidFill>
                    <a:srgbClr val="272E3A"/>
                  </a:solidFill>
                </a:rPr>
                <a:t>accum</a:t>
              </a:r>
              <a:r>
                <a:rPr lang="en-US" sz="2800" dirty="0">
                  <a:solidFill>
                    <a:srgbClr val="272E3A"/>
                  </a:solidFill>
                </a:rPr>
                <a:t> </a:t>
              </a:r>
              <a:r>
                <a:rPr lang="en-US" sz="2800" dirty="0" err="1">
                  <a:solidFill>
                    <a:srgbClr val="272E3A"/>
                  </a:solidFill>
                </a:rPr>
                <a:t>pretium</a:t>
              </a:r>
              <a:r>
                <a:rPr lang="en-US" sz="2800" dirty="0">
                  <a:solidFill>
                    <a:srgbClr val="272E3A"/>
                  </a:solidFill>
                </a:rPr>
                <a:t>. </a:t>
              </a:r>
              <a:r>
                <a:rPr lang="en-US" sz="2800" dirty="0" err="1">
                  <a:solidFill>
                    <a:srgbClr val="272E3A"/>
                  </a:solidFill>
                </a:rPr>
                <a:t>Cras</a:t>
              </a:r>
              <a:r>
                <a:rPr lang="en-US" sz="2800" dirty="0">
                  <a:solidFill>
                    <a:srgbClr val="272E3A"/>
                  </a:solidFill>
                </a:rPr>
                <a:t> dictum </a:t>
              </a:r>
              <a:r>
                <a:rPr lang="en-US" sz="2800" dirty="0" err="1">
                  <a:solidFill>
                    <a:srgbClr val="272E3A"/>
                  </a:solidFill>
                </a:rPr>
                <a:t>finibus</a:t>
              </a:r>
              <a:endParaRPr lang="en-US" sz="2800" dirty="0">
                <a:solidFill>
                  <a:srgbClr val="272E3A"/>
                </a:solidFill>
              </a:endParaRPr>
            </a:p>
          </p:txBody>
        </p:sp>
        <p:sp>
          <p:nvSpPr>
            <p:cNvPr id="36" name="Oval 35"/>
            <p:cNvSpPr/>
            <p:nvPr/>
          </p:nvSpPr>
          <p:spPr>
            <a:xfrm>
              <a:off x="1427243" y="1987229"/>
              <a:ext cx="1016000" cy="1016000"/>
            </a:xfrm>
            <a:prstGeom prst="ellipse">
              <a:avLst/>
            </a:prstGeom>
            <a:solidFill>
              <a:srgbClr val="00598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828800"/>
              <a:endParaRPr lang="en-US" sz="6400">
                <a:solidFill>
                  <a:srgbClr val="272E3A"/>
                </a:solidFill>
              </a:endParaRPr>
            </a:p>
          </p:txBody>
        </p:sp>
        <p:sp>
          <p:nvSpPr>
            <p:cNvPr id="39" name="Oval 38"/>
            <p:cNvSpPr/>
            <p:nvPr/>
          </p:nvSpPr>
          <p:spPr>
            <a:xfrm>
              <a:off x="6262908" y="1987229"/>
              <a:ext cx="1016000" cy="1016000"/>
            </a:xfrm>
            <a:prstGeom prst="ellipse">
              <a:avLst/>
            </a:prstGeom>
            <a:solidFill>
              <a:srgbClr val="37BC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828800"/>
              <a:endParaRPr lang="en-US" sz="6400">
                <a:solidFill>
                  <a:srgbClr val="272E3A"/>
                </a:solidFill>
              </a:endParaRPr>
            </a:p>
          </p:txBody>
        </p:sp>
        <p:sp>
          <p:nvSpPr>
            <p:cNvPr id="42" name="Oval 41"/>
            <p:cNvSpPr/>
            <p:nvPr/>
          </p:nvSpPr>
          <p:spPr>
            <a:xfrm>
              <a:off x="1427243" y="3314803"/>
              <a:ext cx="1016000" cy="1016000"/>
            </a:xfrm>
            <a:prstGeom prst="ellipse">
              <a:avLst/>
            </a:prstGeom>
            <a:solidFill>
              <a:srgbClr val="007D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828800"/>
              <a:endParaRPr lang="en-US" sz="6400">
                <a:solidFill>
                  <a:srgbClr val="272E3A"/>
                </a:solidFill>
              </a:endParaRPr>
            </a:p>
          </p:txBody>
        </p:sp>
        <p:sp>
          <p:nvSpPr>
            <p:cNvPr id="45" name="Oval 44"/>
            <p:cNvSpPr/>
            <p:nvPr/>
          </p:nvSpPr>
          <p:spPr>
            <a:xfrm>
              <a:off x="1427243" y="4599335"/>
              <a:ext cx="1016000" cy="1016000"/>
            </a:xfrm>
            <a:prstGeom prst="ellipse">
              <a:avLst/>
            </a:prstGeom>
            <a:solidFill>
              <a:srgbClr val="0096E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828800"/>
              <a:endParaRPr lang="en-US" sz="6400">
                <a:solidFill>
                  <a:srgbClr val="272E3A"/>
                </a:solidFill>
              </a:endParaRPr>
            </a:p>
          </p:txBody>
        </p:sp>
        <p:sp>
          <p:nvSpPr>
            <p:cNvPr id="48" name="Oval 47"/>
            <p:cNvSpPr/>
            <p:nvPr/>
          </p:nvSpPr>
          <p:spPr>
            <a:xfrm>
              <a:off x="6262908" y="3314803"/>
              <a:ext cx="1016000" cy="1016000"/>
            </a:xfrm>
            <a:prstGeom prst="ellipse">
              <a:avLst/>
            </a:prstGeom>
            <a:solidFill>
              <a:srgbClr val="89D8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828800"/>
              <a:endParaRPr lang="en-US" sz="6400">
                <a:solidFill>
                  <a:srgbClr val="272E3A"/>
                </a:solidFill>
              </a:endParaRPr>
            </a:p>
          </p:txBody>
        </p:sp>
        <p:sp>
          <p:nvSpPr>
            <p:cNvPr id="51" name="Oval 50"/>
            <p:cNvSpPr/>
            <p:nvPr/>
          </p:nvSpPr>
          <p:spPr>
            <a:xfrm>
              <a:off x="6262908" y="4599335"/>
              <a:ext cx="1016000" cy="1016000"/>
            </a:xfrm>
            <a:prstGeom prst="ellipse">
              <a:avLst/>
            </a:prstGeom>
            <a:solidFill>
              <a:srgbClr val="AFE4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828800"/>
              <a:endParaRPr lang="en-US" sz="6400">
                <a:solidFill>
                  <a:srgbClr val="272E3A"/>
                </a:solidFill>
              </a:endParaRPr>
            </a:p>
          </p:txBody>
        </p:sp>
        <p:sp>
          <p:nvSpPr>
            <p:cNvPr id="82" name="Freeform 37">
              <a:extLst>
                <a:ext uri="{FF2B5EF4-FFF2-40B4-BE49-F238E27FC236}">
                  <a16:creationId xmlns:a16="http://schemas.microsoft.com/office/drawing/2014/main" id="{7EF3EC9E-E89B-4870-813E-2AA295D6158D}"/>
                </a:ext>
              </a:extLst>
            </p:cNvPr>
            <p:cNvSpPr>
              <a:spLocks noEditPoints="1"/>
            </p:cNvSpPr>
            <p:nvPr/>
          </p:nvSpPr>
          <p:spPr bwMode="auto">
            <a:xfrm>
              <a:off x="6521106" y="4787432"/>
              <a:ext cx="623296" cy="546568"/>
            </a:xfrm>
            <a:custGeom>
              <a:avLst/>
              <a:gdLst>
                <a:gd name="T0" fmla="*/ 167711 w 197"/>
                <a:gd name="T1" fmla="*/ 708025 h 181"/>
                <a:gd name="T2" fmla="*/ 19501 w 197"/>
                <a:gd name="T3" fmla="*/ 708025 h 181"/>
                <a:gd name="T4" fmla="*/ 19501 w 197"/>
                <a:gd name="T5" fmla="*/ 226881 h 181"/>
                <a:gd name="T6" fmla="*/ 167711 w 197"/>
                <a:gd name="T7" fmla="*/ 226881 h 181"/>
                <a:gd name="T8" fmla="*/ 167711 w 197"/>
                <a:gd name="T9" fmla="*/ 708025 h 181"/>
                <a:gd name="T10" fmla="*/ 89706 w 197"/>
                <a:gd name="T11" fmla="*/ 168205 h 181"/>
                <a:gd name="T12" fmla="*/ 89706 w 197"/>
                <a:gd name="T13" fmla="*/ 168205 h 181"/>
                <a:gd name="T14" fmla="*/ 0 w 197"/>
                <a:gd name="T15" fmla="*/ 86058 h 181"/>
                <a:gd name="T16" fmla="*/ 89706 w 197"/>
                <a:gd name="T17" fmla="*/ 0 h 181"/>
                <a:gd name="T18" fmla="*/ 183312 w 197"/>
                <a:gd name="T19" fmla="*/ 86058 h 181"/>
                <a:gd name="T20" fmla="*/ 89706 w 197"/>
                <a:gd name="T21" fmla="*/ 168205 h 181"/>
                <a:gd name="T22" fmla="*/ 768350 w 197"/>
                <a:gd name="T23" fmla="*/ 708025 h 181"/>
                <a:gd name="T24" fmla="*/ 596739 w 197"/>
                <a:gd name="T25" fmla="*/ 708025 h 181"/>
                <a:gd name="T26" fmla="*/ 596739 w 197"/>
                <a:gd name="T27" fmla="*/ 461585 h 181"/>
                <a:gd name="T28" fmla="*/ 514834 w 197"/>
                <a:gd name="T29" fmla="*/ 352057 h 181"/>
                <a:gd name="T30" fmla="*/ 432928 w 197"/>
                <a:gd name="T31" fmla="*/ 410733 h 181"/>
                <a:gd name="T32" fmla="*/ 429028 w 197"/>
                <a:gd name="T33" fmla="*/ 449850 h 181"/>
                <a:gd name="T34" fmla="*/ 429028 w 197"/>
                <a:gd name="T35" fmla="*/ 708025 h 181"/>
                <a:gd name="T36" fmla="*/ 261317 w 197"/>
                <a:gd name="T37" fmla="*/ 708025 h 181"/>
                <a:gd name="T38" fmla="*/ 261317 w 197"/>
                <a:gd name="T39" fmla="*/ 226881 h 181"/>
                <a:gd name="T40" fmla="*/ 429028 w 197"/>
                <a:gd name="T41" fmla="*/ 226881 h 181"/>
                <a:gd name="T42" fmla="*/ 429028 w 197"/>
                <a:gd name="T43" fmla="*/ 305116 h 181"/>
                <a:gd name="T44" fmla="*/ 577238 w 197"/>
                <a:gd name="T45" fmla="*/ 222969 h 181"/>
                <a:gd name="T46" fmla="*/ 768350 w 197"/>
                <a:gd name="T47" fmla="*/ 442027 h 181"/>
                <a:gd name="T48" fmla="*/ 768350 w 197"/>
                <a:gd name="T49" fmla="*/ 708025 h 1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97" h="181">
                  <a:moveTo>
                    <a:pt x="43" y="181"/>
                  </a:moveTo>
                  <a:cubicBezTo>
                    <a:pt x="5" y="181"/>
                    <a:pt x="5" y="181"/>
                    <a:pt x="5" y="181"/>
                  </a:cubicBezTo>
                  <a:cubicBezTo>
                    <a:pt x="5" y="58"/>
                    <a:pt x="5" y="58"/>
                    <a:pt x="5" y="58"/>
                  </a:cubicBezTo>
                  <a:cubicBezTo>
                    <a:pt x="43" y="58"/>
                    <a:pt x="43" y="58"/>
                    <a:pt x="43" y="58"/>
                  </a:cubicBezTo>
                  <a:lnTo>
                    <a:pt x="43" y="181"/>
                  </a:lnTo>
                  <a:close/>
                  <a:moveTo>
                    <a:pt x="23" y="43"/>
                  </a:moveTo>
                  <a:cubicBezTo>
                    <a:pt x="23" y="43"/>
                    <a:pt x="23" y="43"/>
                    <a:pt x="23" y="43"/>
                  </a:cubicBezTo>
                  <a:cubicBezTo>
                    <a:pt x="9" y="43"/>
                    <a:pt x="0" y="34"/>
                    <a:pt x="0" y="22"/>
                  </a:cubicBezTo>
                  <a:cubicBezTo>
                    <a:pt x="0" y="9"/>
                    <a:pt x="9" y="0"/>
                    <a:pt x="23" y="0"/>
                  </a:cubicBezTo>
                  <a:cubicBezTo>
                    <a:pt x="38" y="0"/>
                    <a:pt x="46" y="9"/>
                    <a:pt x="47" y="22"/>
                  </a:cubicBezTo>
                  <a:cubicBezTo>
                    <a:pt x="47" y="33"/>
                    <a:pt x="38" y="43"/>
                    <a:pt x="23" y="43"/>
                  </a:cubicBezTo>
                  <a:close/>
                  <a:moveTo>
                    <a:pt x="197" y="181"/>
                  </a:moveTo>
                  <a:cubicBezTo>
                    <a:pt x="153" y="181"/>
                    <a:pt x="153" y="181"/>
                    <a:pt x="153" y="181"/>
                  </a:cubicBezTo>
                  <a:cubicBezTo>
                    <a:pt x="153" y="118"/>
                    <a:pt x="153" y="118"/>
                    <a:pt x="153" y="118"/>
                  </a:cubicBezTo>
                  <a:cubicBezTo>
                    <a:pt x="153" y="101"/>
                    <a:pt x="147" y="90"/>
                    <a:pt x="132" y="90"/>
                  </a:cubicBezTo>
                  <a:cubicBezTo>
                    <a:pt x="120" y="90"/>
                    <a:pt x="114" y="97"/>
                    <a:pt x="111" y="105"/>
                  </a:cubicBezTo>
                  <a:cubicBezTo>
                    <a:pt x="110" y="107"/>
                    <a:pt x="110" y="111"/>
                    <a:pt x="110" y="115"/>
                  </a:cubicBezTo>
                  <a:cubicBezTo>
                    <a:pt x="110" y="181"/>
                    <a:pt x="110" y="181"/>
                    <a:pt x="110" y="181"/>
                  </a:cubicBezTo>
                  <a:cubicBezTo>
                    <a:pt x="67" y="181"/>
                    <a:pt x="67" y="181"/>
                    <a:pt x="67" y="181"/>
                  </a:cubicBezTo>
                  <a:cubicBezTo>
                    <a:pt x="67" y="181"/>
                    <a:pt x="67" y="69"/>
                    <a:pt x="67" y="58"/>
                  </a:cubicBezTo>
                  <a:cubicBezTo>
                    <a:pt x="110" y="58"/>
                    <a:pt x="110" y="58"/>
                    <a:pt x="110" y="58"/>
                  </a:cubicBezTo>
                  <a:cubicBezTo>
                    <a:pt x="110" y="78"/>
                    <a:pt x="110" y="78"/>
                    <a:pt x="110" y="78"/>
                  </a:cubicBezTo>
                  <a:cubicBezTo>
                    <a:pt x="112" y="69"/>
                    <a:pt x="126" y="57"/>
                    <a:pt x="148" y="57"/>
                  </a:cubicBezTo>
                  <a:cubicBezTo>
                    <a:pt x="175" y="57"/>
                    <a:pt x="197" y="75"/>
                    <a:pt x="197" y="113"/>
                  </a:cubicBezTo>
                  <a:lnTo>
                    <a:pt x="197" y="181"/>
                  </a:lnTo>
                  <a:close/>
                </a:path>
              </a:pathLst>
            </a:custGeom>
            <a:solidFill>
              <a:schemeClr val="bg1"/>
            </a:solidFill>
            <a:ln>
              <a:noFill/>
            </a:ln>
          </p:spPr>
          <p:txBody>
            <a:bodyPr/>
            <a:lstStyle/>
            <a:p>
              <a:pPr defTabSz="1828800"/>
              <a:endParaRPr lang="en-US" sz="3600">
                <a:solidFill>
                  <a:srgbClr val="272E3A"/>
                </a:solidFill>
              </a:endParaRPr>
            </a:p>
          </p:txBody>
        </p:sp>
        <p:sp>
          <p:nvSpPr>
            <p:cNvPr id="83" name="Freeform 38">
              <a:extLst>
                <a:ext uri="{FF2B5EF4-FFF2-40B4-BE49-F238E27FC236}">
                  <a16:creationId xmlns:a16="http://schemas.microsoft.com/office/drawing/2014/main" id="{CE54637E-9095-4F81-AE93-F40E595A3341}"/>
                </a:ext>
              </a:extLst>
            </p:cNvPr>
            <p:cNvSpPr>
              <a:spLocks/>
            </p:cNvSpPr>
            <p:nvPr/>
          </p:nvSpPr>
          <p:spPr bwMode="auto">
            <a:xfrm>
              <a:off x="6639103" y="2209800"/>
              <a:ext cx="295097" cy="592411"/>
            </a:xfrm>
            <a:custGeom>
              <a:avLst/>
              <a:gdLst>
                <a:gd name="T0" fmla="*/ 101280 w 119"/>
                <a:gd name="T1" fmla="*/ 195580 h 250"/>
                <a:gd name="T2" fmla="*/ 101280 w 119"/>
                <a:gd name="T3" fmla="*/ 336398 h 250"/>
                <a:gd name="T4" fmla="*/ 0 w 119"/>
                <a:gd name="T5" fmla="*/ 336398 h 250"/>
                <a:gd name="T6" fmla="*/ 0 w 119"/>
                <a:gd name="T7" fmla="*/ 508508 h 250"/>
                <a:gd name="T8" fmla="*/ 101280 w 119"/>
                <a:gd name="T9" fmla="*/ 508508 h 250"/>
                <a:gd name="T10" fmla="*/ 101280 w 119"/>
                <a:gd name="T11" fmla="*/ 977900 h 250"/>
                <a:gd name="T12" fmla="*/ 307735 w 119"/>
                <a:gd name="T13" fmla="*/ 977900 h 250"/>
                <a:gd name="T14" fmla="*/ 307735 w 119"/>
                <a:gd name="T15" fmla="*/ 508508 h 250"/>
                <a:gd name="T16" fmla="*/ 444073 w 119"/>
                <a:gd name="T17" fmla="*/ 508508 h 250"/>
                <a:gd name="T18" fmla="*/ 463550 w 119"/>
                <a:gd name="T19" fmla="*/ 336398 h 250"/>
                <a:gd name="T20" fmla="*/ 307735 w 119"/>
                <a:gd name="T21" fmla="*/ 336398 h 250"/>
                <a:gd name="T22" fmla="*/ 307735 w 119"/>
                <a:gd name="T23" fmla="*/ 219050 h 250"/>
                <a:gd name="T24" fmla="*/ 350584 w 119"/>
                <a:gd name="T25" fmla="*/ 179934 h 250"/>
                <a:gd name="T26" fmla="*/ 463550 w 119"/>
                <a:gd name="T27" fmla="*/ 179934 h 250"/>
                <a:gd name="T28" fmla="*/ 463550 w 119"/>
                <a:gd name="T29" fmla="*/ 0 h 250"/>
                <a:gd name="T30" fmla="*/ 311630 w 119"/>
                <a:gd name="T31" fmla="*/ 0 h 250"/>
                <a:gd name="T32" fmla="*/ 101280 w 119"/>
                <a:gd name="T33" fmla="*/ 195580 h 2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9" h="250">
                  <a:moveTo>
                    <a:pt x="26" y="50"/>
                  </a:moveTo>
                  <a:cubicBezTo>
                    <a:pt x="26" y="57"/>
                    <a:pt x="26" y="86"/>
                    <a:pt x="26" y="86"/>
                  </a:cubicBezTo>
                  <a:cubicBezTo>
                    <a:pt x="0" y="86"/>
                    <a:pt x="0" y="86"/>
                    <a:pt x="0" y="86"/>
                  </a:cubicBezTo>
                  <a:cubicBezTo>
                    <a:pt x="0" y="130"/>
                    <a:pt x="0" y="130"/>
                    <a:pt x="0" y="130"/>
                  </a:cubicBezTo>
                  <a:cubicBezTo>
                    <a:pt x="26" y="130"/>
                    <a:pt x="26" y="130"/>
                    <a:pt x="26" y="130"/>
                  </a:cubicBezTo>
                  <a:cubicBezTo>
                    <a:pt x="26" y="250"/>
                    <a:pt x="26" y="250"/>
                    <a:pt x="26" y="250"/>
                  </a:cubicBezTo>
                  <a:cubicBezTo>
                    <a:pt x="79" y="250"/>
                    <a:pt x="79" y="250"/>
                    <a:pt x="79" y="250"/>
                  </a:cubicBezTo>
                  <a:cubicBezTo>
                    <a:pt x="79" y="130"/>
                    <a:pt x="79" y="130"/>
                    <a:pt x="79" y="130"/>
                  </a:cubicBezTo>
                  <a:cubicBezTo>
                    <a:pt x="114" y="130"/>
                    <a:pt x="114" y="130"/>
                    <a:pt x="114" y="130"/>
                  </a:cubicBezTo>
                  <a:cubicBezTo>
                    <a:pt x="114" y="130"/>
                    <a:pt x="118" y="109"/>
                    <a:pt x="119" y="86"/>
                  </a:cubicBezTo>
                  <a:cubicBezTo>
                    <a:pt x="115" y="86"/>
                    <a:pt x="79" y="86"/>
                    <a:pt x="79" y="86"/>
                  </a:cubicBezTo>
                  <a:cubicBezTo>
                    <a:pt x="79" y="86"/>
                    <a:pt x="79" y="60"/>
                    <a:pt x="79" y="56"/>
                  </a:cubicBezTo>
                  <a:cubicBezTo>
                    <a:pt x="79" y="52"/>
                    <a:pt x="85" y="46"/>
                    <a:pt x="90" y="46"/>
                  </a:cubicBezTo>
                  <a:cubicBezTo>
                    <a:pt x="96" y="46"/>
                    <a:pt x="108" y="46"/>
                    <a:pt x="119" y="46"/>
                  </a:cubicBezTo>
                  <a:cubicBezTo>
                    <a:pt x="119" y="40"/>
                    <a:pt x="119" y="19"/>
                    <a:pt x="119" y="0"/>
                  </a:cubicBezTo>
                  <a:cubicBezTo>
                    <a:pt x="104" y="0"/>
                    <a:pt x="88" y="0"/>
                    <a:pt x="80" y="0"/>
                  </a:cubicBezTo>
                  <a:cubicBezTo>
                    <a:pt x="24" y="0"/>
                    <a:pt x="26" y="44"/>
                    <a:pt x="26" y="50"/>
                  </a:cubicBezTo>
                  <a:close/>
                </a:path>
              </a:pathLst>
            </a:custGeom>
            <a:solidFill>
              <a:schemeClr val="bg1"/>
            </a:solidFill>
            <a:ln>
              <a:noFill/>
            </a:ln>
          </p:spPr>
          <p:txBody>
            <a:bodyPr/>
            <a:lstStyle/>
            <a:p>
              <a:pPr defTabSz="1828800"/>
              <a:endParaRPr lang="en-US" sz="3600">
                <a:solidFill>
                  <a:srgbClr val="272E3A"/>
                </a:solidFill>
              </a:endParaRPr>
            </a:p>
          </p:txBody>
        </p:sp>
        <p:sp>
          <p:nvSpPr>
            <p:cNvPr id="84" name="Freeform 39">
              <a:extLst>
                <a:ext uri="{FF2B5EF4-FFF2-40B4-BE49-F238E27FC236}">
                  <a16:creationId xmlns:a16="http://schemas.microsoft.com/office/drawing/2014/main" id="{DC7E5770-557D-419E-9A79-7CA5FFF91209}"/>
                </a:ext>
              </a:extLst>
            </p:cNvPr>
            <p:cNvSpPr>
              <a:spLocks noEditPoints="1"/>
            </p:cNvSpPr>
            <p:nvPr/>
          </p:nvSpPr>
          <p:spPr bwMode="auto">
            <a:xfrm>
              <a:off x="6553200" y="3601424"/>
              <a:ext cx="543346" cy="492067"/>
            </a:xfrm>
            <a:custGeom>
              <a:avLst/>
              <a:gdLst>
                <a:gd name="T0" fmla="*/ 854075 w 219"/>
                <a:gd name="T1" fmla="*/ 191477 h 208"/>
                <a:gd name="T2" fmla="*/ 721479 w 219"/>
                <a:gd name="T3" fmla="*/ 324338 h 208"/>
                <a:gd name="T4" fmla="*/ 662981 w 219"/>
                <a:gd name="T5" fmla="*/ 191477 h 208"/>
                <a:gd name="T6" fmla="*/ 530384 w 219"/>
                <a:gd name="T7" fmla="*/ 132862 h 208"/>
                <a:gd name="T8" fmla="*/ 662981 w 219"/>
                <a:gd name="T9" fmla="*/ 0 h 208"/>
                <a:gd name="T10" fmla="*/ 721479 w 219"/>
                <a:gd name="T11" fmla="*/ 132862 h 208"/>
                <a:gd name="T12" fmla="*/ 499185 w 219"/>
                <a:gd name="T13" fmla="*/ 562708 h 208"/>
                <a:gd name="T14" fmla="*/ 491386 w 219"/>
                <a:gd name="T15" fmla="*/ 683846 h 208"/>
                <a:gd name="T16" fmla="*/ 347090 w 219"/>
                <a:gd name="T17" fmla="*/ 793262 h 208"/>
                <a:gd name="T18" fmla="*/ 128696 w 219"/>
                <a:gd name="T19" fmla="*/ 801077 h 208"/>
                <a:gd name="T20" fmla="*/ 11700 w 219"/>
                <a:gd name="T21" fmla="*/ 715108 h 208"/>
                <a:gd name="T22" fmla="*/ 15600 w 219"/>
                <a:gd name="T23" fmla="*/ 593969 h 208"/>
                <a:gd name="T24" fmla="*/ 132596 w 219"/>
                <a:gd name="T25" fmla="*/ 504092 h 208"/>
                <a:gd name="T26" fmla="*/ 241793 w 219"/>
                <a:gd name="T27" fmla="*/ 484554 h 208"/>
                <a:gd name="T28" fmla="*/ 261292 w 219"/>
                <a:gd name="T29" fmla="*/ 449385 h 208"/>
                <a:gd name="T30" fmla="*/ 257392 w 219"/>
                <a:gd name="T31" fmla="*/ 386862 h 208"/>
                <a:gd name="T32" fmla="*/ 245693 w 219"/>
                <a:gd name="T33" fmla="*/ 367323 h 208"/>
                <a:gd name="T34" fmla="*/ 152096 w 219"/>
                <a:gd name="T35" fmla="*/ 355600 h 208"/>
                <a:gd name="T36" fmla="*/ 62398 w 219"/>
                <a:gd name="T37" fmla="*/ 261815 h 208"/>
                <a:gd name="T38" fmla="*/ 70198 w 219"/>
                <a:gd name="T39" fmla="*/ 125046 h 208"/>
                <a:gd name="T40" fmla="*/ 218394 w 219"/>
                <a:gd name="T41" fmla="*/ 11723 h 208"/>
                <a:gd name="T42" fmla="*/ 530384 w 219"/>
                <a:gd name="T43" fmla="*/ 0 h 208"/>
                <a:gd name="T44" fmla="*/ 397788 w 219"/>
                <a:gd name="T45" fmla="*/ 39077 h 208"/>
                <a:gd name="T46" fmla="*/ 444587 w 219"/>
                <a:gd name="T47" fmla="*/ 85969 h 208"/>
                <a:gd name="T48" fmla="*/ 471886 w 219"/>
                <a:gd name="T49" fmla="*/ 179754 h 208"/>
                <a:gd name="T50" fmla="*/ 444587 w 219"/>
                <a:gd name="T51" fmla="*/ 273538 h 208"/>
                <a:gd name="T52" fmla="*/ 382189 w 219"/>
                <a:gd name="T53" fmla="*/ 332154 h 208"/>
                <a:gd name="T54" fmla="*/ 350990 w 219"/>
                <a:gd name="T55" fmla="*/ 386862 h 208"/>
                <a:gd name="T56" fmla="*/ 378289 w 219"/>
                <a:gd name="T57" fmla="*/ 429846 h 208"/>
                <a:gd name="T58" fmla="*/ 452387 w 219"/>
                <a:gd name="T59" fmla="*/ 492369 h 208"/>
                <a:gd name="T60" fmla="*/ 499185 w 219"/>
                <a:gd name="T61" fmla="*/ 562708 h 208"/>
                <a:gd name="T62" fmla="*/ 350990 w 219"/>
                <a:gd name="T63" fmla="*/ 308708 h 208"/>
                <a:gd name="T64" fmla="*/ 378289 w 219"/>
                <a:gd name="T65" fmla="*/ 230554 h 208"/>
                <a:gd name="T66" fmla="*/ 343190 w 219"/>
                <a:gd name="T67" fmla="*/ 105508 h 208"/>
                <a:gd name="T68" fmla="*/ 245693 w 219"/>
                <a:gd name="T69" fmla="*/ 35169 h 208"/>
                <a:gd name="T70" fmla="*/ 167695 w 219"/>
                <a:gd name="T71" fmla="*/ 70338 h 208"/>
                <a:gd name="T72" fmla="*/ 144296 w 219"/>
                <a:gd name="T73" fmla="*/ 148492 h 208"/>
                <a:gd name="T74" fmla="*/ 179395 w 219"/>
                <a:gd name="T75" fmla="*/ 269631 h 208"/>
                <a:gd name="T76" fmla="*/ 280792 w 219"/>
                <a:gd name="T77" fmla="*/ 339969 h 208"/>
                <a:gd name="T78" fmla="*/ 436787 w 219"/>
                <a:gd name="T79" fmla="*/ 652585 h 208"/>
                <a:gd name="T80" fmla="*/ 409488 w 219"/>
                <a:gd name="T81" fmla="*/ 582246 h 208"/>
                <a:gd name="T82" fmla="*/ 319791 w 219"/>
                <a:gd name="T83" fmla="*/ 511908 h 208"/>
                <a:gd name="T84" fmla="*/ 296391 w 219"/>
                <a:gd name="T85" fmla="*/ 511908 h 208"/>
                <a:gd name="T86" fmla="*/ 253493 w 219"/>
                <a:gd name="T87" fmla="*/ 511908 h 208"/>
                <a:gd name="T88" fmla="*/ 183295 w 219"/>
                <a:gd name="T89" fmla="*/ 527538 h 208"/>
                <a:gd name="T90" fmla="*/ 128696 w 219"/>
                <a:gd name="T91" fmla="*/ 558800 h 208"/>
                <a:gd name="T92" fmla="*/ 93597 w 219"/>
                <a:gd name="T93" fmla="*/ 636954 h 208"/>
                <a:gd name="T94" fmla="*/ 280792 w 219"/>
                <a:gd name="T95" fmla="*/ 765908 h 208"/>
                <a:gd name="T96" fmla="*/ 436787 w 219"/>
                <a:gd name="T97" fmla="*/ 652585 h 2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 h="208">
                  <a:moveTo>
                    <a:pt x="219" y="34"/>
                  </a:moveTo>
                  <a:cubicBezTo>
                    <a:pt x="219" y="49"/>
                    <a:pt x="219" y="49"/>
                    <a:pt x="219" y="49"/>
                  </a:cubicBezTo>
                  <a:cubicBezTo>
                    <a:pt x="185" y="49"/>
                    <a:pt x="185" y="49"/>
                    <a:pt x="185" y="49"/>
                  </a:cubicBezTo>
                  <a:cubicBezTo>
                    <a:pt x="185" y="83"/>
                    <a:pt x="185" y="83"/>
                    <a:pt x="185" y="83"/>
                  </a:cubicBezTo>
                  <a:cubicBezTo>
                    <a:pt x="170" y="83"/>
                    <a:pt x="170" y="83"/>
                    <a:pt x="170" y="83"/>
                  </a:cubicBezTo>
                  <a:cubicBezTo>
                    <a:pt x="170" y="49"/>
                    <a:pt x="170" y="49"/>
                    <a:pt x="170" y="49"/>
                  </a:cubicBezTo>
                  <a:cubicBezTo>
                    <a:pt x="136" y="49"/>
                    <a:pt x="136" y="49"/>
                    <a:pt x="136" y="49"/>
                  </a:cubicBezTo>
                  <a:cubicBezTo>
                    <a:pt x="136" y="34"/>
                    <a:pt x="136" y="34"/>
                    <a:pt x="136" y="34"/>
                  </a:cubicBezTo>
                  <a:cubicBezTo>
                    <a:pt x="170" y="34"/>
                    <a:pt x="170" y="34"/>
                    <a:pt x="170" y="34"/>
                  </a:cubicBezTo>
                  <a:cubicBezTo>
                    <a:pt x="170" y="0"/>
                    <a:pt x="170" y="0"/>
                    <a:pt x="170" y="0"/>
                  </a:cubicBezTo>
                  <a:cubicBezTo>
                    <a:pt x="185" y="0"/>
                    <a:pt x="185" y="0"/>
                    <a:pt x="185" y="0"/>
                  </a:cubicBezTo>
                  <a:cubicBezTo>
                    <a:pt x="185" y="34"/>
                    <a:pt x="185" y="34"/>
                    <a:pt x="185" y="34"/>
                  </a:cubicBezTo>
                  <a:lnTo>
                    <a:pt x="219" y="34"/>
                  </a:lnTo>
                  <a:close/>
                  <a:moveTo>
                    <a:pt x="128" y="144"/>
                  </a:moveTo>
                  <a:cubicBezTo>
                    <a:pt x="130" y="147"/>
                    <a:pt x="130" y="152"/>
                    <a:pt x="130" y="156"/>
                  </a:cubicBezTo>
                  <a:cubicBezTo>
                    <a:pt x="130" y="163"/>
                    <a:pt x="129" y="169"/>
                    <a:pt x="126" y="175"/>
                  </a:cubicBezTo>
                  <a:cubicBezTo>
                    <a:pt x="122" y="181"/>
                    <a:pt x="118" y="187"/>
                    <a:pt x="112" y="192"/>
                  </a:cubicBezTo>
                  <a:cubicBezTo>
                    <a:pt x="106" y="196"/>
                    <a:pt x="98" y="200"/>
                    <a:pt x="89" y="203"/>
                  </a:cubicBezTo>
                  <a:cubicBezTo>
                    <a:pt x="80" y="206"/>
                    <a:pt x="70" y="208"/>
                    <a:pt x="58" y="208"/>
                  </a:cubicBezTo>
                  <a:cubicBezTo>
                    <a:pt x="49" y="208"/>
                    <a:pt x="40" y="207"/>
                    <a:pt x="33" y="205"/>
                  </a:cubicBezTo>
                  <a:cubicBezTo>
                    <a:pt x="25" y="202"/>
                    <a:pt x="19" y="199"/>
                    <a:pt x="14" y="196"/>
                  </a:cubicBezTo>
                  <a:cubicBezTo>
                    <a:pt x="9" y="192"/>
                    <a:pt x="6" y="188"/>
                    <a:pt x="3" y="183"/>
                  </a:cubicBezTo>
                  <a:cubicBezTo>
                    <a:pt x="1" y="179"/>
                    <a:pt x="0" y="174"/>
                    <a:pt x="0" y="169"/>
                  </a:cubicBezTo>
                  <a:cubicBezTo>
                    <a:pt x="0" y="164"/>
                    <a:pt x="1" y="158"/>
                    <a:pt x="4" y="152"/>
                  </a:cubicBezTo>
                  <a:cubicBezTo>
                    <a:pt x="7" y="146"/>
                    <a:pt x="13" y="140"/>
                    <a:pt x="21" y="136"/>
                  </a:cubicBezTo>
                  <a:cubicBezTo>
                    <a:pt x="25" y="133"/>
                    <a:pt x="30" y="131"/>
                    <a:pt x="34" y="129"/>
                  </a:cubicBezTo>
                  <a:cubicBezTo>
                    <a:pt x="39" y="128"/>
                    <a:pt x="44" y="127"/>
                    <a:pt x="49" y="126"/>
                  </a:cubicBezTo>
                  <a:cubicBezTo>
                    <a:pt x="53" y="125"/>
                    <a:pt x="58" y="124"/>
                    <a:pt x="62" y="124"/>
                  </a:cubicBezTo>
                  <a:cubicBezTo>
                    <a:pt x="66" y="123"/>
                    <a:pt x="70" y="123"/>
                    <a:pt x="73" y="123"/>
                  </a:cubicBezTo>
                  <a:cubicBezTo>
                    <a:pt x="71" y="120"/>
                    <a:pt x="69" y="118"/>
                    <a:pt x="67" y="115"/>
                  </a:cubicBezTo>
                  <a:cubicBezTo>
                    <a:pt x="66" y="112"/>
                    <a:pt x="65" y="109"/>
                    <a:pt x="65" y="104"/>
                  </a:cubicBezTo>
                  <a:cubicBezTo>
                    <a:pt x="65" y="102"/>
                    <a:pt x="65" y="100"/>
                    <a:pt x="66" y="99"/>
                  </a:cubicBezTo>
                  <a:cubicBezTo>
                    <a:pt x="66" y="97"/>
                    <a:pt x="67" y="95"/>
                    <a:pt x="67" y="94"/>
                  </a:cubicBezTo>
                  <a:cubicBezTo>
                    <a:pt x="66" y="94"/>
                    <a:pt x="65" y="94"/>
                    <a:pt x="63" y="94"/>
                  </a:cubicBezTo>
                  <a:cubicBezTo>
                    <a:pt x="62" y="94"/>
                    <a:pt x="60" y="94"/>
                    <a:pt x="59" y="94"/>
                  </a:cubicBezTo>
                  <a:cubicBezTo>
                    <a:pt x="51" y="94"/>
                    <a:pt x="45" y="93"/>
                    <a:pt x="39" y="91"/>
                  </a:cubicBezTo>
                  <a:cubicBezTo>
                    <a:pt x="34" y="88"/>
                    <a:pt x="29" y="85"/>
                    <a:pt x="25" y="81"/>
                  </a:cubicBezTo>
                  <a:cubicBezTo>
                    <a:pt x="21" y="77"/>
                    <a:pt x="18" y="72"/>
                    <a:pt x="16" y="67"/>
                  </a:cubicBezTo>
                  <a:cubicBezTo>
                    <a:pt x="14" y="62"/>
                    <a:pt x="13" y="57"/>
                    <a:pt x="13" y="52"/>
                  </a:cubicBezTo>
                  <a:cubicBezTo>
                    <a:pt x="13" y="45"/>
                    <a:pt x="15" y="39"/>
                    <a:pt x="18" y="32"/>
                  </a:cubicBezTo>
                  <a:cubicBezTo>
                    <a:pt x="21" y="26"/>
                    <a:pt x="25" y="20"/>
                    <a:pt x="31" y="15"/>
                  </a:cubicBezTo>
                  <a:cubicBezTo>
                    <a:pt x="39" y="9"/>
                    <a:pt x="47" y="5"/>
                    <a:pt x="56" y="3"/>
                  </a:cubicBezTo>
                  <a:cubicBezTo>
                    <a:pt x="64" y="1"/>
                    <a:pt x="72" y="0"/>
                    <a:pt x="80" y="0"/>
                  </a:cubicBezTo>
                  <a:cubicBezTo>
                    <a:pt x="136" y="0"/>
                    <a:pt x="136" y="0"/>
                    <a:pt x="136" y="0"/>
                  </a:cubicBezTo>
                  <a:cubicBezTo>
                    <a:pt x="118" y="10"/>
                    <a:pt x="118" y="10"/>
                    <a:pt x="118" y="10"/>
                  </a:cubicBezTo>
                  <a:cubicBezTo>
                    <a:pt x="102" y="10"/>
                    <a:pt x="102" y="10"/>
                    <a:pt x="102" y="10"/>
                  </a:cubicBezTo>
                  <a:cubicBezTo>
                    <a:pt x="103" y="11"/>
                    <a:pt x="105" y="13"/>
                    <a:pt x="107" y="15"/>
                  </a:cubicBezTo>
                  <a:cubicBezTo>
                    <a:pt x="109" y="17"/>
                    <a:pt x="112" y="19"/>
                    <a:pt x="114" y="22"/>
                  </a:cubicBezTo>
                  <a:cubicBezTo>
                    <a:pt x="116" y="25"/>
                    <a:pt x="117" y="29"/>
                    <a:pt x="119" y="33"/>
                  </a:cubicBezTo>
                  <a:cubicBezTo>
                    <a:pt x="120" y="37"/>
                    <a:pt x="121" y="41"/>
                    <a:pt x="121" y="46"/>
                  </a:cubicBezTo>
                  <a:cubicBezTo>
                    <a:pt x="121" y="52"/>
                    <a:pt x="120" y="56"/>
                    <a:pt x="119" y="60"/>
                  </a:cubicBezTo>
                  <a:cubicBezTo>
                    <a:pt x="118" y="64"/>
                    <a:pt x="116" y="67"/>
                    <a:pt x="114" y="70"/>
                  </a:cubicBezTo>
                  <a:cubicBezTo>
                    <a:pt x="112" y="73"/>
                    <a:pt x="109" y="76"/>
                    <a:pt x="106" y="78"/>
                  </a:cubicBezTo>
                  <a:cubicBezTo>
                    <a:pt x="104" y="81"/>
                    <a:pt x="101" y="83"/>
                    <a:pt x="98" y="85"/>
                  </a:cubicBezTo>
                  <a:cubicBezTo>
                    <a:pt x="96" y="87"/>
                    <a:pt x="94" y="89"/>
                    <a:pt x="93" y="91"/>
                  </a:cubicBezTo>
                  <a:cubicBezTo>
                    <a:pt x="91" y="93"/>
                    <a:pt x="90" y="96"/>
                    <a:pt x="90" y="99"/>
                  </a:cubicBezTo>
                  <a:cubicBezTo>
                    <a:pt x="90" y="102"/>
                    <a:pt x="91" y="104"/>
                    <a:pt x="93" y="106"/>
                  </a:cubicBezTo>
                  <a:cubicBezTo>
                    <a:pt x="94" y="108"/>
                    <a:pt x="96" y="109"/>
                    <a:pt x="97" y="110"/>
                  </a:cubicBezTo>
                  <a:cubicBezTo>
                    <a:pt x="107" y="118"/>
                    <a:pt x="107" y="118"/>
                    <a:pt x="107" y="118"/>
                  </a:cubicBezTo>
                  <a:cubicBezTo>
                    <a:pt x="110" y="121"/>
                    <a:pt x="113" y="123"/>
                    <a:pt x="116" y="126"/>
                  </a:cubicBezTo>
                  <a:cubicBezTo>
                    <a:pt x="119" y="128"/>
                    <a:pt x="121" y="131"/>
                    <a:pt x="123" y="134"/>
                  </a:cubicBezTo>
                  <a:cubicBezTo>
                    <a:pt x="125" y="137"/>
                    <a:pt x="127" y="140"/>
                    <a:pt x="128" y="144"/>
                  </a:cubicBezTo>
                  <a:close/>
                  <a:moveTo>
                    <a:pt x="82" y="85"/>
                  </a:moveTo>
                  <a:cubicBezTo>
                    <a:pt x="85" y="83"/>
                    <a:pt x="88" y="81"/>
                    <a:pt x="90" y="79"/>
                  </a:cubicBezTo>
                  <a:cubicBezTo>
                    <a:pt x="93" y="76"/>
                    <a:pt x="95" y="73"/>
                    <a:pt x="96" y="69"/>
                  </a:cubicBezTo>
                  <a:cubicBezTo>
                    <a:pt x="97" y="65"/>
                    <a:pt x="97" y="62"/>
                    <a:pt x="97" y="59"/>
                  </a:cubicBezTo>
                  <a:cubicBezTo>
                    <a:pt x="97" y="54"/>
                    <a:pt x="96" y="49"/>
                    <a:pt x="95" y="43"/>
                  </a:cubicBezTo>
                  <a:cubicBezTo>
                    <a:pt x="93" y="37"/>
                    <a:pt x="91" y="32"/>
                    <a:pt x="88" y="27"/>
                  </a:cubicBezTo>
                  <a:cubicBezTo>
                    <a:pt x="85" y="21"/>
                    <a:pt x="82" y="17"/>
                    <a:pt x="77" y="14"/>
                  </a:cubicBezTo>
                  <a:cubicBezTo>
                    <a:pt x="73" y="10"/>
                    <a:pt x="68" y="9"/>
                    <a:pt x="63" y="9"/>
                  </a:cubicBezTo>
                  <a:cubicBezTo>
                    <a:pt x="59" y="9"/>
                    <a:pt x="55" y="10"/>
                    <a:pt x="52" y="11"/>
                  </a:cubicBezTo>
                  <a:cubicBezTo>
                    <a:pt x="48" y="13"/>
                    <a:pt x="46" y="15"/>
                    <a:pt x="43" y="18"/>
                  </a:cubicBezTo>
                  <a:cubicBezTo>
                    <a:pt x="41" y="21"/>
                    <a:pt x="40" y="24"/>
                    <a:pt x="39" y="27"/>
                  </a:cubicBezTo>
                  <a:cubicBezTo>
                    <a:pt x="38" y="31"/>
                    <a:pt x="37" y="34"/>
                    <a:pt x="37" y="38"/>
                  </a:cubicBezTo>
                  <a:cubicBezTo>
                    <a:pt x="37" y="43"/>
                    <a:pt x="38" y="48"/>
                    <a:pt x="40" y="53"/>
                  </a:cubicBezTo>
                  <a:cubicBezTo>
                    <a:pt x="41" y="59"/>
                    <a:pt x="43" y="64"/>
                    <a:pt x="46" y="69"/>
                  </a:cubicBezTo>
                  <a:cubicBezTo>
                    <a:pt x="49" y="74"/>
                    <a:pt x="52" y="78"/>
                    <a:pt x="56" y="82"/>
                  </a:cubicBezTo>
                  <a:cubicBezTo>
                    <a:pt x="61" y="85"/>
                    <a:pt x="66" y="87"/>
                    <a:pt x="72" y="87"/>
                  </a:cubicBezTo>
                  <a:cubicBezTo>
                    <a:pt x="75" y="87"/>
                    <a:pt x="78" y="86"/>
                    <a:pt x="82" y="85"/>
                  </a:cubicBezTo>
                  <a:close/>
                  <a:moveTo>
                    <a:pt x="112" y="167"/>
                  </a:moveTo>
                  <a:cubicBezTo>
                    <a:pt x="112" y="163"/>
                    <a:pt x="111" y="160"/>
                    <a:pt x="110" y="158"/>
                  </a:cubicBezTo>
                  <a:cubicBezTo>
                    <a:pt x="109" y="155"/>
                    <a:pt x="107" y="152"/>
                    <a:pt x="105" y="149"/>
                  </a:cubicBezTo>
                  <a:cubicBezTo>
                    <a:pt x="102" y="146"/>
                    <a:pt x="99" y="144"/>
                    <a:pt x="96" y="141"/>
                  </a:cubicBezTo>
                  <a:cubicBezTo>
                    <a:pt x="92" y="138"/>
                    <a:pt x="87" y="135"/>
                    <a:pt x="82" y="131"/>
                  </a:cubicBezTo>
                  <a:cubicBezTo>
                    <a:pt x="81" y="131"/>
                    <a:pt x="80" y="131"/>
                    <a:pt x="79" y="131"/>
                  </a:cubicBezTo>
                  <a:cubicBezTo>
                    <a:pt x="79" y="131"/>
                    <a:pt x="77" y="131"/>
                    <a:pt x="76" y="131"/>
                  </a:cubicBezTo>
                  <a:cubicBezTo>
                    <a:pt x="75" y="131"/>
                    <a:pt x="74" y="131"/>
                    <a:pt x="72" y="131"/>
                  </a:cubicBezTo>
                  <a:cubicBezTo>
                    <a:pt x="70" y="131"/>
                    <a:pt x="68" y="131"/>
                    <a:pt x="65" y="131"/>
                  </a:cubicBezTo>
                  <a:cubicBezTo>
                    <a:pt x="62" y="132"/>
                    <a:pt x="59" y="132"/>
                    <a:pt x="56" y="133"/>
                  </a:cubicBezTo>
                  <a:cubicBezTo>
                    <a:pt x="53" y="133"/>
                    <a:pt x="50" y="134"/>
                    <a:pt x="47" y="135"/>
                  </a:cubicBezTo>
                  <a:cubicBezTo>
                    <a:pt x="46" y="136"/>
                    <a:pt x="44" y="136"/>
                    <a:pt x="41" y="138"/>
                  </a:cubicBezTo>
                  <a:cubicBezTo>
                    <a:pt x="39" y="139"/>
                    <a:pt x="36" y="140"/>
                    <a:pt x="33" y="143"/>
                  </a:cubicBezTo>
                  <a:cubicBezTo>
                    <a:pt x="31" y="145"/>
                    <a:pt x="29" y="148"/>
                    <a:pt x="27" y="151"/>
                  </a:cubicBezTo>
                  <a:cubicBezTo>
                    <a:pt x="25" y="154"/>
                    <a:pt x="24" y="158"/>
                    <a:pt x="24" y="163"/>
                  </a:cubicBezTo>
                  <a:cubicBezTo>
                    <a:pt x="24" y="173"/>
                    <a:pt x="28" y="181"/>
                    <a:pt x="37" y="187"/>
                  </a:cubicBezTo>
                  <a:cubicBezTo>
                    <a:pt x="45" y="193"/>
                    <a:pt x="57" y="196"/>
                    <a:pt x="72" y="196"/>
                  </a:cubicBezTo>
                  <a:cubicBezTo>
                    <a:pt x="85" y="196"/>
                    <a:pt x="95" y="194"/>
                    <a:pt x="102" y="188"/>
                  </a:cubicBezTo>
                  <a:cubicBezTo>
                    <a:pt x="109" y="183"/>
                    <a:pt x="112" y="175"/>
                    <a:pt x="112" y="167"/>
                  </a:cubicBezTo>
                  <a:close/>
                </a:path>
              </a:pathLst>
            </a:custGeom>
            <a:solidFill>
              <a:schemeClr val="bg1"/>
            </a:solidFill>
            <a:ln>
              <a:noFill/>
            </a:ln>
          </p:spPr>
          <p:txBody>
            <a:bodyPr/>
            <a:lstStyle/>
            <a:p>
              <a:pPr defTabSz="1828800"/>
              <a:endParaRPr lang="en-US" sz="3600">
                <a:solidFill>
                  <a:srgbClr val="272E3A"/>
                </a:solidFill>
              </a:endParaRPr>
            </a:p>
          </p:txBody>
        </p:sp>
        <p:sp>
          <p:nvSpPr>
            <p:cNvPr id="85" name="Freeform 40">
              <a:extLst>
                <a:ext uri="{FF2B5EF4-FFF2-40B4-BE49-F238E27FC236}">
                  <a16:creationId xmlns:a16="http://schemas.microsoft.com/office/drawing/2014/main" id="{4BB0A4AA-228F-48CA-95BF-A85863EA04E3}"/>
                </a:ext>
              </a:extLst>
            </p:cNvPr>
            <p:cNvSpPr>
              <a:spLocks/>
            </p:cNvSpPr>
            <p:nvPr/>
          </p:nvSpPr>
          <p:spPr bwMode="auto">
            <a:xfrm>
              <a:off x="1627687" y="2259569"/>
              <a:ext cx="612318" cy="471320"/>
            </a:xfrm>
            <a:custGeom>
              <a:avLst/>
              <a:gdLst>
                <a:gd name="T0" fmla="*/ 1038225 w 266"/>
                <a:gd name="T1" fmla="*/ 97650 h 215"/>
                <a:gd name="T2" fmla="*/ 913326 w 266"/>
                <a:gd name="T3" fmla="*/ 132804 h 215"/>
                <a:gd name="T4" fmla="*/ 1007000 w 266"/>
                <a:gd name="T5" fmla="*/ 15624 h 215"/>
                <a:gd name="T6" fmla="*/ 874295 w 266"/>
                <a:gd name="T7" fmla="*/ 66402 h 215"/>
                <a:gd name="T8" fmla="*/ 718171 w 266"/>
                <a:gd name="T9" fmla="*/ 0 h 215"/>
                <a:gd name="T10" fmla="*/ 507403 w 266"/>
                <a:gd name="T11" fmla="*/ 210923 h 215"/>
                <a:gd name="T12" fmla="*/ 511306 w 266"/>
                <a:gd name="T13" fmla="*/ 261701 h 215"/>
                <a:gd name="T14" fmla="*/ 74159 w 266"/>
                <a:gd name="T15" fmla="*/ 39060 h 215"/>
                <a:gd name="T16" fmla="*/ 46837 w 266"/>
                <a:gd name="T17" fmla="*/ 144521 h 215"/>
                <a:gd name="T18" fmla="*/ 140512 w 266"/>
                <a:gd name="T19" fmla="*/ 320291 h 215"/>
                <a:gd name="T20" fmla="*/ 42934 w 266"/>
                <a:gd name="T21" fmla="*/ 296855 h 215"/>
                <a:gd name="T22" fmla="*/ 42934 w 266"/>
                <a:gd name="T23" fmla="*/ 296855 h 215"/>
                <a:gd name="T24" fmla="*/ 214671 w 266"/>
                <a:gd name="T25" fmla="*/ 507778 h 215"/>
                <a:gd name="T26" fmla="*/ 156124 w 266"/>
                <a:gd name="T27" fmla="*/ 515590 h 215"/>
                <a:gd name="T28" fmla="*/ 117093 w 266"/>
                <a:gd name="T29" fmla="*/ 511684 h 215"/>
                <a:gd name="T30" fmla="*/ 316151 w 266"/>
                <a:gd name="T31" fmla="*/ 656206 h 215"/>
                <a:gd name="T32" fmla="*/ 50740 w 266"/>
                <a:gd name="T33" fmla="*/ 749949 h 215"/>
                <a:gd name="T34" fmla="*/ 0 w 266"/>
                <a:gd name="T35" fmla="*/ 746043 h 215"/>
                <a:gd name="T36" fmla="*/ 327861 w 266"/>
                <a:gd name="T37" fmla="*/ 839787 h 215"/>
                <a:gd name="T38" fmla="*/ 932841 w 266"/>
                <a:gd name="T39" fmla="*/ 234359 h 215"/>
                <a:gd name="T40" fmla="*/ 932841 w 266"/>
                <a:gd name="T41" fmla="*/ 207017 h 215"/>
                <a:gd name="T42" fmla="*/ 1038225 w 266"/>
                <a:gd name="T43" fmla="*/ 97650 h 21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6" h="215">
                  <a:moveTo>
                    <a:pt x="266" y="25"/>
                  </a:moveTo>
                  <a:cubicBezTo>
                    <a:pt x="256" y="30"/>
                    <a:pt x="245" y="32"/>
                    <a:pt x="234" y="34"/>
                  </a:cubicBezTo>
                  <a:cubicBezTo>
                    <a:pt x="246" y="27"/>
                    <a:pt x="254" y="16"/>
                    <a:pt x="258" y="4"/>
                  </a:cubicBezTo>
                  <a:cubicBezTo>
                    <a:pt x="248" y="10"/>
                    <a:pt x="236" y="14"/>
                    <a:pt x="224" y="17"/>
                  </a:cubicBezTo>
                  <a:cubicBezTo>
                    <a:pt x="214" y="6"/>
                    <a:pt x="200" y="0"/>
                    <a:pt x="184" y="0"/>
                  </a:cubicBezTo>
                  <a:cubicBezTo>
                    <a:pt x="154" y="0"/>
                    <a:pt x="130" y="24"/>
                    <a:pt x="130" y="54"/>
                  </a:cubicBezTo>
                  <a:cubicBezTo>
                    <a:pt x="130" y="58"/>
                    <a:pt x="130" y="63"/>
                    <a:pt x="131" y="67"/>
                  </a:cubicBezTo>
                  <a:cubicBezTo>
                    <a:pt x="86" y="64"/>
                    <a:pt x="46" y="43"/>
                    <a:pt x="19" y="10"/>
                  </a:cubicBezTo>
                  <a:cubicBezTo>
                    <a:pt x="14" y="18"/>
                    <a:pt x="12" y="27"/>
                    <a:pt x="12" y="37"/>
                  </a:cubicBezTo>
                  <a:cubicBezTo>
                    <a:pt x="12" y="56"/>
                    <a:pt x="21" y="73"/>
                    <a:pt x="36" y="82"/>
                  </a:cubicBezTo>
                  <a:cubicBezTo>
                    <a:pt x="27" y="82"/>
                    <a:pt x="18" y="80"/>
                    <a:pt x="11" y="76"/>
                  </a:cubicBezTo>
                  <a:cubicBezTo>
                    <a:pt x="11" y="76"/>
                    <a:pt x="11" y="76"/>
                    <a:pt x="11" y="76"/>
                  </a:cubicBezTo>
                  <a:cubicBezTo>
                    <a:pt x="11" y="103"/>
                    <a:pt x="30" y="125"/>
                    <a:pt x="55" y="130"/>
                  </a:cubicBezTo>
                  <a:cubicBezTo>
                    <a:pt x="50" y="131"/>
                    <a:pt x="45" y="132"/>
                    <a:pt x="40" y="132"/>
                  </a:cubicBezTo>
                  <a:cubicBezTo>
                    <a:pt x="37" y="132"/>
                    <a:pt x="33" y="131"/>
                    <a:pt x="30" y="131"/>
                  </a:cubicBezTo>
                  <a:cubicBezTo>
                    <a:pt x="37" y="152"/>
                    <a:pt x="57" y="168"/>
                    <a:pt x="81" y="168"/>
                  </a:cubicBezTo>
                  <a:cubicBezTo>
                    <a:pt x="62" y="183"/>
                    <a:pt x="39" y="192"/>
                    <a:pt x="13" y="192"/>
                  </a:cubicBezTo>
                  <a:cubicBezTo>
                    <a:pt x="9" y="192"/>
                    <a:pt x="5" y="191"/>
                    <a:pt x="0" y="191"/>
                  </a:cubicBezTo>
                  <a:cubicBezTo>
                    <a:pt x="25" y="206"/>
                    <a:pt x="53" y="215"/>
                    <a:pt x="84" y="215"/>
                  </a:cubicBezTo>
                  <a:cubicBezTo>
                    <a:pt x="184" y="215"/>
                    <a:pt x="239" y="132"/>
                    <a:pt x="239" y="60"/>
                  </a:cubicBezTo>
                  <a:cubicBezTo>
                    <a:pt x="239" y="58"/>
                    <a:pt x="239" y="56"/>
                    <a:pt x="239" y="53"/>
                  </a:cubicBezTo>
                  <a:cubicBezTo>
                    <a:pt x="249" y="46"/>
                    <a:pt x="258" y="36"/>
                    <a:pt x="266" y="25"/>
                  </a:cubicBezTo>
                  <a:close/>
                </a:path>
              </a:pathLst>
            </a:custGeom>
            <a:solidFill>
              <a:schemeClr val="bg1"/>
            </a:solidFill>
            <a:ln>
              <a:noFill/>
            </a:ln>
          </p:spPr>
          <p:txBody>
            <a:bodyPr/>
            <a:lstStyle/>
            <a:p>
              <a:pPr defTabSz="1828800"/>
              <a:endParaRPr lang="en-US" sz="3600">
                <a:solidFill>
                  <a:srgbClr val="272E3A"/>
                </a:solidFill>
              </a:endParaRPr>
            </a:p>
          </p:txBody>
        </p:sp>
        <p:sp>
          <p:nvSpPr>
            <p:cNvPr id="86" name="Freeform 41">
              <a:extLst>
                <a:ext uri="{FF2B5EF4-FFF2-40B4-BE49-F238E27FC236}">
                  <a16:creationId xmlns:a16="http://schemas.microsoft.com/office/drawing/2014/main" id="{1FD3AC31-8003-4D37-9710-9EBDC47132FC}"/>
                </a:ext>
              </a:extLst>
            </p:cNvPr>
            <p:cNvSpPr>
              <a:spLocks noEditPoints="1"/>
            </p:cNvSpPr>
            <p:nvPr/>
          </p:nvSpPr>
          <p:spPr bwMode="auto">
            <a:xfrm>
              <a:off x="1731106" y="4828234"/>
              <a:ext cx="507011" cy="482478"/>
            </a:xfrm>
            <a:custGeom>
              <a:avLst/>
              <a:gdLst>
                <a:gd name="T0" fmla="*/ 160215 w 182"/>
                <a:gd name="T1" fmla="*/ 547077 h 182"/>
                <a:gd name="T2" fmla="*/ 187569 w 182"/>
                <a:gd name="T3" fmla="*/ 613508 h 182"/>
                <a:gd name="T4" fmla="*/ 160215 w 182"/>
                <a:gd name="T5" fmla="*/ 679938 h 182"/>
                <a:gd name="T6" fmla="*/ 160215 w 182"/>
                <a:gd name="T7" fmla="*/ 679938 h 182"/>
                <a:gd name="T8" fmla="*/ 93785 w 182"/>
                <a:gd name="T9" fmla="*/ 707292 h 182"/>
                <a:gd name="T10" fmla="*/ 27354 w 182"/>
                <a:gd name="T11" fmla="*/ 679938 h 182"/>
                <a:gd name="T12" fmla="*/ 0 w 182"/>
                <a:gd name="T13" fmla="*/ 613508 h 182"/>
                <a:gd name="T14" fmla="*/ 27354 w 182"/>
                <a:gd name="T15" fmla="*/ 547077 h 182"/>
                <a:gd name="T16" fmla="*/ 27354 w 182"/>
                <a:gd name="T17" fmla="*/ 547077 h 182"/>
                <a:gd name="T18" fmla="*/ 93785 w 182"/>
                <a:gd name="T19" fmla="*/ 519723 h 182"/>
                <a:gd name="T20" fmla="*/ 160215 w 182"/>
                <a:gd name="T21" fmla="*/ 547077 h 182"/>
                <a:gd name="T22" fmla="*/ 160215 w 182"/>
                <a:gd name="T23" fmla="*/ 547077 h 182"/>
                <a:gd name="T24" fmla="*/ 160215 w 182"/>
                <a:gd name="T25" fmla="*/ 547077 h 182"/>
                <a:gd name="T26" fmla="*/ 160215 w 182"/>
                <a:gd name="T27" fmla="*/ 547077 h 182"/>
                <a:gd name="T28" fmla="*/ 27354 w 182"/>
                <a:gd name="T29" fmla="*/ 679938 h 182"/>
                <a:gd name="T30" fmla="*/ 27354 w 182"/>
                <a:gd name="T31" fmla="*/ 679938 h 182"/>
                <a:gd name="T32" fmla="*/ 27354 w 182"/>
                <a:gd name="T33" fmla="*/ 679938 h 182"/>
                <a:gd name="T34" fmla="*/ 0 w 182"/>
                <a:gd name="T35" fmla="*/ 242277 h 182"/>
                <a:gd name="T36" fmla="*/ 0 w 182"/>
                <a:gd name="T37" fmla="*/ 375138 h 182"/>
                <a:gd name="T38" fmla="*/ 234462 w 182"/>
                <a:gd name="T39" fmla="*/ 472831 h 182"/>
                <a:gd name="T40" fmla="*/ 332154 w 182"/>
                <a:gd name="T41" fmla="*/ 707292 h 182"/>
                <a:gd name="T42" fmla="*/ 332154 w 182"/>
                <a:gd name="T43" fmla="*/ 707292 h 182"/>
                <a:gd name="T44" fmla="*/ 332154 w 182"/>
                <a:gd name="T45" fmla="*/ 711200 h 182"/>
                <a:gd name="T46" fmla="*/ 468923 w 182"/>
                <a:gd name="T47" fmla="*/ 711200 h 182"/>
                <a:gd name="T48" fmla="*/ 332154 w 182"/>
                <a:gd name="T49" fmla="*/ 379046 h 182"/>
                <a:gd name="T50" fmla="*/ 0 w 182"/>
                <a:gd name="T51" fmla="*/ 242277 h 182"/>
                <a:gd name="T52" fmla="*/ 0 w 182"/>
                <a:gd name="T53" fmla="*/ 0 h 182"/>
                <a:gd name="T54" fmla="*/ 0 w 182"/>
                <a:gd name="T55" fmla="*/ 136769 h 182"/>
                <a:gd name="T56" fmla="*/ 574431 w 182"/>
                <a:gd name="T57" fmla="*/ 711200 h 182"/>
                <a:gd name="T58" fmla="*/ 711200 w 182"/>
                <a:gd name="T59" fmla="*/ 711200 h 182"/>
                <a:gd name="T60" fmla="*/ 500185 w 182"/>
                <a:gd name="T61" fmla="*/ 207108 h 182"/>
                <a:gd name="T62" fmla="*/ 0 w 182"/>
                <a:gd name="T63" fmla="*/ 0 h 18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82" h="182">
                  <a:moveTo>
                    <a:pt x="41" y="140"/>
                  </a:moveTo>
                  <a:cubicBezTo>
                    <a:pt x="46" y="145"/>
                    <a:pt x="48" y="151"/>
                    <a:pt x="48" y="157"/>
                  </a:cubicBezTo>
                  <a:cubicBezTo>
                    <a:pt x="48" y="164"/>
                    <a:pt x="46" y="170"/>
                    <a:pt x="41" y="174"/>
                  </a:cubicBezTo>
                  <a:cubicBezTo>
                    <a:pt x="41" y="174"/>
                    <a:pt x="41" y="174"/>
                    <a:pt x="41" y="174"/>
                  </a:cubicBezTo>
                  <a:cubicBezTo>
                    <a:pt x="37" y="179"/>
                    <a:pt x="31" y="181"/>
                    <a:pt x="24" y="181"/>
                  </a:cubicBezTo>
                  <a:cubicBezTo>
                    <a:pt x="18" y="181"/>
                    <a:pt x="12" y="179"/>
                    <a:pt x="7" y="174"/>
                  </a:cubicBezTo>
                  <a:cubicBezTo>
                    <a:pt x="3" y="170"/>
                    <a:pt x="0" y="164"/>
                    <a:pt x="0" y="157"/>
                  </a:cubicBezTo>
                  <a:cubicBezTo>
                    <a:pt x="0" y="151"/>
                    <a:pt x="3" y="145"/>
                    <a:pt x="7" y="140"/>
                  </a:cubicBezTo>
                  <a:cubicBezTo>
                    <a:pt x="7" y="140"/>
                    <a:pt x="7" y="140"/>
                    <a:pt x="7" y="140"/>
                  </a:cubicBezTo>
                  <a:cubicBezTo>
                    <a:pt x="12" y="136"/>
                    <a:pt x="18" y="133"/>
                    <a:pt x="24" y="133"/>
                  </a:cubicBezTo>
                  <a:cubicBezTo>
                    <a:pt x="31" y="133"/>
                    <a:pt x="37" y="136"/>
                    <a:pt x="41" y="140"/>
                  </a:cubicBezTo>
                  <a:close/>
                  <a:moveTo>
                    <a:pt x="41" y="140"/>
                  </a:moveTo>
                  <a:cubicBezTo>
                    <a:pt x="41" y="140"/>
                    <a:pt x="41" y="140"/>
                    <a:pt x="41" y="140"/>
                  </a:cubicBezTo>
                  <a:cubicBezTo>
                    <a:pt x="41" y="140"/>
                    <a:pt x="41" y="140"/>
                    <a:pt x="41" y="140"/>
                  </a:cubicBezTo>
                  <a:close/>
                  <a:moveTo>
                    <a:pt x="7" y="174"/>
                  </a:moveTo>
                  <a:cubicBezTo>
                    <a:pt x="7" y="174"/>
                    <a:pt x="7" y="174"/>
                    <a:pt x="7" y="174"/>
                  </a:cubicBezTo>
                  <a:cubicBezTo>
                    <a:pt x="7" y="174"/>
                    <a:pt x="7" y="174"/>
                    <a:pt x="7" y="174"/>
                  </a:cubicBezTo>
                  <a:close/>
                  <a:moveTo>
                    <a:pt x="0" y="62"/>
                  </a:moveTo>
                  <a:cubicBezTo>
                    <a:pt x="0" y="96"/>
                    <a:pt x="0" y="96"/>
                    <a:pt x="0" y="96"/>
                  </a:cubicBezTo>
                  <a:cubicBezTo>
                    <a:pt x="23" y="96"/>
                    <a:pt x="44" y="105"/>
                    <a:pt x="60" y="121"/>
                  </a:cubicBezTo>
                  <a:cubicBezTo>
                    <a:pt x="76" y="137"/>
                    <a:pt x="85" y="159"/>
                    <a:pt x="85" y="181"/>
                  </a:cubicBezTo>
                  <a:cubicBezTo>
                    <a:pt x="85" y="181"/>
                    <a:pt x="85" y="181"/>
                    <a:pt x="85" y="181"/>
                  </a:cubicBezTo>
                  <a:cubicBezTo>
                    <a:pt x="85" y="182"/>
                    <a:pt x="85" y="182"/>
                    <a:pt x="85" y="182"/>
                  </a:cubicBezTo>
                  <a:cubicBezTo>
                    <a:pt x="120" y="182"/>
                    <a:pt x="120" y="182"/>
                    <a:pt x="120" y="182"/>
                  </a:cubicBezTo>
                  <a:cubicBezTo>
                    <a:pt x="120" y="149"/>
                    <a:pt x="107" y="119"/>
                    <a:pt x="85" y="97"/>
                  </a:cubicBezTo>
                  <a:cubicBezTo>
                    <a:pt x="63" y="75"/>
                    <a:pt x="33" y="62"/>
                    <a:pt x="0" y="62"/>
                  </a:cubicBezTo>
                  <a:close/>
                  <a:moveTo>
                    <a:pt x="0" y="0"/>
                  </a:moveTo>
                  <a:cubicBezTo>
                    <a:pt x="0" y="35"/>
                    <a:pt x="0" y="35"/>
                    <a:pt x="0" y="35"/>
                  </a:cubicBezTo>
                  <a:cubicBezTo>
                    <a:pt x="81" y="35"/>
                    <a:pt x="147" y="101"/>
                    <a:pt x="147" y="182"/>
                  </a:cubicBezTo>
                  <a:cubicBezTo>
                    <a:pt x="182" y="182"/>
                    <a:pt x="182" y="182"/>
                    <a:pt x="182" y="182"/>
                  </a:cubicBezTo>
                  <a:cubicBezTo>
                    <a:pt x="182" y="131"/>
                    <a:pt x="161" y="86"/>
                    <a:pt x="128" y="53"/>
                  </a:cubicBezTo>
                  <a:cubicBezTo>
                    <a:pt x="96" y="20"/>
                    <a:pt x="50" y="0"/>
                    <a:pt x="0" y="0"/>
                  </a:cubicBezTo>
                  <a:close/>
                </a:path>
              </a:pathLst>
            </a:custGeom>
            <a:solidFill>
              <a:schemeClr val="bg1"/>
            </a:solidFill>
            <a:ln>
              <a:noFill/>
            </a:ln>
          </p:spPr>
          <p:txBody>
            <a:bodyPr/>
            <a:lstStyle/>
            <a:p>
              <a:pPr defTabSz="1828800"/>
              <a:endParaRPr lang="en-US" sz="3600">
                <a:solidFill>
                  <a:srgbClr val="272E3A"/>
                </a:solidFill>
              </a:endParaRPr>
            </a:p>
          </p:txBody>
        </p:sp>
        <p:sp>
          <p:nvSpPr>
            <p:cNvPr id="87" name="Freeform 42">
              <a:extLst>
                <a:ext uri="{FF2B5EF4-FFF2-40B4-BE49-F238E27FC236}">
                  <a16:creationId xmlns:a16="http://schemas.microsoft.com/office/drawing/2014/main" id="{378D4E62-A4E1-4843-B446-D77A67565D5F}"/>
                </a:ext>
              </a:extLst>
            </p:cNvPr>
            <p:cNvSpPr>
              <a:spLocks noEditPoints="1"/>
            </p:cNvSpPr>
            <p:nvPr/>
          </p:nvSpPr>
          <p:spPr bwMode="auto">
            <a:xfrm>
              <a:off x="1642505" y="3655767"/>
              <a:ext cx="597500" cy="383381"/>
            </a:xfrm>
            <a:custGeom>
              <a:avLst/>
              <a:gdLst>
                <a:gd name="T0" fmla="*/ 966927 w 250"/>
                <a:gd name="T1" fmla="*/ 144746 h 168"/>
                <a:gd name="T2" fmla="*/ 826567 w 250"/>
                <a:gd name="T3" fmla="*/ 7824 h 168"/>
                <a:gd name="T4" fmla="*/ 502958 w 250"/>
                <a:gd name="T5" fmla="*/ 0 h 168"/>
                <a:gd name="T6" fmla="*/ 487363 w 250"/>
                <a:gd name="T7" fmla="*/ 0 h 168"/>
                <a:gd name="T8" fmla="*/ 471767 w 250"/>
                <a:gd name="T9" fmla="*/ 0 h 168"/>
                <a:gd name="T10" fmla="*/ 148158 w 250"/>
                <a:gd name="T11" fmla="*/ 7824 h 168"/>
                <a:gd name="T12" fmla="*/ 7798 w 250"/>
                <a:gd name="T13" fmla="*/ 144746 h 168"/>
                <a:gd name="T14" fmla="*/ 0 w 250"/>
                <a:gd name="T15" fmla="*/ 328613 h 168"/>
                <a:gd name="T16" fmla="*/ 7798 w 250"/>
                <a:gd name="T17" fmla="*/ 512479 h 168"/>
                <a:gd name="T18" fmla="*/ 148158 w 250"/>
                <a:gd name="T19" fmla="*/ 649401 h 168"/>
                <a:gd name="T20" fmla="*/ 487363 w 250"/>
                <a:gd name="T21" fmla="*/ 657225 h 168"/>
                <a:gd name="T22" fmla="*/ 826567 w 250"/>
                <a:gd name="T23" fmla="*/ 649401 h 168"/>
                <a:gd name="T24" fmla="*/ 966927 w 250"/>
                <a:gd name="T25" fmla="*/ 512479 h 168"/>
                <a:gd name="T26" fmla="*/ 970826 w 250"/>
                <a:gd name="T27" fmla="*/ 328613 h 168"/>
                <a:gd name="T28" fmla="*/ 966927 w 250"/>
                <a:gd name="T29" fmla="*/ 144746 h 168"/>
                <a:gd name="T30" fmla="*/ 662813 w 250"/>
                <a:gd name="T31" fmla="*/ 355997 h 168"/>
                <a:gd name="T32" fmla="*/ 397688 w 250"/>
                <a:gd name="T33" fmla="*/ 512479 h 168"/>
                <a:gd name="T34" fmla="*/ 347002 w 250"/>
                <a:gd name="T35" fmla="*/ 485095 h 168"/>
                <a:gd name="T36" fmla="*/ 347002 w 250"/>
                <a:gd name="T37" fmla="*/ 172130 h 168"/>
                <a:gd name="T38" fmla="*/ 397688 w 250"/>
                <a:gd name="T39" fmla="*/ 144746 h 168"/>
                <a:gd name="T40" fmla="*/ 662813 w 250"/>
                <a:gd name="T41" fmla="*/ 297316 h 168"/>
                <a:gd name="T42" fmla="*/ 662813 w 250"/>
                <a:gd name="T43" fmla="*/ 355997 h 1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50" h="168">
                  <a:moveTo>
                    <a:pt x="248" y="37"/>
                  </a:moveTo>
                  <a:cubicBezTo>
                    <a:pt x="248" y="18"/>
                    <a:pt x="232" y="2"/>
                    <a:pt x="212" y="2"/>
                  </a:cubicBezTo>
                  <a:cubicBezTo>
                    <a:pt x="185" y="1"/>
                    <a:pt x="157" y="0"/>
                    <a:pt x="129" y="0"/>
                  </a:cubicBezTo>
                  <a:cubicBezTo>
                    <a:pt x="128" y="0"/>
                    <a:pt x="126" y="0"/>
                    <a:pt x="125" y="0"/>
                  </a:cubicBezTo>
                  <a:cubicBezTo>
                    <a:pt x="123" y="0"/>
                    <a:pt x="122" y="0"/>
                    <a:pt x="121" y="0"/>
                  </a:cubicBezTo>
                  <a:cubicBezTo>
                    <a:pt x="93" y="0"/>
                    <a:pt x="65" y="1"/>
                    <a:pt x="38" y="2"/>
                  </a:cubicBezTo>
                  <a:cubicBezTo>
                    <a:pt x="18" y="2"/>
                    <a:pt x="2" y="18"/>
                    <a:pt x="2" y="37"/>
                  </a:cubicBezTo>
                  <a:cubicBezTo>
                    <a:pt x="1" y="53"/>
                    <a:pt x="0" y="68"/>
                    <a:pt x="0" y="84"/>
                  </a:cubicBezTo>
                  <a:cubicBezTo>
                    <a:pt x="0" y="99"/>
                    <a:pt x="1" y="115"/>
                    <a:pt x="2" y="131"/>
                  </a:cubicBezTo>
                  <a:cubicBezTo>
                    <a:pt x="2" y="150"/>
                    <a:pt x="18" y="166"/>
                    <a:pt x="38" y="166"/>
                  </a:cubicBezTo>
                  <a:cubicBezTo>
                    <a:pt x="66" y="167"/>
                    <a:pt x="95" y="168"/>
                    <a:pt x="125" y="168"/>
                  </a:cubicBezTo>
                  <a:cubicBezTo>
                    <a:pt x="154" y="168"/>
                    <a:pt x="183" y="167"/>
                    <a:pt x="212" y="166"/>
                  </a:cubicBezTo>
                  <a:cubicBezTo>
                    <a:pt x="232" y="166"/>
                    <a:pt x="248" y="150"/>
                    <a:pt x="248" y="131"/>
                  </a:cubicBezTo>
                  <a:cubicBezTo>
                    <a:pt x="249" y="115"/>
                    <a:pt x="250" y="99"/>
                    <a:pt x="249" y="84"/>
                  </a:cubicBezTo>
                  <a:cubicBezTo>
                    <a:pt x="250" y="68"/>
                    <a:pt x="249" y="53"/>
                    <a:pt x="248" y="37"/>
                  </a:cubicBezTo>
                  <a:close/>
                  <a:moveTo>
                    <a:pt x="170" y="91"/>
                  </a:moveTo>
                  <a:cubicBezTo>
                    <a:pt x="102" y="131"/>
                    <a:pt x="102" y="131"/>
                    <a:pt x="102" y="131"/>
                  </a:cubicBezTo>
                  <a:cubicBezTo>
                    <a:pt x="95" y="135"/>
                    <a:pt x="89" y="132"/>
                    <a:pt x="89" y="124"/>
                  </a:cubicBezTo>
                  <a:cubicBezTo>
                    <a:pt x="89" y="44"/>
                    <a:pt x="89" y="44"/>
                    <a:pt x="89" y="44"/>
                  </a:cubicBezTo>
                  <a:cubicBezTo>
                    <a:pt x="89" y="36"/>
                    <a:pt x="95" y="33"/>
                    <a:pt x="102" y="37"/>
                  </a:cubicBezTo>
                  <a:cubicBezTo>
                    <a:pt x="170" y="76"/>
                    <a:pt x="170" y="76"/>
                    <a:pt x="170" y="76"/>
                  </a:cubicBezTo>
                  <a:cubicBezTo>
                    <a:pt x="178" y="80"/>
                    <a:pt x="178" y="87"/>
                    <a:pt x="170" y="91"/>
                  </a:cubicBezTo>
                  <a:close/>
                </a:path>
              </a:pathLst>
            </a:custGeom>
            <a:solidFill>
              <a:schemeClr val="bg1"/>
            </a:solidFill>
            <a:ln>
              <a:noFill/>
            </a:ln>
          </p:spPr>
          <p:txBody>
            <a:bodyPr/>
            <a:lstStyle/>
            <a:p>
              <a:pPr defTabSz="1828800"/>
              <a:endParaRPr lang="en-US" sz="3600">
                <a:solidFill>
                  <a:srgbClr val="272E3A"/>
                </a:solidFill>
              </a:endParaRPr>
            </a:p>
          </p:txBody>
        </p:sp>
      </p:grpSp>
    </p:spTree>
    <p:extLst>
      <p:ext uri="{BB962C8B-B14F-4D97-AF65-F5344CB8AC3E}">
        <p14:creationId xmlns:p14="http://schemas.microsoft.com/office/powerpoint/2010/main" val="871079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Size Circles </a:t>
            </a:r>
            <a:r>
              <a:rPr lang="en-US" dirty="0" err="1"/>
              <a:t>Infographic</a:t>
            </a:r>
            <a:endParaRPr lang="en-US" dirty="0"/>
          </a:p>
        </p:txBody>
      </p:sp>
      <p:grpSp>
        <p:nvGrpSpPr>
          <p:cNvPr id="8" name="Group 7">
            <a:extLst>
              <a:ext uri="{FF2B5EF4-FFF2-40B4-BE49-F238E27FC236}">
                <a16:creationId xmlns:a16="http://schemas.microsoft.com/office/drawing/2014/main" id="{A7C53490-45B4-4174-99E6-492F46AF993B}"/>
              </a:ext>
            </a:extLst>
          </p:cNvPr>
          <p:cNvGrpSpPr/>
          <p:nvPr/>
        </p:nvGrpSpPr>
        <p:grpSpPr>
          <a:xfrm>
            <a:off x="1716679" y="3613220"/>
            <a:ext cx="21509671" cy="7834857"/>
            <a:chOff x="273402" y="1594184"/>
            <a:chExt cx="11567589" cy="4213473"/>
          </a:xfrm>
        </p:grpSpPr>
        <p:sp>
          <p:nvSpPr>
            <p:cNvPr id="5" name="Oval 13"/>
            <p:cNvSpPr>
              <a:spLocks noChangeArrowheads="1"/>
            </p:cNvSpPr>
            <p:nvPr/>
          </p:nvSpPr>
          <p:spPr bwMode="auto">
            <a:xfrm>
              <a:off x="2829426" y="4288702"/>
              <a:ext cx="1430476" cy="1430474"/>
            </a:xfrm>
            <a:prstGeom prst="ellipse">
              <a:avLst/>
            </a:prstGeom>
            <a:solidFill>
              <a:srgbClr val="007DBC"/>
            </a:solidFill>
            <a:ln>
              <a:noFill/>
            </a:ln>
          </p:spPr>
          <p:txBody>
            <a:bodyPr vert="horz" wrap="square" lIns="182880" tIns="91440" rIns="182880" bIns="91440" numCol="1" anchor="t" anchorCtr="0" compatLnSpc="1">
              <a:prstTxWarp prst="textNoShape">
                <a:avLst/>
              </a:prstTxWarp>
            </a:bodyPr>
            <a:lstStyle/>
            <a:p>
              <a:pPr defTabSz="1828800"/>
              <a:endParaRPr lang="en-US" sz="3200">
                <a:solidFill>
                  <a:srgbClr val="FFFFFF"/>
                </a:solidFill>
              </a:endParaRPr>
            </a:p>
          </p:txBody>
        </p:sp>
        <p:sp>
          <p:nvSpPr>
            <p:cNvPr id="6" name="Freeform 19"/>
            <p:cNvSpPr>
              <a:spLocks/>
            </p:cNvSpPr>
            <p:nvPr/>
          </p:nvSpPr>
          <p:spPr bwMode="auto">
            <a:xfrm>
              <a:off x="3328305" y="4499578"/>
              <a:ext cx="432717" cy="376067"/>
            </a:xfrm>
            <a:custGeom>
              <a:avLst/>
              <a:gdLst>
                <a:gd name="T0" fmla="*/ 603 w 608"/>
                <a:gd name="T1" fmla="*/ 126 h 528"/>
                <a:gd name="T2" fmla="*/ 481 w 608"/>
                <a:gd name="T3" fmla="*/ 367 h 528"/>
                <a:gd name="T4" fmla="*/ 273 w 608"/>
                <a:gd name="T5" fmla="*/ 528 h 528"/>
                <a:gd name="T6" fmla="*/ 183 w 608"/>
                <a:gd name="T7" fmla="*/ 430 h 528"/>
                <a:gd name="T8" fmla="*/ 133 w 608"/>
                <a:gd name="T9" fmla="*/ 249 h 528"/>
                <a:gd name="T10" fmla="*/ 75 w 608"/>
                <a:gd name="T11" fmla="*/ 151 h 528"/>
                <a:gd name="T12" fmla="*/ 28 w 608"/>
                <a:gd name="T13" fmla="*/ 181 h 528"/>
                <a:gd name="T14" fmla="*/ 0 w 608"/>
                <a:gd name="T15" fmla="*/ 144 h 528"/>
                <a:gd name="T16" fmla="*/ 88 w 608"/>
                <a:gd name="T17" fmla="*/ 66 h 528"/>
                <a:gd name="T18" fmla="*/ 178 w 608"/>
                <a:gd name="T19" fmla="*/ 10 h 528"/>
                <a:gd name="T20" fmla="*/ 263 w 608"/>
                <a:gd name="T21" fmla="*/ 108 h 528"/>
                <a:gd name="T22" fmla="*/ 288 w 608"/>
                <a:gd name="T23" fmla="*/ 247 h 528"/>
                <a:gd name="T24" fmla="*/ 333 w 608"/>
                <a:gd name="T25" fmla="*/ 340 h 528"/>
                <a:gd name="T26" fmla="*/ 390 w 608"/>
                <a:gd name="T27" fmla="*/ 279 h 528"/>
                <a:gd name="T28" fmla="*/ 430 w 608"/>
                <a:gd name="T29" fmla="*/ 186 h 528"/>
                <a:gd name="T30" fmla="*/ 390 w 608"/>
                <a:gd name="T31" fmla="*/ 136 h 528"/>
                <a:gd name="T32" fmla="*/ 345 w 608"/>
                <a:gd name="T33" fmla="*/ 146 h 528"/>
                <a:gd name="T34" fmla="*/ 516 w 608"/>
                <a:gd name="T35" fmla="*/ 3 h 528"/>
                <a:gd name="T36" fmla="*/ 603 w 608"/>
                <a:gd name="T37" fmla="*/ 12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8" h="528">
                  <a:moveTo>
                    <a:pt x="603" y="126"/>
                  </a:moveTo>
                  <a:cubicBezTo>
                    <a:pt x="601" y="184"/>
                    <a:pt x="561" y="264"/>
                    <a:pt x="481" y="367"/>
                  </a:cubicBezTo>
                  <a:cubicBezTo>
                    <a:pt x="398" y="473"/>
                    <a:pt x="328" y="528"/>
                    <a:pt x="273" y="528"/>
                  </a:cubicBezTo>
                  <a:cubicBezTo>
                    <a:pt x="238" y="528"/>
                    <a:pt x="208" y="495"/>
                    <a:pt x="183" y="430"/>
                  </a:cubicBezTo>
                  <a:cubicBezTo>
                    <a:pt x="165" y="370"/>
                    <a:pt x="150" y="309"/>
                    <a:pt x="133" y="249"/>
                  </a:cubicBezTo>
                  <a:cubicBezTo>
                    <a:pt x="115" y="184"/>
                    <a:pt x="98" y="151"/>
                    <a:pt x="75" y="151"/>
                  </a:cubicBezTo>
                  <a:cubicBezTo>
                    <a:pt x="70" y="151"/>
                    <a:pt x="55" y="161"/>
                    <a:pt x="28" y="181"/>
                  </a:cubicBezTo>
                  <a:cubicBezTo>
                    <a:pt x="0" y="144"/>
                    <a:pt x="0" y="144"/>
                    <a:pt x="0" y="144"/>
                  </a:cubicBezTo>
                  <a:cubicBezTo>
                    <a:pt x="30" y="118"/>
                    <a:pt x="60" y="91"/>
                    <a:pt x="88" y="66"/>
                  </a:cubicBezTo>
                  <a:cubicBezTo>
                    <a:pt x="128" y="30"/>
                    <a:pt x="158" y="13"/>
                    <a:pt x="178" y="10"/>
                  </a:cubicBezTo>
                  <a:cubicBezTo>
                    <a:pt x="225" y="5"/>
                    <a:pt x="253" y="38"/>
                    <a:pt x="263" y="108"/>
                  </a:cubicBezTo>
                  <a:cubicBezTo>
                    <a:pt x="275" y="181"/>
                    <a:pt x="283" y="229"/>
                    <a:pt x="288" y="247"/>
                  </a:cubicBezTo>
                  <a:cubicBezTo>
                    <a:pt x="303" y="307"/>
                    <a:pt x="318" y="340"/>
                    <a:pt x="333" y="340"/>
                  </a:cubicBezTo>
                  <a:cubicBezTo>
                    <a:pt x="345" y="340"/>
                    <a:pt x="365" y="319"/>
                    <a:pt x="390" y="279"/>
                  </a:cubicBezTo>
                  <a:cubicBezTo>
                    <a:pt x="415" y="239"/>
                    <a:pt x="428" y="209"/>
                    <a:pt x="430" y="186"/>
                  </a:cubicBezTo>
                  <a:cubicBezTo>
                    <a:pt x="433" y="154"/>
                    <a:pt x="420" y="136"/>
                    <a:pt x="390" y="136"/>
                  </a:cubicBezTo>
                  <a:cubicBezTo>
                    <a:pt x="375" y="136"/>
                    <a:pt x="360" y="138"/>
                    <a:pt x="345" y="146"/>
                  </a:cubicBezTo>
                  <a:cubicBezTo>
                    <a:pt x="375" y="48"/>
                    <a:pt x="433" y="0"/>
                    <a:pt x="516" y="3"/>
                  </a:cubicBezTo>
                  <a:cubicBezTo>
                    <a:pt x="578" y="5"/>
                    <a:pt x="608" y="45"/>
                    <a:pt x="603" y="126"/>
                  </a:cubicBezTo>
                  <a:close/>
                </a:path>
              </a:pathLst>
            </a:custGeom>
            <a:solidFill>
              <a:srgbClr val="FFFFFF"/>
            </a:solidFill>
            <a:ln>
              <a:noFill/>
            </a:ln>
          </p:spPr>
          <p:txBody>
            <a:bodyPr vert="horz" wrap="square" lIns="182880" tIns="91440" rIns="182880" bIns="91440" numCol="1" anchor="t" anchorCtr="0" compatLnSpc="1">
              <a:prstTxWarp prst="textNoShape">
                <a:avLst/>
              </a:prstTxWarp>
            </a:bodyPr>
            <a:lstStyle/>
            <a:p>
              <a:pPr defTabSz="1828800"/>
              <a:endParaRPr lang="en-US" sz="3200">
                <a:solidFill>
                  <a:srgbClr val="FFFFFF"/>
                </a:solidFill>
              </a:endParaRPr>
            </a:p>
          </p:txBody>
        </p:sp>
        <p:sp>
          <p:nvSpPr>
            <p:cNvPr id="11" name="Oval 9"/>
            <p:cNvSpPr>
              <a:spLocks noChangeArrowheads="1"/>
            </p:cNvSpPr>
            <p:nvPr/>
          </p:nvSpPr>
          <p:spPr bwMode="auto">
            <a:xfrm>
              <a:off x="8465829" y="1956254"/>
              <a:ext cx="2067818" cy="2067818"/>
            </a:xfrm>
            <a:prstGeom prst="ellipse">
              <a:avLst/>
            </a:prstGeom>
            <a:solidFill>
              <a:srgbClr val="89D8FF"/>
            </a:solidFill>
            <a:ln>
              <a:noFill/>
            </a:ln>
          </p:spPr>
          <p:txBody>
            <a:bodyPr vert="horz" wrap="square" lIns="182880" tIns="91440" rIns="182880" bIns="91440" numCol="1" anchor="t" anchorCtr="0" compatLnSpc="1">
              <a:prstTxWarp prst="textNoShape">
                <a:avLst/>
              </a:prstTxWarp>
            </a:bodyPr>
            <a:lstStyle/>
            <a:p>
              <a:pPr defTabSz="1828800"/>
              <a:endParaRPr lang="en-US" sz="3200">
                <a:solidFill>
                  <a:srgbClr val="FFFFFF"/>
                </a:solidFill>
              </a:endParaRPr>
            </a:p>
          </p:txBody>
        </p:sp>
        <p:sp>
          <p:nvSpPr>
            <p:cNvPr id="12" name="Freeform 22"/>
            <p:cNvSpPr>
              <a:spLocks noEditPoints="1"/>
            </p:cNvSpPr>
            <p:nvPr/>
          </p:nvSpPr>
          <p:spPr bwMode="auto">
            <a:xfrm>
              <a:off x="9258742" y="2389891"/>
              <a:ext cx="482858" cy="461172"/>
            </a:xfrm>
            <a:custGeom>
              <a:avLst/>
              <a:gdLst>
                <a:gd name="T0" fmla="*/ 7 w 528"/>
                <a:gd name="T1" fmla="*/ 504 h 504"/>
                <a:gd name="T2" fmla="*/ 120 w 528"/>
                <a:gd name="T3" fmla="*/ 504 h 504"/>
                <a:gd name="T4" fmla="*/ 120 w 528"/>
                <a:gd name="T5" fmla="*/ 165 h 504"/>
                <a:gd name="T6" fmla="*/ 7 w 528"/>
                <a:gd name="T7" fmla="*/ 165 h 504"/>
                <a:gd name="T8" fmla="*/ 7 w 528"/>
                <a:gd name="T9" fmla="*/ 504 h 504"/>
                <a:gd name="T10" fmla="*/ 398 w 528"/>
                <a:gd name="T11" fmla="*/ 158 h 504"/>
                <a:gd name="T12" fmla="*/ 295 w 528"/>
                <a:gd name="T13" fmla="*/ 215 h 504"/>
                <a:gd name="T14" fmla="*/ 295 w 528"/>
                <a:gd name="T15" fmla="*/ 165 h 504"/>
                <a:gd name="T16" fmla="*/ 182 w 528"/>
                <a:gd name="T17" fmla="*/ 165 h 504"/>
                <a:gd name="T18" fmla="*/ 182 w 528"/>
                <a:gd name="T19" fmla="*/ 504 h 504"/>
                <a:gd name="T20" fmla="*/ 295 w 528"/>
                <a:gd name="T21" fmla="*/ 504 h 504"/>
                <a:gd name="T22" fmla="*/ 295 w 528"/>
                <a:gd name="T23" fmla="*/ 315 h 504"/>
                <a:gd name="T24" fmla="*/ 300 w 528"/>
                <a:gd name="T25" fmla="*/ 288 h 504"/>
                <a:gd name="T26" fmla="*/ 357 w 528"/>
                <a:gd name="T27" fmla="*/ 245 h 504"/>
                <a:gd name="T28" fmla="*/ 415 w 528"/>
                <a:gd name="T29" fmla="*/ 322 h 504"/>
                <a:gd name="T30" fmla="*/ 415 w 528"/>
                <a:gd name="T31" fmla="*/ 504 h 504"/>
                <a:gd name="T32" fmla="*/ 528 w 528"/>
                <a:gd name="T33" fmla="*/ 504 h 504"/>
                <a:gd name="T34" fmla="*/ 528 w 528"/>
                <a:gd name="T35" fmla="*/ 310 h 504"/>
                <a:gd name="T36" fmla="*/ 398 w 528"/>
                <a:gd name="T37" fmla="*/ 158 h 504"/>
                <a:gd name="T38" fmla="*/ 65 w 528"/>
                <a:gd name="T39" fmla="*/ 0 h 504"/>
                <a:gd name="T40" fmla="*/ 0 w 528"/>
                <a:gd name="T41" fmla="*/ 60 h 504"/>
                <a:gd name="T42" fmla="*/ 63 w 528"/>
                <a:gd name="T43" fmla="*/ 118 h 504"/>
                <a:gd name="T44" fmla="*/ 128 w 528"/>
                <a:gd name="T45" fmla="*/ 60 h 504"/>
                <a:gd name="T46" fmla="*/ 65 w 528"/>
                <a:gd name="T47"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8" h="504">
                  <a:moveTo>
                    <a:pt x="7" y="504"/>
                  </a:moveTo>
                  <a:cubicBezTo>
                    <a:pt x="120" y="504"/>
                    <a:pt x="120" y="504"/>
                    <a:pt x="120" y="504"/>
                  </a:cubicBezTo>
                  <a:cubicBezTo>
                    <a:pt x="120" y="165"/>
                    <a:pt x="120" y="165"/>
                    <a:pt x="120" y="165"/>
                  </a:cubicBezTo>
                  <a:cubicBezTo>
                    <a:pt x="7" y="165"/>
                    <a:pt x="7" y="165"/>
                    <a:pt x="7" y="165"/>
                  </a:cubicBezTo>
                  <a:cubicBezTo>
                    <a:pt x="7" y="504"/>
                    <a:pt x="7" y="504"/>
                    <a:pt x="7" y="504"/>
                  </a:cubicBezTo>
                  <a:close/>
                  <a:moveTo>
                    <a:pt x="398" y="158"/>
                  </a:moveTo>
                  <a:cubicBezTo>
                    <a:pt x="335" y="158"/>
                    <a:pt x="310" y="190"/>
                    <a:pt x="295" y="215"/>
                  </a:cubicBezTo>
                  <a:cubicBezTo>
                    <a:pt x="295" y="165"/>
                    <a:pt x="295" y="165"/>
                    <a:pt x="295" y="165"/>
                  </a:cubicBezTo>
                  <a:cubicBezTo>
                    <a:pt x="182" y="165"/>
                    <a:pt x="182" y="165"/>
                    <a:pt x="182" y="165"/>
                  </a:cubicBezTo>
                  <a:cubicBezTo>
                    <a:pt x="184" y="198"/>
                    <a:pt x="182" y="504"/>
                    <a:pt x="182" y="504"/>
                  </a:cubicBezTo>
                  <a:cubicBezTo>
                    <a:pt x="295" y="504"/>
                    <a:pt x="295" y="504"/>
                    <a:pt x="295" y="504"/>
                  </a:cubicBezTo>
                  <a:cubicBezTo>
                    <a:pt x="295" y="315"/>
                    <a:pt x="295" y="315"/>
                    <a:pt x="295" y="315"/>
                  </a:cubicBezTo>
                  <a:cubicBezTo>
                    <a:pt x="295" y="305"/>
                    <a:pt x="295" y="295"/>
                    <a:pt x="300" y="288"/>
                  </a:cubicBezTo>
                  <a:cubicBezTo>
                    <a:pt x="307" y="268"/>
                    <a:pt x="325" y="245"/>
                    <a:pt x="357" y="245"/>
                  </a:cubicBezTo>
                  <a:cubicBezTo>
                    <a:pt x="398" y="245"/>
                    <a:pt x="415" y="278"/>
                    <a:pt x="415" y="322"/>
                  </a:cubicBezTo>
                  <a:cubicBezTo>
                    <a:pt x="415" y="504"/>
                    <a:pt x="415" y="504"/>
                    <a:pt x="415" y="504"/>
                  </a:cubicBezTo>
                  <a:cubicBezTo>
                    <a:pt x="528" y="504"/>
                    <a:pt x="528" y="504"/>
                    <a:pt x="528" y="504"/>
                  </a:cubicBezTo>
                  <a:cubicBezTo>
                    <a:pt x="528" y="310"/>
                    <a:pt x="528" y="310"/>
                    <a:pt x="528" y="310"/>
                  </a:cubicBezTo>
                  <a:cubicBezTo>
                    <a:pt x="528" y="205"/>
                    <a:pt x="473" y="158"/>
                    <a:pt x="398" y="158"/>
                  </a:cubicBezTo>
                  <a:close/>
                  <a:moveTo>
                    <a:pt x="65" y="0"/>
                  </a:moveTo>
                  <a:cubicBezTo>
                    <a:pt x="25" y="0"/>
                    <a:pt x="0" y="28"/>
                    <a:pt x="0" y="60"/>
                  </a:cubicBezTo>
                  <a:cubicBezTo>
                    <a:pt x="0" y="93"/>
                    <a:pt x="25" y="118"/>
                    <a:pt x="63" y="118"/>
                  </a:cubicBezTo>
                  <a:cubicBezTo>
                    <a:pt x="103" y="118"/>
                    <a:pt x="128" y="93"/>
                    <a:pt x="128" y="60"/>
                  </a:cubicBezTo>
                  <a:cubicBezTo>
                    <a:pt x="128" y="28"/>
                    <a:pt x="103" y="0"/>
                    <a:pt x="65" y="0"/>
                  </a:cubicBezTo>
                  <a:close/>
                </a:path>
              </a:pathLst>
            </a:custGeom>
            <a:solidFill>
              <a:srgbClr val="FFFFFF"/>
            </a:solidFill>
            <a:ln>
              <a:noFill/>
            </a:ln>
          </p:spPr>
          <p:txBody>
            <a:bodyPr vert="horz" wrap="square" lIns="182880" tIns="91440" rIns="182880" bIns="91440" numCol="1" anchor="t" anchorCtr="0" compatLnSpc="1">
              <a:prstTxWarp prst="textNoShape">
                <a:avLst/>
              </a:prstTxWarp>
            </a:bodyPr>
            <a:lstStyle/>
            <a:p>
              <a:pPr defTabSz="1828800"/>
              <a:endParaRPr lang="en-US" sz="3200">
                <a:solidFill>
                  <a:srgbClr val="FFFFFF"/>
                </a:solidFill>
              </a:endParaRPr>
            </a:p>
          </p:txBody>
        </p:sp>
        <p:sp>
          <p:nvSpPr>
            <p:cNvPr id="14" name="Oval 6"/>
            <p:cNvSpPr>
              <a:spLocks noChangeArrowheads="1"/>
            </p:cNvSpPr>
            <p:nvPr/>
          </p:nvSpPr>
          <p:spPr bwMode="auto">
            <a:xfrm>
              <a:off x="10136946" y="2835739"/>
              <a:ext cx="1610646" cy="1610644"/>
            </a:xfrm>
            <a:prstGeom prst="ellipse">
              <a:avLst/>
            </a:prstGeom>
            <a:solidFill>
              <a:srgbClr val="AFE4FF"/>
            </a:solidFill>
            <a:ln>
              <a:noFill/>
            </a:ln>
          </p:spPr>
          <p:txBody>
            <a:bodyPr vert="horz" wrap="square" lIns="182880" tIns="91440" rIns="182880" bIns="91440" numCol="1" anchor="t" anchorCtr="0" compatLnSpc="1">
              <a:prstTxWarp prst="textNoShape">
                <a:avLst/>
              </a:prstTxWarp>
            </a:bodyPr>
            <a:lstStyle/>
            <a:p>
              <a:pPr defTabSz="1828800"/>
              <a:endParaRPr lang="en-US" sz="3200">
                <a:solidFill>
                  <a:srgbClr val="FFFFFF"/>
                </a:solidFill>
              </a:endParaRPr>
            </a:p>
          </p:txBody>
        </p:sp>
        <p:sp>
          <p:nvSpPr>
            <p:cNvPr id="15" name="Freeform 24"/>
            <p:cNvSpPr>
              <a:spLocks noEditPoints="1"/>
            </p:cNvSpPr>
            <p:nvPr/>
          </p:nvSpPr>
          <p:spPr bwMode="auto">
            <a:xfrm>
              <a:off x="10726964" y="3189434"/>
              <a:ext cx="430609" cy="272709"/>
            </a:xfrm>
            <a:custGeom>
              <a:avLst/>
              <a:gdLst>
                <a:gd name="T0" fmla="*/ 546 w 605"/>
                <a:gd name="T1" fmla="*/ 19 h 383"/>
                <a:gd name="T2" fmla="*/ 384 w 605"/>
                <a:gd name="T3" fmla="*/ 19 h 383"/>
                <a:gd name="T4" fmla="*/ 384 w 605"/>
                <a:gd name="T5" fmla="*/ 64 h 383"/>
                <a:gd name="T6" fmla="*/ 546 w 605"/>
                <a:gd name="T7" fmla="*/ 64 h 383"/>
                <a:gd name="T8" fmla="*/ 546 w 605"/>
                <a:gd name="T9" fmla="*/ 19 h 383"/>
                <a:gd name="T10" fmla="*/ 600 w 605"/>
                <a:gd name="T11" fmla="*/ 200 h 383"/>
                <a:gd name="T12" fmla="*/ 579 w 605"/>
                <a:gd name="T13" fmla="*/ 143 h 383"/>
                <a:gd name="T14" fmla="*/ 532 w 605"/>
                <a:gd name="T15" fmla="*/ 102 h 383"/>
                <a:gd name="T16" fmla="*/ 467 w 605"/>
                <a:gd name="T17" fmla="*/ 90 h 383"/>
                <a:gd name="T18" fmla="*/ 367 w 605"/>
                <a:gd name="T19" fmla="*/ 128 h 383"/>
                <a:gd name="T20" fmla="*/ 329 w 605"/>
                <a:gd name="T21" fmla="*/ 238 h 383"/>
                <a:gd name="T22" fmla="*/ 372 w 605"/>
                <a:gd name="T23" fmla="*/ 348 h 383"/>
                <a:gd name="T24" fmla="*/ 469 w 605"/>
                <a:gd name="T25" fmla="*/ 383 h 383"/>
                <a:gd name="T26" fmla="*/ 572 w 605"/>
                <a:gd name="T27" fmla="*/ 343 h 383"/>
                <a:gd name="T28" fmla="*/ 600 w 605"/>
                <a:gd name="T29" fmla="*/ 293 h 383"/>
                <a:gd name="T30" fmla="*/ 524 w 605"/>
                <a:gd name="T31" fmla="*/ 293 h 383"/>
                <a:gd name="T32" fmla="*/ 512 w 605"/>
                <a:gd name="T33" fmla="*/ 310 h 383"/>
                <a:gd name="T34" fmla="*/ 469 w 605"/>
                <a:gd name="T35" fmla="*/ 323 h 383"/>
                <a:gd name="T36" fmla="*/ 432 w 605"/>
                <a:gd name="T37" fmla="*/ 313 h 383"/>
                <a:gd name="T38" fmla="*/ 402 w 605"/>
                <a:gd name="T39" fmla="*/ 255 h 383"/>
                <a:gd name="T40" fmla="*/ 602 w 605"/>
                <a:gd name="T41" fmla="*/ 255 h 383"/>
                <a:gd name="T42" fmla="*/ 600 w 605"/>
                <a:gd name="T43" fmla="*/ 200 h 383"/>
                <a:gd name="T44" fmla="*/ 404 w 605"/>
                <a:gd name="T45" fmla="*/ 208 h 383"/>
                <a:gd name="T46" fmla="*/ 422 w 605"/>
                <a:gd name="T47" fmla="*/ 165 h 383"/>
                <a:gd name="T48" fmla="*/ 467 w 605"/>
                <a:gd name="T49" fmla="*/ 148 h 383"/>
                <a:gd name="T50" fmla="*/ 509 w 605"/>
                <a:gd name="T51" fmla="*/ 163 h 383"/>
                <a:gd name="T52" fmla="*/ 527 w 605"/>
                <a:gd name="T53" fmla="*/ 208 h 383"/>
                <a:gd name="T54" fmla="*/ 404 w 605"/>
                <a:gd name="T55" fmla="*/ 208 h 383"/>
                <a:gd name="T56" fmla="*/ 247 w 605"/>
                <a:gd name="T57" fmla="*/ 173 h 383"/>
                <a:gd name="T58" fmla="*/ 277 w 605"/>
                <a:gd name="T59" fmla="*/ 151 h 383"/>
                <a:gd name="T60" fmla="*/ 295 w 605"/>
                <a:gd name="T61" fmla="*/ 95 h 383"/>
                <a:gd name="T62" fmla="*/ 277 w 605"/>
                <a:gd name="T63" fmla="*/ 40 h 383"/>
                <a:gd name="T64" fmla="*/ 180 w 605"/>
                <a:gd name="T65" fmla="*/ 0 h 383"/>
                <a:gd name="T66" fmla="*/ 0 w 605"/>
                <a:gd name="T67" fmla="*/ 0 h 383"/>
                <a:gd name="T68" fmla="*/ 0 w 605"/>
                <a:gd name="T69" fmla="*/ 374 h 383"/>
                <a:gd name="T70" fmla="*/ 167 w 605"/>
                <a:gd name="T71" fmla="*/ 374 h 383"/>
                <a:gd name="T72" fmla="*/ 220 w 605"/>
                <a:gd name="T73" fmla="*/ 369 h 383"/>
                <a:gd name="T74" fmla="*/ 262 w 605"/>
                <a:gd name="T75" fmla="*/ 349 h 383"/>
                <a:gd name="T76" fmla="*/ 290 w 605"/>
                <a:gd name="T77" fmla="*/ 321 h 383"/>
                <a:gd name="T78" fmla="*/ 305 w 605"/>
                <a:gd name="T79" fmla="*/ 261 h 383"/>
                <a:gd name="T80" fmla="*/ 292 w 605"/>
                <a:gd name="T81" fmla="*/ 206 h 383"/>
                <a:gd name="T82" fmla="*/ 247 w 605"/>
                <a:gd name="T83" fmla="*/ 173 h 383"/>
                <a:gd name="T84" fmla="*/ 75 w 605"/>
                <a:gd name="T85" fmla="*/ 65 h 383"/>
                <a:gd name="T86" fmla="*/ 155 w 605"/>
                <a:gd name="T87" fmla="*/ 65 h 383"/>
                <a:gd name="T88" fmla="*/ 200 w 605"/>
                <a:gd name="T89" fmla="*/ 70 h 383"/>
                <a:gd name="T90" fmla="*/ 220 w 605"/>
                <a:gd name="T91" fmla="*/ 105 h 383"/>
                <a:gd name="T92" fmla="*/ 205 w 605"/>
                <a:gd name="T93" fmla="*/ 138 h 383"/>
                <a:gd name="T94" fmla="*/ 165 w 605"/>
                <a:gd name="T95" fmla="*/ 146 h 383"/>
                <a:gd name="T96" fmla="*/ 75 w 605"/>
                <a:gd name="T97" fmla="*/ 146 h 383"/>
                <a:gd name="T98" fmla="*/ 75 w 605"/>
                <a:gd name="T99" fmla="*/ 65 h 383"/>
                <a:gd name="T100" fmla="*/ 202 w 605"/>
                <a:gd name="T101" fmla="*/ 301 h 383"/>
                <a:gd name="T102" fmla="*/ 165 w 605"/>
                <a:gd name="T103" fmla="*/ 309 h 383"/>
                <a:gd name="T104" fmla="*/ 75 w 605"/>
                <a:gd name="T105" fmla="*/ 309 h 383"/>
                <a:gd name="T106" fmla="*/ 75 w 605"/>
                <a:gd name="T107" fmla="*/ 208 h 383"/>
                <a:gd name="T108" fmla="*/ 165 w 605"/>
                <a:gd name="T109" fmla="*/ 208 h 383"/>
                <a:gd name="T110" fmla="*/ 202 w 605"/>
                <a:gd name="T111" fmla="*/ 216 h 383"/>
                <a:gd name="T112" fmla="*/ 227 w 605"/>
                <a:gd name="T113" fmla="*/ 256 h 383"/>
                <a:gd name="T114" fmla="*/ 202 w 605"/>
                <a:gd name="T115" fmla="*/ 301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5" h="383">
                  <a:moveTo>
                    <a:pt x="546" y="19"/>
                  </a:moveTo>
                  <a:cubicBezTo>
                    <a:pt x="384" y="19"/>
                    <a:pt x="384" y="19"/>
                    <a:pt x="384" y="19"/>
                  </a:cubicBezTo>
                  <a:cubicBezTo>
                    <a:pt x="384" y="64"/>
                    <a:pt x="384" y="64"/>
                    <a:pt x="384" y="64"/>
                  </a:cubicBezTo>
                  <a:cubicBezTo>
                    <a:pt x="546" y="64"/>
                    <a:pt x="546" y="64"/>
                    <a:pt x="546" y="64"/>
                  </a:cubicBezTo>
                  <a:lnTo>
                    <a:pt x="546" y="19"/>
                  </a:lnTo>
                  <a:close/>
                  <a:moveTo>
                    <a:pt x="600" y="200"/>
                  </a:moveTo>
                  <a:cubicBezTo>
                    <a:pt x="597" y="178"/>
                    <a:pt x="589" y="160"/>
                    <a:pt x="579" y="143"/>
                  </a:cubicBezTo>
                  <a:cubicBezTo>
                    <a:pt x="567" y="125"/>
                    <a:pt x="549" y="110"/>
                    <a:pt x="532" y="102"/>
                  </a:cubicBezTo>
                  <a:cubicBezTo>
                    <a:pt x="512" y="92"/>
                    <a:pt x="489" y="90"/>
                    <a:pt x="467" y="90"/>
                  </a:cubicBezTo>
                  <a:cubicBezTo>
                    <a:pt x="424" y="90"/>
                    <a:pt x="392" y="102"/>
                    <a:pt x="367" y="128"/>
                  </a:cubicBezTo>
                  <a:cubicBezTo>
                    <a:pt x="342" y="153"/>
                    <a:pt x="329" y="190"/>
                    <a:pt x="329" y="238"/>
                  </a:cubicBezTo>
                  <a:cubicBezTo>
                    <a:pt x="329" y="288"/>
                    <a:pt x="344" y="325"/>
                    <a:pt x="372" y="348"/>
                  </a:cubicBezTo>
                  <a:cubicBezTo>
                    <a:pt x="399" y="370"/>
                    <a:pt x="432" y="383"/>
                    <a:pt x="469" y="383"/>
                  </a:cubicBezTo>
                  <a:cubicBezTo>
                    <a:pt x="512" y="383"/>
                    <a:pt x="547" y="368"/>
                    <a:pt x="572" y="343"/>
                  </a:cubicBezTo>
                  <a:cubicBezTo>
                    <a:pt x="589" y="325"/>
                    <a:pt x="597" y="308"/>
                    <a:pt x="600" y="293"/>
                  </a:cubicBezTo>
                  <a:cubicBezTo>
                    <a:pt x="600" y="293"/>
                    <a:pt x="600" y="293"/>
                    <a:pt x="524" y="293"/>
                  </a:cubicBezTo>
                  <a:cubicBezTo>
                    <a:pt x="522" y="300"/>
                    <a:pt x="517" y="305"/>
                    <a:pt x="512" y="310"/>
                  </a:cubicBezTo>
                  <a:cubicBezTo>
                    <a:pt x="499" y="320"/>
                    <a:pt x="487" y="323"/>
                    <a:pt x="469" y="323"/>
                  </a:cubicBezTo>
                  <a:cubicBezTo>
                    <a:pt x="454" y="323"/>
                    <a:pt x="442" y="320"/>
                    <a:pt x="432" y="313"/>
                  </a:cubicBezTo>
                  <a:cubicBezTo>
                    <a:pt x="412" y="303"/>
                    <a:pt x="402" y="283"/>
                    <a:pt x="402" y="255"/>
                  </a:cubicBezTo>
                  <a:cubicBezTo>
                    <a:pt x="402" y="255"/>
                    <a:pt x="402" y="255"/>
                    <a:pt x="602" y="255"/>
                  </a:cubicBezTo>
                  <a:cubicBezTo>
                    <a:pt x="605" y="230"/>
                    <a:pt x="602" y="213"/>
                    <a:pt x="600" y="200"/>
                  </a:cubicBezTo>
                  <a:close/>
                  <a:moveTo>
                    <a:pt x="404" y="208"/>
                  </a:moveTo>
                  <a:cubicBezTo>
                    <a:pt x="407" y="190"/>
                    <a:pt x="412" y="175"/>
                    <a:pt x="422" y="165"/>
                  </a:cubicBezTo>
                  <a:cubicBezTo>
                    <a:pt x="434" y="153"/>
                    <a:pt x="447" y="148"/>
                    <a:pt x="467" y="148"/>
                  </a:cubicBezTo>
                  <a:cubicBezTo>
                    <a:pt x="482" y="148"/>
                    <a:pt x="497" y="153"/>
                    <a:pt x="509" y="163"/>
                  </a:cubicBezTo>
                  <a:cubicBezTo>
                    <a:pt x="519" y="173"/>
                    <a:pt x="527" y="188"/>
                    <a:pt x="527" y="208"/>
                  </a:cubicBezTo>
                  <a:cubicBezTo>
                    <a:pt x="527" y="208"/>
                    <a:pt x="527" y="208"/>
                    <a:pt x="404" y="208"/>
                  </a:cubicBezTo>
                  <a:close/>
                  <a:moveTo>
                    <a:pt x="247" y="173"/>
                  </a:moveTo>
                  <a:cubicBezTo>
                    <a:pt x="260" y="166"/>
                    <a:pt x="270" y="158"/>
                    <a:pt x="277" y="151"/>
                  </a:cubicBezTo>
                  <a:cubicBezTo>
                    <a:pt x="287" y="138"/>
                    <a:pt x="295" y="118"/>
                    <a:pt x="295" y="95"/>
                  </a:cubicBezTo>
                  <a:cubicBezTo>
                    <a:pt x="295" y="73"/>
                    <a:pt x="287" y="55"/>
                    <a:pt x="277" y="40"/>
                  </a:cubicBezTo>
                  <a:cubicBezTo>
                    <a:pt x="257" y="12"/>
                    <a:pt x="225" y="0"/>
                    <a:pt x="180" y="0"/>
                  </a:cubicBezTo>
                  <a:cubicBezTo>
                    <a:pt x="180" y="0"/>
                    <a:pt x="180" y="0"/>
                    <a:pt x="0" y="0"/>
                  </a:cubicBezTo>
                  <a:cubicBezTo>
                    <a:pt x="0" y="0"/>
                    <a:pt x="0" y="0"/>
                    <a:pt x="0" y="374"/>
                  </a:cubicBezTo>
                  <a:cubicBezTo>
                    <a:pt x="0" y="374"/>
                    <a:pt x="0" y="374"/>
                    <a:pt x="167" y="374"/>
                  </a:cubicBezTo>
                  <a:cubicBezTo>
                    <a:pt x="187" y="374"/>
                    <a:pt x="205" y="372"/>
                    <a:pt x="220" y="369"/>
                  </a:cubicBezTo>
                  <a:cubicBezTo>
                    <a:pt x="237" y="364"/>
                    <a:pt x="250" y="359"/>
                    <a:pt x="262" y="349"/>
                  </a:cubicBezTo>
                  <a:cubicBezTo>
                    <a:pt x="272" y="342"/>
                    <a:pt x="282" y="331"/>
                    <a:pt x="290" y="321"/>
                  </a:cubicBezTo>
                  <a:cubicBezTo>
                    <a:pt x="300" y="304"/>
                    <a:pt x="305" y="284"/>
                    <a:pt x="305" y="261"/>
                  </a:cubicBezTo>
                  <a:cubicBezTo>
                    <a:pt x="305" y="239"/>
                    <a:pt x="300" y="221"/>
                    <a:pt x="292" y="206"/>
                  </a:cubicBezTo>
                  <a:cubicBezTo>
                    <a:pt x="282" y="191"/>
                    <a:pt x="267" y="181"/>
                    <a:pt x="247" y="173"/>
                  </a:cubicBezTo>
                  <a:close/>
                  <a:moveTo>
                    <a:pt x="75" y="65"/>
                  </a:moveTo>
                  <a:cubicBezTo>
                    <a:pt x="155" y="65"/>
                    <a:pt x="155" y="65"/>
                    <a:pt x="155" y="65"/>
                  </a:cubicBezTo>
                  <a:cubicBezTo>
                    <a:pt x="172" y="65"/>
                    <a:pt x="187" y="65"/>
                    <a:pt x="200" y="70"/>
                  </a:cubicBezTo>
                  <a:cubicBezTo>
                    <a:pt x="212" y="75"/>
                    <a:pt x="220" y="88"/>
                    <a:pt x="220" y="105"/>
                  </a:cubicBezTo>
                  <a:cubicBezTo>
                    <a:pt x="220" y="120"/>
                    <a:pt x="215" y="131"/>
                    <a:pt x="205" y="138"/>
                  </a:cubicBezTo>
                  <a:cubicBezTo>
                    <a:pt x="195" y="143"/>
                    <a:pt x="180" y="146"/>
                    <a:pt x="165" y="146"/>
                  </a:cubicBezTo>
                  <a:cubicBezTo>
                    <a:pt x="165" y="146"/>
                    <a:pt x="165" y="146"/>
                    <a:pt x="75" y="146"/>
                  </a:cubicBezTo>
                  <a:cubicBezTo>
                    <a:pt x="75" y="146"/>
                    <a:pt x="75" y="146"/>
                    <a:pt x="75" y="65"/>
                  </a:cubicBezTo>
                  <a:close/>
                  <a:moveTo>
                    <a:pt x="202" y="301"/>
                  </a:moveTo>
                  <a:cubicBezTo>
                    <a:pt x="192" y="306"/>
                    <a:pt x="180" y="309"/>
                    <a:pt x="165" y="309"/>
                  </a:cubicBezTo>
                  <a:cubicBezTo>
                    <a:pt x="165" y="309"/>
                    <a:pt x="165" y="309"/>
                    <a:pt x="75" y="309"/>
                  </a:cubicBezTo>
                  <a:cubicBezTo>
                    <a:pt x="75" y="309"/>
                    <a:pt x="75" y="309"/>
                    <a:pt x="75" y="208"/>
                  </a:cubicBezTo>
                  <a:cubicBezTo>
                    <a:pt x="165" y="208"/>
                    <a:pt x="165" y="208"/>
                    <a:pt x="165" y="208"/>
                  </a:cubicBezTo>
                  <a:cubicBezTo>
                    <a:pt x="182" y="208"/>
                    <a:pt x="195" y="211"/>
                    <a:pt x="202" y="216"/>
                  </a:cubicBezTo>
                  <a:cubicBezTo>
                    <a:pt x="220" y="223"/>
                    <a:pt x="227" y="236"/>
                    <a:pt x="227" y="256"/>
                  </a:cubicBezTo>
                  <a:cubicBezTo>
                    <a:pt x="227" y="279"/>
                    <a:pt x="220" y="294"/>
                    <a:pt x="202" y="301"/>
                  </a:cubicBezTo>
                  <a:close/>
                </a:path>
              </a:pathLst>
            </a:custGeom>
            <a:solidFill>
              <a:srgbClr val="FFFFFF"/>
            </a:solidFill>
            <a:ln>
              <a:noFill/>
            </a:ln>
          </p:spPr>
          <p:txBody>
            <a:bodyPr vert="horz" wrap="square" lIns="182880" tIns="91440" rIns="182880" bIns="91440" numCol="1" anchor="t" anchorCtr="0" compatLnSpc="1">
              <a:prstTxWarp prst="textNoShape">
                <a:avLst/>
              </a:prstTxWarp>
            </a:bodyPr>
            <a:lstStyle/>
            <a:p>
              <a:pPr defTabSz="1828800"/>
              <a:endParaRPr lang="en-US" sz="3200">
                <a:solidFill>
                  <a:srgbClr val="FFFFFF"/>
                </a:solidFill>
              </a:endParaRPr>
            </a:p>
          </p:txBody>
        </p:sp>
        <p:sp>
          <p:nvSpPr>
            <p:cNvPr id="17" name="Oval 12"/>
            <p:cNvSpPr>
              <a:spLocks noChangeArrowheads="1"/>
            </p:cNvSpPr>
            <p:nvPr/>
          </p:nvSpPr>
          <p:spPr bwMode="auto">
            <a:xfrm>
              <a:off x="3541205" y="3020650"/>
              <a:ext cx="1694464" cy="1694462"/>
            </a:xfrm>
            <a:prstGeom prst="ellipse">
              <a:avLst/>
            </a:prstGeom>
            <a:solidFill>
              <a:srgbClr val="0096E1"/>
            </a:solidFill>
            <a:ln>
              <a:noFill/>
            </a:ln>
          </p:spPr>
          <p:txBody>
            <a:bodyPr vert="horz" wrap="square" lIns="182880" tIns="91440" rIns="182880" bIns="91440" numCol="1" anchor="t" anchorCtr="0" compatLnSpc="1">
              <a:prstTxWarp prst="textNoShape">
                <a:avLst/>
              </a:prstTxWarp>
            </a:bodyPr>
            <a:lstStyle/>
            <a:p>
              <a:pPr defTabSz="1828800"/>
              <a:endParaRPr lang="en-US" sz="3200" dirty="0">
                <a:solidFill>
                  <a:srgbClr val="FFFFFF"/>
                </a:solidFill>
              </a:endParaRPr>
            </a:p>
          </p:txBody>
        </p:sp>
        <p:sp>
          <p:nvSpPr>
            <p:cNvPr id="18" name="Freeform 25"/>
            <p:cNvSpPr>
              <a:spLocks/>
            </p:cNvSpPr>
            <p:nvPr/>
          </p:nvSpPr>
          <p:spPr bwMode="auto">
            <a:xfrm>
              <a:off x="4203266" y="3293783"/>
              <a:ext cx="370342" cy="467672"/>
            </a:xfrm>
            <a:custGeom>
              <a:avLst/>
              <a:gdLst>
                <a:gd name="T0" fmla="*/ 295 w 520"/>
                <a:gd name="T1" fmla="*/ 481 h 657"/>
                <a:gd name="T2" fmla="*/ 208 w 520"/>
                <a:gd name="T3" fmla="*/ 439 h 657"/>
                <a:gd name="T4" fmla="*/ 109 w 520"/>
                <a:gd name="T5" fmla="*/ 657 h 657"/>
                <a:gd name="T6" fmla="*/ 159 w 520"/>
                <a:gd name="T7" fmla="*/ 316 h 657"/>
                <a:gd name="T8" fmla="*/ 241 w 520"/>
                <a:gd name="T9" fmla="*/ 159 h 657"/>
                <a:gd name="T10" fmla="*/ 278 w 520"/>
                <a:gd name="T11" fmla="*/ 415 h 657"/>
                <a:gd name="T12" fmla="*/ 377 w 520"/>
                <a:gd name="T13" fmla="*/ 119 h 657"/>
                <a:gd name="T14" fmla="*/ 77 w 520"/>
                <a:gd name="T15" fmla="*/ 279 h 657"/>
                <a:gd name="T16" fmla="*/ 93 w 520"/>
                <a:gd name="T17" fmla="*/ 386 h 657"/>
                <a:gd name="T18" fmla="*/ 2 w 520"/>
                <a:gd name="T19" fmla="*/ 237 h 657"/>
                <a:gd name="T20" fmla="*/ 220 w 520"/>
                <a:gd name="T21" fmla="*/ 16 h 657"/>
                <a:gd name="T22" fmla="*/ 500 w 520"/>
                <a:gd name="T23" fmla="*/ 192 h 657"/>
                <a:gd name="T24" fmla="*/ 295 w 520"/>
                <a:gd name="T25" fmla="*/ 481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0" h="657">
                  <a:moveTo>
                    <a:pt x="295" y="481"/>
                  </a:moveTo>
                  <a:cubicBezTo>
                    <a:pt x="255" y="478"/>
                    <a:pt x="239" y="458"/>
                    <a:pt x="208" y="439"/>
                  </a:cubicBezTo>
                  <a:cubicBezTo>
                    <a:pt x="192" y="528"/>
                    <a:pt x="171" y="613"/>
                    <a:pt x="109" y="657"/>
                  </a:cubicBezTo>
                  <a:cubicBezTo>
                    <a:pt x="91" y="523"/>
                    <a:pt x="138" y="422"/>
                    <a:pt x="159" y="316"/>
                  </a:cubicBezTo>
                  <a:cubicBezTo>
                    <a:pt x="122" y="254"/>
                    <a:pt x="163" y="129"/>
                    <a:pt x="241" y="159"/>
                  </a:cubicBezTo>
                  <a:cubicBezTo>
                    <a:pt x="337" y="197"/>
                    <a:pt x="159" y="391"/>
                    <a:pt x="278" y="415"/>
                  </a:cubicBezTo>
                  <a:cubicBezTo>
                    <a:pt x="404" y="440"/>
                    <a:pt x="455" y="197"/>
                    <a:pt x="377" y="119"/>
                  </a:cubicBezTo>
                  <a:cubicBezTo>
                    <a:pt x="265" y="5"/>
                    <a:pt x="50" y="116"/>
                    <a:pt x="77" y="279"/>
                  </a:cubicBezTo>
                  <a:cubicBezTo>
                    <a:pt x="83" y="318"/>
                    <a:pt x="124" y="331"/>
                    <a:pt x="93" y="386"/>
                  </a:cubicBezTo>
                  <a:cubicBezTo>
                    <a:pt x="21" y="370"/>
                    <a:pt x="0" y="313"/>
                    <a:pt x="2" y="237"/>
                  </a:cubicBezTo>
                  <a:cubicBezTo>
                    <a:pt x="7" y="114"/>
                    <a:pt x="114" y="28"/>
                    <a:pt x="220" y="16"/>
                  </a:cubicBezTo>
                  <a:cubicBezTo>
                    <a:pt x="356" y="0"/>
                    <a:pt x="483" y="65"/>
                    <a:pt x="500" y="192"/>
                  </a:cubicBezTo>
                  <a:cubicBezTo>
                    <a:pt x="520" y="336"/>
                    <a:pt x="439" y="491"/>
                    <a:pt x="295" y="481"/>
                  </a:cubicBezTo>
                  <a:close/>
                </a:path>
              </a:pathLst>
            </a:custGeom>
            <a:solidFill>
              <a:srgbClr val="FFFFFF"/>
            </a:solidFill>
            <a:ln>
              <a:noFill/>
            </a:ln>
          </p:spPr>
          <p:txBody>
            <a:bodyPr vert="horz" wrap="square" lIns="182880" tIns="91440" rIns="182880" bIns="91440" numCol="1" anchor="t" anchorCtr="0" compatLnSpc="1">
              <a:prstTxWarp prst="textNoShape">
                <a:avLst/>
              </a:prstTxWarp>
            </a:bodyPr>
            <a:lstStyle/>
            <a:p>
              <a:pPr defTabSz="1828800"/>
              <a:endParaRPr lang="en-US" sz="3200">
                <a:solidFill>
                  <a:srgbClr val="FFFFFF"/>
                </a:solidFill>
              </a:endParaRPr>
            </a:p>
          </p:txBody>
        </p:sp>
        <p:sp>
          <p:nvSpPr>
            <p:cNvPr id="20" name="Oval 10"/>
            <p:cNvSpPr>
              <a:spLocks noChangeArrowheads="1"/>
            </p:cNvSpPr>
            <p:nvPr/>
          </p:nvSpPr>
          <p:spPr bwMode="auto">
            <a:xfrm>
              <a:off x="4914356" y="1974143"/>
              <a:ext cx="2652000" cy="2651998"/>
            </a:xfrm>
            <a:prstGeom prst="ellipse">
              <a:avLst/>
            </a:prstGeom>
            <a:solidFill>
              <a:srgbClr val="00A7FA"/>
            </a:solidFill>
            <a:ln>
              <a:noFill/>
            </a:ln>
          </p:spPr>
          <p:txBody>
            <a:bodyPr vert="horz" wrap="square" lIns="182880" tIns="91440" rIns="182880" bIns="91440" numCol="1" anchor="t" anchorCtr="0" compatLnSpc="1">
              <a:prstTxWarp prst="textNoShape">
                <a:avLst/>
              </a:prstTxWarp>
            </a:bodyPr>
            <a:lstStyle/>
            <a:p>
              <a:pPr defTabSz="1828800"/>
              <a:endParaRPr lang="en-US" sz="3200">
                <a:solidFill>
                  <a:srgbClr val="FFFFFF"/>
                </a:solidFill>
              </a:endParaRPr>
            </a:p>
          </p:txBody>
        </p:sp>
        <p:sp>
          <p:nvSpPr>
            <p:cNvPr id="21" name="Freeform 27"/>
            <p:cNvSpPr>
              <a:spLocks/>
            </p:cNvSpPr>
            <p:nvPr/>
          </p:nvSpPr>
          <p:spPr bwMode="auto">
            <a:xfrm>
              <a:off x="5986310" y="2342727"/>
              <a:ext cx="508090" cy="678882"/>
            </a:xfrm>
            <a:custGeom>
              <a:avLst/>
              <a:gdLst>
                <a:gd name="T0" fmla="*/ 430 w 452"/>
                <a:gd name="T1" fmla="*/ 477 h 604"/>
                <a:gd name="T2" fmla="*/ 452 w 452"/>
                <a:gd name="T3" fmla="*/ 529 h 604"/>
                <a:gd name="T4" fmla="*/ 430 w 452"/>
                <a:gd name="T5" fmla="*/ 582 h 604"/>
                <a:gd name="T6" fmla="*/ 375 w 452"/>
                <a:gd name="T7" fmla="*/ 604 h 604"/>
                <a:gd name="T8" fmla="*/ 227 w 452"/>
                <a:gd name="T9" fmla="*/ 604 h 604"/>
                <a:gd name="T10" fmla="*/ 67 w 452"/>
                <a:gd name="T11" fmla="*/ 539 h 604"/>
                <a:gd name="T12" fmla="*/ 0 w 452"/>
                <a:gd name="T13" fmla="*/ 379 h 604"/>
                <a:gd name="T14" fmla="*/ 0 w 452"/>
                <a:gd name="T15" fmla="*/ 75 h 604"/>
                <a:gd name="T16" fmla="*/ 23 w 452"/>
                <a:gd name="T17" fmla="*/ 23 h 604"/>
                <a:gd name="T18" fmla="*/ 77 w 452"/>
                <a:gd name="T19" fmla="*/ 0 h 604"/>
                <a:gd name="T20" fmla="*/ 130 w 452"/>
                <a:gd name="T21" fmla="*/ 23 h 604"/>
                <a:gd name="T22" fmla="*/ 152 w 452"/>
                <a:gd name="T23" fmla="*/ 75 h 604"/>
                <a:gd name="T24" fmla="*/ 152 w 452"/>
                <a:gd name="T25" fmla="*/ 151 h 604"/>
                <a:gd name="T26" fmla="*/ 375 w 452"/>
                <a:gd name="T27" fmla="*/ 151 h 604"/>
                <a:gd name="T28" fmla="*/ 430 w 452"/>
                <a:gd name="T29" fmla="*/ 173 h 604"/>
                <a:gd name="T30" fmla="*/ 452 w 452"/>
                <a:gd name="T31" fmla="*/ 228 h 604"/>
                <a:gd name="T32" fmla="*/ 430 w 452"/>
                <a:gd name="T33" fmla="*/ 281 h 604"/>
                <a:gd name="T34" fmla="*/ 375 w 452"/>
                <a:gd name="T35" fmla="*/ 304 h 604"/>
                <a:gd name="T36" fmla="*/ 152 w 452"/>
                <a:gd name="T37" fmla="*/ 304 h 604"/>
                <a:gd name="T38" fmla="*/ 152 w 452"/>
                <a:gd name="T39" fmla="*/ 379 h 604"/>
                <a:gd name="T40" fmla="*/ 172 w 452"/>
                <a:gd name="T41" fmla="*/ 431 h 604"/>
                <a:gd name="T42" fmla="*/ 227 w 452"/>
                <a:gd name="T43" fmla="*/ 454 h 604"/>
                <a:gd name="T44" fmla="*/ 375 w 452"/>
                <a:gd name="T45" fmla="*/ 454 h 604"/>
                <a:gd name="T46" fmla="*/ 430 w 452"/>
                <a:gd name="T47" fmla="*/ 477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2" h="604">
                  <a:moveTo>
                    <a:pt x="430" y="477"/>
                  </a:moveTo>
                  <a:cubicBezTo>
                    <a:pt x="445" y="492"/>
                    <a:pt x="452" y="509"/>
                    <a:pt x="452" y="529"/>
                  </a:cubicBezTo>
                  <a:cubicBezTo>
                    <a:pt x="452" y="549"/>
                    <a:pt x="445" y="567"/>
                    <a:pt x="430" y="582"/>
                  </a:cubicBezTo>
                  <a:cubicBezTo>
                    <a:pt x="415" y="597"/>
                    <a:pt x="397" y="604"/>
                    <a:pt x="375" y="604"/>
                  </a:cubicBezTo>
                  <a:cubicBezTo>
                    <a:pt x="375" y="604"/>
                    <a:pt x="375" y="604"/>
                    <a:pt x="227" y="604"/>
                  </a:cubicBezTo>
                  <a:cubicBezTo>
                    <a:pt x="165" y="604"/>
                    <a:pt x="110" y="582"/>
                    <a:pt x="67" y="539"/>
                  </a:cubicBezTo>
                  <a:cubicBezTo>
                    <a:pt x="23" y="494"/>
                    <a:pt x="0" y="441"/>
                    <a:pt x="0" y="379"/>
                  </a:cubicBezTo>
                  <a:cubicBezTo>
                    <a:pt x="0" y="379"/>
                    <a:pt x="0" y="379"/>
                    <a:pt x="0" y="75"/>
                  </a:cubicBezTo>
                  <a:cubicBezTo>
                    <a:pt x="0" y="55"/>
                    <a:pt x="8" y="38"/>
                    <a:pt x="23" y="23"/>
                  </a:cubicBezTo>
                  <a:cubicBezTo>
                    <a:pt x="38" y="8"/>
                    <a:pt x="55" y="0"/>
                    <a:pt x="77" y="0"/>
                  </a:cubicBezTo>
                  <a:cubicBezTo>
                    <a:pt x="97" y="0"/>
                    <a:pt x="115" y="8"/>
                    <a:pt x="130" y="23"/>
                  </a:cubicBezTo>
                  <a:cubicBezTo>
                    <a:pt x="145" y="38"/>
                    <a:pt x="152" y="55"/>
                    <a:pt x="152" y="75"/>
                  </a:cubicBezTo>
                  <a:cubicBezTo>
                    <a:pt x="152" y="75"/>
                    <a:pt x="152" y="75"/>
                    <a:pt x="152" y="151"/>
                  </a:cubicBezTo>
                  <a:cubicBezTo>
                    <a:pt x="152" y="151"/>
                    <a:pt x="152" y="151"/>
                    <a:pt x="375" y="151"/>
                  </a:cubicBezTo>
                  <a:cubicBezTo>
                    <a:pt x="397" y="151"/>
                    <a:pt x="415" y="158"/>
                    <a:pt x="430" y="173"/>
                  </a:cubicBezTo>
                  <a:cubicBezTo>
                    <a:pt x="445" y="188"/>
                    <a:pt x="452" y="206"/>
                    <a:pt x="452" y="228"/>
                  </a:cubicBezTo>
                  <a:cubicBezTo>
                    <a:pt x="452" y="248"/>
                    <a:pt x="445" y="266"/>
                    <a:pt x="430" y="281"/>
                  </a:cubicBezTo>
                  <a:cubicBezTo>
                    <a:pt x="415" y="296"/>
                    <a:pt x="397" y="304"/>
                    <a:pt x="375" y="304"/>
                  </a:cubicBezTo>
                  <a:cubicBezTo>
                    <a:pt x="375" y="304"/>
                    <a:pt x="375" y="304"/>
                    <a:pt x="152" y="304"/>
                  </a:cubicBezTo>
                  <a:cubicBezTo>
                    <a:pt x="152" y="304"/>
                    <a:pt x="152" y="304"/>
                    <a:pt x="152" y="379"/>
                  </a:cubicBezTo>
                  <a:cubicBezTo>
                    <a:pt x="152" y="399"/>
                    <a:pt x="160" y="416"/>
                    <a:pt x="172" y="431"/>
                  </a:cubicBezTo>
                  <a:cubicBezTo>
                    <a:pt x="187" y="446"/>
                    <a:pt x="205" y="454"/>
                    <a:pt x="227" y="454"/>
                  </a:cubicBezTo>
                  <a:cubicBezTo>
                    <a:pt x="227" y="454"/>
                    <a:pt x="227" y="454"/>
                    <a:pt x="375" y="454"/>
                  </a:cubicBezTo>
                  <a:cubicBezTo>
                    <a:pt x="397" y="454"/>
                    <a:pt x="415" y="462"/>
                    <a:pt x="430" y="477"/>
                  </a:cubicBezTo>
                  <a:close/>
                </a:path>
              </a:pathLst>
            </a:custGeom>
            <a:solidFill>
              <a:srgbClr val="FFFFFF"/>
            </a:solidFill>
            <a:ln>
              <a:noFill/>
            </a:ln>
          </p:spPr>
          <p:txBody>
            <a:bodyPr vert="horz" wrap="square" lIns="182880" tIns="91440" rIns="182880" bIns="91440" numCol="1" anchor="t" anchorCtr="0" compatLnSpc="1">
              <a:prstTxWarp prst="textNoShape">
                <a:avLst/>
              </a:prstTxWarp>
            </a:bodyPr>
            <a:lstStyle/>
            <a:p>
              <a:pPr defTabSz="1828800"/>
              <a:endParaRPr lang="en-US" sz="3200">
                <a:solidFill>
                  <a:srgbClr val="FFFFFF"/>
                </a:solidFill>
              </a:endParaRPr>
            </a:p>
          </p:txBody>
        </p:sp>
        <p:sp>
          <p:nvSpPr>
            <p:cNvPr id="22" name="Oval 100"/>
            <p:cNvSpPr>
              <a:spLocks noChangeArrowheads="1"/>
            </p:cNvSpPr>
            <p:nvPr/>
          </p:nvSpPr>
          <p:spPr bwMode="invGray">
            <a:xfrm>
              <a:off x="6959013" y="3406003"/>
              <a:ext cx="2401656" cy="2401654"/>
            </a:xfrm>
            <a:prstGeom prst="ellipse">
              <a:avLst/>
            </a:prstGeom>
            <a:solidFill>
              <a:srgbClr val="37BCFF"/>
            </a:solidFill>
            <a:ln w="19050">
              <a:noFill/>
              <a:round/>
              <a:headEnd/>
              <a:tailEnd/>
            </a:ln>
          </p:spPr>
          <p:txBody>
            <a:bodyPr vert="horz" wrap="square" lIns="243840" tIns="121920" rIns="243840" bIns="121920" numCol="1" anchor="t" anchorCtr="0" compatLnSpc="1">
              <a:prstTxWarp prst="textNoShape">
                <a:avLst/>
              </a:prstTxWarp>
            </a:bodyPr>
            <a:lstStyle/>
            <a:p>
              <a:pPr defTabSz="1828800"/>
              <a:endParaRPr lang="en-US" sz="6000">
                <a:solidFill>
                  <a:srgbClr val="FFFFFF"/>
                </a:solidFill>
              </a:endParaRPr>
            </a:p>
          </p:txBody>
        </p:sp>
        <p:grpSp>
          <p:nvGrpSpPr>
            <p:cNvPr id="23" name="Group 22"/>
            <p:cNvGrpSpPr/>
            <p:nvPr/>
          </p:nvGrpSpPr>
          <p:grpSpPr>
            <a:xfrm>
              <a:off x="7972258" y="3997728"/>
              <a:ext cx="375163" cy="449936"/>
              <a:chOff x="8071963" y="3061130"/>
              <a:chExt cx="476865" cy="571910"/>
            </a:xfrm>
          </p:grpSpPr>
          <p:sp>
            <p:nvSpPr>
              <p:cNvPr id="24" name="Freeform 101"/>
              <p:cNvSpPr>
                <a:spLocks/>
              </p:cNvSpPr>
              <p:nvPr/>
            </p:nvSpPr>
            <p:spPr bwMode="invGray">
              <a:xfrm>
                <a:off x="8145706" y="3061130"/>
                <a:ext cx="109794" cy="211394"/>
              </a:xfrm>
              <a:custGeom>
                <a:avLst/>
                <a:gdLst>
                  <a:gd name="T0" fmla="*/ 47 w 67"/>
                  <a:gd name="T1" fmla="*/ 0 h 129"/>
                  <a:gd name="T2" fmla="*/ 34 w 67"/>
                  <a:gd name="T3" fmla="*/ 51 h 129"/>
                  <a:gd name="T4" fmla="*/ 32 w 67"/>
                  <a:gd name="T5" fmla="*/ 51 h 129"/>
                  <a:gd name="T6" fmla="*/ 19 w 67"/>
                  <a:gd name="T7" fmla="*/ 0 h 129"/>
                  <a:gd name="T8" fmla="*/ 0 w 67"/>
                  <a:gd name="T9" fmla="*/ 0 h 129"/>
                  <a:gd name="T10" fmla="*/ 23 w 67"/>
                  <a:gd name="T11" fmla="*/ 78 h 129"/>
                  <a:gd name="T12" fmla="*/ 23 w 67"/>
                  <a:gd name="T13" fmla="*/ 129 h 129"/>
                  <a:gd name="T14" fmla="*/ 44 w 67"/>
                  <a:gd name="T15" fmla="*/ 129 h 129"/>
                  <a:gd name="T16" fmla="*/ 44 w 67"/>
                  <a:gd name="T17" fmla="*/ 76 h 129"/>
                  <a:gd name="T18" fmla="*/ 67 w 67"/>
                  <a:gd name="T19" fmla="*/ 0 h 129"/>
                  <a:gd name="T20" fmla="*/ 47 w 67"/>
                  <a:gd name="T21"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29">
                    <a:moveTo>
                      <a:pt x="47" y="0"/>
                    </a:moveTo>
                    <a:lnTo>
                      <a:pt x="34" y="51"/>
                    </a:lnTo>
                    <a:lnTo>
                      <a:pt x="32" y="51"/>
                    </a:lnTo>
                    <a:lnTo>
                      <a:pt x="19" y="0"/>
                    </a:lnTo>
                    <a:lnTo>
                      <a:pt x="0" y="0"/>
                    </a:lnTo>
                    <a:lnTo>
                      <a:pt x="23" y="78"/>
                    </a:lnTo>
                    <a:lnTo>
                      <a:pt x="23" y="129"/>
                    </a:lnTo>
                    <a:lnTo>
                      <a:pt x="44" y="129"/>
                    </a:lnTo>
                    <a:lnTo>
                      <a:pt x="44" y="76"/>
                    </a:lnTo>
                    <a:lnTo>
                      <a:pt x="67" y="0"/>
                    </a:lnTo>
                    <a:lnTo>
                      <a:pt x="47"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1828800"/>
                <a:endParaRPr lang="en-US" sz="6000">
                  <a:solidFill>
                    <a:srgbClr val="FFFFFF"/>
                  </a:solidFill>
                </a:endParaRPr>
              </a:p>
            </p:txBody>
          </p:sp>
          <p:sp>
            <p:nvSpPr>
              <p:cNvPr id="25" name="Freeform 102"/>
              <p:cNvSpPr>
                <a:spLocks noEditPoints="1"/>
              </p:cNvSpPr>
              <p:nvPr/>
            </p:nvSpPr>
            <p:spPr bwMode="invGray">
              <a:xfrm>
                <a:off x="8252221" y="3113568"/>
                <a:ext cx="85213" cy="163871"/>
              </a:xfrm>
              <a:custGeom>
                <a:avLst/>
                <a:gdLst>
                  <a:gd name="T0" fmla="*/ 14 w 36"/>
                  <a:gd name="T1" fmla="*/ 56 h 69"/>
                  <a:gd name="T2" fmla="*/ 13 w 36"/>
                  <a:gd name="T3" fmla="*/ 52 h 69"/>
                  <a:gd name="T4" fmla="*/ 13 w 36"/>
                  <a:gd name="T5" fmla="*/ 16 h 69"/>
                  <a:gd name="T6" fmla="*/ 14 w 36"/>
                  <a:gd name="T7" fmla="*/ 12 h 69"/>
                  <a:gd name="T8" fmla="*/ 18 w 36"/>
                  <a:gd name="T9" fmla="*/ 11 h 69"/>
                  <a:gd name="T10" fmla="*/ 22 w 36"/>
                  <a:gd name="T11" fmla="*/ 12 h 69"/>
                  <a:gd name="T12" fmla="*/ 23 w 36"/>
                  <a:gd name="T13" fmla="*/ 16 h 69"/>
                  <a:gd name="T14" fmla="*/ 23 w 36"/>
                  <a:gd name="T15" fmla="*/ 52 h 69"/>
                  <a:gd name="T16" fmla="*/ 22 w 36"/>
                  <a:gd name="T17" fmla="*/ 56 h 69"/>
                  <a:gd name="T18" fmla="*/ 18 w 36"/>
                  <a:gd name="T19" fmla="*/ 57 h 69"/>
                  <a:gd name="T20" fmla="*/ 14 w 36"/>
                  <a:gd name="T21" fmla="*/ 56 h 69"/>
                  <a:gd name="T22" fmla="*/ 5 w 36"/>
                  <a:gd name="T23" fmla="*/ 4 h 69"/>
                  <a:gd name="T24" fmla="*/ 0 w 36"/>
                  <a:gd name="T25" fmla="*/ 16 h 69"/>
                  <a:gd name="T26" fmla="*/ 0 w 36"/>
                  <a:gd name="T27" fmla="*/ 50 h 69"/>
                  <a:gd name="T28" fmla="*/ 5 w 36"/>
                  <a:gd name="T29" fmla="*/ 64 h 69"/>
                  <a:gd name="T30" fmla="*/ 18 w 36"/>
                  <a:gd name="T31" fmla="*/ 69 h 69"/>
                  <a:gd name="T32" fmla="*/ 31 w 36"/>
                  <a:gd name="T33" fmla="*/ 64 h 69"/>
                  <a:gd name="T34" fmla="*/ 36 w 36"/>
                  <a:gd name="T35" fmla="*/ 51 h 69"/>
                  <a:gd name="T36" fmla="*/ 36 w 36"/>
                  <a:gd name="T37" fmla="*/ 17 h 69"/>
                  <a:gd name="T38" fmla="*/ 31 w 36"/>
                  <a:gd name="T39" fmla="*/ 4 h 69"/>
                  <a:gd name="T40" fmla="*/ 18 w 36"/>
                  <a:gd name="T41" fmla="*/ 0 h 69"/>
                  <a:gd name="T42" fmla="*/ 5 w 36"/>
                  <a:gd name="T43"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69">
                    <a:moveTo>
                      <a:pt x="14" y="56"/>
                    </a:moveTo>
                    <a:cubicBezTo>
                      <a:pt x="13" y="55"/>
                      <a:pt x="13" y="53"/>
                      <a:pt x="13" y="52"/>
                    </a:cubicBezTo>
                    <a:cubicBezTo>
                      <a:pt x="13" y="16"/>
                      <a:pt x="13" y="16"/>
                      <a:pt x="13" y="16"/>
                    </a:cubicBezTo>
                    <a:cubicBezTo>
                      <a:pt x="13" y="14"/>
                      <a:pt x="13" y="13"/>
                      <a:pt x="14" y="12"/>
                    </a:cubicBezTo>
                    <a:cubicBezTo>
                      <a:pt x="15" y="11"/>
                      <a:pt x="16" y="11"/>
                      <a:pt x="18" y="11"/>
                    </a:cubicBezTo>
                    <a:cubicBezTo>
                      <a:pt x="19" y="11"/>
                      <a:pt x="21" y="11"/>
                      <a:pt x="22" y="12"/>
                    </a:cubicBezTo>
                    <a:cubicBezTo>
                      <a:pt x="23" y="13"/>
                      <a:pt x="23" y="14"/>
                      <a:pt x="23" y="16"/>
                    </a:cubicBezTo>
                    <a:cubicBezTo>
                      <a:pt x="23" y="52"/>
                      <a:pt x="23" y="52"/>
                      <a:pt x="23" y="52"/>
                    </a:cubicBezTo>
                    <a:cubicBezTo>
                      <a:pt x="23" y="53"/>
                      <a:pt x="23" y="55"/>
                      <a:pt x="22" y="56"/>
                    </a:cubicBezTo>
                    <a:cubicBezTo>
                      <a:pt x="21" y="57"/>
                      <a:pt x="19" y="57"/>
                      <a:pt x="18" y="57"/>
                    </a:cubicBezTo>
                    <a:cubicBezTo>
                      <a:pt x="16" y="57"/>
                      <a:pt x="15" y="57"/>
                      <a:pt x="14" y="56"/>
                    </a:cubicBezTo>
                    <a:moveTo>
                      <a:pt x="5" y="4"/>
                    </a:moveTo>
                    <a:cubicBezTo>
                      <a:pt x="2" y="7"/>
                      <a:pt x="0" y="11"/>
                      <a:pt x="0" y="16"/>
                    </a:cubicBezTo>
                    <a:cubicBezTo>
                      <a:pt x="0" y="50"/>
                      <a:pt x="0" y="50"/>
                      <a:pt x="0" y="50"/>
                    </a:cubicBezTo>
                    <a:cubicBezTo>
                      <a:pt x="0" y="56"/>
                      <a:pt x="2" y="60"/>
                      <a:pt x="5" y="64"/>
                    </a:cubicBezTo>
                    <a:cubicBezTo>
                      <a:pt x="8" y="67"/>
                      <a:pt x="12" y="69"/>
                      <a:pt x="18" y="69"/>
                    </a:cubicBezTo>
                    <a:cubicBezTo>
                      <a:pt x="23" y="69"/>
                      <a:pt x="28" y="67"/>
                      <a:pt x="31" y="64"/>
                    </a:cubicBezTo>
                    <a:cubicBezTo>
                      <a:pt x="34" y="61"/>
                      <a:pt x="36" y="56"/>
                      <a:pt x="36" y="51"/>
                    </a:cubicBezTo>
                    <a:cubicBezTo>
                      <a:pt x="36" y="17"/>
                      <a:pt x="36" y="17"/>
                      <a:pt x="36" y="17"/>
                    </a:cubicBezTo>
                    <a:cubicBezTo>
                      <a:pt x="36" y="12"/>
                      <a:pt x="34" y="8"/>
                      <a:pt x="31" y="4"/>
                    </a:cubicBezTo>
                    <a:cubicBezTo>
                      <a:pt x="27" y="1"/>
                      <a:pt x="23" y="0"/>
                      <a:pt x="18" y="0"/>
                    </a:cubicBezTo>
                    <a:cubicBezTo>
                      <a:pt x="13" y="0"/>
                      <a:pt x="8" y="1"/>
                      <a:pt x="5"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1828800"/>
                <a:endParaRPr lang="en-US" sz="6000">
                  <a:solidFill>
                    <a:srgbClr val="FFFFFF"/>
                  </a:solidFill>
                </a:endParaRPr>
              </a:p>
            </p:txBody>
          </p:sp>
          <p:sp>
            <p:nvSpPr>
              <p:cNvPr id="26" name="Freeform 103"/>
              <p:cNvSpPr>
                <a:spLocks/>
              </p:cNvSpPr>
              <p:nvPr/>
            </p:nvSpPr>
            <p:spPr bwMode="invGray">
              <a:xfrm>
                <a:off x="8362015" y="3116846"/>
                <a:ext cx="81935" cy="157316"/>
              </a:xfrm>
              <a:custGeom>
                <a:avLst/>
                <a:gdLst>
                  <a:gd name="T0" fmla="*/ 23 w 35"/>
                  <a:gd name="T1" fmla="*/ 0 h 67"/>
                  <a:gd name="T2" fmla="*/ 23 w 35"/>
                  <a:gd name="T3" fmla="*/ 50 h 67"/>
                  <a:gd name="T4" fmla="*/ 19 w 35"/>
                  <a:gd name="T5" fmla="*/ 54 h 67"/>
                  <a:gd name="T6" fmla="*/ 15 w 35"/>
                  <a:gd name="T7" fmla="*/ 55 h 67"/>
                  <a:gd name="T8" fmla="*/ 13 w 35"/>
                  <a:gd name="T9" fmla="*/ 54 h 67"/>
                  <a:gd name="T10" fmla="*/ 12 w 35"/>
                  <a:gd name="T11" fmla="*/ 51 h 67"/>
                  <a:gd name="T12" fmla="*/ 12 w 35"/>
                  <a:gd name="T13" fmla="*/ 0 h 67"/>
                  <a:gd name="T14" fmla="*/ 0 w 35"/>
                  <a:gd name="T15" fmla="*/ 0 h 67"/>
                  <a:gd name="T16" fmla="*/ 0 w 35"/>
                  <a:gd name="T17" fmla="*/ 55 h 67"/>
                  <a:gd name="T18" fmla="*/ 2 w 35"/>
                  <a:gd name="T19" fmla="*/ 64 h 67"/>
                  <a:gd name="T20" fmla="*/ 8 w 35"/>
                  <a:gd name="T21" fmla="*/ 67 h 67"/>
                  <a:gd name="T22" fmla="*/ 15 w 35"/>
                  <a:gd name="T23" fmla="*/ 65 h 67"/>
                  <a:gd name="T24" fmla="*/ 23 w 35"/>
                  <a:gd name="T25" fmla="*/ 59 h 67"/>
                  <a:gd name="T26" fmla="*/ 23 w 35"/>
                  <a:gd name="T27" fmla="*/ 66 h 67"/>
                  <a:gd name="T28" fmla="*/ 35 w 35"/>
                  <a:gd name="T29" fmla="*/ 66 h 67"/>
                  <a:gd name="T30" fmla="*/ 35 w 35"/>
                  <a:gd name="T31" fmla="*/ 0 h 67"/>
                  <a:gd name="T32" fmla="*/ 23 w 35"/>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67">
                    <a:moveTo>
                      <a:pt x="23" y="0"/>
                    </a:moveTo>
                    <a:cubicBezTo>
                      <a:pt x="23" y="50"/>
                      <a:pt x="23" y="50"/>
                      <a:pt x="23" y="50"/>
                    </a:cubicBezTo>
                    <a:cubicBezTo>
                      <a:pt x="21" y="52"/>
                      <a:pt x="20" y="53"/>
                      <a:pt x="19" y="54"/>
                    </a:cubicBezTo>
                    <a:cubicBezTo>
                      <a:pt x="17" y="55"/>
                      <a:pt x="16" y="55"/>
                      <a:pt x="15" y="55"/>
                    </a:cubicBezTo>
                    <a:cubicBezTo>
                      <a:pt x="14" y="55"/>
                      <a:pt x="13" y="55"/>
                      <a:pt x="13" y="54"/>
                    </a:cubicBezTo>
                    <a:cubicBezTo>
                      <a:pt x="12" y="53"/>
                      <a:pt x="12" y="52"/>
                      <a:pt x="12" y="51"/>
                    </a:cubicBezTo>
                    <a:cubicBezTo>
                      <a:pt x="12" y="0"/>
                      <a:pt x="12" y="0"/>
                      <a:pt x="12" y="0"/>
                    </a:cubicBezTo>
                    <a:cubicBezTo>
                      <a:pt x="0" y="0"/>
                      <a:pt x="0" y="0"/>
                      <a:pt x="0" y="0"/>
                    </a:cubicBezTo>
                    <a:cubicBezTo>
                      <a:pt x="0" y="55"/>
                      <a:pt x="0" y="55"/>
                      <a:pt x="0" y="55"/>
                    </a:cubicBezTo>
                    <a:cubicBezTo>
                      <a:pt x="0" y="59"/>
                      <a:pt x="1" y="62"/>
                      <a:pt x="2" y="64"/>
                    </a:cubicBezTo>
                    <a:cubicBezTo>
                      <a:pt x="3" y="66"/>
                      <a:pt x="6" y="67"/>
                      <a:pt x="8" y="67"/>
                    </a:cubicBezTo>
                    <a:cubicBezTo>
                      <a:pt x="11" y="67"/>
                      <a:pt x="13" y="66"/>
                      <a:pt x="15" y="65"/>
                    </a:cubicBezTo>
                    <a:cubicBezTo>
                      <a:pt x="18" y="63"/>
                      <a:pt x="20" y="61"/>
                      <a:pt x="23" y="59"/>
                    </a:cubicBezTo>
                    <a:cubicBezTo>
                      <a:pt x="23" y="66"/>
                      <a:pt x="23" y="66"/>
                      <a:pt x="23" y="66"/>
                    </a:cubicBezTo>
                    <a:cubicBezTo>
                      <a:pt x="35" y="66"/>
                      <a:pt x="35" y="66"/>
                      <a:pt x="35" y="66"/>
                    </a:cubicBezTo>
                    <a:cubicBezTo>
                      <a:pt x="35" y="0"/>
                      <a:pt x="35" y="0"/>
                      <a:pt x="35" y="0"/>
                    </a:cubicBezTo>
                    <a:lnTo>
                      <a:pt x="23"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1828800"/>
                <a:endParaRPr lang="en-US" sz="6000">
                  <a:solidFill>
                    <a:srgbClr val="FFFFFF"/>
                  </a:solidFill>
                </a:endParaRPr>
              </a:p>
            </p:txBody>
          </p:sp>
          <p:sp>
            <p:nvSpPr>
              <p:cNvPr id="27" name="Freeform 104"/>
              <p:cNvSpPr>
                <a:spLocks/>
              </p:cNvSpPr>
              <p:nvPr/>
            </p:nvSpPr>
            <p:spPr bwMode="invGray">
              <a:xfrm>
                <a:off x="8350544" y="3442949"/>
                <a:ext cx="22942" cy="108155"/>
              </a:xfrm>
              <a:custGeom>
                <a:avLst/>
                <a:gdLst>
                  <a:gd name="T0" fmla="*/ 5 w 10"/>
                  <a:gd name="T1" fmla="*/ 0 h 46"/>
                  <a:gd name="T2" fmla="*/ 2 w 10"/>
                  <a:gd name="T3" fmla="*/ 0 h 46"/>
                  <a:gd name="T4" fmla="*/ 0 w 10"/>
                  <a:gd name="T5" fmla="*/ 2 h 46"/>
                  <a:gd name="T6" fmla="*/ 0 w 10"/>
                  <a:gd name="T7" fmla="*/ 43 h 46"/>
                  <a:gd name="T8" fmla="*/ 2 w 10"/>
                  <a:gd name="T9" fmla="*/ 46 h 46"/>
                  <a:gd name="T10" fmla="*/ 5 w 10"/>
                  <a:gd name="T11" fmla="*/ 46 h 46"/>
                  <a:gd name="T12" fmla="*/ 9 w 10"/>
                  <a:gd name="T13" fmla="*/ 45 h 46"/>
                  <a:gd name="T14" fmla="*/ 10 w 10"/>
                  <a:gd name="T15" fmla="*/ 40 h 46"/>
                  <a:gd name="T16" fmla="*/ 10 w 10"/>
                  <a:gd name="T17" fmla="*/ 7 h 46"/>
                  <a:gd name="T18" fmla="*/ 8 w 10"/>
                  <a:gd name="T19" fmla="*/ 1 h 46"/>
                  <a:gd name="T20" fmla="*/ 5 w 10"/>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46">
                    <a:moveTo>
                      <a:pt x="5" y="0"/>
                    </a:moveTo>
                    <a:cubicBezTo>
                      <a:pt x="4" y="0"/>
                      <a:pt x="3" y="0"/>
                      <a:pt x="2" y="0"/>
                    </a:cubicBezTo>
                    <a:cubicBezTo>
                      <a:pt x="1" y="1"/>
                      <a:pt x="0" y="1"/>
                      <a:pt x="0" y="2"/>
                    </a:cubicBezTo>
                    <a:cubicBezTo>
                      <a:pt x="0" y="43"/>
                      <a:pt x="0" y="43"/>
                      <a:pt x="0" y="43"/>
                    </a:cubicBezTo>
                    <a:cubicBezTo>
                      <a:pt x="1" y="44"/>
                      <a:pt x="1" y="45"/>
                      <a:pt x="2" y="46"/>
                    </a:cubicBezTo>
                    <a:cubicBezTo>
                      <a:pt x="3" y="46"/>
                      <a:pt x="4" y="46"/>
                      <a:pt x="5" y="46"/>
                    </a:cubicBezTo>
                    <a:cubicBezTo>
                      <a:pt x="7" y="46"/>
                      <a:pt x="8" y="46"/>
                      <a:pt x="9" y="45"/>
                    </a:cubicBezTo>
                    <a:cubicBezTo>
                      <a:pt x="9" y="44"/>
                      <a:pt x="10" y="43"/>
                      <a:pt x="10" y="40"/>
                    </a:cubicBezTo>
                    <a:cubicBezTo>
                      <a:pt x="10" y="7"/>
                      <a:pt x="10" y="7"/>
                      <a:pt x="10" y="7"/>
                    </a:cubicBezTo>
                    <a:cubicBezTo>
                      <a:pt x="10" y="4"/>
                      <a:pt x="9" y="3"/>
                      <a:pt x="8" y="1"/>
                    </a:cubicBezTo>
                    <a:cubicBezTo>
                      <a:pt x="8" y="0"/>
                      <a:pt x="6" y="0"/>
                      <a:pt x="5"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1828800"/>
                <a:endParaRPr lang="en-US" sz="6000">
                  <a:solidFill>
                    <a:srgbClr val="FFFFFF"/>
                  </a:solidFill>
                </a:endParaRPr>
              </a:p>
            </p:txBody>
          </p:sp>
          <p:sp>
            <p:nvSpPr>
              <p:cNvPr id="28" name="Freeform 105"/>
              <p:cNvSpPr>
                <a:spLocks/>
              </p:cNvSpPr>
              <p:nvPr/>
            </p:nvSpPr>
            <p:spPr bwMode="invGray">
              <a:xfrm>
                <a:off x="8453783" y="3442949"/>
                <a:ext cx="26219" cy="32774"/>
              </a:xfrm>
              <a:custGeom>
                <a:avLst/>
                <a:gdLst>
                  <a:gd name="T0" fmla="*/ 6 w 11"/>
                  <a:gd name="T1" fmla="*/ 0 h 14"/>
                  <a:gd name="T2" fmla="*/ 1 w 11"/>
                  <a:gd name="T3" fmla="*/ 2 h 14"/>
                  <a:gd name="T4" fmla="*/ 0 w 11"/>
                  <a:gd name="T5" fmla="*/ 8 h 14"/>
                  <a:gd name="T6" fmla="*/ 0 w 11"/>
                  <a:gd name="T7" fmla="*/ 14 h 14"/>
                  <a:gd name="T8" fmla="*/ 11 w 11"/>
                  <a:gd name="T9" fmla="*/ 14 h 14"/>
                  <a:gd name="T10" fmla="*/ 11 w 11"/>
                  <a:gd name="T11" fmla="*/ 8 h 14"/>
                  <a:gd name="T12" fmla="*/ 10 w 11"/>
                  <a:gd name="T13" fmla="*/ 2 h 14"/>
                  <a:gd name="T14" fmla="*/ 6 w 11"/>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6" y="0"/>
                    </a:moveTo>
                    <a:cubicBezTo>
                      <a:pt x="4" y="0"/>
                      <a:pt x="2" y="1"/>
                      <a:pt x="1" y="2"/>
                    </a:cubicBezTo>
                    <a:cubicBezTo>
                      <a:pt x="1" y="3"/>
                      <a:pt x="0" y="5"/>
                      <a:pt x="0" y="8"/>
                    </a:cubicBezTo>
                    <a:cubicBezTo>
                      <a:pt x="0" y="14"/>
                      <a:pt x="0" y="14"/>
                      <a:pt x="0" y="14"/>
                    </a:cubicBezTo>
                    <a:cubicBezTo>
                      <a:pt x="11" y="14"/>
                      <a:pt x="11" y="14"/>
                      <a:pt x="11" y="14"/>
                    </a:cubicBezTo>
                    <a:cubicBezTo>
                      <a:pt x="11" y="8"/>
                      <a:pt x="11" y="8"/>
                      <a:pt x="11" y="8"/>
                    </a:cubicBezTo>
                    <a:cubicBezTo>
                      <a:pt x="11" y="5"/>
                      <a:pt x="10" y="3"/>
                      <a:pt x="10" y="2"/>
                    </a:cubicBezTo>
                    <a:cubicBezTo>
                      <a:pt x="9" y="1"/>
                      <a:pt x="7" y="0"/>
                      <a:pt x="6"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1828800"/>
                <a:endParaRPr lang="en-US" sz="6000">
                  <a:solidFill>
                    <a:srgbClr val="FFFFFF"/>
                  </a:solidFill>
                </a:endParaRPr>
              </a:p>
            </p:txBody>
          </p:sp>
          <p:sp>
            <p:nvSpPr>
              <p:cNvPr id="29" name="Freeform 106"/>
              <p:cNvSpPr>
                <a:spLocks noEditPoints="1"/>
              </p:cNvSpPr>
              <p:nvPr/>
            </p:nvSpPr>
            <p:spPr bwMode="invGray">
              <a:xfrm>
                <a:off x="8071963" y="3313491"/>
                <a:ext cx="476865" cy="319549"/>
              </a:xfrm>
              <a:custGeom>
                <a:avLst/>
                <a:gdLst>
                  <a:gd name="T0" fmla="*/ 171 w 201"/>
                  <a:gd name="T1" fmla="*/ 1 h 135"/>
                  <a:gd name="T2" fmla="*/ 100 w 201"/>
                  <a:gd name="T3" fmla="*/ 0 h 135"/>
                  <a:gd name="T4" fmla="*/ 30 w 201"/>
                  <a:gd name="T5" fmla="*/ 1 h 135"/>
                  <a:gd name="T6" fmla="*/ 0 w 201"/>
                  <a:gd name="T7" fmla="*/ 68 h 135"/>
                  <a:gd name="T8" fmla="*/ 30 w 201"/>
                  <a:gd name="T9" fmla="*/ 134 h 135"/>
                  <a:gd name="T10" fmla="*/ 171 w 201"/>
                  <a:gd name="T11" fmla="*/ 134 h 135"/>
                  <a:gd name="T12" fmla="*/ 201 w 201"/>
                  <a:gd name="T13" fmla="*/ 68 h 135"/>
                  <a:gd name="T14" fmla="*/ 43 w 201"/>
                  <a:gd name="T15" fmla="*/ 111 h 135"/>
                  <a:gd name="T16" fmla="*/ 30 w 201"/>
                  <a:gd name="T17" fmla="*/ 35 h 135"/>
                  <a:gd name="T18" fmla="*/ 15 w 201"/>
                  <a:gd name="T19" fmla="*/ 22 h 135"/>
                  <a:gd name="T20" fmla="*/ 58 w 201"/>
                  <a:gd name="T21" fmla="*/ 35 h 135"/>
                  <a:gd name="T22" fmla="*/ 43 w 201"/>
                  <a:gd name="T23" fmla="*/ 111 h 135"/>
                  <a:gd name="T24" fmla="*/ 80 w 201"/>
                  <a:gd name="T25" fmla="*/ 111 h 135"/>
                  <a:gd name="T26" fmla="*/ 73 w 201"/>
                  <a:gd name="T27" fmla="*/ 110 h 135"/>
                  <a:gd name="T28" fmla="*/ 60 w 201"/>
                  <a:gd name="T29" fmla="*/ 109 h 135"/>
                  <a:gd name="T30" fmla="*/ 57 w 201"/>
                  <a:gd name="T31" fmla="*/ 45 h 135"/>
                  <a:gd name="T32" fmla="*/ 70 w 201"/>
                  <a:gd name="T33" fmla="*/ 95 h 135"/>
                  <a:gd name="T34" fmla="*/ 73 w 201"/>
                  <a:gd name="T35" fmla="*/ 100 h 135"/>
                  <a:gd name="T36" fmla="*/ 80 w 201"/>
                  <a:gd name="T37" fmla="*/ 95 h 135"/>
                  <a:gd name="T38" fmla="*/ 92 w 201"/>
                  <a:gd name="T39" fmla="*/ 45 h 135"/>
                  <a:gd name="T40" fmla="*/ 139 w 201"/>
                  <a:gd name="T41" fmla="*/ 97 h 135"/>
                  <a:gd name="T42" fmla="*/ 128 w 201"/>
                  <a:gd name="T43" fmla="*/ 112 h 135"/>
                  <a:gd name="T44" fmla="*/ 117 w 201"/>
                  <a:gd name="T45" fmla="*/ 106 h 135"/>
                  <a:gd name="T46" fmla="*/ 104 w 201"/>
                  <a:gd name="T47" fmla="*/ 111 h 135"/>
                  <a:gd name="T48" fmla="*/ 117 w 201"/>
                  <a:gd name="T49" fmla="*/ 22 h 135"/>
                  <a:gd name="T50" fmla="*/ 122 w 201"/>
                  <a:gd name="T51" fmla="*/ 46 h 135"/>
                  <a:gd name="T52" fmla="*/ 136 w 201"/>
                  <a:gd name="T53" fmla="*/ 48 h 135"/>
                  <a:gd name="T54" fmla="*/ 139 w 201"/>
                  <a:gd name="T55" fmla="*/ 97 h 135"/>
                  <a:gd name="T56" fmla="*/ 161 w 201"/>
                  <a:gd name="T57" fmla="*/ 79 h 135"/>
                  <a:gd name="T58" fmla="*/ 162 w 201"/>
                  <a:gd name="T59" fmla="*/ 99 h 135"/>
                  <a:gd name="T60" fmla="*/ 171 w 201"/>
                  <a:gd name="T61" fmla="*/ 99 h 135"/>
                  <a:gd name="T62" fmla="*/ 172 w 201"/>
                  <a:gd name="T63" fmla="*/ 87 h 135"/>
                  <a:gd name="T64" fmla="*/ 184 w 201"/>
                  <a:gd name="T65" fmla="*/ 92 h 135"/>
                  <a:gd name="T66" fmla="*/ 166 w 201"/>
                  <a:gd name="T67" fmla="*/ 113 h 135"/>
                  <a:gd name="T68" fmla="*/ 149 w 201"/>
                  <a:gd name="T69" fmla="*/ 92 h 135"/>
                  <a:gd name="T70" fmla="*/ 154 w 201"/>
                  <a:gd name="T71" fmla="*/ 49 h 135"/>
                  <a:gd name="T72" fmla="*/ 180 w 201"/>
                  <a:gd name="T73" fmla="*/ 48 h 135"/>
                  <a:gd name="T74" fmla="*/ 184 w 201"/>
                  <a:gd name="T75" fmla="*/ 7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1" h="135">
                    <a:moveTo>
                      <a:pt x="200" y="30"/>
                    </a:moveTo>
                    <a:cubicBezTo>
                      <a:pt x="200" y="14"/>
                      <a:pt x="187" y="1"/>
                      <a:pt x="171" y="1"/>
                    </a:cubicBezTo>
                    <a:cubicBezTo>
                      <a:pt x="149" y="0"/>
                      <a:pt x="127" y="0"/>
                      <a:pt x="104" y="0"/>
                    </a:cubicBezTo>
                    <a:cubicBezTo>
                      <a:pt x="103" y="0"/>
                      <a:pt x="102" y="0"/>
                      <a:pt x="100" y="0"/>
                    </a:cubicBezTo>
                    <a:cubicBezTo>
                      <a:pt x="99" y="0"/>
                      <a:pt x="98" y="0"/>
                      <a:pt x="97" y="0"/>
                    </a:cubicBezTo>
                    <a:cubicBezTo>
                      <a:pt x="74" y="0"/>
                      <a:pt x="52" y="0"/>
                      <a:pt x="30" y="1"/>
                    </a:cubicBezTo>
                    <a:cubicBezTo>
                      <a:pt x="14" y="1"/>
                      <a:pt x="1" y="14"/>
                      <a:pt x="1" y="30"/>
                    </a:cubicBezTo>
                    <a:cubicBezTo>
                      <a:pt x="0" y="42"/>
                      <a:pt x="0" y="55"/>
                      <a:pt x="0" y="68"/>
                    </a:cubicBezTo>
                    <a:cubicBezTo>
                      <a:pt x="0" y="80"/>
                      <a:pt x="0" y="93"/>
                      <a:pt x="1" y="105"/>
                    </a:cubicBezTo>
                    <a:cubicBezTo>
                      <a:pt x="1" y="121"/>
                      <a:pt x="14" y="134"/>
                      <a:pt x="30" y="134"/>
                    </a:cubicBezTo>
                    <a:cubicBezTo>
                      <a:pt x="53" y="135"/>
                      <a:pt x="77" y="135"/>
                      <a:pt x="100" y="135"/>
                    </a:cubicBezTo>
                    <a:cubicBezTo>
                      <a:pt x="124" y="135"/>
                      <a:pt x="148" y="135"/>
                      <a:pt x="171" y="134"/>
                    </a:cubicBezTo>
                    <a:cubicBezTo>
                      <a:pt x="187" y="134"/>
                      <a:pt x="200" y="121"/>
                      <a:pt x="200" y="105"/>
                    </a:cubicBezTo>
                    <a:cubicBezTo>
                      <a:pt x="201" y="93"/>
                      <a:pt x="201" y="80"/>
                      <a:pt x="201" y="68"/>
                    </a:cubicBezTo>
                    <a:cubicBezTo>
                      <a:pt x="201" y="55"/>
                      <a:pt x="201" y="42"/>
                      <a:pt x="200" y="30"/>
                    </a:cubicBezTo>
                    <a:close/>
                    <a:moveTo>
                      <a:pt x="43" y="111"/>
                    </a:moveTo>
                    <a:cubicBezTo>
                      <a:pt x="30" y="111"/>
                      <a:pt x="30" y="111"/>
                      <a:pt x="30" y="111"/>
                    </a:cubicBezTo>
                    <a:cubicBezTo>
                      <a:pt x="30" y="35"/>
                      <a:pt x="30" y="35"/>
                      <a:pt x="30" y="35"/>
                    </a:cubicBezTo>
                    <a:cubicBezTo>
                      <a:pt x="15" y="35"/>
                      <a:pt x="15" y="35"/>
                      <a:pt x="15" y="35"/>
                    </a:cubicBezTo>
                    <a:cubicBezTo>
                      <a:pt x="15" y="22"/>
                      <a:pt x="15" y="22"/>
                      <a:pt x="15" y="22"/>
                    </a:cubicBezTo>
                    <a:cubicBezTo>
                      <a:pt x="58" y="22"/>
                      <a:pt x="58" y="22"/>
                      <a:pt x="58" y="22"/>
                    </a:cubicBezTo>
                    <a:cubicBezTo>
                      <a:pt x="58" y="35"/>
                      <a:pt x="58" y="35"/>
                      <a:pt x="58" y="35"/>
                    </a:cubicBezTo>
                    <a:cubicBezTo>
                      <a:pt x="43" y="35"/>
                      <a:pt x="43" y="35"/>
                      <a:pt x="43" y="35"/>
                    </a:cubicBezTo>
                    <a:lnTo>
                      <a:pt x="43" y="111"/>
                    </a:lnTo>
                    <a:close/>
                    <a:moveTo>
                      <a:pt x="92" y="111"/>
                    </a:moveTo>
                    <a:cubicBezTo>
                      <a:pt x="80" y="111"/>
                      <a:pt x="80" y="111"/>
                      <a:pt x="80" y="111"/>
                    </a:cubicBezTo>
                    <a:cubicBezTo>
                      <a:pt x="80" y="104"/>
                      <a:pt x="80" y="104"/>
                      <a:pt x="80" y="104"/>
                    </a:cubicBezTo>
                    <a:cubicBezTo>
                      <a:pt x="78" y="106"/>
                      <a:pt x="75" y="108"/>
                      <a:pt x="73" y="110"/>
                    </a:cubicBezTo>
                    <a:cubicBezTo>
                      <a:pt x="71" y="111"/>
                      <a:pt x="68" y="112"/>
                      <a:pt x="66" y="112"/>
                    </a:cubicBezTo>
                    <a:cubicBezTo>
                      <a:pt x="63" y="112"/>
                      <a:pt x="61" y="111"/>
                      <a:pt x="60" y="109"/>
                    </a:cubicBezTo>
                    <a:cubicBezTo>
                      <a:pt x="58" y="107"/>
                      <a:pt x="57" y="104"/>
                      <a:pt x="57" y="100"/>
                    </a:cubicBezTo>
                    <a:cubicBezTo>
                      <a:pt x="57" y="45"/>
                      <a:pt x="57" y="45"/>
                      <a:pt x="57" y="45"/>
                    </a:cubicBezTo>
                    <a:cubicBezTo>
                      <a:pt x="70" y="45"/>
                      <a:pt x="70" y="45"/>
                      <a:pt x="70" y="45"/>
                    </a:cubicBezTo>
                    <a:cubicBezTo>
                      <a:pt x="70" y="95"/>
                      <a:pt x="70" y="95"/>
                      <a:pt x="70" y="95"/>
                    </a:cubicBezTo>
                    <a:cubicBezTo>
                      <a:pt x="70" y="97"/>
                      <a:pt x="70" y="98"/>
                      <a:pt x="70" y="99"/>
                    </a:cubicBezTo>
                    <a:cubicBezTo>
                      <a:pt x="71" y="100"/>
                      <a:pt x="72" y="100"/>
                      <a:pt x="73" y="100"/>
                    </a:cubicBezTo>
                    <a:cubicBezTo>
                      <a:pt x="74" y="100"/>
                      <a:pt x="75" y="99"/>
                      <a:pt x="76" y="99"/>
                    </a:cubicBezTo>
                    <a:cubicBezTo>
                      <a:pt x="78" y="98"/>
                      <a:pt x="79" y="96"/>
                      <a:pt x="80" y="95"/>
                    </a:cubicBezTo>
                    <a:cubicBezTo>
                      <a:pt x="80" y="45"/>
                      <a:pt x="80" y="45"/>
                      <a:pt x="80" y="45"/>
                    </a:cubicBezTo>
                    <a:cubicBezTo>
                      <a:pt x="92" y="45"/>
                      <a:pt x="92" y="45"/>
                      <a:pt x="92" y="45"/>
                    </a:cubicBezTo>
                    <a:lnTo>
                      <a:pt x="92" y="111"/>
                    </a:lnTo>
                    <a:close/>
                    <a:moveTo>
                      <a:pt x="139" y="97"/>
                    </a:moveTo>
                    <a:cubicBezTo>
                      <a:pt x="139" y="102"/>
                      <a:pt x="138" y="105"/>
                      <a:pt x="136" y="108"/>
                    </a:cubicBezTo>
                    <a:cubicBezTo>
                      <a:pt x="135" y="110"/>
                      <a:pt x="132" y="112"/>
                      <a:pt x="128" y="112"/>
                    </a:cubicBezTo>
                    <a:cubicBezTo>
                      <a:pt x="126" y="112"/>
                      <a:pt x="124" y="111"/>
                      <a:pt x="122" y="110"/>
                    </a:cubicBezTo>
                    <a:cubicBezTo>
                      <a:pt x="120" y="109"/>
                      <a:pt x="118" y="108"/>
                      <a:pt x="117" y="106"/>
                    </a:cubicBezTo>
                    <a:cubicBezTo>
                      <a:pt x="117" y="111"/>
                      <a:pt x="117" y="111"/>
                      <a:pt x="117" y="111"/>
                    </a:cubicBezTo>
                    <a:cubicBezTo>
                      <a:pt x="104" y="111"/>
                      <a:pt x="104" y="111"/>
                      <a:pt x="104" y="111"/>
                    </a:cubicBezTo>
                    <a:cubicBezTo>
                      <a:pt x="104" y="22"/>
                      <a:pt x="104" y="22"/>
                      <a:pt x="104" y="22"/>
                    </a:cubicBezTo>
                    <a:cubicBezTo>
                      <a:pt x="117" y="22"/>
                      <a:pt x="117" y="22"/>
                      <a:pt x="117" y="22"/>
                    </a:cubicBezTo>
                    <a:cubicBezTo>
                      <a:pt x="117" y="50"/>
                      <a:pt x="117" y="50"/>
                      <a:pt x="117" y="50"/>
                    </a:cubicBezTo>
                    <a:cubicBezTo>
                      <a:pt x="118" y="48"/>
                      <a:pt x="120" y="47"/>
                      <a:pt x="122" y="46"/>
                    </a:cubicBezTo>
                    <a:cubicBezTo>
                      <a:pt x="124" y="45"/>
                      <a:pt x="125" y="44"/>
                      <a:pt x="127" y="44"/>
                    </a:cubicBezTo>
                    <a:cubicBezTo>
                      <a:pt x="131" y="44"/>
                      <a:pt x="134" y="46"/>
                      <a:pt x="136" y="48"/>
                    </a:cubicBezTo>
                    <a:cubicBezTo>
                      <a:pt x="138" y="51"/>
                      <a:pt x="139" y="55"/>
                      <a:pt x="139" y="61"/>
                    </a:cubicBezTo>
                    <a:lnTo>
                      <a:pt x="139" y="97"/>
                    </a:lnTo>
                    <a:close/>
                    <a:moveTo>
                      <a:pt x="184" y="79"/>
                    </a:moveTo>
                    <a:cubicBezTo>
                      <a:pt x="161" y="79"/>
                      <a:pt x="161" y="79"/>
                      <a:pt x="161" y="79"/>
                    </a:cubicBezTo>
                    <a:cubicBezTo>
                      <a:pt x="161" y="92"/>
                      <a:pt x="161" y="92"/>
                      <a:pt x="161" y="92"/>
                    </a:cubicBezTo>
                    <a:cubicBezTo>
                      <a:pt x="161" y="95"/>
                      <a:pt x="161" y="98"/>
                      <a:pt x="162" y="99"/>
                    </a:cubicBezTo>
                    <a:cubicBezTo>
                      <a:pt x="163" y="100"/>
                      <a:pt x="164" y="101"/>
                      <a:pt x="166" y="101"/>
                    </a:cubicBezTo>
                    <a:cubicBezTo>
                      <a:pt x="168" y="101"/>
                      <a:pt x="170" y="101"/>
                      <a:pt x="171" y="99"/>
                    </a:cubicBezTo>
                    <a:cubicBezTo>
                      <a:pt x="171" y="98"/>
                      <a:pt x="172" y="96"/>
                      <a:pt x="172" y="92"/>
                    </a:cubicBezTo>
                    <a:cubicBezTo>
                      <a:pt x="172" y="87"/>
                      <a:pt x="172" y="87"/>
                      <a:pt x="172" y="87"/>
                    </a:cubicBezTo>
                    <a:cubicBezTo>
                      <a:pt x="184" y="87"/>
                      <a:pt x="184" y="87"/>
                      <a:pt x="184" y="87"/>
                    </a:cubicBezTo>
                    <a:cubicBezTo>
                      <a:pt x="184" y="92"/>
                      <a:pt x="184" y="92"/>
                      <a:pt x="184" y="92"/>
                    </a:cubicBezTo>
                    <a:cubicBezTo>
                      <a:pt x="184" y="99"/>
                      <a:pt x="183" y="104"/>
                      <a:pt x="180" y="107"/>
                    </a:cubicBezTo>
                    <a:cubicBezTo>
                      <a:pt x="177" y="111"/>
                      <a:pt x="172" y="113"/>
                      <a:pt x="166" y="113"/>
                    </a:cubicBezTo>
                    <a:cubicBezTo>
                      <a:pt x="161" y="113"/>
                      <a:pt x="156" y="111"/>
                      <a:pt x="153" y="107"/>
                    </a:cubicBezTo>
                    <a:cubicBezTo>
                      <a:pt x="150" y="104"/>
                      <a:pt x="149" y="99"/>
                      <a:pt x="149" y="92"/>
                    </a:cubicBezTo>
                    <a:cubicBezTo>
                      <a:pt x="149" y="63"/>
                      <a:pt x="149" y="63"/>
                      <a:pt x="149" y="63"/>
                    </a:cubicBezTo>
                    <a:cubicBezTo>
                      <a:pt x="149" y="57"/>
                      <a:pt x="150" y="52"/>
                      <a:pt x="154" y="49"/>
                    </a:cubicBezTo>
                    <a:cubicBezTo>
                      <a:pt x="157" y="45"/>
                      <a:pt x="162" y="43"/>
                      <a:pt x="167" y="43"/>
                    </a:cubicBezTo>
                    <a:cubicBezTo>
                      <a:pt x="173" y="43"/>
                      <a:pt x="177" y="45"/>
                      <a:pt x="180" y="48"/>
                    </a:cubicBezTo>
                    <a:cubicBezTo>
                      <a:pt x="183" y="52"/>
                      <a:pt x="184" y="57"/>
                      <a:pt x="184" y="63"/>
                    </a:cubicBezTo>
                    <a:lnTo>
                      <a:pt x="184" y="7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1828800"/>
                <a:endParaRPr lang="en-US" sz="6000">
                  <a:solidFill>
                    <a:srgbClr val="FFFFFF"/>
                  </a:solidFill>
                </a:endParaRPr>
              </a:p>
            </p:txBody>
          </p:sp>
        </p:grpSp>
        <p:sp>
          <p:nvSpPr>
            <p:cNvPr id="32" name="Rectangle 31"/>
            <p:cNvSpPr/>
            <p:nvPr/>
          </p:nvSpPr>
          <p:spPr>
            <a:xfrm>
              <a:off x="7255258" y="4465343"/>
              <a:ext cx="1773976" cy="645520"/>
            </a:xfrm>
            <a:prstGeom prst="rect">
              <a:avLst/>
            </a:prstGeom>
          </p:spPr>
          <p:txBody>
            <a:bodyPr wrap="square">
              <a:spAutoFit/>
            </a:bodyPr>
            <a:lstStyle/>
            <a:p>
              <a:pPr algn="ctr" defTabSz="1828800">
                <a:lnSpc>
                  <a:spcPct val="90000"/>
                </a:lnSpc>
              </a:pPr>
              <a:r>
                <a:rPr lang="en-US" sz="3200" dirty="0" err="1">
                  <a:solidFill>
                    <a:srgbClr val="FFFFFF"/>
                  </a:solidFill>
                </a:rPr>
                <a:t>Lorem</a:t>
              </a:r>
              <a:r>
                <a:rPr lang="en-US" sz="3200" dirty="0">
                  <a:solidFill>
                    <a:srgbClr val="FFFFFF"/>
                  </a:solidFill>
                </a:rPr>
                <a:t> </a:t>
              </a:r>
              <a:r>
                <a:rPr lang="en-US" sz="3200" dirty="0" err="1">
                  <a:solidFill>
                    <a:srgbClr val="FFFFFF"/>
                  </a:solidFill>
                </a:rPr>
                <a:t>Ipsum</a:t>
              </a:r>
              <a:endParaRPr lang="en-US" sz="3200" dirty="0">
                <a:solidFill>
                  <a:srgbClr val="FFFFFF"/>
                </a:solidFill>
              </a:endParaRPr>
            </a:p>
            <a:p>
              <a:pPr algn="ctr" defTabSz="1828800">
                <a:lnSpc>
                  <a:spcPct val="90000"/>
                </a:lnSpc>
              </a:pPr>
              <a:r>
                <a:rPr lang="en-US" sz="2400" dirty="0" err="1">
                  <a:solidFill>
                    <a:srgbClr val="FFFFFF"/>
                  </a:solidFill>
                </a:rPr>
                <a:t>Magnam</a:t>
              </a:r>
              <a:r>
                <a:rPr lang="en-US" sz="2400" dirty="0">
                  <a:solidFill>
                    <a:srgbClr val="FFFFFF"/>
                  </a:solidFill>
                </a:rPr>
                <a:t> </a:t>
              </a:r>
              <a:r>
                <a:rPr lang="en-US" sz="2400" dirty="0" err="1">
                  <a:solidFill>
                    <a:srgbClr val="FFFFFF"/>
                  </a:solidFill>
                </a:rPr>
                <a:t>autem</a:t>
              </a:r>
              <a:r>
                <a:rPr lang="en-US" sz="2400" dirty="0">
                  <a:solidFill>
                    <a:srgbClr val="FFFFFF"/>
                  </a:solidFill>
                </a:rPr>
                <a:t> </a:t>
              </a:r>
              <a:r>
                <a:rPr lang="en-US" sz="2400" dirty="0" err="1">
                  <a:solidFill>
                    <a:srgbClr val="FFFFFF"/>
                  </a:solidFill>
                </a:rPr>
                <a:t>volupidit</a:t>
              </a:r>
              <a:r>
                <a:rPr lang="en-US" sz="2400" dirty="0">
                  <a:solidFill>
                    <a:srgbClr val="FFFFFF"/>
                  </a:solidFill>
                </a:rPr>
                <a:t> </a:t>
              </a:r>
              <a:r>
                <a:rPr lang="en-US" sz="2400" dirty="0" err="1">
                  <a:solidFill>
                    <a:srgbClr val="FFFFFF"/>
                  </a:solidFill>
                </a:rPr>
                <a:t>eatem</a:t>
              </a:r>
              <a:endParaRPr lang="en-US" sz="2400" dirty="0">
                <a:solidFill>
                  <a:srgbClr val="FFFFFF"/>
                </a:solidFill>
              </a:endParaRPr>
            </a:p>
          </p:txBody>
        </p:sp>
        <p:sp>
          <p:nvSpPr>
            <p:cNvPr id="33" name="Rectangle 32"/>
            <p:cNvSpPr/>
            <p:nvPr/>
          </p:nvSpPr>
          <p:spPr>
            <a:xfrm>
              <a:off x="8649497" y="2877838"/>
              <a:ext cx="1610646" cy="645520"/>
            </a:xfrm>
            <a:prstGeom prst="rect">
              <a:avLst/>
            </a:prstGeom>
          </p:spPr>
          <p:txBody>
            <a:bodyPr wrap="square">
              <a:spAutoFit/>
            </a:bodyPr>
            <a:lstStyle/>
            <a:p>
              <a:pPr algn="ctr" defTabSz="1828800">
                <a:lnSpc>
                  <a:spcPct val="90000"/>
                </a:lnSpc>
              </a:pPr>
              <a:r>
                <a:rPr lang="en-US" sz="3200" dirty="0" err="1">
                  <a:solidFill>
                    <a:srgbClr val="FFFFFF"/>
                  </a:solidFill>
                </a:rPr>
                <a:t>Lorem</a:t>
              </a:r>
              <a:r>
                <a:rPr lang="en-US" sz="3200" dirty="0">
                  <a:solidFill>
                    <a:srgbClr val="FFFFFF"/>
                  </a:solidFill>
                </a:rPr>
                <a:t> </a:t>
              </a:r>
              <a:r>
                <a:rPr lang="en-US" sz="3200" dirty="0" err="1">
                  <a:solidFill>
                    <a:srgbClr val="FFFFFF"/>
                  </a:solidFill>
                </a:rPr>
                <a:t>Ipsum</a:t>
              </a:r>
              <a:endParaRPr lang="en-US" sz="3200" dirty="0">
                <a:solidFill>
                  <a:srgbClr val="FFFFFF"/>
                </a:solidFill>
              </a:endParaRPr>
            </a:p>
            <a:p>
              <a:pPr algn="ctr" defTabSz="1828800">
                <a:lnSpc>
                  <a:spcPct val="90000"/>
                </a:lnSpc>
              </a:pPr>
              <a:r>
                <a:rPr lang="en-US" sz="2400" dirty="0" err="1">
                  <a:solidFill>
                    <a:srgbClr val="FFFFFF"/>
                  </a:solidFill>
                </a:rPr>
                <a:t>Magnam</a:t>
              </a:r>
              <a:r>
                <a:rPr lang="en-US" sz="2400" dirty="0">
                  <a:solidFill>
                    <a:srgbClr val="FFFFFF"/>
                  </a:solidFill>
                </a:rPr>
                <a:t> </a:t>
              </a:r>
              <a:r>
                <a:rPr lang="en-US" sz="2400" dirty="0" err="1">
                  <a:solidFill>
                    <a:srgbClr val="FFFFFF"/>
                  </a:solidFill>
                </a:rPr>
                <a:t>autem</a:t>
              </a:r>
              <a:r>
                <a:rPr lang="en-US" sz="2400" dirty="0">
                  <a:solidFill>
                    <a:srgbClr val="FFFFFF"/>
                  </a:solidFill>
                </a:rPr>
                <a:t> </a:t>
              </a:r>
              <a:r>
                <a:rPr lang="en-US" sz="2400" dirty="0" err="1">
                  <a:solidFill>
                    <a:srgbClr val="FFFFFF"/>
                  </a:solidFill>
                </a:rPr>
                <a:t>volupidit</a:t>
              </a:r>
              <a:r>
                <a:rPr lang="en-US" sz="2400" dirty="0">
                  <a:solidFill>
                    <a:srgbClr val="FFFFFF"/>
                  </a:solidFill>
                </a:rPr>
                <a:t> </a:t>
              </a:r>
              <a:r>
                <a:rPr lang="en-US" sz="2400" dirty="0" err="1">
                  <a:solidFill>
                    <a:srgbClr val="FFFFFF"/>
                  </a:solidFill>
                </a:rPr>
                <a:t>eatem</a:t>
              </a:r>
              <a:endParaRPr lang="en-US" sz="2400" dirty="0">
                <a:solidFill>
                  <a:srgbClr val="FFFFFF"/>
                </a:solidFill>
              </a:endParaRPr>
            </a:p>
          </p:txBody>
        </p:sp>
        <p:sp>
          <p:nvSpPr>
            <p:cNvPr id="43" name="Oval 100"/>
            <p:cNvSpPr>
              <a:spLocks noChangeArrowheads="1"/>
            </p:cNvSpPr>
            <p:nvPr/>
          </p:nvSpPr>
          <p:spPr bwMode="invGray">
            <a:xfrm>
              <a:off x="273402" y="1594184"/>
              <a:ext cx="3446324" cy="3446322"/>
            </a:xfrm>
            <a:prstGeom prst="ellipse">
              <a:avLst/>
            </a:prstGeom>
            <a:solidFill>
              <a:srgbClr val="005986"/>
            </a:solidFill>
            <a:ln w="19050">
              <a:noFill/>
              <a:round/>
              <a:headEnd/>
              <a:tailEnd/>
            </a:ln>
          </p:spPr>
          <p:txBody>
            <a:bodyPr vert="horz" wrap="square" lIns="243840" tIns="121920" rIns="243840" bIns="121920" numCol="1" anchor="t" anchorCtr="0" compatLnSpc="1">
              <a:prstTxWarp prst="textNoShape">
                <a:avLst/>
              </a:prstTxWarp>
            </a:bodyPr>
            <a:lstStyle/>
            <a:p>
              <a:pPr defTabSz="1828800"/>
              <a:endParaRPr lang="en-US" sz="6000">
                <a:solidFill>
                  <a:srgbClr val="FFFFFF"/>
                </a:solidFill>
              </a:endParaRPr>
            </a:p>
          </p:txBody>
        </p:sp>
        <p:sp>
          <p:nvSpPr>
            <p:cNvPr id="51" name="Rectangle 50"/>
            <p:cNvSpPr/>
            <p:nvPr/>
          </p:nvSpPr>
          <p:spPr>
            <a:xfrm>
              <a:off x="457876" y="3068533"/>
              <a:ext cx="3077376" cy="1003038"/>
            </a:xfrm>
            <a:prstGeom prst="rect">
              <a:avLst/>
            </a:prstGeom>
          </p:spPr>
          <p:txBody>
            <a:bodyPr wrap="square">
              <a:spAutoFit/>
            </a:bodyPr>
            <a:lstStyle/>
            <a:p>
              <a:pPr algn="ctr" defTabSz="1828800">
                <a:lnSpc>
                  <a:spcPct val="90000"/>
                </a:lnSpc>
              </a:pPr>
              <a:r>
                <a:rPr lang="en-US" sz="3200" dirty="0" err="1">
                  <a:solidFill>
                    <a:srgbClr val="FFFFFF"/>
                  </a:solidFill>
                </a:rPr>
                <a:t>Lorem</a:t>
              </a:r>
              <a:r>
                <a:rPr lang="en-US" sz="3200" dirty="0">
                  <a:solidFill>
                    <a:srgbClr val="FFFFFF"/>
                  </a:solidFill>
                </a:rPr>
                <a:t> </a:t>
              </a:r>
              <a:r>
                <a:rPr lang="en-US" sz="3200" dirty="0" err="1">
                  <a:solidFill>
                    <a:srgbClr val="FFFFFF"/>
                  </a:solidFill>
                </a:rPr>
                <a:t>Ipsum</a:t>
              </a:r>
              <a:endParaRPr lang="en-US" sz="3200" dirty="0">
                <a:solidFill>
                  <a:srgbClr val="FFFFFF"/>
                </a:solidFill>
              </a:endParaRPr>
            </a:p>
            <a:p>
              <a:pPr algn="ctr" defTabSz="1828800">
                <a:lnSpc>
                  <a:spcPct val="90000"/>
                </a:lnSpc>
              </a:pPr>
              <a:r>
                <a:rPr lang="en-US" sz="2400" dirty="0" err="1">
                  <a:solidFill>
                    <a:srgbClr val="FFFFFF"/>
                  </a:solidFill>
                </a:rPr>
                <a:t>Lorem</a:t>
              </a:r>
              <a:r>
                <a:rPr lang="en-US" sz="2400" dirty="0">
                  <a:solidFill>
                    <a:srgbClr val="FFFFFF"/>
                  </a:solidFill>
                </a:rPr>
                <a:t> </a:t>
              </a:r>
              <a:r>
                <a:rPr lang="en-US" sz="2400" dirty="0" err="1">
                  <a:solidFill>
                    <a:srgbClr val="FFFFFF"/>
                  </a:solidFill>
                </a:rPr>
                <a:t>ipsum</a:t>
              </a:r>
              <a:r>
                <a:rPr lang="en-US" sz="2400" dirty="0">
                  <a:solidFill>
                    <a:srgbClr val="FFFFFF"/>
                  </a:solidFill>
                </a:rPr>
                <a:t> dolor sit </a:t>
              </a:r>
              <a:r>
                <a:rPr lang="en-US" sz="2400" dirty="0" err="1">
                  <a:solidFill>
                    <a:srgbClr val="FFFFFF"/>
                  </a:solidFill>
                </a:rPr>
                <a:t>amet</a:t>
              </a:r>
              <a:r>
                <a:rPr lang="en-US" sz="2400" dirty="0">
                  <a:solidFill>
                    <a:srgbClr val="FFFFFF"/>
                  </a:solidFill>
                </a:rPr>
                <a:t>, </a:t>
              </a:r>
              <a:r>
                <a:rPr lang="en-US" sz="2400" dirty="0" err="1">
                  <a:solidFill>
                    <a:srgbClr val="FFFFFF"/>
                  </a:solidFill>
                </a:rPr>
                <a:t>consectetur</a:t>
              </a:r>
              <a:r>
                <a:rPr lang="en-US" sz="2400" dirty="0">
                  <a:solidFill>
                    <a:srgbClr val="FFFFFF"/>
                  </a:solidFill>
                </a:rPr>
                <a:t> </a:t>
              </a:r>
              <a:r>
                <a:rPr lang="en-US" sz="2400" dirty="0" err="1">
                  <a:solidFill>
                    <a:srgbClr val="FFFFFF"/>
                  </a:solidFill>
                </a:rPr>
                <a:t>adipiscing</a:t>
              </a:r>
              <a:r>
                <a:rPr lang="en-US" sz="2400" dirty="0">
                  <a:solidFill>
                    <a:srgbClr val="FFFFFF"/>
                  </a:solidFill>
                </a:rPr>
                <a:t> </a:t>
              </a:r>
              <a:r>
                <a:rPr lang="en-US" sz="2400" dirty="0" err="1">
                  <a:solidFill>
                    <a:srgbClr val="FFFFFF"/>
                  </a:solidFill>
                </a:rPr>
                <a:t>elit</a:t>
              </a:r>
              <a:r>
                <a:rPr lang="en-US" sz="2400" dirty="0">
                  <a:solidFill>
                    <a:srgbClr val="FFFFFF"/>
                  </a:solidFill>
                </a:rPr>
                <a:t>. </a:t>
              </a:r>
              <a:r>
                <a:rPr lang="en-US" sz="2400" dirty="0" err="1">
                  <a:solidFill>
                    <a:srgbClr val="FFFFFF"/>
                  </a:solidFill>
                </a:rPr>
                <a:t>Mauris</a:t>
              </a:r>
              <a:r>
                <a:rPr lang="en-US" sz="2400" dirty="0">
                  <a:solidFill>
                    <a:srgbClr val="FFFFFF"/>
                  </a:solidFill>
                </a:rPr>
                <a:t> ligula </a:t>
              </a:r>
              <a:r>
                <a:rPr lang="en-US" sz="2400" dirty="0" err="1">
                  <a:solidFill>
                    <a:srgbClr val="FFFFFF"/>
                  </a:solidFill>
                </a:rPr>
                <a:t>purus</a:t>
              </a:r>
              <a:r>
                <a:rPr lang="en-US" sz="2400" dirty="0">
                  <a:solidFill>
                    <a:srgbClr val="FFFFFF"/>
                  </a:solidFill>
                </a:rPr>
                <a:t>, </a:t>
              </a:r>
              <a:r>
                <a:rPr lang="en-US" sz="2400" dirty="0" err="1">
                  <a:solidFill>
                    <a:srgbClr val="FFFFFF"/>
                  </a:solidFill>
                </a:rPr>
                <a:t>ultricies</a:t>
              </a:r>
              <a:r>
                <a:rPr lang="en-US" sz="2400" dirty="0">
                  <a:solidFill>
                    <a:srgbClr val="FFFFFF"/>
                  </a:solidFill>
                </a:rPr>
                <a:t> </a:t>
              </a:r>
              <a:br>
                <a:rPr lang="en-US" sz="2400" dirty="0">
                  <a:solidFill>
                    <a:srgbClr val="FFFFFF"/>
                  </a:solidFill>
                </a:rPr>
              </a:br>
              <a:r>
                <a:rPr lang="en-US" sz="2400" dirty="0" err="1">
                  <a:solidFill>
                    <a:srgbClr val="FFFFFF"/>
                  </a:solidFill>
                </a:rPr>
                <a:t>eu</a:t>
              </a:r>
              <a:r>
                <a:rPr lang="en-US" sz="2400" dirty="0">
                  <a:solidFill>
                    <a:srgbClr val="FFFFFF"/>
                  </a:solidFill>
                </a:rPr>
                <a:t> </a:t>
              </a:r>
              <a:r>
                <a:rPr lang="en-US" sz="2400" dirty="0" err="1">
                  <a:solidFill>
                    <a:srgbClr val="FFFFFF"/>
                  </a:solidFill>
                </a:rPr>
                <a:t>turpis</a:t>
              </a:r>
              <a:r>
                <a:rPr lang="en-US" sz="2400" dirty="0">
                  <a:solidFill>
                    <a:srgbClr val="FFFFFF"/>
                  </a:solidFill>
                </a:rPr>
                <a:t> </a:t>
              </a:r>
              <a:r>
                <a:rPr lang="en-US" sz="2400" dirty="0" err="1">
                  <a:solidFill>
                    <a:srgbClr val="FFFFFF"/>
                  </a:solidFill>
                </a:rPr>
                <a:t>aliquam</a:t>
              </a:r>
              <a:r>
                <a:rPr lang="en-US" sz="2400" dirty="0">
                  <a:solidFill>
                    <a:srgbClr val="FFFFFF"/>
                  </a:solidFill>
                </a:rPr>
                <a:t>, </a:t>
              </a:r>
            </a:p>
          </p:txBody>
        </p:sp>
        <p:sp>
          <p:nvSpPr>
            <p:cNvPr id="9" name="Freeform 21"/>
            <p:cNvSpPr>
              <a:spLocks/>
            </p:cNvSpPr>
            <p:nvPr/>
          </p:nvSpPr>
          <p:spPr bwMode="auto">
            <a:xfrm>
              <a:off x="1790720" y="2132129"/>
              <a:ext cx="411686" cy="882096"/>
            </a:xfrm>
            <a:custGeom>
              <a:avLst/>
              <a:gdLst>
                <a:gd name="T0" fmla="*/ 187 w 282"/>
                <a:gd name="T1" fmla="*/ 146 h 604"/>
                <a:gd name="T2" fmla="*/ 187 w 282"/>
                <a:gd name="T3" fmla="*/ 198 h 604"/>
                <a:gd name="T4" fmla="*/ 282 w 282"/>
                <a:gd name="T5" fmla="*/ 198 h 604"/>
                <a:gd name="T6" fmla="*/ 272 w 282"/>
                <a:gd name="T7" fmla="*/ 301 h 604"/>
                <a:gd name="T8" fmla="*/ 187 w 282"/>
                <a:gd name="T9" fmla="*/ 301 h 604"/>
                <a:gd name="T10" fmla="*/ 187 w 282"/>
                <a:gd name="T11" fmla="*/ 604 h 604"/>
                <a:gd name="T12" fmla="*/ 62 w 282"/>
                <a:gd name="T13" fmla="*/ 604 h 604"/>
                <a:gd name="T14" fmla="*/ 62 w 282"/>
                <a:gd name="T15" fmla="*/ 301 h 604"/>
                <a:gd name="T16" fmla="*/ 0 w 282"/>
                <a:gd name="T17" fmla="*/ 301 h 604"/>
                <a:gd name="T18" fmla="*/ 0 w 282"/>
                <a:gd name="T19" fmla="*/ 198 h 604"/>
                <a:gd name="T20" fmla="*/ 62 w 282"/>
                <a:gd name="T21" fmla="*/ 198 h 604"/>
                <a:gd name="T22" fmla="*/ 62 w 282"/>
                <a:gd name="T23" fmla="*/ 136 h 604"/>
                <a:gd name="T24" fmla="*/ 197 w 282"/>
                <a:gd name="T25" fmla="*/ 0 h 604"/>
                <a:gd name="T26" fmla="*/ 282 w 282"/>
                <a:gd name="T27" fmla="*/ 0 h 604"/>
                <a:gd name="T28" fmla="*/ 282 w 282"/>
                <a:gd name="T29" fmla="*/ 103 h 604"/>
                <a:gd name="T30" fmla="*/ 229 w 282"/>
                <a:gd name="T31" fmla="*/ 103 h 604"/>
                <a:gd name="T32" fmla="*/ 187 w 282"/>
                <a:gd name="T33" fmla="*/ 146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2" h="604">
                  <a:moveTo>
                    <a:pt x="187" y="146"/>
                  </a:moveTo>
                  <a:cubicBezTo>
                    <a:pt x="187" y="198"/>
                    <a:pt x="187" y="198"/>
                    <a:pt x="187" y="198"/>
                  </a:cubicBezTo>
                  <a:cubicBezTo>
                    <a:pt x="282" y="198"/>
                    <a:pt x="282" y="198"/>
                    <a:pt x="282" y="198"/>
                  </a:cubicBezTo>
                  <a:cubicBezTo>
                    <a:pt x="272" y="301"/>
                    <a:pt x="272" y="301"/>
                    <a:pt x="272" y="301"/>
                  </a:cubicBezTo>
                  <a:cubicBezTo>
                    <a:pt x="187" y="301"/>
                    <a:pt x="187" y="301"/>
                    <a:pt x="187" y="301"/>
                  </a:cubicBezTo>
                  <a:cubicBezTo>
                    <a:pt x="187" y="604"/>
                    <a:pt x="187" y="604"/>
                    <a:pt x="187" y="604"/>
                  </a:cubicBezTo>
                  <a:cubicBezTo>
                    <a:pt x="62" y="604"/>
                    <a:pt x="62" y="604"/>
                    <a:pt x="62" y="604"/>
                  </a:cubicBezTo>
                  <a:cubicBezTo>
                    <a:pt x="62" y="301"/>
                    <a:pt x="62" y="301"/>
                    <a:pt x="62" y="301"/>
                  </a:cubicBezTo>
                  <a:cubicBezTo>
                    <a:pt x="0" y="301"/>
                    <a:pt x="0" y="301"/>
                    <a:pt x="0" y="301"/>
                  </a:cubicBezTo>
                  <a:cubicBezTo>
                    <a:pt x="0" y="198"/>
                    <a:pt x="0" y="198"/>
                    <a:pt x="0" y="198"/>
                  </a:cubicBezTo>
                  <a:cubicBezTo>
                    <a:pt x="62" y="198"/>
                    <a:pt x="62" y="198"/>
                    <a:pt x="62" y="198"/>
                  </a:cubicBezTo>
                  <a:cubicBezTo>
                    <a:pt x="62" y="136"/>
                    <a:pt x="62" y="136"/>
                    <a:pt x="62" y="136"/>
                  </a:cubicBezTo>
                  <a:cubicBezTo>
                    <a:pt x="62" y="50"/>
                    <a:pt x="97" y="0"/>
                    <a:pt x="197" y="0"/>
                  </a:cubicBezTo>
                  <a:cubicBezTo>
                    <a:pt x="282" y="0"/>
                    <a:pt x="282" y="0"/>
                    <a:pt x="282" y="0"/>
                  </a:cubicBezTo>
                  <a:cubicBezTo>
                    <a:pt x="282" y="103"/>
                    <a:pt x="282" y="103"/>
                    <a:pt x="282" y="103"/>
                  </a:cubicBezTo>
                  <a:cubicBezTo>
                    <a:pt x="229" y="103"/>
                    <a:pt x="229" y="103"/>
                    <a:pt x="229" y="103"/>
                  </a:cubicBezTo>
                  <a:cubicBezTo>
                    <a:pt x="190" y="103"/>
                    <a:pt x="187" y="118"/>
                    <a:pt x="187" y="146"/>
                  </a:cubicBezTo>
                  <a:close/>
                </a:path>
              </a:pathLst>
            </a:custGeom>
            <a:solidFill>
              <a:srgbClr val="FFFFFF"/>
            </a:solidFill>
            <a:ln>
              <a:noFill/>
            </a:ln>
          </p:spPr>
          <p:txBody>
            <a:bodyPr vert="horz" wrap="square" lIns="182880" tIns="91440" rIns="182880" bIns="91440" numCol="1" anchor="t" anchorCtr="0" compatLnSpc="1">
              <a:prstTxWarp prst="textNoShape">
                <a:avLst/>
              </a:prstTxWarp>
            </a:bodyPr>
            <a:lstStyle/>
            <a:p>
              <a:pPr defTabSz="1828800"/>
              <a:endParaRPr lang="en-US" sz="3200">
                <a:solidFill>
                  <a:srgbClr val="FFFFFF"/>
                </a:solidFill>
              </a:endParaRPr>
            </a:p>
          </p:txBody>
        </p:sp>
        <p:sp>
          <p:nvSpPr>
            <p:cNvPr id="53" name="Rectangle 52"/>
            <p:cNvSpPr/>
            <p:nvPr/>
          </p:nvSpPr>
          <p:spPr>
            <a:xfrm>
              <a:off x="3453233" y="3732716"/>
              <a:ext cx="1747732" cy="645520"/>
            </a:xfrm>
            <a:prstGeom prst="rect">
              <a:avLst/>
            </a:prstGeom>
          </p:spPr>
          <p:txBody>
            <a:bodyPr wrap="square">
              <a:spAutoFit/>
            </a:bodyPr>
            <a:lstStyle/>
            <a:p>
              <a:pPr algn="ctr" defTabSz="1828800">
                <a:lnSpc>
                  <a:spcPct val="90000"/>
                </a:lnSpc>
              </a:pPr>
              <a:r>
                <a:rPr lang="en-US" sz="3200" dirty="0" err="1">
                  <a:solidFill>
                    <a:srgbClr val="FFFFFF"/>
                  </a:solidFill>
                </a:rPr>
                <a:t>Lorem</a:t>
              </a:r>
              <a:r>
                <a:rPr lang="en-US" sz="3200" dirty="0">
                  <a:solidFill>
                    <a:srgbClr val="FFFFFF"/>
                  </a:solidFill>
                </a:rPr>
                <a:t> </a:t>
              </a:r>
              <a:r>
                <a:rPr lang="en-US" sz="3200" dirty="0" err="1">
                  <a:solidFill>
                    <a:srgbClr val="FFFFFF"/>
                  </a:solidFill>
                </a:rPr>
                <a:t>Ipsum</a:t>
              </a:r>
              <a:endParaRPr lang="en-US" sz="3200" dirty="0">
                <a:solidFill>
                  <a:srgbClr val="FFFFFF"/>
                </a:solidFill>
              </a:endParaRPr>
            </a:p>
            <a:p>
              <a:pPr algn="ctr" defTabSz="1828800">
                <a:lnSpc>
                  <a:spcPct val="90000"/>
                </a:lnSpc>
              </a:pPr>
              <a:r>
                <a:rPr lang="en-US" sz="2400" dirty="0" err="1">
                  <a:solidFill>
                    <a:srgbClr val="FFFFFF"/>
                  </a:solidFill>
                </a:rPr>
                <a:t>Magnam</a:t>
              </a:r>
              <a:endParaRPr lang="en-US" sz="2400" dirty="0">
                <a:solidFill>
                  <a:srgbClr val="FFFFFF"/>
                </a:solidFill>
              </a:endParaRPr>
            </a:p>
            <a:p>
              <a:pPr algn="ctr" defTabSz="1828800">
                <a:lnSpc>
                  <a:spcPct val="90000"/>
                </a:lnSpc>
              </a:pPr>
              <a:r>
                <a:rPr lang="en-US" sz="2400" dirty="0">
                  <a:solidFill>
                    <a:srgbClr val="FFFFFF"/>
                  </a:solidFill>
                </a:rPr>
                <a:t> </a:t>
              </a:r>
              <a:r>
                <a:rPr lang="en-US" sz="2400" dirty="0" err="1">
                  <a:solidFill>
                    <a:srgbClr val="FFFFFF"/>
                  </a:solidFill>
                </a:rPr>
                <a:t>autem</a:t>
              </a:r>
              <a:endParaRPr lang="en-US" sz="2400" dirty="0">
                <a:solidFill>
                  <a:srgbClr val="FFFFFF"/>
                </a:solidFill>
              </a:endParaRPr>
            </a:p>
          </p:txBody>
        </p:sp>
        <p:sp>
          <p:nvSpPr>
            <p:cNvPr id="54" name="Rectangle 53"/>
            <p:cNvSpPr/>
            <p:nvPr/>
          </p:nvSpPr>
          <p:spPr>
            <a:xfrm>
              <a:off x="5150256" y="3168727"/>
              <a:ext cx="2180198" cy="1152004"/>
            </a:xfrm>
            <a:prstGeom prst="rect">
              <a:avLst/>
            </a:prstGeom>
          </p:spPr>
          <p:txBody>
            <a:bodyPr wrap="square">
              <a:spAutoFit/>
            </a:bodyPr>
            <a:lstStyle/>
            <a:p>
              <a:pPr algn="ctr" defTabSz="1828800">
                <a:lnSpc>
                  <a:spcPct val="90000"/>
                </a:lnSpc>
              </a:pPr>
              <a:r>
                <a:rPr lang="en-US" sz="3200" dirty="0" err="1">
                  <a:solidFill>
                    <a:srgbClr val="FFFFFF"/>
                  </a:solidFill>
                </a:rPr>
                <a:t>Lorem</a:t>
              </a:r>
              <a:r>
                <a:rPr lang="en-US" sz="3200" dirty="0">
                  <a:solidFill>
                    <a:srgbClr val="FFFFFF"/>
                  </a:solidFill>
                </a:rPr>
                <a:t> </a:t>
              </a:r>
              <a:r>
                <a:rPr lang="en-US" sz="3200" dirty="0" err="1">
                  <a:solidFill>
                    <a:srgbClr val="FFFFFF"/>
                  </a:solidFill>
                </a:rPr>
                <a:t>Ipsum</a:t>
              </a:r>
              <a:endParaRPr lang="en-US" sz="3200" dirty="0">
                <a:solidFill>
                  <a:srgbClr val="FFFFFF"/>
                </a:solidFill>
              </a:endParaRPr>
            </a:p>
            <a:p>
              <a:pPr algn="ctr" defTabSz="1828800">
                <a:lnSpc>
                  <a:spcPct val="90000"/>
                </a:lnSpc>
              </a:pPr>
              <a:r>
                <a:rPr lang="en-US" sz="2400" dirty="0" err="1">
                  <a:solidFill>
                    <a:srgbClr val="FFFFFF"/>
                  </a:solidFill>
                </a:rPr>
                <a:t>Magnam</a:t>
              </a:r>
              <a:r>
                <a:rPr lang="en-US" sz="2400" dirty="0">
                  <a:solidFill>
                    <a:srgbClr val="FFFFFF"/>
                  </a:solidFill>
                </a:rPr>
                <a:t> </a:t>
              </a:r>
              <a:r>
                <a:rPr lang="en-US" sz="2400" dirty="0" err="1">
                  <a:solidFill>
                    <a:srgbClr val="FFFFFF"/>
                  </a:solidFill>
                </a:rPr>
                <a:t>autem</a:t>
              </a:r>
              <a:r>
                <a:rPr lang="en-US" sz="2400" dirty="0">
                  <a:solidFill>
                    <a:srgbClr val="FFFFFF"/>
                  </a:solidFill>
                </a:rPr>
                <a:t> </a:t>
              </a:r>
              <a:r>
                <a:rPr lang="en-US" sz="2400" dirty="0" err="1">
                  <a:solidFill>
                    <a:srgbClr val="FFFFFF"/>
                  </a:solidFill>
                </a:rPr>
                <a:t>volupidit</a:t>
              </a:r>
              <a:r>
                <a:rPr lang="en-US" sz="2400" dirty="0">
                  <a:solidFill>
                    <a:srgbClr val="FFFFFF"/>
                  </a:solidFill>
                </a:rPr>
                <a:t> </a:t>
              </a:r>
              <a:r>
                <a:rPr lang="en-US" sz="2400" dirty="0" err="1">
                  <a:solidFill>
                    <a:srgbClr val="FFFFFF"/>
                  </a:solidFill>
                </a:rPr>
                <a:t>eatem</a:t>
              </a:r>
              <a:r>
                <a:rPr lang="en-US" sz="2400" dirty="0">
                  <a:solidFill>
                    <a:srgbClr val="FFFFFF"/>
                  </a:solidFill>
                </a:rPr>
                <a:t> </a:t>
              </a:r>
              <a:r>
                <a:rPr lang="en-US" sz="2400" dirty="0" err="1">
                  <a:solidFill>
                    <a:srgbClr val="FFFFFF"/>
                  </a:solidFill>
                </a:rPr>
                <a:t>Aenean</a:t>
              </a:r>
              <a:r>
                <a:rPr lang="en-US" sz="2400" dirty="0">
                  <a:solidFill>
                    <a:srgbClr val="FFFFFF"/>
                  </a:solidFill>
                </a:rPr>
                <a:t> </a:t>
              </a:r>
              <a:r>
                <a:rPr lang="en-US" sz="2400" dirty="0" err="1">
                  <a:solidFill>
                    <a:srgbClr val="FFFFFF"/>
                  </a:solidFill>
                </a:rPr>
                <a:t>turpis</a:t>
              </a:r>
              <a:r>
                <a:rPr lang="en-US" sz="2400" dirty="0">
                  <a:solidFill>
                    <a:srgbClr val="FFFFFF"/>
                  </a:solidFill>
                </a:rPr>
                <a:t> </a:t>
              </a:r>
              <a:r>
                <a:rPr lang="en-US" sz="2400" dirty="0" err="1">
                  <a:solidFill>
                    <a:srgbClr val="FFFFFF"/>
                  </a:solidFill>
                </a:rPr>
                <a:t>orci</a:t>
              </a:r>
              <a:r>
                <a:rPr lang="en-US" sz="2400" dirty="0">
                  <a:solidFill>
                    <a:srgbClr val="FFFFFF"/>
                  </a:solidFill>
                </a:rPr>
                <a:t>, </a:t>
              </a:r>
              <a:r>
                <a:rPr lang="en-US" sz="2400" dirty="0" err="1">
                  <a:solidFill>
                    <a:srgbClr val="FFFFFF"/>
                  </a:solidFill>
                </a:rPr>
                <a:t>venenatis</a:t>
              </a:r>
              <a:r>
                <a:rPr lang="en-US" sz="2400" dirty="0">
                  <a:solidFill>
                    <a:srgbClr val="FFFFFF"/>
                  </a:solidFill>
                </a:rPr>
                <a:t> </a:t>
              </a:r>
              <a:br>
                <a:rPr lang="en-US" sz="2000" dirty="0">
                  <a:solidFill>
                    <a:srgbClr val="FFFFFF"/>
                  </a:solidFill>
                </a:rPr>
              </a:br>
              <a:r>
                <a:rPr lang="en-US" sz="2000" dirty="0">
                  <a:solidFill>
                    <a:srgbClr val="FFFFFF"/>
                  </a:solidFill>
                </a:rPr>
                <a:t>, </a:t>
              </a:r>
            </a:p>
            <a:p>
              <a:pPr algn="ctr" defTabSz="1828800">
                <a:lnSpc>
                  <a:spcPct val="90000"/>
                </a:lnSpc>
              </a:pPr>
              <a:endParaRPr lang="en-US" sz="2000" dirty="0">
                <a:solidFill>
                  <a:srgbClr val="FFFFFF"/>
                </a:solidFill>
              </a:endParaRPr>
            </a:p>
          </p:txBody>
        </p:sp>
        <p:sp>
          <p:nvSpPr>
            <p:cNvPr id="55" name="Rectangle 54"/>
            <p:cNvSpPr/>
            <p:nvPr/>
          </p:nvSpPr>
          <p:spPr>
            <a:xfrm>
              <a:off x="2728324" y="4804701"/>
              <a:ext cx="1632679" cy="645520"/>
            </a:xfrm>
            <a:prstGeom prst="rect">
              <a:avLst/>
            </a:prstGeom>
          </p:spPr>
          <p:txBody>
            <a:bodyPr wrap="square">
              <a:spAutoFit/>
            </a:bodyPr>
            <a:lstStyle/>
            <a:p>
              <a:pPr algn="ctr" defTabSz="1828800">
                <a:lnSpc>
                  <a:spcPct val="90000"/>
                </a:lnSpc>
              </a:pPr>
              <a:r>
                <a:rPr lang="en-US" sz="3200" dirty="0" err="1">
                  <a:solidFill>
                    <a:srgbClr val="FFFFFF"/>
                  </a:solidFill>
                </a:rPr>
                <a:t>Lorem</a:t>
              </a:r>
              <a:r>
                <a:rPr lang="en-US" sz="3200" dirty="0">
                  <a:solidFill>
                    <a:srgbClr val="FFFFFF"/>
                  </a:solidFill>
                </a:rPr>
                <a:t> </a:t>
              </a:r>
              <a:r>
                <a:rPr lang="en-US" sz="3200" dirty="0" err="1">
                  <a:solidFill>
                    <a:srgbClr val="FFFFFF"/>
                  </a:solidFill>
                </a:rPr>
                <a:t>Ipsum</a:t>
              </a:r>
              <a:endParaRPr lang="en-US" sz="3200" dirty="0">
                <a:solidFill>
                  <a:srgbClr val="FFFFFF"/>
                </a:solidFill>
              </a:endParaRPr>
            </a:p>
            <a:p>
              <a:pPr algn="ctr" defTabSz="1828800">
                <a:lnSpc>
                  <a:spcPct val="90000"/>
                </a:lnSpc>
              </a:pPr>
              <a:r>
                <a:rPr lang="en-US" sz="2400" dirty="0" err="1">
                  <a:solidFill>
                    <a:srgbClr val="FFFFFF"/>
                  </a:solidFill>
                </a:rPr>
                <a:t>Magnam</a:t>
              </a:r>
              <a:r>
                <a:rPr lang="en-US" sz="2400" dirty="0">
                  <a:solidFill>
                    <a:srgbClr val="FFFFFF"/>
                  </a:solidFill>
                </a:rPr>
                <a:t> </a:t>
              </a:r>
            </a:p>
            <a:p>
              <a:pPr algn="ctr" defTabSz="1828800">
                <a:lnSpc>
                  <a:spcPct val="90000"/>
                </a:lnSpc>
              </a:pPr>
              <a:r>
                <a:rPr lang="en-US" sz="2400" dirty="0" err="1">
                  <a:solidFill>
                    <a:srgbClr val="FFFFFF"/>
                  </a:solidFill>
                </a:rPr>
                <a:t>autem</a:t>
              </a:r>
              <a:endParaRPr lang="en-US" sz="2400" dirty="0">
                <a:solidFill>
                  <a:srgbClr val="FFFFFF"/>
                </a:solidFill>
              </a:endParaRPr>
            </a:p>
          </p:txBody>
        </p:sp>
        <p:sp>
          <p:nvSpPr>
            <p:cNvPr id="56" name="Rectangle 55"/>
            <p:cNvSpPr/>
            <p:nvPr/>
          </p:nvSpPr>
          <p:spPr>
            <a:xfrm>
              <a:off x="10091871" y="3482663"/>
              <a:ext cx="1749120" cy="466760"/>
            </a:xfrm>
            <a:prstGeom prst="rect">
              <a:avLst/>
            </a:prstGeom>
          </p:spPr>
          <p:txBody>
            <a:bodyPr wrap="square">
              <a:spAutoFit/>
            </a:bodyPr>
            <a:lstStyle/>
            <a:p>
              <a:pPr algn="ctr" defTabSz="1828800">
                <a:lnSpc>
                  <a:spcPct val="90000"/>
                </a:lnSpc>
              </a:pPr>
              <a:r>
                <a:rPr lang="en-US" sz="3200" dirty="0" err="1">
                  <a:solidFill>
                    <a:srgbClr val="FFFFFF"/>
                  </a:solidFill>
                </a:rPr>
                <a:t>Lorem</a:t>
              </a:r>
              <a:r>
                <a:rPr lang="en-US" sz="3200" dirty="0">
                  <a:solidFill>
                    <a:srgbClr val="FFFFFF"/>
                  </a:solidFill>
                </a:rPr>
                <a:t> </a:t>
              </a:r>
              <a:r>
                <a:rPr lang="en-US" sz="3200" dirty="0" err="1">
                  <a:solidFill>
                    <a:srgbClr val="FFFFFF"/>
                  </a:solidFill>
                </a:rPr>
                <a:t>Ipsum</a:t>
              </a:r>
              <a:endParaRPr lang="en-US" sz="3200" dirty="0">
                <a:solidFill>
                  <a:srgbClr val="FFFFFF"/>
                </a:solidFill>
              </a:endParaRPr>
            </a:p>
            <a:p>
              <a:pPr algn="ctr" defTabSz="1828800">
                <a:lnSpc>
                  <a:spcPct val="90000"/>
                </a:lnSpc>
              </a:pPr>
              <a:r>
                <a:rPr lang="en-US" sz="2400" dirty="0" err="1">
                  <a:solidFill>
                    <a:srgbClr val="FFFFFF"/>
                  </a:solidFill>
                </a:rPr>
                <a:t>Magnam</a:t>
              </a:r>
              <a:r>
                <a:rPr lang="en-US" sz="2400" dirty="0">
                  <a:solidFill>
                    <a:srgbClr val="FFFFFF"/>
                  </a:solidFill>
                </a:rPr>
                <a:t> </a:t>
              </a:r>
              <a:r>
                <a:rPr lang="en-US" sz="2400" dirty="0" err="1">
                  <a:solidFill>
                    <a:srgbClr val="FFFFFF"/>
                  </a:solidFill>
                </a:rPr>
                <a:t>autem</a:t>
              </a:r>
              <a:endParaRPr lang="en-US" sz="2400" dirty="0">
                <a:solidFill>
                  <a:srgbClr val="FFFFFF"/>
                </a:solidFill>
              </a:endParaRPr>
            </a:p>
          </p:txBody>
        </p:sp>
        <p:sp>
          <p:nvSpPr>
            <p:cNvPr id="62" name="Oval 13"/>
            <p:cNvSpPr>
              <a:spLocks noChangeArrowheads="1"/>
            </p:cNvSpPr>
            <p:nvPr/>
          </p:nvSpPr>
          <p:spPr bwMode="auto">
            <a:xfrm>
              <a:off x="3061568" y="1827647"/>
              <a:ext cx="692136" cy="692136"/>
            </a:xfrm>
            <a:prstGeom prst="ellipse">
              <a:avLst/>
            </a:prstGeom>
            <a:solidFill>
              <a:srgbClr val="005986"/>
            </a:solidFill>
            <a:ln>
              <a:noFill/>
            </a:ln>
          </p:spPr>
          <p:txBody>
            <a:bodyPr vert="horz" wrap="square" lIns="182880" tIns="91440" rIns="182880" bIns="91440" numCol="1" anchor="t" anchorCtr="0" compatLnSpc="1">
              <a:prstTxWarp prst="textNoShape">
                <a:avLst/>
              </a:prstTxWarp>
            </a:bodyPr>
            <a:lstStyle/>
            <a:p>
              <a:pPr defTabSz="1828800"/>
              <a:endParaRPr lang="en-US" sz="3200">
                <a:solidFill>
                  <a:srgbClr val="FFFFFF"/>
                </a:solidFill>
              </a:endParaRPr>
            </a:p>
          </p:txBody>
        </p:sp>
        <p:sp>
          <p:nvSpPr>
            <p:cNvPr id="63" name="Oval 9"/>
            <p:cNvSpPr>
              <a:spLocks noChangeArrowheads="1"/>
            </p:cNvSpPr>
            <p:nvPr/>
          </p:nvSpPr>
          <p:spPr bwMode="auto">
            <a:xfrm>
              <a:off x="8868254" y="5065782"/>
              <a:ext cx="653394" cy="653394"/>
            </a:xfrm>
            <a:prstGeom prst="ellipse">
              <a:avLst/>
            </a:prstGeom>
            <a:solidFill>
              <a:srgbClr val="37BCFF"/>
            </a:solidFill>
            <a:ln>
              <a:noFill/>
            </a:ln>
          </p:spPr>
          <p:txBody>
            <a:bodyPr vert="horz" wrap="square" lIns="182880" tIns="91440" rIns="182880" bIns="91440" numCol="1" anchor="t" anchorCtr="0" compatLnSpc="1">
              <a:prstTxWarp prst="textNoShape">
                <a:avLst/>
              </a:prstTxWarp>
            </a:bodyPr>
            <a:lstStyle/>
            <a:p>
              <a:pPr defTabSz="1828800"/>
              <a:endParaRPr lang="en-US" sz="3200">
                <a:solidFill>
                  <a:srgbClr val="FFFFFF"/>
                </a:solidFill>
              </a:endParaRPr>
            </a:p>
          </p:txBody>
        </p:sp>
        <p:sp>
          <p:nvSpPr>
            <p:cNvPr id="64" name="Oval 6"/>
            <p:cNvSpPr>
              <a:spLocks noChangeArrowheads="1"/>
            </p:cNvSpPr>
            <p:nvPr/>
          </p:nvSpPr>
          <p:spPr bwMode="auto">
            <a:xfrm>
              <a:off x="10227031" y="4177838"/>
              <a:ext cx="537274" cy="537274"/>
            </a:xfrm>
            <a:prstGeom prst="ellipse">
              <a:avLst/>
            </a:prstGeom>
            <a:solidFill>
              <a:srgbClr val="AFE4FF"/>
            </a:solidFill>
            <a:ln>
              <a:noFill/>
            </a:ln>
          </p:spPr>
          <p:txBody>
            <a:bodyPr vert="horz" wrap="square" lIns="182880" tIns="91440" rIns="182880" bIns="91440" numCol="1" anchor="t" anchorCtr="0" compatLnSpc="1">
              <a:prstTxWarp prst="textNoShape">
                <a:avLst/>
              </a:prstTxWarp>
            </a:bodyPr>
            <a:lstStyle/>
            <a:p>
              <a:pPr defTabSz="1828800"/>
              <a:endParaRPr lang="en-US" sz="3200">
                <a:solidFill>
                  <a:srgbClr val="FFFFFF"/>
                </a:solidFill>
              </a:endParaRPr>
            </a:p>
          </p:txBody>
        </p:sp>
        <p:sp>
          <p:nvSpPr>
            <p:cNvPr id="65" name="Oval 12"/>
            <p:cNvSpPr>
              <a:spLocks noChangeArrowheads="1"/>
            </p:cNvSpPr>
            <p:nvPr/>
          </p:nvSpPr>
          <p:spPr bwMode="auto">
            <a:xfrm>
              <a:off x="4119800" y="5029507"/>
              <a:ext cx="537274" cy="537274"/>
            </a:xfrm>
            <a:prstGeom prst="ellipse">
              <a:avLst/>
            </a:prstGeom>
            <a:solidFill>
              <a:srgbClr val="007DBC"/>
            </a:solidFill>
            <a:ln>
              <a:noFill/>
            </a:ln>
          </p:spPr>
          <p:txBody>
            <a:bodyPr vert="horz" wrap="square" lIns="182880" tIns="91440" rIns="182880" bIns="91440" numCol="1" anchor="t" anchorCtr="0" compatLnSpc="1">
              <a:prstTxWarp prst="textNoShape">
                <a:avLst/>
              </a:prstTxWarp>
            </a:bodyPr>
            <a:lstStyle/>
            <a:p>
              <a:pPr defTabSz="1828800"/>
              <a:endParaRPr lang="en-US" sz="3200">
                <a:solidFill>
                  <a:srgbClr val="FFFFFF"/>
                </a:solidFill>
              </a:endParaRPr>
            </a:p>
          </p:txBody>
        </p:sp>
        <p:sp>
          <p:nvSpPr>
            <p:cNvPr id="66" name="Oval 10"/>
            <p:cNvSpPr>
              <a:spLocks noChangeArrowheads="1"/>
            </p:cNvSpPr>
            <p:nvPr/>
          </p:nvSpPr>
          <p:spPr bwMode="auto">
            <a:xfrm>
              <a:off x="5406002" y="4377967"/>
              <a:ext cx="537275" cy="537274"/>
            </a:xfrm>
            <a:prstGeom prst="ellipse">
              <a:avLst/>
            </a:prstGeom>
            <a:solidFill>
              <a:srgbClr val="00A7FA"/>
            </a:solidFill>
            <a:ln>
              <a:noFill/>
            </a:ln>
          </p:spPr>
          <p:txBody>
            <a:bodyPr vert="horz" wrap="square" lIns="182880" tIns="91440" rIns="182880" bIns="91440" numCol="1" anchor="t" anchorCtr="0" compatLnSpc="1">
              <a:prstTxWarp prst="textNoShape">
                <a:avLst/>
              </a:prstTxWarp>
            </a:bodyPr>
            <a:lstStyle/>
            <a:p>
              <a:pPr defTabSz="1828800"/>
              <a:endParaRPr lang="en-US" sz="3200">
                <a:solidFill>
                  <a:srgbClr val="FFFFFF"/>
                </a:solidFill>
              </a:endParaRPr>
            </a:p>
          </p:txBody>
        </p:sp>
        <p:sp>
          <p:nvSpPr>
            <p:cNvPr id="67" name="Oval 100"/>
            <p:cNvSpPr>
              <a:spLocks noChangeArrowheads="1"/>
            </p:cNvSpPr>
            <p:nvPr/>
          </p:nvSpPr>
          <p:spPr bwMode="invGray">
            <a:xfrm>
              <a:off x="6867569" y="5170366"/>
              <a:ext cx="537274" cy="537274"/>
            </a:xfrm>
            <a:prstGeom prst="ellipse">
              <a:avLst/>
            </a:prstGeom>
            <a:solidFill>
              <a:srgbClr val="37BCFF"/>
            </a:solidFill>
            <a:ln w="19050">
              <a:noFill/>
              <a:round/>
              <a:headEnd/>
              <a:tailEnd/>
            </a:ln>
          </p:spPr>
          <p:txBody>
            <a:bodyPr vert="horz" wrap="square" lIns="243840" tIns="121920" rIns="243840" bIns="121920" numCol="1" anchor="t" anchorCtr="0" compatLnSpc="1">
              <a:prstTxWarp prst="textNoShape">
                <a:avLst/>
              </a:prstTxWarp>
            </a:bodyPr>
            <a:lstStyle/>
            <a:p>
              <a:pPr defTabSz="1828800"/>
              <a:endParaRPr lang="en-US" sz="6000">
                <a:solidFill>
                  <a:srgbClr val="FFFFFF"/>
                </a:solidFill>
              </a:endParaRPr>
            </a:p>
          </p:txBody>
        </p:sp>
        <p:sp>
          <p:nvSpPr>
            <p:cNvPr id="68" name="Oval 100"/>
            <p:cNvSpPr>
              <a:spLocks noChangeArrowheads="1"/>
            </p:cNvSpPr>
            <p:nvPr/>
          </p:nvSpPr>
          <p:spPr bwMode="invGray">
            <a:xfrm>
              <a:off x="745503" y="4646604"/>
              <a:ext cx="537274" cy="537274"/>
            </a:xfrm>
            <a:prstGeom prst="ellipse">
              <a:avLst/>
            </a:prstGeom>
            <a:solidFill>
              <a:srgbClr val="005986"/>
            </a:solidFill>
            <a:ln w="19050">
              <a:noFill/>
              <a:round/>
              <a:headEnd/>
              <a:tailEnd/>
            </a:ln>
          </p:spPr>
          <p:txBody>
            <a:bodyPr vert="horz" wrap="square" lIns="243840" tIns="121920" rIns="243840" bIns="121920" numCol="1" anchor="t" anchorCtr="0" compatLnSpc="1">
              <a:prstTxWarp prst="textNoShape">
                <a:avLst/>
              </a:prstTxWarp>
            </a:bodyPr>
            <a:lstStyle/>
            <a:p>
              <a:pPr defTabSz="1828800"/>
              <a:endParaRPr lang="en-US" sz="6000">
                <a:solidFill>
                  <a:srgbClr val="FFFFFF"/>
                </a:solidFill>
              </a:endParaRPr>
            </a:p>
          </p:txBody>
        </p:sp>
        <p:sp>
          <p:nvSpPr>
            <p:cNvPr id="69" name="Oval 100"/>
            <p:cNvSpPr>
              <a:spLocks noChangeArrowheads="1"/>
            </p:cNvSpPr>
            <p:nvPr/>
          </p:nvSpPr>
          <p:spPr bwMode="invGray">
            <a:xfrm>
              <a:off x="2341108" y="5461174"/>
              <a:ext cx="319542" cy="319542"/>
            </a:xfrm>
            <a:prstGeom prst="ellipse">
              <a:avLst/>
            </a:prstGeom>
            <a:solidFill>
              <a:srgbClr val="005986"/>
            </a:solidFill>
            <a:ln w="19050">
              <a:noFill/>
              <a:round/>
              <a:headEnd/>
              <a:tailEnd/>
            </a:ln>
          </p:spPr>
          <p:txBody>
            <a:bodyPr vert="horz" wrap="square" lIns="243840" tIns="121920" rIns="243840" bIns="121920" numCol="1" anchor="t" anchorCtr="0" compatLnSpc="1">
              <a:prstTxWarp prst="textNoShape">
                <a:avLst/>
              </a:prstTxWarp>
            </a:bodyPr>
            <a:lstStyle/>
            <a:p>
              <a:pPr defTabSz="1828800"/>
              <a:endParaRPr lang="en-US" sz="6000">
                <a:solidFill>
                  <a:srgbClr val="FFFFFF"/>
                </a:solidFill>
              </a:endParaRPr>
            </a:p>
          </p:txBody>
        </p:sp>
        <p:sp>
          <p:nvSpPr>
            <p:cNvPr id="70" name="Oval 100"/>
            <p:cNvSpPr>
              <a:spLocks noChangeArrowheads="1"/>
            </p:cNvSpPr>
            <p:nvPr/>
          </p:nvSpPr>
          <p:spPr bwMode="invGray">
            <a:xfrm>
              <a:off x="7202482" y="2352144"/>
              <a:ext cx="225286" cy="225286"/>
            </a:xfrm>
            <a:prstGeom prst="ellipse">
              <a:avLst/>
            </a:prstGeom>
            <a:solidFill>
              <a:srgbClr val="37BCFF"/>
            </a:solidFill>
            <a:ln w="19050">
              <a:noFill/>
              <a:round/>
              <a:headEnd/>
              <a:tailEnd/>
            </a:ln>
          </p:spPr>
          <p:txBody>
            <a:bodyPr vert="horz" wrap="square" lIns="243840" tIns="121920" rIns="243840" bIns="121920" numCol="1" anchor="t" anchorCtr="0" compatLnSpc="1">
              <a:prstTxWarp prst="textNoShape">
                <a:avLst/>
              </a:prstTxWarp>
            </a:bodyPr>
            <a:lstStyle/>
            <a:p>
              <a:pPr defTabSz="1828800"/>
              <a:endParaRPr lang="en-US" sz="6000">
                <a:solidFill>
                  <a:srgbClr val="FFFFFF"/>
                </a:solidFill>
              </a:endParaRPr>
            </a:p>
          </p:txBody>
        </p:sp>
      </p:grpSp>
    </p:spTree>
    <p:extLst>
      <p:ext uri="{BB962C8B-B14F-4D97-AF65-F5344CB8AC3E}">
        <p14:creationId xmlns:p14="http://schemas.microsoft.com/office/powerpoint/2010/main" val="14359884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F0686EB-B1D8-4D4D-AE34-CBE41D527E00}"/>
              </a:ext>
            </a:extLst>
          </p:cNvPr>
          <p:cNvGrpSpPr/>
          <p:nvPr/>
        </p:nvGrpSpPr>
        <p:grpSpPr>
          <a:xfrm>
            <a:off x="2895600" y="2989440"/>
            <a:ext cx="7088088" cy="8897760"/>
            <a:chOff x="2114550" y="484188"/>
            <a:chExt cx="4706938" cy="5908675"/>
          </a:xfrm>
        </p:grpSpPr>
        <p:sp>
          <p:nvSpPr>
            <p:cNvPr id="2057" name="Freeform 40"/>
            <p:cNvSpPr>
              <a:spLocks/>
            </p:cNvSpPr>
            <p:nvPr/>
          </p:nvSpPr>
          <p:spPr bwMode="auto">
            <a:xfrm>
              <a:off x="5376863" y="3852863"/>
              <a:ext cx="1444625" cy="2540000"/>
            </a:xfrm>
            <a:custGeom>
              <a:avLst/>
              <a:gdLst>
                <a:gd name="T0" fmla="*/ 1444625 w 373"/>
                <a:gd name="T1" fmla="*/ 2485710 h 655"/>
                <a:gd name="T2" fmla="*/ 515108 w 373"/>
                <a:gd name="T3" fmla="*/ 27145 h 655"/>
                <a:gd name="T4" fmla="*/ 441521 w 373"/>
                <a:gd name="T5" fmla="*/ 65924 h 655"/>
                <a:gd name="T6" fmla="*/ 468632 w 373"/>
                <a:gd name="T7" fmla="*/ 632092 h 655"/>
                <a:gd name="T8" fmla="*/ 23238 w 373"/>
                <a:gd name="T9" fmla="*/ 1997099 h 655"/>
                <a:gd name="T10" fmla="*/ 46476 w 373"/>
                <a:gd name="T11" fmla="*/ 2070779 h 655"/>
                <a:gd name="T12" fmla="*/ 1382657 w 373"/>
                <a:gd name="T13" fmla="*/ 2524489 h 655"/>
                <a:gd name="T14" fmla="*/ 1444625 w 373"/>
                <a:gd name="T15" fmla="*/ 2485710 h 655"/>
                <a:gd name="T16" fmla="*/ 1444625 w 373"/>
                <a:gd name="T17" fmla="*/ 2485710 h 6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3" h="655">
                  <a:moveTo>
                    <a:pt x="373" y="641"/>
                  </a:moveTo>
                  <a:cubicBezTo>
                    <a:pt x="373" y="384"/>
                    <a:pt x="279" y="155"/>
                    <a:pt x="133" y="7"/>
                  </a:cubicBezTo>
                  <a:cubicBezTo>
                    <a:pt x="126" y="0"/>
                    <a:pt x="113" y="6"/>
                    <a:pt x="114" y="17"/>
                  </a:cubicBezTo>
                  <a:cubicBezTo>
                    <a:pt x="118" y="66"/>
                    <a:pt x="121" y="115"/>
                    <a:pt x="121" y="163"/>
                  </a:cubicBezTo>
                  <a:cubicBezTo>
                    <a:pt x="121" y="318"/>
                    <a:pt x="82" y="436"/>
                    <a:pt x="6" y="515"/>
                  </a:cubicBezTo>
                  <a:cubicBezTo>
                    <a:pt x="0" y="522"/>
                    <a:pt x="3" y="533"/>
                    <a:pt x="12" y="534"/>
                  </a:cubicBezTo>
                  <a:cubicBezTo>
                    <a:pt x="133" y="558"/>
                    <a:pt x="249" y="598"/>
                    <a:pt x="357" y="651"/>
                  </a:cubicBezTo>
                  <a:cubicBezTo>
                    <a:pt x="365" y="655"/>
                    <a:pt x="373" y="649"/>
                    <a:pt x="373" y="641"/>
                  </a:cubicBezTo>
                  <a:cubicBezTo>
                    <a:pt x="373" y="641"/>
                    <a:pt x="373" y="641"/>
                    <a:pt x="373" y="641"/>
                  </a:cubicBezTo>
                  <a:close/>
                </a:path>
              </a:pathLst>
            </a:custGeom>
            <a:solidFill>
              <a:srgbClr val="0059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latin typeface="Open Sans" panose="020B0606030504020204"/>
              </a:endParaRPr>
            </a:p>
          </p:txBody>
        </p:sp>
        <p:sp>
          <p:nvSpPr>
            <p:cNvPr id="2058" name="Freeform 41"/>
            <p:cNvSpPr>
              <a:spLocks/>
            </p:cNvSpPr>
            <p:nvPr/>
          </p:nvSpPr>
          <p:spPr bwMode="auto">
            <a:xfrm>
              <a:off x="2114550" y="3852863"/>
              <a:ext cx="1449388" cy="2540000"/>
            </a:xfrm>
            <a:custGeom>
              <a:avLst/>
              <a:gdLst>
                <a:gd name="T0" fmla="*/ 980468 w 374"/>
                <a:gd name="T1" fmla="*/ 632092 h 655"/>
                <a:gd name="T2" fmla="*/ 1007596 w 374"/>
                <a:gd name="T3" fmla="*/ 65924 h 655"/>
                <a:gd name="T4" fmla="*/ 930089 w 374"/>
                <a:gd name="T5" fmla="*/ 27145 h 655"/>
                <a:gd name="T6" fmla="*/ 0 w 374"/>
                <a:gd name="T7" fmla="*/ 2485710 h 655"/>
                <a:gd name="T8" fmla="*/ 0 w 374"/>
                <a:gd name="T9" fmla="*/ 2485710 h 655"/>
                <a:gd name="T10" fmla="*/ 62006 w 374"/>
                <a:gd name="T11" fmla="*/ 2524489 h 655"/>
                <a:gd name="T12" fmla="*/ 1402884 w 374"/>
                <a:gd name="T13" fmla="*/ 2070779 h 655"/>
                <a:gd name="T14" fmla="*/ 1426136 w 374"/>
                <a:gd name="T15" fmla="*/ 1997099 h 655"/>
                <a:gd name="T16" fmla="*/ 980468 w 374"/>
                <a:gd name="T17" fmla="*/ 632092 h 6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4" h="655">
                  <a:moveTo>
                    <a:pt x="253" y="163"/>
                  </a:moveTo>
                  <a:cubicBezTo>
                    <a:pt x="253" y="115"/>
                    <a:pt x="255" y="66"/>
                    <a:pt x="260" y="17"/>
                  </a:cubicBezTo>
                  <a:cubicBezTo>
                    <a:pt x="261" y="6"/>
                    <a:pt x="248" y="0"/>
                    <a:pt x="240" y="7"/>
                  </a:cubicBezTo>
                  <a:cubicBezTo>
                    <a:pt x="94" y="155"/>
                    <a:pt x="0" y="384"/>
                    <a:pt x="0" y="641"/>
                  </a:cubicBezTo>
                  <a:cubicBezTo>
                    <a:pt x="0" y="641"/>
                    <a:pt x="0" y="641"/>
                    <a:pt x="0" y="641"/>
                  </a:cubicBezTo>
                  <a:cubicBezTo>
                    <a:pt x="0" y="649"/>
                    <a:pt x="9" y="655"/>
                    <a:pt x="16" y="651"/>
                  </a:cubicBezTo>
                  <a:cubicBezTo>
                    <a:pt x="124" y="598"/>
                    <a:pt x="240" y="558"/>
                    <a:pt x="362" y="534"/>
                  </a:cubicBezTo>
                  <a:cubicBezTo>
                    <a:pt x="370" y="533"/>
                    <a:pt x="374" y="522"/>
                    <a:pt x="368" y="515"/>
                  </a:cubicBezTo>
                  <a:cubicBezTo>
                    <a:pt x="291" y="436"/>
                    <a:pt x="253" y="318"/>
                    <a:pt x="253" y="163"/>
                  </a:cubicBezTo>
                  <a:close/>
                </a:path>
              </a:pathLst>
            </a:custGeom>
            <a:solidFill>
              <a:srgbClr val="004F7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latin typeface="Open Sans" panose="020B0606030504020204"/>
              </a:endParaRPr>
            </a:p>
          </p:txBody>
        </p:sp>
        <p:sp>
          <p:nvSpPr>
            <p:cNvPr id="2059" name="Freeform 42"/>
            <p:cNvSpPr>
              <a:spLocks/>
            </p:cNvSpPr>
            <p:nvPr/>
          </p:nvSpPr>
          <p:spPr bwMode="auto">
            <a:xfrm>
              <a:off x="4900613" y="4986338"/>
              <a:ext cx="820737" cy="895350"/>
            </a:xfrm>
            <a:custGeom>
              <a:avLst/>
              <a:gdLst>
                <a:gd name="T0" fmla="*/ 325198 w 212"/>
                <a:gd name="T1" fmla="*/ 891474 h 231"/>
                <a:gd name="T2" fmla="*/ 348427 w 212"/>
                <a:gd name="T3" fmla="*/ 887598 h 231"/>
                <a:gd name="T4" fmla="*/ 820738 w 212"/>
                <a:gd name="T5" fmla="*/ 0 h 231"/>
                <a:gd name="T6" fmla="*/ 0 w 212"/>
                <a:gd name="T7" fmla="*/ 0 h 231"/>
                <a:gd name="T8" fmla="*/ 0 w 212"/>
                <a:gd name="T9" fmla="*/ 856590 h 231"/>
                <a:gd name="T10" fmla="*/ 325198 w 212"/>
                <a:gd name="T11" fmla="*/ 891474 h 2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2" h="231">
                  <a:moveTo>
                    <a:pt x="84" y="230"/>
                  </a:moveTo>
                  <a:cubicBezTo>
                    <a:pt x="86" y="231"/>
                    <a:pt x="89" y="230"/>
                    <a:pt x="90" y="229"/>
                  </a:cubicBezTo>
                  <a:cubicBezTo>
                    <a:pt x="154" y="178"/>
                    <a:pt x="195" y="101"/>
                    <a:pt x="212" y="0"/>
                  </a:cubicBezTo>
                  <a:cubicBezTo>
                    <a:pt x="0" y="0"/>
                    <a:pt x="0" y="0"/>
                    <a:pt x="0" y="0"/>
                  </a:cubicBezTo>
                  <a:cubicBezTo>
                    <a:pt x="0" y="221"/>
                    <a:pt x="0" y="221"/>
                    <a:pt x="0" y="221"/>
                  </a:cubicBezTo>
                  <a:cubicBezTo>
                    <a:pt x="28" y="224"/>
                    <a:pt x="56" y="226"/>
                    <a:pt x="84" y="230"/>
                  </a:cubicBezTo>
                  <a:close/>
                </a:path>
              </a:pathLst>
            </a:custGeom>
            <a:solidFill>
              <a:srgbClr val="0059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dirty="0">
                <a:solidFill>
                  <a:prstClr val="black"/>
                </a:solidFill>
                <a:latin typeface="Open Sans" panose="020B0606030504020204"/>
              </a:endParaRPr>
            </a:p>
          </p:txBody>
        </p:sp>
        <p:sp>
          <p:nvSpPr>
            <p:cNvPr id="2060" name="Freeform 43"/>
            <p:cNvSpPr>
              <a:spLocks/>
            </p:cNvSpPr>
            <p:nvPr/>
          </p:nvSpPr>
          <p:spPr bwMode="auto">
            <a:xfrm>
              <a:off x="4035425" y="4986338"/>
              <a:ext cx="865188" cy="855662"/>
            </a:xfrm>
            <a:custGeom>
              <a:avLst/>
              <a:gdLst>
                <a:gd name="T0" fmla="*/ 0 w 223"/>
                <a:gd name="T1" fmla="*/ 855663 h 221"/>
                <a:gd name="T2" fmla="*/ 434534 w 223"/>
                <a:gd name="T3" fmla="*/ 840176 h 221"/>
                <a:gd name="T4" fmla="*/ 865188 w 223"/>
                <a:gd name="T5" fmla="*/ 855663 h 221"/>
                <a:gd name="T6" fmla="*/ 865188 w 223"/>
                <a:gd name="T7" fmla="*/ 0 h 221"/>
                <a:gd name="T8" fmla="*/ 0 w 223"/>
                <a:gd name="T9" fmla="*/ 0 h 221"/>
                <a:gd name="T10" fmla="*/ 0 w 223"/>
                <a:gd name="T11" fmla="*/ 855663 h 2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3" h="221">
                  <a:moveTo>
                    <a:pt x="0" y="221"/>
                  </a:moveTo>
                  <a:cubicBezTo>
                    <a:pt x="37" y="218"/>
                    <a:pt x="75" y="217"/>
                    <a:pt x="112" y="217"/>
                  </a:cubicBezTo>
                  <a:cubicBezTo>
                    <a:pt x="149" y="217"/>
                    <a:pt x="186" y="218"/>
                    <a:pt x="223" y="221"/>
                  </a:cubicBezTo>
                  <a:cubicBezTo>
                    <a:pt x="223" y="0"/>
                    <a:pt x="223" y="0"/>
                    <a:pt x="223" y="0"/>
                  </a:cubicBezTo>
                  <a:cubicBezTo>
                    <a:pt x="0" y="0"/>
                    <a:pt x="0" y="0"/>
                    <a:pt x="0" y="0"/>
                  </a:cubicBezTo>
                  <a:lnTo>
                    <a:pt x="0" y="221"/>
                  </a:lnTo>
                  <a:close/>
                </a:path>
              </a:pathLst>
            </a:custGeom>
            <a:solidFill>
              <a:srgbClr val="007D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latin typeface="Open Sans" panose="020B0606030504020204"/>
              </a:endParaRPr>
            </a:p>
          </p:txBody>
        </p:sp>
        <p:sp>
          <p:nvSpPr>
            <p:cNvPr id="2061" name="Freeform 44"/>
            <p:cNvSpPr>
              <a:spLocks/>
            </p:cNvSpPr>
            <p:nvPr/>
          </p:nvSpPr>
          <p:spPr bwMode="auto">
            <a:xfrm>
              <a:off x="3217863" y="4986338"/>
              <a:ext cx="817562" cy="895350"/>
            </a:xfrm>
            <a:custGeom>
              <a:avLst/>
              <a:gdLst>
                <a:gd name="T0" fmla="*/ 0 w 211"/>
                <a:gd name="T1" fmla="*/ 0 h 231"/>
                <a:gd name="T2" fmla="*/ 468839 w 211"/>
                <a:gd name="T3" fmla="*/ 887598 h 231"/>
                <a:gd name="T4" fmla="*/ 468839 w 211"/>
                <a:gd name="T5" fmla="*/ 887598 h 231"/>
                <a:gd name="T6" fmla="*/ 492088 w 211"/>
                <a:gd name="T7" fmla="*/ 891474 h 231"/>
                <a:gd name="T8" fmla="*/ 817563 w 211"/>
                <a:gd name="T9" fmla="*/ 856590 h 231"/>
                <a:gd name="T10" fmla="*/ 817563 w 211"/>
                <a:gd name="T11" fmla="*/ 0 h 231"/>
                <a:gd name="T12" fmla="*/ 0 w 211"/>
                <a:gd name="T13" fmla="*/ 0 h 2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1" h="231">
                  <a:moveTo>
                    <a:pt x="0" y="0"/>
                  </a:moveTo>
                  <a:cubicBezTo>
                    <a:pt x="17" y="100"/>
                    <a:pt x="58" y="177"/>
                    <a:pt x="121" y="229"/>
                  </a:cubicBezTo>
                  <a:cubicBezTo>
                    <a:pt x="121" y="229"/>
                    <a:pt x="121" y="229"/>
                    <a:pt x="121" y="229"/>
                  </a:cubicBezTo>
                  <a:cubicBezTo>
                    <a:pt x="123" y="230"/>
                    <a:pt x="125" y="231"/>
                    <a:pt x="127" y="230"/>
                  </a:cubicBezTo>
                  <a:cubicBezTo>
                    <a:pt x="155" y="226"/>
                    <a:pt x="183" y="224"/>
                    <a:pt x="211" y="221"/>
                  </a:cubicBezTo>
                  <a:cubicBezTo>
                    <a:pt x="211" y="0"/>
                    <a:pt x="211" y="0"/>
                    <a:pt x="211" y="0"/>
                  </a:cubicBezTo>
                  <a:lnTo>
                    <a:pt x="0" y="0"/>
                  </a:lnTo>
                  <a:close/>
                </a:path>
              </a:pathLst>
            </a:custGeom>
            <a:solidFill>
              <a:srgbClr val="0096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latin typeface="Open Sans" panose="020B0606030504020204"/>
              </a:endParaRPr>
            </a:p>
          </p:txBody>
        </p:sp>
        <p:sp>
          <p:nvSpPr>
            <p:cNvPr id="2062" name="Freeform 45"/>
            <p:cNvSpPr>
              <a:spLocks/>
            </p:cNvSpPr>
            <p:nvPr/>
          </p:nvSpPr>
          <p:spPr bwMode="auto">
            <a:xfrm>
              <a:off x="4900613" y="4051300"/>
              <a:ext cx="855662" cy="857250"/>
            </a:xfrm>
            <a:custGeom>
              <a:avLst/>
              <a:gdLst>
                <a:gd name="T0" fmla="*/ 832432 w 221"/>
                <a:gd name="T1" fmla="*/ 857250 h 221"/>
                <a:gd name="T2" fmla="*/ 855663 w 221"/>
                <a:gd name="T3" fmla="*/ 473233 h 221"/>
                <a:gd name="T4" fmla="*/ 836304 w 221"/>
                <a:gd name="T5" fmla="*/ 0 h 221"/>
                <a:gd name="T6" fmla="*/ 0 w 221"/>
                <a:gd name="T7" fmla="*/ 0 h 221"/>
                <a:gd name="T8" fmla="*/ 0 w 221"/>
                <a:gd name="T9" fmla="*/ 857250 h 221"/>
                <a:gd name="T10" fmla="*/ 832432 w 221"/>
                <a:gd name="T11" fmla="*/ 857250 h 2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1" h="221">
                  <a:moveTo>
                    <a:pt x="215" y="221"/>
                  </a:moveTo>
                  <a:cubicBezTo>
                    <a:pt x="219" y="190"/>
                    <a:pt x="221" y="157"/>
                    <a:pt x="221" y="122"/>
                  </a:cubicBezTo>
                  <a:cubicBezTo>
                    <a:pt x="221" y="83"/>
                    <a:pt x="219" y="42"/>
                    <a:pt x="216" y="0"/>
                  </a:cubicBezTo>
                  <a:cubicBezTo>
                    <a:pt x="0" y="0"/>
                    <a:pt x="0" y="0"/>
                    <a:pt x="0" y="0"/>
                  </a:cubicBezTo>
                  <a:cubicBezTo>
                    <a:pt x="0" y="221"/>
                    <a:pt x="0" y="221"/>
                    <a:pt x="0" y="221"/>
                  </a:cubicBezTo>
                  <a:lnTo>
                    <a:pt x="215" y="221"/>
                  </a:lnTo>
                  <a:close/>
                </a:path>
              </a:pathLst>
            </a:custGeom>
            <a:solidFill>
              <a:srgbClr val="007D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latin typeface="Open Sans" panose="020B0606030504020204"/>
              </a:endParaRPr>
            </a:p>
          </p:txBody>
        </p:sp>
        <p:sp>
          <p:nvSpPr>
            <p:cNvPr id="2063" name="Rectangle 46"/>
            <p:cNvSpPr>
              <a:spLocks noChangeArrowheads="1"/>
            </p:cNvSpPr>
            <p:nvPr/>
          </p:nvSpPr>
          <p:spPr bwMode="auto">
            <a:xfrm>
              <a:off x="4035425" y="4051300"/>
              <a:ext cx="865188" cy="857250"/>
            </a:xfrm>
            <a:prstGeom prst="rect">
              <a:avLst/>
            </a:prstGeom>
            <a:solidFill>
              <a:srgbClr val="0096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Open Sans" panose="020B0606030504020204"/>
              </a:endParaRPr>
            </a:p>
          </p:txBody>
        </p:sp>
        <p:sp>
          <p:nvSpPr>
            <p:cNvPr id="2064" name="Freeform 47"/>
            <p:cNvSpPr>
              <a:spLocks/>
            </p:cNvSpPr>
            <p:nvPr/>
          </p:nvSpPr>
          <p:spPr bwMode="auto">
            <a:xfrm>
              <a:off x="3179763" y="4051300"/>
              <a:ext cx="855662" cy="857250"/>
            </a:xfrm>
            <a:custGeom>
              <a:avLst/>
              <a:gdLst>
                <a:gd name="T0" fmla="*/ 23231 w 221"/>
                <a:gd name="T1" fmla="*/ 0 h 221"/>
                <a:gd name="T2" fmla="*/ 0 w 221"/>
                <a:gd name="T3" fmla="*/ 473233 h 221"/>
                <a:gd name="T4" fmla="*/ 27102 w 221"/>
                <a:gd name="T5" fmla="*/ 857250 h 221"/>
                <a:gd name="T6" fmla="*/ 855663 w 221"/>
                <a:gd name="T7" fmla="*/ 857250 h 221"/>
                <a:gd name="T8" fmla="*/ 855663 w 221"/>
                <a:gd name="T9" fmla="*/ 0 h 221"/>
                <a:gd name="T10" fmla="*/ 23231 w 221"/>
                <a:gd name="T11" fmla="*/ 0 h 2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1" h="221">
                  <a:moveTo>
                    <a:pt x="6" y="0"/>
                  </a:moveTo>
                  <a:cubicBezTo>
                    <a:pt x="2" y="41"/>
                    <a:pt x="0" y="83"/>
                    <a:pt x="0" y="122"/>
                  </a:cubicBezTo>
                  <a:cubicBezTo>
                    <a:pt x="0" y="157"/>
                    <a:pt x="3" y="190"/>
                    <a:pt x="7" y="221"/>
                  </a:cubicBezTo>
                  <a:cubicBezTo>
                    <a:pt x="221" y="221"/>
                    <a:pt x="221" y="221"/>
                    <a:pt x="221" y="221"/>
                  </a:cubicBezTo>
                  <a:cubicBezTo>
                    <a:pt x="221" y="0"/>
                    <a:pt x="221" y="0"/>
                    <a:pt x="221" y="0"/>
                  </a:cubicBezTo>
                  <a:lnTo>
                    <a:pt x="6" y="0"/>
                  </a:lnTo>
                  <a:close/>
                </a:path>
              </a:pathLst>
            </a:custGeom>
            <a:solidFill>
              <a:srgbClr val="37B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latin typeface="Open Sans" panose="020B0606030504020204"/>
              </a:endParaRPr>
            </a:p>
          </p:txBody>
        </p:sp>
        <p:sp>
          <p:nvSpPr>
            <p:cNvPr id="2065" name="Freeform 48"/>
            <p:cNvSpPr>
              <a:spLocks/>
            </p:cNvSpPr>
            <p:nvPr/>
          </p:nvSpPr>
          <p:spPr bwMode="auto">
            <a:xfrm>
              <a:off x="3656013" y="1212850"/>
              <a:ext cx="379412" cy="895350"/>
            </a:xfrm>
            <a:custGeom>
              <a:avLst/>
              <a:gdLst>
                <a:gd name="T0" fmla="*/ 189707 w 98"/>
                <a:gd name="T1" fmla="*/ 414729 h 231"/>
                <a:gd name="T2" fmla="*/ 0 w 98"/>
                <a:gd name="T3" fmla="*/ 895350 h 231"/>
                <a:gd name="T4" fmla="*/ 379413 w 98"/>
                <a:gd name="T5" fmla="*/ 895350 h 231"/>
                <a:gd name="T6" fmla="*/ 379413 w 98"/>
                <a:gd name="T7" fmla="*/ 0 h 231"/>
                <a:gd name="T8" fmla="*/ 189707 w 98"/>
                <a:gd name="T9" fmla="*/ 414729 h 2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 h="231">
                  <a:moveTo>
                    <a:pt x="49" y="107"/>
                  </a:moveTo>
                  <a:cubicBezTo>
                    <a:pt x="32" y="148"/>
                    <a:pt x="15" y="190"/>
                    <a:pt x="0" y="231"/>
                  </a:cubicBezTo>
                  <a:cubicBezTo>
                    <a:pt x="98" y="231"/>
                    <a:pt x="98" y="231"/>
                    <a:pt x="98" y="231"/>
                  </a:cubicBezTo>
                  <a:cubicBezTo>
                    <a:pt x="98" y="0"/>
                    <a:pt x="98" y="0"/>
                    <a:pt x="98" y="0"/>
                  </a:cubicBezTo>
                  <a:cubicBezTo>
                    <a:pt x="82" y="34"/>
                    <a:pt x="65" y="70"/>
                    <a:pt x="49" y="107"/>
                  </a:cubicBezTo>
                  <a:close/>
                </a:path>
              </a:pathLst>
            </a:custGeom>
            <a:solidFill>
              <a:srgbClr val="D1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latin typeface="Open Sans" panose="020B0606030504020204"/>
              </a:endParaRPr>
            </a:p>
          </p:txBody>
        </p:sp>
        <p:sp>
          <p:nvSpPr>
            <p:cNvPr id="2066" name="Freeform 49"/>
            <p:cNvSpPr>
              <a:spLocks/>
            </p:cNvSpPr>
            <p:nvPr/>
          </p:nvSpPr>
          <p:spPr bwMode="auto">
            <a:xfrm>
              <a:off x="4900613" y="1228725"/>
              <a:ext cx="382587" cy="879475"/>
            </a:xfrm>
            <a:custGeom>
              <a:avLst/>
              <a:gdLst>
                <a:gd name="T0" fmla="*/ 382588 w 99"/>
                <a:gd name="T1" fmla="*/ 879475 h 227"/>
                <a:gd name="T2" fmla="*/ 185497 w 99"/>
                <a:gd name="T3" fmla="*/ 399057 h 227"/>
                <a:gd name="T4" fmla="*/ 0 w 99"/>
                <a:gd name="T5" fmla="*/ 0 h 227"/>
                <a:gd name="T6" fmla="*/ 0 w 99"/>
                <a:gd name="T7" fmla="*/ 879475 h 227"/>
                <a:gd name="T8" fmla="*/ 382588 w 99"/>
                <a:gd name="T9" fmla="*/ 879475 h 2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227">
                  <a:moveTo>
                    <a:pt x="99" y="227"/>
                  </a:moveTo>
                  <a:cubicBezTo>
                    <a:pt x="83" y="185"/>
                    <a:pt x="66" y="143"/>
                    <a:pt x="48" y="103"/>
                  </a:cubicBezTo>
                  <a:cubicBezTo>
                    <a:pt x="32" y="66"/>
                    <a:pt x="16" y="32"/>
                    <a:pt x="0" y="0"/>
                  </a:cubicBezTo>
                  <a:cubicBezTo>
                    <a:pt x="0" y="227"/>
                    <a:pt x="0" y="227"/>
                    <a:pt x="0" y="227"/>
                  </a:cubicBezTo>
                  <a:lnTo>
                    <a:pt x="99" y="227"/>
                  </a:lnTo>
                  <a:close/>
                </a:path>
              </a:pathLst>
            </a:custGeom>
            <a:solidFill>
              <a:srgbClr val="89D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latin typeface="Open Sans" panose="020B0606030504020204"/>
              </a:endParaRPr>
            </a:p>
          </p:txBody>
        </p:sp>
        <p:sp>
          <p:nvSpPr>
            <p:cNvPr id="2067" name="Rectangle 50"/>
            <p:cNvSpPr>
              <a:spLocks noChangeArrowheads="1"/>
            </p:cNvSpPr>
            <p:nvPr/>
          </p:nvSpPr>
          <p:spPr bwMode="auto">
            <a:xfrm>
              <a:off x="4035425" y="3116263"/>
              <a:ext cx="865188" cy="857250"/>
            </a:xfrm>
            <a:prstGeom prst="rect">
              <a:avLst/>
            </a:prstGeom>
            <a:solidFill>
              <a:srgbClr val="37B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Open Sans" panose="020B0606030504020204"/>
              </a:endParaRPr>
            </a:p>
          </p:txBody>
        </p:sp>
        <p:sp>
          <p:nvSpPr>
            <p:cNvPr id="2068" name="Freeform 51"/>
            <p:cNvSpPr>
              <a:spLocks/>
            </p:cNvSpPr>
            <p:nvPr/>
          </p:nvSpPr>
          <p:spPr bwMode="auto">
            <a:xfrm>
              <a:off x="3211513" y="3116263"/>
              <a:ext cx="823912" cy="857250"/>
            </a:xfrm>
            <a:custGeom>
              <a:avLst/>
              <a:gdLst>
                <a:gd name="T0" fmla="*/ 139253 w 213"/>
                <a:gd name="T1" fmla="*/ 0 h 221"/>
                <a:gd name="T2" fmla="*/ 0 w 213"/>
                <a:gd name="T3" fmla="*/ 857250 h 221"/>
                <a:gd name="T4" fmla="*/ 823913 w 213"/>
                <a:gd name="T5" fmla="*/ 857250 h 221"/>
                <a:gd name="T6" fmla="*/ 823913 w 213"/>
                <a:gd name="T7" fmla="*/ 0 h 221"/>
                <a:gd name="T8" fmla="*/ 139253 w 213"/>
                <a:gd name="T9" fmla="*/ 0 h 2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3" h="221">
                  <a:moveTo>
                    <a:pt x="36" y="0"/>
                  </a:moveTo>
                  <a:cubicBezTo>
                    <a:pt x="19" y="75"/>
                    <a:pt x="7" y="150"/>
                    <a:pt x="0" y="221"/>
                  </a:cubicBezTo>
                  <a:cubicBezTo>
                    <a:pt x="213" y="221"/>
                    <a:pt x="213" y="221"/>
                    <a:pt x="213" y="221"/>
                  </a:cubicBezTo>
                  <a:cubicBezTo>
                    <a:pt x="213" y="0"/>
                    <a:pt x="213" y="0"/>
                    <a:pt x="213" y="0"/>
                  </a:cubicBezTo>
                  <a:lnTo>
                    <a:pt x="36" y="0"/>
                  </a:lnTo>
                  <a:close/>
                </a:path>
              </a:pathLst>
            </a:custGeom>
            <a:solidFill>
              <a:srgbClr val="89D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latin typeface="Open Sans" panose="020B0606030504020204"/>
              </a:endParaRPr>
            </a:p>
          </p:txBody>
        </p:sp>
        <p:sp>
          <p:nvSpPr>
            <p:cNvPr id="2069" name="Freeform 52"/>
            <p:cNvSpPr>
              <a:spLocks/>
            </p:cNvSpPr>
            <p:nvPr/>
          </p:nvSpPr>
          <p:spPr bwMode="auto">
            <a:xfrm>
              <a:off x="4900613" y="3116263"/>
              <a:ext cx="828675" cy="857250"/>
            </a:xfrm>
            <a:custGeom>
              <a:avLst/>
              <a:gdLst>
                <a:gd name="T0" fmla="*/ 828675 w 214"/>
                <a:gd name="T1" fmla="*/ 857250 h 221"/>
                <a:gd name="T2" fmla="*/ 689272 w 214"/>
                <a:gd name="T3" fmla="*/ 0 h 221"/>
                <a:gd name="T4" fmla="*/ 0 w 214"/>
                <a:gd name="T5" fmla="*/ 0 h 221"/>
                <a:gd name="T6" fmla="*/ 0 w 214"/>
                <a:gd name="T7" fmla="*/ 857250 h 221"/>
                <a:gd name="T8" fmla="*/ 828675 w 214"/>
                <a:gd name="T9" fmla="*/ 857250 h 2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 h="221">
                  <a:moveTo>
                    <a:pt x="214" y="221"/>
                  </a:moveTo>
                  <a:cubicBezTo>
                    <a:pt x="207" y="149"/>
                    <a:pt x="195" y="75"/>
                    <a:pt x="178" y="0"/>
                  </a:cubicBezTo>
                  <a:cubicBezTo>
                    <a:pt x="0" y="0"/>
                    <a:pt x="0" y="0"/>
                    <a:pt x="0" y="0"/>
                  </a:cubicBezTo>
                  <a:cubicBezTo>
                    <a:pt x="0" y="221"/>
                    <a:pt x="0" y="221"/>
                    <a:pt x="0" y="221"/>
                  </a:cubicBezTo>
                  <a:lnTo>
                    <a:pt x="214" y="221"/>
                  </a:lnTo>
                  <a:close/>
                </a:path>
              </a:pathLst>
            </a:custGeom>
            <a:solidFill>
              <a:srgbClr val="0096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latin typeface="Open Sans" panose="020B0606030504020204"/>
              </a:endParaRPr>
            </a:p>
          </p:txBody>
        </p:sp>
        <p:sp>
          <p:nvSpPr>
            <p:cNvPr id="2070" name="Freeform 53"/>
            <p:cNvSpPr>
              <a:spLocks/>
            </p:cNvSpPr>
            <p:nvPr/>
          </p:nvSpPr>
          <p:spPr bwMode="auto">
            <a:xfrm>
              <a:off x="4900613" y="2185988"/>
              <a:ext cx="669925" cy="857250"/>
            </a:xfrm>
            <a:custGeom>
              <a:avLst/>
              <a:gdLst>
                <a:gd name="T0" fmla="*/ 669925 w 173"/>
                <a:gd name="T1" fmla="*/ 857250 h 221"/>
                <a:gd name="T2" fmla="*/ 410474 w 173"/>
                <a:gd name="T3" fmla="*/ 0 h 221"/>
                <a:gd name="T4" fmla="*/ 0 w 173"/>
                <a:gd name="T5" fmla="*/ 0 h 221"/>
                <a:gd name="T6" fmla="*/ 0 w 173"/>
                <a:gd name="T7" fmla="*/ 857250 h 221"/>
                <a:gd name="T8" fmla="*/ 669925 w 173"/>
                <a:gd name="T9" fmla="*/ 857250 h 2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 h="221">
                  <a:moveTo>
                    <a:pt x="173" y="221"/>
                  </a:moveTo>
                  <a:cubicBezTo>
                    <a:pt x="155" y="148"/>
                    <a:pt x="133" y="74"/>
                    <a:pt x="106" y="0"/>
                  </a:cubicBezTo>
                  <a:cubicBezTo>
                    <a:pt x="0" y="0"/>
                    <a:pt x="0" y="0"/>
                    <a:pt x="0" y="0"/>
                  </a:cubicBezTo>
                  <a:cubicBezTo>
                    <a:pt x="0" y="221"/>
                    <a:pt x="0" y="221"/>
                    <a:pt x="0" y="221"/>
                  </a:cubicBezTo>
                  <a:lnTo>
                    <a:pt x="173" y="221"/>
                  </a:lnTo>
                  <a:close/>
                </a:path>
              </a:pathLst>
            </a:custGeom>
            <a:solidFill>
              <a:srgbClr val="37B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latin typeface="Open Sans" panose="020B0606030504020204"/>
              </a:endParaRPr>
            </a:p>
          </p:txBody>
        </p:sp>
        <p:sp>
          <p:nvSpPr>
            <p:cNvPr id="2071" name="Freeform 54"/>
            <p:cNvSpPr>
              <a:spLocks/>
            </p:cNvSpPr>
            <p:nvPr/>
          </p:nvSpPr>
          <p:spPr bwMode="auto">
            <a:xfrm>
              <a:off x="3370263" y="2185988"/>
              <a:ext cx="665162" cy="857250"/>
            </a:xfrm>
            <a:custGeom>
              <a:avLst/>
              <a:gdLst>
                <a:gd name="T0" fmla="*/ 259104 w 172"/>
                <a:gd name="T1" fmla="*/ 0 h 221"/>
                <a:gd name="T2" fmla="*/ 0 w 172"/>
                <a:gd name="T3" fmla="*/ 857250 h 221"/>
                <a:gd name="T4" fmla="*/ 665163 w 172"/>
                <a:gd name="T5" fmla="*/ 857250 h 221"/>
                <a:gd name="T6" fmla="*/ 665163 w 172"/>
                <a:gd name="T7" fmla="*/ 0 h 221"/>
                <a:gd name="T8" fmla="*/ 259104 w 172"/>
                <a:gd name="T9" fmla="*/ 0 h 2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 h="221">
                  <a:moveTo>
                    <a:pt x="67" y="0"/>
                  </a:moveTo>
                  <a:cubicBezTo>
                    <a:pt x="40" y="74"/>
                    <a:pt x="17" y="148"/>
                    <a:pt x="0" y="221"/>
                  </a:cubicBezTo>
                  <a:cubicBezTo>
                    <a:pt x="172" y="221"/>
                    <a:pt x="172" y="221"/>
                    <a:pt x="172" y="221"/>
                  </a:cubicBezTo>
                  <a:cubicBezTo>
                    <a:pt x="172" y="0"/>
                    <a:pt x="172" y="0"/>
                    <a:pt x="172" y="0"/>
                  </a:cubicBezTo>
                  <a:lnTo>
                    <a:pt x="67" y="0"/>
                  </a:lnTo>
                  <a:close/>
                </a:path>
              </a:pathLst>
            </a:custGeom>
            <a:solidFill>
              <a:srgbClr val="AF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latin typeface="Open Sans" panose="020B0606030504020204"/>
              </a:endParaRPr>
            </a:p>
          </p:txBody>
        </p:sp>
        <p:sp>
          <p:nvSpPr>
            <p:cNvPr id="2072" name="Rectangle 55"/>
            <p:cNvSpPr>
              <a:spLocks noChangeArrowheads="1"/>
            </p:cNvSpPr>
            <p:nvPr/>
          </p:nvSpPr>
          <p:spPr bwMode="auto">
            <a:xfrm>
              <a:off x="4035425" y="2185988"/>
              <a:ext cx="865188" cy="857250"/>
            </a:xfrm>
            <a:prstGeom prst="rect">
              <a:avLst/>
            </a:prstGeom>
            <a:solidFill>
              <a:srgbClr val="89D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Open Sans" panose="020B0606030504020204"/>
              </a:endParaRPr>
            </a:p>
          </p:txBody>
        </p:sp>
        <p:sp>
          <p:nvSpPr>
            <p:cNvPr id="2073" name="Rectangle 56"/>
            <p:cNvSpPr>
              <a:spLocks noChangeArrowheads="1"/>
            </p:cNvSpPr>
            <p:nvPr/>
          </p:nvSpPr>
          <p:spPr bwMode="auto">
            <a:xfrm>
              <a:off x="4035425" y="1228725"/>
              <a:ext cx="865188" cy="879475"/>
            </a:xfrm>
            <a:prstGeom prst="rect">
              <a:avLst/>
            </a:prstGeom>
            <a:solidFill>
              <a:srgbClr val="AFE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endParaRPr lang="en-US" altLang="en-US" sz="3600">
                <a:solidFill>
                  <a:prstClr val="black"/>
                </a:solidFill>
                <a:latin typeface="Open Sans" panose="020B0606030504020204"/>
              </a:endParaRPr>
            </a:p>
          </p:txBody>
        </p:sp>
        <p:sp>
          <p:nvSpPr>
            <p:cNvPr id="2074" name="Freeform 57"/>
            <p:cNvSpPr>
              <a:spLocks/>
            </p:cNvSpPr>
            <p:nvPr/>
          </p:nvSpPr>
          <p:spPr bwMode="auto">
            <a:xfrm>
              <a:off x="4035425" y="484188"/>
              <a:ext cx="865188" cy="744537"/>
            </a:xfrm>
            <a:custGeom>
              <a:avLst/>
              <a:gdLst>
                <a:gd name="T0" fmla="*/ 430654 w 223"/>
                <a:gd name="T1" fmla="*/ 0 h 192"/>
                <a:gd name="T2" fmla="*/ 403496 w 223"/>
                <a:gd name="T3" fmla="*/ 15511 h 192"/>
                <a:gd name="T4" fmla="*/ 0 w 223"/>
                <a:gd name="T5" fmla="*/ 729027 h 192"/>
                <a:gd name="T6" fmla="*/ 0 w 223"/>
                <a:gd name="T7" fmla="*/ 744538 h 192"/>
                <a:gd name="T8" fmla="*/ 865188 w 223"/>
                <a:gd name="T9" fmla="*/ 744538 h 192"/>
                <a:gd name="T10" fmla="*/ 457812 w 223"/>
                <a:gd name="T11" fmla="*/ 15511 h 192"/>
                <a:gd name="T12" fmla="*/ 430654 w 223"/>
                <a:gd name="T13" fmla="*/ 0 h 1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3" h="192">
                  <a:moveTo>
                    <a:pt x="111" y="0"/>
                  </a:moveTo>
                  <a:cubicBezTo>
                    <a:pt x="110" y="0"/>
                    <a:pt x="106" y="0"/>
                    <a:pt x="104" y="4"/>
                  </a:cubicBezTo>
                  <a:cubicBezTo>
                    <a:pt x="68" y="59"/>
                    <a:pt x="34" y="120"/>
                    <a:pt x="0" y="188"/>
                  </a:cubicBezTo>
                  <a:cubicBezTo>
                    <a:pt x="0" y="192"/>
                    <a:pt x="0" y="192"/>
                    <a:pt x="0" y="192"/>
                  </a:cubicBezTo>
                  <a:cubicBezTo>
                    <a:pt x="223" y="192"/>
                    <a:pt x="223" y="192"/>
                    <a:pt x="223" y="192"/>
                  </a:cubicBezTo>
                  <a:cubicBezTo>
                    <a:pt x="180" y="106"/>
                    <a:pt x="141" y="41"/>
                    <a:pt x="118" y="4"/>
                  </a:cubicBezTo>
                  <a:cubicBezTo>
                    <a:pt x="116" y="0"/>
                    <a:pt x="113" y="0"/>
                    <a:pt x="111" y="0"/>
                  </a:cubicBezTo>
                  <a:close/>
                </a:path>
              </a:pathLst>
            </a:custGeom>
            <a:solidFill>
              <a:srgbClr val="DD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latin typeface="Open Sans" panose="020B0606030504020204"/>
              </a:endParaRPr>
            </a:p>
          </p:txBody>
        </p:sp>
        <p:sp>
          <p:nvSpPr>
            <p:cNvPr id="2075" name="Freeform 58"/>
            <p:cNvSpPr>
              <a:spLocks noEditPoints="1"/>
            </p:cNvSpPr>
            <p:nvPr/>
          </p:nvSpPr>
          <p:spPr bwMode="auto">
            <a:xfrm>
              <a:off x="4194175" y="2419350"/>
              <a:ext cx="550863" cy="368300"/>
            </a:xfrm>
            <a:custGeom>
              <a:avLst/>
              <a:gdLst>
                <a:gd name="T0" fmla="*/ 546984 w 142"/>
                <a:gd name="T1" fmla="*/ 81414 h 95"/>
                <a:gd name="T2" fmla="*/ 465518 w 142"/>
                <a:gd name="T3" fmla="*/ 3877 h 95"/>
                <a:gd name="T4" fmla="*/ 283190 w 142"/>
                <a:gd name="T5" fmla="*/ 0 h 95"/>
                <a:gd name="T6" fmla="*/ 275432 w 142"/>
                <a:gd name="T7" fmla="*/ 0 h 95"/>
                <a:gd name="T8" fmla="*/ 263794 w 142"/>
                <a:gd name="T9" fmla="*/ 0 h 95"/>
                <a:gd name="T10" fmla="*/ 81466 w 142"/>
                <a:gd name="T11" fmla="*/ 3877 h 95"/>
                <a:gd name="T12" fmla="*/ 3879 w 142"/>
                <a:gd name="T13" fmla="*/ 81414 h 95"/>
                <a:gd name="T14" fmla="*/ 0 w 142"/>
                <a:gd name="T15" fmla="*/ 186088 h 95"/>
                <a:gd name="T16" fmla="*/ 3879 w 142"/>
                <a:gd name="T17" fmla="*/ 286886 h 95"/>
                <a:gd name="T18" fmla="*/ 81466 w 142"/>
                <a:gd name="T19" fmla="*/ 364423 h 95"/>
                <a:gd name="T20" fmla="*/ 275432 w 142"/>
                <a:gd name="T21" fmla="*/ 368300 h 95"/>
                <a:gd name="T22" fmla="*/ 465518 w 142"/>
                <a:gd name="T23" fmla="*/ 364423 h 95"/>
                <a:gd name="T24" fmla="*/ 546984 w 142"/>
                <a:gd name="T25" fmla="*/ 286886 h 95"/>
                <a:gd name="T26" fmla="*/ 550863 w 142"/>
                <a:gd name="T27" fmla="*/ 186088 h 95"/>
                <a:gd name="T28" fmla="*/ 546984 w 142"/>
                <a:gd name="T29" fmla="*/ 81414 h 95"/>
                <a:gd name="T30" fmla="*/ 376294 w 142"/>
                <a:gd name="T31" fmla="*/ 201596 h 95"/>
                <a:gd name="T32" fmla="*/ 225000 w 142"/>
                <a:gd name="T33" fmla="*/ 286886 h 95"/>
                <a:gd name="T34" fmla="*/ 193966 w 142"/>
                <a:gd name="T35" fmla="*/ 271379 h 95"/>
                <a:gd name="T36" fmla="*/ 193966 w 142"/>
                <a:gd name="T37" fmla="*/ 96921 h 95"/>
                <a:gd name="T38" fmla="*/ 221121 w 142"/>
                <a:gd name="T39" fmla="*/ 81414 h 95"/>
                <a:gd name="T40" fmla="*/ 376294 w 142"/>
                <a:gd name="T41" fmla="*/ 166704 h 95"/>
                <a:gd name="T42" fmla="*/ 376294 w 142"/>
                <a:gd name="T43" fmla="*/ 201596 h 9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42" h="95">
                  <a:moveTo>
                    <a:pt x="141" y="21"/>
                  </a:moveTo>
                  <a:cubicBezTo>
                    <a:pt x="141" y="10"/>
                    <a:pt x="131" y="1"/>
                    <a:pt x="120" y="1"/>
                  </a:cubicBezTo>
                  <a:cubicBezTo>
                    <a:pt x="105" y="0"/>
                    <a:pt x="89" y="0"/>
                    <a:pt x="73" y="0"/>
                  </a:cubicBezTo>
                  <a:cubicBezTo>
                    <a:pt x="72" y="0"/>
                    <a:pt x="71" y="0"/>
                    <a:pt x="71" y="0"/>
                  </a:cubicBezTo>
                  <a:cubicBezTo>
                    <a:pt x="70" y="0"/>
                    <a:pt x="69" y="0"/>
                    <a:pt x="68" y="0"/>
                  </a:cubicBezTo>
                  <a:cubicBezTo>
                    <a:pt x="52" y="0"/>
                    <a:pt x="37" y="0"/>
                    <a:pt x="21" y="1"/>
                  </a:cubicBezTo>
                  <a:cubicBezTo>
                    <a:pt x="10" y="1"/>
                    <a:pt x="1" y="10"/>
                    <a:pt x="1" y="21"/>
                  </a:cubicBezTo>
                  <a:cubicBezTo>
                    <a:pt x="0" y="30"/>
                    <a:pt x="0" y="39"/>
                    <a:pt x="0" y="48"/>
                  </a:cubicBezTo>
                  <a:cubicBezTo>
                    <a:pt x="0" y="56"/>
                    <a:pt x="0" y="65"/>
                    <a:pt x="1" y="74"/>
                  </a:cubicBezTo>
                  <a:cubicBezTo>
                    <a:pt x="1" y="85"/>
                    <a:pt x="10" y="94"/>
                    <a:pt x="21" y="94"/>
                  </a:cubicBezTo>
                  <a:cubicBezTo>
                    <a:pt x="37" y="95"/>
                    <a:pt x="54" y="95"/>
                    <a:pt x="71" y="95"/>
                  </a:cubicBezTo>
                  <a:cubicBezTo>
                    <a:pt x="87" y="95"/>
                    <a:pt x="104" y="95"/>
                    <a:pt x="120" y="94"/>
                  </a:cubicBezTo>
                  <a:cubicBezTo>
                    <a:pt x="131" y="94"/>
                    <a:pt x="141" y="85"/>
                    <a:pt x="141" y="74"/>
                  </a:cubicBezTo>
                  <a:cubicBezTo>
                    <a:pt x="141" y="65"/>
                    <a:pt x="142" y="56"/>
                    <a:pt x="142" y="48"/>
                  </a:cubicBezTo>
                  <a:cubicBezTo>
                    <a:pt x="142" y="39"/>
                    <a:pt x="141" y="30"/>
                    <a:pt x="141" y="21"/>
                  </a:cubicBezTo>
                  <a:close/>
                  <a:moveTo>
                    <a:pt x="97" y="52"/>
                  </a:moveTo>
                  <a:cubicBezTo>
                    <a:pt x="58" y="74"/>
                    <a:pt x="58" y="74"/>
                    <a:pt x="58" y="74"/>
                  </a:cubicBezTo>
                  <a:cubicBezTo>
                    <a:pt x="53" y="77"/>
                    <a:pt x="50" y="75"/>
                    <a:pt x="50" y="70"/>
                  </a:cubicBezTo>
                  <a:cubicBezTo>
                    <a:pt x="50" y="25"/>
                    <a:pt x="50" y="25"/>
                    <a:pt x="50" y="25"/>
                  </a:cubicBezTo>
                  <a:cubicBezTo>
                    <a:pt x="50" y="20"/>
                    <a:pt x="53" y="18"/>
                    <a:pt x="57" y="21"/>
                  </a:cubicBezTo>
                  <a:cubicBezTo>
                    <a:pt x="97" y="43"/>
                    <a:pt x="97" y="43"/>
                    <a:pt x="97" y="43"/>
                  </a:cubicBezTo>
                  <a:cubicBezTo>
                    <a:pt x="101" y="46"/>
                    <a:pt x="101" y="49"/>
                    <a:pt x="97"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latin typeface="Open Sans" panose="020B0606030504020204"/>
              </a:endParaRPr>
            </a:p>
          </p:txBody>
        </p:sp>
        <p:sp>
          <p:nvSpPr>
            <p:cNvPr id="2076" name="Freeform 59"/>
            <p:cNvSpPr>
              <a:spLocks/>
            </p:cNvSpPr>
            <p:nvPr/>
          </p:nvSpPr>
          <p:spPr bwMode="auto">
            <a:xfrm>
              <a:off x="4222750" y="5187950"/>
              <a:ext cx="522288" cy="425450"/>
            </a:xfrm>
            <a:custGeom>
              <a:avLst/>
              <a:gdLst>
                <a:gd name="T0" fmla="*/ 522288 w 135"/>
                <a:gd name="T1" fmla="*/ 50280 h 110"/>
                <a:gd name="T2" fmla="*/ 464256 w 135"/>
                <a:gd name="T3" fmla="*/ 69619 h 110"/>
                <a:gd name="T4" fmla="*/ 510682 w 135"/>
                <a:gd name="T5" fmla="*/ 11603 h 110"/>
                <a:gd name="T6" fmla="*/ 441043 w 135"/>
                <a:gd name="T7" fmla="*/ 34810 h 110"/>
                <a:gd name="T8" fmla="*/ 363667 w 135"/>
                <a:gd name="T9" fmla="*/ 0 h 110"/>
                <a:gd name="T10" fmla="*/ 255341 w 135"/>
                <a:gd name="T11" fmla="*/ 108296 h 110"/>
                <a:gd name="T12" fmla="*/ 259210 w 135"/>
                <a:gd name="T13" fmla="*/ 135370 h 110"/>
                <a:gd name="T14" fmla="*/ 38688 w 135"/>
                <a:gd name="T15" fmla="*/ 23206 h 110"/>
                <a:gd name="T16" fmla="*/ 23213 w 135"/>
                <a:gd name="T17" fmla="*/ 77355 h 110"/>
                <a:gd name="T18" fmla="*/ 69638 w 135"/>
                <a:gd name="T19" fmla="*/ 166312 h 110"/>
                <a:gd name="T20" fmla="*/ 23213 w 135"/>
                <a:gd name="T21" fmla="*/ 150841 h 110"/>
                <a:gd name="T22" fmla="*/ 23213 w 135"/>
                <a:gd name="T23" fmla="*/ 150841 h 110"/>
                <a:gd name="T24" fmla="*/ 108326 w 135"/>
                <a:gd name="T25" fmla="*/ 259138 h 110"/>
                <a:gd name="T26" fmla="*/ 81245 w 135"/>
                <a:gd name="T27" fmla="*/ 263005 h 110"/>
                <a:gd name="T28" fmla="*/ 58032 w 135"/>
                <a:gd name="T29" fmla="*/ 259138 h 110"/>
                <a:gd name="T30" fmla="*/ 158621 w 135"/>
                <a:gd name="T31" fmla="*/ 332625 h 110"/>
                <a:gd name="T32" fmla="*/ 27082 w 135"/>
                <a:gd name="T33" fmla="*/ 379037 h 110"/>
                <a:gd name="T34" fmla="*/ 0 w 135"/>
                <a:gd name="T35" fmla="*/ 379037 h 110"/>
                <a:gd name="T36" fmla="*/ 166358 w 135"/>
                <a:gd name="T37" fmla="*/ 425450 h 110"/>
                <a:gd name="T38" fmla="*/ 471994 w 135"/>
                <a:gd name="T39" fmla="*/ 119900 h 110"/>
                <a:gd name="T40" fmla="*/ 471994 w 135"/>
                <a:gd name="T41" fmla="*/ 108296 h 110"/>
                <a:gd name="T42" fmla="*/ 522288 w 135"/>
                <a:gd name="T43" fmla="*/ 50280 h 11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35" h="110">
                  <a:moveTo>
                    <a:pt x="135" y="13"/>
                  </a:moveTo>
                  <a:cubicBezTo>
                    <a:pt x="130" y="16"/>
                    <a:pt x="125" y="17"/>
                    <a:pt x="120" y="18"/>
                  </a:cubicBezTo>
                  <a:cubicBezTo>
                    <a:pt x="125" y="14"/>
                    <a:pt x="130" y="9"/>
                    <a:pt x="132" y="3"/>
                  </a:cubicBezTo>
                  <a:cubicBezTo>
                    <a:pt x="126" y="6"/>
                    <a:pt x="120" y="8"/>
                    <a:pt x="114" y="9"/>
                  </a:cubicBezTo>
                  <a:cubicBezTo>
                    <a:pt x="109" y="4"/>
                    <a:pt x="102" y="0"/>
                    <a:pt x="94" y="0"/>
                  </a:cubicBezTo>
                  <a:cubicBezTo>
                    <a:pt x="79" y="0"/>
                    <a:pt x="66" y="13"/>
                    <a:pt x="66" y="28"/>
                  </a:cubicBezTo>
                  <a:cubicBezTo>
                    <a:pt x="66" y="30"/>
                    <a:pt x="66" y="33"/>
                    <a:pt x="67" y="35"/>
                  </a:cubicBezTo>
                  <a:cubicBezTo>
                    <a:pt x="44" y="33"/>
                    <a:pt x="23" y="22"/>
                    <a:pt x="10" y="6"/>
                  </a:cubicBezTo>
                  <a:cubicBezTo>
                    <a:pt x="7" y="10"/>
                    <a:pt x="6" y="14"/>
                    <a:pt x="6" y="20"/>
                  </a:cubicBezTo>
                  <a:cubicBezTo>
                    <a:pt x="6" y="29"/>
                    <a:pt x="11" y="38"/>
                    <a:pt x="18" y="43"/>
                  </a:cubicBezTo>
                  <a:cubicBezTo>
                    <a:pt x="14" y="42"/>
                    <a:pt x="9" y="41"/>
                    <a:pt x="6" y="39"/>
                  </a:cubicBezTo>
                  <a:cubicBezTo>
                    <a:pt x="6" y="39"/>
                    <a:pt x="6" y="39"/>
                    <a:pt x="6" y="39"/>
                  </a:cubicBezTo>
                  <a:cubicBezTo>
                    <a:pt x="6" y="53"/>
                    <a:pt x="15" y="64"/>
                    <a:pt x="28" y="67"/>
                  </a:cubicBezTo>
                  <a:cubicBezTo>
                    <a:pt x="26" y="67"/>
                    <a:pt x="23" y="68"/>
                    <a:pt x="21" y="68"/>
                  </a:cubicBezTo>
                  <a:cubicBezTo>
                    <a:pt x="19" y="68"/>
                    <a:pt x="17" y="68"/>
                    <a:pt x="15" y="67"/>
                  </a:cubicBezTo>
                  <a:cubicBezTo>
                    <a:pt x="19" y="78"/>
                    <a:pt x="29" y="86"/>
                    <a:pt x="41" y="86"/>
                  </a:cubicBezTo>
                  <a:cubicBezTo>
                    <a:pt x="32" y="94"/>
                    <a:pt x="20" y="98"/>
                    <a:pt x="7" y="98"/>
                  </a:cubicBezTo>
                  <a:cubicBezTo>
                    <a:pt x="5" y="98"/>
                    <a:pt x="2" y="98"/>
                    <a:pt x="0" y="98"/>
                  </a:cubicBezTo>
                  <a:cubicBezTo>
                    <a:pt x="12" y="106"/>
                    <a:pt x="27" y="110"/>
                    <a:pt x="43" y="110"/>
                  </a:cubicBezTo>
                  <a:cubicBezTo>
                    <a:pt x="94" y="110"/>
                    <a:pt x="122" y="68"/>
                    <a:pt x="122" y="31"/>
                  </a:cubicBezTo>
                  <a:cubicBezTo>
                    <a:pt x="122" y="30"/>
                    <a:pt x="122" y="29"/>
                    <a:pt x="122" y="28"/>
                  </a:cubicBezTo>
                  <a:cubicBezTo>
                    <a:pt x="127" y="24"/>
                    <a:pt x="132" y="19"/>
                    <a:pt x="135"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latin typeface="Open Sans" panose="020B0606030504020204"/>
              </a:endParaRPr>
            </a:p>
          </p:txBody>
        </p:sp>
        <p:sp>
          <p:nvSpPr>
            <p:cNvPr id="2077" name="Freeform 60"/>
            <p:cNvSpPr>
              <a:spLocks/>
            </p:cNvSpPr>
            <p:nvPr/>
          </p:nvSpPr>
          <p:spPr bwMode="auto">
            <a:xfrm>
              <a:off x="4341813" y="4183063"/>
              <a:ext cx="282575" cy="593725"/>
            </a:xfrm>
            <a:custGeom>
              <a:avLst/>
              <a:gdLst>
                <a:gd name="T0" fmla="*/ 58063 w 73"/>
                <a:gd name="T1" fmla="*/ 120297 h 153"/>
                <a:gd name="T2" fmla="*/ 58063 w 73"/>
                <a:gd name="T3" fmla="*/ 205669 h 153"/>
                <a:gd name="T4" fmla="*/ 0 w 73"/>
                <a:gd name="T5" fmla="*/ 205669 h 153"/>
                <a:gd name="T6" fmla="*/ 0 w 73"/>
                <a:gd name="T7" fmla="*/ 306564 h 153"/>
                <a:gd name="T8" fmla="*/ 58063 w 73"/>
                <a:gd name="T9" fmla="*/ 306564 h 153"/>
                <a:gd name="T10" fmla="*/ 58063 w 73"/>
                <a:gd name="T11" fmla="*/ 593725 h 153"/>
                <a:gd name="T12" fmla="*/ 185803 w 73"/>
                <a:gd name="T13" fmla="*/ 593725 h 153"/>
                <a:gd name="T14" fmla="*/ 185803 w 73"/>
                <a:gd name="T15" fmla="*/ 306564 h 153"/>
                <a:gd name="T16" fmla="*/ 270962 w 73"/>
                <a:gd name="T17" fmla="*/ 306564 h 153"/>
                <a:gd name="T18" fmla="*/ 282575 w 73"/>
                <a:gd name="T19" fmla="*/ 205669 h 153"/>
                <a:gd name="T20" fmla="*/ 185803 w 73"/>
                <a:gd name="T21" fmla="*/ 205669 h 153"/>
                <a:gd name="T22" fmla="*/ 185803 w 73"/>
                <a:gd name="T23" fmla="*/ 131939 h 153"/>
                <a:gd name="T24" fmla="*/ 212899 w 73"/>
                <a:gd name="T25" fmla="*/ 108656 h 153"/>
                <a:gd name="T26" fmla="*/ 282575 w 73"/>
                <a:gd name="T27" fmla="*/ 108656 h 153"/>
                <a:gd name="T28" fmla="*/ 282575 w 73"/>
                <a:gd name="T29" fmla="*/ 0 h 153"/>
                <a:gd name="T30" fmla="*/ 189674 w 73"/>
                <a:gd name="T31" fmla="*/ 0 h 153"/>
                <a:gd name="T32" fmla="*/ 58063 w 73"/>
                <a:gd name="T33" fmla="*/ 120297 h 1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3" h="153">
                  <a:moveTo>
                    <a:pt x="15" y="31"/>
                  </a:moveTo>
                  <a:cubicBezTo>
                    <a:pt x="15" y="35"/>
                    <a:pt x="15" y="53"/>
                    <a:pt x="15" y="53"/>
                  </a:cubicBezTo>
                  <a:cubicBezTo>
                    <a:pt x="0" y="53"/>
                    <a:pt x="0" y="53"/>
                    <a:pt x="0" y="53"/>
                  </a:cubicBezTo>
                  <a:cubicBezTo>
                    <a:pt x="0" y="79"/>
                    <a:pt x="0" y="79"/>
                    <a:pt x="0" y="79"/>
                  </a:cubicBezTo>
                  <a:cubicBezTo>
                    <a:pt x="15" y="79"/>
                    <a:pt x="15" y="79"/>
                    <a:pt x="15" y="79"/>
                  </a:cubicBezTo>
                  <a:cubicBezTo>
                    <a:pt x="15" y="153"/>
                    <a:pt x="15" y="153"/>
                    <a:pt x="15" y="153"/>
                  </a:cubicBezTo>
                  <a:cubicBezTo>
                    <a:pt x="48" y="153"/>
                    <a:pt x="48" y="153"/>
                    <a:pt x="48" y="153"/>
                  </a:cubicBezTo>
                  <a:cubicBezTo>
                    <a:pt x="48" y="79"/>
                    <a:pt x="48" y="79"/>
                    <a:pt x="48" y="79"/>
                  </a:cubicBezTo>
                  <a:cubicBezTo>
                    <a:pt x="70" y="79"/>
                    <a:pt x="70" y="79"/>
                    <a:pt x="70" y="79"/>
                  </a:cubicBezTo>
                  <a:cubicBezTo>
                    <a:pt x="70" y="79"/>
                    <a:pt x="72" y="67"/>
                    <a:pt x="73" y="53"/>
                  </a:cubicBezTo>
                  <a:cubicBezTo>
                    <a:pt x="70" y="53"/>
                    <a:pt x="48" y="53"/>
                    <a:pt x="48" y="53"/>
                  </a:cubicBezTo>
                  <a:cubicBezTo>
                    <a:pt x="48" y="53"/>
                    <a:pt x="48" y="37"/>
                    <a:pt x="48" y="34"/>
                  </a:cubicBezTo>
                  <a:cubicBezTo>
                    <a:pt x="48" y="32"/>
                    <a:pt x="52" y="28"/>
                    <a:pt x="55" y="28"/>
                  </a:cubicBezTo>
                  <a:cubicBezTo>
                    <a:pt x="59" y="28"/>
                    <a:pt x="66" y="28"/>
                    <a:pt x="73" y="28"/>
                  </a:cubicBezTo>
                  <a:cubicBezTo>
                    <a:pt x="73" y="24"/>
                    <a:pt x="73" y="12"/>
                    <a:pt x="73" y="0"/>
                  </a:cubicBezTo>
                  <a:cubicBezTo>
                    <a:pt x="64" y="0"/>
                    <a:pt x="53" y="0"/>
                    <a:pt x="49" y="0"/>
                  </a:cubicBezTo>
                  <a:cubicBezTo>
                    <a:pt x="15" y="0"/>
                    <a:pt x="15" y="27"/>
                    <a:pt x="15"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latin typeface="Open Sans" panose="020B0606030504020204"/>
              </a:endParaRPr>
            </a:p>
          </p:txBody>
        </p:sp>
        <p:sp>
          <p:nvSpPr>
            <p:cNvPr id="2078" name="Freeform 61"/>
            <p:cNvSpPr>
              <a:spLocks noEditPoints="1"/>
            </p:cNvSpPr>
            <p:nvPr/>
          </p:nvSpPr>
          <p:spPr bwMode="auto">
            <a:xfrm>
              <a:off x="4260850" y="3322638"/>
              <a:ext cx="449263" cy="449262"/>
            </a:xfrm>
            <a:custGeom>
              <a:avLst/>
              <a:gdLst>
                <a:gd name="T0" fmla="*/ 100697 w 116"/>
                <a:gd name="T1" fmla="*/ 344693 h 116"/>
                <a:gd name="T2" fmla="*/ 120062 w 116"/>
                <a:gd name="T3" fmla="*/ 387296 h 116"/>
                <a:gd name="T4" fmla="*/ 100697 w 116"/>
                <a:gd name="T5" fmla="*/ 429898 h 116"/>
                <a:gd name="T6" fmla="*/ 100697 w 116"/>
                <a:gd name="T7" fmla="*/ 429898 h 116"/>
                <a:gd name="T8" fmla="*/ 58094 w 116"/>
                <a:gd name="T9" fmla="*/ 445390 h 116"/>
                <a:gd name="T10" fmla="*/ 19365 w 116"/>
                <a:gd name="T11" fmla="*/ 429898 h 116"/>
                <a:gd name="T12" fmla="*/ 0 w 116"/>
                <a:gd name="T13" fmla="*/ 387296 h 116"/>
                <a:gd name="T14" fmla="*/ 19365 w 116"/>
                <a:gd name="T15" fmla="*/ 344693 h 116"/>
                <a:gd name="T16" fmla="*/ 19365 w 116"/>
                <a:gd name="T17" fmla="*/ 344693 h 116"/>
                <a:gd name="T18" fmla="*/ 58094 w 116"/>
                <a:gd name="T19" fmla="*/ 329201 h 116"/>
                <a:gd name="T20" fmla="*/ 100697 w 116"/>
                <a:gd name="T21" fmla="*/ 344693 h 116"/>
                <a:gd name="T22" fmla="*/ 100697 w 116"/>
                <a:gd name="T23" fmla="*/ 344693 h 116"/>
                <a:gd name="T24" fmla="*/ 100697 w 116"/>
                <a:gd name="T25" fmla="*/ 344693 h 116"/>
                <a:gd name="T26" fmla="*/ 100697 w 116"/>
                <a:gd name="T27" fmla="*/ 344693 h 116"/>
                <a:gd name="T28" fmla="*/ 19365 w 116"/>
                <a:gd name="T29" fmla="*/ 429898 h 116"/>
                <a:gd name="T30" fmla="*/ 19365 w 116"/>
                <a:gd name="T31" fmla="*/ 429898 h 116"/>
                <a:gd name="T32" fmla="*/ 19365 w 116"/>
                <a:gd name="T33" fmla="*/ 429898 h 116"/>
                <a:gd name="T34" fmla="*/ 0 w 116"/>
                <a:gd name="T35" fmla="*/ 151045 h 116"/>
                <a:gd name="T36" fmla="*/ 0 w 116"/>
                <a:gd name="T37" fmla="*/ 236250 h 116"/>
                <a:gd name="T38" fmla="*/ 147172 w 116"/>
                <a:gd name="T39" fmla="*/ 298218 h 116"/>
                <a:gd name="T40" fmla="*/ 209140 w 116"/>
                <a:gd name="T41" fmla="*/ 445390 h 116"/>
                <a:gd name="T42" fmla="*/ 209140 w 116"/>
                <a:gd name="T43" fmla="*/ 445390 h 116"/>
                <a:gd name="T44" fmla="*/ 209140 w 116"/>
                <a:gd name="T45" fmla="*/ 449263 h 116"/>
                <a:gd name="T46" fmla="*/ 294345 w 116"/>
                <a:gd name="T47" fmla="*/ 449263 h 116"/>
                <a:gd name="T48" fmla="*/ 209140 w 116"/>
                <a:gd name="T49" fmla="*/ 240123 h 116"/>
                <a:gd name="T50" fmla="*/ 0 w 116"/>
                <a:gd name="T51" fmla="*/ 151045 h 116"/>
                <a:gd name="T52" fmla="*/ 0 w 116"/>
                <a:gd name="T53" fmla="*/ 0 h 116"/>
                <a:gd name="T54" fmla="*/ 0 w 116"/>
                <a:gd name="T55" fmla="*/ 85205 h 116"/>
                <a:gd name="T56" fmla="*/ 360185 w 116"/>
                <a:gd name="T57" fmla="*/ 449263 h 116"/>
                <a:gd name="T58" fmla="*/ 449263 w 116"/>
                <a:gd name="T59" fmla="*/ 449263 h 116"/>
                <a:gd name="T60" fmla="*/ 317582 w 116"/>
                <a:gd name="T61" fmla="*/ 131681 h 116"/>
                <a:gd name="T62" fmla="*/ 0 w 116"/>
                <a:gd name="T63" fmla="*/ 0 h 1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6" h="116">
                  <a:moveTo>
                    <a:pt x="26" y="89"/>
                  </a:moveTo>
                  <a:cubicBezTo>
                    <a:pt x="29" y="92"/>
                    <a:pt x="31" y="96"/>
                    <a:pt x="31" y="100"/>
                  </a:cubicBezTo>
                  <a:cubicBezTo>
                    <a:pt x="31" y="104"/>
                    <a:pt x="29" y="108"/>
                    <a:pt x="26" y="111"/>
                  </a:cubicBezTo>
                  <a:cubicBezTo>
                    <a:pt x="26" y="111"/>
                    <a:pt x="26" y="111"/>
                    <a:pt x="26" y="111"/>
                  </a:cubicBezTo>
                  <a:cubicBezTo>
                    <a:pt x="23" y="114"/>
                    <a:pt x="20" y="115"/>
                    <a:pt x="15" y="115"/>
                  </a:cubicBezTo>
                  <a:cubicBezTo>
                    <a:pt x="11" y="115"/>
                    <a:pt x="7" y="114"/>
                    <a:pt x="5" y="111"/>
                  </a:cubicBezTo>
                  <a:cubicBezTo>
                    <a:pt x="2" y="108"/>
                    <a:pt x="0" y="104"/>
                    <a:pt x="0" y="100"/>
                  </a:cubicBezTo>
                  <a:cubicBezTo>
                    <a:pt x="0" y="96"/>
                    <a:pt x="2" y="92"/>
                    <a:pt x="5" y="89"/>
                  </a:cubicBezTo>
                  <a:cubicBezTo>
                    <a:pt x="5" y="89"/>
                    <a:pt x="5" y="89"/>
                    <a:pt x="5" y="89"/>
                  </a:cubicBezTo>
                  <a:cubicBezTo>
                    <a:pt x="7" y="87"/>
                    <a:pt x="11" y="85"/>
                    <a:pt x="15" y="85"/>
                  </a:cubicBezTo>
                  <a:cubicBezTo>
                    <a:pt x="20" y="85"/>
                    <a:pt x="23" y="87"/>
                    <a:pt x="26" y="89"/>
                  </a:cubicBezTo>
                  <a:close/>
                  <a:moveTo>
                    <a:pt x="26" y="89"/>
                  </a:moveTo>
                  <a:cubicBezTo>
                    <a:pt x="26" y="89"/>
                    <a:pt x="26" y="89"/>
                    <a:pt x="26" y="89"/>
                  </a:cubicBezTo>
                  <a:cubicBezTo>
                    <a:pt x="26" y="89"/>
                    <a:pt x="26" y="89"/>
                    <a:pt x="26" y="89"/>
                  </a:cubicBezTo>
                  <a:close/>
                  <a:moveTo>
                    <a:pt x="5" y="111"/>
                  </a:moveTo>
                  <a:cubicBezTo>
                    <a:pt x="5" y="111"/>
                    <a:pt x="5" y="111"/>
                    <a:pt x="5" y="111"/>
                  </a:cubicBezTo>
                  <a:cubicBezTo>
                    <a:pt x="5" y="111"/>
                    <a:pt x="5" y="111"/>
                    <a:pt x="5" y="111"/>
                  </a:cubicBezTo>
                  <a:close/>
                  <a:moveTo>
                    <a:pt x="0" y="39"/>
                  </a:moveTo>
                  <a:cubicBezTo>
                    <a:pt x="0" y="61"/>
                    <a:pt x="0" y="61"/>
                    <a:pt x="0" y="61"/>
                  </a:cubicBezTo>
                  <a:cubicBezTo>
                    <a:pt x="14" y="61"/>
                    <a:pt x="28" y="67"/>
                    <a:pt x="38" y="77"/>
                  </a:cubicBezTo>
                  <a:cubicBezTo>
                    <a:pt x="48" y="87"/>
                    <a:pt x="54" y="101"/>
                    <a:pt x="54" y="115"/>
                  </a:cubicBezTo>
                  <a:cubicBezTo>
                    <a:pt x="54" y="115"/>
                    <a:pt x="54" y="115"/>
                    <a:pt x="54" y="115"/>
                  </a:cubicBezTo>
                  <a:cubicBezTo>
                    <a:pt x="54" y="116"/>
                    <a:pt x="54" y="116"/>
                    <a:pt x="54" y="116"/>
                  </a:cubicBezTo>
                  <a:cubicBezTo>
                    <a:pt x="76" y="116"/>
                    <a:pt x="76" y="116"/>
                    <a:pt x="76" y="116"/>
                  </a:cubicBezTo>
                  <a:cubicBezTo>
                    <a:pt x="76" y="95"/>
                    <a:pt x="68" y="75"/>
                    <a:pt x="54" y="62"/>
                  </a:cubicBezTo>
                  <a:cubicBezTo>
                    <a:pt x="40" y="48"/>
                    <a:pt x="21" y="39"/>
                    <a:pt x="0" y="39"/>
                  </a:cubicBezTo>
                  <a:close/>
                  <a:moveTo>
                    <a:pt x="0" y="0"/>
                  </a:moveTo>
                  <a:cubicBezTo>
                    <a:pt x="0" y="22"/>
                    <a:pt x="0" y="22"/>
                    <a:pt x="0" y="22"/>
                  </a:cubicBezTo>
                  <a:cubicBezTo>
                    <a:pt x="52" y="22"/>
                    <a:pt x="93" y="64"/>
                    <a:pt x="93" y="116"/>
                  </a:cubicBezTo>
                  <a:cubicBezTo>
                    <a:pt x="116" y="116"/>
                    <a:pt x="116" y="116"/>
                    <a:pt x="116" y="116"/>
                  </a:cubicBezTo>
                  <a:cubicBezTo>
                    <a:pt x="116" y="84"/>
                    <a:pt x="103" y="55"/>
                    <a:pt x="82" y="34"/>
                  </a:cubicBezTo>
                  <a:cubicBezTo>
                    <a:pt x="61" y="13"/>
                    <a:pt x="32"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latin typeface="Open Sans" panose="020B0606030504020204"/>
              </a:endParaRPr>
            </a:p>
          </p:txBody>
        </p:sp>
        <p:sp>
          <p:nvSpPr>
            <p:cNvPr id="2079" name="Freeform 62"/>
            <p:cNvSpPr>
              <a:spLocks noEditPoints="1"/>
            </p:cNvSpPr>
            <p:nvPr/>
          </p:nvSpPr>
          <p:spPr bwMode="auto">
            <a:xfrm>
              <a:off x="4198938" y="1395413"/>
              <a:ext cx="542925" cy="511175"/>
            </a:xfrm>
            <a:custGeom>
              <a:avLst/>
              <a:gdLst>
                <a:gd name="T0" fmla="*/ 542925 w 140"/>
                <a:gd name="T1" fmla="*/ 120049 h 132"/>
                <a:gd name="T2" fmla="*/ 457608 w 140"/>
                <a:gd name="T3" fmla="*/ 205245 h 132"/>
                <a:gd name="T4" fmla="*/ 422706 w 140"/>
                <a:gd name="T5" fmla="*/ 120049 h 132"/>
                <a:gd name="T6" fmla="*/ 337389 w 140"/>
                <a:gd name="T7" fmla="*/ 85196 h 132"/>
                <a:gd name="T8" fmla="*/ 422706 w 140"/>
                <a:gd name="T9" fmla="*/ 0 h 132"/>
                <a:gd name="T10" fmla="*/ 457608 w 140"/>
                <a:gd name="T11" fmla="*/ 85196 h 132"/>
                <a:gd name="T12" fmla="*/ 317999 w 140"/>
                <a:gd name="T13" fmla="*/ 356273 h 132"/>
                <a:gd name="T14" fmla="*/ 310243 w 140"/>
                <a:gd name="T15" fmla="*/ 429852 h 132"/>
                <a:gd name="T16" fmla="*/ 221048 w 140"/>
                <a:gd name="T17" fmla="*/ 499557 h 132"/>
                <a:gd name="T18" fmla="*/ 81439 w 140"/>
                <a:gd name="T19" fmla="*/ 503430 h 132"/>
                <a:gd name="T20" fmla="*/ 11634 w 140"/>
                <a:gd name="T21" fmla="*/ 453087 h 132"/>
                <a:gd name="T22" fmla="*/ 11634 w 140"/>
                <a:gd name="T23" fmla="*/ 375636 h 132"/>
                <a:gd name="T24" fmla="*/ 85317 w 140"/>
                <a:gd name="T25" fmla="*/ 317548 h 132"/>
                <a:gd name="T26" fmla="*/ 155121 w 140"/>
                <a:gd name="T27" fmla="*/ 305930 h 132"/>
                <a:gd name="T28" fmla="*/ 166756 w 140"/>
                <a:gd name="T29" fmla="*/ 282695 h 132"/>
                <a:gd name="T30" fmla="*/ 162878 w 140"/>
                <a:gd name="T31" fmla="*/ 243970 h 132"/>
                <a:gd name="T32" fmla="*/ 158999 w 140"/>
                <a:gd name="T33" fmla="*/ 232352 h 132"/>
                <a:gd name="T34" fmla="*/ 100829 w 140"/>
                <a:gd name="T35" fmla="*/ 224607 h 132"/>
                <a:gd name="T36" fmla="*/ 42658 w 140"/>
                <a:gd name="T37" fmla="*/ 166519 h 132"/>
                <a:gd name="T38" fmla="*/ 46536 w 140"/>
                <a:gd name="T39" fmla="*/ 81323 h 132"/>
                <a:gd name="T40" fmla="*/ 139609 w 140"/>
                <a:gd name="T41" fmla="*/ 7745 h 132"/>
                <a:gd name="T42" fmla="*/ 337389 w 140"/>
                <a:gd name="T43" fmla="*/ 0 h 132"/>
                <a:gd name="T44" fmla="*/ 252072 w 140"/>
                <a:gd name="T45" fmla="*/ 23235 h 132"/>
                <a:gd name="T46" fmla="*/ 283097 w 140"/>
                <a:gd name="T47" fmla="*/ 54216 h 132"/>
                <a:gd name="T48" fmla="*/ 298609 w 140"/>
                <a:gd name="T49" fmla="*/ 116176 h 132"/>
                <a:gd name="T50" fmla="*/ 283097 w 140"/>
                <a:gd name="T51" fmla="*/ 174264 h 132"/>
                <a:gd name="T52" fmla="*/ 244316 w 140"/>
                <a:gd name="T53" fmla="*/ 209117 h 132"/>
                <a:gd name="T54" fmla="*/ 224926 w 140"/>
                <a:gd name="T55" fmla="*/ 243970 h 132"/>
                <a:gd name="T56" fmla="*/ 240438 w 140"/>
                <a:gd name="T57" fmla="*/ 271078 h 132"/>
                <a:gd name="T58" fmla="*/ 286975 w 140"/>
                <a:gd name="T59" fmla="*/ 309803 h 132"/>
                <a:gd name="T60" fmla="*/ 317999 w 140"/>
                <a:gd name="T61" fmla="*/ 356273 h 132"/>
                <a:gd name="T62" fmla="*/ 224926 w 140"/>
                <a:gd name="T63" fmla="*/ 193627 h 132"/>
                <a:gd name="T64" fmla="*/ 240438 w 140"/>
                <a:gd name="T65" fmla="*/ 147156 h 132"/>
                <a:gd name="T66" fmla="*/ 221048 w 140"/>
                <a:gd name="T67" fmla="*/ 65833 h 132"/>
                <a:gd name="T68" fmla="*/ 155121 w 140"/>
                <a:gd name="T69" fmla="*/ 23235 h 132"/>
                <a:gd name="T70" fmla="*/ 108585 w 140"/>
                <a:gd name="T71" fmla="*/ 46470 h 132"/>
                <a:gd name="T72" fmla="*/ 93073 w 140"/>
                <a:gd name="T73" fmla="*/ 92941 h 132"/>
                <a:gd name="T74" fmla="*/ 116341 w 140"/>
                <a:gd name="T75" fmla="*/ 170392 h 132"/>
                <a:gd name="T76" fmla="*/ 178390 w 140"/>
                <a:gd name="T77" fmla="*/ 212990 h 132"/>
                <a:gd name="T78" fmla="*/ 279219 w 140"/>
                <a:gd name="T79" fmla="*/ 410489 h 132"/>
                <a:gd name="T80" fmla="*/ 259828 w 140"/>
                <a:gd name="T81" fmla="*/ 367891 h 132"/>
                <a:gd name="T82" fmla="*/ 205536 w 140"/>
                <a:gd name="T83" fmla="*/ 321421 h 132"/>
                <a:gd name="T84" fmla="*/ 190024 w 140"/>
                <a:gd name="T85" fmla="*/ 321421 h 132"/>
                <a:gd name="T86" fmla="*/ 162878 w 140"/>
                <a:gd name="T87" fmla="*/ 325293 h 132"/>
                <a:gd name="T88" fmla="*/ 120219 w 140"/>
                <a:gd name="T89" fmla="*/ 333038 h 132"/>
                <a:gd name="T90" fmla="*/ 85317 w 140"/>
                <a:gd name="T91" fmla="*/ 352401 h 132"/>
                <a:gd name="T92" fmla="*/ 62049 w 140"/>
                <a:gd name="T93" fmla="*/ 402744 h 132"/>
                <a:gd name="T94" fmla="*/ 178390 w 140"/>
                <a:gd name="T95" fmla="*/ 484067 h 132"/>
                <a:gd name="T96" fmla="*/ 279219 w 140"/>
                <a:gd name="T97" fmla="*/ 410489 h 1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40" h="132">
                  <a:moveTo>
                    <a:pt x="140" y="22"/>
                  </a:moveTo>
                  <a:cubicBezTo>
                    <a:pt x="140" y="31"/>
                    <a:pt x="140" y="31"/>
                    <a:pt x="140" y="31"/>
                  </a:cubicBezTo>
                  <a:cubicBezTo>
                    <a:pt x="118" y="31"/>
                    <a:pt x="118" y="31"/>
                    <a:pt x="118" y="31"/>
                  </a:cubicBezTo>
                  <a:cubicBezTo>
                    <a:pt x="118" y="53"/>
                    <a:pt x="118" y="53"/>
                    <a:pt x="118" y="53"/>
                  </a:cubicBezTo>
                  <a:cubicBezTo>
                    <a:pt x="109" y="53"/>
                    <a:pt x="109" y="53"/>
                    <a:pt x="109" y="53"/>
                  </a:cubicBezTo>
                  <a:cubicBezTo>
                    <a:pt x="109" y="31"/>
                    <a:pt x="109" y="31"/>
                    <a:pt x="109" y="31"/>
                  </a:cubicBezTo>
                  <a:cubicBezTo>
                    <a:pt x="87" y="31"/>
                    <a:pt x="87" y="31"/>
                    <a:pt x="87" y="31"/>
                  </a:cubicBezTo>
                  <a:cubicBezTo>
                    <a:pt x="87" y="22"/>
                    <a:pt x="87" y="22"/>
                    <a:pt x="87" y="22"/>
                  </a:cubicBezTo>
                  <a:cubicBezTo>
                    <a:pt x="109" y="22"/>
                    <a:pt x="109" y="22"/>
                    <a:pt x="109" y="22"/>
                  </a:cubicBezTo>
                  <a:cubicBezTo>
                    <a:pt x="109" y="0"/>
                    <a:pt x="109" y="0"/>
                    <a:pt x="109" y="0"/>
                  </a:cubicBezTo>
                  <a:cubicBezTo>
                    <a:pt x="118" y="0"/>
                    <a:pt x="118" y="0"/>
                    <a:pt x="118" y="0"/>
                  </a:cubicBezTo>
                  <a:cubicBezTo>
                    <a:pt x="118" y="22"/>
                    <a:pt x="118" y="22"/>
                    <a:pt x="118" y="22"/>
                  </a:cubicBezTo>
                  <a:lnTo>
                    <a:pt x="140" y="22"/>
                  </a:lnTo>
                  <a:close/>
                  <a:moveTo>
                    <a:pt x="82" y="92"/>
                  </a:moveTo>
                  <a:cubicBezTo>
                    <a:pt x="83" y="94"/>
                    <a:pt x="83" y="96"/>
                    <a:pt x="83" y="99"/>
                  </a:cubicBezTo>
                  <a:cubicBezTo>
                    <a:pt x="83" y="104"/>
                    <a:pt x="82" y="108"/>
                    <a:pt x="80" y="111"/>
                  </a:cubicBezTo>
                  <a:cubicBezTo>
                    <a:pt x="78" y="115"/>
                    <a:pt x="75" y="119"/>
                    <a:pt x="72" y="122"/>
                  </a:cubicBezTo>
                  <a:cubicBezTo>
                    <a:pt x="68" y="125"/>
                    <a:pt x="63" y="128"/>
                    <a:pt x="57" y="129"/>
                  </a:cubicBezTo>
                  <a:cubicBezTo>
                    <a:pt x="52" y="131"/>
                    <a:pt x="45" y="132"/>
                    <a:pt x="38" y="132"/>
                  </a:cubicBezTo>
                  <a:cubicBezTo>
                    <a:pt x="31" y="132"/>
                    <a:pt x="26" y="132"/>
                    <a:pt x="21" y="130"/>
                  </a:cubicBezTo>
                  <a:cubicBezTo>
                    <a:pt x="17" y="129"/>
                    <a:pt x="13" y="127"/>
                    <a:pt x="10" y="125"/>
                  </a:cubicBezTo>
                  <a:cubicBezTo>
                    <a:pt x="6" y="122"/>
                    <a:pt x="4" y="120"/>
                    <a:pt x="3" y="117"/>
                  </a:cubicBezTo>
                  <a:cubicBezTo>
                    <a:pt x="1" y="114"/>
                    <a:pt x="0" y="111"/>
                    <a:pt x="0" y="108"/>
                  </a:cubicBezTo>
                  <a:cubicBezTo>
                    <a:pt x="0" y="104"/>
                    <a:pt x="1" y="101"/>
                    <a:pt x="3" y="97"/>
                  </a:cubicBezTo>
                  <a:cubicBezTo>
                    <a:pt x="5" y="93"/>
                    <a:pt x="9" y="89"/>
                    <a:pt x="14" y="86"/>
                  </a:cubicBezTo>
                  <a:cubicBezTo>
                    <a:pt x="16" y="85"/>
                    <a:pt x="19" y="83"/>
                    <a:pt x="22" y="82"/>
                  </a:cubicBezTo>
                  <a:cubicBezTo>
                    <a:pt x="25" y="81"/>
                    <a:pt x="28" y="81"/>
                    <a:pt x="31" y="80"/>
                  </a:cubicBezTo>
                  <a:cubicBezTo>
                    <a:pt x="34" y="80"/>
                    <a:pt x="37" y="79"/>
                    <a:pt x="40" y="79"/>
                  </a:cubicBezTo>
                  <a:cubicBezTo>
                    <a:pt x="43" y="79"/>
                    <a:pt x="45" y="79"/>
                    <a:pt x="47" y="78"/>
                  </a:cubicBezTo>
                  <a:cubicBezTo>
                    <a:pt x="46" y="77"/>
                    <a:pt x="44" y="75"/>
                    <a:pt x="43" y="73"/>
                  </a:cubicBezTo>
                  <a:cubicBezTo>
                    <a:pt x="42" y="71"/>
                    <a:pt x="42" y="69"/>
                    <a:pt x="42" y="67"/>
                  </a:cubicBezTo>
                  <a:cubicBezTo>
                    <a:pt x="42" y="65"/>
                    <a:pt x="42" y="64"/>
                    <a:pt x="42" y="63"/>
                  </a:cubicBezTo>
                  <a:cubicBezTo>
                    <a:pt x="43" y="62"/>
                    <a:pt x="43" y="61"/>
                    <a:pt x="43" y="60"/>
                  </a:cubicBezTo>
                  <a:cubicBezTo>
                    <a:pt x="42" y="60"/>
                    <a:pt x="42" y="60"/>
                    <a:pt x="41" y="60"/>
                  </a:cubicBezTo>
                  <a:cubicBezTo>
                    <a:pt x="40" y="60"/>
                    <a:pt x="39" y="60"/>
                    <a:pt x="38" y="60"/>
                  </a:cubicBezTo>
                  <a:cubicBezTo>
                    <a:pt x="33" y="60"/>
                    <a:pt x="29" y="59"/>
                    <a:pt x="26" y="58"/>
                  </a:cubicBezTo>
                  <a:cubicBezTo>
                    <a:pt x="22" y="56"/>
                    <a:pt x="19" y="54"/>
                    <a:pt x="17" y="52"/>
                  </a:cubicBezTo>
                  <a:cubicBezTo>
                    <a:pt x="14" y="49"/>
                    <a:pt x="12" y="46"/>
                    <a:pt x="11" y="43"/>
                  </a:cubicBezTo>
                  <a:cubicBezTo>
                    <a:pt x="10" y="40"/>
                    <a:pt x="9" y="36"/>
                    <a:pt x="9" y="33"/>
                  </a:cubicBezTo>
                  <a:cubicBezTo>
                    <a:pt x="9" y="29"/>
                    <a:pt x="10" y="25"/>
                    <a:pt x="12" y="21"/>
                  </a:cubicBezTo>
                  <a:cubicBezTo>
                    <a:pt x="14" y="17"/>
                    <a:pt x="16" y="13"/>
                    <a:pt x="20" y="10"/>
                  </a:cubicBezTo>
                  <a:cubicBezTo>
                    <a:pt x="25" y="6"/>
                    <a:pt x="30" y="3"/>
                    <a:pt x="36" y="2"/>
                  </a:cubicBezTo>
                  <a:cubicBezTo>
                    <a:pt x="41" y="1"/>
                    <a:pt x="46" y="0"/>
                    <a:pt x="51" y="0"/>
                  </a:cubicBezTo>
                  <a:cubicBezTo>
                    <a:pt x="87" y="0"/>
                    <a:pt x="87" y="0"/>
                    <a:pt x="87" y="0"/>
                  </a:cubicBezTo>
                  <a:cubicBezTo>
                    <a:pt x="76" y="6"/>
                    <a:pt x="76" y="6"/>
                    <a:pt x="76" y="6"/>
                  </a:cubicBezTo>
                  <a:cubicBezTo>
                    <a:pt x="65" y="6"/>
                    <a:pt x="65" y="6"/>
                    <a:pt x="65" y="6"/>
                  </a:cubicBezTo>
                  <a:cubicBezTo>
                    <a:pt x="66" y="7"/>
                    <a:pt x="67" y="8"/>
                    <a:pt x="69" y="10"/>
                  </a:cubicBezTo>
                  <a:cubicBezTo>
                    <a:pt x="70" y="11"/>
                    <a:pt x="71" y="12"/>
                    <a:pt x="73" y="14"/>
                  </a:cubicBezTo>
                  <a:cubicBezTo>
                    <a:pt x="74" y="16"/>
                    <a:pt x="75" y="19"/>
                    <a:pt x="76" y="21"/>
                  </a:cubicBezTo>
                  <a:cubicBezTo>
                    <a:pt x="77" y="24"/>
                    <a:pt x="77" y="26"/>
                    <a:pt x="77" y="30"/>
                  </a:cubicBezTo>
                  <a:cubicBezTo>
                    <a:pt x="77" y="33"/>
                    <a:pt x="77" y="36"/>
                    <a:pt x="76" y="38"/>
                  </a:cubicBezTo>
                  <a:cubicBezTo>
                    <a:pt x="75" y="41"/>
                    <a:pt x="74" y="43"/>
                    <a:pt x="73" y="45"/>
                  </a:cubicBezTo>
                  <a:cubicBezTo>
                    <a:pt x="71" y="47"/>
                    <a:pt x="70" y="48"/>
                    <a:pt x="68" y="50"/>
                  </a:cubicBezTo>
                  <a:cubicBezTo>
                    <a:pt x="66" y="52"/>
                    <a:pt x="65" y="53"/>
                    <a:pt x="63" y="54"/>
                  </a:cubicBezTo>
                  <a:cubicBezTo>
                    <a:pt x="62" y="56"/>
                    <a:pt x="61" y="57"/>
                    <a:pt x="60" y="58"/>
                  </a:cubicBezTo>
                  <a:cubicBezTo>
                    <a:pt x="58" y="59"/>
                    <a:pt x="58" y="61"/>
                    <a:pt x="58" y="63"/>
                  </a:cubicBezTo>
                  <a:cubicBezTo>
                    <a:pt x="58" y="65"/>
                    <a:pt x="58" y="66"/>
                    <a:pt x="60" y="67"/>
                  </a:cubicBezTo>
                  <a:cubicBezTo>
                    <a:pt x="61" y="69"/>
                    <a:pt x="62" y="70"/>
                    <a:pt x="62" y="70"/>
                  </a:cubicBezTo>
                  <a:cubicBezTo>
                    <a:pt x="69" y="75"/>
                    <a:pt x="69" y="75"/>
                    <a:pt x="69" y="75"/>
                  </a:cubicBezTo>
                  <a:cubicBezTo>
                    <a:pt x="71" y="77"/>
                    <a:pt x="72" y="78"/>
                    <a:pt x="74" y="80"/>
                  </a:cubicBezTo>
                  <a:cubicBezTo>
                    <a:pt x="76" y="82"/>
                    <a:pt x="78" y="83"/>
                    <a:pt x="79" y="85"/>
                  </a:cubicBezTo>
                  <a:cubicBezTo>
                    <a:pt x="80" y="87"/>
                    <a:pt x="81" y="89"/>
                    <a:pt x="82" y="92"/>
                  </a:cubicBezTo>
                  <a:close/>
                  <a:moveTo>
                    <a:pt x="53" y="54"/>
                  </a:moveTo>
                  <a:cubicBezTo>
                    <a:pt x="55" y="53"/>
                    <a:pt x="56" y="52"/>
                    <a:pt x="58" y="50"/>
                  </a:cubicBezTo>
                  <a:cubicBezTo>
                    <a:pt x="60" y="49"/>
                    <a:pt x="61" y="46"/>
                    <a:pt x="61" y="44"/>
                  </a:cubicBezTo>
                  <a:cubicBezTo>
                    <a:pt x="62" y="41"/>
                    <a:pt x="62" y="39"/>
                    <a:pt x="62" y="38"/>
                  </a:cubicBezTo>
                  <a:cubicBezTo>
                    <a:pt x="62" y="35"/>
                    <a:pt x="62" y="31"/>
                    <a:pt x="61" y="28"/>
                  </a:cubicBezTo>
                  <a:cubicBezTo>
                    <a:pt x="60" y="24"/>
                    <a:pt x="58" y="20"/>
                    <a:pt x="57" y="17"/>
                  </a:cubicBezTo>
                  <a:cubicBezTo>
                    <a:pt x="55" y="14"/>
                    <a:pt x="52" y="11"/>
                    <a:pt x="50" y="9"/>
                  </a:cubicBezTo>
                  <a:cubicBezTo>
                    <a:pt x="47" y="7"/>
                    <a:pt x="44" y="6"/>
                    <a:pt x="40" y="6"/>
                  </a:cubicBezTo>
                  <a:cubicBezTo>
                    <a:pt x="38" y="6"/>
                    <a:pt x="36" y="6"/>
                    <a:pt x="34" y="7"/>
                  </a:cubicBezTo>
                  <a:cubicBezTo>
                    <a:pt x="31" y="8"/>
                    <a:pt x="30" y="10"/>
                    <a:pt x="28" y="12"/>
                  </a:cubicBezTo>
                  <a:cubicBezTo>
                    <a:pt x="27" y="13"/>
                    <a:pt x="26" y="15"/>
                    <a:pt x="25" y="18"/>
                  </a:cubicBezTo>
                  <a:cubicBezTo>
                    <a:pt x="25" y="20"/>
                    <a:pt x="24" y="22"/>
                    <a:pt x="24" y="24"/>
                  </a:cubicBezTo>
                  <a:cubicBezTo>
                    <a:pt x="24" y="27"/>
                    <a:pt x="25" y="31"/>
                    <a:pt x="26" y="34"/>
                  </a:cubicBezTo>
                  <a:cubicBezTo>
                    <a:pt x="27" y="38"/>
                    <a:pt x="28" y="41"/>
                    <a:pt x="30" y="44"/>
                  </a:cubicBezTo>
                  <a:cubicBezTo>
                    <a:pt x="31" y="47"/>
                    <a:pt x="34" y="50"/>
                    <a:pt x="36" y="52"/>
                  </a:cubicBezTo>
                  <a:cubicBezTo>
                    <a:pt x="39" y="54"/>
                    <a:pt x="42" y="55"/>
                    <a:pt x="46" y="55"/>
                  </a:cubicBezTo>
                  <a:cubicBezTo>
                    <a:pt x="48" y="55"/>
                    <a:pt x="50" y="55"/>
                    <a:pt x="53" y="54"/>
                  </a:cubicBezTo>
                  <a:close/>
                  <a:moveTo>
                    <a:pt x="72" y="106"/>
                  </a:moveTo>
                  <a:cubicBezTo>
                    <a:pt x="72" y="104"/>
                    <a:pt x="71" y="102"/>
                    <a:pt x="71" y="100"/>
                  </a:cubicBezTo>
                  <a:cubicBezTo>
                    <a:pt x="70" y="99"/>
                    <a:pt x="69" y="97"/>
                    <a:pt x="67" y="95"/>
                  </a:cubicBezTo>
                  <a:cubicBezTo>
                    <a:pt x="66" y="93"/>
                    <a:pt x="64" y="92"/>
                    <a:pt x="61" y="90"/>
                  </a:cubicBezTo>
                  <a:cubicBezTo>
                    <a:pt x="59" y="88"/>
                    <a:pt x="56" y="86"/>
                    <a:pt x="53" y="83"/>
                  </a:cubicBezTo>
                  <a:cubicBezTo>
                    <a:pt x="52" y="83"/>
                    <a:pt x="51" y="83"/>
                    <a:pt x="51" y="83"/>
                  </a:cubicBezTo>
                  <a:cubicBezTo>
                    <a:pt x="50" y="83"/>
                    <a:pt x="50" y="83"/>
                    <a:pt x="49" y="83"/>
                  </a:cubicBezTo>
                  <a:cubicBezTo>
                    <a:pt x="48" y="83"/>
                    <a:pt x="48" y="83"/>
                    <a:pt x="46" y="83"/>
                  </a:cubicBezTo>
                  <a:cubicBezTo>
                    <a:pt x="45" y="83"/>
                    <a:pt x="44" y="84"/>
                    <a:pt x="42" y="84"/>
                  </a:cubicBezTo>
                  <a:cubicBezTo>
                    <a:pt x="40" y="84"/>
                    <a:pt x="38" y="84"/>
                    <a:pt x="36" y="85"/>
                  </a:cubicBezTo>
                  <a:cubicBezTo>
                    <a:pt x="34" y="85"/>
                    <a:pt x="32" y="85"/>
                    <a:pt x="31" y="86"/>
                  </a:cubicBezTo>
                  <a:cubicBezTo>
                    <a:pt x="30" y="86"/>
                    <a:pt x="28" y="87"/>
                    <a:pt x="27" y="88"/>
                  </a:cubicBezTo>
                  <a:cubicBezTo>
                    <a:pt x="25" y="88"/>
                    <a:pt x="23" y="89"/>
                    <a:pt x="22" y="91"/>
                  </a:cubicBezTo>
                  <a:cubicBezTo>
                    <a:pt x="20" y="92"/>
                    <a:pt x="19" y="94"/>
                    <a:pt x="17" y="96"/>
                  </a:cubicBezTo>
                  <a:cubicBezTo>
                    <a:pt x="16" y="98"/>
                    <a:pt x="16" y="101"/>
                    <a:pt x="16" y="104"/>
                  </a:cubicBezTo>
                  <a:cubicBezTo>
                    <a:pt x="16" y="110"/>
                    <a:pt x="18" y="115"/>
                    <a:pt x="24" y="119"/>
                  </a:cubicBezTo>
                  <a:cubicBezTo>
                    <a:pt x="29" y="123"/>
                    <a:pt x="37" y="125"/>
                    <a:pt x="46" y="125"/>
                  </a:cubicBezTo>
                  <a:cubicBezTo>
                    <a:pt x="55" y="125"/>
                    <a:pt x="61" y="123"/>
                    <a:pt x="65" y="120"/>
                  </a:cubicBezTo>
                  <a:cubicBezTo>
                    <a:pt x="69" y="116"/>
                    <a:pt x="72" y="112"/>
                    <a:pt x="72" y="10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latin typeface="Open Sans" panose="020B0606030504020204"/>
              </a:endParaRPr>
            </a:p>
          </p:txBody>
        </p:sp>
      </p:grpSp>
      <p:sp>
        <p:nvSpPr>
          <p:cNvPr id="2" name="Title 1">
            <a:extLst>
              <a:ext uri="{FF2B5EF4-FFF2-40B4-BE49-F238E27FC236}">
                <a16:creationId xmlns:a16="http://schemas.microsoft.com/office/drawing/2014/main" id="{BE164E51-9EE3-4715-BB83-77F82C05AF6B}"/>
              </a:ext>
            </a:extLst>
          </p:cNvPr>
          <p:cNvSpPr>
            <a:spLocks noGrp="1"/>
          </p:cNvSpPr>
          <p:nvPr>
            <p:ph type="title"/>
          </p:nvPr>
        </p:nvSpPr>
        <p:spPr/>
        <p:txBody>
          <a:bodyPr>
            <a:normAutofit/>
          </a:bodyPr>
          <a:lstStyle/>
          <a:p>
            <a:r>
              <a:rPr lang="en-US" dirty="0"/>
              <a:t>Your Title Here</a:t>
            </a:r>
          </a:p>
        </p:txBody>
      </p:sp>
      <p:sp>
        <p:nvSpPr>
          <p:cNvPr id="36" name="TextBox 93">
            <a:extLst>
              <a:ext uri="{FF2B5EF4-FFF2-40B4-BE49-F238E27FC236}">
                <a16:creationId xmlns:a16="http://schemas.microsoft.com/office/drawing/2014/main" id="{729200F2-5234-4482-9B12-54BB8174CB70}"/>
              </a:ext>
            </a:extLst>
          </p:cNvPr>
          <p:cNvSpPr txBox="1">
            <a:spLocks noChangeArrowheads="1"/>
          </p:cNvSpPr>
          <p:nvPr/>
        </p:nvSpPr>
        <p:spPr bwMode="auto">
          <a:xfrm>
            <a:off x="13098312" y="4947820"/>
            <a:ext cx="7170888" cy="612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en-US" dirty="0">
                <a:solidFill>
                  <a:prstClr val="black"/>
                </a:solidFill>
                <a:latin typeface="+mn-lt"/>
                <a:cs typeface="Open Sans" panose="020B0606030504020204" pitchFamily="34" charset="0"/>
              </a:rPr>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a:t>
            </a:r>
            <a:endParaRPr lang="ru-RU" altLang="ru-RU" dirty="0">
              <a:solidFill>
                <a:prstClr val="black"/>
              </a:solidFill>
              <a:latin typeface="+mn-lt"/>
              <a:cs typeface="Open Sans" panose="020B0606030504020204" pitchFamily="34" charset="0"/>
            </a:endParaRPr>
          </a:p>
        </p:txBody>
      </p:sp>
      <p:sp>
        <p:nvSpPr>
          <p:cNvPr id="37" name="Rectangle 37">
            <a:extLst>
              <a:ext uri="{FF2B5EF4-FFF2-40B4-BE49-F238E27FC236}">
                <a16:creationId xmlns:a16="http://schemas.microsoft.com/office/drawing/2014/main" id="{0364721A-3683-4BA6-903F-ED7EA935C13B}"/>
              </a:ext>
            </a:extLst>
          </p:cNvPr>
          <p:cNvSpPr>
            <a:spLocks noChangeArrowheads="1"/>
          </p:cNvSpPr>
          <p:nvPr/>
        </p:nvSpPr>
        <p:spPr bwMode="auto">
          <a:xfrm>
            <a:off x="13270632" y="3985736"/>
            <a:ext cx="448199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828800"/>
            <a:r>
              <a:rPr lang="en-US" altLang="en-US" sz="4800" b="1" dirty="0">
                <a:solidFill>
                  <a:srgbClr val="005986"/>
                </a:solidFill>
                <a:latin typeface="+mn-lt"/>
              </a:rPr>
              <a:t>Lorem Ipsum </a:t>
            </a:r>
          </a:p>
        </p:txBody>
      </p:sp>
    </p:spTree>
    <p:extLst>
      <p:ext uri="{BB962C8B-B14F-4D97-AF65-F5344CB8AC3E}">
        <p14:creationId xmlns:p14="http://schemas.microsoft.com/office/powerpoint/2010/main" val="729668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evron 6"/>
          <p:cNvSpPr/>
          <p:nvPr/>
        </p:nvSpPr>
        <p:spPr>
          <a:xfrm rot="5400000">
            <a:off x="10328250" y="8437998"/>
            <a:ext cx="3727504" cy="5760640"/>
          </a:xfrm>
          <a:prstGeom prst="chevron">
            <a:avLst>
              <a:gd name="adj" fmla="val 20758"/>
            </a:avLst>
          </a:prstGeom>
          <a:solidFill>
            <a:schemeClr val="bg2"/>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vert270" lIns="420624" rtlCol="0" anchor="t" anchorCtr="0"/>
          <a:lstStyle/>
          <a:p>
            <a:pPr marL="0" marR="0" lvl="0" indent="0" algn="ctr" defTabSz="2438340" rtl="0" eaLnBrk="1" fontAlgn="auto" latinLnBrk="0" hangingPunct="1">
              <a:lnSpc>
                <a:spcPct val="100000"/>
              </a:lnSpc>
              <a:spcBef>
                <a:spcPts val="0"/>
              </a:spcBef>
              <a:spcAft>
                <a:spcPts val="0"/>
              </a:spcAft>
              <a:buClrTx/>
              <a:buSzTx/>
              <a:buFontTx/>
              <a:buNone/>
              <a:tabLst/>
              <a:defRPr/>
            </a:pPr>
            <a:r>
              <a:rPr kumimoji="0" lang="en-US" sz="6400" b="0" i="0" u="none" strike="noStrike" kern="1200" cap="none" spc="0" normalizeH="0" baseline="0" noProof="0" dirty="0">
                <a:ln>
                  <a:noFill/>
                </a:ln>
                <a:solidFill>
                  <a:srgbClr val="FFFFFF"/>
                </a:solidFill>
                <a:effectLst/>
                <a:uLnTx/>
                <a:uFillTx/>
                <a:latin typeface="Open Sans Light"/>
                <a:ea typeface="+mn-ea"/>
                <a:cs typeface="+mn-cs"/>
              </a:rPr>
              <a:t>Step 04</a:t>
            </a:r>
          </a:p>
          <a:p>
            <a:pPr marL="0" marR="0" lvl="0" indent="0" algn="ctr" defTabSz="2438340" rtl="0" eaLnBrk="1" fontAlgn="auto" latinLnBrk="0" hangingPunct="1">
              <a:lnSpc>
                <a:spcPct val="100000"/>
              </a:lnSpc>
              <a:spcBef>
                <a:spcPts val="0"/>
              </a:spcBef>
              <a:spcAft>
                <a:spcPts val="0"/>
              </a:spcAft>
              <a:buClrTx/>
              <a:buSzTx/>
              <a:buFontTx/>
              <a:buNone/>
              <a:tabLst/>
              <a:defRPr/>
            </a:pPr>
            <a:r>
              <a:rPr kumimoji="0" lang="en-US" sz="2666" b="0" i="0" u="none" strike="noStrike" kern="1200" cap="none" spc="0" normalizeH="0" baseline="0" noProof="0" dirty="0">
                <a:ln>
                  <a:noFill/>
                </a:ln>
                <a:solidFill>
                  <a:srgbClr val="FFFFFF"/>
                </a:solidFill>
                <a:effectLst/>
                <a:uLnTx/>
                <a:uFillTx/>
                <a:latin typeface="Open Sans Light"/>
                <a:ea typeface="+mn-ea"/>
                <a:cs typeface="+mn-cs"/>
              </a:rPr>
              <a:t>Lorem ipsum dolor sit amet, </a:t>
            </a:r>
            <a:r>
              <a:rPr kumimoji="0" lang="en-US" sz="2666" b="0" i="0" u="none" strike="noStrike" kern="1200" cap="none" spc="0" normalizeH="0" baseline="0" noProof="0" dirty="0" err="1">
                <a:ln>
                  <a:noFill/>
                </a:ln>
                <a:solidFill>
                  <a:srgbClr val="FFFFFF"/>
                </a:solidFill>
                <a:effectLst/>
                <a:uLnTx/>
                <a:uFillTx/>
                <a:latin typeface="Open Sans Light"/>
                <a:ea typeface="+mn-ea"/>
                <a:cs typeface="+mn-cs"/>
              </a:rPr>
              <a:t>consectetur</a:t>
            </a:r>
            <a:r>
              <a:rPr kumimoji="0" lang="en-US" sz="2666" b="0" i="0" u="none" strike="noStrike" kern="1200" cap="none" spc="0" normalizeH="0" baseline="0" noProof="0" dirty="0">
                <a:ln>
                  <a:noFill/>
                </a:ln>
                <a:solidFill>
                  <a:srgbClr val="FFFFFF"/>
                </a:solidFill>
                <a:effectLst/>
                <a:uLnTx/>
                <a:uFillTx/>
                <a:latin typeface="Open Sans Light"/>
                <a:ea typeface="+mn-ea"/>
                <a:cs typeface="+mn-cs"/>
              </a:rPr>
              <a:t> </a:t>
            </a:r>
            <a:r>
              <a:rPr kumimoji="0" lang="en-US" sz="2666" b="0" i="0" u="none" strike="noStrike" kern="1200" cap="none" spc="0" normalizeH="0" baseline="0" noProof="0" dirty="0" err="1">
                <a:ln>
                  <a:noFill/>
                </a:ln>
                <a:solidFill>
                  <a:srgbClr val="FFFFFF"/>
                </a:solidFill>
                <a:effectLst/>
                <a:uLnTx/>
                <a:uFillTx/>
                <a:latin typeface="Open Sans Light"/>
                <a:ea typeface="+mn-ea"/>
                <a:cs typeface="+mn-cs"/>
              </a:rPr>
              <a:t>adipiscing</a:t>
            </a:r>
            <a:r>
              <a:rPr kumimoji="0" lang="en-US" sz="2666" b="0" i="0" u="none" strike="noStrike" kern="1200" cap="none" spc="0" normalizeH="0" baseline="0" noProof="0" dirty="0">
                <a:ln>
                  <a:noFill/>
                </a:ln>
                <a:solidFill>
                  <a:srgbClr val="FFFFFF"/>
                </a:solidFill>
                <a:effectLst/>
                <a:uLnTx/>
                <a:uFillTx/>
                <a:latin typeface="Open Sans Light"/>
                <a:ea typeface="+mn-ea"/>
                <a:cs typeface="+mn-cs"/>
              </a:rPr>
              <a:t> </a:t>
            </a:r>
            <a:r>
              <a:rPr kumimoji="0" lang="en-US" sz="2666" b="0" i="0" u="none" strike="noStrike" kern="1200" cap="none" spc="0" normalizeH="0" baseline="0" noProof="0" dirty="0" err="1">
                <a:ln>
                  <a:noFill/>
                </a:ln>
                <a:solidFill>
                  <a:srgbClr val="FFFFFF"/>
                </a:solidFill>
                <a:effectLst/>
                <a:uLnTx/>
                <a:uFillTx/>
                <a:latin typeface="Open Sans Light"/>
                <a:ea typeface="+mn-ea"/>
                <a:cs typeface="+mn-cs"/>
              </a:rPr>
              <a:t>elit</a:t>
            </a:r>
            <a:r>
              <a:rPr kumimoji="0" lang="en-US" sz="2666" b="0" i="0" u="none" strike="noStrike" kern="1200" cap="none" spc="0" normalizeH="0" baseline="0" noProof="0" dirty="0">
                <a:ln>
                  <a:noFill/>
                </a:ln>
                <a:solidFill>
                  <a:srgbClr val="FFFFFF"/>
                </a:solidFill>
                <a:effectLst/>
                <a:uLnTx/>
                <a:uFillTx/>
                <a:latin typeface="Open Sans Light"/>
                <a:ea typeface="+mn-ea"/>
                <a:cs typeface="+mn-cs"/>
              </a:rPr>
              <a:t>.</a:t>
            </a:r>
          </a:p>
        </p:txBody>
      </p:sp>
      <p:sp>
        <p:nvSpPr>
          <p:cNvPr id="21" name="Chevron 20"/>
          <p:cNvSpPr/>
          <p:nvPr/>
        </p:nvSpPr>
        <p:spPr>
          <a:xfrm rot="5400000">
            <a:off x="10328250" y="5882992"/>
            <a:ext cx="3727504" cy="5760640"/>
          </a:xfrm>
          <a:prstGeom prst="chevron">
            <a:avLst>
              <a:gd name="adj" fmla="val 20758"/>
            </a:avLst>
          </a:prstGeom>
          <a:solidFill>
            <a:schemeClr val="accent5"/>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vert270" lIns="420624" rtlCol="0" anchor="t" anchorCtr="0"/>
          <a:lstStyle/>
          <a:p>
            <a:pPr marL="0" marR="0" lvl="0" indent="0" algn="ctr" defTabSz="2438340" rtl="0" eaLnBrk="1" fontAlgn="auto" latinLnBrk="0" hangingPunct="1">
              <a:lnSpc>
                <a:spcPct val="100000"/>
              </a:lnSpc>
              <a:spcBef>
                <a:spcPts val="0"/>
              </a:spcBef>
              <a:spcAft>
                <a:spcPts val="0"/>
              </a:spcAft>
              <a:buClrTx/>
              <a:buSzTx/>
              <a:buFontTx/>
              <a:buNone/>
              <a:tabLst/>
              <a:defRPr/>
            </a:pPr>
            <a:r>
              <a:rPr kumimoji="0" lang="en-US" sz="6400" b="0" i="0" u="none" strike="noStrike" kern="1200" cap="none" spc="0" normalizeH="0" baseline="0" noProof="0" dirty="0">
                <a:ln>
                  <a:noFill/>
                </a:ln>
                <a:solidFill>
                  <a:srgbClr val="FFFFFF"/>
                </a:solidFill>
                <a:effectLst/>
                <a:uLnTx/>
                <a:uFillTx/>
                <a:latin typeface="Open Sans Light"/>
                <a:ea typeface="+mn-ea"/>
                <a:cs typeface="+mn-cs"/>
              </a:rPr>
              <a:t>Step 03</a:t>
            </a:r>
          </a:p>
          <a:p>
            <a:pPr marL="0" marR="0" lvl="0" indent="0" algn="ctr" defTabSz="2438340" rtl="0" eaLnBrk="1" fontAlgn="auto" latinLnBrk="0" hangingPunct="1">
              <a:lnSpc>
                <a:spcPct val="100000"/>
              </a:lnSpc>
              <a:spcBef>
                <a:spcPts val="0"/>
              </a:spcBef>
              <a:spcAft>
                <a:spcPts val="0"/>
              </a:spcAft>
              <a:buClrTx/>
              <a:buSzTx/>
              <a:buFontTx/>
              <a:buNone/>
              <a:tabLst/>
              <a:defRPr/>
            </a:pPr>
            <a:r>
              <a:rPr kumimoji="0" lang="en-US" sz="2666" b="0" i="0" u="none" strike="noStrike" kern="1200" cap="none" spc="0" normalizeH="0" baseline="0" noProof="0" dirty="0">
                <a:ln>
                  <a:noFill/>
                </a:ln>
                <a:solidFill>
                  <a:srgbClr val="FFFFFF"/>
                </a:solidFill>
                <a:effectLst/>
                <a:uLnTx/>
                <a:uFillTx/>
                <a:latin typeface="Open Sans Light"/>
                <a:ea typeface="+mn-ea"/>
                <a:cs typeface="+mn-cs"/>
              </a:rPr>
              <a:t>Lorem ipsum dolor sit amet, </a:t>
            </a:r>
            <a:r>
              <a:rPr kumimoji="0" lang="en-US" sz="2666" b="0" i="0" u="none" strike="noStrike" kern="1200" cap="none" spc="0" normalizeH="0" baseline="0" noProof="0" dirty="0" err="1">
                <a:ln>
                  <a:noFill/>
                </a:ln>
                <a:solidFill>
                  <a:srgbClr val="FFFFFF"/>
                </a:solidFill>
                <a:effectLst/>
                <a:uLnTx/>
                <a:uFillTx/>
                <a:latin typeface="Open Sans Light"/>
                <a:ea typeface="+mn-ea"/>
                <a:cs typeface="+mn-cs"/>
              </a:rPr>
              <a:t>consectetur</a:t>
            </a:r>
            <a:r>
              <a:rPr kumimoji="0" lang="en-US" sz="2666" b="0" i="0" u="none" strike="noStrike" kern="1200" cap="none" spc="0" normalizeH="0" baseline="0" noProof="0" dirty="0">
                <a:ln>
                  <a:noFill/>
                </a:ln>
                <a:solidFill>
                  <a:srgbClr val="FFFFFF"/>
                </a:solidFill>
                <a:effectLst/>
                <a:uLnTx/>
                <a:uFillTx/>
                <a:latin typeface="Open Sans Light"/>
                <a:ea typeface="+mn-ea"/>
                <a:cs typeface="+mn-cs"/>
              </a:rPr>
              <a:t> </a:t>
            </a:r>
            <a:r>
              <a:rPr kumimoji="0" lang="en-US" sz="2666" b="0" i="0" u="none" strike="noStrike" kern="1200" cap="none" spc="0" normalizeH="0" baseline="0" noProof="0" dirty="0" err="1">
                <a:ln>
                  <a:noFill/>
                </a:ln>
                <a:solidFill>
                  <a:srgbClr val="FFFFFF"/>
                </a:solidFill>
                <a:effectLst/>
                <a:uLnTx/>
                <a:uFillTx/>
                <a:latin typeface="Open Sans Light"/>
                <a:ea typeface="+mn-ea"/>
                <a:cs typeface="+mn-cs"/>
              </a:rPr>
              <a:t>adipiscing</a:t>
            </a:r>
            <a:r>
              <a:rPr kumimoji="0" lang="en-US" sz="2666" b="0" i="0" u="none" strike="noStrike" kern="1200" cap="none" spc="0" normalizeH="0" baseline="0" noProof="0" dirty="0">
                <a:ln>
                  <a:noFill/>
                </a:ln>
                <a:solidFill>
                  <a:srgbClr val="FFFFFF"/>
                </a:solidFill>
                <a:effectLst/>
                <a:uLnTx/>
                <a:uFillTx/>
                <a:latin typeface="Open Sans Light"/>
                <a:ea typeface="+mn-ea"/>
                <a:cs typeface="+mn-cs"/>
              </a:rPr>
              <a:t> </a:t>
            </a:r>
            <a:r>
              <a:rPr kumimoji="0" lang="en-US" sz="2666" b="0" i="0" u="none" strike="noStrike" kern="1200" cap="none" spc="0" normalizeH="0" baseline="0" noProof="0" dirty="0" err="1">
                <a:ln>
                  <a:noFill/>
                </a:ln>
                <a:solidFill>
                  <a:srgbClr val="FFFFFF"/>
                </a:solidFill>
                <a:effectLst/>
                <a:uLnTx/>
                <a:uFillTx/>
                <a:latin typeface="Open Sans Light"/>
                <a:ea typeface="+mn-ea"/>
                <a:cs typeface="+mn-cs"/>
              </a:rPr>
              <a:t>elit</a:t>
            </a:r>
            <a:r>
              <a:rPr kumimoji="0" lang="en-US" sz="2666" b="0" i="0" u="none" strike="noStrike" kern="1200" cap="none" spc="0" normalizeH="0" baseline="0" noProof="0" dirty="0">
                <a:ln>
                  <a:noFill/>
                </a:ln>
                <a:solidFill>
                  <a:srgbClr val="FFFFFF"/>
                </a:solidFill>
                <a:effectLst/>
                <a:uLnTx/>
                <a:uFillTx/>
                <a:latin typeface="Open Sans Light"/>
                <a:ea typeface="+mn-ea"/>
                <a:cs typeface="+mn-cs"/>
              </a:rPr>
              <a:t>.</a:t>
            </a:r>
          </a:p>
        </p:txBody>
      </p:sp>
      <p:sp>
        <p:nvSpPr>
          <p:cNvPr id="22" name="Chevron 21"/>
          <p:cNvSpPr/>
          <p:nvPr/>
        </p:nvSpPr>
        <p:spPr>
          <a:xfrm rot="5400000">
            <a:off x="10328249" y="3317840"/>
            <a:ext cx="3727506" cy="5760640"/>
          </a:xfrm>
          <a:prstGeom prst="chevron">
            <a:avLst>
              <a:gd name="adj" fmla="val 20758"/>
            </a:avLst>
          </a:prstGeom>
          <a:solidFill>
            <a:schemeClr val="accent3"/>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vert270" lIns="420624" rtlCol="0" anchor="t" anchorCtr="0"/>
          <a:lstStyle/>
          <a:p>
            <a:pPr marL="0" marR="0" lvl="0" indent="0" algn="ctr" defTabSz="2438340" rtl="0" eaLnBrk="1" fontAlgn="auto" latinLnBrk="0" hangingPunct="1">
              <a:lnSpc>
                <a:spcPct val="100000"/>
              </a:lnSpc>
              <a:spcBef>
                <a:spcPts val="0"/>
              </a:spcBef>
              <a:spcAft>
                <a:spcPts val="0"/>
              </a:spcAft>
              <a:buClrTx/>
              <a:buSzTx/>
              <a:buFontTx/>
              <a:buNone/>
              <a:tabLst/>
              <a:defRPr/>
            </a:pPr>
            <a:r>
              <a:rPr kumimoji="0" lang="en-US" sz="6400" b="0" i="0" u="none" strike="noStrike" kern="1200" cap="none" spc="0" normalizeH="0" baseline="0" noProof="0" dirty="0">
                <a:ln>
                  <a:noFill/>
                </a:ln>
                <a:solidFill>
                  <a:srgbClr val="FFFFFF"/>
                </a:solidFill>
                <a:effectLst/>
                <a:uLnTx/>
                <a:uFillTx/>
                <a:latin typeface="Open Sans Light"/>
                <a:ea typeface="+mn-ea"/>
                <a:cs typeface="+mn-cs"/>
              </a:rPr>
              <a:t>Step 02</a:t>
            </a:r>
          </a:p>
          <a:p>
            <a:pPr marL="0" marR="0" lvl="0" indent="0" algn="ctr" defTabSz="2438340" rtl="0" eaLnBrk="1" fontAlgn="auto" latinLnBrk="0" hangingPunct="1">
              <a:lnSpc>
                <a:spcPct val="100000"/>
              </a:lnSpc>
              <a:spcBef>
                <a:spcPts val="0"/>
              </a:spcBef>
              <a:spcAft>
                <a:spcPts val="0"/>
              </a:spcAft>
              <a:buClrTx/>
              <a:buSzTx/>
              <a:buFontTx/>
              <a:buNone/>
              <a:tabLst/>
              <a:defRPr/>
            </a:pPr>
            <a:r>
              <a:rPr kumimoji="0" lang="en-US" sz="2666" b="0" i="0" u="none" strike="noStrike" kern="1200" cap="none" spc="0" normalizeH="0" baseline="0" noProof="0" dirty="0">
                <a:ln>
                  <a:noFill/>
                </a:ln>
                <a:solidFill>
                  <a:srgbClr val="FFFFFF"/>
                </a:solidFill>
                <a:effectLst/>
                <a:uLnTx/>
                <a:uFillTx/>
                <a:latin typeface="Open Sans Light"/>
                <a:ea typeface="+mn-ea"/>
                <a:cs typeface="+mn-cs"/>
              </a:rPr>
              <a:t>Lorem ipsum dolor sit amet, </a:t>
            </a:r>
            <a:r>
              <a:rPr kumimoji="0" lang="en-US" sz="2666" b="0" i="0" u="none" strike="noStrike" kern="1200" cap="none" spc="0" normalizeH="0" baseline="0" noProof="0" dirty="0" err="1">
                <a:ln>
                  <a:noFill/>
                </a:ln>
                <a:solidFill>
                  <a:srgbClr val="FFFFFF"/>
                </a:solidFill>
                <a:effectLst/>
                <a:uLnTx/>
                <a:uFillTx/>
                <a:latin typeface="Open Sans Light"/>
                <a:ea typeface="+mn-ea"/>
                <a:cs typeface="+mn-cs"/>
              </a:rPr>
              <a:t>consectetur</a:t>
            </a:r>
            <a:r>
              <a:rPr kumimoji="0" lang="en-US" sz="2666" b="0" i="0" u="none" strike="noStrike" kern="1200" cap="none" spc="0" normalizeH="0" baseline="0" noProof="0" dirty="0">
                <a:ln>
                  <a:noFill/>
                </a:ln>
                <a:solidFill>
                  <a:srgbClr val="FFFFFF"/>
                </a:solidFill>
                <a:effectLst/>
                <a:uLnTx/>
                <a:uFillTx/>
                <a:latin typeface="Open Sans Light"/>
                <a:ea typeface="+mn-ea"/>
                <a:cs typeface="+mn-cs"/>
              </a:rPr>
              <a:t> </a:t>
            </a:r>
            <a:r>
              <a:rPr kumimoji="0" lang="en-US" sz="2666" b="0" i="0" u="none" strike="noStrike" kern="1200" cap="none" spc="0" normalizeH="0" baseline="0" noProof="0" dirty="0" err="1">
                <a:ln>
                  <a:noFill/>
                </a:ln>
                <a:solidFill>
                  <a:srgbClr val="FFFFFF"/>
                </a:solidFill>
                <a:effectLst/>
                <a:uLnTx/>
                <a:uFillTx/>
                <a:latin typeface="Open Sans Light"/>
                <a:ea typeface="+mn-ea"/>
                <a:cs typeface="+mn-cs"/>
              </a:rPr>
              <a:t>adipiscing</a:t>
            </a:r>
            <a:r>
              <a:rPr kumimoji="0" lang="en-US" sz="2666" b="0" i="0" u="none" strike="noStrike" kern="1200" cap="none" spc="0" normalizeH="0" baseline="0" noProof="0" dirty="0">
                <a:ln>
                  <a:noFill/>
                </a:ln>
                <a:solidFill>
                  <a:srgbClr val="FFFFFF"/>
                </a:solidFill>
                <a:effectLst/>
                <a:uLnTx/>
                <a:uFillTx/>
                <a:latin typeface="Open Sans Light"/>
                <a:ea typeface="+mn-ea"/>
                <a:cs typeface="+mn-cs"/>
              </a:rPr>
              <a:t> </a:t>
            </a:r>
            <a:r>
              <a:rPr kumimoji="0" lang="en-US" sz="2666" b="0" i="0" u="none" strike="noStrike" kern="1200" cap="none" spc="0" normalizeH="0" baseline="0" noProof="0" dirty="0" err="1">
                <a:ln>
                  <a:noFill/>
                </a:ln>
                <a:solidFill>
                  <a:srgbClr val="FFFFFF"/>
                </a:solidFill>
                <a:effectLst/>
                <a:uLnTx/>
                <a:uFillTx/>
                <a:latin typeface="Open Sans Light"/>
                <a:ea typeface="+mn-ea"/>
                <a:cs typeface="+mn-cs"/>
              </a:rPr>
              <a:t>elit</a:t>
            </a:r>
            <a:r>
              <a:rPr kumimoji="0" lang="en-US" sz="2666" b="0" i="0" u="none" strike="noStrike" kern="1200" cap="none" spc="0" normalizeH="0" baseline="0" noProof="0" dirty="0">
                <a:ln>
                  <a:noFill/>
                </a:ln>
                <a:solidFill>
                  <a:srgbClr val="FFFFFF"/>
                </a:solidFill>
                <a:effectLst/>
                <a:uLnTx/>
                <a:uFillTx/>
                <a:latin typeface="Open Sans Light"/>
                <a:ea typeface="+mn-ea"/>
                <a:cs typeface="+mn-cs"/>
              </a:rPr>
              <a:t>.</a:t>
            </a:r>
          </a:p>
        </p:txBody>
      </p:sp>
      <p:sp>
        <p:nvSpPr>
          <p:cNvPr id="4" name="Pentagon 3"/>
          <p:cNvSpPr/>
          <p:nvPr/>
        </p:nvSpPr>
        <p:spPr>
          <a:xfrm rot="5400000">
            <a:off x="10625704" y="1067236"/>
            <a:ext cx="3132596" cy="5760640"/>
          </a:xfrm>
          <a:prstGeom prst="homePlate">
            <a:avLst>
              <a:gd name="adj" fmla="val 22102"/>
            </a:avLst>
          </a:prstGeom>
          <a:solidFill>
            <a:schemeClr val="accent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vert270" lIns="365760" rtlCol="0" anchor="ctr" anchorCtr="0"/>
          <a:lstStyle/>
          <a:p>
            <a:pPr marL="0" marR="0" lvl="0" indent="0" algn="ctr" defTabSz="2438340" rtl="0" eaLnBrk="1" fontAlgn="auto" latinLnBrk="0" hangingPunct="1">
              <a:lnSpc>
                <a:spcPct val="100000"/>
              </a:lnSpc>
              <a:spcBef>
                <a:spcPts val="0"/>
              </a:spcBef>
              <a:spcAft>
                <a:spcPts val="0"/>
              </a:spcAft>
              <a:buClrTx/>
              <a:buSzTx/>
              <a:buFontTx/>
              <a:buNone/>
              <a:tabLst/>
              <a:defRPr/>
            </a:pPr>
            <a:r>
              <a:rPr kumimoji="0" lang="en-US" sz="6400" b="0" i="0" u="none" strike="noStrike" kern="1200" cap="none" spc="0" normalizeH="0" baseline="0" noProof="0" dirty="0">
                <a:ln>
                  <a:noFill/>
                </a:ln>
                <a:solidFill>
                  <a:srgbClr val="FFFFFF"/>
                </a:solidFill>
                <a:effectLst/>
                <a:uLnTx/>
                <a:uFillTx/>
                <a:latin typeface="Open Sans Light"/>
                <a:ea typeface="+mn-ea"/>
                <a:cs typeface="+mn-cs"/>
              </a:rPr>
              <a:t>Step 01</a:t>
            </a:r>
          </a:p>
          <a:p>
            <a:pPr marL="0" marR="0" lvl="0" indent="0" algn="ctr" defTabSz="2438340" rtl="0" eaLnBrk="1" fontAlgn="auto" latinLnBrk="0" hangingPunct="1">
              <a:lnSpc>
                <a:spcPct val="90000"/>
              </a:lnSpc>
              <a:spcBef>
                <a:spcPts val="0"/>
              </a:spcBef>
              <a:spcAft>
                <a:spcPts val="0"/>
              </a:spcAft>
              <a:buClrTx/>
              <a:buSzTx/>
              <a:buFontTx/>
              <a:buNone/>
              <a:tabLst/>
              <a:defRPr/>
            </a:pPr>
            <a:r>
              <a:rPr kumimoji="0" lang="en-US" sz="2666" b="0" i="0" u="none" strike="noStrike" kern="1200" cap="none" spc="0" normalizeH="0" baseline="0" noProof="0" dirty="0">
                <a:ln>
                  <a:noFill/>
                </a:ln>
                <a:solidFill>
                  <a:srgbClr val="FFFFFF"/>
                </a:solidFill>
                <a:effectLst/>
                <a:uLnTx/>
                <a:uFillTx/>
                <a:latin typeface="Open Sans Light"/>
                <a:ea typeface="+mn-ea"/>
                <a:cs typeface="+mn-cs"/>
              </a:rPr>
              <a:t>Lorem ipsum dolor sit amet, </a:t>
            </a:r>
            <a:r>
              <a:rPr kumimoji="0" lang="en-US" sz="2666" b="0" i="0" u="none" strike="noStrike" kern="1200" cap="none" spc="0" normalizeH="0" baseline="0" noProof="0" dirty="0" err="1">
                <a:ln>
                  <a:noFill/>
                </a:ln>
                <a:solidFill>
                  <a:srgbClr val="FFFFFF"/>
                </a:solidFill>
                <a:effectLst/>
                <a:uLnTx/>
                <a:uFillTx/>
                <a:latin typeface="Open Sans Light"/>
                <a:ea typeface="+mn-ea"/>
                <a:cs typeface="+mn-cs"/>
              </a:rPr>
              <a:t>consectetur</a:t>
            </a:r>
            <a:r>
              <a:rPr kumimoji="0" lang="en-US" sz="2666" b="0" i="0" u="none" strike="noStrike" kern="1200" cap="none" spc="0" normalizeH="0" baseline="0" noProof="0" dirty="0">
                <a:ln>
                  <a:noFill/>
                </a:ln>
                <a:solidFill>
                  <a:srgbClr val="FFFFFF"/>
                </a:solidFill>
                <a:effectLst/>
                <a:uLnTx/>
                <a:uFillTx/>
                <a:latin typeface="Open Sans Light"/>
                <a:ea typeface="+mn-ea"/>
                <a:cs typeface="+mn-cs"/>
              </a:rPr>
              <a:t> </a:t>
            </a:r>
            <a:r>
              <a:rPr kumimoji="0" lang="en-US" sz="2666" b="0" i="0" u="none" strike="noStrike" kern="1200" cap="none" spc="0" normalizeH="0" baseline="0" noProof="0" dirty="0" err="1">
                <a:ln>
                  <a:noFill/>
                </a:ln>
                <a:solidFill>
                  <a:srgbClr val="FFFFFF"/>
                </a:solidFill>
                <a:effectLst/>
                <a:uLnTx/>
                <a:uFillTx/>
                <a:latin typeface="Open Sans Light"/>
                <a:ea typeface="+mn-ea"/>
                <a:cs typeface="+mn-cs"/>
              </a:rPr>
              <a:t>adipiscing</a:t>
            </a:r>
            <a:r>
              <a:rPr kumimoji="0" lang="en-US" sz="2666" b="0" i="0" u="none" strike="noStrike" kern="1200" cap="none" spc="0" normalizeH="0" baseline="0" noProof="0" dirty="0">
                <a:ln>
                  <a:noFill/>
                </a:ln>
                <a:solidFill>
                  <a:srgbClr val="FFFFFF"/>
                </a:solidFill>
                <a:effectLst/>
                <a:uLnTx/>
                <a:uFillTx/>
                <a:latin typeface="Open Sans Light"/>
                <a:ea typeface="+mn-ea"/>
                <a:cs typeface="+mn-cs"/>
              </a:rPr>
              <a:t> </a:t>
            </a:r>
            <a:r>
              <a:rPr kumimoji="0" lang="en-US" sz="2666" b="0" i="0" u="none" strike="noStrike" kern="1200" cap="none" spc="0" normalizeH="0" baseline="0" noProof="0" dirty="0" err="1">
                <a:ln>
                  <a:noFill/>
                </a:ln>
                <a:solidFill>
                  <a:srgbClr val="FFFFFF"/>
                </a:solidFill>
                <a:effectLst/>
                <a:uLnTx/>
                <a:uFillTx/>
                <a:latin typeface="Open Sans Light"/>
                <a:ea typeface="+mn-ea"/>
                <a:cs typeface="+mn-cs"/>
              </a:rPr>
              <a:t>elit</a:t>
            </a:r>
            <a:r>
              <a:rPr kumimoji="0" lang="en-US" sz="2666" b="0" i="0" u="none" strike="noStrike" kern="1200" cap="none" spc="0" normalizeH="0" baseline="0" noProof="0" dirty="0">
                <a:ln>
                  <a:noFill/>
                </a:ln>
                <a:solidFill>
                  <a:srgbClr val="FFFFFF"/>
                </a:solidFill>
                <a:effectLst/>
                <a:uLnTx/>
                <a:uFillTx/>
                <a:latin typeface="Open Sans Light"/>
                <a:ea typeface="+mn-ea"/>
                <a:cs typeface="+mn-cs"/>
              </a:rPr>
              <a:t>.</a:t>
            </a:r>
          </a:p>
        </p:txBody>
      </p:sp>
      <p:sp useBgFill="1">
        <p:nvSpPr>
          <p:cNvPr id="3" name="Rectangle 2"/>
          <p:cNvSpPr/>
          <p:nvPr/>
        </p:nvSpPr>
        <p:spPr>
          <a:xfrm>
            <a:off x="6076950" y="-247649"/>
            <a:ext cx="12839700" cy="2785170"/>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43834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white"/>
              </a:solidFill>
              <a:effectLst/>
              <a:uLnTx/>
              <a:uFillTx/>
              <a:latin typeface="Open Sans Light"/>
              <a:ea typeface="+mn-ea"/>
              <a:cs typeface="+mn-cs"/>
            </a:endParaRPr>
          </a:p>
        </p:txBody>
      </p:sp>
      <p:sp>
        <p:nvSpPr>
          <p:cNvPr id="2" name="Title 1"/>
          <p:cNvSpPr>
            <a:spLocks noGrp="1"/>
          </p:cNvSpPr>
          <p:nvPr>
            <p:ph type="title"/>
          </p:nvPr>
        </p:nvSpPr>
        <p:spPr/>
        <p:txBody>
          <a:bodyPr/>
          <a:lstStyle/>
          <a:p>
            <a:r>
              <a:rPr lang="en-US" dirty="0"/>
              <a:t>Process infographic</a:t>
            </a:r>
          </a:p>
        </p:txBody>
      </p:sp>
      <p:sp>
        <p:nvSpPr>
          <p:cNvPr id="10" name="Oval 9"/>
          <p:cNvSpPr/>
          <p:nvPr/>
        </p:nvSpPr>
        <p:spPr>
          <a:xfrm>
            <a:off x="6896303" y="2945143"/>
            <a:ext cx="1536170" cy="153617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438340" rtl="0" eaLnBrk="1" fontAlgn="auto" latinLnBrk="0" hangingPunct="1">
              <a:lnSpc>
                <a:spcPct val="100000"/>
              </a:lnSpc>
              <a:spcBef>
                <a:spcPts val="0"/>
              </a:spcBef>
              <a:spcAft>
                <a:spcPts val="0"/>
              </a:spcAft>
              <a:buClrTx/>
              <a:buSzTx/>
              <a:buFontTx/>
              <a:buNone/>
              <a:tabLst/>
              <a:defRPr/>
            </a:pPr>
            <a:endParaRPr kumimoji="0" lang="en-US" sz="6400" b="0" i="0" u="none" strike="noStrike" kern="1200" cap="none" spc="0" normalizeH="0" baseline="0" noProof="0">
              <a:ln>
                <a:noFill/>
              </a:ln>
              <a:solidFill>
                <a:prstClr val="white"/>
              </a:solidFill>
              <a:effectLst/>
              <a:uLnTx/>
              <a:uFillTx/>
              <a:latin typeface="Open Sans Light"/>
              <a:ea typeface="+mn-ea"/>
              <a:cs typeface="+mn-cs"/>
            </a:endParaRPr>
          </a:p>
        </p:txBody>
      </p:sp>
      <p:sp>
        <p:nvSpPr>
          <p:cNvPr id="11" name="Oval 10"/>
          <p:cNvSpPr/>
          <p:nvPr/>
        </p:nvSpPr>
        <p:spPr>
          <a:xfrm>
            <a:off x="15951529" y="5441421"/>
            <a:ext cx="1536170" cy="153617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438340" rtl="0" eaLnBrk="1" fontAlgn="auto" latinLnBrk="0" hangingPunct="1">
              <a:lnSpc>
                <a:spcPct val="100000"/>
              </a:lnSpc>
              <a:spcBef>
                <a:spcPts val="0"/>
              </a:spcBef>
              <a:spcAft>
                <a:spcPts val="0"/>
              </a:spcAft>
              <a:buClrTx/>
              <a:buSzTx/>
              <a:buFontTx/>
              <a:buNone/>
              <a:tabLst/>
              <a:defRPr/>
            </a:pPr>
            <a:endParaRPr kumimoji="0" lang="en-US" sz="6400" b="0" i="0" u="none" strike="noStrike" kern="1200" cap="none" spc="0" normalizeH="0" baseline="0" noProof="0">
              <a:ln>
                <a:noFill/>
              </a:ln>
              <a:solidFill>
                <a:prstClr val="white"/>
              </a:solidFill>
              <a:effectLst/>
              <a:uLnTx/>
              <a:uFillTx/>
              <a:latin typeface="Open Sans Light"/>
              <a:ea typeface="+mn-ea"/>
              <a:cs typeface="+mn-cs"/>
            </a:endParaRPr>
          </a:p>
        </p:txBody>
      </p:sp>
      <p:sp>
        <p:nvSpPr>
          <p:cNvPr id="12" name="Oval 11"/>
          <p:cNvSpPr/>
          <p:nvPr/>
        </p:nvSpPr>
        <p:spPr>
          <a:xfrm>
            <a:off x="6896303" y="7949769"/>
            <a:ext cx="1536170" cy="153617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438340" rtl="0" eaLnBrk="1" fontAlgn="auto" latinLnBrk="0" hangingPunct="1">
              <a:lnSpc>
                <a:spcPct val="100000"/>
              </a:lnSpc>
              <a:spcBef>
                <a:spcPts val="0"/>
              </a:spcBef>
              <a:spcAft>
                <a:spcPts val="0"/>
              </a:spcAft>
              <a:buClrTx/>
              <a:buSzTx/>
              <a:buFontTx/>
              <a:buNone/>
              <a:tabLst/>
              <a:defRPr/>
            </a:pPr>
            <a:endParaRPr kumimoji="0" lang="en-US" sz="6400" b="0" i="0" u="none" strike="noStrike" kern="1200" cap="none" spc="0" normalizeH="0" baseline="0" noProof="0">
              <a:ln>
                <a:noFill/>
              </a:ln>
              <a:solidFill>
                <a:prstClr val="white"/>
              </a:solidFill>
              <a:effectLst/>
              <a:uLnTx/>
              <a:uFillTx/>
              <a:latin typeface="Open Sans Light"/>
              <a:ea typeface="+mn-ea"/>
              <a:cs typeface="+mn-cs"/>
            </a:endParaRPr>
          </a:p>
        </p:txBody>
      </p:sp>
      <p:sp>
        <p:nvSpPr>
          <p:cNvPr id="13" name="Oval 12"/>
          <p:cNvSpPr/>
          <p:nvPr/>
        </p:nvSpPr>
        <p:spPr>
          <a:xfrm>
            <a:off x="15951529" y="10410397"/>
            <a:ext cx="1536170" cy="153617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438340" rtl="0" eaLnBrk="1" fontAlgn="auto" latinLnBrk="0" hangingPunct="1">
              <a:lnSpc>
                <a:spcPct val="100000"/>
              </a:lnSpc>
              <a:spcBef>
                <a:spcPts val="0"/>
              </a:spcBef>
              <a:spcAft>
                <a:spcPts val="0"/>
              </a:spcAft>
              <a:buClrTx/>
              <a:buSzTx/>
              <a:buFontTx/>
              <a:buNone/>
              <a:tabLst/>
              <a:defRPr/>
            </a:pPr>
            <a:endParaRPr kumimoji="0" lang="en-US" sz="6400" b="0" i="0" u="none" strike="noStrike" kern="1200" cap="none" spc="0" normalizeH="0" baseline="0" noProof="0">
              <a:ln>
                <a:noFill/>
              </a:ln>
              <a:solidFill>
                <a:prstClr val="white"/>
              </a:solidFill>
              <a:effectLst/>
              <a:uLnTx/>
              <a:uFillTx/>
              <a:latin typeface="Open Sans Light"/>
              <a:ea typeface="+mn-ea"/>
              <a:cs typeface="+mn-cs"/>
            </a:endParaRPr>
          </a:p>
        </p:txBody>
      </p:sp>
      <p:cxnSp>
        <p:nvCxnSpPr>
          <p:cNvPr id="15" name="Straight Connector 14"/>
          <p:cNvCxnSpPr/>
          <p:nvPr/>
        </p:nvCxnSpPr>
        <p:spPr>
          <a:xfrm flipH="1" flipV="1">
            <a:off x="15072322" y="6209283"/>
            <a:ext cx="879208" cy="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15072322" y="11178259"/>
            <a:ext cx="879208" cy="45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8427204" y="3713005"/>
            <a:ext cx="879208" cy="4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8427204" y="8717633"/>
            <a:ext cx="879208" cy="45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3"/>
          <a:stretch>
            <a:fillRect/>
          </a:stretch>
        </p:blipFill>
        <p:spPr>
          <a:xfrm>
            <a:off x="16386035" y="10725157"/>
            <a:ext cx="667158" cy="906650"/>
          </a:xfrm>
          <a:prstGeom prst="rect">
            <a:avLst/>
          </a:prstGeom>
        </p:spPr>
      </p:pic>
      <p:pic>
        <p:nvPicPr>
          <p:cNvPr id="24" name="Picture 23"/>
          <p:cNvPicPr>
            <a:picLocks noChangeAspect="1"/>
          </p:cNvPicPr>
          <p:nvPr/>
        </p:nvPicPr>
        <p:blipFill>
          <a:blip r:embed="rId4"/>
          <a:stretch>
            <a:fillRect/>
          </a:stretch>
        </p:blipFill>
        <p:spPr>
          <a:xfrm>
            <a:off x="7221241" y="8274707"/>
            <a:ext cx="886294" cy="886294"/>
          </a:xfrm>
          <a:prstGeom prst="rect">
            <a:avLst/>
          </a:prstGeom>
        </p:spPr>
      </p:pic>
      <p:pic>
        <p:nvPicPr>
          <p:cNvPr id="25" name="Picture 24"/>
          <p:cNvPicPr>
            <a:picLocks noChangeAspect="1"/>
          </p:cNvPicPr>
          <p:nvPr/>
        </p:nvPicPr>
        <p:blipFill>
          <a:blip r:embed="rId5"/>
          <a:stretch>
            <a:fillRect/>
          </a:stretch>
        </p:blipFill>
        <p:spPr>
          <a:xfrm>
            <a:off x="7194769" y="3412943"/>
            <a:ext cx="939238" cy="600570"/>
          </a:xfrm>
          <a:prstGeom prst="rect">
            <a:avLst/>
          </a:prstGeom>
        </p:spPr>
      </p:pic>
      <p:pic>
        <p:nvPicPr>
          <p:cNvPr id="26" name="Picture 25"/>
          <p:cNvPicPr>
            <a:picLocks noChangeAspect="1"/>
          </p:cNvPicPr>
          <p:nvPr/>
        </p:nvPicPr>
        <p:blipFill>
          <a:blip r:embed="rId6"/>
          <a:stretch>
            <a:fillRect/>
          </a:stretch>
        </p:blipFill>
        <p:spPr>
          <a:xfrm>
            <a:off x="16240033" y="5725440"/>
            <a:ext cx="959162" cy="968128"/>
          </a:xfrm>
          <a:prstGeom prst="rect">
            <a:avLst/>
          </a:prstGeom>
        </p:spPr>
      </p:pic>
      <p:sp>
        <p:nvSpPr>
          <p:cNvPr id="27" name="Rectangle 26"/>
          <p:cNvSpPr/>
          <p:nvPr/>
        </p:nvSpPr>
        <p:spPr>
          <a:xfrm>
            <a:off x="916103" y="3188297"/>
            <a:ext cx="6129434" cy="972959"/>
          </a:xfrm>
          <a:prstGeom prst="rect">
            <a:avLst/>
          </a:prstGeom>
        </p:spPr>
        <p:txBody>
          <a:bodyPr wrap="square" lIns="487680" rIns="487680" bIns="121920">
            <a:spAutoFit/>
          </a:bodyPr>
          <a:lstStyle/>
          <a:p>
            <a:pPr marL="0" marR="0" lvl="0" indent="0" algn="r" defTabSz="2438340" rtl="0" eaLnBrk="1" fontAlgn="auto" latinLnBrk="0" hangingPunct="1">
              <a:lnSpc>
                <a:spcPct val="89000"/>
              </a:lnSpc>
              <a:spcBef>
                <a:spcPts val="0"/>
              </a:spcBef>
              <a:spcAft>
                <a:spcPts val="0"/>
              </a:spcAft>
              <a:buClrTx/>
              <a:buSzTx/>
              <a:buFontTx/>
              <a:buNone/>
              <a:tabLst/>
              <a:defRPr/>
            </a:pPr>
            <a:r>
              <a:rPr kumimoji="0" lang="en-US" sz="2934" b="0" i="0" u="none" strike="noStrike" kern="1200" cap="none" spc="0" normalizeH="0" baseline="0" noProof="0" dirty="0">
                <a:ln>
                  <a:noFill/>
                </a:ln>
                <a:solidFill>
                  <a:srgbClr val="272E3A"/>
                </a:solidFill>
                <a:effectLst/>
                <a:uLnTx/>
                <a:uFillTx/>
                <a:latin typeface="Open Sans Light"/>
                <a:ea typeface="+mn-ea"/>
                <a:cs typeface="+mn-cs"/>
              </a:rPr>
              <a:t>Lorem ipsum dolor sit amet, </a:t>
            </a:r>
            <a:r>
              <a:rPr kumimoji="0" lang="en-US" sz="2934" b="0" i="0" u="none" strike="noStrike" kern="1200" cap="none" spc="0" normalizeH="0" baseline="0" noProof="0" dirty="0" err="1">
                <a:ln>
                  <a:noFill/>
                </a:ln>
                <a:solidFill>
                  <a:srgbClr val="272E3A"/>
                </a:solidFill>
                <a:effectLst/>
                <a:uLnTx/>
                <a:uFillTx/>
                <a:latin typeface="Open Sans Light"/>
                <a:ea typeface="+mn-ea"/>
                <a:cs typeface="+mn-cs"/>
              </a:rPr>
              <a:t>consectetur</a:t>
            </a:r>
            <a:r>
              <a:rPr kumimoji="0" lang="en-US" sz="2934" b="0" i="0" u="none" strike="noStrike" kern="1200" cap="none" spc="0" normalizeH="0" baseline="0" noProof="0" dirty="0">
                <a:ln>
                  <a:noFill/>
                </a:ln>
                <a:solidFill>
                  <a:srgbClr val="272E3A"/>
                </a:solidFill>
                <a:effectLst/>
                <a:uLnTx/>
                <a:uFillTx/>
                <a:latin typeface="Open Sans Light"/>
                <a:ea typeface="+mn-ea"/>
                <a:cs typeface="+mn-cs"/>
              </a:rPr>
              <a:t> </a:t>
            </a:r>
            <a:r>
              <a:rPr kumimoji="0" lang="en-US" sz="2934" b="0" i="0" u="none" strike="noStrike" kern="1200" cap="none" spc="0" normalizeH="0" baseline="0" noProof="0" dirty="0" err="1">
                <a:ln>
                  <a:noFill/>
                </a:ln>
                <a:solidFill>
                  <a:srgbClr val="272E3A"/>
                </a:solidFill>
                <a:effectLst/>
                <a:uLnTx/>
                <a:uFillTx/>
                <a:latin typeface="Open Sans Light"/>
                <a:ea typeface="+mn-ea"/>
                <a:cs typeface="+mn-cs"/>
              </a:rPr>
              <a:t>adipiscing</a:t>
            </a:r>
            <a:r>
              <a:rPr kumimoji="0" lang="en-US" sz="2934" b="0" i="0" u="none" strike="noStrike" kern="1200" cap="none" spc="0" normalizeH="0" baseline="0" noProof="0" dirty="0">
                <a:ln>
                  <a:noFill/>
                </a:ln>
                <a:solidFill>
                  <a:srgbClr val="272E3A"/>
                </a:solidFill>
                <a:effectLst/>
                <a:uLnTx/>
                <a:uFillTx/>
                <a:latin typeface="Open Sans Light"/>
                <a:ea typeface="+mn-ea"/>
                <a:cs typeface="+mn-cs"/>
              </a:rPr>
              <a:t> </a:t>
            </a:r>
            <a:r>
              <a:rPr kumimoji="0" lang="en-US" sz="2934" b="0" i="0" u="none" strike="noStrike" kern="1200" cap="none" spc="0" normalizeH="0" baseline="0" noProof="0" dirty="0" err="1">
                <a:ln>
                  <a:noFill/>
                </a:ln>
                <a:solidFill>
                  <a:srgbClr val="272E3A"/>
                </a:solidFill>
                <a:effectLst/>
                <a:uLnTx/>
                <a:uFillTx/>
                <a:latin typeface="Open Sans Light"/>
                <a:ea typeface="+mn-ea"/>
                <a:cs typeface="+mn-cs"/>
              </a:rPr>
              <a:t>elit</a:t>
            </a:r>
            <a:endParaRPr kumimoji="0" lang="en-US" sz="2934" b="0" i="0" u="none" strike="noStrike" kern="1200" cap="none" spc="0" normalizeH="0" baseline="0" noProof="0" dirty="0">
              <a:ln>
                <a:noFill/>
              </a:ln>
              <a:solidFill>
                <a:srgbClr val="272E3A"/>
              </a:solidFill>
              <a:effectLst/>
              <a:uLnTx/>
              <a:uFillTx/>
              <a:latin typeface="Open Sans Light"/>
              <a:ea typeface="+mn-ea"/>
              <a:cs typeface="+mn-cs"/>
            </a:endParaRPr>
          </a:p>
        </p:txBody>
      </p:sp>
      <p:sp>
        <p:nvSpPr>
          <p:cNvPr id="29" name="Rectangle 28"/>
          <p:cNvSpPr/>
          <p:nvPr/>
        </p:nvSpPr>
        <p:spPr>
          <a:xfrm>
            <a:off x="916103" y="8192923"/>
            <a:ext cx="6129434" cy="972959"/>
          </a:xfrm>
          <a:prstGeom prst="rect">
            <a:avLst/>
          </a:prstGeom>
        </p:spPr>
        <p:txBody>
          <a:bodyPr wrap="square" lIns="487680" rIns="487680" bIns="121920">
            <a:spAutoFit/>
          </a:bodyPr>
          <a:lstStyle/>
          <a:p>
            <a:pPr marL="0" marR="0" lvl="0" indent="0" algn="r" defTabSz="2438340" rtl="0" eaLnBrk="1" fontAlgn="auto" latinLnBrk="0" hangingPunct="1">
              <a:lnSpc>
                <a:spcPct val="89000"/>
              </a:lnSpc>
              <a:spcBef>
                <a:spcPts val="0"/>
              </a:spcBef>
              <a:spcAft>
                <a:spcPts val="0"/>
              </a:spcAft>
              <a:buClrTx/>
              <a:buSzTx/>
              <a:buFontTx/>
              <a:buNone/>
              <a:tabLst/>
              <a:defRPr/>
            </a:pPr>
            <a:r>
              <a:rPr kumimoji="0" lang="en-US" sz="2934" b="0" i="0" u="none" strike="noStrike" kern="1200" cap="none" spc="0" normalizeH="0" baseline="0" noProof="0" dirty="0">
                <a:ln>
                  <a:noFill/>
                </a:ln>
                <a:solidFill>
                  <a:srgbClr val="272E3A"/>
                </a:solidFill>
                <a:effectLst/>
                <a:uLnTx/>
                <a:uFillTx/>
                <a:latin typeface="Open Sans Light"/>
                <a:ea typeface="+mn-ea"/>
                <a:cs typeface="+mn-cs"/>
              </a:rPr>
              <a:t>Lorem ipsum dolor sit amet, </a:t>
            </a:r>
            <a:r>
              <a:rPr kumimoji="0" lang="en-US" sz="2934" b="0" i="0" u="none" strike="noStrike" kern="1200" cap="none" spc="0" normalizeH="0" baseline="0" noProof="0" dirty="0" err="1">
                <a:ln>
                  <a:noFill/>
                </a:ln>
                <a:solidFill>
                  <a:srgbClr val="272E3A"/>
                </a:solidFill>
                <a:effectLst/>
                <a:uLnTx/>
                <a:uFillTx/>
                <a:latin typeface="Open Sans Light"/>
                <a:ea typeface="+mn-ea"/>
                <a:cs typeface="+mn-cs"/>
              </a:rPr>
              <a:t>consectetur</a:t>
            </a:r>
            <a:r>
              <a:rPr kumimoji="0" lang="en-US" sz="2934" b="0" i="0" u="none" strike="noStrike" kern="1200" cap="none" spc="0" normalizeH="0" baseline="0" noProof="0" dirty="0">
                <a:ln>
                  <a:noFill/>
                </a:ln>
                <a:solidFill>
                  <a:srgbClr val="272E3A"/>
                </a:solidFill>
                <a:effectLst/>
                <a:uLnTx/>
                <a:uFillTx/>
                <a:latin typeface="Open Sans Light"/>
                <a:ea typeface="+mn-ea"/>
                <a:cs typeface="+mn-cs"/>
              </a:rPr>
              <a:t> </a:t>
            </a:r>
            <a:r>
              <a:rPr kumimoji="0" lang="en-US" sz="2934" b="0" i="0" u="none" strike="noStrike" kern="1200" cap="none" spc="0" normalizeH="0" baseline="0" noProof="0" dirty="0" err="1">
                <a:ln>
                  <a:noFill/>
                </a:ln>
                <a:solidFill>
                  <a:srgbClr val="272E3A"/>
                </a:solidFill>
                <a:effectLst/>
                <a:uLnTx/>
                <a:uFillTx/>
                <a:latin typeface="Open Sans Light"/>
                <a:ea typeface="+mn-ea"/>
                <a:cs typeface="+mn-cs"/>
              </a:rPr>
              <a:t>adipiscing</a:t>
            </a:r>
            <a:r>
              <a:rPr kumimoji="0" lang="en-US" sz="2934" b="0" i="0" u="none" strike="noStrike" kern="1200" cap="none" spc="0" normalizeH="0" baseline="0" noProof="0" dirty="0">
                <a:ln>
                  <a:noFill/>
                </a:ln>
                <a:solidFill>
                  <a:srgbClr val="272E3A"/>
                </a:solidFill>
                <a:effectLst/>
                <a:uLnTx/>
                <a:uFillTx/>
                <a:latin typeface="Open Sans Light"/>
                <a:ea typeface="+mn-ea"/>
                <a:cs typeface="+mn-cs"/>
              </a:rPr>
              <a:t> </a:t>
            </a:r>
            <a:r>
              <a:rPr kumimoji="0" lang="en-US" sz="2934" b="0" i="0" u="none" strike="noStrike" kern="1200" cap="none" spc="0" normalizeH="0" baseline="0" noProof="0" dirty="0" err="1">
                <a:ln>
                  <a:noFill/>
                </a:ln>
                <a:solidFill>
                  <a:srgbClr val="272E3A"/>
                </a:solidFill>
                <a:effectLst/>
                <a:uLnTx/>
                <a:uFillTx/>
                <a:latin typeface="Open Sans Light"/>
                <a:ea typeface="+mn-ea"/>
                <a:cs typeface="+mn-cs"/>
              </a:rPr>
              <a:t>elit</a:t>
            </a:r>
            <a:endParaRPr kumimoji="0" lang="en-US" sz="2934" b="0" i="0" u="none" strike="noStrike" kern="1200" cap="none" spc="0" normalizeH="0" baseline="0" noProof="0" dirty="0">
              <a:ln>
                <a:noFill/>
              </a:ln>
              <a:solidFill>
                <a:srgbClr val="272E3A"/>
              </a:solidFill>
              <a:effectLst/>
              <a:uLnTx/>
              <a:uFillTx/>
              <a:latin typeface="Open Sans Light"/>
              <a:ea typeface="+mn-ea"/>
              <a:cs typeface="+mn-cs"/>
            </a:endParaRPr>
          </a:p>
        </p:txBody>
      </p:sp>
      <p:sp>
        <p:nvSpPr>
          <p:cNvPr id="30" name="Rectangle 29"/>
          <p:cNvSpPr/>
          <p:nvPr/>
        </p:nvSpPr>
        <p:spPr>
          <a:xfrm>
            <a:off x="17391825" y="5684575"/>
            <a:ext cx="6129434" cy="972959"/>
          </a:xfrm>
          <a:prstGeom prst="rect">
            <a:avLst/>
          </a:prstGeom>
        </p:spPr>
        <p:txBody>
          <a:bodyPr wrap="square" lIns="487680" rIns="487680" bIns="121920">
            <a:spAutoFit/>
          </a:bodyPr>
          <a:lstStyle/>
          <a:p>
            <a:pPr marL="0" marR="0" lvl="0" indent="0" algn="l" defTabSz="2438340" rtl="0" eaLnBrk="1" fontAlgn="auto" latinLnBrk="0" hangingPunct="1">
              <a:lnSpc>
                <a:spcPct val="89000"/>
              </a:lnSpc>
              <a:spcBef>
                <a:spcPts val="0"/>
              </a:spcBef>
              <a:spcAft>
                <a:spcPts val="0"/>
              </a:spcAft>
              <a:buClrTx/>
              <a:buSzTx/>
              <a:buFontTx/>
              <a:buNone/>
              <a:tabLst/>
              <a:defRPr/>
            </a:pPr>
            <a:r>
              <a:rPr kumimoji="0" lang="en-US" sz="2934" b="0" i="0" u="none" strike="noStrike" kern="1200" cap="none" spc="0" normalizeH="0" baseline="0" noProof="0" dirty="0">
                <a:ln>
                  <a:noFill/>
                </a:ln>
                <a:solidFill>
                  <a:srgbClr val="272E3A"/>
                </a:solidFill>
                <a:effectLst/>
                <a:uLnTx/>
                <a:uFillTx/>
                <a:latin typeface="Open Sans Light"/>
                <a:ea typeface="+mn-ea"/>
                <a:cs typeface="+mn-cs"/>
              </a:rPr>
              <a:t>Lorem ipsum dolor sit amet, </a:t>
            </a:r>
            <a:r>
              <a:rPr kumimoji="0" lang="en-US" sz="2934" b="0" i="0" u="none" strike="noStrike" kern="1200" cap="none" spc="0" normalizeH="0" baseline="0" noProof="0" dirty="0" err="1">
                <a:ln>
                  <a:noFill/>
                </a:ln>
                <a:solidFill>
                  <a:srgbClr val="272E3A"/>
                </a:solidFill>
                <a:effectLst/>
                <a:uLnTx/>
                <a:uFillTx/>
                <a:latin typeface="Open Sans Light"/>
                <a:ea typeface="+mn-ea"/>
                <a:cs typeface="+mn-cs"/>
              </a:rPr>
              <a:t>consectetur</a:t>
            </a:r>
            <a:r>
              <a:rPr kumimoji="0" lang="en-US" sz="2934" b="0" i="0" u="none" strike="noStrike" kern="1200" cap="none" spc="0" normalizeH="0" baseline="0" noProof="0" dirty="0">
                <a:ln>
                  <a:noFill/>
                </a:ln>
                <a:solidFill>
                  <a:srgbClr val="272E3A"/>
                </a:solidFill>
                <a:effectLst/>
                <a:uLnTx/>
                <a:uFillTx/>
                <a:latin typeface="Open Sans Light"/>
                <a:ea typeface="+mn-ea"/>
                <a:cs typeface="+mn-cs"/>
              </a:rPr>
              <a:t> </a:t>
            </a:r>
            <a:r>
              <a:rPr kumimoji="0" lang="en-US" sz="2934" b="0" i="0" u="none" strike="noStrike" kern="1200" cap="none" spc="0" normalizeH="0" baseline="0" noProof="0" dirty="0" err="1">
                <a:ln>
                  <a:noFill/>
                </a:ln>
                <a:solidFill>
                  <a:srgbClr val="272E3A"/>
                </a:solidFill>
                <a:effectLst/>
                <a:uLnTx/>
                <a:uFillTx/>
                <a:latin typeface="Open Sans Light"/>
                <a:ea typeface="+mn-ea"/>
                <a:cs typeface="+mn-cs"/>
              </a:rPr>
              <a:t>adipiscing</a:t>
            </a:r>
            <a:r>
              <a:rPr kumimoji="0" lang="en-US" sz="2934" b="0" i="0" u="none" strike="noStrike" kern="1200" cap="none" spc="0" normalizeH="0" baseline="0" noProof="0" dirty="0">
                <a:ln>
                  <a:noFill/>
                </a:ln>
                <a:solidFill>
                  <a:srgbClr val="272E3A"/>
                </a:solidFill>
                <a:effectLst/>
                <a:uLnTx/>
                <a:uFillTx/>
                <a:latin typeface="Open Sans Light"/>
                <a:ea typeface="+mn-ea"/>
                <a:cs typeface="+mn-cs"/>
              </a:rPr>
              <a:t> </a:t>
            </a:r>
            <a:r>
              <a:rPr kumimoji="0" lang="en-US" sz="2934" b="0" i="0" u="none" strike="noStrike" kern="1200" cap="none" spc="0" normalizeH="0" baseline="0" noProof="0" dirty="0" err="1">
                <a:ln>
                  <a:noFill/>
                </a:ln>
                <a:solidFill>
                  <a:srgbClr val="272E3A"/>
                </a:solidFill>
                <a:effectLst/>
                <a:uLnTx/>
                <a:uFillTx/>
                <a:latin typeface="Open Sans Light"/>
                <a:ea typeface="+mn-ea"/>
                <a:cs typeface="+mn-cs"/>
              </a:rPr>
              <a:t>elit</a:t>
            </a:r>
            <a:endParaRPr kumimoji="0" lang="en-US" sz="2934" b="0" i="0" u="none" strike="noStrike" kern="1200" cap="none" spc="0" normalizeH="0" baseline="0" noProof="0" dirty="0">
              <a:ln>
                <a:noFill/>
              </a:ln>
              <a:solidFill>
                <a:srgbClr val="272E3A"/>
              </a:solidFill>
              <a:effectLst/>
              <a:uLnTx/>
              <a:uFillTx/>
              <a:latin typeface="Open Sans Light"/>
              <a:ea typeface="+mn-ea"/>
              <a:cs typeface="+mn-cs"/>
            </a:endParaRPr>
          </a:p>
        </p:txBody>
      </p:sp>
      <p:sp>
        <p:nvSpPr>
          <p:cNvPr id="31" name="Rectangle 30"/>
          <p:cNvSpPr/>
          <p:nvPr/>
        </p:nvSpPr>
        <p:spPr>
          <a:xfrm>
            <a:off x="17391825" y="10653551"/>
            <a:ext cx="6129434" cy="972959"/>
          </a:xfrm>
          <a:prstGeom prst="rect">
            <a:avLst/>
          </a:prstGeom>
        </p:spPr>
        <p:txBody>
          <a:bodyPr wrap="square" lIns="487680" rIns="487680" bIns="121920">
            <a:spAutoFit/>
          </a:bodyPr>
          <a:lstStyle/>
          <a:p>
            <a:pPr marL="0" marR="0" lvl="0" indent="0" algn="l" defTabSz="2438340" rtl="0" eaLnBrk="1" fontAlgn="auto" latinLnBrk="0" hangingPunct="1">
              <a:lnSpc>
                <a:spcPct val="89000"/>
              </a:lnSpc>
              <a:spcBef>
                <a:spcPts val="0"/>
              </a:spcBef>
              <a:spcAft>
                <a:spcPts val="0"/>
              </a:spcAft>
              <a:buClrTx/>
              <a:buSzTx/>
              <a:buFontTx/>
              <a:buNone/>
              <a:tabLst/>
              <a:defRPr/>
            </a:pPr>
            <a:r>
              <a:rPr kumimoji="0" lang="en-US" sz="2934" b="0" i="0" u="none" strike="noStrike" kern="1200" cap="none" spc="0" normalizeH="0" baseline="0" noProof="0" dirty="0">
                <a:ln>
                  <a:noFill/>
                </a:ln>
                <a:solidFill>
                  <a:srgbClr val="272E3A"/>
                </a:solidFill>
                <a:effectLst/>
                <a:uLnTx/>
                <a:uFillTx/>
                <a:latin typeface="Open Sans Light"/>
                <a:ea typeface="+mn-ea"/>
                <a:cs typeface="+mn-cs"/>
              </a:rPr>
              <a:t>Lorem ipsum dolor sit amet, </a:t>
            </a:r>
            <a:r>
              <a:rPr kumimoji="0" lang="en-US" sz="2934" b="0" i="0" u="none" strike="noStrike" kern="1200" cap="none" spc="0" normalizeH="0" baseline="0" noProof="0" dirty="0" err="1">
                <a:ln>
                  <a:noFill/>
                </a:ln>
                <a:solidFill>
                  <a:srgbClr val="272E3A"/>
                </a:solidFill>
                <a:effectLst/>
                <a:uLnTx/>
                <a:uFillTx/>
                <a:latin typeface="Open Sans Light"/>
                <a:ea typeface="+mn-ea"/>
                <a:cs typeface="+mn-cs"/>
              </a:rPr>
              <a:t>consectetur</a:t>
            </a:r>
            <a:r>
              <a:rPr kumimoji="0" lang="en-US" sz="2934" b="0" i="0" u="none" strike="noStrike" kern="1200" cap="none" spc="0" normalizeH="0" baseline="0" noProof="0" dirty="0">
                <a:ln>
                  <a:noFill/>
                </a:ln>
                <a:solidFill>
                  <a:srgbClr val="272E3A"/>
                </a:solidFill>
                <a:effectLst/>
                <a:uLnTx/>
                <a:uFillTx/>
                <a:latin typeface="Open Sans Light"/>
                <a:ea typeface="+mn-ea"/>
                <a:cs typeface="+mn-cs"/>
              </a:rPr>
              <a:t> </a:t>
            </a:r>
            <a:r>
              <a:rPr kumimoji="0" lang="en-US" sz="2934" b="0" i="0" u="none" strike="noStrike" kern="1200" cap="none" spc="0" normalizeH="0" baseline="0" noProof="0" dirty="0" err="1">
                <a:ln>
                  <a:noFill/>
                </a:ln>
                <a:solidFill>
                  <a:srgbClr val="272E3A"/>
                </a:solidFill>
                <a:effectLst/>
                <a:uLnTx/>
                <a:uFillTx/>
                <a:latin typeface="Open Sans Light"/>
                <a:ea typeface="+mn-ea"/>
                <a:cs typeface="+mn-cs"/>
              </a:rPr>
              <a:t>adipiscing</a:t>
            </a:r>
            <a:r>
              <a:rPr kumimoji="0" lang="en-US" sz="2934" b="0" i="0" u="none" strike="noStrike" kern="1200" cap="none" spc="0" normalizeH="0" baseline="0" noProof="0" dirty="0">
                <a:ln>
                  <a:noFill/>
                </a:ln>
                <a:solidFill>
                  <a:srgbClr val="272E3A"/>
                </a:solidFill>
                <a:effectLst/>
                <a:uLnTx/>
                <a:uFillTx/>
                <a:latin typeface="Open Sans Light"/>
                <a:ea typeface="+mn-ea"/>
                <a:cs typeface="+mn-cs"/>
              </a:rPr>
              <a:t> </a:t>
            </a:r>
            <a:r>
              <a:rPr kumimoji="0" lang="en-US" sz="2934" b="0" i="0" u="none" strike="noStrike" kern="1200" cap="none" spc="0" normalizeH="0" baseline="0" noProof="0" dirty="0" err="1">
                <a:ln>
                  <a:noFill/>
                </a:ln>
                <a:solidFill>
                  <a:srgbClr val="272E3A"/>
                </a:solidFill>
                <a:effectLst/>
                <a:uLnTx/>
                <a:uFillTx/>
                <a:latin typeface="Open Sans Light"/>
                <a:ea typeface="+mn-ea"/>
                <a:cs typeface="+mn-cs"/>
              </a:rPr>
              <a:t>elit</a:t>
            </a:r>
            <a:endParaRPr kumimoji="0" lang="en-US" sz="2934" b="0" i="0" u="none" strike="noStrike" kern="1200" cap="none" spc="0" normalizeH="0" baseline="0" noProof="0" dirty="0">
              <a:ln>
                <a:noFill/>
              </a:ln>
              <a:solidFill>
                <a:srgbClr val="272E3A"/>
              </a:solidFill>
              <a:effectLst/>
              <a:uLnTx/>
              <a:uFillTx/>
              <a:latin typeface="Open Sans Light"/>
              <a:ea typeface="+mn-ea"/>
              <a:cs typeface="+mn-cs"/>
            </a:endParaRPr>
          </a:p>
        </p:txBody>
      </p:sp>
      <p:sp>
        <p:nvSpPr>
          <p:cNvPr id="36" name="TextBox 35">
            <a:extLst>
              <a:ext uri="{FF2B5EF4-FFF2-40B4-BE49-F238E27FC236}">
                <a16:creationId xmlns:a16="http://schemas.microsoft.com/office/drawing/2014/main" id="{C63E3B41-2A03-40FF-97BE-E0D0621F453C}"/>
              </a:ext>
            </a:extLst>
          </p:cNvPr>
          <p:cNvSpPr txBox="1"/>
          <p:nvPr/>
        </p:nvSpPr>
        <p:spPr>
          <a:xfrm>
            <a:off x="-7593259" y="-1318975"/>
            <a:ext cx="5842177" cy="830997"/>
          </a:xfrm>
          <a:prstGeom prst="rect">
            <a:avLst/>
          </a:prstGeom>
          <a:noFill/>
        </p:spPr>
        <p:txBody>
          <a:bodyPr wrap="none" rtlCol="0">
            <a:spAutoFit/>
          </a:bodyPr>
          <a:lstStyle/>
          <a:p>
            <a:pPr marL="0" marR="0" lvl="0" indent="0" algn="l" defTabSz="243834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57565A"/>
                </a:solidFill>
                <a:effectLst/>
                <a:uLnTx/>
                <a:uFillTx/>
                <a:latin typeface="Open Sans Light"/>
                <a:ea typeface="+mn-ea"/>
                <a:cs typeface="+mn-cs"/>
              </a:rPr>
              <a:t>Accent: 1, 3, 5, text 2</a:t>
            </a:r>
          </a:p>
        </p:txBody>
      </p:sp>
    </p:spTree>
    <p:custDataLst>
      <p:tags r:id="rId1"/>
    </p:custDataLst>
    <p:extLst>
      <p:ext uri="{BB962C8B-B14F-4D97-AF65-F5344CB8AC3E}">
        <p14:creationId xmlns:p14="http://schemas.microsoft.com/office/powerpoint/2010/main" val="230091507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14:presetBounceEnd="55556">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5556">
                                          <p:cBhvr additive="base">
                                            <p:cTn id="7" dur="900" fill="hold"/>
                                            <p:tgtEl>
                                              <p:spTgt spid="4"/>
                                            </p:tgtEl>
                                            <p:attrNameLst>
                                              <p:attrName>ppt_x</p:attrName>
                                            </p:attrNameLst>
                                          </p:cBhvr>
                                          <p:tavLst>
                                            <p:tav tm="0">
                                              <p:val>
                                                <p:strVal val="#ppt_x"/>
                                              </p:val>
                                            </p:tav>
                                            <p:tav tm="100000">
                                              <p:val>
                                                <p:strVal val="#ppt_x"/>
                                              </p:val>
                                            </p:tav>
                                          </p:tavLst>
                                        </p:anim>
                                        <p:anim calcmode="lin" valueType="num" p14:bounceEnd="55556">
                                          <p:cBhvr additive="base">
                                            <p:cTn id="8" dur="9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55556">
                                      <p:stCondLst>
                                        <p:cond delay="300"/>
                                      </p:stCondLst>
                                      <p:childTnLst>
                                        <p:set>
                                          <p:cBhvr>
                                            <p:cTn id="10" dur="1" fill="hold">
                                              <p:stCondLst>
                                                <p:cond delay="0"/>
                                              </p:stCondLst>
                                            </p:cTn>
                                            <p:tgtEl>
                                              <p:spTgt spid="22"/>
                                            </p:tgtEl>
                                            <p:attrNameLst>
                                              <p:attrName>style.visibility</p:attrName>
                                            </p:attrNameLst>
                                          </p:cBhvr>
                                          <p:to>
                                            <p:strVal val="visible"/>
                                          </p:to>
                                        </p:set>
                                        <p:anim calcmode="lin" valueType="num" p14:bounceEnd="55556">
                                          <p:cBhvr additive="base">
                                            <p:cTn id="11" dur="1000" fill="hold"/>
                                            <p:tgtEl>
                                              <p:spTgt spid="22"/>
                                            </p:tgtEl>
                                            <p:attrNameLst>
                                              <p:attrName>ppt_x</p:attrName>
                                            </p:attrNameLst>
                                          </p:cBhvr>
                                          <p:tavLst>
                                            <p:tav tm="0">
                                              <p:val>
                                                <p:strVal val="#ppt_x"/>
                                              </p:val>
                                            </p:tav>
                                            <p:tav tm="100000">
                                              <p:val>
                                                <p:strVal val="#ppt_x"/>
                                              </p:val>
                                            </p:tav>
                                          </p:tavLst>
                                        </p:anim>
                                        <p:anim calcmode="lin" valueType="num" p14:bounceEnd="55556">
                                          <p:cBhvr additive="base">
                                            <p:cTn id="12" dur="1000" fill="hold"/>
                                            <p:tgtEl>
                                              <p:spTgt spid="22"/>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55556">
                                      <p:stCondLst>
                                        <p:cond delay="600"/>
                                      </p:stCondLst>
                                      <p:childTnLst>
                                        <p:set>
                                          <p:cBhvr>
                                            <p:cTn id="14" dur="1" fill="hold">
                                              <p:stCondLst>
                                                <p:cond delay="0"/>
                                              </p:stCondLst>
                                            </p:cTn>
                                            <p:tgtEl>
                                              <p:spTgt spid="21"/>
                                            </p:tgtEl>
                                            <p:attrNameLst>
                                              <p:attrName>style.visibility</p:attrName>
                                            </p:attrNameLst>
                                          </p:cBhvr>
                                          <p:to>
                                            <p:strVal val="visible"/>
                                          </p:to>
                                        </p:set>
                                        <p:anim calcmode="lin" valueType="num" p14:bounceEnd="55556">
                                          <p:cBhvr additive="base">
                                            <p:cTn id="15" dur="1100" fill="hold"/>
                                            <p:tgtEl>
                                              <p:spTgt spid="21"/>
                                            </p:tgtEl>
                                            <p:attrNameLst>
                                              <p:attrName>ppt_x</p:attrName>
                                            </p:attrNameLst>
                                          </p:cBhvr>
                                          <p:tavLst>
                                            <p:tav tm="0">
                                              <p:val>
                                                <p:strVal val="#ppt_x"/>
                                              </p:val>
                                            </p:tav>
                                            <p:tav tm="100000">
                                              <p:val>
                                                <p:strVal val="#ppt_x"/>
                                              </p:val>
                                            </p:tav>
                                          </p:tavLst>
                                        </p:anim>
                                        <p:anim calcmode="lin" valueType="num" p14:bounceEnd="55556">
                                          <p:cBhvr additive="base">
                                            <p:cTn id="16" dur="1100" fill="hold"/>
                                            <p:tgtEl>
                                              <p:spTgt spid="21"/>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55556">
                                      <p:stCondLst>
                                        <p:cond delay="1000"/>
                                      </p:stCondLst>
                                      <p:childTnLst>
                                        <p:set>
                                          <p:cBhvr>
                                            <p:cTn id="18" dur="1" fill="hold">
                                              <p:stCondLst>
                                                <p:cond delay="0"/>
                                              </p:stCondLst>
                                            </p:cTn>
                                            <p:tgtEl>
                                              <p:spTgt spid="7"/>
                                            </p:tgtEl>
                                            <p:attrNameLst>
                                              <p:attrName>style.visibility</p:attrName>
                                            </p:attrNameLst>
                                          </p:cBhvr>
                                          <p:to>
                                            <p:strVal val="visible"/>
                                          </p:to>
                                        </p:set>
                                        <p:anim calcmode="lin" valueType="num" p14:bounceEnd="55556">
                                          <p:cBhvr additive="base">
                                            <p:cTn id="19" dur="1200" fill="hold"/>
                                            <p:tgtEl>
                                              <p:spTgt spid="7"/>
                                            </p:tgtEl>
                                            <p:attrNameLst>
                                              <p:attrName>ppt_x</p:attrName>
                                            </p:attrNameLst>
                                          </p:cBhvr>
                                          <p:tavLst>
                                            <p:tav tm="0">
                                              <p:val>
                                                <p:strVal val="#ppt_x"/>
                                              </p:val>
                                            </p:tav>
                                            <p:tav tm="100000">
                                              <p:val>
                                                <p:strVal val="#ppt_x"/>
                                              </p:val>
                                            </p:tav>
                                          </p:tavLst>
                                        </p:anim>
                                        <p:anim calcmode="lin" valueType="num" p14:bounceEnd="55556">
                                          <p:cBhvr additive="base">
                                            <p:cTn id="20" dur="1200" fill="hold"/>
                                            <p:tgtEl>
                                              <p:spTgt spid="7"/>
                                            </p:tgtEl>
                                            <p:attrNameLst>
                                              <p:attrName>ppt_y</p:attrName>
                                            </p:attrNameLst>
                                          </p:cBhvr>
                                          <p:tavLst>
                                            <p:tav tm="0">
                                              <p:val>
                                                <p:strVal val="0-#ppt_h/2"/>
                                              </p:val>
                                            </p:tav>
                                            <p:tav tm="100000">
                                              <p:val>
                                                <p:strVal val="#ppt_y"/>
                                              </p:val>
                                            </p:tav>
                                          </p:tavLst>
                                        </p:anim>
                                      </p:childTnLst>
                                    </p:cTn>
                                  </p:par>
                                  <p:par>
                                    <p:cTn id="21" presetID="10" presetClass="entr" presetSubtype="0" fill="hold" nodeType="withEffect">
                                      <p:stCondLst>
                                        <p:cond delay="60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6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nodeType="withEffect">
                                      <p:stCondLst>
                                        <p:cond delay="60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grpId="0" nodeType="withEffect">
                                      <p:stCondLst>
                                        <p:cond delay="60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par>
                                    <p:cTn id="33" presetID="10" presetClass="entr" presetSubtype="0" fill="hold" grpId="0" nodeType="withEffect">
                                      <p:stCondLst>
                                        <p:cond delay="90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nodeType="withEffect">
                                      <p:stCondLst>
                                        <p:cond delay="90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nodeType="withEffect">
                                      <p:stCondLst>
                                        <p:cond delay="90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90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par>
                                    <p:cTn id="45" presetID="10" presetClass="entr" presetSubtype="0" fill="hold" grpId="0" nodeType="withEffect">
                                      <p:stCondLst>
                                        <p:cond delay="120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nodeType="withEffect">
                                      <p:stCondLst>
                                        <p:cond delay="120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nodeType="withEffect">
                                      <p:stCondLst>
                                        <p:cond delay="12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10" presetClass="entr" presetSubtype="0" fill="hold" grpId="0" nodeType="withEffect">
                                      <p:stCondLst>
                                        <p:cond delay="120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par>
                                    <p:cTn id="57" presetID="10" presetClass="entr" presetSubtype="0" fill="hold" grpId="0" nodeType="withEffect">
                                      <p:stCondLst>
                                        <p:cond delay="150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par>
                                    <p:cTn id="60" presetID="10" presetClass="entr" presetSubtype="0" fill="hold" nodeType="withEffect">
                                      <p:stCondLst>
                                        <p:cond delay="150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par>
                                    <p:cTn id="63" presetID="10" presetClass="entr" presetSubtype="0" fill="hold" nodeType="withEffect">
                                      <p:stCondLst>
                                        <p:cond delay="150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par>
                                    <p:cTn id="66" presetID="10" presetClass="entr" presetSubtype="0" fill="hold" grpId="0" nodeType="withEffect">
                                      <p:stCondLst>
                                        <p:cond delay="150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 grpId="0" animBg="1"/>
          <p:bldP spid="22" grpId="0" animBg="1"/>
          <p:bldP spid="4" grpId="0" animBg="1"/>
          <p:bldP spid="10" grpId="0" animBg="1"/>
          <p:bldP spid="11" grpId="0" animBg="1"/>
          <p:bldP spid="12" grpId="0" animBg="1"/>
          <p:bldP spid="13" grpId="0" animBg="1"/>
          <p:bldP spid="27" grpId="0"/>
          <p:bldP spid="29" grpId="0"/>
          <p:bldP spid="30" grpId="0"/>
          <p:bldP spid="31"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900" fill="hold"/>
                                            <p:tgtEl>
                                              <p:spTgt spid="4"/>
                                            </p:tgtEl>
                                            <p:attrNameLst>
                                              <p:attrName>ppt_x</p:attrName>
                                            </p:attrNameLst>
                                          </p:cBhvr>
                                          <p:tavLst>
                                            <p:tav tm="0">
                                              <p:val>
                                                <p:strVal val="#ppt_x"/>
                                              </p:val>
                                            </p:tav>
                                            <p:tav tm="100000">
                                              <p:val>
                                                <p:strVal val="#ppt_x"/>
                                              </p:val>
                                            </p:tav>
                                          </p:tavLst>
                                        </p:anim>
                                        <p:anim calcmode="lin" valueType="num">
                                          <p:cBhvr additive="base">
                                            <p:cTn id="8" dur="9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3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000" fill="hold"/>
                                            <p:tgtEl>
                                              <p:spTgt spid="22"/>
                                            </p:tgtEl>
                                            <p:attrNameLst>
                                              <p:attrName>ppt_x</p:attrName>
                                            </p:attrNameLst>
                                          </p:cBhvr>
                                          <p:tavLst>
                                            <p:tav tm="0">
                                              <p:val>
                                                <p:strVal val="#ppt_x"/>
                                              </p:val>
                                            </p:tav>
                                            <p:tav tm="100000">
                                              <p:val>
                                                <p:strVal val="#ppt_x"/>
                                              </p:val>
                                            </p:tav>
                                          </p:tavLst>
                                        </p:anim>
                                        <p:anim calcmode="lin" valueType="num">
                                          <p:cBhvr additive="base">
                                            <p:cTn id="12" dur="1000" fill="hold"/>
                                            <p:tgtEl>
                                              <p:spTgt spid="22"/>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6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1100" fill="hold"/>
                                            <p:tgtEl>
                                              <p:spTgt spid="21"/>
                                            </p:tgtEl>
                                            <p:attrNameLst>
                                              <p:attrName>ppt_x</p:attrName>
                                            </p:attrNameLst>
                                          </p:cBhvr>
                                          <p:tavLst>
                                            <p:tav tm="0">
                                              <p:val>
                                                <p:strVal val="#ppt_x"/>
                                              </p:val>
                                            </p:tav>
                                            <p:tav tm="100000">
                                              <p:val>
                                                <p:strVal val="#ppt_x"/>
                                              </p:val>
                                            </p:tav>
                                          </p:tavLst>
                                        </p:anim>
                                        <p:anim calcmode="lin" valueType="num">
                                          <p:cBhvr additive="base">
                                            <p:cTn id="16" dur="1100" fill="hold"/>
                                            <p:tgtEl>
                                              <p:spTgt spid="21"/>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10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200" fill="hold"/>
                                            <p:tgtEl>
                                              <p:spTgt spid="7"/>
                                            </p:tgtEl>
                                            <p:attrNameLst>
                                              <p:attrName>ppt_x</p:attrName>
                                            </p:attrNameLst>
                                          </p:cBhvr>
                                          <p:tavLst>
                                            <p:tav tm="0">
                                              <p:val>
                                                <p:strVal val="#ppt_x"/>
                                              </p:val>
                                            </p:tav>
                                            <p:tav tm="100000">
                                              <p:val>
                                                <p:strVal val="#ppt_x"/>
                                              </p:val>
                                            </p:tav>
                                          </p:tavLst>
                                        </p:anim>
                                        <p:anim calcmode="lin" valueType="num">
                                          <p:cBhvr additive="base">
                                            <p:cTn id="20" dur="1200" fill="hold"/>
                                            <p:tgtEl>
                                              <p:spTgt spid="7"/>
                                            </p:tgtEl>
                                            <p:attrNameLst>
                                              <p:attrName>ppt_y</p:attrName>
                                            </p:attrNameLst>
                                          </p:cBhvr>
                                          <p:tavLst>
                                            <p:tav tm="0">
                                              <p:val>
                                                <p:strVal val="0-#ppt_h/2"/>
                                              </p:val>
                                            </p:tav>
                                            <p:tav tm="100000">
                                              <p:val>
                                                <p:strVal val="#ppt_y"/>
                                              </p:val>
                                            </p:tav>
                                          </p:tavLst>
                                        </p:anim>
                                      </p:childTnLst>
                                    </p:cTn>
                                  </p:par>
                                  <p:par>
                                    <p:cTn id="21" presetID="10" presetClass="entr" presetSubtype="0" fill="hold" nodeType="withEffect">
                                      <p:stCondLst>
                                        <p:cond delay="60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6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nodeType="withEffect">
                                      <p:stCondLst>
                                        <p:cond delay="60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grpId="0" nodeType="withEffect">
                                      <p:stCondLst>
                                        <p:cond delay="60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par>
                                    <p:cTn id="33" presetID="10" presetClass="entr" presetSubtype="0" fill="hold" grpId="0" nodeType="withEffect">
                                      <p:stCondLst>
                                        <p:cond delay="90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nodeType="withEffect">
                                      <p:stCondLst>
                                        <p:cond delay="90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nodeType="withEffect">
                                      <p:stCondLst>
                                        <p:cond delay="90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90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par>
                                    <p:cTn id="45" presetID="10" presetClass="entr" presetSubtype="0" fill="hold" grpId="0" nodeType="withEffect">
                                      <p:stCondLst>
                                        <p:cond delay="120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nodeType="withEffect">
                                      <p:stCondLst>
                                        <p:cond delay="120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nodeType="withEffect">
                                      <p:stCondLst>
                                        <p:cond delay="12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10" presetClass="entr" presetSubtype="0" fill="hold" grpId="0" nodeType="withEffect">
                                      <p:stCondLst>
                                        <p:cond delay="120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par>
                                    <p:cTn id="57" presetID="10" presetClass="entr" presetSubtype="0" fill="hold" grpId="0" nodeType="withEffect">
                                      <p:stCondLst>
                                        <p:cond delay="150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par>
                                    <p:cTn id="60" presetID="10" presetClass="entr" presetSubtype="0" fill="hold" nodeType="withEffect">
                                      <p:stCondLst>
                                        <p:cond delay="150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par>
                                    <p:cTn id="63" presetID="10" presetClass="entr" presetSubtype="0" fill="hold" nodeType="withEffect">
                                      <p:stCondLst>
                                        <p:cond delay="150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par>
                                    <p:cTn id="66" presetID="10" presetClass="entr" presetSubtype="0" fill="hold" grpId="0" nodeType="withEffect">
                                      <p:stCondLst>
                                        <p:cond delay="150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 grpId="0" animBg="1"/>
          <p:bldP spid="22" grpId="0" animBg="1"/>
          <p:bldP spid="4" grpId="0" animBg="1"/>
          <p:bldP spid="10" grpId="0" animBg="1"/>
          <p:bldP spid="11" grpId="0" animBg="1"/>
          <p:bldP spid="12" grpId="0" animBg="1"/>
          <p:bldP spid="13" grpId="0" animBg="1"/>
          <p:bldP spid="27" grpId="0"/>
          <p:bldP spid="29" grpId="0"/>
          <p:bldP spid="30" grpId="0"/>
          <p:bldP spid="31"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6" name="Straight Connector 85"/>
          <p:cNvCxnSpPr>
            <a:stCxn id="83" idx="4"/>
            <a:endCxn id="84" idx="0"/>
          </p:cNvCxnSpPr>
          <p:nvPr/>
        </p:nvCxnSpPr>
        <p:spPr>
          <a:xfrm>
            <a:off x="21787912" y="5557057"/>
            <a:ext cx="0" cy="3912114"/>
          </a:xfrm>
          <a:prstGeom prst="line">
            <a:avLst/>
          </a:prstGeom>
          <a:ln>
            <a:solidFill>
              <a:srgbClr val="BFBFBF"/>
            </a:solidFill>
          </a:ln>
          <a:effectLst/>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9941306" y="8693784"/>
            <a:ext cx="1936320" cy="193632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6" name="Oval 5"/>
          <p:cNvSpPr/>
          <p:nvPr/>
        </p:nvSpPr>
        <p:spPr>
          <a:xfrm>
            <a:off x="11086679" y="6693837"/>
            <a:ext cx="2093246" cy="2093246"/>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7" name="Oval 6"/>
          <p:cNvSpPr/>
          <p:nvPr/>
        </p:nvSpPr>
        <p:spPr>
          <a:xfrm>
            <a:off x="9765935" y="5803223"/>
            <a:ext cx="1224942" cy="1224942"/>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8" name="Oval 7"/>
          <p:cNvSpPr/>
          <p:nvPr/>
        </p:nvSpPr>
        <p:spPr>
          <a:xfrm>
            <a:off x="9393096" y="3979510"/>
            <a:ext cx="1450256" cy="1450256"/>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9" name="Oval 8"/>
          <p:cNvSpPr/>
          <p:nvPr/>
        </p:nvSpPr>
        <p:spPr>
          <a:xfrm>
            <a:off x="10967983" y="3943905"/>
            <a:ext cx="2522186" cy="2522186"/>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12" name="Oval 11"/>
          <p:cNvSpPr/>
          <p:nvPr/>
        </p:nvSpPr>
        <p:spPr>
          <a:xfrm>
            <a:off x="2490625" y="3513513"/>
            <a:ext cx="2522186" cy="2522186"/>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13" name="Oval 12"/>
          <p:cNvSpPr/>
          <p:nvPr/>
        </p:nvSpPr>
        <p:spPr>
          <a:xfrm>
            <a:off x="4235410" y="1329158"/>
            <a:ext cx="2326344" cy="232634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14" name="Oval 13"/>
          <p:cNvSpPr/>
          <p:nvPr/>
        </p:nvSpPr>
        <p:spPr>
          <a:xfrm>
            <a:off x="7952249" y="1283621"/>
            <a:ext cx="2522186" cy="2522186"/>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15" name="Oval 14"/>
          <p:cNvSpPr/>
          <p:nvPr/>
        </p:nvSpPr>
        <p:spPr>
          <a:xfrm>
            <a:off x="7299647" y="4551833"/>
            <a:ext cx="1434138" cy="1434138"/>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17" name="Oval 16"/>
          <p:cNvSpPr/>
          <p:nvPr/>
        </p:nvSpPr>
        <p:spPr>
          <a:xfrm>
            <a:off x="2457956" y="8051162"/>
            <a:ext cx="2326344" cy="232634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18" name="Oval 17"/>
          <p:cNvSpPr/>
          <p:nvPr/>
        </p:nvSpPr>
        <p:spPr>
          <a:xfrm>
            <a:off x="2438400" y="6218480"/>
            <a:ext cx="1692672" cy="1692672"/>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19" name="Oval 18"/>
          <p:cNvSpPr/>
          <p:nvPr/>
        </p:nvSpPr>
        <p:spPr>
          <a:xfrm>
            <a:off x="5126031" y="9243183"/>
            <a:ext cx="1691350" cy="169135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20" name="Oval 19"/>
          <p:cNvSpPr/>
          <p:nvPr/>
        </p:nvSpPr>
        <p:spPr>
          <a:xfrm>
            <a:off x="4862198" y="7672760"/>
            <a:ext cx="1109760" cy="110976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21" name="Oval 20"/>
          <p:cNvSpPr/>
          <p:nvPr/>
        </p:nvSpPr>
        <p:spPr>
          <a:xfrm>
            <a:off x="10679314" y="2825162"/>
            <a:ext cx="1109760" cy="110976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22" name="Oval 21"/>
          <p:cNvSpPr/>
          <p:nvPr/>
        </p:nvSpPr>
        <p:spPr>
          <a:xfrm>
            <a:off x="6123280" y="6553546"/>
            <a:ext cx="1109760" cy="110976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23" name="Oval 22"/>
          <p:cNvSpPr/>
          <p:nvPr/>
        </p:nvSpPr>
        <p:spPr>
          <a:xfrm>
            <a:off x="6768918" y="1467838"/>
            <a:ext cx="1109760" cy="110976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24" name="Oval 23"/>
          <p:cNvSpPr/>
          <p:nvPr/>
        </p:nvSpPr>
        <p:spPr>
          <a:xfrm>
            <a:off x="8738258" y="6763786"/>
            <a:ext cx="1109760" cy="110976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27" name="Freeform 82"/>
          <p:cNvSpPr>
            <a:spLocks/>
          </p:cNvSpPr>
          <p:nvPr/>
        </p:nvSpPr>
        <p:spPr bwMode="invGray">
          <a:xfrm>
            <a:off x="8924592" y="1927136"/>
            <a:ext cx="577504" cy="1235152"/>
          </a:xfrm>
          <a:custGeom>
            <a:avLst/>
            <a:gdLst>
              <a:gd name="T0" fmla="*/ 75 w 113"/>
              <a:gd name="T1" fmla="*/ 241 h 241"/>
              <a:gd name="T2" fmla="*/ 25 w 113"/>
              <a:gd name="T3" fmla="*/ 241 h 241"/>
              <a:gd name="T4" fmla="*/ 25 w 113"/>
              <a:gd name="T5" fmla="*/ 120 h 241"/>
              <a:gd name="T6" fmla="*/ 0 w 113"/>
              <a:gd name="T7" fmla="*/ 120 h 241"/>
              <a:gd name="T8" fmla="*/ 0 w 113"/>
              <a:gd name="T9" fmla="*/ 79 h 241"/>
              <a:gd name="T10" fmla="*/ 25 w 113"/>
              <a:gd name="T11" fmla="*/ 79 h 241"/>
              <a:gd name="T12" fmla="*/ 25 w 113"/>
              <a:gd name="T13" fmla="*/ 54 h 241"/>
              <a:gd name="T14" fmla="*/ 79 w 113"/>
              <a:gd name="T15" fmla="*/ 0 h 241"/>
              <a:gd name="T16" fmla="*/ 113 w 113"/>
              <a:gd name="T17" fmla="*/ 0 h 241"/>
              <a:gd name="T18" fmla="*/ 113 w 113"/>
              <a:gd name="T19" fmla="*/ 41 h 241"/>
              <a:gd name="T20" fmla="*/ 92 w 113"/>
              <a:gd name="T21" fmla="*/ 41 h 241"/>
              <a:gd name="T22" fmla="*/ 75 w 113"/>
              <a:gd name="T23" fmla="*/ 58 h 241"/>
              <a:gd name="T24" fmla="*/ 75 w 113"/>
              <a:gd name="T25" fmla="*/ 79 h 241"/>
              <a:gd name="T26" fmla="*/ 113 w 113"/>
              <a:gd name="T27" fmla="*/ 79 h 241"/>
              <a:gd name="T28" fmla="*/ 109 w 113"/>
              <a:gd name="T29" fmla="*/ 120 h 241"/>
              <a:gd name="T30" fmla="*/ 75 w 113"/>
              <a:gd name="T31" fmla="*/ 120 h 241"/>
              <a:gd name="T32" fmla="*/ 75 w 113"/>
              <a:gd name="T33"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241">
                <a:moveTo>
                  <a:pt x="75" y="241"/>
                </a:moveTo>
                <a:cubicBezTo>
                  <a:pt x="25" y="241"/>
                  <a:pt x="25" y="241"/>
                  <a:pt x="25" y="241"/>
                </a:cubicBezTo>
                <a:cubicBezTo>
                  <a:pt x="25" y="120"/>
                  <a:pt x="25" y="120"/>
                  <a:pt x="25" y="120"/>
                </a:cubicBezTo>
                <a:cubicBezTo>
                  <a:pt x="0" y="120"/>
                  <a:pt x="0" y="120"/>
                  <a:pt x="0" y="120"/>
                </a:cubicBezTo>
                <a:cubicBezTo>
                  <a:pt x="0" y="79"/>
                  <a:pt x="0" y="79"/>
                  <a:pt x="0" y="79"/>
                </a:cubicBezTo>
                <a:cubicBezTo>
                  <a:pt x="25" y="79"/>
                  <a:pt x="25" y="79"/>
                  <a:pt x="25" y="79"/>
                </a:cubicBezTo>
                <a:cubicBezTo>
                  <a:pt x="25" y="54"/>
                  <a:pt x="25" y="54"/>
                  <a:pt x="25" y="54"/>
                </a:cubicBezTo>
                <a:cubicBezTo>
                  <a:pt x="25" y="20"/>
                  <a:pt x="39" y="0"/>
                  <a:pt x="79" y="0"/>
                </a:cubicBezTo>
                <a:cubicBezTo>
                  <a:pt x="113" y="0"/>
                  <a:pt x="113" y="0"/>
                  <a:pt x="113" y="0"/>
                </a:cubicBezTo>
                <a:cubicBezTo>
                  <a:pt x="113" y="41"/>
                  <a:pt x="113" y="41"/>
                  <a:pt x="113" y="41"/>
                </a:cubicBezTo>
                <a:cubicBezTo>
                  <a:pt x="92" y="41"/>
                  <a:pt x="92" y="41"/>
                  <a:pt x="92" y="41"/>
                </a:cubicBezTo>
                <a:cubicBezTo>
                  <a:pt x="76" y="41"/>
                  <a:pt x="75" y="47"/>
                  <a:pt x="75" y="58"/>
                </a:cubicBezTo>
                <a:cubicBezTo>
                  <a:pt x="75" y="79"/>
                  <a:pt x="75" y="79"/>
                  <a:pt x="75" y="79"/>
                </a:cubicBezTo>
                <a:cubicBezTo>
                  <a:pt x="113" y="79"/>
                  <a:pt x="113" y="79"/>
                  <a:pt x="113" y="79"/>
                </a:cubicBezTo>
                <a:cubicBezTo>
                  <a:pt x="109" y="120"/>
                  <a:pt x="109" y="120"/>
                  <a:pt x="109" y="120"/>
                </a:cubicBezTo>
                <a:cubicBezTo>
                  <a:pt x="75" y="120"/>
                  <a:pt x="75" y="120"/>
                  <a:pt x="75" y="120"/>
                </a:cubicBezTo>
                <a:lnTo>
                  <a:pt x="75" y="24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grpSp>
        <p:nvGrpSpPr>
          <p:cNvPr id="28" name="Group 27"/>
          <p:cNvGrpSpPr/>
          <p:nvPr/>
        </p:nvGrpSpPr>
        <p:grpSpPr>
          <a:xfrm>
            <a:off x="2866133" y="6618615"/>
            <a:ext cx="909938" cy="868170"/>
            <a:chOff x="2118665" y="1750614"/>
            <a:chExt cx="499807" cy="476865"/>
          </a:xfrm>
        </p:grpSpPr>
        <p:sp>
          <p:nvSpPr>
            <p:cNvPr id="29" name="Freeform 93"/>
            <p:cNvSpPr>
              <a:spLocks noEditPoints="1"/>
            </p:cNvSpPr>
            <p:nvPr/>
          </p:nvSpPr>
          <p:spPr bwMode="invGray">
            <a:xfrm>
              <a:off x="2118665" y="1750614"/>
              <a:ext cx="121265" cy="476865"/>
            </a:xfrm>
            <a:custGeom>
              <a:avLst/>
              <a:gdLst>
                <a:gd name="T0" fmla="*/ 48 w 51"/>
                <a:gd name="T1" fmla="*/ 202 h 202"/>
                <a:gd name="T2" fmla="*/ 48 w 51"/>
                <a:gd name="T3" fmla="*/ 66 h 202"/>
                <a:gd name="T4" fmla="*/ 3 w 51"/>
                <a:gd name="T5" fmla="*/ 66 h 202"/>
                <a:gd name="T6" fmla="*/ 3 w 51"/>
                <a:gd name="T7" fmla="*/ 202 h 202"/>
                <a:gd name="T8" fmla="*/ 48 w 51"/>
                <a:gd name="T9" fmla="*/ 202 h 202"/>
                <a:gd name="T10" fmla="*/ 25 w 51"/>
                <a:gd name="T11" fmla="*/ 47 h 202"/>
                <a:gd name="T12" fmla="*/ 51 w 51"/>
                <a:gd name="T13" fmla="*/ 24 h 202"/>
                <a:gd name="T14" fmla="*/ 26 w 51"/>
                <a:gd name="T15" fmla="*/ 0 h 202"/>
                <a:gd name="T16" fmla="*/ 0 w 51"/>
                <a:gd name="T17" fmla="*/ 24 h 202"/>
                <a:gd name="T18" fmla="*/ 25 w 51"/>
                <a:gd name="T19" fmla="*/ 47 h 202"/>
                <a:gd name="T20" fmla="*/ 25 w 51"/>
                <a:gd name="T21" fmla="*/ 4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02">
                  <a:moveTo>
                    <a:pt x="48" y="202"/>
                  </a:moveTo>
                  <a:cubicBezTo>
                    <a:pt x="48" y="66"/>
                    <a:pt x="48" y="66"/>
                    <a:pt x="48" y="66"/>
                  </a:cubicBezTo>
                  <a:cubicBezTo>
                    <a:pt x="3" y="66"/>
                    <a:pt x="3" y="66"/>
                    <a:pt x="3" y="66"/>
                  </a:cubicBezTo>
                  <a:cubicBezTo>
                    <a:pt x="3" y="202"/>
                    <a:pt x="3" y="202"/>
                    <a:pt x="3" y="202"/>
                  </a:cubicBezTo>
                  <a:cubicBezTo>
                    <a:pt x="48" y="202"/>
                    <a:pt x="48" y="202"/>
                    <a:pt x="48" y="202"/>
                  </a:cubicBezTo>
                  <a:close/>
                  <a:moveTo>
                    <a:pt x="25" y="47"/>
                  </a:moveTo>
                  <a:cubicBezTo>
                    <a:pt x="41" y="47"/>
                    <a:pt x="51" y="37"/>
                    <a:pt x="51" y="24"/>
                  </a:cubicBezTo>
                  <a:cubicBezTo>
                    <a:pt x="51" y="11"/>
                    <a:pt x="41" y="0"/>
                    <a:pt x="26" y="0"/>
                  </a:cubicBezTo>
                  <a:cubicBezTo>
                    <a:pt x="10" y="0"/>
                    <a:pt x="0" y="11"/>
                    <a:pt x="0" y="24"/>
                  </a:cubicBezTo>
                  <a:cubicBezTo>
                    <a:pt x="0" y="37"/>
                    <a:pt x="10" y="47"/>
                    <a:pt x="25" y="47"/>
                  </a:cubicBezTo>
                  <a:cubicBezTo>
                    <a:pt x="25" y="47"/>
                    <a:pt x="25" y="47"/>
                    <a:pt x="25" y="4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30" name="Freeform 94"/>
            <p:cNvSpPr>
              <a:spLocks/>
            </p:cNvSpPr>
            <p:nvPr/>
          </p:nvSpPr>
          <p:spPr bwMode="invGray">
            <a:xfrm>
              <a:off x="2290730" y="1899737"/>
              <a:ext cx="327742" cy="327742"/>
            </a:xfrm>
            <a:custGeom>
              <a:avLst/>
              <a:gdLst>
                <a:gd name="T0" fmla="*/ 0 w 138"/>
                <a:gd name="T1" fmla="*/ 139 h 139"/>
                <a:gd name="T2" fmla="*/ 45 w 138"/>
                <a:gd name="T3" fmla="*/ 139 h 139"/>
                <a:gd name="T4" fmla="*/ 45 w 138"/>
                <a:gd name="T5" fmla="*/ 63 h 139"/>
                <a:gd name="T6" fmla="*/ 47 w 138"/>
                <a:gd name="T7" fmla="*/ 52 h 139"/>
                <a:gd name="T8" fmla="*/ 70 w 138"/>
                <a:gd name="T9" fmla="*/ 35 h 139"/>
                <a:gd name="T10" fmla="*/ 93 w 138"/>
                <a:gd name="T11" fmla="*/ 66 h 139"/>
                <a:gd name="T12" fmla="*/ 93 w 138"/>
                <a:gd name="T13" fmla="*/ 139 h 139"/>
                <a:gd name="T14" fmla="*/ 138 w 138"/>
                <a:gd name="T15" fmla="*/ 139 h 139"/>
                <a:gd name="T16" fmla="*/ 138 w 138"/>
                <a:gd name="T17" fmla="*/ 61 h 139"/>
                <a:gd name="T18" fmla="*/ 86 w 138"/>
                <a:gd name="T19" fmla="*/ 0 h 139"/>
                <a:gd name="T20" fmla="*/ 45 w 138"/>
                <a:gd name="T21" fmla="*/ 23 h 139"/>
                <a:gd name="T22" fmla="*/ 45 w 138"/>
                <a:gd name="T23" fmla="*/ 23 h 139"/>
                <a:gd name="T24" fmla="*/ 45 w 138"/>
                <a:gd name="T25" fmla="*/ 3 h 139"/>
                <a:gd name="T26" fmla="*/ 0 w 138"/>
                <a:gd name="T27" fmla="*/ 3 h 139"/>
                <a:gd name="T28" fmla="*/ 0 w 138"/>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39">
                  <a:moveTo>
                    <a:pt x="0" y="139"/>
                  </a:moveTo>
                  <a:cubicBezTo>
                    <a:pt x="45" y="139"/>
                    <a:pt x="45" y="139"/>
                    <a:pt x="45" y="139"/>
                  </a:cubicBezTo>
                  <a:cubicBezTo>
                    <a:pt x="45" y="63"/>
                    <a:pt x="45" y="63"/>
                    <a:pt x="45" y="63"/>
                  </a:cubicBezTo>
                  <a:cubicBezTo>
                    <a:pt x="45" y="59"/>
                    <a:pt x="45" y="55"/>
                    <a:pt x="47" y="52"/>
                  </a:cubicBezTo>
                  <a:cubicBezTo>
                    <a:pt x="50" y="44"/>
                    <a:pt x="57" y="35"/>
                    <a:pt x="70" y="35"/>
                  </a:cubicBezTo>
                  <a:cubicBezTo>
                    <a:pt x="86" y="35"/>
                    <a:pt x="93" y="48"/>
                    <a:pt x="93" y="66"/>
                  </a:cubicBezTo>
                  <a:cubicBezTo>
                    <a:pt x="93" y="139"/>
                    <a:pt x="93" y="139"/>
                    <a:pt x="93" y="139"/>
                  </a:cubicBezTo>
                  <a:cubicBezTo>
                    <a:pt x="138" y="139"/>
                    <a:pt x="138" y="139"/>
                    <a:pt x="138" y="139"/>
                  </a:cubicBezTo>
                  <a:cubicBezTo>
                    <a:pt x="138" y="61"/>
                    <a:pt x="138" y="61"/>
                    <a:pt x="138" y="61"/>
                  </a:cubicBezTo>
                  <a:cubicBezTo>
                    <a:pt x="138" y="19"/>
                    <a:pt x="116" y="0"/>
                    <a:pt x="86" y="0"/>
                  </a:cubicBezTo>
                  <a:cubicBezTo>
                    <a:pt x="61" y="0"/>
                    <a:pt x="51" y="13"/>
                    <a:pt x="45" y="23"/>
                  </a:cubicBezTo>
                  <a:cubicBezTo>
                    <a:pt x="45" y="23"/>
                    <a:pt x="45" y="23"/>
                    <a:pt x="45" y="23"/>
                  </a:cubicBezTo>
                  <a:cubicBezTo>
                    <a:pt x="45" y="3"/>
                    <a:pt x="45" y="3"/>
                    <a:pt x="45" y="3"/>
                  </a:cubicBezTo>
                  <a:cubicBezTo>
                    <a:pt x="0" y="3"/>
                    <a:pt x="0" y="3"/>
                    <a:pt x="0" y="3"/>
                  </a:cubicBezTo>
                  <a:cubicBezTo>
                    <a:pt x="1" y="16"/>
                    <a:pt x="0" y="139"/>
                    <a:pt x="0" y="13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grpSp>
      <p:grpSp>
        <p:nvGrpSpPr>
          <p:cNvPr id="31" name="Group 30"/>
          <p:cNvGrpSpPr/>
          <p:nvPr/>
        </p:nvGrpSpPr>
        <p:grpSpPr>
          <a:xfrm>
            <a:off x="5496275" y="9787793"/>
            <a:ext cx="950862" cy="602122"/>
            <a:chOff x="8047383" y="1827632"/>
            <a:chExt cx="571910" cy="362155"/>
          </a:xfrm>
        </p:grpSpPr>
        <p:sp>
          <p:nvSpPr>
            <p:cNvPr id="32" name="Freeform 144"/>
            <p:cNvSpPr>
              <a:spLocks noEditPoints="1"/>
            </p:cNvSpPr>
            <p:nvPr/>
          </p:nvSpPr>
          <p:spPr bwMode="invGray">
            <a:xfrm>
              <a:off x="8047383" y="1827632"/>
              <a:ext cx="288413" cy="353961"/>
            </a:xfrm>
            <a:custGeom>
              <a:avLst/>
              <a:gdLst>
                <a:gd name="T0" fmla="*/ 111 w 122"/>
                <a:gd name="T1" fmla="*/ 16 h 149"/>
                <a:gd name="T2" fmla="*/ 118 w 122"/>
                <a:gd name="T3" fmla="*/ 38 h 149"/>
                <a:gd name="T4" fmla="*/ 111 w 122"/>
                <a:gd name="T5" fmla="*/ 60 h 149"/>
                <a:gd name="T6" fmla="*/ 99 w 122"/>
                <a:gd name="T7" fmla="*/ 69 h 149"/>
                <a:gd name="T8" fmla="*/ 117 w 122"/>
                <a:gd name="T9" fmla="*/ 82 h 149"/>
                <a:gd name="T10" fmla="*/ 122 w 122"/>
                <a:gd name="T11" fmla="*/ 104 h 149"/>
                <a:gd name="T12" fmla="*/ 116 w 122"/>
                <a:gd name="T13" fmla="*/ 128 h 149"/>
                <a:gd name="T14" fmla="*/ 105 w 122"/>
                <a:gd name="T15" fmla="*/ 139 h 149"/>
                <a:gd name="T16" fmla="*/ 88 w 122"/>
                <a:gd name="T17" fmla="*/ 147 h 149"/>
                <a:gd name="T18" fmla="*/ 67 w 122"/>
                <a:gd name="T19" fmla="*/ 149 h 149"/>
                <a:gd name="T20" fmla="*/ 0 w 122"/>
                <a:gd name="T21" fmla="*/ 149 h 149"/>
                <a:gd name="T22" fmla="*/ 0 w 122"/>
                <a:gd name="T23" fmla="*/ 0 h 149"/>
                <a:gd name="T24" fmla="*/ 72 w 122"/>
                <a:gd name="T25" fmla="*/ 0 h 149"/>
                <a:gd name="T26" fmla="*/ 111 w 122"/>
                <a:gd name="T27" fmla="*/ 16 h 149"/>
                <a:gd name="T28" fmla="*/ 30 w 122"/>
                <a:gd name="T29" fmla="*/ 26 h 149"/>
                <a:gd name="T30" fmla="*/ 30 w 122"/>
                <a:gd name="T31" fmla="*/ 58 h 149"/>
                <a:gd name="T32" fmla="*/ 66 w 122"/>
                <a:gd name="T33" fmla="*/ 58 h 149"/>
                <a:gd name="T34" fmla="*/ 82 w 122"/>
                <a:gd name="T35" fmla="*/ 55 h 149"/>
                <a:gd name="T36" fmla="*/ 88 w 122"/>
                <a:gd name="T37" fmla="*/ 42 h 149"/>
                <a:gd name="T38" fmla="*/ 80 w 122"/>
                <a:gd name="T39" fmla="*/ 28 h 149"/>
                <a:gd name="T40" fmla="*/ 62 w 122"/>
                <a:gd name="T41" fmla="*/ 26 h 149"/>
                <a:gd name="T42" fmla="*/ 30 w 122"/>
                <a:gd name="T43" fmla="*/ 26 h 149"/>
                <a:gd name="T44" fmla="*/ 30 w 122"/>
                <a:gd name="T45" fmla="*/ 83 h 149"/>
                <a:gd name="T46" fmla="*/ 30 w 122"/>
                <a:gd name="T47" fmla="*/ 123 h 149"/>
                <a:gd name="T48" fmla="*/ 66 w 122"/>
                <a:gd name="T49" fmla="*/ 123 h 149"/>
                <a:gd name="T50" fmla="*/ 81 w 122"/>
                <a:gd name="T51" fmla="*/ 120 h 149"/>
                <a:gd name="T52" fmla="*/ 91 w 122"/>
                <a:gd name="T53" fmla="*/ 102 h 149"/>
                <a:gd name="T54" fmla="*/ 81 w 122"/>
                <a:gd name="T55" fmla="*/ 86 h 149"/>
                <a:gd name="T56" fmla="*/ 66 w 122"/>
                <a:gd name="T57" fmla="*/ 83 h 149"/>
                <a:gd name="T58" fmla="*/ 30 w 122"/>
                <a:gd name="T59" fmla="*/ 8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2" h="149">
                  <a:moveTo>
                    <a:pt x="111" y="16"/>
                  </a:moveTo>
                  <a:cubicBezTo>
                    <a:pt x="115" y="22"/>
                    <a:pt x="118" y="29"/>
                    <a:pt x="118" y="38"/>
                  </a:cubicBezTo>
                  <a:cubicBezTo>
                    <a:pt x="118" y="47"/>
                    <a:pt x="115" y="55"/>
                    <a:pt x="111" y="60"/>
                  </a:cubicBezTo>
                  <a:cubicBezTo>
                    <a:pt x="108" y="63"/>
                    <a:pt x="104" y="66"/>
                    <a:pt x="99" y="69"/>
                  </a:cubicBezTo>
                  <a:cubicBezTo>
                    <a:pt x="107" y="72"/>
                    <a:pt x="113" y="76"/>
                    <a:pt x="117" y="82"/>
                  </a:cubicBezTo>
                  <a:cubicBezTo>
                    <a:pt x="120" y="88"/>
                    <a:pt x="122" y="95"/>
                    <a:pt x="122" y="104"/>
                  </a:cubicBezTo>
                  <a:cubicBezTo>
                    <a:pt x="122" y="113"/>
                    <a:pt x="120" y="121"/>
                    <a:pt x="116" y="128"/>
                  </a:cubicBezTo>
                  <a:cubicBezTo>
                    <a:pt x="113" y="132"/>
                    <a:pt x="109" y="136"/>
                    <a:pt x="105" y="139"/>
                  </a:cubicBezTo>
                  <a:cubicBezTo>
                    <a:pt x="100" y="143"/>
                    <a:pt x="95" y="145"/>
                    <a:pt x="88" y="147"/>
                  </a:cubicBezTo>
                  <a:cubicBezTo>
                    <a:pt x="82" y="148"/>
                    <a:pt x="75" y="149"/>
                    <a:pt x="67" y="149"/>
                  </a:cubicBezTo>
                  <a:cubicBezTo>
                    <a:pt x="0" y="149"/>
                    <a:pt x="0" y="149"/>
                    <a:pt x="0" y="149"/>
                  </a:cubicBezTo>
                  <a:cubicBezTo>
                    <a:pt x="0" y="0"/>
                    <a:pt x="0" y="0"/>
                    <a:pt x="0" y="0"/>
                  </a:cubicBezTo>
                  <a:cubicBezTo>
                    <a:pt x="72" y="0"/>
                    <a:pt x="72" y="0"/>
                    <a:pt x="72" y="0"/>
                  </a:cubicBezTo>
                  <a:cubicBezTo>
                    <a:pt x="90" y="0"/>
                    <a:pt x="103" y="5"/>
                    <a:pt x="111" y="16"/>
                  </a:cubicBezTo>
                  <a:close/>
                  <a:moveTo>
                    <a:pt x="30" y="26"/>
                  </a:moveTo>
                  <a:cubicBezTo>
                    <a:pt x="30" y="58"/>
                    <a:pt x="30" y="58"/>
                    <a:pt x="30" y="58"/>
                  </a:cubicBezTo>
                  <a:cubicBezTo>
                    <a:pt x="66" y="58"/>
                    <a:pt x="66" y="58"/>
                    <a:pt x="66" y="58"/>
                  </a:cubicBezTo>
                  <a:cubicBezTo>
                    <a:pt x="72" y="58"/>
                    <a:pt x="78" y="57"/>
                    <a:pt x="82" y="55"/>
                  </a:cubicBezTo>
                  <a:cubicBezTo>
                    <a:pt x="86" y="52"/>
                    <a:pt x="88" y="48"/>
                    <a:pt x="88" y="42"/>
                  </a:cubicBezTo>
                  <a:cubicBezTo>
                    <a:pt x="88" y="35"/>
                    <a:pt x="85" y="30"/>
                    <a:pt x="80" y="28"/>
                  </a:cubicBezTo>
                  <a:cubicBezTo>
                    <a:pt x="75" y="26"/>
                    <a:pt x="69" y="26"/>
                    <a:pt x="62" y="26"/>
                  </a:cubicBezTo>
                  <a:lnTo>
                    <a:pt x="30" y="26"/>
                  </a:lnTo>
                  <a:close/>
                  <a:moveTo>
                    <a:pt x="30" y="83"/>
                  </a:moveTo>
                  <a:cubicBezTo>
                    <a:pt x="30" y="123"/>
                    <a:pt x="30" y="123"/>
                    <a:pt x="30" y="123"/>
                  </a:cubicBezTo>
                  <a:cubicBezTo>
                    <a:pt x="66" y="123"/>
                    <a:pt x="66" y="123"/>
                    <a:pt x="66" y="123"/>
                  </a:cubicBezTo>
                  <a:cubicBezTo>
                    <a:pt x="72" y="123"/>
                    <a:pt x="77" y="122"/>
                    <a:pt x="81" y="120"/>
                  </a:cubicBezTo>
                  <a:cubicBezTo>
                    <a:pt x="88" y="117"/>
                    <a:pt x="91" y="111"/>
                    <a:pt x="91" y="102"/>
                  </a:cubicBezTo>
                  <a:cubicBezTo>
                    <a:pt x="91" y="94"/>
                    <a:pt x="88" y="89"/>
                    <a:pt x="81" y="86"/>
                  </a:cubicBezTo>
                  <a:cubicBezTo>
                    <a:pt x="78" y="84"/>
                    <a:pt x="73" y="83"/>
                    <a:pt x="66" y="83"/>
                  </a:cubicBezTo>
                  <a:lnTo>
                    <a:pt x="30" y="8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33" name="Freeform 145"/>
            <p:cNvSpPr>
              <a:spLocks noEditPoints="1"/>
            </p:cNvSpPr>
            <p:nvPr/>
          </p:nvSpPr>
          <p:spPr bwMode="invGray">
            <a:xfrm>
              <a:off x="8358738" y="1912845"/>
              <a:ext cx="260555" cy="276942"/>
            </a:xfrm>
            <a:custGeom>
              <a:avLst/>
              <a:gdLst>
                <a:gd name="T0" fmla="*/ 81 w 110"/>
                <a:gd name="T1" fmla="*/ 5 h 117"/>
                <a:gd name="T2" fmla="*/ 100 w 110"/>
                <a:gd name="T3" fmla="*/ 21 h 117"/>
                <a:gd name="T4" fmla="*/ 108 w 110"/>
                <a:gd name="T5" fmla="*/ 44 h 117"/>
                <a:gd name="T6" fmla="*/ 109 w 110"/>
                <a:gd name="T7" fmla="*/ 66 h 117"/>
                <a:gd name="T8" fmla="*/ 29 w 110"/>
                <a:gd name="T9" fmla="*/ 66 h 117"/>
                <a:gd name="T10" fmla="*/ 41 w 110"/>
                <a:gd name="T11" fmla="*/ 89 h 117"/>
                <a:gd name="T12" fmla="*/ 56 w 110"/>
                <a:gd name="T13" fmla="*/ 93 h 117"/>
                <a:gd name="T14" fmla="*/ 73 w 110"/>
                <a:gd name="T15" fmla="*/ 88 h 117"/>
                <a:gd name="T16" fmla="*/ 78 w 110"/>
                <a:gd name="T17" fmla="*/ 81 h 117"/>
                <a:gd name="T18" fmla="*/ 108 w 110"/>
                <a:gd name="T19" fmla="*/ 81 h 117"/>
                <a:gd name="T20" fmla="*/ 97 w 110"/>
                <a:gd name="T21" fmla="*/ 101 h 117"/>
                <a:gd name="T22" fmla="*/ 56 w 110"/>
                <a:gd name="T23" fmla="*/ 117 h 117"/>
                <a:gd name="T24" fmla="*/ 17 w 110"/>
                <a:gd name="T25" fmla="*/ 103 h 117"/>
                <a:gd name="T26" fmla="*/ 0 w 110"/>
                <a:gd name="T27" fmla="*/ 59 h 117"/>
                <a:gd name="T28" fmla="*/ 15 w 110"/>
                <a:gd name="T29" fmla="*/ 15 h 117"/>
                <a:gd name="T30" fmla="*/ 55 w 110"/>
                <a:gd name="T31" fmla="*/ 0 h 117"/>
                <a:gd name="T32" fmla="*/ 81 w 110"/>
                <a:gd name="T33" fmla="*/ 5 h 117"/>
                <a:gd name="T34" fmla="*/ 37 w 110"/>
                <a:gd name="T35" fmla="*/ 30 h 117"/>
                <a:gd name="T36" fmla="*/ 30 w 110"/>
                <a:gd name="T37" fmla="*/ 47 h 117"/>
                <a:gd name="T38" fmla="*/ 79 w 110"/>
                <a:gd name="T39" fmla="*/ 47 h 117"/>
                <a:gd name="T40" fmla="*/ 72 w 110"/>
                <a:gd name="T41" fmla="*/ 29 h 117"/>
                <a:gd name="T42" fmla="*/ 55 w 110"/>
                <a:gd name="T43" fmla="*/ 23 h 117"/>
                <a:gd name="T44" fmla="*/ 37 w 110"/>
                <a:gd name="T45" fmla="*/ 3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0" h="117">
                  <a:moveTo>
                    <a:pt x="81" y="5"/>
                  </a:moveTo>
                  <a:cubicBezTo>
                    <a:pt x="88" y="8"/>
                    <a:pt x="95" y="14"/>
                    <a:pt x="100" y="21"/>
                  </a:cubicBezTo>
                  <a:cubicBezTo>
                    <a:pt x="104" y="28"/>
                    <a:pt x="107" y="35"/>
                    <a:pt x="108" y="44"/>
                  </a:cubicBezTo>
                  <a:cubicBezTo>
                    <a:pt x="109" y="49"/>
                    <a:pt x="110" y="56"/>
                    <a:pt x="109" y="66"/>
                  </a:cubicBezTo>
                  <a:cubicBezTo>
                    <a:pt x="29" y="66"/>
                    <a:pt x="29" y="66"/>
                    <a:pt x="29" y="66"/>
                  </a:cubicBezTo>
                  <a:cubicBezTo>
                    <a:pt x="29" y="77"/>
                    <a:pt x="33" y="85"/>
                    <a:pt x="41" y="89"/>
                  </a:cubicBezTo>
                  <a:cubicBezTo>
                    <a:pt x="45" y="92"/>
                    <a:pt x="50" y="93"/>
                    <a:pt x="56" y="93"/>
                  </a:cubicBezTo>
                  <a:cubicBezTo>
                    <a:pt x="63" y="93"/>
                    <a:pt x="68" y="92"/>
                    <a:pt x="73" y="88"/>
                  </a:cubicBezTo>
                  <a:cubicBezTo>
                    <a:pt x="75" y="86"/>
                    <a:pt x="77" y="84"/>
                    <a:pt x="78" y="81"/>
                  </a:cubicBezTo>
                  <a:cubicBezTo>
                    <a:pt x="108" y="81"/>
                    <a:pt x="108" y="81"/>
                    <a:pt x="108" y="81"/>
                  </a:cubicBezTo>
                  <a:cubicBezTo>
                    <a:pt x="107" y="87"/>
                    <a:pt x="104" y="94"/>
                    <a:pt x="97" y="101"/>
                  </a:cubicBezTo>
                  <a:cubicBezTo>
                    <a:pt x="87" y="111"/>
                    <a:pt x="73" y="117"/>
                    <a:pt x="56" y="117"/>
                  </a:cubicBezTo>
                  <a:cubicBezTo>
                    <a:pt x="41" y="117"/>
                    <a:pt x="28" y="112"/>
                    <a:pt x="17" y="103"/>
                  </a:cubicBezTo>
                  <a:cubicBezTo>
                    <a:pt x="6" y="94"/>
                    <a:pt x="0" y="79"/>
                    <a:pt x="0" y="59"/>
                  </a:cubicBezTo>
                  <a:cubicBezTo>
                    <a:pt x="0" y="40"/>
                    <a:pt x="5" y="25"/>
                    <a:pt x="15" y="15"/>
                  </a:cubicBezTo>
                  <a:cubicBezTo>
                    <a:pt x="25" y="5"/>
                    <a:pt x="38" y="0"/>
                    <a:pt x="55" y="0"/>
                  </a:cubicBezTo>
                  <a:cubicBezTo>
                    <a:pt x="64" y="0"/>
                    <a:pt x="73" y="1"/>
                    <a:pt x="81" y="5"/>
                  </a:cubicBezTo>
                  <a:close/>
                  <a:moveTo>
                    <a:pt x="37" y="30"/>
                  </a:moveTo>
                  <a:cubicBezTo>
                    <a:pt x="33" y="34"/>
                    <a:pt x="31" y="40"/>
                    <a:pt x="30" y="47"/>
                  </a:cubicBezTo>
                  <a:cubicBezTo>
                    <a:pt x="79" y="47"/>
                    <a:pt x="79" y="47"/>
                    <a:pt x="79" y="47"/>
                  </a:cubicBezTo>
                  <a:cubicBezTo>
                    <a:pt x="79" y="39"/>
                    <a:pt x="76" y="33"/>
                    <a:pt x="72" y="29"/>
                  </a:cubicBezTo>
                  <a:cubicBezTo>
                    <a:pt x="67" y="25"/>
                    <a:pt x="61" y="23"/>
                    <a:pt x="55" y="23"/>
                  </a:cubicBezTo>
                  <a:cubicBezTo>
                    <a:pt x="47" y="23"/>
                    <a:pt x="42" y="25"/>
                    <a:pt x="37" y="3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34" name="Rectangle 146"/>
            <p:cNvSpPr>
              <a:spLocks noChangeArrowheads="1"/>
            </p:cNvSpPr>
            <p:nvPr/>
          </p:nvSpPr>
          <p:spPr bwMode="invGray">
            <a:xfrm>
              <a:off x="8411177" y="1845659"/>
              <a:ext cx="152401" cy="4260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grpSp>
      <p:sp>
        <p:nvSpPr>
          <p:cNvPr id="35" name="Freeform 8"/>
          <p:cNvSpPr>
            <a:spLocks/>
          </p:cNvSpPr>
          <p:nvPr/>
        </p:nvSpPr>
        <p:spPr bwMode="auto">
          <a:xfrm>
            <a:off x="10478805" y="9087673"/>
            <a:ext cx="941018" cy="1188390"/>
          </a:xfrm>
          <a:custGeom>
            <a:avLst/>
            <a:gdLst>
              <a:gd name="T0" fmla="*/ 347 w 866"/>
              <a:gd name="T1" fmla="*/ 731 h 1094"/>
              <a:gd name="T2" fmla="*/ 182 w 866"/>
              <a:gd name="T3" fmla="*/ 1094 h 1094"/>
              <a:gd name="T4" fmla="*/ 265 w 866"/>
              <a:gd name="T5" fmla="*/ 526 h 1094"/>
              <a:gd name="T6" fmla="*/ 402 w 866"/>
              <a:gd name="T7" fmla="*/ 265 h 1094"/>
              <a:gd name="T8" fmla="*/ 463 w 866"/>
              <a:gd name="T9" fmla="*/ 690 h 1094"/>
              <a:gd name="T10" fmla="*/ 628 w 866"/>
              <a:gd name="T11" fmla="*/ 197 h 1094"/>
              <a:gd name="T12" fmla="*/ 128 w 866"/>
              <a:gd name="T13" fmla="*/ 464 h 1094"/>
              <a:gd name="T14" fmla="*/ 155 w 866"/>
              <a:gd name="T15" fmla="*/ 642 h 1094"/>
              <a:gd name="T16" fmla="*/ 4 w 866"/>
              <a:gd name="T17" fmla="*/ 395 h 1094"/>
              <a:gd name="T18" fmla="*/ 367 w 866"/>
              <a:gd name="T19" fmla="*/ 26 h 1094"/>
              <a:gd name="T20" fmla="*/ 833 w 866"/>
              <a:gd name="T21" fmla="*/ 320 h 1094"/>
              <a:gd name="T22" fmla="*/ 491 w 866"/>
              <a:gd name="T23" fmla="*/ 800 h 1094"/>
              <a:gd name="T24" fmla="*/ 347 w 866"/>
              <a:gd name="T25" fmla="*/ 731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6" h="1094">
                <a:moveTo>
                  <a:pt x="347" y="731"/>
                </a:moveTo>
                <a:cubicBezTo>
                  <a:pt x="319" y="879"/>
                  <a:pt x="284" y="1020"/>
                  <a:pt x="182" y="1094"/>
                </a:cubicBezTo>
                <a:cubicBezTo>
                  <a:pt x="151" y="871"/>
                  <a:pt x="229" y="703"/>
                  <a:pt x="265" y="526"/>
                </a:cubicBezTo>
                <a:cubicBezTo>
                  <a:pt x="203" y="422"/>
                  <a:pt x="272" y="214"/>
                  <a:pt x="402" y="265"/>
                </a:cubicBezTo>
                <a:cubicBezTo>
                  <a:pt x="561" y="328"/>
                  <a:pt x="264" y="650"/>
                  <a:pt x="463" y="690"/>
                </a:cubicBezTo>
                <a:cubicBezTo>
                  <a:pt x="672" y="732"/>
                  <a:pt x="757" y="328"/>
                  <a:pt x="628" y="197"/>
                </a:cubicBezTo>
                <a:cubicBezTo>
                  <a:pt x="441" y="7"/>
                  <a:pt x="84" y="192"/>
                  <a:pt x="128" y="464"/>
                </a:cubicBezTo>
                <a:cubicBezTo>
                  <a:pt x="138" y="530"/>
                  <a:pt x="207" y="550"/>
                  <a:pt x="155" y="642"/>
                </a:cubicBezTo>
                <a:cubicBezTo>
                  <a:pt x="35" y="616"/>
                  <a:pt x="0" y="521"/>
                  <a:pt x="4" y="395"/>
                </a:cubicBezTo>
                <a:cubicBezTo>
                  <a:pt x="12" y="190"/>
                  <a:pt x="189" y="46"/>
                  <a:pt x="367" y="26"/>
                </a:cubicBezTo>
                <a:cubicBezTo>
                  <a:pt x="593" y="0"/>
                  <a:pt x="804" y="108"/>
                  <a:pt x="833" y="320"/>
                </a:cubicBezTo>
                <a:cubicBezTo>
                  <a:pt x="866" y="559"/>
                  <a:pt x="731" y="818"/>
                  <a:pt x="491" y="800"/>
                </a:cubicBezTo>
                <a:cubicBezTo>
                  <a:pt x="425" y="795"/>
                  <a:pt x="398" y="762"/>
                  <a:pt x="347" y="73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36" name="Freeform 80"/>
          <p:cNvSpPr>
            <a:spLocks/>
          </p:cNvSpPr>
          <p:nvPr/>
        </p:nvSpPr>
        <p:spPr bwMode="invGray">
          <a:xfrm>
            <a:off x="4979947" y="1933153"/>
            <a:ext cx="837278" cy="1118362"/>
          </a:xfrm>
          <a:custGeom>
            <a:avLst/>
            <a:gdLst>
              <a:gd name="T0" fmla="*/ 150 w 181"/>
              <a:gd name="T1" fmla="*/ 181 h 241"/>
              <a:gd name="T2" fmla="*/ 91 w 181"/>
              <a:gd name="T3" fmla="*/ 181 h 241"/>
              <a:gd name="T4" fmla="*/ 69 w 181"/>
              <a:gd name="T5" fmla="*/ 172 h 241"/>
              <a:gd name="T6" fmla="*/ 61 w 181"/>
              <a:gd name="T7" fmla="*/ 151 h 241"/>
              <a:gd name="T8" fmla="*/ 61 w 181"/>
              <a:gd name="T9" fmla="*/ 121 h 241"/>
              <a:gd name="T10" fmla="*/ 150 w 181"/>
              <a:gd name="T11" fmla="*/ 121 h 241"/>
              <a:gd name="T12" fmla="*/ 172 w 181"/>
              <a:gd name="T13" fmla="*/ 112 h 241"/>
              <a:gd name="T14" fmla="*/ 181 w 181"/>
              <a:gd name="T15" fmla="*/ 91 h 241"/>
              <a:gd name="T16" fmla="*/ 172 w 181"/>
              <a:gd name="T17" fmla="*/ 69 h 241"/>
              <a:gd name="T18" fmla="*/ 150 w 181"/>
              <a:gd name="T19" fmla="*/ 60 h 241"/>
              <a:gd name="T20" fmla="*/ 61 w 181"/>
              <a:gd name="T21" fmla="*/ 60 h 241"/>
              <a:gd name="T22" fmla="*/ 61 w 181"/>
              <a:gd name="T23" fmla="*/ 30 h 241"/>
              <a:gd name="T24" fmla="*/ 52 w 181"/>
              <a:gd name="T25" fmla="*/ 9 h 241"/>
              <a:gd name="T26" fmla="*/ 31 w 181"/>
              <a:gd name="T27" fmla="*/ 0 h 241"/>
              <a:gd name="T28" fmla="*/ 9 w 181"/>
              <a:gd name="T29" fmla="*/ 9 h 241"/>
              <a:gd name="T30" fmla="*/ 0 w 181"/>
              <a:gd name="T31" fmla="*/ 30 h 241"/>
              <a:gd name="T32" fmla="*/ 0 w 181"/>
              <a:gd name="T33" fmla="*/ 151 h 241"/>
              <a:gd name="T34" fmla="*/ 27 w 181"/>
              <a:gd name="T35" fmla="*/ 215 h 241"/>
              <a:gd name="T36" fmla="*/ 91 w 181"/>
              <a:gd name="T37" fmla="*/ 241 h 241"/>
              <a:gd name="T38" fmla="*/ 150 w 181"/>
              <a:gd name="T39" fmla="*/ 241 h 241"/>
              <a:gd name="T40" fmla="*/ 172 w 181"/>
              <a:gd name="T41" fmla="*/ 232 h 241"/>
              <a:gd name="T42" fmla="*/ 181 w 181"/>
              <a:gd name="T43" fmla="*/ 211 h 241"/>
              <a:gd name="T44" fmla="*/ 172 w 181"/>
              <a:gd name="T45" fmla="*/ 190 h 241"/>
              <a:gd name="T46" fmla="*/ 150 w 181"/>
              <a:gd name="T47" fmla="*/ 18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 h="241">
                <a:moveTo>
                  <a:pt x="150" y="181"/>
                </a:moveTo>
                <a:cubicBezTo>
                  <a:pt x="91" y="181"/>
                  <a:pt x="91" y="181"/>
                  <a:pt x="91" y="181"/>
                </a:cubicBezTo>
                <a:cubicBezTo>
                  <a:pt x="82" y="181"/>
                  <a:pt x="75" y="178"/>
                  <a:pt x="69" y="172"/>
                </a:cubicBezTo>
                <a:cubicBezTo>
                  <a:pt x="64" y="166"/>
                  <a:pt x="61" y="159"/>
                  <a:pt x="61" y="151"/>
                </a:cubicBezTo>
                <a:cubicBezTo>
                  <a:pt x="61" y="121"/>
                  <a:pt x="61" y="121"/>
                  <a:pt x="61" y="121"/>
                </a:cubicBezTo>
                <a:cubicBezTo>
                  <a:pt x="150" y="121"/>
                  <a:pt x="150" y="121"/>
                  <a:pt x="150" y="121"/>
                </a:cubicBezTo>
                <a:cubicBezTo>
                  <a:pt x="159" y="121"/>
                  <a:pt x="166" y="118"/>
                  <a:pt x="172" y="112"/>
                </a:cubicBezTo>
                <a:cubicBezTo>
                  <a:pt x="178" y="106"/>
                  <a:pt x="181" y="99"/>
                  <a:pt x="181" y="91"/>
                </a:cubicBezTo>
                <a:cubicBezTo>
                  <a:pt x="181" y="82"/>
                  <a:pt x="178" y="75"/>
                  <a:pt x="172" y="69"/>
                </a:cubicBezTo>
                <a:cubicBezTo>
                  <a:pt x="166" y="63"/>
                  <a:pt x="159" y="60"/>
                  <a:pt x="150" y="60"/>
                </a:cubicBezTo>
                <a:cubicBezTo>
                  <a:pt x="61" y="60"/>
                  <a:pt x="61" y="60"/>
                  <a:pt x="61" y="60"/>
                </a:cubicBezTo>
                <a:cubicBezTo>
                  <a:pt x="61" y="30"/>
                  <a:pt x="61" y="30"/>
                  <a:pt x="61" y="30"/>
                </a:cubicBezTo>
                <a:cubicBezTo>
                  <a:pt x="61" y="22"/>
                  <a:pt x="58" y="15"/>
                  <a:pt x="52" y="9"/>
                </a:cubicBezTo>
                <a:cubicBezTo>
                  <a:pt x="46" y="3"/>
                  <a:pt x="39" y="0"/>
                  <a:pt x="31" y="0"/>
                </a:cubicBezTo>
                <a:cubicBezTo>
                  <a:pt x="22" y="0"/>
                  <a:pt x="15" y="3"/>
                  <a:pt x="9" y="9"/>
                </a:cubicBezTo>
                <a:cubicBezTo>
                  <a:pt x="3" y="15"/>
                  <a:pt x="0" y="22"/>
                  <a:pt x="0" y="30"/>
                </a:cubicBezTo>
                <a:cubicBezTo>
                  <a:pt x="0" y="151"/>
                  <a:pt x="0" y="151"/>
                  <a:pt x="0" y="151"/>
                </a:cubicBezTo>
                <a:cubicBezTo>
                  <a:pt x="0" y="176"/>
                  <a:pt x="9" y="197"/>
                  <a:pt x="27" y="215"/>
                </a:cubicBezTo>
                <a:cubicBezTo>
                  <a:pt x="44" y="232"/>
                  <a:pt x="66" y="241"/>
                  <a:pt x="91" y="241"/>
                </a:cubicBezTo>
                <a:cubicBezTo>
                  <a:pt x="150" y="241"/>
                  <a:pt x="150" y="241"/>
                  <a:pt x="150" y="241"/>
                </a:cubicBezTo>
                <a:cubicBezTo>
                  <a:pt x="159" y="241"/>
                  <a:pt x="166" y="238"/>
                  <a:pt x="172" y="232"/>
                </a:cubicBezTo>
                <a:cubicBezTo>
                  <a:pt x="178" y="226"/>
                  <a:pt x="181" y="219"/>
                  <a:pt x="181" y="211"/>
                </a:cubicBezTo>
                <a:cubicBezTo>
                  <a:pt x="181" y="203"/>
                  <a:pt x="178" y="196"/>
                  <a:pt x="172" y="190"/>
                </a:cubicBezTo>
                <a:cubicBezTo>
                  <a:pt x="166" y="184"/>
                  <a:pt x="159" y="181"/>
                  <a:pt x="150" y="18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grpSp>
        <p:nvGrpSpPr>
          <p:cNvPr id="37" name="Group 36"/>
          <p:cNvGrpSpPr/>
          <p:nvPr/>
        </p:nvGrpSpPr>
        <p:grpSpPr>
          <a:xfrm>
            <a:off x="11648130" y="4412439"/>
            <a:ext cx="1271776" cy="1525262"/>
            <a:chOff x="8071963" y="3061130"/>
            <a:chExt cx="476865" cy="571910"/>
          </a:xfrm>
        </p:grpSpPr>
        <p:sp>
          <p:nvSpPr>
            <p:cNvPr id="38" name="Freeform 37"/>
            <p:cNvSpPr>
              <a:spLocks/>
            </p:cNvSpPr>
            <p:nvPr/>
          </p:nvSpPr>
          <p:spPr bwMode="invGray">
            <a:xfrm>
              <a:off x="8145706" y="3061130"/>
              <a:ext cx="109794" cy="211394"/>
            </a:xfrm>
            <a:custGeom>
              <a:avLst/>
              <a:gdLst>
                <a:gd name="T0" fmla="*/ 47 w 67"/>
                <a:gd name="T1" fmla="*/ 0 h 129"/>
                <a:gd name="T2" fmla="*/ 34 w 67"/>
                <a:gd name="T3" fmla="*/ 51 h 129"/>
                <a:gd name="T4" fmla="*/ 32 w 67"/>
                <a:gd name="T5" fmla="*/ 51 h 129"/>
                <a:gd name="T6" fmla="*/ 19 w 67"/>
                <a:gd name="T7" fmla="*/ 0 h 129"/>
                <a:gd name="T8" fmla="*/ 0 w 67"/>
                <a:gd name="T9" fmla="*/ 0 h 129"/>
                <a:gd name="T10" fmla="*/ 23 w 67"/>
                <a:gd name="T11" fmla="*/ 78 h 129"/>
                <a:gd name="T12" fmla="*/ 23 w 67"/>
                <a:gd name="T13" fmla="*/ 129 h 129"/>
                <a:gd name="T14" fmla="*/ 44 w 67"/>
                <a:gd name="T15" fmla="*/ 129 h 129"/>
                <a:gd name="T16" fmla="*/ 44 w 67"/>
                <a:gd name="T17" fmla="*/ 76 h 129"/>
                <a:gd name="T18" fmla="*/ 67 w 67"/>
                <a:gd name="T19" fmla="*/ 0 h 129"/>
                <a:gd name="T20" fmla="*/ 47 w 67"/>
                <a:gd name="T21"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29">
                  <a:moveTo>
                    <a:pt x="47" y="0"/>
                  </a:moveTo>
                  <a:lnTo>
                    <a:pt x="34" y="51"/>
                  </a:lnTo>
                  <a:lnTo>
                    <a:pt x="32" y="51"/>
                  </a:lnTo>
                  <a:lnTo>
                    <a:pt x="19" y="0"/>
                  </a:lnTo>
                  <a:lnTo>
                    <a:pt x="0" y="0"/>
                  </a:lnTo>
                  <a:lnTo>
                    <a:pt x="23" y="78"/>
                  </a:lnTo>
                  <a:lnTo>
                    <a:pt x="23" y="129"/>
                  </a:lnTo>
                  <a:lnTo>
                    <a:pt x="44" y="129"/>
                  </a:lnTo>
                  <a:lnTo>
                    <a:pt x="44" y="76"/>
                  </a:lnTo>
                  <a:lnTo>
                    <a:pt x="67" y="0"/>
                  </a:lnTo>
                  <a:lnTo>
                    <a:pt x="47"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39" name="Freeform 38"/>
            <p:cNvSpPr>
              <a:spLocks noEditPoints="1"/>
            </p:cNvSpPr>
            <p:nvPr/>
          </p:nvSpPr>
          <p:spPr bwMode="invGray">
            <a:xfrm>
              <a:off x="8252221" y="3113568"/>
              <a:ext cx="85213" cy="163871"/>
            </a:xfrm>
            <a:custGeom>
              <a:avLst/>
              <a:gdLst>
                <a:gd name="T0" fmla="*/ 14 w 36"/>
                <a:gd name="T1" fmla="*/ 56 h 69"/>
                <a:gd name="T2" fmla="*/ 13 w 36"/>
                <a:gd name="T3" fmla="*/ 52 h 69"/>
                <a:gd name="T4" fmla="*/ 13 w 36"/>
                <a:gd name="T5" fmla="*/ 16 h 69"/>
                <a:gd name="T6" fmla="*/ 14 w 36"/>
                <a:gd name="T7" fmla="*/ 12 h 69"/>
                <a:gd name="T8" fmla="*/ 18 w 36"/>
                <a:gd name="T9" fmla="*/ 11 h 69"/>
                <a:gd name="T10" fmla="*/ 22 w 36"/>
                <a:gd name="T11" fmla="*/ 12 h 69"/>
                <a:gd name="T12" fmla="*/ 23 w 36"/>
                <a:gd name="T13" fmla="*/ 16 h 69"/>
                <a:gd name="T14" fmla="*/ 23 w 36"/>
                <a:gd name="T15" fmla="*/ 52 h 69"/>
                <a:gd name="T16" fmla="*/ 22 w 36"/>
                <a:gd name="T17" fmla="*/ 56 h 69"/>
                <a:gd name="T18" fmla="*/ 18 w 36"/>
                <a:gd name="T19" fmla="*/ 57 h 69"/>
                <a:gd name="T20" fmla="*/ 14 w 36"/>
                <a:gd name="T21" fmla="*/ 56 h 69"/>
                <a:gd name="T22" fmla="*/ 5 w 36"/>
                <a:gd name="T23" fmla="*/ 4 h 69"/>
                <a:gd name="T24" fmla="*/ 0 w 36"/>
                <a:gd name="T25" fmla="*/ 16 h 69"/>
                <a:gd name="T26" fmla="*/ 0 w 36"/>
                <a:gd name="T27" fmla="*/ 50 h 69"/>
                <a:gd name="T28" fmla="*/ 5 w 36"/>
                <a:gd name="T29" fmla="*/ 64 h 69"/>
                <a:gd name="T30" fmla="*/ 18 w 36"/>
                <a:gd name="T31" fmla="*/ 69 h 69"/>
                <a:gd name="T32" fmla="*/ 31 w 36"/>
                <a:gd name="T33" fmla="*/ 64 h 69"/>
                <a:gd name="T34" fmla="*/ 36 w 36"/>
                <a:gd name="T35" fmla="*/ 51 h 69"/>
                <a:gd name="T36" fmla="*/ 36 w 36"/>
                <a:gd name="T37" fmla="*/ 17 h 69"/>
                <a:gd name="T38" fmla="*/ 31 w 36"/>
                <a:gd name="T39" fmla="*/ 4 h 69"/>
                <a:gd name="T40" fmla="*/ 18 w 36"/>
                <a:gd name="T41" fmla="*/ 0 h 69"/>
                <a:gd name="T42" fmla="*/ 5 w 36"/>
                <a:gd name="T43"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69">
                  <a:moveTo>
                    <a:pt x="14" y="56"/>
                  </a:moveTo>
                  <a:cubicBezTo>
                    <a:pt x="13" y="55"/>
                    <a:pt x="13" y="53"/>
                    <a:pt x="13" y="52"/>
                  </a:cubicBezTo>
                  <a:cubicBezTo>
                    <a:pt x="13" y="16"/>
                    <a:pt x="13" y="16"/>
                    <a:pt x="13" y="16"/>
                  </a:cubicBezTo>
                  <a:cubicBezTo>
                    <a:pt x="13" y="14"/>
                    <a:pt x="13" y="13"/>
                    <a:pt x="14" y="12"/>
                  </a:cubicBezTo>
                  <a:cubicBezTo>
                    <a:pt x="15" y="11"/>
                    <a:pt x="16" y="11"/>
                    <a:pt x="18" y="11"/>
                  </a:cubicBezTo>
                  <a:cubicBezTo>
                    <a:pt x="19" y="11"/>
                    <a:pt x="21" y="11"/>
                    <a:pt x="22" y="12"/>
                  </a:cubicBezTo>
                  <a:cubicBezTo>
                    <a:pt x="23" y="13"/>
                    <a:pt x="23" y="14"/>
                    <a:pt x="23" y="16"/>
                  </a:cubicBezTo>
                  <a:cubicBezTo>
                    <a:pt x="23" y="52"/>
                    <a:pt x="23" y="52"/>
                    <a:pt x="23" y="52"/>
                  </a:cubicBezTo>
                  <a:cubicBezTo>
                    <a:pt x="23" y="53"/>
                    <a:pt x="23" y="55"/>
                    <a:pt x="22" y="56"/>
                  </a:cubicBezTo>
                  <a:cubicBezTo>
                    <a:pt x="21" y="57"/>
                    <a:pt x="19" y="57"/>
                    <a:pt x="18" y="57"/>
                  </a:cubicBezTo>
                  <a:cubicBezTo>
                    <a:pt x="16" y="57"/>
                    <a:pt x="15" y="57"/>
                    <a:pt x="14" y="56"/>
                  </a:cubicBezTo>
                  <a:moveTo>
                    <a:pt x="5" y="4"/>
                  </a:moveTo>
                  <a:cubicBezTo>
                    <a:pt x="2" y="7"/>
                    <a:pt x="0" y="11"/>
                    <a:pt x="0" y="16"/>
                  </a:cubicBezTo>
                  <a:cubicBezTo>
                    <a:pt x="0" y="50"/>
                    <a:pt x="0" y="50"/>
                    <a:pt x="0" y="50"/>
                  </a:cubicBezTo>
                  <a:cubicBezTo>
                    <a:pt x="0" y="56"/>
                    <a:pt x="2" y="60"/>
                    <a:pt x="5" y="64"/>
                  </a:cubicBezTo>
                  <a:cubicBezTo>
                    <a:pt x="8" y="67"/>
                    <a:pt x="12" y="69"/>
                    <a:pt x="18" y="69"/>
                  </a:cubicBezTo>
                  <a:cubicBezTo>
                    <a:pt x="23" y="69"/>
                    <a:pt x="28" y="67"/>
                    <a:pt x="31" y="64"/>
                  </a:cubicBezTo>
                  <a:cubicBezTo>
                    <a:pt x="34" y="61"/>
                    <a:pt x="36" y="56"/>
                    <a:pt x="36" y="51"/>
                  </a:cubicBezTo>
                  <a:cubicBezTo>
                    <a:pt x="36" y="17"/>
                    <a:pt x="36" y="17"/>
                    <a:pt x="36" y="17"/>
                  </a:cubicBezTo>
                  <a:cubicBezTo>
                    <a:pt x="36" y="12"/>
                    <a:pt x="34" y="8"/>
                    <a:pt x="31" y="4"/>
                  </a:cubicBezTo>
                  <a:cubicBezTo>
                    <a:pt x="27" y="1"/>
                    <a:pt x="23" y="0"/>
                    <a:pt x="18" y="0"/>
                  </a:cubicBezTo>
                  <a:cubicBezTo>
                    <a:pt x="13" y="0"/>
                    <a:pt x="8" y="1"/>
                    <a:pt x="5" y="4"/>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40" name="Freeform 39"/>
            <p:cNvSpPr>
              <a:spLocks/>
            </p:cNvSpPr>
            <p:nvPr/>
          </p:nvSpPr>
          <p:spPr bwMode="invGray">
            <a:xfrm>
              <a:off x="8362015" y="3116846"/>
              <a:ext cx="81935" cy="157316"/>
            </a:xfrm>
            <a:custGeom>
              <a:avLst/>
              <a:gdLst>
                <a:gd name="T0" fmla="*/ 23 w 35"/>
                <a:gd name="T1" fmla="*/ 0 h 67"/>
                <a:gd name="T2" fmla="*/ 23 w 35"/>
                <a:gd name="T3" fmla="*/ 50 h 67"/>
                <a:gd name="T4" fmla="*/ 19 w 35"/>
                <a:gd name="T5" fmla="*/ 54 h 67"/>
                <a:gd name="T6" fmla="*/ 15 w 35"/>
                <a:gd name="T7" fmla="*/ 55 h 67"/>
                <a:gd name="T8" fmla="*/ 13 w 35"/>
                <a:gd name="T9" fmla="*/ 54 h 67"/>
                <a:gd name="T10" fmla="*/ 12 w 35"/>
                <a:gd name="T11" fmla="*/ 51 h 67"/>
                <a:gd name="T12" fmla="*/ 12 w 35"/>
                <a:gd name="T13" fmla="*/ 0 h 67"/>
                <a:gd name="T14" fmla="*/ 0 w 35"/>
                <a:gd name="T15" fmla="*/ 0 h 67"/>
                <a:gd name="T16" fmla="*/ 0 w 35"/>
                <a:gd name="T17" fmla="*/ 55 h 67"/>
                <a:gd name="T18" fmla="*/ 2 w 35"/>
                <a:gd name="T19" fmla="*/ 64 h 67"/>
                <a:gd name="T20" fmla="*/ 8 w 35"/>
                <a:gd name="T21" fmla="*/ 67 h 67"/>
                <a:gd name="T22" fmla="*/ 15 w 35"/>
                <a:gd name="T23" fmla="*/ 65 h 67"/>
                <a:gd name="T24" fmla="*/ 23 w 35"/>
                <a:gd name="T25" fmla="*/ 59 h 67"/>
                <a:gd name="T26" fmla="*/ 23 w 35"/>
                <a:gd name="T27" fmla="*/ 66 h 67"/>
                <a:gd name="T28" fmla="*/ 35 w 35"/>
                <a:gd name="T29" fmla="*/ 66 h 67"/>
                <a:gd name="T30" fmla="*/ 35 w 35"/>
                <a:gd name="T31" fmla="*/ 0 h 67"/>
                <a:gd name="T32" fmla="*/ 23 w 35"/>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67">
                  <a:moveTo>
                    <a:pt x="23" y="0"/>
                  </a:moveTo>
                  <a:cubicBezTo>
                    <a:pt x="23" y="50"/>
                    <a:pt x="23" y="50"/>
                    <a:pt x="23" y="50"/>
                  </a:cubicBezTo>
                  <a:cubicBezTo>
                    <a:pt x="21" y="52"/>
                    <a:pt x="20" y="53"/>
                    <a:pt x="19" y="54"/>
                  </a:cubicBezTo>
                  <a:cubicBezTo>
                    <a:pt x="17" y="55"/>
                    <a:pt x="16" y="55"/>
                    <a:pt x="15" y="55"/>
                  </a:cubicBezTo>
                  <a:cubicBezTo>
                    <a:pt x="14" y="55"/>
                    <a:pt x="13" y="55"/>
                    <a:pt x="13" y="54"/>
                  </a:cubicBezTo>
                  <a:cubicBezTo>
                    <a:pt x="12" y="53"/>
                    <a:pt x="12" y="52"/>
                    <a:pt x="12" y="51"/>
                  </a:cubicBezTo>
                  <a:cubicBezTo>
                    <a:pt x="12" y="0"/>
                    <a:pt x="12" y="0"/>
                    <a:pt x="12" y="0"/>
                  </a:cubicBezTo>
                  <a:cubicBezTo>
                    <a:pt x="0" y="0"/>
                    <a:pt x="0" y="0"/>
                    <a:pt x="0" y="0"/>
                  </a:cubicBezTo>
                  <a:cubicBezTo>
                    <a:pt x="0" y="55"/>
                    <a:pt x="0" y="55"/>
                    <a:pt x="0" y="55"/>
                  </a:cubicBezTo>
                  <a:cubicBezTo>
                    <a:pt x="0" y="59"/>
                    <a:pt x="1" y="62"/>
                    <a:pt x="2" y="64"/>
                  </a:cubicBezTo>
                  <a:cubicBezTo>
                    <a:pt x="3" y="66"/>
                    <a:pt x="6" y="67"/>
                    <a:pt x="8" y="67"/>
                  </a:cubicBezTo>
                  <a:cubicBezTo>
                    <a:pt x="11" y="67"/>
                    <a:pt x="13" y="66"/>
                    <a:pt x="15" y="65"/>
                  </a:cubicBezTo>
                  <a:cubicBezTo>
                    <a:pt x="18" y="63"/>
                    <a:pt x="20" y="61"/>
                    <a:pt x="23" y="59"/>
                  </a:cubicBezTo>
                  <a:cubicBezTo>
                    <a:pt x="23" y="66"/>
                    <a:pt x="23" y="66"/>
                    <a:pt x="23" y="66"/>
                  </a:cubicBezTo>
                  <a:cubicBezTo>
                    <a:pt x="35" y="66"/>
                    <a:pt x="35" y="66"/>
                    <a:pt x="35" y="66"/>
                  </a:cubicBezTo>
                  <a:cubicBezTo>
                    <a:pt x="35" y="0"/>
                    <a:pt x="35" y="0"/>
                    <a:pt x="35" y="0"/>
                  </a:cubicBezTo>
                  <a:lnTo>
                    <a:pt x="23"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41" name="Freeform 40"/>
            <p:cNvSpPr>
              <a:spLocks/>
            </p:cNvSpPr>
            <p:nvPr/>
          </p:nvSpPr>
          <p:spPr bwMode="invGray">
            <a:xfrm>
              <a:off x="8350544" y="3442949"/>
              <a:ext cx="22942" cy="108155"/>
            </a:xfrm>
            <a:custGeom>
              <a:avLst/>
              <a:gdLst>
                <a:gd name="T0" fmla="*/ 5 w 10"/>
                <a:gd name="T1" fmla="*/ 0 h 46"/>
                <a:gd name="T2" fmla="*/ 2 w 10"/>
                <a:gd name="T3" fmla="*/ 0 h 46"/>
                <a:gd name="T4" fmla="*/ 0 w 10"/>
                <a:gd name="T5" fmla="*/ 2 h 46"/>
                <a:gd name="T6" fmla="*/ 0 w 10"/>
                <a:gd name="T7" fmla="*/ 43 h 46"/>
                <a:gd name="T8" fmla="*/ 2 w 10"/>
                <a:gd name="T9" fmla="*/ 46 h 46"/>
                <a:gd name="T10" fmla="*/ 5 w 10"/>
                <a:gd name="T11" fmla="*/ 46 h 46"/>
                <a:gd name="T12" fmla="*/ 9 w 10"/>
                <a:gd name="T13" fmla="*/ 45 h 46"/>
                <a:gd name="T14" fmla="*/ 10 w 10"/>
                <a:gd name="T15" fmla="*/ 40 h 46"/>
                <a:gd name="T16" fmla="*/ 10 w 10"/>
                <a:gd name="T17" fmla="*/ 7 h 46"/>
                <a:gd name="T18" fmla="*/ 8 w 10"/>
                <a:gd name="T19" fmla="*/ 1 h 46"/>
                <a:gd name="T20" fmla="*/ 5 w 10"/>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46">
                  <a:moveTo>
                    <a:pt x="5" y="0"/>
                  </a:moveTo>
                  <a:cubicBezTo>
                    <a:pt x="4" y="0"/>
                    <a:pt x="3" y="0"/>
                    <a:pt x="2" y="0"/>
                  </a:cubicBezTo>
                  <a:cubicBezTo>
                    <a:pt x="1" y="1"/>
                    <a:pt x="0" y="1"/>
                    <a:pt x="0" y="2"/>
                  </a:cubicBezTo>
                  <a:cubicBezTo>
                    <a:pt x="0" y="43"/>
                    <a:pt x="0" y="43"/>
                    <a:pt x="0" y="43"/>
                  </a:cubicBezTo>
                  <a:cubicBezTo>
                    <a:pt x="1" y="44"/>
                    <a:pt x="1" y="45"/>
                    <a:pt x="2" y="46"/>
                  </a:cubicBezTo>
                  <a:cubicBezTo>
                    <a:pt x="3" y="46"/>
                    <a:pt x="4" y="46"/>
                    <a:pt x="5" y="46"/>
                  </a:cubicBezTo>
                  <a:cubicBezTo>
                    <a:pt x="7" y="46"/>
                    <a:pt x="8" y="46"/>
                    <a:pt x="9" y="45"/>
                  </a:cubicBezTo>
                  <a:cubicBezTo>
                    <a:pt x="9" y="44"/>
                    <a:pt x="10" y="43"/>
                    <a:pt x="10" y="40"/>
                  </a:cubicBezTo>
                  <a:cubicBezTo>
                    <a:pt x="10" y="7"/>
                    <a:pt x="10" y="7"/>
                    <a:pt x="10" y="7"/>
                  </a:cubicBezTo>
                  <a:cubicBezTo>
                    <a:pt x="10" y="4"/>
                    <a:pt x="9" y="3"/>
                    <a:pt x="8" y="1"/>
                  </a:cubicBezTo>
                  <a:cubicBezTo>
                    <a:pt x="8" y="0"/>
                    <a:pt x="6" y="0"/>
                    <a:pt x="5"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42" name="Freeform 41"/>
            <p:cNvSpPr>
              <a:spLocks/>
            </p:cNvSpPr>
            <p:nvPr/>
          </p:nvSpPr>
          <p:spPr bwMode="invGray">
            <a:xfrm>
              <a:off x="8453783" y="3442949"/>
              <a:ext cx="26219" cy="32774"/>
            </a:xfrm>
            <a:custGeom>
              <a:avLst/>
              <a:gdLst>
                <a:gd name="T0" fmla="*/ 6 w 11"/>
                <a:gd name="T1" fmla="*/ 0 h 14"/>
                <a:gd name="T2" fmla="*/ 1 w 11"/>
                <a:gd name="T3" fmla="*/ 2 h 14"/>
                <a:gd name="T4" fmla="*/ 0 w 11"/>
                <a:gd name="T5" fmla="*/ 8 h 14"/>
                <a:gd name="T6" fmla="*/ 0 w 11"/>
                <a:gd name="T7" fmla="*/ 14 h 14"/>
                <a:gd name="T8" fmla="*/ 11 w 11"/>
                <a:gd name="T9" fmla="*/ 14 h 14"/>
                <a:gd name="T10" fmla="*/ 11 w 11"/>
                <a:gd name="T11" fmla="*/ 8 h 14"/>
                <a:gd name="T12" fmla="*/ 10 w 11"/>
                <a:gd name="T13" fmla="*/ 2 h 14"/>
                <a:gd name="T14" fmla="*/ 6 w 11"/>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6" y="0"/>
                  </a:moveTo>
                  <a:cubicBezTo>
                    <a:pt x="4" y="0"/>
                    <a:pt x="2" y="1"/>
                    <a:pt x="1" y="2"/>
                  </a:cubicBezTo>
                  <a:cubicBezTo>
                    <a:pt x="1" y="3"/>
                    <a:pt x="0" y="5"/>
                    <a:pt x="0" y="8"/>
                  </a:cubicBezTo>
                  <a:cubicBezTo>
                    <a:pt x="0" y="14"/>
                    <a:pt x="0" y="14"/>
                    <a:pt x="0" y="14"/>
                  </a:cubicBezTo>
                  <a:cubicBezTo>
                    <a:pt x="11" y="14"/>
                    <a:pt x="11" y="14"/>
                    <a:pt x="11" y="14"/>
                  </a:cubicBezTo>
                  <a:cubicBezTo>
                    <a:pt x="11" y="8"/>
                    <a:pt x="11" y="8"/>
                    <a:pt x="11" y="8"/>
                  </a:cubicBezTo>
                  <a:cubicBezTo>
                    <a:pt x="11" y="5"/>
                    <a:pt x="10" y="3"/>
                    <a:pt x="10" y="2"/>
                  </a:cubicBezTo>
                  <a:cubicBezTo>
                    <a:pt x="9" y="1"/>
                    <a:pt x="7" y="0"/>
                    <a:pt x="6"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43" name="Freeform 42"/>
            <p:cNvSpPr>
              <a:spLocks noEditPoints="1"/>
            </p:cNvSpPr>
            <p:nvPr/>
          </p:nvSpPr>
          <p:spPr bwMode="invGray">
            <a:xfrm>
              <a:off x="8071963" y="3313491"/>
              <a:ext cx="476865" cy="319549"/>
            </a:xfrm>
            <a:custGeom>
              <a:avLst/>
              <a:gdLst>
                <a:gd name="T0" fmla="*/ 171 w 201"/>
                <a:gd name="T1" fmla="*/ 1 h 135"/>
                <a:gd name="T2" fmla="*/ 100 w 201"/>
                <a:gd name="T3" fmla="*/ 0 h 135"/>
                <a:gd name="T4" fmla="*/ 30 w 201"/>
                <a:gd name="T5" fmla="*/ 1 h 135"/>
                <a:gd name="T6" fmla="*/ 0 w 201"/>
                <a:gd name="T7" fmla="*/ 68 h 135"/>
                <a:gd name="T8" fmla="*/ 30 w 201"/>
                <a:gd name="T9" fmla="*/ 134 h 135"/>
                <a:gd name="T10" fmla="*/ 171 w 201"/>
                <a:gd name="T11" fmla="*/ 134 h 135"/>
                <a:gd name="T12" fmla="*/ 201 w 201"/>
                <a:gd name="T13" fmla="*/ 68 h 135"/>
                <a:gd name="T14" fmla="*/ 43 w 201"/>
                <a:gd name="T15" fmla="*/ 111 h 135"/>
                <a:gd name="T16" fmla="*/ 30 w 201"/>
                <a:gd name="T17" fmla="*/ 35 h 135"/>
                <a:gd name="T18" fmla="*/ 15 w 201"/>
                <a:gd name="T19" fmla="*/ 22 h 135"/>
                <a:gd name="T20" fmla="*/ 58 w 201"/>
                <a:gd name="T21" fmla="*/ 35 h 135"/>
                <a:gd name="T22" fmla="*/ 43 w 201"/>
                <a:gd name="T23" fmla="*/ 111 h 135"/>
                <a:gd name="T24" fmla="*/ 80 w 201"/>
                <a:gd name="T25" fmla="*/ 111 h 135"/>
                <a:gd name="T26" fmla="*/ 73 w 201"/>
                <a:gd name="T27" fmla="*/ 110 h 135"/>
                <a:gd name="T28" fmla="*/ 60 w 201"/>
                <a:gd name="T29" fmla="*/ 109 h 135"/>
                <a:gd name="T30" fmla="*/ 57 w 201"/>
                <a:gd name="T31" fmla="*/ 45 h 135"/>
                <a:gd name="T32" fmla="*/ 70 w 201"/>
                <a:gd name="T33" fmla="*/ 95 h 135"/>
                <a:gd name="T34" fmla="*/ 73 w 201"/>
                <a:gd name="T35" fmla="*/ 100 h 135"/>
                <a:gd name="T36" fmla="*/ 80 w 201"/>
                <a:gd name="T37" fmla="*/ 95 h 135"/>
                <a:gd name="T38" fmla="*/ 92 w 201"/>
                <a:gd name="T39" fmla="*/ 45 h 135"/>
                <a:gd name="T40" fmla="*/ 139 w 201"/>
                <a:gd name="T41" fmla="*/ 97 h 135"/>
                <a:gd name="T42" fmla="*/ 128 w 201"/>
                <a:gd name="T43" fmla="*/ 112 h 135"/>
                <a:gd name="T44" fmla="*/ 117 w 201"/>
                <a:gd name="T45" fmla="*/ 106 h 135"/>
                <a:gd name="T46" fmla="*/ 104 w 201"/>
                <a:gd name="T47" fmla="*/ 111 h 135"/>
                <a:gd name="T48" fmla="*/ 117 w 201"/>
                <a:gd name="T49" fmla="*/ 22 h 135"/>
                <a:gd name="T50" fmla="*/ 122 w 201"/>
                <a:gd name="T51" fmla="*/ 46 h 135"/>
                <a:gd name="T52" fmla="*/ 136 w 201"/>
                <a:gd name="T53" fmla="*/ 48 h 135"/>
                <a:gd name="T54" fmla="*/ 139 w 201"/>
                <a:gd name="T55" fmla="*/ 97 h 135"/>
                <a:gd name="T56" fmla="*/ 161 w 201"/>
                <a:gd name="T57" fmla="*/ 79 h 135"/>
                <a:gd name="T58" fmla="*/ 162 w 201"/>
                <a:gd name="T59" fmla="*/ 99 h 135"/>
                <a:gd name="T60" fmla="*/ 171 w 201"/>
                <a:gd name="T61" fmla="*/ 99 h 135"/>
                <a:gd name="T62" fmla="*/ 172 w 201"/>
                <a:gd name="T63" fmla="*/ 87 h 135"/>
                <a:gd name="T64" fmla="*/ 184 w 201"/>
                <a:gd name="T65" fmla="*/ 92 h 135"/>
                <a:gd name="T66" fmla="*/ 166 w 201"/>
                <a:gd name="T67" fmla="*/ 113 h 135"/>
                <a:gd name="T68" fmla="*/ 149 w 201"/>
                <a:gd name="T69" fmla="*/ 92 h 135"/>
                <a:gd name="T70" fmla="*/ 154 w 201"/>
                <a:gd name="T71" fmla="*/ 49 h 135"/>
                <a:gd name="T72" fmla="*/ 180 w 201"/>
                <a:gd name="T73" fmla="*/ 48 h 135"/>
                <a:gd name="T74" fmla="*/ 184 w 201"/>
                <a:gd name="T75" fmla="*/ 7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1" h="135">
                  <a:moveTo>
                    <a:pt x="200" y="30"/>
                  </a:moveTo>
                  <a:cubicBezTo>
                    <a:pt x="200" y="14"/>
                    <a:pt x="187" y="1"/>
                    <a:pt x="171" y="1"/>
                  </a:cubicBezTo>
                  <a:cubicBezTo>
                    <a:pt x="149" y="0"/>
                    <a:pt x="127" y="0"/>
                    <a:pt x="104" y="0"/>
                  </a:cubicBezTo>
                  <a:cubicBezTo>
                    <a:pt x="103" y="0"/>
                    <a:pt x="102" y="0"/>
                    <a:pt x="100" y="0"/>
                  </a:cubicBezTo>
                  <a:cubicBezTo>
                    <a:pt x="99" y="0"/>
                    <a:pt x="98" y="0"/>
                    <a:pt x="97" y="0"/>
                  </a:cubicBezTo>
                  <a:cubicBezTo>
                    <a:pt x="74" y="0"/>
                    <a:pt x="52" y="0"/>
                    <a:pt x="30" y="1"/>
                  </a:cubicBezTo>
                  <a:cubicBezTo>
                    <a:pt x="14" y="1"/>
                    <a:pt x="1" y="14"/>
                    <a:pt x="1" y="30"/>
                  </a:cubicBezTo>
                  <a:cubicBezTo>
                    <a:pt x="0" y="42"/>
                    <a:pt x="0" y="55"/>
                    <a:pt x="0" y="68"/>
                  </a:cubicBezTo>
                  <a:cubicBezTo>
                    <a:pt x="0" y="80"/>
                    <a:pt x="0" y="93"/>
                    <a:pt x="1" y="105"/>
                  </a:cubicBezTo>
                  <a:cubicBezTo>
                    <a:pt x="1" y="121"/>
                    <a:pt x="14" y="134"/>
                    <a:pt x="30" y="134"/>
                  </a:cubicBezTo>
                  <a:cubicBezTo>
                    <a:pt x="53" y="135"/>
                    <a:pt x="77" y="135"/>
                    <a:pt x="100" y="135"/>
                  </a:cubicBezTo>
                  <a:cubicBezTo>
                    <a:pt x="124" y="135"/>
                    <a:pt x="148" y="135"/>
                    <a:pt x="171" y="134"/>
                  </a:cubicBezTo>
                  <a:cubicBezTo>
                    <a:pt x="187" y="134"/>
                    <a:pt x="200" y="121"/>
                    <a:pt x="200" y="105"/>
                  </a:cubicBezTo>
                  <a:cubicBezTo>
                    <a:pt x="201" y="93"/>
                    <a:pt x="201" y="80"/>
                    <a:pt x="201" y="68"/>
                  </a:cubicBezTo>
                  <a:cubicBezTo>
                    <a:pt x="201" y="55"/>
                    <a:pt x="201" y="42"/>
                    <a:pt x="200" y="30"/>
                  </a:cubicBezTo>
                  <a:close/>
                  <a:moveTo>
                    <a:pt x="43" y="111"/>
                  </a:moveTo>
                  <a:cubicBezTo>
                    <a:pt x="30" y="111"/>
                    <a:pt x="30" y="111"/>
                    <a:pt x="30" y="111"/>
                  </a:cubicBezTo>
                  <a:cubicBezTo>
                    <a:pt x="30" y="35"/>
                    <a:pt x="30" y="35"/>
                    <a:pt x="30" y="35"/>
                  </a:cubicBezTo>
                  <a:cubicBezTo>
                    <a:pt x="15" y="35"/>
                    <a:pt x="15" y="35"/>
                    <a:pt x="15" y="35"/>
                  </a:cubicBezTo>
                  <a:cubicBezTo>
                    <a:pt x="15" y="22"/>
                    <a:pt x="15" y="22"/>
                    <a:pt x="15" y="22"/>
                  </a:cubicBezTo>
                  <a:cubicBezTo>
                    <a:pt x="58" y="22"/>
                    <a:pt x="58" y="22"/>
                    <a:pt x="58" y="22"/>
                  </a:cubicBezTo>
                  <a:cubicBezTo>
                    <a:pt x="58" y="35"/>
                    <a:pt x="58" y="35"/>
                    <a:pt x="58" y="35"/>
                  </a:cubicBezTo>
                  <a:cubicBezTo>
                    <a:pt x="43" y="35"/>
                    <a:pt x="43" y="35"/>
                    <a:pt x="43" y="35"/>
                  </a:cubicBezTo>
                  <a:lnTo>
                    <a:pt x="43" y="111"/>
                  </a:lnTo>
                  <a:close/>
                  <a:moveTo>
                    <a:pt x="92" y="111"/>
                  </a:moveTo>
                  <a:cubicBezTo>
                    <a:pt x="80" y="111"/>
                    <a:pt x="80" y="111"/>
                    <a:pt x="80" y="111"/>
                  </a:cubicBezTo>
                  <a:cubicBezTo>
                    <a:pt x="80" y="104"/>
                    <a:pt x="80" y="104"/>
                    <a:pt x="80" y="104"/>
                  </a:cubicBezTo>
                  <a:cubicBezTo>
                    <a:pt x="78" y="106"/>
                    <a:pt x="75" y="108"/>
                    <a:pt x="73" y="110"/>
                  </a:cubicBezTo>
                  <a:cubicBezTo>
                    <a:pt x="71" y="111"/>
                    <a:pt x="68" y="112"/>
                    <a:pt x="66" y="112"/>
                  </a:cubicBezTo>
                  <a:cubicBezTo>
                    <a:pt x="63" y="112"/>
                    <a:pt x="61" y="111"/>
                    <a:pt x="60" y="109"/>
                  </a:cubicBezTo>
                  <a:cubicBezTo>
                    <a:pt x="58" y="107"/>
                    <a:pt x="57" y="104"/>
                    <a:pt x="57" y="100"/>
                  </a:cubicBezTo>
                  <a:cubicBezTo>
                    <a:pt x="57" y="45"/>
                    <a:pt x="57" y="45"/>
                    <a:pt x="57" y="45"/>
                  </a:cubicBezTo>
                  <a:cubicBezTo>
                    <a:pt x="70" y="45"/>
                    <a:pt x="70" y="45"/>
                    <a:pt x="70" y="45"/>
                  </a:cubicBezTo>
                  <a:cubicBezTo>
                    <a:pt x="70" y="95"/>
                    <a:pt x="70" y="95"/>
                    <a:pt x="70" y="95"/>
                  </a:cubicBezTo>
                  <a:cubicBezTo>
                    <a:pt x="70" y="97"/>
                    <a:pt x="70" y="98"/>
                    <a:pt x="70" y="99"/>
                  </a:cubicBezTo>
                  <a:cubicBezTo>
                    <a:pt x="71" y="100"/>
                    <a:pt x="72" y="100"/>
                    <a:pt x="73" y="100"/>
                  </a:cubicBezTo>
                  <a:cubicBezTo>
                    <a:pt x="74" y="100"/>
                    <a:pt x="75" y="99"/>
                    <a:pt x="76" y="99"/>
                  </a:cubicBezTo>
                  <a:cubicBezTo>
                    <a:pt x="78" y="98"/>
                    <a:pt x="79" y="96"/>
                    <a:pt x="80" y="95"/>
                  </a:cubicBezTo>
                  <a:cubicBezTo>
                    <a:pt x="80" y="45"/>
                    <a:pt x="80" y="45"/>
                    <a:pt x="80" y="45"/>
                  </a:cubicBezTo>
                  <a:cubicBezTo>
                    <a:pt x="92" y="45"/>
                    <a:pt x="92" y="45"/>
                    <a:pt x="92" y="45"/>
                  </a:cubicBezTo>
                  <a:lnTo>
                    <a:pt x="92" y="111"/>
                  </a:lnTo>
                  <a:close/>
                  <a:moveTo>
                    <a:pt x="139" y="97"/>
                  </a:moveTo>
                  <a:cubicBezTo>
                    <a:pt x="139" y="102"/>
                    <a:pt x="138" y="105"/>
                    <a:pt x="136" y="108"/>
                  </a:cubicBezTo>
                  <a:cubicBezTo>
                    <a:pt x="135" y="110"/>
                    <a:pt x="132" y="112"/>
                    <a:pt x="128" y="112"/>
                  </a:cubicBezTo>
                  <a:cubicBezTo>
                    <a:pt x="126" y="112"/>
                    <a:pt x="124" y="111"/>
                    <a:pt x="122" y="110"/>
                  </a:cubicBezTo>
                  <a:cubicBezTo>
                    <a:pt x="120" y="109"/>
                    <a:pt x="118" y="108"/>
                    <a:pt x="117" y="106"/>
                  </a:cubicBezTo>
                  <a:cubicBezTo>
                    <a:pt x="117" y="111"/>
                    <a:pt x="117" y="111"/>
                    <a:pt x="117" y="111"/>
                  </a:cubicBezTo>
                  <a:cubicBezTo>
                    <a:pt x="104" y="111"/>
                    <a:pt x="104" y="111"/>
                    <a:pt x="104" y="111"/>
                  </a:cubicBezTo>
                  <a:cubicBezTo>
                    <a:pt x="104" y="22"/>
                    <a:pt x="104" y="22"/>
                    <a:pt x="104" y="22"/>
                  </a:cubicBezTo>
                  <a:cubicBezTo>
                    <a:pt x="117" y="22"/>
                    <a:pt x="117" y="22"/>
                    <a:pt x="117" y="22"/>
                  </a:cubicBezTo>
                  <a:cubicBezTo>
                    <a:pt x="117" y="50"/>
                    <a:pt x="117" y="50"/>
                    <a:pt x="117" y="50"/>
                  </a:cubicBezTo>
                  <a:cubicBezTo>
                    <a:pt x="118" y="48"/>
                    <a:pt x="120" y="47"/>
                    <a:pt x="122" y="46"/>
                  </a:cubicBezTo>
                  <a:cubicBezTo>
                    <a:pt x="124" y="45"/>
                    <a:pt x="125" y="44"/>
                    <a:pt x="127" y="44"/>
                  </a:cubicBezTo>
                  <a:cubicBezTo>
                    <a:pt x="131" y="44"/>
                    <a:pt x="134" y="46"/>
                    <a:pt x="136" y="48"/>
                  </a:cubicBezTo>
                  <a:cubicBezTo>
                    <a:pt x="138" y="51"/>
                    <a:pt x="139" y="55"/>
                    <a:pt x="139" y="61"/>
                  </a:cubicBezTo>
                  <a:lnTo>
                    <a:pt x="139" y="97"/>
                  </a:lnTo>
                  <a:close/>
                  <a:moveTo>
                    <a:pt x="184" y="79"/>
                  </a:moveTo>
                  <a:cubicBezTo>
                    <a:pt x="161" y="79"/>
                    <a:pt x="161" y="79"/>
                    <a:pt x="161" y="79"/>
                  </a:cubicBezTo>
                  <a:cubicBezTo>
                    <a:pt x="161" y="92"/>
                    <a:pt x="161" y="92"/>
                    <a:pt x="161" y="92"/>
                  </a:cubicBezTo>
                  <a:cubicBezTo>
                    <a:pt x="161" y="95"/>
                    <a:pt x="161" y="98"/>
                    <a:pt x="162" y="99"/>
                  </a:cubicBezTo>
                  <a:cubicBezTo>
                    <a:pt x="163" y="100"/>
                    <a:pt x="164" y="101"/>
                    <a:pt x="166" y="101"/>
                  </a:cubicBezTo>
                  <a:cubicBezTo>
                    <a:pt x="168" y="101"/>
                    <a:pt x="170" y="101"/>
                    <a:pt x="171" y="99"/>
                  </a:cubicBezTo>
                  <a:cubicBezTo>
                    <a:pt x="171" y="98"/>
                    <a:pt x="172" y="96"/>
                    <a:pt x="172" y="92"/>
                  </a:cubicBezTo>
                  <a:cubicBezTo>
                    <a:pt x="172" y="87"/>
                    <a:pt x="172" y="87"/>
                    <a:pt x="172" y="87"/>
                  </a:cubicBezTo>
                  <a:cubicBezTo>
                    <a:pt x="184" y="87"/>
                    <a:pt x="184" y="87"/>
                    <a:pt x="184" y="87"/>
                  </a:cubicBezTo>
                  <a:cubicBezTo>
                    <a:pt x="184" y="92"/>
                    <a:pt x="184" y="92"/>
                    <a:pt x="184" y="92"/>
                  </a:cubicBezTo>
                  <a:cubicBezTo>
                    <a:pt x="184" y="99"/>
                    <a:pt x="183" y="104"/>
                    <a:pt x="180" y="107"/>
                  </a:cubicBezTo>
                  <a:cubicBezTo>
                    <a:pt x="177" y="111"/>
                    <a:pt x="172" y="113"/>
                    <a:pt x="166" y="113"/>
                  </a:cubicBezTo>
                  <a:cubicBezTo>
                    <a:pt x="161" y="113"/>
                    <a:pt x="156" y="111"/>
                    <a:pt x="153" y="107"/>
                  </a:cubicBezTo>
                  <a:cubicBezTo>
                    <a:pt x="150" y="104"/>
                    <a:pt x="149" y="99"/>
                    <a:pt x="149" y="92"/>
                  </a:cubicBezTo>
                  <a:cubicBezTo>
                    <a:pt x="149" y="63"/>
                    <a:pt x="149" y="63"/>
                    <a:pt x="149" y="63"/>
                  </a:cubicBezTo>
                  <a:cubicBezTo>
                    <a:pt x="149" y="57"/>
                    <a:pt x="150" y="52"/>
                    <a:pt x="154" y="49"/>
                  </a:cubicBezTo>
                  <a:cubicBezTo>
                    <a:pt x="157" y="45"/>
                    <a:pt x="162" y="43"/>
                    <a:pt x="167" y="43"/>
                  </a:cubicBezTo>
                  <a:cubicBezTo>
                    <a:pt x="173" y="43"/>
                    <a:pt x="177" y="45"/>
                    <a:pt x="180" y="48"/>
                  </a:cubicBezTo>
                  <a:cubicBezTo>
                    <a:pt x="183" y="52"/>
                    <a:pt x="184" y="57"/>
                    <a:pt x="184" y="63"/>
                  </a:cubicBezTo>
                  <a:lnTo>
                    <a:pt x="184" y="7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grpSp>
      <p:sp>
        <p:nvSpPr>
          <p:cNvPr id="45" name="Freeform 115"/>
          <p:cNvSpPr>
            <a:spLocks noEditPoints="1"/>
          </p:cNvSpPr>
          <p:nvPr/>
        </p:nvSpPr>
        <p:spPr bwMode="invGray">
          <a:xfrm>
            <a:off x="3238571" y="4253068"/>
            <a:ext cx="1026294" cy="1043080"/>
          </a:xfrm>
          <a:custGeom>
            <a:avLst/>
            <a:gdLst>
              <a:gd name="T0" fmla="*/ 231 w 238"/>
              <a:gd name="T1" fmla="*/ 146 h 242"/>
              <a:gd name="T2" fmla="*/ 234 w 238"/>
              <a:gd name="T3" fmla="*/ 122 h 242"/>
              <a:gd name="T4" fmla="*/ 120 w 238"/>
              <a:gd name="T5" fmla="*/ 9 h 242"/>
              <a:gd name="T6" fmla="*/ 101 w 238"/>
              <a:gd name="T7" fmla="*/ 10 h 242"/>
              <a:gd name="T8" fmla="*/ 66 w 238"/>
              <a:gd name="T9" fmla="*/ 0 h 242"/>
              <a:gd name="T10" fmla="*/ 0 w 238"/>
              <a:gd name="T11" fmla="*/ 66 h 242"/>
              <a:gd name="T12" fmla="*/ 9 w 238"/>
              <a:gd name="T13" fmla="*/ 99 h 242"/>
              <a:gd name="T14" fmla="*/ 7 w 238"/>
              <a:gd name="T15" fmla="*/ 122 h 242"/>
              <a:gd name="T16" fmla="*/ 120 w 238"/>
              <a:gd name="T17" fmla="*/ 236 h 242"/>
              <a:gd name="T18" fmla="*/ 141 w 238"/>
              <a:gd name="T19" fmla="*/ 234 h 242"/>
              <a:gd name="T20" fmla="*/ 172 w 238"/>
              <a:gd name="T21" fmla="*/ 242 h 242"/>
              <a:gd name="T22" fmla="*/ 238 w 238"/>
              <a:gd name="T23" fmla="*/ 176 h 242"/>
              <a:gd name="T24" fmla="*/ 231 w 238"/>
              <a:gd name="T25" fmla="*/ 146 h 242"/>
              <a:gd name="T26" fmla="*/ 179 w 238"/>
              <a:gd name="T27" fmla="*/ 176 h 242"/>
              <a:gd name="T28" fmla="*/ 156 w 238"/>
              <a:gd name="T29" fmla="*/ 194 h 242"/>
              <a:gd name="T30" fmla="*/ 120 w 238"/>
              <a:gd name="T31" fmla="*/ 200 h 242"/>
              <a:gd name="T32" fmla="*/ 80 w 238"/>
              <a:gd name="T33" fmla="*/ 192 h 242"/>
              <a:gd name="T34" fmla="*/ 61 w 238"/>
              <a:gd name="T35" fmla="*/ 175 h 242"/>
              <a:gd name="T36" fmla="*/ 54 w 238"/>
              <a:gd name="T37" fmla="*/ 155 h 242"/>
              <a:gd name="T38" fmla="*/ 58 w 238"/>
              <a:gd name="T39" fmla="*/ 144 h 242"/>
              <a:gd name="T40" fmla="*/ 70 w 238"/>
              <a:gd name="T41" fmla="*/ 139 h 242"/>
              <a:gd name="T42" fmla="*/ 80 w 238"/>
              <a:gd name="T43" fmla="*/ 143 h 242"/>
              <a:gd name="T44" fmla="*/ 87 w 238"/>
              <a:gd name="T45" fmla="*/ 153 h 242"/>
              <a:gd name="T46" fmla="*/ 93 w 238"/>
              <a:gd name="T47" fmla="*/ 164 h 242"/>
              <a:gd name="T48" fmla="*/ 103 w 238"/>
              <a:gd name="T49" fmla="*/ 172 h 242"/>
              <a:gd name="T50" fmla="*/ 119 w 238"/>
              <a:gd name="T51" fmla="*/ 174 h 242"/>
              <a:gd name="T52" fmla="*/ 142 w 238"/>
              <a:gd name="T53" fmla="*/ 168 h 242"/>
              <a:gd name="T54" fmla="*/ 151 w 238"/>
              <a:gd name="T55" fmla="*/ 154 h 242"/>
              <a:gd name="T56" fmla="*/ 146 w 238"/>
              <a:gd name="T57" fmla="*/ 144 h 242"/>
              <a:gd name="T58" fmla="*/ 134 w 238"/>
              <a:gd name="T59" fmla="*/ 137 h 242"/>
              <a:gd name="T60" fmla="*/ 113 w 238"/>
              <a:gd name="T61" fmla="*/ 132 h 242"/>
              <a:gd name="T62" fmla="*/ 84 w 238"/>
              <a:gd name="T63" fmla="*/ 123 h 242"/>
              <a:gd name="T64" fmla="*/ 64 w 238"/>
              <a:gd name="T65" fmla="*/ 109 h 242"/>
              <a:gd name="T66" fmla="*/ 57 w 238"/>
              <a:gd name="T67" fmla="*/ 86 h 242"/>
              <a:gd name="T68" fmla="*/ 64 w 238"/>
              <a:gd name="T69" fmla="*/ 63 h 242"/>
              <a:gd name="T70" fmla="*/ 86 w 238"/>
              <a:gd name="T71" fmla="*/ 47 h 242"/>
              <a:gd name="T72" fmla="*/ 120 w 238"/>
              <a:gd name="T73" fmla="*/ 42 h 242"/>
              <a:gd name="T74" fmla="*/ 146 w 238"/>
              <a:gd name="T75" fmla="*/ 46 h 242"/>
              <a:gd name="T76" fmla="*/ 165 w 238"/>
              <a:gd name="T77" fmla="*/ 55 h 242"/>
              <a:gd name="T78" fmla="*/ 176 w 238"/>
              <a:gd name="T79" fmla="*/ 67 h 242"/>
              <a:gd name="T80" fmla="*/ 180 w 238"/>
              <a:gd name="T81" fmla="*/ 80 h 242"/>
              <a:gd name="T82" fmla="*/ 175 w 238"/>
              <a:gd name="T83" fmla="*/ 91 h 242"/>
              <a:gd name="T84" fmla="*/ 163 w 238"/>
              <a:gd name="T85" fmla="*/ 96 h 242"/>
              <a:gd name="T86" fmla="*/ 153 w 238"/>
              <a:gd name="T87" fmla="*/ 93 h 242"/>
              <a:gd name="T88" fmla="*/ 147 w 238"/>
              <a:gd name="T89" fmla="*/ 84 h 242"/>
              <a:gd name="T90" fmla="*/ 137 w 238"/>
              <a:gd name="T91" fmla="*/ 72 h 242"/>
              <a:gd name="T92" fmla="*/ 118 w 238"/>
              <a:gd name="T93" fmla="*/ 67 h 242"/>
              <a:gd name="T94" fmla="*/ 98 w 238"/>
              <a:gd name="T95" fmla="*/ 72 h 242"/>
              <a:gd name="T96" fmla="*/ 91 w 238"/>
              <a:gd name="T97" fmla="*/ 83 h 242"/>
              <a:gd name="T98" fmla="*/ 93 w 238"/>
              <a:gd name="T99" fmla="*/ 90 h 242"/>
              <a:gd name="T100" fmla="*/ 100 w 238"/>
              <a:gd name="T101" fmla="*/ 95 h 242"/>
              <a:gd name="T102" fmla="*/ 109 w 238"/>
              <a:gd name="T103" fmla="*/ 98 h 242"/>
              <a:gd name="T104" fmla="*/ 125 w 238"/>
              <a:gd name="T105" fmla="*/ 102 h 242"/>
              <a:gd name="T106" fmla="*/ 150 w 238"/>
              <a:gd name="T107" fmla="*/ 109 h 242"/>
              <a:gd name="T108" fmla="*/ 169 w 238"/>
              <a:gd name="T109" fmla="*/ 118 h 242"/>
              <a:gd name="T110" fmla="*/ 182 w 238"/>
              <a:gd name="T111" fmla="*/ 131 h 242"/>
              <a:gd name="T112" fmla="*/ 187 w 238"/>
              <a:gd name="T113" fmla="*/ 151 h 242"/>
              <a:gd name="T114" fmla="*/ 179 w 238"/>
              <a:gd name="T115" fmla="*/ 17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242">
                <a:moveTo>
                  <a:pt x="231" y="146"/>
                </a:moveTo>
                <a:cubicBezTo>
                  <a:pt x="233" y="139"/>
                  <a:pt x="234" y="131"/>
                  <a:pt x="234" y="122"/>
                </a:cubicBezTo>
                <a:cubicBezTo>
                  <a:pt x="234" y="59"/>
                  <a:pt x="183" y="9"/>
                  <a:pt x="120" y="9"/>
                </a:cubicBezTo>
                <a:cubicBezTo>
                  <a:pt x="114" y="9"/>
                  <a:pt x="107" y="9"/>
                  <a:pt x="101" y="10"/>
                </a:cubicBezTo>
                <a:cubicBezTo>
                  <a:pt x="91" y="4"/>
                  <a:pt x="79" y="0"/>
                  <a:pt x="66" y="0"/>
                </a:cubicBezTo>
                <a:cubicBezTo>
                  <a:pt x="30" y="0"/>
                  <a:pt x="0" y="30"/>
                  <a:pt x="0" y="66"/>
                </a:cubicBezTo>
                <a:cubicBezTo>
                  <a:pt x="0" y="78"/>
                  <a:pt x="3" y="90"/>
                  <a:pt x="9" y="99"/>
                </a:cubicBezTo>
                <a:cubicBezTo>
                  <a:pt x="8" y="107"/>
                  <a:pt x="7" y="114"/>
                  <a:pt x="7" y="122"/>
                </a:cubicBezTo>
                <a:cubicBezTo>
                  <a:pt x="7" y="185"/>
                  <a:pt x="58" y="236"/>
                  <a:pt x="120" y="236"/>
                </a:cubicBezTo>
                <a:cubicBezTo>
                  <a:pt x="128" y="236"/>
                  <a:pt x="135" y="235"/>
                  <a:pt x="141" y="234"/>
                </a:cubicBezTo>
                <a:cubicBezTo>
                  <a:pt x="151" y="239"/>
                  <a:pt x="161" y="242"/>
                  <a:pt x="172" y="242"/>
                </a:cubicBezTo>
                <a:cubicBezTo>
                  <a:pt x="209" y="242"/>
                  <a:pt x="238" y="212"/>
                  <a:pt x="238" y="176"/>
                </a:cubicBezTo>
                <a:cubicBezTo>
                  <a:pt x="238" y="165"/>
                  <a:pt x="236" y="155"/>
                  <a:pt x="231" y="146"/>
                </a:cubicBezTo>
                <a:close/>
                <a:moveTo>
                  <a:pt x="179" y="176"/>
                </a:moveTo>
                <a:cubicBezTo>
                  <a:pt x="173" y="184"/>
                  <a:pt x="166" y="190"/>
                  <a:pt x="156" y="194"/>
                </a:cubicBezTo>
                <a:cubicBezTo>
                  <a:pt x="146" y="198"/>
                  <a:pt x="134" y="200"/>
                  <a:pt x="120" y="200"/>
                </a:cubicBezTo>
                <a:cubicBezTo>
                  <a:pt x="104" y="200"/>
                  <a:pt x="90" y="197"/>
                  <a:pt x="80" y="192"/>
                </a:cubicBezTo>
                <a:cubicBezTo>
                  <a:pt x="72" y="187"/>
                  <a:pt x="66" y="182"/>
                  <a:pt x="61" y="175"/>
                </a:cubicBezTo>
                <a:cubicBezTo>
                  <a:pt x="56" y="168"/>
                  <a:pt x="54" y="161"/>
                  <a:pt x="54" y="155"/>
                </a:cubicBezTo>
                <a:cubicBezTo>
                  <a:pt x="54" y="150"/>
                  <a:pt x="55" y="147"/>
                  <a:pt x="58" y="144"/>
                </a:cubicBezTo>
                <a:cubicBezTo>
                  <a:pt x="61" y="141"/>
                  <a:pt x="65" y="139"/>
                  <a:pt x="70" y="139"/>
                </a:cubicBezTo>
                <a:cubicBezTo>
                  <a:pt x="74" y="139"/>
                  <a:pt x="77" y="141"/>
                  <a:pt x="80" y="143"/>
                </a:cubicBezTo>
                <a:cubicBezTo>
                  <a:pt x="83" y="145"/>
                  <a:pt x="85" y="148"/>
                  <a:pt x="87" y="153"/>
                </a:cubicBezTo>
                <a:cubicBezTo>
                  <a:pt x="89" y="157"/>
                  <a:pt x="91" y="161"/>
                  <a:pt x="93" y="164"/>
                </a:cubicBezTo>
                <a:cubicBezTo>
                  <a:pt x="96" y="167"/>
                  <a:pt x="99" y="170"/>
                  <a:pt x="103" y="172"/>
                </a:cubicBezTo>
                <a:cubicBezTo>
                  <a:pt x="107" y="173"/>
                  <a:pt x="113" y="174"/>
                  <a:pt x="119" y="174"/>
                </a:cubicBezTo>
                <a:cubicBezTo>
                  <a:pt x="129" y="174"/>
                  <a:pt x="136" y="172"/>
                  <a:pt x="142" y="168"/>
                </a:cubicBezTo>
                <a:cubicBezTo>
                  <a:pt x="148" y="165"/>
                  <a:pt x="151" y="160"/>
                  <a:pt x="151" y="154"/>
                </a:cubicBezTo>
                <a:cubicBezTo>
                  <a:pt x="151" y="150"/>
                  <a:pt x="149" y="146"/>
                  <a:pt x="146" y="144"/>
                </a:cubicBezTo>
                <a:cubicBezTo>
                  <a:pt x="143" y="141"/>
                  <a:pt x="139" y="138"/>
                  <a:pt x="134" y="137"/>
                </a:cubicBezTo>
                <a:cubicBezTo>
                  <a:pt x="129" y="135"/>
                  <a:pt x="122" y="134"/>
                  <a:pt x="113" y="132"/>
                </a:cubicBezTo>
                <a:cubicBezTo>
                  <a:pt x="101" y="129"/>
                  <a:pt x="91" y="126"/>
                  <a:pt x="84" y="123"/>
                </a:cubicBezTo>
                <a:cubicBezTo>
                  <a:pt x="75" y="119"/>
                  <a:pt x="69" y="115"/>
                  <a:pt x="64" y="109"/>
                </a:cubicBezTo>
                <a:cubicBezTo>
                  <a:pt x="59" y="102"/>
                  <a:pt x="57" y="95"/>
                  <a:pt x="57" y="86"/>
                </a:cubicBezTo>
                <a:cubicBezTo>
                  <a:pt x="57" y="77"/>
                  <a:pt x="59" y="69"/>
                  <a:pt x="64" y="63"/>
                </a:cubicBezTo>
                <a:cubicBezTo>
                  <a:pt x="69" y="56"/>
                  <a:pt x="77" y="51"/>
                  <a:pt x="86" y="47"/>
                </a:cubicBezTo>
                <a:cubicBezTo>
                  <a:pt x="96" y="44"/>
                  <a:pt x="107" y="42"/>
                  <a:pt x="120" y="42"/>
                </a:cubicBezTo>
                <a:cubicBezTo>
                  <a:pt x="130" y="42"/>
                  <a:pt x="139" y="43"/>
                  <a:pt x="146" y="46"/>
                </a:cubicBezTo>
                <a:cubicBezTo>
                  <a:pt x="154" y="48"/>
                  <a:pt x="160" y="51"/>
                  <a:pt x="165" y="55"/>
                </a:cubicBezTo>
                <a:cubicBezTo>
                  <a:pt x="170" y="59"/>
                  <a:pt x="174" y="63"/>
                  <a:pt x="176" y="67"/>
                </a:cubicBezTo>
                <a:cubicBezTo>
                  <a:pt x="178" y="72"/>
                  <a:pt x="180" y="76"/>
                  <a:pt x="180" y="80"/>
                </a:cubicBezTo>
                <a:cubicBezTo>
                  <a:pt x="180" y="85"/>
                  <a:pt x="178" y="88"/>
                  <a:pt x="175" y="91"/>
                </a:cubicBezTo>
                <a:cubicBezTo>
                  <a:pt x="172" y="95"/>
                  <a:pt x="168" y="96"/>
                  <a:pt x="163" y="96"/>
                </a:cubicBezTo>
                <a:cubicBezTo>
                  <a:pt x="159" y="96"/>
                  <a:pt x="156" y="95"/>
                  <a:pt x="153" y="93"/>
                </a:cubicBezTo>
                <a:cubicBezTo>
                  <a:pt x="151" y="91"/>
                  <a:pt x="149" y="88"/>
                  <a:pt x="147" y="84"/>
                </a:cubicBezTo>
                <a:cubicBezTo>
                  <a:pt x="144" y="79"/>
                  <a:pt x="140" y="75"/>
                  <a:pt x="137" y="72"/>
                </a:cubicBezTo>
                <a:cubicBezTo>
                  <a:pt x="133" y="69"/>
                  <a:pt x="126" y="67"/>
                  <a:pt x="118" y="67"/>
                </a:cubicBezTo>
                <a:cubicBezTo>
                  <a:pt x="109" y="67"/>
                  <a:pt x="103" y="69"/>
                  <a:pt x="98" y="72"/>
                </a:cubicBezTo>
                <a:cubicBezTo>
                  <a:pt x="93" y="75"/>
                  <a:pt x="91" y="79"/>
                  <a:pt x="91" y="83"/>
                </a:cubicBezTo>
                <a:cubicBezTo>
                  <a:pt x="91" y="86"/>
                  <a:pt x="92" y="88"/>
                  <a:pt x="93" y="90"/>
                </a:cubicBezTo>
                <a:cubicBezTo>
                  <a:pt x="95" y="92"/>
                  <a:pt x="97" y="93"/>
                  <a:pt x="100" y="95"/>
                </a:cubicBezTo>
                <a:cubicBezTo>
                  <a:pt x="103" y="96"/>
                  <a:pt x="106" y="97"/>
                  <a:pt x="109" y="98"/>
                </a:cubicBezTo>
                <a:cubicBezTo>
                  <a:pt x="112" y="99"/>
                  <a:pt x="117" y="100"/>
                  <a:pt x="125" y="102"/>
                </a:cubicBezTo>
                <a:cubicBezTo>
                  <a:pt x="134" y="104"/>
                  <a:pt x="142" y="106"/>
                  <a:pt x="150" y="109"/>
                </a:cubicBezTo>
                <a:cubicBezTo>
                  <a:pt x="157" y="111"/>
                  <a:pt x="164" y="114"/>
                  <a:pt x="169" y="118"/>
                </a:cubicBezTo>
                <a:cubicBezTo>
                  <a:pt x="175" y="121"/>
                  <a:pt x="179" y="126"/>
                  <a:pt x="182" y="131"/>
                </a:cubicBezTo>
                <a:cubicBezTo>
                  <a:pt x="185" y="137"/>
                  <a:pt x="187" y="143"/>
                  <a:pt x="187" y="151"/>
                </a:cubicBezTo>
                <a:cubicBezTo>
                  <a:pt x="187" y="160"/>
                  <a:pt x="184" y="169"/>
                  <a:pt x="179" y="17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46" name="Freeform 200"/>
          <p:cNvSpPr>
            <a:spLocks/>
          </p:cNvSpPr>
          <p:nvPr/>
        </p:nvSpPr>
        <p:spPr bwMode="auto">
          <a:xfrm>
            <a:off x="11617789" y="7331114"/>
            <a:ext cx="1031026" cy="894568"/>
          </a:xfrm>
          <a:custGeom>
            <a:avLst/>
            <a:gdLst>
              <a:gd name="T0" fmla="*/ 241 w 243"/>
              <a:gd name="T1" fmla="*/ 50 h 210"/>
              <a:gd name="T2" fmla="*/ 192 w 243"/>
              <a:gd name="T3" fmla="*/ 146 h 210"/>
              <a:gd name="T4" fmla="*/ 109 w 243"/>
              <a:gd name="T5" fmla="*/ 210 h 210"/>
              <a:gd name="T6" fmla="*/ 73 w 243"/>
              <a:gd name="T7" fmla="*/ 171 h 210"/>
              <a:gd name="T8" fmla="*/ 53 w 243"/>
              <a:gd name="T9" fmla="*/ 99 h 210"/>
              <a:gd name="T10" fmla="*/ 30 w 243"/>
              <a:gd name="T11" fmla="*/ 60 h 210"/>
              <a:gd name="T12" fmla="*/ 11 w 243"/>
              <a:gd name="T13" fmla="*/ 72 h 210"/>
              <a:gd name="T14" fmla="*/ 0 w 243"/>
              <a:gd name="T15" fmla="*/ 57 h 210"/>
              <a:gd name="T16" fmla="*/ 35 w 243"/>
              <a:gd name="T17" fmla="*/ 26 h 210"/>
              <a:gd name="T18" fmla="*/ 71 w 243"/>
              <a:gd name="T19" fmla="*/ 4 h 210"/>
              <a:gd name="T20" fmla="*/ 105 w 243"/>
              <a:gd name="T21" fmla="*/ 43 h 210"/>
              <a:gd name="T22" fmla="*/ 115 w 243"/>
              <a:gd name="T23" fmla="*/ 98 h 210"/>
              <a:gd name="T24" fmla="*/ 133 w 243"/>
              <a:gd name="T25" fmla="*/ 135 h 210"/>
              <a:gd name="T26" fmla="*/ 156 w 243"/>
              <a:gd name="T27" fmla="*/ 111 h 210"/>
              <a:gd name="T28" fmla="*/ 172 w 243"/>
              <a:gd name="T29" fmla="*/ 74 h 210"/>
              <a:gd name="T30" fmla="*/ 156 w 243"/>
              <a:gd name="T31" fmla="*/ 54 h 210"/>
              <a:gd name="T32" fmla="*/ 138 w 243"/>
              <a:gd name="T33" fmla="*/ 58 h 210"/>
              <a:gd name="T34" fmla="*/ 206 w 243"/>
              <a:gd name="T35" fmla="*/ 1 h 210"/>
              <a:gd name="T36" fmla="*/ 241 w 243"/>
              <a:gd name="T37" fmla="*/ 5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3" h="210">
                <a:moveTo>
                  <a:pt x="241" y="50"/>
                </a:moveTo>
                <a:cubicBezTo>
                  <a:pt x="240" y="73"/>
                  <a:pt x="224" y="105"/>
                  <a:pt x="192" y="146"/>
                </a:cubicBezTo>
                <a:cubicBezTo>
                  <a:pt x="159" y="188"/>
                  <a:pt x="131" y="210"/>
                  <a:pt x="109" y="210"/>
                </a:cubicBezTo>
                <a:cubicBezTo>
                  <a:pt x="95" y="210"/>
                  <a:pt x="83" y="197"/>
                  <a:pt x="73" y="171"/>
                </a:cubicBezTo>
                <a:cubicBezTo>
                  <a:pt x="66" y="147"/>
                  <a:pt x="60" y="123"/>
                  <a:pt x="53" y="99"/>
                </a:cubicBezTo>
                <a:cubicBezTo>
                  <a:pt x="46" y="73"/>
                  <a:pt x="39" y="60"/>
                  <a:pt x="30" y="60"/>
                </a:cubicBezTo>
                <a:cubicBezTo>
                  <a:pt x="28" y="60"/>
                  <a:pt x="22" y="64"/>
                  <a:pt x="11" y="72"/>
                </a:cubicBezTo>
                <a:cubicBezTo>
                  <a:pt x="0" y="57"/>
                  <a:pt x="0" y="57"/>
                  <a:pt x="0" y="57"/>
                </a:cubicBezTo>
                <a:cubicBezTo>
                  <a:pt x="12" y="47"/>
                  <a:pt x="24" y="36"/>
                  <a:pt x="35" y="26"/>
                </a:cubicBezTo>
                <a:cubicBezTo>
                  <a:pt x="51" y="12"/>
                  <a:pt x="63" y="5"/>
                  <a:pt x="71" y="4"/>
                </a:cubicBezTo>
                <a:cubicBezTo>
                  <a:pt x="90" y="2"/>
                  <a:pt x="101" y="15"/>
                  <a:pt x="105" y="43"/>
                </a:cubicBezTo>
                <a:cubicBezTo>
                  <a:pt x="110" y="72"/>
                  <a:pt x="113" y="91"/>
                  <a:pt x="115" y="98"/>
                </a:cubicBezTo>
                <a:cubicBezTo>
                  <a:pt x="121" y="122"/>
                  <a:pt x="127" y="135"/>
                  <a:pt x="133" y="135"/>
                </a:cubicBezTo>
                <a:cubicBezTo>
                  <a:pt x="138" y="135"/>
                  <a:pt x="146" y="127"/>
                  <a:pt x="156" y="111"/>
                </a:cubicBezTo>
                <a:cubicBezTo>
                  <a:pt x="166" y="95"/>
                  <a:pt x="171" y="83"/>
                  <a:pt x="172" y="74"/>
                </a:cubicBezTo>
                <a:cubicBezTo>
                  <a:pt x="173" y="61"/>
                  <a:pt x="168" y="54"/>
                  <a:pt x="156" y="54"/>
                </a:cubicBezTo>
                <a:cubicBezTo>
                  <a:pt x="150" y="54"/>
                  <a:pt x="144" y="55"/>
                  <a:pt x="138" y="58"/>
                </a:cubicBezTo>
                <a:cubicBezTo>
                  <a:pt x="150" y="19"/>
                  <a:pt x="173" y="0"/>
                  <a:pt x="206" y="1"/>
                </a:cubicBezTo>
                <a:cubicBezTo>
                  <a:pt x="231" y="2"/>
                  <a:pt x="243" y="18"/>
                  <a:pt x="241" y="5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grpSp>
        <p:nvGrpSpPr>
          <p:cNvPr id="64" name="Group 63"/>
          <p:cNvGrpSpPr/>
          <p:nvPr/>
        </p:nvGrpSpPr>
        <p:grpSpPr>
          <a:xfrm>
            <a:off x="6432015" y="2824789"/>
            <a:ext cx="1752506" cy="1752506"/>
            <a:chOff x="2660103" y="1169576"/>
            <a:chExt cx="574440" cy="574440"/>
          </a:xfrm>
        </p:grpSpPr>
        <p:sp>
          <p:nvSpPr>
            <p:cNvPr id="10" name="Oval 9"/>
            <p:cNvSpPr/>
            <p:nvPr/>
          </p:nvSpPr>
          <p:spPr>
            <a:xfrm>
              <a:off x="2660103" y="1169576"/>
              <a:ext cx="574440" cy="57444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47" name="Freeform 148"/>
            <p:cNvSpPr>
              <a:spLocks noEditPoints="1"/>
            </p:cNvSpPr>
            <p:nvPr/>
          </p:nvSpPr>
          <p:spPr bwMode="auto">
            <a:xfrm>
              <a:off x="2812429" y="1298456"/>
              <a:ext cx="269786" cy="316680"/>
            </a:xfrm>
            <a:custGeom>
              <a:avLst/>
              <a:gdLst>
                <a:gd name="T0" fmla="*/ 84 w 205"/>
                <a:gd name="T1" fmla="*/ 165 h 241"/>
                <a:gd name="T2" fmla="*/ 84 w 205"/>
                <a:gd name="T3" fmla="*/ 138 h 241"/>
                <a:gd name="T4" fmla="*/ 116 w 205"/>
                <a:gd name="T5" fmla="*/ 138 h 241"/>
                <a:gd name="T6" fmla="*/ 205 w 205"/>
                <a:gd name="T7" fmla="*/ 69 h 241"/>
                <a:gd name="T8" fmla="*/ 116 w 205"/>
                <a:gd name="T9" fmla="*/ 0 h 241"/>
                <a:gd name="T10" fmla="*/ 0 w 205"/>
                <a:gd name="T11" fmla="*/ 0 h 241"/>
                <a:gd name="T12" fmla="*/ 0 w 205"/>
                <a:gd name="T13" fmla="*/ 11 h 241"/>
                <a:gd name="T14" fmla="*/ 44 w 205"/>
                <a:gd name="T15" fmla="*/ 76 h 241"/>
                <a:gd name="T16" fmla="*/ 44 w 205"/>
                <a:gd name="T17" fmla="*/ 165 h 241"/>
                <a:gd name="T18" fmla="*/ 0 w 205"/>
                <a:gd name="T19" fmla="*/ 230 h 241"/>
                <a:gd name="T20" fmla="*/ 0 w 205"/>
                <a:gd name="T21" fmla="*/ 241 h 241"/>
                <a:gd name="T22" fmla="*/ 128 w 205"/>
                <a:gd name="T23" fmla="*/ 241 h 241"/>
                <a:gd name="T24" fmla="*/ 128 w 205"/>
                <a:gd name="T25" fmla="*/ 230 h 241"/>
                <a:gd name="T26" fmla="*/ 84 w 205"/>
                <a:gd name="T27" fmla="*/ 165 h 241"/>
                <a:gd name="T28" fmla="*/ 161 w 205"/>
                <a:gd name="T29" fmla="*/ 69 h 241"/>
                <a:gd name="T30" fmla="*/ 116 w 205"/>
                <a:gd name="T31" fmla="*/ 117 h 241"/>
                <a:gd name="T32" fmla="*/ 84 w 205"/>
                <a:gd name="T33" fmla="*/ 117 h 241"/>
                <a:gd name="T34" fmla="*/ 84 w 205"/>
                <a:gd name="T35" fmla="*/ 20 h 241"/>
                <a:gd name="T36" fmla="*/ 116 w 205"/>
                <a:gd name="T37" fmla="*/ 20 h 241"/>
                <a:gd name="T38" fmla="*/ 161 w 205"/>
                <a:gd name="T39" fmla="*/ 69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5" h="241">
                  <a:moveTo>
                    <a:pt x="84" y="165"/>
                  </a:moveTo>
                  <a:cubicBezTo>
                    <a:pt x="84" y="138"/>
                    <a:pt x="84" y="138"/>
                    <a:pt x="84" y="138"/>
                  </a:cubicBezTo>
                  <a:cubicBezTo>
                    <a:pt x="116" y="138"/>
                    <a:pt x="116" y="138"/>
                    <a:pt x="116" y="138"/>
                  </a:cubicBezTo>
                  <a:cubicBezTo>
                    <a:pt x="173" y="138"/>
                    <a:pt x="205" y="108"/>
                    <a:pt x="205" y="69"/>
                  </a:cubicBezTo>
                  <a:cubicBezTo>
                    <a:pt x="205" y="29"/>
                    <a:pt x="173" y="0"/>
                    <a:pt x="116" y="0"/>
                  </a:cubicBezTo>
                  <a:cubicBezTo>
                    <a:pt x="0" y="0"/>
                    <a:pt x="0" y="0"/>
                    <a:pt x="0" y="0"/>
                  </a:cubicBezTo>
                  <a:cubicBezTo>
                    <a:pt x="0" y="11"/>
                    <a:pt x="0" y="11"/>
                    <a:pt x="0" y="11"/>
                  </a:cubicBezTo>
                  <a:cubicBezTo>
                    <a:pt x="38" y="11"/>
                    <a:pt x="44" y="20"/>
                    <a:pt x="44" y="76"/>
                  </a:cubicBezTo>
                  <a:cubicBezTo>
                    <a:pt x="44" y="165"/>
                    <a:pt x="44" y="165"/>
                    <a:pt x="44" y="165"/>
                  </a:cubicBezTo>
                  <a:cubicBezTo>
                    <a:pt x="44" y="221"/>
                    <a:pt x="38" y="230"/>
                    <a:pt x="0" y="230"/>
                  </a:cubicBezTo>
                  <a:cubicBezTo>
                    <a:pt x="0" y="241"/>
                    <a:pt x="0" y="241"/>
                    <a:pt x="0" y="241"/>
                  </a:cubicBezTo>
                  <a:cubicBezTo>
                    <a:pt x="128" y="241"/>
                    <a:pt x="128" y="241"/>
                    <a:pt x="128" y="241"/>
                  </a:cubicBezTo>
                  <a:cubicBezTo>
                    <a:pt x="128" y="230"/>
                    <a:pt x="128" y="230"/>
                    <a:pt x="128" y="230"/>
                  </a:cubicBezTo>
                  <a:cubicBezTo>
                    <a:pt x="91" y="230"/>
                    <a:pt x="84" y="221"/>
                    <a:pt x="84" y="165"/>
                  </a:cubicBezTo>
                  <a:close/>
                  <a:moveTo>
                    <a:pt x="161" y="69"/>
                  </a:moveTo>
                  <a:cubicBezTo>
                    <a:pt x="161" y="95"/>
                    <a:pt x="147" y="117"/>
                    <a:pt x="116" y="117"/>
                  </a:cubicBezTo>
                  <a:cubicBezTo>
                    <a:pt x="84" y="117"/>
                    <a:pt x="84" y="117"/>
                    <a:pt x="84" y="117"/>
                  </a:cubicBezTo>
                  <a:cubicBezTo>
                    <a:pt x="84" y="20"/>
                    <a:pt x="84" y="20"/>
                    <a:pt x="84" y="20"/>
                  </a:cubicBezTo>
                  <a:cubicBezTo>
                    <a:pt x="116" y="20"/>
                    <a:pt x="116" y="20"/>
                    <a:pt x="116" y="20"/>
                  </a:cubicBezTo>
                  <a:cubicBezTo>
                    <a:pt x="147" y="20"/>
                    <a:pt x="161" y="42"/>
                    <a:pt x="161" y="6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grpSp>
      <p:sp>
        <p:nvSpPr>
          <p:cNvPr id="48" name="Freeform 153"/>
          <p:cNvSpPr>
            <a:spLocks/>
          </p:cNvSpPr>
          <p:nvPr/>
        </p:nvSpPr>
        <p:spPr bwMode="auto">
          <a:xfrm>
            <a:off x="7752774" y="4765601"/>
            <a:ext cx="527880" cy="1006602"/>
          </a:xfrm>
          <a:custGeom>
            <a:avLst/>
            <a:gdLst>
              <a:gd name="T0" fmla="*/ 125 w 171"/>
              <a:gd name="T1" fmla="*/ 261 h 326"/>
              <a:gd name="T2" fmla="*/ 125 w 171"/>
              <a:gd name="T3" fmla="*/ 257 h 326"/>
              <a:gd name="T4" fmla="*/ 143 w 171"/>
              <a:gd name="T5" fmla="*/ 235 h 326"/>
              <a:gd name="T6" fmla="*/ 160 w 171"/>
              <a:gd name="T7" fmla="*/ 239 h 326"/>
              <a:gd name="T8" fmla="*/ 169 w 171"/>
              <a:gd name="T9" fmla="*/ 253 h 326"/>
              <a:gd name="T10" fmla="*/ 151 w 171"/>
              <a:gd name="T11" fmla="*/ 279 h 326"/>
              <a:gd name="T12" fmla="*/ 136 w 171"/>
              <a:gd name="T13" fmla="*/ 276 h 326"/>
              <a:gd name="T14" fmla="*/ 96 w 171"/>
              <a:gd name="T15" fmla="*/ 305 h 326"/>
              <a:gd name="T16" fmla="*/ 96 w 171"/>
              <a:gd name="T17" fmla="*/ 326 h 326"/>
              <a:gd name="T18" fmla="*/ 76 w 171"/>
              <a:gd name="T19" fmla="*/ 326 h 326"/>
              <a:gd name="T20" fmla="*/ 76 w 171"/>
              <a:gd name="T21" fmla="*/ 260 h 326"/>
              <a:gd name="T22" fmla="*/ 35 w 171"/>
              <a:gd name="T23" fmla="*/ 231 h 326"/>
              <a:gd name="T24" fmla="*/ 20 w 171"/>
              <a:gd name="T25" fmla="*/ 234 h 326"/>
              <a:gd name="T26" fmla="*/ 6 w 171"/>
              <a:gd name="T27" fmla="*/ 225 h 326"/>
              <a:gd name="T28" fmla="*/ 2 w 171"/>
              <a:gd name="T29" fmla="*/ 208 h 326"/>
              <a:gd name="T30" fmla="*/ 12 w 171"/>
              <a:gd name="T31" fmla="*/ 193 h 326"/>
              <a:gd name="T32" fmla="*/ 28 w 171"/>
              <a:gd name="T33" fmla="*/ 190 h 326"/>
              <a:gd name="T34" fmla="*/ 43 w 171"/>
              <a:gd name="T35" fmla="*/ 199 h 326"/>
              <a:gd name="T36" fmla="*/ 47 w 171"/>
              <a:gd name="T37" fmla="*/ 212 h 326"/>
              <a:gd name="T38" fmla="*/ 46 w 171"/>
              <a:gd name="T39" fmla="*/ 215 h 326"/>
              <a:gd name="T40" fmla="*/ 76 w 171"/>
              <a:gd name="T41" fmla="*/ 236 h 326"/>
              <a:gd name="T42" fmla="*/ 76 w 171"/>
              <a:gd name="T43" fmla="*/ 169 h 326"/>
              <a:gd name="T44" fmla="*/ 35 w 171"/>
              <a:gd name="T45" fmla="*/ 140 h 326"/>
              <a:gd name="T46" fmla="*/ 20 w 171"/>
              <a:gd name="T47" fmla="*/ 143 h 326"/>
              <a:gd name="T48" fmla="*/ 6 w 171"/>
              <a:gd name="T49" fmla="*/ 134 h 326"/>
              <a:gd name="T50" fmla="*/ 2 w 171"/>
              <a:gd name="T51" fmla="*/ 117 h 326"/>
              <a:gd name="T52" fmla="*/ 28 w 171"/>
              <a:gd name="T53" fmla="*/ 99 h 326"/>
              <a:gd name="T54" fmla="*/ 46 w 171"/>
              <a:gd name="T55" fmla="*/ 124 h 326"/>
              <a:gd name="T56" fmla="*/ 76 w 171"/>
              <a:gd name="T57" fmla="*/ 145 h 326"/>
              <a:gd name="T58" fmla="*/ 76 w 171"/>
              <a:gd name="T59" fmla="*/ 82 h 326"/>
              <a:gd name="T60" fmla="*/ 35 w 171"/>
              <a:gd name="T61" fmla="*/ 54 h 326"/>
              <a:gd name="T62" fmla="*/ 20 w 171"/>
              <a:gd name="T63" fmla="*/ 56 h 326"/>
              <a:gd name="T64" fmla="*/ 2 w 171"/>
              <a:gd name="T65" fmla="*/ 30 h 326"/>
              <a:gd name="T66" fmla="*/ 28 w 171"/>
              <a:gd name="T67" fmla="*/ 12 h 326"/>
              <a:gd name="T68" fmla="*/ 43 w 171"/>
              <a:gd name="T69" fmla="*/ 21 h 326"/>
              <a:gd name="T70" fmla="*/ 47 w 171"/>
              <a:gd name="T71" fmla="*/ 34 h 326"/>
              <a:gd name="T72" fmla="*/ 46 w 171"/>
              <a:gd name="T73" fmla="*/ 38 h 326"/>
              <a:gd name="T74" fmla="*/ 76 w 171"/>
              <a:gd name="T75" fmla="*/ 59 h 326"/>
              <a:gd name="T76" fmla="*/ 76 w 171"/>
              <a:gd name="T77" fmla="*/ 0 h 326"/>
              <a:gd name="T78" fmla="*/ 96 w 171"/>
              <a:gd name="T79" fmla="*/ 0 h 326"/>
              <a:gd name="T80" fmla="*/ 96 w 171"/>
              <a:gd name="T81" fmla="*/ 104 h 326"/>
              <a:gd name="T82" fmla="*/ 125 w 171"/>
              <a:gd name="T83" fmla="*/ 83 h 326"/>
              <a:gd name="T84" fmla="*/ 129 w 171"/>
              <a:gd name="T85" fmla="*/ 67 h 326"/>
              <a:gd name="T86" fmla="*/ 143 w 171"/>
              <a:gd name="T87" fmla="*/ 57 h 326"/>
              <a:gd name="T88" fmla="*/ 169 w 171"/>
              <a:gd name="T89" fmla="*/ 75 h 326"/>
              <a:gd name="T90" fmla="*/ 151 w 171"/>
              <a:gd name="T91" fmla="*/ 101 h 326"/>
              <a:gd name="T92" fmla="*/ 136 w 171"/>
              <a:gd name="T93" fmla="*/ 99 h 326"/>
              <a:gd name="T94" fmla="*/ 96 w 171"/>
              <a:gd name="T95" fmla="*/ 127 h 326"/>
              <a:gd name="T96" fmla="*/ 96 w 171"/>
              <a:gd name="T97" fmla="*/ 190 h 326"/>
              <a:gd name="T98" fmla="*/ 125 w 171"/>
              <a:gd name="T99" fmla="*/ 170 h 326"/>
              <a:gd name="T100" fmla="*/ 143 w 171"/>
              <a:gd name="T101" fmla="*/ 144 h 326"/>
              <a:gd name="T102" fmla="*/ 143 w 171"/>
              <a:gd name="T103" fmla="*/ 144 h 326"/>
              <a:gd name="T104" fmla="*/ 169 w 171"/>
              <a:gd name="T105" fmla="*/ 162 h 326"/>
              <a:gd name="T106" fmla="*/ 165 w 171"/>
              <a:gd name="T107" fmla="*/ 179 h 326"/>
              <a:gd name="T108" fmla="*/ 151 w 171"/>
              <a:gd name="T109" fmla="*/ 188 h 326"/>
              <a:gd name="T110" fmla="*/ 136 w 171"/>
              <a:gd name="T111" fmla="*/ 186 h 326"/>
              <a:gd name="T112" fmla="*/ 96 w 171"/>
              <a:gd name="T113" fmla="*/ 214 h 326"/>
              <a:gd name="T114" fmla="*/ 96 w 171"/>
              <a:gd name="T115" fmla="*/ 281 h 326"/>
              <a:gd name="T116" fmla="*/ 125 w 171"/>
              <a:gd name="T117" fmla="*/ 261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1" h="326">
                <a:moveTo>
                  <a:pt x="125" y="261"/>
                </a:moveTo>
                <a:cubicBezTo>
                  <a:pt x="125" y="260"/>
                  <a:pt x="125" y="258"/>
                  <a:pt x="125" y="257"/>
                </a:cubicBezTo>
                <a:cubicBezTo>
                  <a:pt x="125" y="246"/>
                  <a:pt x="132" y="237"/>
                  <a:pt x="143" y="235"/>
                </a:cubicBezTo>
                <a:cubicBezTo>
                  <a:pt x="149" y="234"/>
                  <a:pt x="155" y="235"/>
                  <a:pt x="160" y="239"/>
                </a:cubicBezTo>
                <a:cubicBezTo>
                  <a:pt x="165" y="242"/>
                  <a:pt x="168" y="247"/>
                  <a:pt x="169" y="253"/>
                </a:cubicBezTo>
                <a:cubicBezTo>
                  <a:pt x="171" y="265"/>
                  <a:pt x="163" y="277"/>
                  <a:pt x="151" y="279"/>
                </a:cubicBezTo>
                <a:cubicBezTo>
                  <a:pt x="146" y="280"/>
                  <a:pt x="141" y="279"/>
                  <a:pt x="136" y="276"/>
                </a:cubicBezTo>
                <a:cubicBezTo>
                  <a:pt x="96" y="305"/>
                  <a:pt x="96" y="305"/>
                  <a:pt x="96" y="305"/>
                </a:cubicBezTo>
                <a:cubicBezTo>
                  <a:pt x="96" y="326"/>
                  <a:pt x="96" y="326"/>
                  <a:pt x="96" y="326"/>
                </a:cubicBezTo>
                <a:cubicBezTo>
                  <a:pt x="76" y="326"/>
                  <a:pt x="76" y="326"/>
                  <a:pt x="76" y="326"/>
                </a:cubicBezTo>
                <a:cubicBezTo>
                  <a:pt x="76" y="260"/>
                  <a:pt x="76" y="260"/>
                  <a:pt x="76" y="260"/>
                </a:cubicBezTo>
                <a:cubicBezTo>
                  <a:pt x="35" y="231"/>
                  <a:pt x="35" y="231"/>
                  <a:pt x="35" y="231"/>
                </a:cubicBezTo>
                <a:cubicBezTo>
                  <a:pt x="31" y="234"/>
                  <a:pt x="26" y="235"/>
                  <a:pt x="20" y="234"/>
                </a:cubicBezTo>
                <a:cubicBezTo>
                  <a:pt x="15" y="233"/>
                  <a:pt x="9" y="229"/>
                  <a:pt x="6" y="225"/>
                </a:cubicBezTo>
                <a:cubicBezTo>
                  <a:pt x="3" y="220"/>
                  <a:pt x="1" y="214"/>
                  <a:pt x="2" y="208"/>
                </a:cubicBezTo>
                <a:cubicBezTo>
                  <a:pt x="3" y="202"/>
                  <a:pt x="7" y="197"/>
                  <a:pt x="12" y="193"/>
                </a:cubicBezTo>
                <a:cubicBezTo>
                  <a:pt x="17" y="190"/>
                  <a:pt x="23" y="189"/>
                  <a:pt x="28" y="190"/>
                </a:cubicBezTo>
                <a:cubicBezTo>
                  <a:pt x="34" y="191"/>
                  <a:pt x="39" y="194"/>
                  <a:pt x="43" y="199"/>
                </a:cubicBezTo>
                <a:cubicBezTo>
                  <a:pt x="45" y="203"/>
                  <a:pt x="47" y="207"/>
                  <a:pt x="47" y="212"/>
                </a:cubicBezTo>
                <a:cubicBezTo>
                  <a:pt x="47" y="213"/>
                  <a:pt x="47" y="214"/>
                  <a:pt x="46" y="215"/>
                </a:cubicBezTo>
                <a:cubicBezTo>
                  <a:pt x="76" y="236"/>
                  <a:pt x="76" y="236"/>
                  <a:pt x="76" y="236"/>
                </a:cubicBezTo>
                <a:cubicBezTo>
                  <a:pt x="76" y="169"/>
                  <a:pt x="76" y="169"/>
                  <a:pt x="76" y="169"/>
                </a:cubicBezTo>
                <a:cubicBezTo>
                  <a:pt x="35" y="140"/>
                  <a:pt x="35" y="140"/>
                  <a:pt x="35" y="140"/>
                </a:cubicBezTo>
                <a:cubicBezTo>
                  <a:pt x="31" y="143"/>
                  <a:pt x="26" y="144"/>
                  <a:pt x="20" y="143"/>
                </a:cubicBezTo>
                <a:cubicBezTo>
                  <a:pt x="15" y="142"/>
                  <a:pt x="9" y="138"/>
                  <a:pt x="6" y="134"/>
                </a:cubicBezTo>
                <a:cubicBezTo>
                  <a:pt x="3" y="129"/>
                  <a:pt x="1" y="123"/>
                  <a:pt x="2" y="117"/>
                </a:cubicBezTo>
                <a:cubicBezTo>
                  <a:pt x="5" y="105"/>
                  <a:pt x="16" y="97"/>
                  <a:pt x="28" y="99"/>
                </a:cubicBezTo>
                <a:cubicBezTo>
                  <a:pt x="40" y="101"/>
                  <a:pt x="48" y="112"/>
                  <a:pt x="46" y="124"/>
                </a:cubicBezTo>
                <a:cubicBezTo>
                  <a:pt x="76" y="145"/>
                  <a:pt x="76" y="145"/>
                  <a:pt x="76" y="145"/>
                </a:cubicBezTo>
                <a:cubicBezTo>
                  <a:pt x="76" y="82"/>
                  <a:pt x="76" y="82"/>
                  <a:pt x="76" y="82"/>
                </a:cubicBezTo>
                <a:cubicBezTo>
                  <a:pt x="35" y="54"/>
                  <a:pt x="35" y="54"/>
                  <a:pt x="35" y="54"/>
                </a:cubicBezTo>
                <a:cubicBezTo>
                  <a:pt x="31" y="56"/>
                  <a:pt x="26" y="57"/>
                  <a:pt x="20" y="56"/>
                </a:cubicBezTo>
                <a:cubicBezTo>
                  <a:pt x="8" y="54"/>
                  <a:pt x="0" y="42"/>
                  <a:pt x="2" y="30"/>
                </a:cubicBezTo>
                <a:cubicBezTo>
                  <a:pt x="5" y="18"/>
                  <a:pt x="16" y="10"/>
                  <a:pt x="28" y="12"/>
                </a:cubicBezTo>
                <a:cubicBezTo>
                  <a:pt x="34" y="13"/>
                  <a:pt x="39" y="16"/>
                  <a:pt x="43" y="21"/>
                </a:cubicBezTo>
                <a:cubicBezTo>
                  <a:pt x="45" y="25"/>
                  <a:pt x="47" y="30"/>
                  <a:pt x="47" y="34"/>
                </a:cubicBezTo>
                <a:cubicBezTo>
                  <a:pt x="47" y="35"/>
                  <a:pt x="47" y="37"/>
                  <a:pt x="46" y="38"/>
                </a:cubicBezTo>
                <a:cubicBezTo>
                  <a:pt x="76" y="59"/>
                  <a:pt x="76" y="59"/>
                  <a:pt x="76" y="59"/>
                </a:cubicBezTo>
                <a:cubicBezTo>
                  <a:pt x="76" y="0"/>
                  <a:pt x="76" y="0"/>
                  <a:pt x="76" y="0"/>
                </a:cubicBezTo>
                <a:cubicBezTo>
                  <a:pt x="96" y="0"/>
                  <a:pt x="96" y="0"/>
                  <a:pt x="96" y="0"/>
                </a:cubicBezTo>
                <a:cubicBezTo>
                  <a:pt x="96" y="104"/>
                  <a:pt x="96" y="104"/>
                  <a:pt x="96" y="104"/>
                </a:cubicBezTo>
                <a:cubicBezTo>
                  <a:pt x="125" y="83"/>
                  <a:pt x="125" y="83"/>
                  <a:pt x="125" y="83"/>
                </a:cubicBezTo>
                <a:cubicBezTo>
                  <a:pt x="124" y="77"/>
                  <a:pt x="125" y="72"/>
                  <a:pt x="129" y="67"/>
                </a:cubicBezTo>
                <a:cubicBezTo>
                  <a:pt x="132" y="62"/>
                  <a:pt x="137" y="59"/>
                  <a:pt x="143" y="57"/>
                </a:cubicBezTo>
                <a:cubicBezTo>
                  <a:pt x="155" y="55"/>
                  <a:pt x="167" y="63"/>
                  <a:pt x="169" y="75"/>
                </a:cubicBezTo>
                <a:cubicBezTo>
                  <a:pt x="171" y="88"/>
                  <a:pt x="163" y="99"/>
                  <a:pt x="151" y="101"/>
                </a:cubicBezTo>
                <a:cubicBezTo>
                  <a:pt x="146" y="102"/>
                  <a:pt x="141" y="101"/>
                  <a:pt x="136" y="99"/>
                </a:cubicBezTo>
                <a:cubicBezTo>
                  <a:pt x="96" y="127"/>
                  <a:pt x="96" y="127"/>
                  <a:pt x="96" y="127"/>
                </a:cubicBezTo>
                <a:cubicBezTo>
                  <a:pt x="96" y="190"/>
                  <a:pt x="96" y="190"/>
                  <a:pt x="96" y="190"/>
                </a:cubicBezTo>
                <a:cubicBezTo>
                  <a:pt x="125" y="170"/>
                  <a:pt x="125" y="170"/>
                  <a:pt x="125" y="170"/>
                </a:cubicBezTo>
                <a:cubicBezTo>
                  <a:pt x="123" y="158"/>
                  <a:pt x="131" y="146"/>
                  <a:pt x="143" y="144"/>
                </a:cubicBezTo>
                <a:cubicBezTo>
                  <a:pt x="143" y="144"/>
                  <a:pt x="143" y="144"/>
                  <a:pt x="143" y="144"/>
                </a:cubicBezTo>
                <a:cubicBezTo>
                  <a:pt x="155" y="142"/>
                  <a:pt x="167" y="150"/>
                  <a:pt x="169" y="162"/>
                </a:cubicBezTo>
                <a:cubicBezTo>
                  <a:pt x="170" y="168"/>
                  <a:pt x="169" y="174"/>
                  <a:pt x="165" y="179"/>
                </a:cubicBezTo>
                <a:cubicBezTo>
                  <a:pt x="162" y="184"/>
                  <a:pt x="157" y="187"/>
                  <a:pt x="151" y="188"/>
                </a:cubicBezTo>
                <a:cubicBezTo>
                  <a:pt x="146" y="189"/>
                  <a:pt x="140" y="188"/>
                  <a:pt x="136" y="186"/>
                </a:cubicBezTo>
                <a:cubicBezTo>
                  <a:pt x="96" y="214"/>
                  <a:pt x="96" y="214"/>
                  <a:pt x="96" y="214"/>
                </a:cubicBezTo>
                <a:cubicBezTo>
                  <a:pt x="96" y="281"/>
                  <a:pt x="96" y="281"/>
                  <a:pt x="96" y="281"/>
                </a:cubicBezTo>
                <a:lnTo>
                  <a:pt x="125" y="26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49" name="Freeform 170"/>
          <p:cNvSpPr>
            <a:spLocks/>
          </p:cNvSpPr>
          <p:nvPr/>
        </p:nvSpPr>
        <p:spPr bwMode="auto">
          <a:xfrm>
            <a:off x="7125334" y="1702969"/>
            <a:ext cx="396928" cy="639494"/>
          </a:xfrm>
          <a:custGeom>
            <a:avLst/>
            <a:gdLst>
              <a:gd name="T0" fmla="*/ 83 w 149"/>
              <a:gd name="T1" fmla="*/ 0 h 241"/>
              <a:gd name="T2" fmla="*/ 83 w 149"/>
              <a:gd name="T3" fmla="*/ 61 h 241"/>
              <a:gd name="T4" fmla="*/ 140 w 149"/>
              <a:gd name="T5" fmla="*/ 61 h 241"/>
              <a:gd name="T6" fmla="*/ 140 w 149"/>
              <a:gd name="T7" fmla="*/ 99 h 241"/>
              <a:gd name="T8" fmla="*/ 83 w 149"/>
              <a:gd name="T9" fmla="*/ 99 h 241"/>
              <a:gd name="T10" fmla="*/ 83 w 149"/>
              <a:gd name="T11" fmla="*/ 161 h 241"/>
              <a:gd name="T12" fmla="*/ 85 w 149"/>
              <a:gd name="T13" fmla="*/ 188 h 241"/>
              <a:gd name="T14" fmla="*/ 94 w 149"/>
              <a:gd name="T15" fmla="*/ 197 h 241"/>
              <a:gd name="T16" fmla="*/ 112 w 149"/>
              <a:gd name="T17" fmla="*/ 202 h 241"/>
              <a:gd name="T18" fmla="*/ 149 w 149"/>
              <a:gd name="T19" fmla="*/ 190 h 241"/>
              <a:gd name="T20" fmla="*/ 149 w 149"/>
              <a:gd name="T21" fmla="*/ 228 h 241"/>
              <a:gd name="T22" fmla="*/ 120 w 149"/>
              <a:gd name="T23" fmla="*/ 238 h 241"/>
              <a:gd name="T24" fmla="*/ 93 w 149"/>
              <a:gd name="T25" fmla="*/ 241 h 241"/>
              <a:gd name="T26" fmla="*/ 64 w 149"/>
              <a:gd name="T27" fmla="*/ 237 h 241"/>
              <a:gd name="T28" fmla="*/ 42 w 149"/>
              <a:gd name="T29" fmla="*/ 225 h 241"/>
              <a:gd name="T30" fmla="*/ 30 w 149"/>
              <a:gd name="T31" fmla="*/ 209 h 241"/>
              <a:gd name="T32" fmla="*/ 26 w 149"/>
              <a:gd name="T33" fmla="*/ 183 h 241"/>
              <a:gd name="T34" fmla="*/ 26 w 149"/>
              <a:gd name="T35" fmla="*/ 99 h 241"/>
              <a:gd name="T36" fmla="*/ 0 w 149"/>
              <a:gd name="T37" fmla="*/ 99 h 241"/>
              <a:gd name="T38" fmla="*/ 0 w 149"/>
              <a:gd name="T39" fmla="*/ 65 h 241"/>
              <a:gd name="T40" fmla="*/ 24 w 149"/>
              <a:gd name="T41" fmla="*/ 51 h 241"/>
              <a:gd name="T42" fmla="*/ 40 w 149"/>
              <a:gd name="T43" fmla="*/ 31 h 241"/>
              <a:gd name="T44" fmla="*/ 49 w 149"/>
              <a:gd name="T45" fmla="*/ 0 h 241"/>
              <a:gd name="T46" fmla="*/ 83 w 149"/>
              <a:gd name="T4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9" h="241">
                <a:moveTo>
                  <a:pt x="83" y="0"/>
                </a:moveTo>
                <a:cubicBezTo>
                  <a:pt x="83" y="61"/>
                  <a:pt x="83" y="61"/>
                  <a:pt x="83" y="61"/>
                </a:cubicBezTo>
                <a:cubicBezTo>
                  <a:pt x="140" y="61"/>
                  <a:pt x="140" y="61"/>
                  <a:pt x="140" y="61"/>
                </a:cubicBezTo>
                <a:cubicBezTo>
                  <a:pt x="140" y="99"/>
                  <a:pt x="140" y="99"/>
                  <a:pt x="140" y="99"/>
                </a:cubicBezTo>
                <a:cubicBezTo>
                  <a:pt x="83" y="99"/>
                  <a:pt x="83" y="99"/>
                  <a:pt x="83" y="99"/>
                </a:cubicBezTo>
                <a:cubicBezTo>
                  <a:pt x="83" y="161"/>
                  <a:pt x="83" y="161"/>
                  <a:pt x="83" y="161"/>
                </a:cubicBezTo>
                <a:cubicBezTo>
                  <a:pt x="83" y="175"/>
                  <a:pt x="84" y="184"/>
                  <a:pt x="85" y="188"/>
                </a:cubicBezTo>
                <a:cubicBezTo>
                  <a:pt x="87" y="192"/>
                  <a:pt x="90" y="195"/>
                  <a:pt x="94" y="197"/>
                </a:cubicBezTo>
                <a:cubicBezTo>
                  <a:pt x="99" y="200"/>
                  <a:pt x="105" y="202"/>
                  <a:pt x="112" y="202"/>
                </a:cubicBezTo>
                <a:cubicBezTo>
                  <a:pt x="124" y="202"/>
                  <a:pt x="136" y="198"/>
                  <a:pt x="149" y="190"/>
                </a:cubicBezTo>
                <a:cubicBezTo>
                  <a:pt x="149" y="228"/>
                  <a:pt x="149" y="228"/>
                  <a:pt x="149" y="228"/>
                </a:cubicBezTo>
                <a:cubicBezTo>
                  <a:pt x="138" y="233"/>
                  <a:pt x="129" y="236"/>
                  <a:pt x="120" y="238"/>
                </a:cubicBezTo>
                <a:cubicBezTo>
                  <a:pt x="112" y="240"/>
                  <a:pt x="103" y="241"/>
                  <a:pt x="93" y="241"/>
                </a:cubicBezTo>
                <a:cubicBezTo>
                  <a:pt x="82" y="241"/>
                  <a:pt x="73" y="240"/>
                  <a:pt x="64" y="237"/>
                </a:cubicBezTo>
                <a:cubicBezTo>
                  <a:pt x="56" y="234"/>
                  <a:pt x="48" y="230"/>
                  <a:pt x="42" y="225"/>
                </a:cubicBezTo>
                <a:cubicBezTo>
                  <a:pt x="36" y="220"/>
                  <a:pt x="32" y="214"/>
                  <a:pt x="30" y="209"/>
                </a:cubicBezTo>
                <a:cubicBezTo>
                  <a:pt x="28" y="203"/>
                  <a:pt x="26" y="194"/>
                  <a:pt x="26" y="183"/>
                </a:cubicBezTo>
                <a:cubicBezTo>
                  <a:pt x="26" y="99"/>
                  <a:pt x="26" y="99"/>
                  <a:pt x="26" y="99"/>
                </a:cubicBezTo>
                <a:cubicBezTo>
                  <a:pt x="0" y="99"/>
                  <a:pt x="0" y="99"/>
                  <a:pt x="0" y="99"/>
                </a:cubicBezTo>
                <a:cubicBezTo>
                  <a:pt x="0" y="65"/>
                  <a:pt x="0" y="65"/>
                  <a:pt x="0" y="65"/>
                </a:cubicBezTo>
                <a:cubicBezTo>
                  <a:pt x="9" y="61"/>
                  <a:pt x="17" y="57"/>
                  <a:pt x="24" y="51"/>
                </a:cubicBezTo>
                <a:cubicBezTo>
                  <a:pt x="31" y="45"/>
                  <a:pt x="36" y="39"/>
                  <a:pt x="40" y="31"/>
                </a:cubicBezTo>
                <a:cubicBezTo>
                  <a:pt x="44" y="22"/>
                  <a:pt x="47" y="12"/>
                  <a:pt x="49" y="0"/>
                </a:cubicBezTo>
                <a:lnTo>
                  <a:pt x="83"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50" name="Freeform 68"/>
          <p:cNvSpPr>
            <a:spLocks/>
          </p:cNvSpPr>
          <p:nvPr/>
        </p:nvSpPr>
        <p:spPr bwMode="invGray">
          <a:xfrm>
            <a:off x="6382349" y="6884856"/>
            <a:ext cx="591626" cy="447136"/>
          </a:xfrm>
          <a:custGeom>
            <a:avLst/>
            <a:gdLst>
              <a:gd name="T0" fmla="*/ 303 w 303"/>
              <a:gd name="T1" fmla="*/ 73 h 229"/>
              <a:gd name="T2" fmla="*/ 303 w 303"/>
              <a:gd name="T3" fmla="*/ 0 h 229"/>
              <a:gd name="T4" fmla="*/ 0 w 303"/>
              <a:gd name="T5" fmla="*/ 0 h 229"/>
              <a:gd name="T6" fmla="*/ 0 w 303"/>
              <a:gd name="T7" fmla="*/ 73 h 229"/>
              <a:gd name="T8" fmla="*/ 0 w 303"/>
              <a:gd name="T9" fmla="*/ 73 h 229"/>
              <a:gd name="T10" fmla="*/ 0 w 303"/>
              <a:gd name="T11" fmla="*/ 229 h 229"/>
              <a:gd name="T12" fmla="*/ 74 w 303"/>
              <a:gd name="T13" fmla="*/ 229 h 229"/>
              <a:gd name="T14" fmla="*/ 74 w 303"/>
              <a:gd name="T15" fmla="*/ 73 h 229"/>
              <a:gd name="T16" fmla="*/ 115 w 303"/>
              <a:gd name="T17" fmla="*/ 73 h 229"/>
              <a:gd name="T18" fmla="*/ 115 w 303"/>
              <a:gd name="T19" fmla="*/ 229 h 229"/>
              <a:gd name="T20" fmla="*/ 189 w 303"/>
              <a:gd name="T21" fmla="*/ 229 h 229"/>
              <a:gd name="T22" fmla="*/ 189 w 303"/>
              <a:gd name="T23" fmla="*/ 73 h 229"/>
              <a:gd name="T24" fmla="*/ 231 w 303"/>
              <a:gd name="T25" fmla="*/ 73 h 229"/>
              <a:gd name="T26" fmla="*/ 231 w 303"/>
              <a:gd name="T27" fmla="*/ 229 h 229"/>
              <a:gd name="T28" fmla="*/ 303 w 303"/>
              <a:gd name="T29" fmla="*/ 229 h 229"/>
              <a:gd name="T30" fmla="*/ 303 w 303"/>
              <a:gd name="T31" fmla="*/ 73 h 229"/>
              <a:gd name="T32" fmla="*/ 303 w 303"/>
              <a:gd name="T33" fmla="*/ 7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3" h="229">
                <a:moveTo>
                  <a:pt x="303" y="73"/>
                </a:moveTo>
                <a:lnTo>
                  <a:pt x="303" y="0"/>
                </a:lnTo>
                <a:lnTo>
                  <a:pt x="0" y="0"/>
                </a:lnTo>
                <a:lnTo>
                  <a:pt x="0" y="73"/>
                </a:lnTo>
                <a:lnTo>
                  <a:pt x="0" y="73"/>
                </a:lnTo>
                <a:lnTo>
                  <a:pt x="0" y="229"/>
                </a:lnTo>
                <a:lnTo>
                  <a:pt x="74" y="229"/>
                </a:lnTo>
                <a:lnTo>
                  <a:pt x="74" y="73"/>
                </a:lnTo>
                <a:lnTo>
                  <a:pt x="115" y="73"/>
                </a:lnTo>
                <a:lnTo>
                  <a:pt x="115" y="229"/>
                </a:lnTo>
                <a:lnTo>
                  <a:pt x="189" y="229"/>
                </a:lnTo>
                <a:lnTo>
                  <a:pt x="189" y="73"/>
                </a:lnTo>
                <a:lnTo>
                  <a:pt x="231" y="73"/>
                </a:lnTo>
                <a:lnTo>
                  <a:pt x="231" y="229"/>
                </a:lnTo>
                <a:lnTo>
                  <a:pt x="303" y="229"/>
                </a:lnTo>
                <a:lnTo>
                  <a:pt x="303" y="73"/>
                </a:lnTo>
                <a:lnTo>
                  <a:pt x="303" y="7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16" name="Oval 15"/>
          <p:cNvSpPr/>
          <p:nvPr/>
        </p:nvSpPr>
        <p:spPr>
          <a:xfrm>
            <a:off x="4446883" y="5445715"/>
            <a:ext cx="1817134" cy="1817134"/>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51" name="Freeform 128"/>
          <p:cNvSpPr>
            <a:spLocks noEditPoints="1"/>
          </p:cNvSpPr>
          <p:nvPr/>
        </p:nvSpPr>
        <p:spPr bwMode="invGray">
          <a:xfrm>
            <a:off x="4763127" y="5809631"/>
            <a:ext cx="1125926" cy="1095158"/>
          </a:xfrm>
          <a:custGeom>
            <a:avLst/>
            <a:gdLst>
              <a:gd name="T0" fmla="*/ 224 w 238"/>
              <a:gd name="T1" fmla="*/ 50 h 231"/>
              <a:gd name="T2" fmla="*/ 180 w 238"/>
              <a:gd name="T3" fmla="*/ 69 h 231"/>
              <a:gd name="T4" fmla="*/ 217 w 238"/>
              <a:gd name="T5" fmla="*/ 88 h 231"/>
              <a:gd name="T6" fmla="*/ 180 w 238"/>
              <a:gd name="T7" fmla="*/ 125 h 231"/>
              <a:gd name="T8" fmla="*/ 143 w 238"/>
              <a:gd name="T9" fmla="*/ 217 h 231"/>
              <a:gd name="T10" fmla="*/ 125 w 238"/>
              <a:gd name="T11" fmla="*/ 125 h 231"/>
              <a:gd name="T12" fmla="*/ 88 w 238"/>
              <a:gd name="T13" fmla="*/ 125 h 231"/>
              <a:gd name="T14" fmla="*/ 51 w 238"/>
              <a:gd name="T15" fmla="*/ 217 h 231"/>
              <a:gd name="T16" fmla="*/ 14 w 238"/>
              <a:gd name="T17" fmla="*/ 125 h 231"/>
              <a:gd name="T18" fmla="*/ 51 w 238"/>
              <a:gd name="T19" fmla="*/ 88 h 231"/>
              <a:gd name="T20" fmla="*/ 101 w 238"/>
              <a:gd name="T21" fmla="*/ 14 h 231"/>
              <a:gd name="T22" fmla="*/ 132 w 238"/>
              <a:gd name="T23" fmla="*/ 50 h 231"/>
              <a:gd name="T24" fmla="*/ 88 w 238"/>
              <a:gd name="T25" fmla="*/ 69 h 231"/>
              <a:gd name="T26" fmla="*/ 106 w 238"/>
              <a:gd name="T27" fmla="*/ 88 h 231"/>
              <a:gd name="T28" fmla="*/ 143 w 238"/>
              <a:gd name="T29" fmla="*/ 88 h 231"/>
              <a:gd name="T30" fmla="*/ 193 w 238"/>
              <a:gd name="T31" fmla="*/ 14 h 231"/>
              <a:gd name="T32" fmla="*/ 224 w 238"/>
              <a:gd name="T33" fmla="*/ 0 h 231"/>
              <a:gd name="T34" fmla="*/ 146 w 238"/>
              <a:gd name="T35" fmla="*/ 22 h 231"/>
              <a:gd name="T36" fmla="*/ 132 w 238"/>
              <a:gd name="T37" fmla="*/ 0 h 231"/>
              <a:gd name="T38" fmla="*/ 37 w 238"/>
              <a:gd name="T39" fmla="*/ 69 h 231"/>
              <a:gd name="T40" fmla="*/ 14 w 238"/>
              <a:gd name="T41" fmla="*/ 74 h 231"/>
              <a:gd name="T42" fmla="*/ 0 w 238"/>
              <a:gd name="T43" fmla="*/ 125 h 231"/>
              <a:gd name="T44" fmla="*/ 37 w 238"/>
              <a:gd name="T45" fmla="*/ 139 h 231"/>
              <a:gd name="T46" fmla="*/ 51 w 238"/>
              <a:gd name="T47" fmla="*/ 231 h 231"/>
              <a:gd name="T48" fmla="*/ 102 w 238"/>
              <a:gd name="T49" fmla="*/ 217 h 231"/>
              <a:gd name="T50" fmla="*/ 106 w 238"/>
              <a:gd name="T51" fmla="*/ 139 h 231"/>
              <a:gd name="T52" fmla="*/ 129 w 238"/>
              <a:gd name="T53" fmla="*/ 139 h 231"/>
              <a:gd name="T54" fmla="*/ 143 w 238"/>
              <a:gd name="T55" fmla="*/ 231 h 231"/>
              <a:gd name="T56" fmla="*/ 194 w 238"/>
              <a:gd name="T57" fmla="*/ 217 h 231"/>
              <a:gd name="T58" fmla="*/ 217 w 238"/>
              <a:gd name="T59" fmla="*/ 139 h 231"/>
              <a:gd name="T60" fmla="*/ 231 w 238"/>
              <a:gd name="T61" fmla="*/ 88 h 231"/>
              <a:gd name="T62" fmla="*/ 194 w 238"/>
              <a:gd name="T63" fmla="*/ 74 h 231"/>
              <a:gd name="T64" fmla="*/ 195 w 238"/>
              <a:gd name="T65" fmla="*/ 65 h 231"/>
              <a:gd name="T66" fmla="*/ 238 w 238"/>
              <a:gd name="T67" fmla="*/ 50 h 231"/>
              <a:gd name="T68" fmla="*/ 224 w 238"/>
              <a:gd name="T69" fmla="*/ 0 h 231"/>
              <a:gd name="T70" fmla="*/ 129 w 238"/>
              <a:gd name="T71" fmla="*/ 65 h 231"/>
              <a:gd name="T72" fmla="*/ 129 w 238"/>
              <a:gd name="T73" fmla="*/ 74 h 231"/>
              <a:gd name="T74" fmla="*/ 106 w 238"/>
              <a:gd name="T75" fmla="*/ 74 h 231"/>
              <a:gd name="T76" fmla="*/ 102 w 238"/>
              <a:gd name="T77" fmla="*/ 6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8" h="231">
                <a:moveTo>
                  <a:pt x="224" y="14"/>
                </a:moveTo>
                <a:cubicBezTo>
                  <a:pt x="224" y="50"/>
                  <a:pt x="224" y="50"/>
                  <a:pt x="224" y="50"/>
                </a:cubicBezTo>
                <a:cubicBezTo>
                  <a:pt x="193" y="50"/>
                  <a:pt x="193" y="50"/>
                  <a:pt x="193" y="50"/>
                </a:cubicBezTo>
                <a:cubicBezTo>
                  <a:pt x="187" y="50"/>
                  <a:pt x="180" y="58"/>
                  <a:pt x="180" y="69"/>
                </a:cubicBezTo>
                <a:cubicBezTo>
                  <a:pt x="180" y="88"/>
                  <a:pt x="180" y="88"/>
                  <a:pt x="180" y="88"/>
                </a:cubicBezTo>
                <a:cubicBezTo>
                  <a:pt x="217" y="88"/>
                  <a:pt x="217" y="88"/>
                  <a:pt x="217" y="88"/>
                </a:cubicBezTo>
                <a:cubicBezTo>
                  <a:pt x="217" y="125"/>
                  <a:pt x="217" y="125"/>
                  <a:pt x="217" y="125"/>
                </a:cubicBezTo>
                <a:cubicBezTo>
                  <a:pt x="180" y="125"/>
                  <a:pt x="180" y="125"/>
                  <a:pt x="180" y="125"/>
                </a:cubicBezTo>
                <a:cubicBezTo>
                  <a:pt x="180" y="217"/>
                  <a:pt x="180" y="217"/>
                  <a:pt x="180" y="217"/>
                </a:cubicBezTo>
                <a:cubicBezTo>
                  <a:pt x="143" y="217"/>
                  <a:pt x="143" y="217"/>
                  <a:pt x="143" y="217"/>
                </a:cubicBezTo>
                <a:cubicBezTo>
                  <a:pt x="143" y="125"/>
                  <a:pt x="143" y="125"/>
                  <a:pt x="143" y="125"/>
                </a:cubicBezTo>
                <a:cubicBezTo>
                  <a:pt x="125" y="125"/>
                  <a:pt x="125" y="125"/>
                  <a:pt x="125" y="125"/>
                </a:cubicBezTo>
                <a:cubicBezTo>
                  <a:pt x="106" y="125"/>
                  <a:pt x="106" y="125"/>
                  <a:pt x="106" y="125"/>
                </a:cubicBezTo>
                <a:cubicBezTo>
                  <a:pt x="88" y="125"/>
                  <a:pt x="88" y="125"/>
                  <a:pt x="88" y="125"/>
                </a:cubicBezTo>
                <a:cubicBezTo>
                  <a:pt x="88" y="217"/>
                  <a:pt x="88" y="217"/>
                  <a:pt x="88" y="217"/>
                </a:cubicBezTo>
                <a:cubicBezTo>
                  <a:pt x="51" y="217"/>
                  <a:pt x="51" y="217"/>
                  <a:pt x="51" y="217"/>
                </a:cubicBezTo>
                <a:cubicBezTo>
                  <a:pt x="51" y="125"/>
                  <a:pt x="51" y="125"/>
                  <a:pt x="51" y="125"/>
                </a:cubicBezTo>
                <a:cubicBezTo>
                  <a:pt x="14" y="125"/>
                  <a:pt x="14" y="125"/>
                  <a:pt x="14" y="125"/>
                </a:cubicBezTo>
                <a:cubicBezTo>
                  <a:pt x="14" y="88"/>
                  <a:pt x="14" y="88"/>
                  <a:pt x="14" y="88"/>
                </a:cubicBezTo>
                <a:cubicBezTo>
                  <a:pt x="51" y="88"/>
                  <a:pt x="51" y="88"/>
                  <a:pt x="51" y="88"/>
                </a:cubicBezTo>
                <a:cubicBezTo>
                  <a:pt x="51" y="69"/>
                  <a:pt x="51" y="69"/>
                  <a:pt x="51" y="69"/>
                </a:cubicBezTo>
                <a:cubicBezTo>
                  <a:pt x="51" y="39"/>
                  <a:pt x="73" y="14"/>
                  <a:pt x="101" y="14"/>
                </a:cubicBezTo>
                <a:cubicBezTo>
                  <a:pt x="132" y="14"/>
                  <a:pt x="132" y="14"/>
                  <a:pt x="132" y="14"/>
                </a:cubicBezTo>
                <a:cubicBezTo>
                  <a:pt x="132" y="50"/>
                  <a:pt x="132" y="50"/>
                  <a:pt x="132" y="50"/>
                </a:cubicBezTo>
                <a:cubicBezTo>
                  <a:pt x="101" y="50"/>
                  <a:pt x="101" y="50"/>
                  <a:pt x="101" y="50"/>
                </a:cubicBezTo>
                <a:cubicBezTo>
                  <a:pt x="95" y="50"/>
                  <a:pt x="88" y="58"/>
                  <a:pt x="88" y="69"/>
                </a:cubicBezTo>
                <a:cubicBezTo>
                  <a:pt x="88" y="88"/>
                  <a:pt x="88" y="88"/>
                  <a:pt x="88" y="88"/>
                </a:cubicBezTo>
                <a:cubicBezTo>
                  <a:pt x="106" y="88"/>
                  <a:pt x="106" y="88"/>
                  <a:pt x="106" y="88"/>
                </a:cubicBezTo>
                <a:cubicBezTo>
                  <a:pt x="125" y="88"/>
                  <a:pt x="125" y="88"/>
                  <a:pt x="125" y="88"/>
                </a:cubicBezTo>
                <a:cubicBezTo>
                  <a:pt x="143" y="88"/>
                  <a:pt x="143" y="88"/>
                  <a:pt x="143" y="88"/>
                </a:cubicBezTo>
                <a:cubicBezTo>
                  <a:pt x="143" y="69"/>
                  <a:pt x="143" y="69"/>
                  <a:pt x="143" y="69"/>
                </a:cubicBezTo>
                <a:cubicBezTo>
                  <a:pt x="143" y="39"/>
                  <a:pt x="166" y="14"/>
                  <a:pt x="193" y="14"/>
                </a:cubicBezTo>
                <a:cubicBezTo>
                  <a:pt x="224" y="14"/>
                  <a:pt x="224" y="14"/>
                  <a:pt x="224" y="14"/>
                </a:cubicBezTo>
                <a:moveTo>
                  <a:pt x="224" y="0"/>
                </a:moveTo>
                <a:cubicBezTo>
                  <a:pt x="193" y="0"/>
                  <a:pt x="193" y="0"/>
                  <a:pt x="193" y="0"/>
                </a:cubicBezTo>
                <a:cubicBezTo>
                  <a:pt x="174" y="0"/>
                  <a:pt x="158" y="8"/>
                  <a:pt x="146" y="22"/>
                </a:cubicBezTo>
                <a:cubicBezTo>
                  <a:pt x="146" y="14"/>
                  <a:pt x="146" y="14"/>
                  <a:pt x="146" y="14"/>
                </a:cubicBezTo>
                <a:cubicBezTo>
                  <a:pt x="146" y="6"/>
                  <a:pt x="140" y="0"/>
                  <a:pt x="132" y="0"/>
                </a:cubicBezTo>
                <a:cubicBezTo>
                  <a:pt x="101" y="0"/>
                  <a:pt x="101" y="0"/>
                  <a:pt x="101" y="0"/>
                </a:cubicBezTo>
                <a:cubicBezTo>
                  <a:pt x="65" y="0"/>
                  <a:pt x="37" y="31"/>
                  <a:pt x="37" y="69"/>
                </a:cubicBezTo>
                <a:cubicBezTo>
                  <a:pt x="37" y="74"/>
                  <a:pt x="37" y="74"/>
                  <a:pt x="37" y="74"/>
                </a:cubicBezTo>
                <a:cubicBezTo>
                  <a:pt x="14" y="74"/>
                  <a:pt x="14" y="74"/>
                  <a:pt x="14" y="74"/>
                </a:cubicBezTo>
                <a:cubicBezTo>
                  <a:pt x="6" y="74"/>
                  <a:pt x="0" y="80"/>
                  <a:pt x="0" y="88"/>
                </a:cubicBezTo>
                <a:cubicBezTo>
                  <a:pt x="0" y="125"/>
                  <a:pt x="0" y="125"/>
                  <a:pt x="0" y="125"/>
                </a:cubicBezTo>
                <a:cubicBezTo>
                  <a:pt x="0" y="133"/>
                  <a:pt x="6" y="139"/>
                  <a:pt x="14" y="139"/>
                </a:cubicBezTo>
                <a:cubicBezTo>
                  <a:pt x="37" y="139"/>
                  <a:pt x="37" y="139"/>
                  <a:pt x="37" y="139"/>
                </a:cubicBezTo>
                <a:cubicBezTo>
                  <a:pt x="37" y="217"/>
                  <a:pt x="37" y="217"/>
                  <a:pt x="37" y="217"/>
                </a:cubicBezTo>
                <a:cubicBezTo>
                  <a:pt x="37" y="225"/>
                  <a:pt x="43" y="231"/>
                  <a:pt x="51" y="231"/>
                </a:cubicBezTo>
                <a:cubicBezTo>
                  <a:pt x="88" y="231"/>
                  <a:pt x="88" y="231"/>
                  <a:pt x="88" y="231"/>
                </a:cubicBezTo>
                <a:cubicBezTo>
                  <a:pt x="96" y="231"/>
                  <a:pt x="102" y="225"/>
                  <a:pt x="102" y="217"/>
                </a:cubicBezTo>
                <a:cubicBezTo>
                  <a:pt x="102" y="139"/>
                  <a:pt x="102" y="139"/>
                  <a:pt x="102" y="139"/>
                </a:cubicBezTo>
                <a:cubicBezTo>
                  <a:pt x="106" y="139"/>
                  <a:pt x="106" y="139"/>
                  <a:pt x="106" y="139"/>
                </a:cubicBezTo>
                <a:cubicBezTo>
                  <a:pt x="125" y="139"/>
                  <a:pt x="125" y="139"/>
                  <a:pt x="125" y="139"/>
                </a:cubicBezTo>
                <a:cubicBezTo>
                  <a:pt x="129" y="139"/>
                  <a:pt x="129" y="139"/>
                  <a:pt x="129" y="139"/>
                </a:cubicBezTo>
                <a:cubicBezTo>
                  <a:pt x="129" y="217"/>
                  <a:pt x="129" y="217"/>
                  <a:pt x="129" y="217"/>
                </a:cubicBezTo>
                <a:cubicBezTo>
                  <a:pt x="129" y="225"/>
                  <a:pt x="135" y="231"/>
                  <a:pt x="143" y="231"/>
                </a:cubicBezTo>
                <a:cubicBezTo>
                  <a:pt x="180" y="231"/>
                  <a:pt x="180" y="231"/>
                  <a:pt x="180" y="231"/>
                </a:cubicBezTo>
                <a:cubicBezTo>
                  <a:pt x="188" y="231"/>
                  <a:pt x="194" y="225"/>
                  <a:pt x="194" y="217"/>
                </a:cubicBezTo>
                <a:cubicBezTo>
                  <a:pt x="194" y="139"/>
                  <a:pt x="194" y="139"/>
                  <a:pt x="194" y="139"/>
                </a:cubicBezTo>
                <a:cubicBezTo>
                  <a:pt x="217" y="139"/>
                  <a:pt x="217" y="139"/>
                  <a:pt x="217" y="139"/>
                </a:cubicBezTo>
                <a:cubicBezTo>
                  <a:pt x="225" y="139"/>
                  <a:pt x="231" y="133"/>
                  <a:pt x="231" y="125"/>
                </a:cubicBezTo>
                <a:cubicBezTo>
                  <a:pt x="231" y="88"/>
                  <a:pt x="231" y="88"/>
                  <a:pt x="231" y="88"/>
                </a:cubicBezTo>
                <a:cubicBezTo>
                  <a:pt x="231" y="80"/>
                  <a:pt x="225" y="74"/>
                  <a:pt x="217" y="74"/>
                </a:cubicBezTo>
                <a:cubicBezTo>
                  <a:pt x="194" y="74"/>
                  <a:pt x="194" y="74"/>
                  <a:pt x="194" y="74"/>
                </a:cubicBezTo>
                <a:cubicBezTo>
                  <a:pt x="194" y="69"/>
                  <a:pt x="194" y="69"/>
                  <a:pt x="194" y="69"/>
                </a:cubicBezTo>
                <a:cubicBezTo>
                  <a:pt x="194" y="67"/>
                  <a:pt x="195" y="65"/>
                  <a:pt x="195" y="65"/>
                </a:cubicBezTo>
                <a:cubicBezTo>
                  <a:pt x="224" y="65"/>
                  <a:pt x="224" y="65"/>
                  <a:pt x="224" y="65"/>
                </a:cubicBezTo>
                <a:cubicBezTo>
                  <a:pt x="232" y="65"/>
                  <a:pt x="238" y="58"/>
                  <a:pt x="238" y="50"/>
                </a:cubicBezTo>
                <a:cubicBezTo>
                  <a:pt x="238" y="14"/>
                  <a:pt x="238" y="14"/>
                  <a:pt x="238" y="14"/>
                </a:cubicBezTo>
                <a:cubicBezTo>
                  <a:pt x="238" y="6"/>
                  <a:pt x="232" y="0"/>
                  <a:pt x="224" y="0"/>
                </a:cubicBezTo>
                <a:close/>
                <a:moveTo>
                  <a:pt x="103" y="65"/>
                </a:moveTo>
                <a:cubicBezTo>
                  <a:pt x="129" y="65"/>
                  <a:pt x="129" y="65"/>
                  <a:pt x="129" y="65"/>
                </a:cubicBezTo>
                <a:cubicBezTo>
                  <a:pt x="129" y="66"/>
                  <a:pt x="129" y="68"/>
                  <a:pt x="129" y="69"/>
                </a:cubicBezTo>
                <a:cubicBezTo>
                  <a:pt x="129" y="74"/>
                  <a:pt x="129" y="74"/>
                  <a:pt x="129" y="74"/>
                </a:cubicBezTo>
                <a:cubicBezTo>
                  <a:pt x="125" y="74"/>
                  <a:pt x="125" y="74"/>
                  <a:pt x="125" y="74"/>
                </a:cubicBezTo>
                <a:cubicBezTo>
                  <a:pt x="106" y="74"/>
                  <a:pt x="106" y="74"/>
                  <a:pt x="106" y="74"/>
                </a:cubicBezTo>
                <a:cubicBezTo>
                  <a:pt x="102" y="74"/>
                  <a:pt x="102" y="74"/>
                  <a:pt x="102" y="74"/>
                </a:cubicBezTo>
                <a:cubicBezTo>
                  <a:pt x="102" y="69"/>
                  <a:pt x="102" y="69"/>
                  <a:pt x="102" y="69"/>
                </a:cubicBezTo>
                <a:cubicBezTo>
                  <a:pt x="102" y="67"/>
                  <a:pt x="103" y="65"/>
                  <a:pt x="103" y="6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52" name="Freeform 140"/>
          <p:cNvSpPr>
            <a:spLocks noEditPoints="1"/>
          </p:cNvSpPr>
          <p:nvPr/>
        </p:nvSpPr>
        <p:spPr bwMode="invGray">
          <a:xfrm>
            <a:off x="5205686" y="7897337"/>
            <a:ext cx="422784" cy="660602"/>
          </a:xfrm>
          <a:custGeom>
            <a:avLst/>
            <a:gdLst>
              <a:gd name="T0" fmla="*/ 155 w 155"/>
              <a:gd name="T1" fmla="*/ 76 h 242"/>
              <a:gd name="T2" fmla="*/ 155 w 155"/>
              <a:gd name="T3" fmla="*/ 76 h 242"/>
              <a:gd name="T4" fmla="*/ 78 w 155"/>
              <a:gd name="T5" fmla="*/ 0 h 242"/>
              <a:gd name="T6" fmla="*/ 0 w 155"/>
              <a:gd name="T7" fmla="*/ 76 h 242"/>
              <a:gd name="T8" fmla="*/ 0 w 155"/>
              <a:gd name="T9" fmla="*/ 76 h 242"/>
              <a:gd name="T10" fmla="*/ 0 w 155"/>
              <a:gd name="T11" fmla="*/ 79 h 242"/>
              <a:gd name="T12" fmla="*/ 46 w 155"/>
              <a:gd name="T13" fmla="*/ 156 h 242"/>
              <a:gd name="T14" fmla="*/ 78 w 155"/>
              <a:gd name="T15" fmla="*/ 242 h 242"/>
              <a:gd name="T16" fmla="*/ 109 w 155"/>
              <a:gd name="T17" fmla="*/ 156 h 242"/>
              <a:gd name="T18" fmla="*/ 155 w 155"/>
              <a:gd name="T19" fmla="*/ 79 h 242"/>
              <a:gd name="T20" fmla="*/ 155 w 155"/>
              <a:gd name="T21" fmla="*/ 76 h 242"/>
              <a:gd name="T22" fmla="*/ 78 w 155"/>
              <a:gd name="T23" fmla="*/ 100 h 242"/>
              <a:gd name="T24" fmla="*/ 54 w 155"/>
              <a:gd name="T25" fmla="*/ 76 h 242"/>
              <a:gd name="T26" fmla="*/ 78 w 155"/>
              <a:gd name="T27" fmla="*/ 53 h 242"/>
              <a:gd name="T28" fmla="*/ 101 w 155"/>
              <a:gd name="T29" fmla="*/ 76 h 242"/>
              <a:gd name="T30" fmla="*/ 78 w 155"/>
              <a:gd name="T31" fmla="*/ 10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 h="242">
                <a:moveTo>
                  <a:pt x="155" y="76"/>
                </a:moveTo>
                <a:cubicBezTo>
                  <a:pt x="155" y="76"/>
                  <a:pt x="155" y="76"/>
                  <a:pt x="155" y="76"/>
                </a:cubicBezTo>
                <a:cubicBezTo>
                  <a:pt x="153" y="34"/>
                  <a:pt x="119" y="1"/>
                  <a:pt x="78" y="0"/>
                </a:cubicBezTo>
                <a:cubicBezTo>
                  <a:pt x="36" y="1"/>
                  <a:pt x="2" y="34"/>
                  <a:pt x="0" y="76"/>
                </a:cubicBezTo>
                <a:cubicBezTo>
                  <a:pt x="0" y="76"/>
                  <a:pt x="0" y="76"/>
                  <a:pt x="0" y="76"/>
                </a:cubicBezTo>
                <a:cubicBezTo>
                  <a:pt x="0" y="77"/>
                  <a:pt x="0" y="78"/>
                  <a:pt x="0" y="79"/>
                </a:cubicBezTo>
                <a:cubicBezTo>
                  <a:pt x="0" y="111"/>
                  <a:pt x="26" y="130"/>
                  <a:pt x="46" y="156"/>
                </a:cubicBezTo>
                <a:cubicBezTo>
                  <a:pt x="70" y="186"/>
                  <a:pt x="78" y="242"/>
                  <a:pt x="78" y="242"/>
                </a:cubicBezTo>
                <a:cubicBezTo>
                  <a:pt x="78" y="242"/>
                  <a:pt x="86" y="186"/>
                  <a:pt x="109" y="156"/>
                </a:cubicBezTo>
                <a:cubicBezTo>
                  <a:pt x="129" y="130"/>
                  <a:pt x="155" y="111"/>
                  <a:pt x="155" y="79"/>
                </a:cubicBezTo>
                <a:cubicBezTo>
                  <a:pt x="155" y="78"/>
                  <a:pt x="155" y="77"/>
                  <a:pt x="155" y="76"/>
                </a:cubicBezTo>
                <a:close/>
                <a:moveTo>
                  <a:pt x="78" y="100"/>
                </a:moveTo>
                <a:cubicBezTo>
                  <a:pt x="65" y="100"/>
                  <a:pt x="54" y="89"/>
                  <a:pt x="54" y="76"/>
                </a:cubicBezTo>
                <a:cubicBezTo>
                  <a:pt x="54" y="63"/>
                  <a:pt x="65" y="53"/>
                  <a:pt x="78" y="53"/>
                </a:cubicBezTo>
                <a:cubicBezTo>
                  <a:pt x="91" y="53"/>
                  <a:pt x="101" y="63"/>
                  <a:pt x="101" y="76"/>
                </a:cubicBezTo>
                <a:cubicBezTo>
                  <a:pt x="101" y="89"/>
                  <a:pt x="91" y="100"/>
                  <a:pt x="78" y="10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53" name="Freeform 142"/>
          <p:cNvSpPr>
            <a:spLocks noEditPoints="1"/>
          </p:cNvSpPr>
          <p:nvPr/>
        </p:nvSpPr>
        <p:spPr bwMode="invGray">
          <a:xfrm>
            <a:off x="9760581" y="4272343"/>
            <a:ext cx="715294" cy="864590"/>
          </a:xfrm>
          <a:custGeom>
            <a:avLst/>
            <a:gdLst>
              <a:gd name="T0" fmla="*/ 195 w 211"/>
              <a:gd name="T1" fmla="*/ 145 h 255"/>
              <a:gd name="T2" fmla="*/ 193 w 211"/>
              <a:gd name="T3" fmla="*/ 142 h 255"/>
              <a:gd name="T4" fmla="*/ 95 w 211"/>
              <a:gd name="T5" fmla="*/ 12 h 255"/>
              <a:gd name="T6" fmla="*/ 72 w 211"/>
              <a:gd name="T7" fmla="*/ 0 h 255"/>
              <a:gd name="T8" fmla="*/ 9 w 211"/>
              <a:gd name="T9" fmla="*/ 41 h 255"/>
              <a:gd name="T10" fmla="*/ 7 w 211"/>
              <a:gd name="T11" fmla="*/ 83 h 255"/>
              <a:gd name="T12" fmla="*/ 105 w 211"/>
              <a:gd name="T13" fmla="*/ 214 h 255"/>
              <a:gd name="T14" fmla="*/ 108 w 211"/>
              <a:gd name="T15" fmla="*/ 216 h 255"/>
              <a:gd name="T16" fmla="*/ 202 w 211"/>
              <a:gd name="T17" fmla="*/ 255 h 255"/>
              <a:gd name="T18" fmla="*/ 204 w 211"/>
              <a:gd name="T19" fmla="*/ 255 h 255"/>
              <a:gd name="T20" fmla="*/ 208 w 211"/>
              <a:gd name="T21" fmla="*/ 254 h 255"/>
              <a:gd name="T22" fmla="*/ 211 w 211"/>
              <a:gd name="T23" fmla="*/ 247 h 255"/>
              <a:gd name="T24" fmla="*/ 195 w 211"/>
              <a:gd name="T25" fmla="*/ 145 h 255"/>
              <a:gd name="T26" fmla="*/ 136 w 211"/>
              <a:gd name="T27" fmla="*/ 173 h 255"/>
              <a:gd name="T28" fmla="*/ 135 w 211"/>
              <a:gd name="T29" fmla="*/ 162 h 255"/>
              <a:gd name="T30" fmla="*/ 184 w 211"/>
              <a:gd name="T31" fmla="*/ 161 h 255"/>
              <a:gd name="T32" fmla="*/ 192 w 211"/>
              <a:gd name="T33" fmla="*/ 215 h 255"/>
              <a:gd name="T34" fmla="*/ 177 w 211"/>
              <a:gd name="T35" fmla="*/ 230 h 255"/>
              <a:gd name="T36" fmla="*/ 124 w 211"/>
              <a:gd name="T37" fmla="*/ 208 h 255"/>
              <a:gd name="T38" fmla="*/ 136 w 211"/>
              <a:gd name="T39" fmla="*/ 173 h 255"/>
              <a:gd name="T40" fmla="*/ 183 w 211"/>
              <a:gd name="T41" fmla="*/ 155 h 255"/>
              <a:gd name="T42" fmla="*/ 133 w 211"/>
              <a:gd name="T43" fmla="*/ 153 h 255"/>
              <a:gd name="T44" fmla="*/ 68 w 211"/>
              <a:gd name="T45" fmla="*/ 66 h 255"/>
              <a:gd name="T46" fmla="*/ 108 w 211"/>
              <a:gd name="T47" fmla="*/ 51 h 255"/>
              <a:gd name="T48" fmla="*/ 182 w 211"/>
              <a:gd name="T49" fmla="*/ 149 h 255"/>
              <a:gd name="T50" fmla="*/ 183 w 211"/>
              <a:gd name="T51" fmla="*/ 155 h 255"/>
              <a:gd name="T52" fmla="*/ 45 w 211"/>
              <a:gd name="T53" fmla="*/ 37 h 255"/>
              <a:gd name="T54" fmla="*/ 18 w 211"/>
              <a:gd name="T55" fmla="*/ 75 h 255"/>
              <a:gd name="T56" fmla="*/ 21 w 211"/>
              <a:gd name="T57" fmla="*/ 48 h 255"/>
              <a:gd name="T58" fmla="*/ 72 w 211"/>
              <a:gd name="T59" fmla="*/ 14 h 255"/>
              <a:gd name="T60" fmla="*/ 84 w 211"/>
              <a:gd name="T61" fmla="*/ 20 h 255"/>
              <a:gd name="T62" fmla="*/ 45 w 211"/>
              <a:gd name="T63" fmla="*/ 37 h 255"/>
              <a:gd name="T64" fmla="*/ 50 w 211"/>
              <a:gd name="T65" fmla="*/ 43 h 255"/>
              <a:gd name="T66" fmla="*/ 89 w 211"/>
              <a:gd name="T67" fmla="*/ 27 h 255"/>
              <a:gd name="T68" fmla="*/ 103 w 211"/>
              <a:gd name="T69" fmla="*/ 45 h 255"/>
              <a:gd name="T70" fmla="*/ 63 w 211"/>
              <a:gd name="T71" fmla="*/ 62 h 255"/>
              <a:gd name="T72" fmla="*/ 36 w 211"/>
              <a:gd name="T73" fmla="*/ 99 h 255"/>
              <a:gd name="T74" fmla="*/ 23 w 211"/>
              <a:gd name="T75" fmla="*/ 82 h 255"/>
              <a:gd name="T76" fmla="*/ 50 w 211"/>
              <a:gd name="T77" fmla="*/ 43 h 255"/>
              <a:gd name="T78" fmla="*/ 41 w 211"/>
              <a:gd name="T79" fmla="*/ 106 h 255"/>
              <a:gd name="T80" fmla="*/ 63 w 211"/>
              <a:gd name="T81" fmla="*/ 71 h 255"/>
              <a:gd name="T82" fmla="*/ 126 w 211"/>
              <a:gd name="T83" fmla="*/ 156 h 255"/>
              <a:gd name="T84" fmla="*/ 126 w 211"/>
              <a:gd name="T85" fmla="*/ 156 h 255"/>
              <a:gd name="T86" fmla="*/ 129 w 211"/>
              <a:gd name="T87" fmla="*/ 173 h 255"/>
              <a:gd name="T88" fmla="*/ 118 w 211"/>
              <a:gd name="T89" fmla="*/ 205 h 255"/>
              <a:gd name="T90" fmla="*/ 115 w 211"/>
              <a:gd name="T91" fmla="*/ 204 h 255"/>
              <a:gd name="T92" fmla="*/ 41 w 211"/>
              <a:gd name="T93" fmla="*/ 106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1" h="255">
                <a:moveTo>
                  <a:pt x="195" y="145"/>
                </a:moveTo>
                <a:cubicBezTo>
                  <a:pt x="195" y="144"/>
                  <a:pt x="194" y="143"/>
                  <a:pt x="193" y="142"/>
                </a:cubicBezTo>
                <a:cubicBezTo>
                  <a:pt x="95" y="12"/>
                  <a:pt x="95" y="12"/>
                  <a:pt x="95" y="12"/>
                </a:cubicBezTo>
                <a:cubicBezTo>
                  <a:pt x="90" y="5"/>
                  <a:pt x="82" y="0"/>
                  <a:pt x="72" y="0"/>
                </a:cubicBezTo>
                <a:cubicBezTo>
                  <a:pt x="50" y="0"/>
                  <a:pt x="22" y="19"/>
                  <a:pt x="9" y="41"/>
                </a:cubicBezTo>
                <a:cubicBezTo>
                  <a:pt x="1" y="56"/>
                  <a:pt x="0" y="70"/>
                  <a:pt x="7" y="83"/>
                </a:cubicBezTo>
                <a:cubicBezTo>
                  <a:pt x="105" y="214"/>
                  <a:pt x="105" y="214"/>
                  <a:pt x="105" y="214"/>
                </a:cubicBezTo>
                <a:cubicBezTo>
                  <a:pt x="106" y="214"/>
                  <a:pt x="107" y="215"/>
                  <a:pt x="108" y="216"/>
                </a:cubicBezTo>
                <a:cubicBezTo>
                  <a:pt x="202" y="255"/>
                  <a:pt x="202" y="255"/>
                  <a:pt x="202" y="255"/>
                </a:cubicBezTo>
                <a:cubicBezTo>
                  <a:pt x="202" y="255"/>
                  <a:pt x="203" y="255"/>
                  <a:pt x="204" y="255"/>
                </a:cubicBezTo>
                <a:cubicBezTo>
                  <a:pt x="206" y="255"/>
                  <a:pt x="207" y="255"/>
                  <a:pt x="208" y="254"/>
                </a:cubicBezTo>
                <a:cubicBezTo>
                  <a:pt x="210" y="252"/>
                  <a:pt x="211" y="250"/>
                  <a:pt x="211" y="247"/>
                </a:cubicBezTo>
                <a:lnTo>
                  <a:pt x="195" y="145"/>
                </a:lnTo>
                <a:close/>
                <a:moveTo>
                  <a:pt x="136" y="173"/>
                </a:moveTo>
                <a:cubicBezTo>
                  <a:pt x="136" y="169"/>
                  <a:pt x="136" y="166"/>
                  <a:pt x="135" y="162"/>
                </a:cubicBezTo>
                <a:cubicBezTo>
                  <a:pt x="150" y="169"/>
                  <a:pt x="169" y="169"/>
                  <a:pt x="184" y="161"/>
                </a:cubicBezTo>
                <a:cubicBezTo>
                  <a:pt x="192" y="215"/>
                  <a:pt x="192" y="215"/>
                  <a:pt x="192" y="215"/>
                </a:cubicBezTo>
                <a:cubicBezTo>
                  <a:pt x="186" y="218"/>
                  <a:pt x="180" y="223"/>
                  <a:pt x="177" y="230"/>
                </a:cubicBezTo>
                <a:cubicBezTo>
                  <a:pt x="124" y="208"/>
                  <a:pt x="124" y="208"/>
                  <a:pt x="124" y="208"/>
                </a:cubicBezTo>
                <a:cubicBezTo>
                  <a:pt x="132" y="198"/>
                  <a:pt x="136" y="186"/>
                  <a:pt x="136" y="173"/>
                </a:cubicBezTo>
                <a:close/>
                <a:moveTo>
                  <a:pt x="183" y="155"/>
                </a:moveTo>
                <a:cubicBezTo>
                  <a:pt x="167" y="163"/>
                  <a:pt x="148" y="162"/>
                  <a:pt x="133" y="153"/>
                </a:cubicBezTo>
                <a:cubicBezTo>
                  <a:pt x="68" y="66"/>
                  <a:pt x="68" y="66"/>
                  <a:pt x="68" y="66"/>
                </a:cubicBezTo>
                <a:cubicBezTo>
                  <a:pt x="82" y="56"/>
                  <a:pt x="97" y="50"/>
                  <a:pt x="108" y="51"/>
                </a:cubicBezTo>
                <a:cubicBezTo>
                  <a:pt x="182" y="149"/>
                  <a:pt x="182" y="149"/>
                  <a:pt x="182" y="149"/>
                </a:cubicBezTo>
                <a:lnTo>
                  <a:pt x="183" y="155"/>
                </a:lnTo>
                <a:close/>
                <a:moveTo>
                  <a:pt x="45" y="37"/>
                </a:moveTo>
                <a:cubicBezTo>
                  <a:pt x="34" y="46"/>
                  <a:pt x="22" y="60"/>
                  <a:pt x="18" y="75"/>
                </a:cubicBezTo>
                <a:cubicBezTo>
                  <a:pt x="13" y="65"/>
                  <a:pt x="17" y="55"/>
                  <a:pt x="21" y="48"/>
                </a:cubicBezTo>
                <a:cubicBezTo>
                  <a:pt x="31" y="30"/>
                  <a:pt x="55" y="14"/>
                  <a:pt x="72" y="14"/>
                </a:cubicBezTo>
                <a:cubicBezTo>
                  <a:pt x="77" y="14"/>
                  <a:pt x="81" y="16"/>
                  <a:pt x="84" y="20"/>
                </a:cubicBezTo>
                <a:cubicBezTo>
                  <a:pt x="72" y="21"/>
                  <a:pt x="59" y="27"/>
                  <a:pt x="45" y="37"/>
                </a:cubicBezTo>
                <a:close/>
                <a:moveTo>
                  <a:pt x="50" y="43"/>
                </a:moveTo>
                <a:cubicBezTo>
                  <a:pt x="63" y="32"/>
                  <a:pt x="78" y="26"/>
                  <a:pt x="89" y="27"/>
                </a:cubicBezTo>
                <a:cubicBezTo>
                  <a:pt x="103" y="45"/>
                  <a:pt x="103" y="45"/>
                  <a:pt x="103" y="45"/>
                </a:cubicBezTo>
                <a:cubicBezTo>
                  <a:pt x="91" y="45"/>
                  <a:pt x="76" y="51"/>
                  <a:pt x="63" y="62"/>
                </a:cubicBezTo>
                <a:cubicBezTo>
                  <a:pt x="52" y="71"/>
                  <a:pt x="40" y="84"/>
                  <a:pt x="36" y="99"/>
                </a:cubicBezTo>
                <a:cubicBezTo>
                  <a:pt x="23" y="82"/>
                  <a:pt x="23" y="82"/>
                  <a:pt x="23" y="82"/>
                </a:cubicBezTo>
                <a:cubicBezTo>
                  <a:pt x="25" y="69"/>
                  <a:pt x="34" y="54"/>
                  <a:pt x="50" y="43"/>
                </a:cubicBezTo>
                <a:close/>
                <a:moveTo>
                  <a:pt x="41" y="106"/>
                </a:moveTo>
                <a:cubicBezTo>
                  <a:pt x="43" y="94"/>
                  <a:pt x="51" y="82"/>
                  <a:pt x="63" y="71"/>
                </a:cubicBezTo>
                <a:cubicBezTo>
                  <a:pt x="126" y="156"/>
                  <a:pt x="126" y="156"/>
                  <a:pt x="126" y="156"/>
                </a:cubicBezTo>
                <a:cubicBezTo>
                  <a:pt x="126" y="156"/>
                  <a:pt x="126" y="156"/>
                  <a:pt x="126" y="156"/>
                </a:cubicBezTo>
                <a:cubicBezTo>
                  <a:pt x="128" y="162"/>
                  <a:pt x="129" y="167"/>
                  <a:pt x="129" y="173"/>
                </a:cubicBezTo>
                <a:cubicBezTo>
                  <a:pt x="129" y="185"/>
                  <a:pt x="125" y="196"/>
                  <a:pt x="118" y="205"/>
                </a:cubicBezTo>
                <a:cubicBezTo>
                  <a:pt x="115" y="204"/>
                  <a:pt x="115" y="204"/>
                  <a:pt x="115" y="204"/>
                </a:cubicBezTo>
                <a:lnTo>
                  <a:pt x="41" y="10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54" name="Freeform 193"/>
          <p:cNvSpPr>
            <a:spLocks noEditPoints="1"/>
          </p:cNvSpPr>
          <p:nvPr/>
        </p:nvSpPr>
        <p:spPr bwMode="invGray">
          <a:xfrm>
            <a:off x="10125160" y="5972983"/>
            <a:ext cx="606128" cy="804430"/>
          </a:xfrm>
          <a:custGeom>
            <a:avLst/>
            <a:gdLst>
              <a:gd name="T0" fmla="*/ 22 w 183"/>
              <a:gd name="T1" fmla="*/ 27 h 243"/>
              <a:gd name="T2" fmla="*/ 31 w 183"/>
              <a:gd name="T3" fmla="*/ 12 h 243"/>
              <a:gd name="T4" fmla="*/ 73 w 183"/>
              <a:gd name="T5" fmla="*/ 1 h 243"/>
              <a:gd name="T6" fmla="*/ 86 w 183"/>
              <a:gd name="T7" fmla="*/ 10 h 243"/>
              <a:gd name="T8" fmla="*/ 92 w 183"/>
              <a:gd name="T9" fmla="*/ 104 h 243"/>
              <a:gd name="T10" fmla="*/ 74 w 183"/>
              <a:gd name="T11" fmla="*/ 110 h 243"/>
              <a:gd name="T12" fmla="*/ 22 w 183"/>
              <a:gd name="T13" fmla="*/ 27 h 243"/>
              <a:gd name="T14" fmla="*/ 14 w 183"/>
              <a:gd name="T15" fmla="*/ 112 h 243"/>
              <a:gd name="T16" fmla="*/ 3 w 183"/>
              <a:gd name="T17" fmla="*/ 122 h 243"/>
              <a:gd name="T18" fmla="*/ 2 w 183"/>
              <a:gd name="T19" fmla="*/ 163 h 243"/>
              <a:gd name="T20" fmla="*/ 14 w 183"/>
              <a:gd name="T21" fmla="*/ 170 h 243"/>
              <a:gd name="T22" fmla="*/ 64 w 183"/>
              <a:gd name="T23" fmla="*/ 154 h 243"/>
              <a:gd name="T24" fmla="*/ 63 w 183"/>
              <a:gd name="T25" fmla="*/ 132 h 243"/>
              <a:gd name="T26" fmla="*/ 14 w 183"/>
              <a:gd name="T27" fmla="*/ 112 h 243"/>
              <a:gd name="T28" fmla="*/ 92 w 183"/>
              <a:gd name="T29" fmla="*/ 236 h 243"/>
              <a:gd name="T30" fmla="*/ 79 w 183"/>
              <a:gd name="T31" fmla="*/ 241 h 243"/>
              <a:gd name="T32" fmla="*/ 41 w 183"/>
              <a:gd name="T33" fmla="*/ 226 h 243"/>
              <a:gd name="T34" fmla="*/ 39 w 183"/>
              <a:gd name="T35" fmla="*/ 213 h 243"/>
              <a:gd name="T36" fmla="*/ 73 w 183"/>
              <a:gd name="T37" fmla="*/ 173 h 243"/>
              <a:gd name="T38" fmla="*/ 92 w 183"/>
              <a:gd name="T39" fmla="*/ 182 h 243"/>
              <a:gd name="T40" fmla="*/ 92 w 183"/>
              <a:gd name="T41" fmla="*/ 236 h 243"/>
              <a:gd name="T42" fmla="*/ 142 w 183"/>
              <a:gd name="T43" fmla="*/ 221 h 243"/>
              <a:gd name="T44" fmla="*/ 157 w 183"/>
              <a:gd name="T45" fmla="*/ 220 h 243"/>
              <a:gd name="T46" fmla="*/ 180 w 183"/>
              <a:gd name="T47" fmla="*/ 188 h 243"/>
              <a:gd name="T48" fmla="*/ 176 w 183"/>
              <a:gd name="T49" fmla="*/ 175 h 243"/>
              <a:gd name="T50" fmla="*/ 126 w 183"/>
              <a:gd name="T51" fmla="*/ 158 h 243"/>
              <a:gd name="T52" fmla="*/ 114 w 183"/>
              <a:gd name="T53" fmla="*/ 175 h 243"/>
              <a:gd name="T54" fmla="*/ 142 w 183"/>
              <a:gd name="T55" fmla="*/ 221 h 243"/>
              <a:gd name="T56" fmla="*/ 144 w 183"/>
              <a:gd name="T57" fmla="*/ 74 h 243"/>
              <a:gd name="T58" fmla="*/ 158 w 183"/>
              <a:gd name="T59" fmla="*/ 76 h 243"/>
              <a:gd name="T60" fmla="*/ 180 w 183"/>
              <a:gd name="T61" fmla="*/ 111 h 243"/>
              <a:gd name="T62" fmla="*/ 174 w 183"/>
              <a:gd name="T63" fmla="*/ 123 h 243"/>
              <a:gd name="T64" fmla="*/ 123 w 183"/>
              <a:gd name="T65" fmla="*/ 136 h 243"/>
              <a:gd name="T66" fmla="*/ 113 w 183"/>
              <a:gd name="T67" fmla="*/ 117 h 243"/>
              <a:gd name="T68" fmla="*/ 144 w 183"/>
              <a:gd name="T69" fmla="*/ 74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3" h="243">
                <a:moveTo>
                  <a:pt x="22" y="27"/>
                </a:moveTo>
                <a:cubicBezTo>
                  <a:pt x="19" y="21"/>
                  <a:pt x="23" y="15"/>
                  <a:pt x="31" y="12"/>
                </a:cubicBezTo>
                <a:cubicBezTo>
                  <a:pt x="46" y="6"/>
                  <a:pt x="58" y="3"/>
                  <a:pt x="73" y="1"/>
                </a:cubicBezTo>
                <a:cubicBezTo>
                  <a:pt x="83" y="0"/>
                  <a:pt x="86" y="5"/>
                  <a:pt x="86" y="10"/>
                </a:cubicBezTo>
                <a:cubicBezTo>
                  <a:pt x="89" y="41"/>
                  <a:pt x="91" y="73"/>
                  <a:pt x="92" y="104"/>
                </a:cubicBezTo>
                <a:cubicBezTo>
                  <a:pt x="93" y="117"/>
                  <a:pt x="81" y="120"/>
                  <a:pt x="74" y="110"/>
                </a:cubicBezTo>
                <a:cubicBezTo>
                  <a:pt x="56" y="82"/>
                  <a:pt x="38" y="55"/>
                  <a:pt x="22" y="27"/>
                </a:cubicBezTo>
                <a:close/>
                <a:moveTo>
                  <a:pt x="14" y="112"/>
                </a:moveTo>
                <a:cubicBezTo>
                  <a:pt x="9" y="111"/>
                  <a:pt x="4" y="115"/>
                  <a:pt x="3" y="122"/>
                </a:cubicBezTo>
                <a:cubicBezTo>
                  <a:pt x="0" y="133"/>
                  <a:pt x="0" y="153"/>
                  <a:pt x="2" y="163"/>
                </a:cubicBezTo>
                <a:cubicBezTo>
                  <a:pt x="4" y="169"/>
                  <a:pt x="9" y="171"/>
                  <a:pt x="14" y="170"/>
                </a:cubicBezTo>
                <a:cubicBezTo>
                  <a:pt x="64" y="154"/>
                  <a:pt x="64" y="154"/>
                  <a:pt x="64" y="154"/>
                </a:cubicBezTo>
                <a:cubicBezTo>
                  <a:pt x="75" y="151"/>
                  <a:pt x="75" y="136"/>
                  <a:pt x="63" y="132"/>
                </a:cubicBezTo>
                <a:cubicBezTo>
                  <a:pt x="14" y="112"/>
                  <a:pt x="14" y="112"/>
                  <a:pt x="14" y="112"/>
                </a:cubicBezTo>
                <a:close/>
                <a:moveTo>
                  <a:pt x="92" y="236"/>
                </a:moveTo>
                <a:cubicBezTo>
                  <a:pt x="91" y="240"/>
                  <a:pt x="86" y="243"/>
                  <a:pt x="79" y="241"/>
                </a:cubicBezTo>
                <a:cubicBezTo>
                  <a:pt x="67" y="240"/>
                  <a:pt x="48" y="232"/>
                  <a:pt x="41" y="226"/>
                </a:cubicBezTo>
                <a:cubicBezTo>
                  <a:pt x="35" y="222"/>
                  <a:pt x="35" y="217"/>
                  <a:pt x="39" y="213"/>
                </a:cubicBezTo>
                <a:cubicBezTo>
                  <a:pt x="73" y="173"/>
                  <a:pt x="73" y="173"/>
                  <a:pt x="73" y="173"/>
                </a:cubicBezTo>
                <a:cubicBezTo>
                  <a:pt x="81" y="163"/>
                  <a:pt x="93" y="168"/>
                  <a:pt x="92" y="182"/>
                </a:cubicBezTo>
                <a:cubicBezTo>
                  <a:pt x="92" y="236"/>
                  <a:pt x="92" y="236"/>
                  <a:pt x="92" y="236"/>
                </a:cubicBezTo>
                <a:close/>
                <a:moveTo>
                  <a:pt x="142" y="221"/>
                </a:moveTo>
                <a:cubicBezTo>
                  <a:pt x="145" y="225"/>
                  <a:pt x="152" y="225"/>
                  <a:pt x="157" y="220"/>
                </a:cubicBezTo>
                <a:cubicBezTo>
                  <a:pt x="166" y="212"/>
                  <a:pt x="176" y="198"/>
                  <a:pt x="180" y="188"/>
                </a:cubicBezTo>
                <a:cubicBezTo>
                  <a:pt x="183" y="182"/>
                  <a:pt x="180" y="176"/>
                  <a:pt x="176" y="175"/>
                </a:cubicBezTo>
                <a:cubicBezTo>
                  <a:pt x="126" y="158"/>
                  <a:pt x="126" y="158"/>
                  <a:pt x="126" y="158"/>
                </a:cubicBezTo>
                <a:cubicBezTo>
                  <a:pt x="115" y="154"/>
                  <a:pt x="107" y="166"/>
                  <a:pt x="114" y="175"/>
                </a:cubicBezTo>
                <a:cubicBezTo>
                  <a:pt x="142" y="221"/>
                  <a:pt x="142" y="221"/>
                  <a:pt x="142" y="221"/>
                </a:cubicBezTo>
                <a:close/>
                <a:moveTo>
                  <a:pt x="144" y="74"/>
                </a:moveTo>
                <a:cubicBezTo>
                  <a:pt x="147" y="71"/>
                  <a:pt x="154" y="71"/>
                  <a:pt x="158" y="76"/>
                </a:cubicBezTo>
                <a:cubicBezTo>
                  <a:pt x="166" y="85"/>
                  <a:pt x="177" y="102"/>
                  <a:pt x="180" y="111"/>
                </a:cubicBezTo>
                <a:cubicBezTo>
                  <a:pt x="182" y="118"/>
                  <a:pt x="179" y="122"/>
                  <a:pt x="174" y="123"/>
                </a:cubicBezTo>
                <a:cubicBezTo>
                  <a:pt x="123" y="136"/>
                  <a:pt x="123" y="136"/>
                  <a:pt x="123" y="136"/>
                </a:cubicBezTo>
                <a:cubicBezTo>
                  <a:pt x="112" y="139"/>
                  <a:pt x="104" y="126"/>
                  <a:pt x="113" y="117"/>
                </a:cubicBezTo>
                <a:cubicBezTo>
                  <a:pt x="144" y="74"/>
                  <a:pt x="144" y="74"/>
                  <a:pt x="144" y="7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grpSp>
        <p:nvGrpSpPr>
          <p:cNvPr id="55" name="Group 54"/>
          <p:cNvGrpSpPr/>
          <p:nvPr/>
        </p:nvGrpSpPr>
        <p:grpSpPr>
          <a:xfrm>
            <a:off x="2973245" y="8598051"/>
            <a:ext cx="1392730" cy="1232566"/>
            <a:chOff x="3537345" y="3113568"/>
            <a:chExt cx="655484" cy="580103"/>
          </a:xfrm>
        </p:grpSpPr>
        <p:sp>
          <p:nvSpPr>
            <p:cNvPr id="56" name="Freeform 206"/>
            <p:cNvSpPr>
              <a:spLocks noEditPoints="1"/>
            </p:cNvSpPr>
            <p:nvPr/>
          </p:nvSpPr>
          <p:spPr bwMode="invGray">
            <a:xfrm>
              <a:off x="3537345" y="3113568"/>
              <a:ext cx="355601" cy="580103"/>
            </a:xfrm>
            <a:custGeom>
              <a:avLst/>
              <a:gdLst>
                <a:gd name="T0" fmla="*/ 104 w 150"/>
                <a:gd name="T1" fmla="*/ 113 h 245"/>
                <a:gd name="T2" fmla="*/ 139 w 150"/>
                <a:gd name="T3" fmla="*/ 55 h 245"/>
                <a:gd name="T4" fmla="*/ 119 w 150"/>
                <a:gd name="T5" fmla="*/ 12 h 245"/>
                <a:gd name="T6" fmla="*/ 150 w 150"/>
                <a:gd name="T7" fmla="*/ 0 h 245"/>
                <a:gd name="T8" fmla="*/ 82 w 150"/>
                <a:gd name="T9" fmla="*/ 0 h 245"/>
                <a:gd name="T10" fmla="*/ 14 w 150"/>
                <a:gd name="T11" fmla="*/ 59 h 245"/>
                <a:gd name="T12" fmla="*/ 74 w 150"/>
                <a:gd name="T13" fmla="*/ 111 h 245"/>
                <a:gd name="T14" fmla="*/ 74 w 150"/>
                <a:gd name="T15" fmla="*/ 125 h 245"/>
                <a:gd name="T16" fmla="*/ 83 w 150"/>
                <a:gd name="T17" fmla="*/ 141 h 245"/>
                <a:gd name="T18" fmla="*/ 0 w 150"/>
                <a:gd name="T19" fmla="*/ 192 h 245"/>
                <a:gd name="T20" fmla="*/ 69 w 150"/>
                <a:gd name="T21" fmla="*/ 241 h 245"/>
                <a:gd name="T22" fmla="*/ 150 w 150"/>
                <a:gd name="T23" fmla="*/ 180 h 245"/>
                <a:gd name="T24" fmla="*/ 104 w 150"/>
                <a:gd name="T25" fmla="*/ 113 h 245"/>
                <a:gd name="T26" fmla="*/ 46 w 150"/>
                <a:gd name="T27" fmla="*/ 63 h 245"/>
                <a:gd name="T28" fmla="*/ 64 w 150"/>
                <a:gd name="T29" fmla="*/ 13 h 245"/>
                <a:gd name="T30" fmla="*/ 106 w 150"/>
                <a:gd name="T31" fmla="*/ 46 h 245"/>
                <a:gd name="T32" fmla="*/ 87 w 150"/>
                <a:gd name="T33" fmla="*/ 97 h 245"/>
                <a:gd name="T34" fmla="*/ 46 w 150"/>
                <a:gd name="T35" fmla="*/ 63 h 245"/>
                <a:gd name="T36" fmla="*/ 80 w 150"/>
                <a:gd name="T37" fmla="*/ 225 h 245"/>
                <a:gd name="T38" fmla="*/ 27 w 150"/>
                <a:gd name="T39" fmla="*/ 191 h 245"/>
                <a:gd name="T40" fmla="*/ 75 w 150"/>
                <a:gd name="T41" fmla="*/ 151 h 245"/>
                <a:gd name="T42" fmla="*/ 128 w 150"/>
                <a:gd name="T43" fmla="*/ 184 h 245"/>
                <a:gd name="T44" fmla="*/ 80 w 150"/>
                <a:gd name="T45" fmla="*/ 22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0" h="245">
                  <a:moveTo>
                    <a:pt x="104" y="113"/>
                  </a:moveTo>
                  <a:cubicBezTo>
                    <a:pt x="104" y="97"/>
                    <a:pt x="139" y="92"/>
                    <a:pt x="139" y="55"/>
                  </a:cubicBezTo>
                  <a:cubicBezTo>
                    <a:pt x="139" y="33"/>
                    <a:pt x="137" y="20"/>
                    <a:pt x="119" y="12"/>
                  </a:cubicBezTo>
                  <a:cubicBezTo>
                    <a:pt x="119" y="7"/>
                    <a:pt x="150" y="10"/>
                    <a:pt x="150" y="0"/>
                  </a:cubicBezTo>
                  <a:cubicBezTo>
                    <a:pt x="145" y="0"/>
                    <a:pt x="82" y="0"/>
                    <a:pt x="82" y="0"/>
                  </a:cubicBezTo>
                  <a:cubicBezTo>
                    <a:pt x="82" y="0"/>
                    <a:pt x="14" y="2"/>
                    <a:pt x="14" y="59"/>
                  </a:cubicBezTo>
                  <a:cubicBezTo>
                    <a:pt x="14" y="117"/>
                    <a:pt x="74" y="111"/>
                    <a:pt x="74" y="111"/>
                  </a:cubicBezTo>
                  <a:cubicBezTo>
                    <a:pt x="74" y="111"/>
                    <a:pt x="74" y="119"/>
                    <a:pt x="74" y="125"/>
                  </a:cubicBezTo>
                  <a:cubicBezTo>
                    <a:pt x="74" y="131"/>
                    <a:pt x="82" y="129"/>
                    <a:pt x="83" y="141"/>
                  </a:cubicBezTo>
                  <a:cubicBezTo>
                    <a:pt x="79" y="141"/>
                    <a:pt x="0" y="139"/>
                    <a:pt x="0" y="192"/>
                  </a:cubicBezTo>
                  <a:cubicBezTo>
                    <a:pt x="0" y="244"/>
                    <a:pt x="69" y="241"/>
                    <a:pt x="69" y="241"/>
                  </a:cubicBezTo>
                  <a:cubicBezTo>
                    <a:pt x="69" y="241"/>
                    <a:pt x="150" y="245"/>
                    <a:pt x="150" y="180"/>
                  </a:cubicBezTo>
                  <a:cubicBezTo>
                    <a:pt x="150" y="141"/>
                    <a:pt x="104" y="128"/>
                    <a:pt x="104" y="113"/>
                  </a:cubicBezTo>
                  <a:close/>
                  <a:moveTo>
                    <a:pt x="46" y="63"/>
                  </a:moveTo>
                  <a:cubicBezTo>
                    <a:pt x="39" y="40"/>
                    <a:pt x="48" y="17"/>
                    <a:pt x="64" y="13"/>
                  </a:cubicBezTo>
                  <a:cubicBezTo>
                    <a:pt x="81" y="8"/>
                    <a:pt x="100" y="23"/>
                    <a:pt x="106" y="46"/>
                  </a:cubicBezTo>
                  <a:cubicBezTo>
                    <a:pt x="112" y="70"/>
                    <a:pt x="104" y="92"/>
                    <a:pt x="87" y="97"/>
                  </a:cubicBezTo>
                  <a:cubicBezTo>
                    <a:pt x="71" y="101"/>
                    <a:pt x="52" y="86"/>
                    <a:pt x="46" y="63"/>
                  </a:cubicBezTo>
                  <a:close/>
                  <a:moveTo>
                    <a:pt x="80" y="225"/>
                  </a:moveTo>
                  <a:cubicBezTo>
                    <a:pt x="52" y="227"/>
                    <a:pt x="29" y="212"/>
                    <a:pt x="27" y="191"/>
                  </a:cubicBezTo>
                  <a:cubicBezTo>
                    <a:pt x="26" y="171"/>
                    <a:pt x="47" y="153"/>
                    <a:pt x="75" y="151"/>
                  </a:cubicBezTo>
                  <a:cubicBezTo>
                    <a:pt x="103" y="149"/>
                    <a:pt x="127" y="164"/>
                    <a:pt x="128" y="184"/>
                  </a:cubicBezTo>
                  <a:cubicBezTo>
                    <a:pt x="130" y="205"/>
                    <a:pt x="108" y="223"/>
                    <a:pt x="80" y="22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57" name="Freeform 207"/>
            <p:cNvSpPr>
              <a:spLocks/>
            </p:cNvSpPr>
            <p:nvPr/>
          </p:nvSpPr>
          <p:spPr bwMode="invGray">
            <a:xfrm>
              <a:off x="3937190" y="3113568"/>
              <a:ext cx="255639" cy="255639"/>
            </a:xfrm>
            <a:custGeom>
              <a:avLst/>
              <a:gdLst>
                <a:gd name="T0" fmla="*/ 156 w 156"/>
                <a:gd name="T1" fmla="*/ 68 h 156"/>
                <a:gd name="T2" fmla="*/ 156 w 156"/>
                <a:gd name="T3" fmla="*/ 89 h 156"/>
                <a:gd name="T4" fmla="*/ 88 w 156"/>
                <a:gd name="T5" fmla="*/ 89 h 156"/>
                <a:gd name="T6" fmla="*/ 88 w 156"/>
                <a:gd name="T7" fmla="*/ 156 h 156"/>
                <a:gd name="T8" fmla="*/ 68 w 156"/>
                <a:gd name="T9" fmla="*/ 156 h 156"/>
                <a:gd name="T10" fmla="*/ 68 w 156"/>
                <a:gd name="T11" fmla="*/ 89 h 156"/>
                <a:gd name="T12" fmla="*/ 0 w 156"/>
                <a:gd name="T13" fmla="*/ 89 h 156"/>
                <a:gd name="T14" fmla="*/ 0 w 156"/>
                <a:gd name="T15" fmla="*/ 68 h 156"/>
                <a:gd name="T16" fmla="*/ 68 w 156"/>
                <a:gd name="T17" fmla="*/ 68 h 156"/>
                <a:gd name="T18" fmla="*/ 68 w 156"/>
                <a:gd name="T19" fmla="*/ 0 h 156"/>
                <a:gd name="T20" fmla="*/ 88 w 156"/>
                <a:gd name="T21" fmla="*/ 0 h 156"/>
                <a:gd name="T22" fmla="*/ 88 w 156"/>
                <a:gd name="T23" fmla="*/ 68 h 156"/>
                <a:gd name="T24" fmla="*/ 156 w 156"/>
                <a:gd name="T25" fmla="*/ 6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56">
                  <a:moveTo>
                    <a:pt x="156" y="68"/>
                  </a:moveTo>
                  <a:lnTo>
                    <a:pt x="156" y="89"/>
                  </a:lnTo>
                  <a:lnTo>
                    <a:pt x="88" y="89"/>
                  </a:lnTo>
                  <a:lnTo>
                    <a:pt x="88" y="156"/>
                  </a:lnTo>
                  <a:lnTo>
                    <a:pt x="68" y="156"/>
                  </a:lnTo>
                  <a:lnTo>
                    <a:pt x="68" y="89"/>
                  </a:lnTo>
                  <a:lnTo>
                    <a:pt x="0" y="89"/>
                  </a:lnTo>
                  <a:lnTo>
                    <a:pt x="0" y="68"/>
                  </a:lnTo>
                  <a:lnTo>
                    <a:pt x="68" y="68"/>
                  </a:lnTo>
                  <a:lnTo>
                    <a:pt x="68" y="0"/>
                  </a:lnTo>
                  <a:lnTo>
                    <a:pt x="88" y="0"/>
                  </a:lnTo>
                  <a:lnTo>
                    <a:pt x="88" y="68"/>
                  </a:lnTo>
                  <a:lnTo>
                    <a:pt x="156" y="6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grpSp>
      <p:sp>
        <p:nvSpPr>
          <p:cNvPr id="58" name="Freeform 124"/>
          <p:cNvSpPr>
            <a:spLocks/>
          </p:cNvSpPr>
          <p:nvPr/>
        </p:nvSpPr>
        <p:spPr bwMode="invGray">
          <a:xfrm>
            <a:off x="10928170" y="3074671"/>
            <a:ext cx="612056" cy="610746"/>
          </a:xfrm>
          <a:custGeom>
            <a:avLst/>
            <a:gdLst>
              <a:gd name="T0" fmla="*/ 148 w 242"/>
              <a:gd name="T1" fmla="*/ 53 h 241"/>
              <a:gd name="T2" fmla="*/ 242 w 242"/>
              <a:gd name="T3" fmla="*/ 147 h 241"/>
              <a:gd name="T4" fmla="*/ 148 w 242"/>
              <a:gd name="T5" fmla="*/ 241 h 241"/>
              <a:gd name="T6" fmla="*/ 94 w 242"/>
              <a:gd name="T7" fmla="*/ 241 h 241"/>
              <a:gd name="T8" fmla="*/ 0 w 242"/>
              <a:gd name="T9" fmla="*/ 147 h 241"/>
              <a:gd name="T10" fmla="*/ 0 w 242"/>
              <a:gd name="T11" fmla="*/ 22 h 241"/>
              <a:gd name="T12" fmla="*/ 22 w 242"/>
              <a:gd name="T13" fmla="*/ 0 h 241"/>
              <a:gd name="T14" fmla="*/ 44 w 242"/>
              <a:gd name="T15" fmla="*/ 22 h 241"/>
              <a:gd name="T16" fmla="*/ 44 w 242"/>
              <a:gd name="T17" fmla="*/ 147 h 241"/>
              <a:gd name="T18" fmla="*/ 94 w 242"/>
              <a:gd name="T19" fmla="*/ 198 h 241"/>
              <a:gd name="T20" fmla="*/ 148 w 242"/>
              <a:gd name="T21" fmla="*/ 198 h 241"/>
              <a:gd name="T22" fmla="*/ 198 w 242"/>
              <a:gd name="T23" fmla="*/ 147 h 241"/>
              <a:gd name="T24" fmla="*/ 148 w 242"/>
              <a:gd name="T25" fmla="*/ 97 h 241"/>
              <a:gd name="T26" fmla="*/ 90 w 242"/>
              <a:gd name="T27" fmla="*/ 97 h 241"/>
              <a:gd name="T28" fmla="*/ 68 w 242"/>
              <a:gd name="T29" fmla="*/ 75 h 241"/>
              <a:gd name="T30" fmla="*/ 90 w 242"/>
              <a:gd name="T31" fmla="*/ 53 h 241"/>
              <a:gd name="T32" fmla="*/ 148 w 242"/>
              <a:gd name="T33" fmla="*/ 53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2" h="241">
                <a:moveTo>
                  <a:pt x="148" y="53"/>
                </a:moveTo>
                <a:cubicBezTo>
                  <a:pt x="199" y="53"/>
                  <a:pt x="242" y="96"/>
                  <a:pt x="242" y="147"/>
                </a:cubicBezTo>
                <a:cubicBezTo>
                  <a:pt x="242" y="199"/>
                  <a:pt x="199" y="241"/>
                  <a:pt x="148" y="241"/>
                </a:cubicBezTo>
                <a:cubicBezTo>
                  <a:pt x="94" y="241"/>
                  <a:pt x="94" y="241"/>
                  <a:pt x="94" y="241"/>
                </a:cubicBezTo>
                <a:cubicBezTo>
                  <a:pt x="43" y="241"/>
                  <a:pt x="0" y="199"/>
                  <a:pt x="0" y="147"/>
                </a:cubicBezTo>
                <a:cubicBezTo>
                  <a:pt x="0" y="22"/>
                  <a:pt x="0" y="22"/>
                  <a:pt x="0" y="22"/>
                </a:cubicBezTo>
                <a:cubicBezTo>
                  <a:pt x="0" y="10"/>
                  <a:pt x="10" y="0"/>
                  <a:pt x="22" y="0"/>
                </a:cubicBezTo>
                <a:cubicBezTo>
                  <a:pt x="34" y="0"/>
                  <a:pt x="44" y="10"/>
                  <a:pt x="44" y="22"/>
                </a:cubicBezTo>
                <a:cubicBezTo>
                  <a:pt x="44" y="64"/>
                  <a:pt x="44" y="106"/>
                  <a:pt x="44" y="147"/>
                </a:cubicBezTo>
                <a:cubicBezTo>
                  <a:pt x="44" y="175"/>
                  <a:pt x="67" y="198"/>
                  <a:pt x="94" y="198"/>
                </a:cubicBezTo>
                <a:cubicBezTo>
                  <a:pt x="148" y="198"/>
                  <a:pt x="148" y="198"/>
                  <a:pt x="148" y="198"/>
                </a:cubicBezTo>
                <a:cubicBezTo>
                  <a:pt x="175" y="198"/>
                  <a:pt x="198" y="175"/>
                  <a:pt x="198" y="147"/>
                </a:cubicBezTo>
                <a:cubicBezTo>
                  <a:pt x="198" y="120"/>
                  <a:pt x="175" y="97"/>
                  <a:pt x="148" y="97"/>
                </a:cubicBezTo>
                <a:cubicBezTo>
                  <a:pt x="90" y="97"/>
                  <a:pt x="90" y="97"/>
                  <a:pt x="90" y="97"/>
                </a:cubicBezTo>
                <a:cubicBezTo>
                  <a:pt x="78" y="97"/>
                  <a:pt x="68" y="87"/>
                  <a:pt x="68" y="75"/>
                </a:cubicBezTo>
                <a:cubicBezTo>
                  <a:pt x="68" y="63"/>
                  <a:pt x="78" y="53"/>
                  <a:pt x="90" y="53"/>
                </a:cubicBezTo>
                <a:cubicBezTo>
                  <a:pt x="148" y="53"/>
                  <a:pt x="148" y="53"/>
                  <a:pt x="148" y="5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59" name="Freeform 91"/>
          <p:cNvSpPr>
            <a:spLocks/>
          </p:cNvSpPr>
          <p:nvPr/>
        </p:nvSpPr>
        <p:spPr bwMode="auto">
          <a:xfrm>
            <a:off x="8985015" y="7061201"/>
            <a:ext cx="513462" cy="514934"/>
          </a:xfrm>
          <a:custGeom>
            <a:avLst/>
            <a:gdLst>
              <a:gd name="T0" fmla="*/ 39 w 241"/>
              <a:gd name="T1" fmla="*/ 159 h 241"/>
              <a:gd name="T2" fmla="*/ 66 w 241"/>
              <a:gd name="T3" fmla="*/ 148 h 241"/>
              <a:gd name="T4" fmla="*/ 164 w 241"/>
              <a:gd name="T5" fmla="*/ 197 h 241"/>
              <a:gd name="T6" fmla="*/ 164 w 241"/>
              <a:gd name="T7" fmla="*/ 203 h 241"/>
              <a:gd name="T8" fmla="*/ 203 w 241"/>
              <a:gd name="T9" fmla="*/ 241 h 241"/>
              <a:gd name="T10" fmla="*/ 241 w 241"/>
              <a:gd name="T11" fmla="*/ 203 h 241"/>
              <a:gd name="T12" fmla="*/ 203 w 241"/>
              <a:gd name="T13" fmla="*/ 164 h 241"/>
              <a:gd name="T14" fmla="*/ 175 w 241"/>
              <a:gd name="T15" fmla="*/ 176 h 241"/>
              <a:gd name="T16" fmla="*/ 77 w 241"/>
              <a:gd name="T17" fmla="*/ 126 h 241"/>
              <a:gd name="T18" fmla="*/ 77 w 241"/>
              <a:gd name="T19" fmla="*/ 121 h 241"/>
              <a:gd name="T20" fmla="*/ 77 w 241"/>
              <a:gd name="T21" fmla="*/ 114 h 241"/>
              <a:gd name="T22" fmla="*/ 174 w 241"/>
              <a:gd name="T23" fmla="*/ 65 h 241"/>
              <a:gd name="T24" fmla="*/ 203 w 241"/>
              <a:gd name="T25" fmla="*/ 78 h 241"/>
              <a:gd name="T26" fmla="*/ 241 w 241"/>
              <a:gd name="T27" fmla="*/ 39 h 241"/>
              <a:gd name="T28" fmla="*/ 203 w 241"/>
              <a:gd name="T29" fmla="*/ 0 h 241"/>
              <a:gd name="T30" fmla="*/ 164 w 241"/>
              <a:gd name="T31" fmla="*/ 39 h 241"/>
              <a:gd name="T32" fmla="*/ 164 w 241"/>
              <a:gd name="T33" fmla="*/ 44 h 241"/>
              <a:gd name="T34" fmla="*/ 66 w 241"/>
              <a:gd name="T35" fmla="*/ 93 h 241"/>
              <a:gd name="T36" fmla="*/ 39 w 241"/>
              <a:gd name="T37" fmla="*/ 82 h 241"/>
              <a:gd name="T38" fmla="*/ 0 w 241"/>
              <a:gd name="T39" fmla="*/ 121 h 241"/>
              <a:gd name="T40" fmla="*/ 39 w 241"/>
              <a:gd name="T41" fmla="*/ 159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1" h="241">
                <a:moveTo>
                  <a:pt x="39" y="159"/>
                </a:moveTo>
                <a:cubicBezTo>
                  <a:pt x="50" y="159"/>
                  <a:pt x="59" y="155"/>
                  <a:pt x="66" y="148"/>
                </a:cubicBezTo>
                <a:cubicBezTo>
                  <a:pt x="164" y="197"/>
                  <a:pt x="164" y="197"/>
                  <a:pt x="164" y="197"/>
                </a:cubicBezTo>
                <a:cubicBezTo>
                  <a:pt x="164" y="199"/>
                  <a:pt x="164" y="201"/>
                  <a:pt x="164" y="203"/>
                </a:cubicBezTo>
                <a:cubicBezTo>
                  <a:pt x="164" y="224"/>
                  <a:pt x="181" y="241"/>
                  <a:pt x="203" y="241"/>
                </a:cubicBezTo>
                <a:cubicBezTo>
                  <a:pt x="224" y="241"/>
                  <a:pt x="241" y="224"/>
                  <a:pt x="241" y="203"/>
                </a:cubicBezTo>
                <a:cubicBezTo>
                  <a:pt x="241" y="181"/>
                  <a:pt x="224" y="164"/>
                  <a:pt x="203" y="164"/>
                </a:cubicBezTo>
                <a:cubicBezTo>
                  <a:pt x="192" y="164"/>
                  <a:pt x="182" y="168"/>
                  <a:pt x="175" y="176"/>
                </a:cubicBezTo>
                <a:cubicBezTo>
                  <a:pt x="77" y="126"/>
                  <a:pt x="77" y="126"/>
                  <a:pt x="77" y="126"/>
                </a:cubicBezTo>
                <a:cubicBezTo>
                  <a:pt x="77" y="124"/>
                  <a:pt x="77" y="123"/>
                  <a:pt x="77" y="121"/>
                </a:cubicBezTo>
                <a:cubicBezTo>
                  <a:pt x="77" y="119"/>
                  <a:pt x="77" y="117"/>
                  <a:pt x="77" y="114"/>
                </a:cubicBezTo>
                <a:cubicBezTo>
                  <a:pt x="174" y="65"/>
                  <a:pt x="174" y="65"/>
                  <a:pt x="174" y="65"/>
                </a:cubicBezTo>
                <a:cubicBezTo>
                  <a:pt x="182" y="73"/>
                  <a:pt x="191" y="78"/>
                  <a:pt x="203" y="78"/>
                </a:cubicBezTo>
                <a:cubicBezTo>
                  <a:pt x="224" y="78"/>
                  <a:pt x="241" y="60"/>
                  <a:pt x="241" y="39"/>
                </a:cubicBezTo>
                <a:cubicBezTo>
                  <a:pt x="241" y="17"/>
                  <a:pt x="224" y="0"/>
                  <a:pt x="203" y="0"/>
                </a:cubicBezTo>
                <a:cubicBezTo>
                  <a:pt x="181" y="0"/>
                  <a:pt x="164" y="17"/>
                  <a:pt x="164" y="39"/>
                </a:cubicBezTo>
                <a:cubicBezTo>
                  <a:pt x="164" y="40"/>
                  <a:pt x="164" y="42"/>
                  <a:pt x="164" y="44"/>
                </a:cubicBezTo>
                <a:cubicBezTo>
                  <a:pt x="66" y="93"/>
                  <a:pt x="66" y="93"/>
                  <a:pt x="66" y="93"/>
                </a:cubicBezTo>
                <a:cubicBezTo>
                  <a:pt x="59" y="86"/>
                  <a:pt x="49" y="82"/>
                  <a:pt x="39" y="82"/>
                </a:cubicBezTo>
                <a:cubicBezTo>
                  <a:pt x="17" y="82"/>
                  <a:pt x="0" y="99"/>
                  <a:pt x="0" y="121"/>
                </a:cubicBezTo>
                <a:cubicBezTo>
                  <a:pt x="0" y="142"/>
                  <a:pt x="17" y="159"/>
                  <a:pt x="39" y="15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r>
              <a:rPr lang="en-US" sz="6400" dirty="0"/>
              <a:t> </a:t>
            </a:r>
          </a:p>
        </p:txBody>
      </p:sp>
      <p:sp>
        <p:nvSpPr>
          <p:cNvPr id="60" name="Rectangle 59"/>
          <p:cNvSpPr/>
          <p:nvPr/>
        </p:nvSpPr>
        <p:spPr>
          <a:xfrm>
            <a:off x="15352695" y="3577554"/>
            <a:ext cx="5255174" cy="2267800"/>
          </a:xfrm>
          <a:prstGeom prst="rect">
            <a:avLst/>
          </a:prstGeom>
        </p:spPr>
        <p:txBody>
          <a:bodyPr wrap="square">
            <a:spAutoFit/>
          </a:bodyPr>
          <a:lstStyle/>
          <a:p>
            <a:pPr algn="r"/>
            <a:r>
              <a:rPr lang="en-US" sz="5334" dirty="0"/>
              <a:t>100 million</a:t>
            </a:r>
          </a:p>
          <a:p>
            <a:pPr algn="r"/>
            <a:r>
              <a:rPr lang="en-US" sz="2934" dirty="0"/>
              <a:t>Lorem ipsum dolor sit amet del ium aut ex et estrum</a:t>
            </a:r>
          </a:p>
        </p:txBody>
      </p:sp>
      <p:sp>
        <p:nvSpPr>
          <p:cNvPr id="61" name="Rectangle 60"/>
          <p:cNvSpPr/>
          <p:nvPr/>
        </p:nvSpPr>
        <p:spPr>
          <a:xfrm>
            <a:off x="14925803" y="6505482"/>
            <a:ext cx="5682066" cy="1816266"/>
          </a:xfrm>
          <a:prstGeom prst="rect">
            <a:avLst/>
          </a:prstGeom>
        </p:spPr>
        <p:txBody>
          <a:bodyPr wrap="square">
            <a:spAutoFit/>
          </a:bodyPr>
          <a:lstStyle/>
          <a:p>
            <a:pPr algn="r"/>
            <a:r>
              <a:rPr lang="en-US" sz="5334" dirty="0"/>
              <a:t>45 million</a:t>
            </a:r>
          </a:p>
          <a:p>
            <a:pPr algn="r"/>
            <a:r>
              <a:rPr lang="en-US" sz="2934" dirty="0"/>
              <a:t>Lorem ipsum dolor sit amet del ium aut ex et estrum</a:t>
            </a:r>
          </a:p>
        </p:txBody>
      </p:sp>
      <p:grpSp>
        <p:nvGrpSpPr>
          <p:cNvPr id="85" name="Group 84"/>
          <p:cNvGrpSpPr/>
          <p:nvPr/>
        </p:nvGrpSpPr>
        <p:grpSpPr>
          <a:xfrm>
            <a:off x="20816045" y="6541245"/>
            <a:ext cx="1943738" cy="1943738"/>
            <a:chOff x="7806016" y="2452966"/>
            <a:chExt cx="728902" cy="728902"/>
          </a:xfrm>
        </p:grpSpPr>
        <p:sp>
          <p:nvSpPr>
            <p:cNvPr id="82" name="Oval 81"/>
            <p:cNvSpPr/>
            <p:nvPr/>
          </p:nvSpPr>
          <p:spPr>
            <a:xfrm>
              <a:off x="7806016" y="2452966"/>
              <a:ext cx="728902" cy="728902"/>
            </a:xfrm>
            <a:prstGeom prst="ellipse">
              <a:avLst/>
            </a:prstGeom>
            <a:solidFill>
              <a:schemeClr val="bg1"/>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68" name="Oval 67"/>
            <p:cNvSpPr/>
            <p:nvPr/>
          </p:nvSpPr>
          <p:spPr>
            <a:xfrm>
              <a:off x="7848600" y="2495550"/>
              <a:ext cx="643734" cy="64373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grpSp>
      <p:sp>
        <p:nvSpPr>
          <p:cNvPr id="69" name="Freeform 82"/>
          <p:cNvSpPr>
            <a:spLocks/>
          </p:cNvSpPr>
          <p:nvPr/>
        </p:nvSpPr>
        <p:spPr bwMode="invGray">
          <a:xfrm>
            <a:off x="21591389" y="7092784"/>
            <a:ext cx="393054" cy="840656"/>
          </a:xfrm>
          <a:custGeom>
            <a:avLst/>
            <a:gdLst>
              <a:gd name="T0" fmla="*/ 75 w 113"/>
              <a:gd name="T1" fmla="*/ 241 h 241"/>
              <a:gd name="T2" fmla="*/ 25 w 113"/>
              <a:gd name="T3" fmla="*/ 241 h 241"/>
              <a:gd name="T4" fmla="*/ 25 w 113"/>
              <a:gd name="T5" fmla="*/ 120 h 241"/>
              <a:gd name="T6" fmla="*/ 0 w 113"/>
              <a:gd name="T7" fmla="*/ 120 h 241"/>
              <a:gd name="T8" fmla="*/ 0 w 113"/>
              <a:gd name="T9" fmla="*/ 79 h 241"/>
              <a:gd name="T10" fmla="*/ 25 w 113"/>
              <a:gd name="T11" fmla="*/ 79 h 241"/>
              <a:gd name="T12" fmla="*/ 25 w 113"/>
              <a:gd name="T13" fmla="*/ 54 h 241"/>
              <a:gd name="T14" fmla="*/ 79 w 113"/>
              <a:gd name="T15" fmla="*/ 0 h 241"/>
              <a:gd name="T16" fmla="*/ 113 w 113"/>
              <a:gd name="T17" fmla="*/ 0 h 241"/>
              <a:gd name="T18" fmla="*/ 113 w 113"/>
              <a:gd name="T19" fmla="*/ 41 h 241"/>
              <a:gd name="T20" fmla="*/ 92 w 113"/>
              <a:gd name="T21" fmla="*/ 41 h 241"/>
              <a:gd name="T22" fmla="*/ 75 w 113"/>
              <a:gd name="T23" fmla="*/ 58 h 241"/>
              <a:gd name="T24" fmla="*/ 75 w 113"/>
              <a:gd name="T25" fmla="*/ 79 h 241"/>
              <a:gd name="T26" fmla="*/ 113 w 113"/>
              <a:gd name="T27" fmla="*/ 79 h 241"/>
              <a:gd name="T28" fmla="*/ 109 w 113"/>
              <a:gd name="T29" fmla="*/ 120 h 241"/>
              <a:gd name="T30" fmla="*/ 75 w 113"/>
              <a:gd name="T31" fmla="*/ 120 h 241"/>
              <a:gd name="T32" fmla="*/ 75 w 113"/>
              <a:gd name="T33"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241">
                <a:moveTo>
                  <a:pt x="75" y="241"/>
                </a:moveTo>
                <a:cubicBezTo>
                  <a:pt x="25" y="241"/>
                  <a:pt x="25" y="241"/>
                  <a:pt x="25" y="241"/>
                </a:cubicBezTo>
                <a:cubicBezTo>
                  <a:pt x="25" y="120"/>
                  <a:pt x="25" y="120"/>
                  <a:pt x="25" y="120"/>
                </a:cubicBezTo>
                <a:cubicBezTo>
                  <a:pt x="0" y="120"/>
                  <a:pt x="0" y="120"/>
                  <a:pt x="0" y="120"/>
                </a:cubicBezTo>
                <a:cubicBezTo>
                  <a:pt x="0" y="79"/>
                  <a:pt x="0" y="79"/>
                  <a:pt x="0" y="79"/>
                </a:cubicBezTo>
                <a:cubicBezTo>
                  <a:pt x="25" y="79"/>
                  <a:pt x="25" y="79"/>
                  <a:pt x="25" y="79"/>
                </a:cubicBezTo>
                <a:cubicBezTo>
                  <a:pt x="25" y="54"/>
                  <a:pt x="25" y="54"/>
                  <a:pt x="25" y="54"/>
                </a:cubicBezTo>
                <a:cubicBezTo>
                  <a:pt x="25" y="20"/>
                  <a:pt x="39" y="0"/>
                  <a:pt x="79" y="0"/>
                </a:cubicBezTo>
                <a:cubicBezTo>
                  <a:pt x="113" y="0"/>
                  <a:pt x="113" y="0"/>
                  <a:pt x="113" y="0"/>
                </a:cubicBezTo>
                <a:cubicBezTo>
                  <a:pt x="113" y="41"/>
                  <a:pt x="113" y="41"/>
                  <a:pt x="113" y="41"/>
                </a:cubicBezTo>
                <a:cubicBezTo>
                  <a:pt x="92" y="41"/>
                  <a:pt x="92" y="41"/>
                  <a:pt x="92" y="41"/>
                </a:cubicBezTo>
                <a:cubicBezTo>
                  <a:pt x="76" y="41"/>
                  <a:pt x="75" y="47"/>
                  <a:pt x="75" y="58"/>
                </a:cubicBezTo>
                <a:cubicBezTo>
                  <a:pt x="75" y="79"/>
                  <a:pt x="75" y="79"/>
                  <a:pt x="75" y="79"/>
                </a:cubicBezTo>
                <a:cubicBezTo>
                  <a:pt x="113" y="79"/>
                  <a:pt x="113" y="79"/>
                  <a:pt x="113" y="79"/>
                </a:cubicBezTo>
                <a:cubicBezTo>
                  <a:pt x="109" y="120"/>
                  <a:pt x="109" y="120"/>
                  <a:pt x="109" y="120"/>
                </a:cubicBezTo>
                <a:cubicBezTo>
                  <a:pt x="75" y="120"/>
                  <a:pt x="75" y="120"/>
                  <a:pt x="75" y="120"/>
                </a:cubicBezTo>
                <a:lnTo>
                  <a:pt x="75" y="24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grpSp>
        <p:nvGrpSpPr>
          <p:cNvPr id="80" name="Group 79"/>
          <p:cNvGrpSpPr/>
          <p:nvPr/>
        </p:nvGrpSpPr>
        <p:grpSpPr>
          <a:xfrm>
            <a:off x="20816045" y="3613317"/>
            <a:ext cx="1943738" cy="1943738"/>
            <a:chOff x="7806016" y="1354993"/>
            <a:chExt cx="728902" cy="728902"/>
          </a:xfrm>
        </p:grpSpPr>
        <p:sp>
          <p:nvSpPr>
            <p:cNvPr id="83" name="Oval 82"/>
            <p:cNvSpPr/>
            <p:nvPr/>
          </p:nvSpPr>
          <p:spPr>
            <a:xfrm>
              <a:off x="7806016" y="1354993"/>
              <a:ext cx="728902" cy="728902"/>
            </a:xfrm>
            <a:prstGeom prst="ellipse">
              <a:avLst/>
            </a:prstGeom>
            <a:solidFill>
              <a:schemeClr val="bg1"/>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67" name="Oval 66"/>
            <p:cNvSpPr/>
            <p:nvPr/>
          </p:nvSpPr>
          <p:spPr>
            <a:xfrm>
              <a:off x="7848600" y="1397577"/>
              <a:ext cx="643734" cy="64373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grpSp>
      <p:sp>
        <p:nvSpPr>
          <p:cNvPr id="70" name="Freeform 80"/>
          <p:cNvSpPr>
            <a:spLocks/>
          </p:cNvSpPr>
          <p:nvPr/>
        </p:nvSpPr>
        <p:spPr bwMode="invGray">
          <a:xfrm>
            <a:off x="21478998" y="4172560"/>
            <a:ext cx="617832" cy="825248"/>
          </a:xfrm>
          <a:custGeom>
            <a:avLst/>
            <a:gdLst>
              <a:gd name="T0" fmla="*/ 150 w 181"/>
              <a:gd name="T1" fmla="*/ 181 h 241"/>
              <a:gd name="T2" fmla="*/ 91 w 181"/>
              <a:gd name="T3" fmla="*/ 181 h 241"/>
              <a:gd name="T4" fmla="*/ 69 w 181"/>
              <a:gd name="T5" fmla="*/ 172 h 241"/>
              <a:gd name="T6" fmla="*/ 61 w 181"/>
              <a:gd name="T7" fmla="*/ 151 h 241"/>
              <a:gd name="T8" fmla="*/ 61 w 181"/>
              <a:gd name="T9" fmla="*/ 121 h 241"/>
              <a:gd name="T10" fmla="*/ 150 w 181"/>
              <a:gd name="T11" fmla="*/ 121 h 241"/>
              <a:gd name="T12" fmla="*/ 172 w 181"/>
              <a:gd name="T13" fmla="*/ 112 h 241"/>
              <a:gd name="T14" fmla="*/ 181 w 181"/>
              <a:gd name="T15" fmla="*/ 91 h 241"/>
              <a:gd name="T16" fmla="*/ 172 w 181"/>
              <a:gd name="T17" fmla="*/ 69 h 241"/>
              <a:gd name="T18" fmla="*/ 150 w 181"/>
              <a:gd name="T19" fmla="*/ 60 h 241"/>
              <a:gd name="T20" fmla="*/ 61 w 181"/>
              <a:gd name="T21" fmla="*/ 60 h 241"/>
              <a:gd name="T22" fmla="*/ 61 w 181"/>
              <a:gd name="T23" fmla="*/ 30 h 241"/>
              <a:gd name="T24" fmla="*/ 52 w 181"/>
              <a:gd name="T25" fmla="*/ 9 h 241"/>
              <a:gd name="T26" fmla="*/ 31 w 181"/>
              <a:gd name="T27" fmla="*/ 0 h 241"/>
              <a:gd name="T28" fmla="*/ 9 w 181"/>
              <a:gd name="T29" fmla="*/ 9 h 241"/>
              <a:gd name="T30" fmla="*/ 0 w 181"/>
              <a:gd name="T31" fmla="*/ 30 h 241"/>
              <a:gd name="T32" fmla="*/ 0 w 181"/>
              <a:gd name="T33" fmla="*/ 151 h 241"/>
              <a:gd name="T34" fmla="*/ 27 w 181"/>
              <a:gd name="T35" fmla="*/ 215 h 241"/>
              <a:gd name="T36" fmla="*/ 91 w 181"/>
              <a:gd name="T37" fmla="*/ 241 h 241"/>
              <a:gd name="T38" fmla="*/ 150 w 181"/>
              <a:gd name="T39" fmla="*/ 241 h 241"/>
              <a:gd name="T40" fmla="*/ 172 w 181"/>
              <a:gd name="T41" fmla="*/ 232 h 241"/>
              <a:gd name="T42" fmla="*/ 181 w 181"/>
              <a:gd name="T43" fmla="*/ 211 h 241"/>
              <a:gd name="T44" fmla="*/ 172 w 181"/>
              <a:gd name="T45" fmla="*/ 190 h 241"/>
              <a:gd name="T46" fmla="*/ 150 w 181"/>
              <a:gd name="T47" fmla="*/ 18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 h="241">
                <a:moveTo>
                  <a:pt x="150" y="181"/>
                </a:moveTo>
                <a:cubicBezTo>
                  <a:pt x="91" y="181"/>
                  <a:pt x="91" y="181"/>
                  <a:pt x="91" y="181"/>
                </a:cubicBezTo>
                <a:cubicBezTo>
                  <a:pt x="82" y="181"/>
                  <a:pt x="75" y="178"/>
                  <a:pt x="69" y="172"/>
                </a:cubicBezTo>
                <a:cubicBezTo>
                  <a:pt x="64" y="166"/>
                  <a:pt x="61" y="159"/>
                  <a:pt x="61" y="151"/>
                </a:cubicBezTo>
                <a:cubicBezTo>
                  <a:pt x="61" y="121"/>
                  <a:pt x="61" y="121"/>
                  <a:pt x="61" y="121"/>
                </a:cubicBezTo>
                <a:cubicBezTo>
                  <a:pt x="150" y="121"/>
                  <a:pt x="150" y="121"/>
                  <a:pt x="150" y="121"/>
                </a:cubicBezTo>
                <a:cubicBezTo>
                  <a:pt x="159" y="121"/>
                  <a:pt x="166" y="118"/>
                  <a:pt x="172" y="112"/>
                </a:cubicBezTo>
                <a:cubicBezTo>
                  <a:pt x="178" y="106"/>
                  <a:pt x="181" y="99"/>
                  <a:pt x="181" y="91"/>
                </a:cubicBezTo>
                <a:cubicBezTo>
                  <a:pt x="181" y="82"/>
                  <a:pt x="178" y="75"/>
                  <a:pt x="172" y="69"/>
                </a:cubicBezTo>
                <a:cubicBezTo>
                  <a:pt x="166" y="63"/>
                  <a:pt x="159" y="60"/>
                  <a:pt x="150" y="60"/>
                </a:cubicBezTo>
                <a:cubicBezTo>
                  <a:pt x="61" y="60"/>
                  <a:pt x="61" y="60"/>
                  <a:pt x="61" y="60"/>
                </a:cubicBezTo>
                <a:cubicBezTo>
                  <a:pt x="61" y="30"/>
                  <a:pt x="61" y="30"/>
                  <a:pt x="61" y="30"/>
                </a:cubicBezTo>
                <a:cubicBezTo>
                  <a:pt x="61" y="22"/>
                  <a:pt x="58" y="15"/>
                  <a:pt x="52" y="9"/>
                </a:cubicBezTo>
                <a:cubicBezTo>
                  <a:pt x="46" y="3"/>
                  <a:pt x="39" y="0"/>
                  <a:pt x="31" y="0"/>
                </a:cubicBezTo>
                <a:cubicBezTo>
                  <a:pt x="22" y="0"/>
                  <a:pt x="15" y="3"/>
                  <a:pt x="9" y="9"/>
                </a:cubicBezTo>
                <a:cubicBezTo>
                  <a:pt x="3" y="15"/>
                  <a:pt x="0" y="22"/>
                  <a:pt x="0" y="30"/>
                </a:cubicBezTo>
                <a:cubicBezTo>
                  <a:pt x="0" y="151"/>
                  <a:pt x="0" y="151"/>
                  <a:pt x="0" y="151"/>
                </a:cubicBezTo>
                <a:cubicBezTo>
                  <a:pt x="0" y="176"/>
                  <a:pt x="9" y="197"/>
                  <a:pt x="27" y="215"/>
                </a:cubicBezTo>
                <a:cubicBezTo>
                  <a:pt x="44" y="232"/>
                  <a:pt x="66" y="241"/>
                  <a:pt x="91" y="241"/>
                </a:cubicBezTo>
                <a:cubicBezTo>
                  <a:pt x="150" y="241"/>
                  <a:pt x="150" y="241"/>
                  <a:pt x="150" y="241"/>
                </a:cubicBezTo>
                <a:cubicBezTo>
                  <a:pt x="159" y="241"/>
                  <a:pt x="166" y="238"/>
                  <a:pt x="172" y="232"/>
                </a:cubicBezTo>
                <a:cubicBezTo>
                  <a:pt x="178" y="226"/>
                  <a:pt x="181" y="219"/>
                  <a:pt x="181" y="211"/>
                </a:cubicBezTo>
                <a:cubicBezTo>
                  <a:pt x="181" y="203"/>
                  <a:pt x="178" y="196"/>
                  <a:pt x="172" y="190"/>
                </a:cubicBezTo>
                <a:cubicBezTo>
                  <a:pt x="166" y="184"/>
                  <a:pt x="159" y="181"/>
                  <a:pt x="150" y="18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grpSp>
        <p:nvGrpSpPr>
          <p:cNvPr id="88" name="Group 87"/>
          <p:cNvGrpSpPr/>
          <p:nvPr/>
        </p:nvGrpSpPr>
        <p:grpSpPr>
          <a:xfrm>
            <a:off x="20816045" y="9469169"/>
            <a:ext cx="1943738" cy="1943738"/>
            <a:chOff x="7806016" y="3550938"/>
            <a:chExt cx="728902" cy="728902"/>
          </a:xfrm>
        </p:grpSpPr>
        <p:sp>
          <p:nvSpPr>
            <p:cNvPr id="84" name="Oval 83"/>
            <p:cNvSpPr/>
            <p:nvPr/>
          </p:nvSpPr>
          <p:spPr>
            <a:xfrm>
              <a:off x="7806016" y="3550938"/>
              <a:ext cx="728902" cy="728902"/>
            </a:xfrm>
            <a:prstGeom prst="ellipse">
              <a:avLst/>
            </a:prstGeom>
            <a:solidFill>
              <a:schemeClr val="bg1"/>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sp>
          <p:nvSpPr>
            <p:cNvPr id="66" name="Oval 65"/>
            <p:cNvSpPr/>
            <p:nvPr/>
          </p:nvSpPr>
          <p:spPr>
            <a:xfrm>
              <a:off x="7848600" y="3593522"/>
              <a:ext cx="643734" cy="64373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400"/>
            </a:p>
          </p:txBody>
        </p:sp>
      </p:grpSp>
      <p:grpSp>
        <p:nvGrpSpPr>
          <p:cNvPr id="71" name="Group 70"/>
          <p:cNvGrpSpPr/>
          <p:nvPr/>
        </p:nvGrpSpPr>
        <p:grpSpPr>
          <a:xfrm>
            <a:off x="21355120" y="9921985"/>
            <a:ext cx="865584" cy="1038106"/>
            <a:chOff x="8071963" y="3061130"/>
            <a:chExt cx="476865" cy="571910"/>
          </a:xfrm>
        </p:grpSpPr>
        <p:sp>
          <p:nvSpPr>
            <p:cNvPr id="72" name="Freeform 71"/>
            <p:cNvSpPr>
              <a:spLocks/>
            </p:cNvSpPr>
            <p:nvPr/>
          </p:nvSpPr>
          <p:spPr bwMode="invGray">
            <a:xfrm>
              <a:off x="8145706" y="3061130"/>
              <a:ext cx="109794" cy="211394"/>
            </a:xfrm>
            <a:custGeom>
              <a:avLst/>
              <a:gdLst>
                <a:gd name="T0" fmla="*/ 47 w 67"/>
                <a:gd name="T1" fmla="*/ 0 h 129"/>
                <a:gd name="T2" fmla="*/ 34 w 67"/>
                <a:gd name="T3" fmla="*/ 51 h 129"/>
                <a:gd name="T4" fmla="*/ 32 w 67"/>
                <a:gd name="T5" fmla="*/ 51 h 129"/>
                <a:gd name="T6" fmla="*/ 19 w 67"/>
                <a:gd name="T7" fmla="*/ 0 h 129"/>
                <a:gd name="T8" fmla="*/ 0 w 67"/>
                <a:gd name="T9" fmla="*/ 0 h 129"/>
                <a:gd name="T10" fmla="*/ 23 w 67"/>
                <a:gd name="T11" fmla="*/ 78 h 129"/>
                <a:gd name="T12" fmla="*/ 23 w 67"/>
                <a:gd name="T13" fmla="*/ 129 h 129"/>
                <a:gd name="T14" fmla="*/ 44 w 67"/>
                <a:gd name="T15" fmla="*/ 129 h 129"/>
                <a:gd name="T16" fmla="*/ 44 w 67"/>
                <a:gd name="T17" fmla="*/ 76 h 129"/>
                <a:gd name="T18" fmla="*/ 67 w 67"/>
                <a:gd name="T19" fmla="*/ 0 h 129"/>
                <a:gd name="T20" fmla="*/ 47 w 67"/>
                <a:gd name="T21"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29">
                  <a:moveTo>
                    <a:pt x="47" y="0"/>
                  </a:moveTo>
                  <a:lnTo>
                    <a:pt x="34" y="51"/>
                  </a:lnTo>
                  <a:lnTo>
                    <a:pt x="32" y="51"/>
                  </a:lnTo>
                  <a:lnTo>
                    <a:pt x="19" y="0"/>
                  </a:lnTo>
                  <a:lnTo>
                    <a:pt x="0" y="0"/>
                  </a:lnTo>
                  <a:lnTo>
                    <a:pt x="23" y="78"/>
                  </a:lnTo>
                  <a:lnTo>
                    <a:pt x="23" y="129"/>
                  </a:lnTo>
                  <a:lnTo>
                    <a:pt x="44" y="129"/>
                  </a:lnTo>
                  <a:lnTo>
                    <a:pt x="44" y="76"/>
                  </a:lnTo>
                  <a:lnTo>
                    <a:pt x="67" y="0"/>
                  </a:lnTo>
                  <a:lnTo>
                    <a:pt x="47"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73" name="Freeform 72"/>
            <p:cNvSpPr>
              <a:spLocks noEditPoints="1"/>
            </p:cNvSpPr>
            <p:nvPr/>
          </p:nvSpPr>
          <p:spPr bwMode="invGray">
            <a:xfrm>
              <a:off x="8252221" y="3113568"/>
              <a:ext cx="85213" cy="163871"/>
            </a:xfrm>
            <a:custGeom>
              <a:avLst/>
              <a:gdLst>
                <a:gd name="T0" fmla="*/ 14 w 36"/>
                <a:gd name="T1" fmla="*/ 56 h 69"/>
                <a:gd name="T2" fmla="*/ 13 w 36"/>
                <a:gd name="T3" fmla="*/ 52 h 69"/>
                <a:gd name="T4" fmla="*/ 13 w 36"/>
                <a:gd name="T5" fmla="*/ 16 h 69"/>
                <a:gd name="T6" fmla="*/ 14 w 36"/>
                <a:gd name="T7" fmla="*/ 12 h 69"/>
                <a:gd name="T8" fmla="*/ 18 w 36"/>
                <a:gd name="T9" fmla="*/ 11 h 69"/>
                <a:gd name="T10" fmla="*/ 22 w 36"/>
                <a:gd name="T11" fmla="*/ 12 h 69"/>
                <a:gd name="T12" fmla="*/ 23 w 36"/>
                <a:gd name="T13" fmla="*/ 16 h 69"/>
                <a:gd name="T14" fmla="*/ 23 w 36"/>
                <a:gd name="T15" fmla="*/ 52 h 69"/>
                <a:gd name="T16" fmla="*/ 22 w 36"/>
                <a:gd name="T17" fmla="*/ 56 h 69"/>
                <a:gd name="T18" fmla="*/ 18 w 36"/>
                <a:gd name="T19" fmla="*/ 57 h 69"/>
                <a:gd name="T20" fmla="*/ 14 w 36"/>
                <a:gd name="T21" fmla="*/ 56 h 69"/>
                <a:gd name="T22" fmla="*/ 5 w 36"/>
                <a:gd name="T23" fmla="*/ 4 h 69"/>
                <a:gd name="T24" fmla="*/ 0 w 36"/>
                <a:gd name="T25" fmla="*/ 16 h 69"/>
                <a:gd name="T26" fmla="*/ 0 w 36"/>
                <a:gd name="T27" fmla="*/ 50 h 69"/>
                <a:gd name="T28" fmla="*/ 5 w 36"/>
                <a:gd name="T29" fmla="*/ 64 h 69"/>
                <a:gd name="T30" fmla="*/ 18 w 36"/>
                <a:gd name="T31" fmla="*/ 69 h 69"/>
                <a:gd name="T32" fmla="*/ 31 w 36"/>
                <a:gd name="T33" fmla="*/ 64 h 69"/>
                <a:gd name="T34" fmla="*/ 36 w 36"/>
                <a:gd name="T35" fmla="*/ 51 h 69"/>
                <a:gd name="T36" fmla="*/ 36 w 36"/>
                <a:gd name="T37" fmla="*/ 17 h 69"/>
                <a:gd name="T38" fmla="*/ 31 w 36"/>
                <a:gd name="T39" fmla="*/ 4 h 69"/>
                <a:gd name="T40" fmla="*/ 18 w 36"/>
                <a:gd name="T41" fmla="*/ 0 h 69"/>
                <a:gd name="T42" fmla="*/ 5 w 36"/>
                <a:gd name="T43"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69">
                  <a:moveTo>
                    <a:pt x="14" y="56"/>
                  </a:moveTo>
                  <a:cubicBezTo>
                    <a:pt x="13" y="55"/>
                    <a:pt x="13" y="53"/>
                    <a:pt x="13" y="52"/>
                  </a:cubicBezTo>
                  <a:cubicBezTo>
                    <a:pt x="13" y="16"/>
                    <a:pt x="13" y="16"/>
                    <a:pt x="13" y="16"/>
                  </a:cubicBezTo>
                  <a:cubicBezTo>
                    <a:pt x="13" y="14"/>
                    <a:pt x="13" y="13"/>
                    <a:pt x="14" y="12"/>
                  </a:cubicBezTo>
                  <a:cubicBezTo>
                    <a:pt x="15" y="11"/>
                    <a:pt x="16" y="11"/>
                    <a:pt x="18" y="11"/>
                  </a:cubicBezTo>
                  <a:cubicBezTo>
                    <a:pt x="19" y="11"/>
                    <a:pt x="21" y="11"/>
                    <a:pt x="22" y="12"/>
                  </a:cubicBezTo>
                  <a:cubicBezTo>
                    <a:pt x="23" y="13"/>
                    <a:pt x="23" y="14"/>
                    <a:pt x="23" y="16"/>
                  </a:cubicBezTo>
                  <a:cubicBezTo>
                    <a:pt x="23" y="52"/>
                    <a:pt x="23" y="52"/>
                    <a:pt x="23" y="52"/>
                  </a:cubicBezTo>
                  <a:cubicBezTo>
                    <a:pt x="23" y="53"/>
                    <a:pt x="23" y="55"/>
                    <a:pt x="22" y="56"/>
                  </a:cubicBezTo>
                  <a:cubicBezTo>
                    <a:pt x="21" y="57"/>
                    <a:pt x="19" y="57"/>
                    <a:pt x="18" y="57"/>
                  </a:cubicBezTo>
                  <a:cubicBezTo>
                    <a:pt x="16" y="57"/>
                    <a:pt x="15" y="57"/>
                    <a:pt x="14" y="56"/>
                  </a:cubicBezTo>
                  <a:moveTo>
                    <a:pt x="5" y="4"/>
                  </a:moveTo>
                  <a:cubicBezTo>
                    <a:pt x="2" y="7"/>
                    <a:pt x="0" y="11"/>
                    <a:pt x="0" y="16"/>
                  </a:cubicBezTo>
                  <a:cubicBezTo>
                    <a:pt x="0" y="50"/>
                    <a:pt x="0" y="50"/>
                    <a:pt x="0" y="50"/>
                  </a:cubicBezTo>
                  <a:cubicBezTo>
                    <a:pt x="0" y="56"/>
                    <a:pt x="2" y="60"/>
                    <a:pt x="5" y="64"/>
                  </a:cubicBezTo>
                  <a:cubicBezTo>
                    <a:pt x="8" y="67"/>
                    <a:pt x="12" y="69"/>
                    <a:pt x="18" y="69"/>
                  </a:cubicBezTo>
                  <a:cubicBezTo>
                    <a:pt x="23" y="69"/>
                    <a:pt x="28" y="67"/>
                    <a:pt x="31" y="64"/>
                  </a:cubicBezTo>
                  <a:cubicBezTo>
                    <a:pt x="34" y="61"/>
                    <a:pt x="36" y="56"/>
                    <a:pt x="36" y="51"/>
                  </a:cubicBezTo>
                  <a:cubicBezTo>
                    <a:pt x="36" y="17"/>
                    <a:pt x="36" y="17"/>
                    <a:pt x="36" y="17"/>
                  </a:cubicBezTo>
                  <a:cubicBezTo>
                    <a:pt x="36" y="12"/>
                    <a:pt x="34" y="8"/>
                    <a:pt x="31" y="4"/>
                  </a:cubicBezTo>
                  <a:cubicBezTo>
                    <a:pt x="27" y="1"/>
                    <a:pt x="23" y="0"/>
                    <a:pt x="18" y="0"/>
                  </a:cubicBezTo>
                  <a:cubicBezTo>
                    <a:pt x="13" y="0"/>
                    <a:pt x="8" y="1"/>
                    <a:pt x="5" y="4"/>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74" name="Freeform 73"/>
            <p:cNvSpPr>
              <a:spLocks/>
            </p:cNvSpPr>
            <p:nvPr/>
          </p:nvSpPr>
          <p:spPr bwMode="invGray">
            <a:xfrm>
              <a:off x="8362015" y="3116846"/>
              <a:ext cx="81935" cy="157316"/>
            </a:xfrm>
            <a:custGeom>
              <a:avLst/>
              <a:gdLst>
                <a:gd name="T0" fmla="*/ 23 w 35"/>
                <a:gd name="T1" fmla="*/ 0 h 67"/>
                <a:gd name="T2" fmla="*/ 23 w 35"/>
                <a:gd name="T3" fmla="*/ 50 h 67"/>
                <a:gd name="T4" fmla="*/ 19 w 35"/>
                <a:gd name="T5" fmla="*/ 54 h 67"/>
                <a:gd name="T6" fmla="*/ 15 w 35"/>
                <a:gd name="T7" fmla="*/ 55 h 67"/>
                <a:gd name="T8" fmla="*/ 13 w 35"/>
                <a:gd name="T9" fmla="*/ 54 h 67"/>
                <a:gd name="T10" fmla="*/ 12 w 35"/>
                <a:gd name="T11" fmla="*/ 51 h 67"/>
                <a:gd name="T12" fmla="*/ 12 w 35"/>
                <a:gd name="T13" fmla="*/ 0 h 67"/>
                <a:gd name="T14" fmla="*/ 0 w 35"/>
                <a:gd name="T15" fmla="*/ 0 h 67"/>
                <a:gd name="T16" fmla="*/ 0 w 35"/>
                <a:gd name="T17" fmla="*/ 55 h 67"/>
                <a:gd name="T18" fmla="*/ 2 w 35"/>
                <a:gd name="T19" fmla="*/ 64 h 67"/>
                <a:gd name="T20" fmla="*/ 8 w 35"/>
                <a:gd name="T21" fmla="*/ 67 h 67"/>
                <a:gd name="T22" fmla="*/ 15 w 35"/>
                <a:gd name="T23" fmla="*/ 65 h 67"/>
                <a:gd name="T24" fmla="*/ 23 w 35"/>
                <a:gd name="T25" fmla="*/ 59 h 67"/>
                <a:gd name="T26" fmla="*/ 23 w 35"/>
                <a:gd name="T27" fmla="*/ 66 h 67"/>
                <a:gd name="T28" fmla="*/ 35 w 35"/>
                <a:gd name="T29" fmla="*/ 66 h 67"/>
                <a:gd name="T30" fmla="*/ 35 w 35"/>
                <a:gd name="T31" fmla="*/ 0 h 67"/>
                <a:gd name="T32" fmla="*/ 23 w 35"/>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67">
                  <a:moveTo>
                    <a:pt x="23" y="0"/>
                  </a:moveTo>
                  <a:cubicBezTo>
                    <a:pt x="23" y="50"/>
                    <a:pt x="23" y="50"/>
                    <a:pt x="23" y="50"/>
                  </a:cubicBezTo>
                  <a:cubicBezTo>
                    <a:pt x="21" y="52"/>
                    <a:pt x="20" y="53"/>
                    <a:pt x="19" y="54"/>
                  </a:cubicBezTo>
                  <a:cubicBezTo>
                    <a:pt x="17" y="55"/>
                    <a:pt x="16" y="55"/>
                    <a:pt x="15" y="55"/>
                  </a:cubicBezTo>
                  <a:cubicBezTo>
                    <a:pt x="14" y="55"/>
                    <a:pt x="13" y="55"/>
                    <a:pt x="13" y="54"/>
                  </a:cubicBezTo>
                  <a:cubicBezTo>
                    <a:pt x="12" y="53"/>
                    <a:pt x="12" y="52"/>
                    <a:pt x="12" y="51"/>
                  </a:cubicBezTo>
                  <a:cubicBezTo>
                    <a:pt x="12" y="0"/>
                    <a:pt x="12" y="0"/>
                    <a:pt x="12" y="0"/>
                  </a:cubicBezTo>
                  <a:cubicBezTo>
                    <a:pt x="0" y="0"/>
                    <a:pt x="0" y="0"/>
                    <a:pt x="0" y="0"/>
                  </a:cubicBezTo>
                  <a:cubicBezTo>
                    <a:pt x="0" y="55"/>
                    <a:pt x="0" y="55"/>
                    <a:pt x="0" y="55"/>
                  </a:cubicBezTo>
                  <a:cubicBezTo>
                    <a:pt x="0" y="59"/>
                    <a:pt x="1" y="62"/>
                    <a:pt x="2" y="64"/>
                  </a:cubicBezTo>
                  <a:cubicBezTo>
                    <a:pt x="3" y="66"/>
                    <a:pt x="6" y="67"/>
                    <a:pt x="8" y="67"/>
                  </a:cubicBezTo>
                  <a:cubicBezTo>
                    <a:pt x="11" y="67"/>
                    <a:pt x="13" y="66"/>
                    <a:pt x="15" y="65"/>
                  </a:cubicBezTo>
                  <a:cubicBezTo>
                    <a:pt x="18" y="63"/>
                    <a:pt x="20" y="61"/>
                    <a:pt x="23" y="59"/>
                  </a:cubicBezTo>
                  <a:cubicBezTo>
                    <a:pt x="23" y="66"/>
                    <a:pt x="23" y="66"/>
                    <a:pt x="23" y="66"/>
                  </a:cubicBezTo>
                  <a:cubicBezTo>
                    <a:pt x="35" y="66"/>
                    <a:pt x="35" y="66"/>
                    <a:pt x="35" y="66"/>
                  </a:cubicBezTo>
                  <a:cubicBezTo>
                    <a:pt x="35" y="0"/>
                    <a:pt x="35" y="0"/>
                    <a:pt x="35" y="0"/>
                  </a:cubicBezTo>
                  <a:lnTo>
                    <a:pt x="23"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75" name="Freeform 74"/>
            <p:cNvSpPr>
              <a:spLocks/>
            </p:cNvSpPr>
            <p:nvPr/>
          </p:nvSpPr>
          <p:spPr bwMode="invGray">
            <a:xfrm>
              <a:off x="8350544" y="3442949"/>
              <a:ext cx="22942" cy="108155"/>
            </a:xfrm>
            <a:custGeom>
              <a:avLst/>
              <a:gdLst>
                <a:gd name="T0" fmla="*/ 5 w 10"/>
                <a:gd name="T1" fmla="*/ 0 h 46"/>
                <a:gd name="T2" fmla="*/ 2 w 10"/>
                <a:gd name="T3" fmla="*/ 0 h 46"/>
                <a:gd name="T4" fmla="*/ 0 w 10"/>
                <a:gd name="T5" fmla="*/ 2 h 46"/>
                <a:gd name="T6" fmla="*/ 0 w 10"/>
                <a:gd name="T7" fmla="*/ 43 h 46"/>
                <a:gd name="T8" fmla="*/ 2 w 10"/>
                <a:gd name="T9" fmla="*/ 46 h 46"/>
                <a:gd name="T10" fmla="*/ 5 w 10"/>
                <a:gd name="T11" fmla="*/ 46 h 46"/>
                <a:gd name="T12" fmla="*/ 9 w 10"/>
                <a:gd name="T13" fmla="*/ 45 h 46"/>
                <a:gd name="T14" fmla="*/ 10 w 10"/>
                <a:gd name="T15" fmla="*/ 40 h 46"/>
                <a:gd name="T16" fmla="*/ 10 w 10"/>
                <a:gd name="T17" fmla="*/ 7 h 46"/>
                <a:gd name="T18" fmla="*/ 8 w 10"/>
                <a:gd name="T19" fmla="*/ 1 h 46"/>
                <a:gd name="T20" fmla="*/ 5 w 10"/>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46">
                  <a:moveTo>
                    <a:pt x="5" y="0"/>
                  </a:moveTo>
                  <a:cubicBezTo>
                    <a:pt x="4" y="0"/>
                    <a:pt x="3" y="0"/>
                    <a:pt x="2" y="0"/>
                  </a:cubicBezTo>
                  <a:cubicBezTo>
                    <a:pt x="1" y="1"/>
                    <a:pt x="0" y="1"/>
                    <a:pt x="0" y="2"/>
                  </a:cubicBezTo>
                  <a:cubicBezTo>
                    <a:pt x="0" y="43"/>
                    <a:pt x="0" y="43"/>
                    <a:pt x="0" y="43"/>
                  </a:cubicBezTo>
                  <a:cubicBezTo>
                    <a:pt x="1" y="44"/>
                    <a:pt x="1" y="45"/>
                    <a:pt x="2" y="46"/>
                  </a:cubicBezTo>
                  <a:cubicBezTo>
                    <a:pt x="3" y="46"/>
                    <a:pt x="4" y="46"/>
                    <a:pt x="5" y="46"/>
                  </a:cubicBezTo>
                  <a:cubicBezTo>
                    <a:pt x="7" y="46"/>
                    <a:pt x="8" y="46"/>
                    <a:pt x="9" y="45"/>
                  </a:cubicBezTo>
                  <a:cubicBezTo>
                    <a:pt x="9" y="44"/>
                    <a:pt x="10" y="43"/>
                    <a:pt x="10" y="40"/>
                  </a:cubicBezTo>
                  <a:cubicBezTo>
                    <a:pt x="10" y="7"/>
                    <a:pt x="10" y="7"/>
                    <a:pt x="10" y="7"/>
                  </a:cubicBezTo>
                  <a:cubicBezTo>
                    <a:pt x="10" y="4"/>
                    <a:pt x="9" y="3"/>
                    <a:pt x="8" y="1"/>
                  </a:cubicBezTo>
                  <a:cubicBezTo>
                    <a:pt x="8" y="0"/>
                    <a:pt x="6" y="0"/>
                    <a:pt x="5"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76" name="Freeform 75"/>
            <p:cNvSpPr>
              <a:spLocks/>
            </p:cNvSpPr>
            <p:nvPr/>
          </p:nvSpPr>
          <p:spPr bwMode="invGray">
            <a:xfrm>
              <a:off x="8453783" y="3442949"/>
              <a:ext cx="26219" cy="32774"/>
            </a:xfrm>
            <a:custGeom>
              <a:avLst/>
              <a:gdLst>
                <a:gd name="T0" fmla="*/ 6 w 11"/>
                <a:gd name="T1" fmla="*/ 0 h 14"/>
                <a:gd name="T2" fmla="*/ 1 w 11"/>
                <a:gd name="T3" fmla="*/ 2 h 14"/>
                <a:gd name="T4" fmla="*/ 0 w 11"/>
                <a:gd name="T5" fmla="*/ 8 h 14"/>
                <a:gd name="T6" fmla="*/ 0 w 11"/>
                <a:gd name="T7" fmla="*/ 14 h 14"/>
                <a:gd name="T8" fmla="*/ 11 w 11"/>
                <a:gd name="T9" fmla="*/ 14 h 14"/>
                <a:gd name="T10" fmla="*/ 11 w 11"/>
                <a:gd name="T11" fmla="*/ 8 h 14"/>
                <a:gd name="T12" fmla="*/ 10 w 11"/>
                <a:gd name="T13" fmla="*/ 2 h 14"/>
                <a:gd name="T14" fmla="*/ 6 w 11"/>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6" y="0"/>
                  </a:moveTo>
                  <a:cubicBezTo>
                    <a:pt x="4" y="0"/>
                    <a:pt x="2" y="1"/>
                    <a:pt x="1" y="2"/>
                  </a:cubicBezTo>
                  <a:cubicBezTo>
                    <a:pt x="1" y="3"/>
                    <a:pt x="0" y="5"/>
                    <a:pt x="0" y="8"/>
                  </a:cubicBezTo>
                  <a:cubicBezTo>
                    <a:pt x="0" y="14"/>
                    <a:pt x="0" y="14"/>
                    <a:pt x="0" y="14"/>
                  </a:cubicBezTo>
                  <a:cubicBezTo>
                    <a:pt x="11" y="14"/>
                    <a:pt x="11" y="14"/>
                    <a:pt x="11" y="14"/>
                  </a:cubicBezTo>
                  <a:cubicBezTo>
                    <a:pt x="11" y="8"/>
                    <a:pt x="11" y="8"/>
                    <a:pt x="11" y="8"/>
                  </a:cubicBezTo>
                  <a:cubicBezTo>
                    <a:pt x="11" y="5"/>
                    <a:pt x="10" y="3"/>
                    <a:pt x="10" y="2"/>
                  </a:cubicBezTo>
                  <a:cubicBezTo>
                    <a:pt x="9" y="1"/>
                    <a:pt x="7" y="0"/>
                    <a:pt x="6"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sp>
          <p:nvSpPr>
            <p:cNvPr id="77" name="Freeform 76"/>
            <p:cNvSpPr>
              <a:spLocks noEditPoints="1"/>
            </p:cNvSpPr>
            <p:nvPr/>
          </p:nvSpPr>
          <p:spPr bwMode="invGray">
            <a:xfrm>
              <a:off x="8071963" y="3313491"/>
              <a:ext cx="476865" cy="319549"/>
            </a:xfrm>
            <a:custGeom>
              <a:avLst/>
              <a:gdLst>
                <a:gd name="T0" fmla="*/ 171 w 201"/>
                <a:gd name="T1" fmla="*/ 1 h 135"/>
                <a:gd name="T2" fmla="*/ 100 w 201"/>
                <a:gd name="T3" fmla="*/ 0 h 135"/>
                <a:gd name="T4" fmla="*/ 30 w 201"/>
                <a:gd name="T5" fmla="*/ 1 h 135"/>
                <a:gd name="T6" fmla="*/ 0 w 201"/>
                <a:gd name="T7" fmla="*/ 68 h 135"/>
                <a:gd name="T8" fmla="*/ 30 w 201"/>
                <a:gd name="T9" fmla="*/ 134 h 135"/>
                <a:gd name="T10" fmla="*/ 171 w 201"/>
                <a:gd name="T11" fmla="*/ 134 h 135"/>
                <a:gd name="T12" fmla="*/ 201 w 201"/>
                <a:gd name="T13" fmla="*/ 68 h 135"/>
                <a:gd name="T14" fmla="*/ 43 w 201"/>
                <a:gd name="T15" fmla="*/ 111 h 135"/>
                <a:gd name="T16" fmla="*/ 30 w 201"/>
                <a:gd name="T17" fmla="*/ 35 h 135"/>
                <a:gd name="T18" fmla="*/ 15 w 201"/>
                <a:gd name="T19" fmla="*/ 22 h 135"/>
                <a:gd name="T20" fmla="*/ 58 w 201"/>
                <a:gd name="T21" fmla="*/ 35 h 135"/>
                <a:gd name="T22" fmla="*/ 43 w 201"/>
                <a:gd name="T23" fmla="*/ 111 h 135"/>
                <a:gd name="T24" fmla="*/ 80 w 201"/>
                <a:gd name="T25" fmla="*/ 111 h 135"/>
                <a:gd name="T26" fmla="*/ 73 w 201"/>
                <a:gd name="T27" fmla="*/ 110 h 135"/>
                <a:gd name="T28" fmla="*/ 60 w 201"/>
                <a:gd name="T29" fmla="*/ 109 h 135"/>
                <a:gd name="T30" fmla="*/ 57 w 201"/>
                <a:gd name="T31" fmla="*/ 45 h 135"/>
                <a:gd name="T32" fmla="*/ 70 w 201"/>
                <a:gd name="T33" fmla="*/ 95 h 135"/>
                <a:gd name="T34" fmla="*/ 73 w 201"/>
                <a:gd name="T35" fmla="*/ 100 h 135"/>
                <a:gd name="T36" fmla="*/ 80 w 201"/>
                <a:gd name="T37" fmla="*/ 95 h 135"/>
                <a:gd name="T38" fmla="*/ 92 w 201"/>
                <a:gd name="T39" fmla="*/ 45 h 135"/>
                <a:gd name="T40" fmla="*/ 139 w 201"/>
                <a:gd name="T41" fmla="*/ 97 h 135"/>
                <a:gd name="T42" fmla="*/ 128 w 201"/>
                <a:gd name="T43" fmla="*/ 112 h 135"/>
                <a:gd name="T44" fmla="*/ 117 w 201"/>
                <a:gd name="T45" fmla="*/ 106 h 135"/>
                <a:gd name="T46" fmla="*/ 104 w 201"/>
                <a:gd name="T47" fmla="*/ 111 h 135"/>
                <a:gd name="T48" fmla="*/ 117 w 201"/>
                <a:gd name="T49" fmla="*/ 22 h 135"/>
                <a:gd name="T50" fmla="*/ 122 w 201"/>
                <a:gd name="T51" fmla="*/ 46 h 135"/>
                <a:gd name="T52" fmla="*/ 136 w 201"/>
                <a:gd name="T53" fmla="*/ 48 h 135"/>
                <a:gd name="T54" fmla="*/ 139 w 201"/>
                <a:gd name="T55" fmla="*/ 97 h 135"/>
                <a:gd name="T56" fmla="*/ 161 w 201"/>
                <a:gd name="T57" fmla="*/ 79 h 135"/>
                <a:gd name="T58" fmla="*/ 162 w 201"/>
                <a:gd name="T59" fmla="*/ 99 h 135"/>
                <a:gd name="T60" fmla="*/ 171 w 201"/>
                <a:gd name="T61" fmla="*/ 99 h 135"/>
                <a:gd name="T62" fmla="*/ 172 w 201"/>
                <a:gd name="T63" fmla="*/ 87 h 135"/>
                <a:gd name="T64" fmla="*/ 184 w 201"/>
                <a:gd name="T65" fmla="*/ 92 h 135"/>
                <a:gd name="T66" fmla="*/ 166 w 201"/>
                <a:gd name="T67" fmla="*/ 113 h 135"/>
                <a:gd name="T68" fmla="*/ 149 w 201"/>
                <a:gd name="T69" fmla="*/ 92 h 135"/>
                <a:gd name="T70" fmla="*/ 154 w 201"/>
                <a:gd name="T71" fmla="*/ 49 h 135"/>
                <a:gd name="T72" fmla="*/ 180 w 201"/>
                <a:gd name="T73" fmla="*/ 48 h 135"/>
                <a:gd name="T74" fmla="*/ 184 w 201"/>
                <a:gd name="T75" fmla="*/ 7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1" h="135">
                  <a:moveTo>
                    <a:pt x="200" y="30"/>
                  </a:moveTo>
                  <a:cubicBezTo>
                    <a:pt x="200" y="14"/>
                    <a:pt x="187" y="1"/>
                    <a:pt x="171" y="1"/>
                  </a:cubicBezTo>
                  <a:cubicBezTo>
                    <a:pt x="149" y="0"/>
                    <a:pt x="127" y="0"/>
                    <a:pt x="104" y="0"/>
                  </a:cubicBezTo>
                  <a:cubicBezTo>
                    <a:pt x="103" y="0"/>
                    <a:pt x="102" y="0"/>
                    <a:pt x="100" y="0"/>
                  </a:cubicBezTo>
                  <a:cubicBezTo>
                    <a:pt x="99" y="0"/>
                    <a:pt x="98" y="0"/>
                    <a:pt x="97" y="0"/>
                  </a:cubicBezTo>
                  <a:cubicBezTo>
                    <a:pt x="74" y="0"/>
                    <a:pt x="52" y="0"/>
                    <a:pt x="30" y="1"/>
                  </a:cubicBezTo>
                  <a:cubicBezTo>
                    <a:pt x="14" y="1"/>
                    <a:pt x="1" y="14"/>
                    <a:pt x="1" y="30"/>
                  </a:cubicBezTo>
                  <a:cubicBezTo>
                    <a:pt x="0" y="42"/>
                    <a:pt x="0" y="55"/>
                    <a:pt x="0" y="68"/>
                  </a:cubicBezTo>
                  <a:cubicBezTo>
                    <a:pt x="0" y="80"/>
                    <a:pt x="0" y="93"/>
                    <a:pt x="1" y="105"/>
                  </a:cubicBezTo>
                  <a:cubicBezTo>
                    <a:pt x="1" y="121"/>
                    <a:pt x="14" y="134"/>
                    <a:pt x="30" y="134"/>
                  </a:cubicBezTo>
                  <a:cubicBezTo>
                    <a:pt x="53" y="135"/>
                    <a:pt x="77" y="135"/>
                    <a:pt x="100" y="135"/>
                  </a:cubicBezTo>
                  <a:cubicBezTo>
                    <a:pt x="124" y="135"/>
                    <a:pt x="148" y="135"/>
                    <a:pt x="171" y="134"/>
                  </a:cubicBezTo>
                  <a:cubicBezTo>
                    <a:pt x="187" y="134"/>
                    <a:pt x="200" y="121"/>
                    <a:pt x="200" y="105"/>
                  </a:cubicBezTo>
                  <a:cubicBezTo>
                    <a:pt x="201" y="93"/>
                    <a:pt x="201" y="80"/>
                    <a:pt x="201" y="68"/>
                  </a:cubicBezTo>
                  <a:cubicBezTo>
                    <a:pt x="201" y="55"/>
                    <a:pt x="201" y="42"/>
                    <a:pt x="200" y="30"/>
                  </a:cubicBezTo>
                  <a:close/>
                  <a:moveTo>
                    <a:pt x="43" y="111"/>
                  </a:moveTo>
                  <a:cubicBezTo>
                    <a:pt x="30" y="111"/>
                    <a:pt x="30" y="111"/>
                    <a:pt x="30" y="111"/>
                  </a:cubicBezTo>
                  <a:cubicBezTo>
                    <a:pt x="30" y="35"/>
                    <a:pt x="30" y="35"/>
                    <a:pt x="30" y="35"/>
                  </a:cubicBezTo>
                  <a:cubicBezTo>
                    <a:pt x="15" y="35"/>
                    <a:pt x="15" y="35"/>
                    <a:pt x="15" y="35"/>
                  </a:cubicBezTo>
                  <a:cubicBezTo>
                    <a:pt x="15" y="22"/>
                    <a:pt x="15" y="22"/>
                    <a:pt x="15" y="22"/>
                  </a:cubicBezTo>
                  <a:cubicBezTo>
                    <a:pt x="58" y="22"/>
                    <a:pt x="58" y="22"/>
                    <a:pt x="58" y="22"/>
                  </a:cubicBezTo>
                  <a:cubicBezTo>
                    <a:pt x="58" y="35"/>
                    <a:pt x="58" y="35"/>
                    <a:pt x="58" y="35"/>
                  </a:cubicBezTo>
                  <a:cubicBezTo>
                    <a:pt x="43" y="35"/>
                    <a:pt x="43" y="35"/>
                    <a:pt x="43" y="35"/>
                  </a:cubicBezTo>
                  <a:lnTo>
                    <a:pt x="43" y="111"/>
                  </a:lnTo>
                  <a:close/>
                  <a:moveTo>
                    <a:pt x="92" y="111"/>
                  </a:moveTo>
                  <a:cubicBezTo>
                    <a:pt x="80" y="111"/>
                    <a:pt x="80" y="111"/>
                    <a:pt x="80" y="111"/>
                  </a:cubicBezTo>
                  <a:cubicBezTo>
                    <a:pt x="80" y="104"/>
                    <a:pt x="80" y="104"/>
                    <a:pt x="80" y="104"/>
                  </a:cubicBezTo>
                  <a:cubicBezTo>
                    <a:pt x="78" y="106"/>
                    <a:pt x="75" y="108"/>
                    <a:pt x="73" y="110"/>
                  </a:cubicBezTo>
                  <a:cubicBezTo>
                    <a:pt x="71" y="111"/>
                    <a:pt x="68" y="112"/>
                    <a:pt x="66" y="112"/>
                  </a:cubicBezTo>
                  <a:cubicBezTo>
                    <a:pt x="63" y="112"/>
                    <a:pt x="61" y="111"/>
                    <a:pt x="60" y="109"/>
                  </a:cubicBezTo>
                  <a:cubicBezTo>
                    <a:pt x="58" y="107"/>
                    <a:pt x="57" y="104"/>
                    <a:pt x="57" y="100"/>
                  </a:cubicBezTo>
                  <a:cubicBezTo>
                    <a:pt x="57" y="45"/>
                    <a:pt x="57" y="45"/>
                    <a:pt x="57" y="45"/>
                  </a:cubicBezTo>
                  <a:cubicBezTo>
                    <a:pt x="70" y="45"/>
                    <a:pt x="70" y="45"/>
                    <a:pt x="70" y="45"/>
                  </a:cubicBezTo>
                  <a:cubicBezTo>
                    <a:pt x="70" y="95"/>
                    <a:pt x="70" y="95"/>
                    <a:pt x="70" y="95"/>
                  </a:cubicBezTo>
                  <a:cubicBezTo>
                    <a:pt x="70" y="97"/>
                    <a:pt x="70" y="98"/>
                    <a:pt x="70" y="99"/>
                  </a:cubicBezTo>
                  <a:cubicBezTo>
                    <a:pt x="71" y="100"/>
                    <a:pt x="72" y="100"/>
                    <a:pt x="73" y="100"/>
                  </a:cubicBezTo>
                  <a:cubicBezTo>
                    <a:pt x="74" y="100"/>
                    <a:pt x="75" y="99"/>
                    <a:pt x="76" y="99"/>
                  </a:cubicBezTo>
                  <a:cubicBezTo>
                    <a:pt x="78" y="98"/>
                    <a:pt x="79" y="96"/>
                    <a:pt x="80" y="95"/>
                  </a:cubicBezTo>
                  <a:cubicBezTo>
                    <a:pt x="80" y="45"/>
                    <a:pt x="80" y="45"/>
                    <a:pt x="80" y="45"/>
                  </a:cubicBezTo>
                  <a:cubicBezTo>
                    <a:pt x="92" y="45"/>
                    <a:pt x="92" y="45"/>
                    <a:pt x="92" y="45"/>
                  </a:cubicBezTo>
                  <a:lnTo>
                    <a:pt x="92" y="111"/>
                  </a:lnTo>
                  <a:close/>
                  <a:moveTo>
                    <a:pt x="139" y="97"/>
                  </a:moveTo>
                  <a:cubicBezTo>
                    <a:pt x="139" y="102"/>
                    <a:pt x="138" y="105"/>
                    <a:pt x="136" y="108"/>
                  </a:cubicBezTo>
                  <a:cubicBezTo>
                    <a:pt x="135" y="110"/>
                    <a:pt x="132" y="112"/>
                    <a:pt x="128" y="112"/>
                  </a:cubicBezTo>
                  <a:cubicBezTo>
                    <a:pt x="126" y="112"/>
                    <a:pt x="124" y="111"/>
                    <a:pt x="122" y="110"/>
                  </a:cubicBezTo>
                  <a:cubicBezTo>
                    <a:pt x="120" y="109"/>
                    <a:pt x="118" y="108"/>
                    <a:pt x="117" y="106"/>
                  </a:cubicBezTo>
                  <a:cubicBezTo>
                    <a:pt x="117" y="111"/>
                    <a:pt x="117" y="111"/>
                    <a:pt x="117" y="111"/>
                  </a:cubicBezTo>
                  <a:cubicBezTo>
                    <a:pt x="104" y="111"/>
                    <a:pt x="104" y="111"/>
                    <a:pt x="104" y="111"/>
                  </a:cubicBezTo>
                  <a:cubicBezTo>
                    <a:pt x="104" y="22"/>
                    <a:pt x="104" y="22"/>
                    <a:pt x="104" y="22"/>
                  </a:cubicBezTo>
                  <a:cubicBezTo>
                    <a:pt x="117" y="22"/>
                    <a:pt x="117" y="22"/>
                    <a:pt x="117" y="22"/>
                  </a:cubicBezTo>
                  <a:cubicBezTo>
                    <a:pt x="117" y="50"/>
                    <a:pt x="117" y="50"/>
                    <a:pt x="117" y="50"/>
                  </a:cubicBezTo>
                  <a:cubicBezTo>
                    <a:pt x="118" y="48"/>
                    <a:pt x="120" y="47"/>
                    <a:pt x="122" y="46"/>
                  </a:cubicBezTo>
                  <a:cubicBezTo>
                    <a:pt x="124" y="45"/>
                    <a:pt x="125" y="44"/>
                    <a:pt x="127" y="44"/>
                  </a:cubicBezTo>
                  <a:cubicBezTo>
                    <a:pt x="131" y="44"/>
                    <a:pt x="134" y="46"/>
                    <a:pt x="136" y="48"/>
                  </a:cubicBezTo>
                  <a:cubicBezTo>
                    <a:pt x="138" y="51"/>
                    <a:pt x="139" y="55"/>
                    <a:pt x="139" y="61"/>
                  </a:cubicBezTo>
                  <a:lnTo>
                    <a:pt x="139" y="97"/>
                  </a:lnTo>
                  <a:close/>
                  <a:moveTo>
                    <a:pt x="184" y="79"/>
                  </a:moveTo>
                  <a:cubicBezTo>
                    <a:pt x="161" y="79"/>
                    <a:pt x="161" y="79"/>
                    <a:pt x="161" y="79"/>
                  </a:cubicBezTo>
                  <a:cubicBezTo>
                    <a:pt x="161" y="92"/>
                    <a:pt x="161" y="92"/>
                    <a:pt x="161" y="92"/>
                  </a:cubicBezTo>
                  <a:cubicBezTo>
                    <a:pt x="161" y="95"/>
                    <a:pt x="161" y="98"/>
                    <a:pt x="162" y="99"/>
                  </a:cubicBezTo>
                  <a:cubicBezTo>
                    <a:pt x="163" y="100"/>
                    <a:pt x="164" y="101"/>
                    <a:pt x="166" y="101"/>
                  </a:cubicBezTo>
                  <a:cubicBezTo>
                    <a:pt x="168" y="101"/>
                    <a:pt x="170" y="101"/>
                    <a:pt x="171" y="99"/>
                  </a:cubicBezTo>
                  <a:cubicBezTo>
                    <a:pt x="171" y="98"/>
                    <a:pt x="172" y="96"/>
                    <a:pt x="172" y="92"/>
                  </a:cubicBezTo>
                  <a:cubicBezTo>
                    <a:pt x="172" y="87"/>
                    <a:pt x="172" y="87"/>
                    <a:pt x="172" y="87"/>
                  </a:cubicBezTo>
                  <a:cubicBezTo>
                    <a:pt x="184" y="87"/>
                    <a:pt x="184" y="87"/>
                    <a:pt x="184" y="87"/>
                  </a:cubicBezTo>
                  <a:cubicBezTo>
                    <a:pt x="184" y="92"/>
                    <a:pt x="184" y="92"/>
                    <a:pt x="184" y="92"/>
                  </a:cubicBezTo>
                  <a:cubicBezTo>
                    <a:pt x="184" y="99"/>
                    <a:pt x="183" y="104"/>
                    <a:pt x="180" y="107"/>
                  </a:cubicBezTo>
                  <a:cubicBezTo>
                    <a:pt x="177" y="111"/>
                    <a:pt x="172" y="113"/>
                    <a:pt x="166" y="113"/>
                  </a:cubicBezTo>
                  <a:cubicBezTo>
                    <a:pt x="161" y="113"/>
                    <a:pt x="156" y="111"/>
                    <a:pt x="153" y="107"/>
                  </a:cubicBezTo>
                  <a:cubicBezTo>
                    <a:pt x="150" y="104"/>
                    <a:pt x="149" y="99"/>
                    <a:pt x="149" y="92"/>
                  </a:cubicBezTo>
                  <a:cubicBezTo>
                    <a:pt x="149" y="63"/>
                    <a:pt x="149" y="63"/>
                    <a:pt x="149" y="63"/>
                  </a:cubicBezTo>
                  <a:cubicBezTo>
                    <a:pt x="149" y="57"/>
                    <a:pt x="150" y="52"/>
                    <a:pt x="154" y="49"/>
                  </a:cubicBezTo>
                  <a:cubicBezTo>
                    <a:pt x="157" y="45"/>
                    <a:pt x="162" y="43"/>
                    <a:pt x="167" y="43"/>
                  </a:cubicBezTo>
                  <a:cubicBezTo>
                    <a:pt x="173" y="43"/>
                    <a:pt x="177" y="45"/>
                    <a:pt x="180" y="48"/>
                  </a:cubicBezTo>
                  <a:cubicBezTo>
                    <a:pt x="183" y="52"/>
                    <a:pt x="184" y="57"/>
                    <a:pt x="184" y="63"/>
                  </a:cubicBezTo>
                  <a:lnTo>
                    <a:pt x="184" y="7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endParaRPr lang="en-US" sz="6400"/>
            </a:p>
          </p:txBody>
        </p:sp>
      </p:grpSp>
      <p:sp>
        <p:nvSpPr>
          <p:cNvPr id="81" name="Rectangle 80"/>
          <p:cNvSpPr/>
          <p:nvPr/>
        </p:nvSpPr>
        <p:spPr>
          <a:xfrm>
            <a:off x="14925803" y="9433406"/>
            <a:ext cx="5682066" cy="1816266"/>
          </a:xfrm>
          <a:prstGeom prst="rect">
            <a:avLst/>
          </a:prstGeom>
        </p:spPr>
        <p:txBody>
          <a:bodyPr wrap="square">
            <a:spAutoFit/>
          </a:bodyPr>
          <a:lstStyle/>
          <a:p>
            <a:pPr algn="r"/>
            <a:r>
              <a:rPr lang="en-US" sz="5334" dirty="0"/>
              <a:t>70 million</a:t>
            </a:r>
          </a:p>
          <a:p>
            <a:pPr algn="r"/>
            <a:r>
              <a:rPr lang="en-US" sz="2934" dirty="0"/>
              <a:t>Lorem ipsum dolor sit amet del ium aut ex et estrum</a:t>
            </a:r>
          </a:p>
        </p:txBody>
      </p:sp>
      <p:sp>
        <p:nvSpPr>
          <p:cNvPr id="87" name="Title 86"/>
          <p:cNvSpPr>
            <a:spLocks noGrp="1"/>
          </p:cNvSpPr>
          <p:nvPr>
            <p:ph type="title"/>
          </p:nvPr>
        </p:nvSpPr>
        <p:spPr>
          <a:xfrm>
            <a:off x="1828800" y="685341"/>
            <a:ext cx="20726400" cy="1635122"/>
          </a:xfrm>
        </p:spPr>
        <p:txBody>
          <a:bodyPr/>
          <a:lstStyle/>
          <a:p>
            <a:pPr algn="r"/>
            <a:r>
              <a:rPr lang="en-US" dirty="0"/>
              <a:t>Tree infographic</a:t>
            </a:r>
          </a:p>
        </p:txBody>
      </p:sp>
      <p:sp>
        <p:nvSpPr>
          <p:cNvPr id="11" name="Freeform 5"/>
          <p:cNvSpPr>
            <a:spLocks/>
          </p:cNvSpPr>
          <p:nvPr/>
        </p:nvSpPr>
        <p:spPr bwMode="auto">
          <a:xfrm>
            <a:off x="8144935" y="3932770"/>
            <a:ext cx="1312334" cy="9931400"/>
          </a:xfrm>
          <a:custGeom>
            <a:avLst/>
            <a:gdLst>
              <a:gd name="T0" fmla="*/ 620 w 620"/>
              <a:gd name="T1" fmla="*/ 12 h 4683"/>
              <a:gd name="T2" fmla="*/ 620 w 620"/>
              <a:gd name="T3" fmla="*/ 12 h 4683"/>
              <a:gd name="T4" fmla="*/ 605 w 620"/>
              <a:gd name="T5" fmla="*/ 0 h 4683"/>
              <a:gd name="T6" fmla="*/ 28 w 620"/>
              <a:gd name="T7" fmla="*/ 2566 h 4683"/>
              <a:gd name="T8" fmla="*/ 0 w 620"/>
              <a:gd name="T9" fmla="*/ 4683 h 4683"/>
              <a:gd name="T10" fmla="*/ 307 w 620"/>
              <a:gd name="T11" fmla="*/ 4683 h 4683"/>
              <a:gd name="T12" fmla="*/ 620 w 620"/>
              <a:gd name="T13" fmla="*/ 12 h 4683"/>
            </a:gdLst>
            <a:ahLst/>
            <a:cxnLst>
              <a:cxn ang="0">
                <a:pos x="T0" y="T1"/>
              </a:cxn>
              <a:cxn ang="0">
                <a:pos x="T2" y="T3"/>
              </a:cxn>
              <a:cxn ang="0">
                <a:pos x="T4" y="T5"/>
              </a:cxn>
              <a:cxn ang="0">
                <a:pos x="T6" y="T7"/>
              </a:cxn>
              <a:cxn ang="0">
                <a:pos x="T8" y="T9"/>
              </a:cxn>
              <a:cxn ang="0">
                <a:pos x="T10" y="T11"/>
              </a:cxn>
              <a:cxn ang="0">
                <a:pos x="T12" y="T13"/>
              </a:cxn>
            </a:cxnLst>
            <a:rect l="0" t="0" r="r" b="b"/>
            <a:pathLst>
              <a:path w="620" h="4683">
                <a:moveTo>
                  <a:pt x="620" y="12"/>
                </a:moveTo>
                <a:lnTo>
                  <a:pt x="620" y="12"/>
                </a:lnTo>
                <a:lnTo>
                  <a:pt x="605" y="0"/>
                </a:lnTo>
                <a:cubicBezTo>
                  <a:pt x="300" y="526"/>
                  <a:pt x="116" y="1285"/>
                  <a:pt x="28" y="2566"/>
                </a:cubicBezTo>
                <a:cubicBezTo>
                  <a:pt x="28" y="2567"/>
                  <a:pt x="62" y="3512"/>
                  <a:pt x="0" y="4683"/>
                </a:cubicBezTo>
                <a:lnTo>
                  <a:pt x="307" y="4683"/>
                </a:lnTo>
                <a:cubicBezTo>
                  <a:pt x="127" y="1603"/>
                  <a:pt x="291" y="730"/>
                  <a:pt x="620" y="12"/>
                </a:cubicBezTo>
                <a:close/>
              </a:path>
            </a:pathLst>
          </a:custGeom>
          <a:solidFill>
            <a:srgbClr val="A7A7A6"/>
          </a:solidFill>
          <a:ln w="0">
            <a:noFill/>
            <a:prstDash val="solid"/>
            <a:round/>
            <a:headEnd/>
            <a:tailEnd/>
          </a:ln>
        </p:spPr>
        <p:txBody>
          <a:bodyPr vert="horz" wrap="square" lIns="243840" tIns="121920" rIns="243840" bIns="121920" numCol="1" anchor="t" anchorCtr="0" compatLnSpc="1">
            <a:prstTxWarp prst="textNoShape">
              <a:avLst/>
            </a:prstTxWarp>
          </a:bodyPr>
          <a:lstStyle/>
          <a:p>
            <a:endParaRPr lang="en-US" sz="6400"/>
          </a:p>
        </p:txBody>
      </p:sp>
      <p:sp>
        <p:nvSpPr>
          <p:cNvPr id="25" name="Freeform 6"/>
          <p:cNvSpPr>
            <a:spLocks/>
          </p:cNvSpPr>
          <p:nvPr/>
        </p:nvSpPr>
        <p:spPr bwMode="auto">
          <a:xfrm>
            <a:off x="5664203" y="8813802"/>
            <a:ext cx="1769534" cy="1113368"/>
          </a:xfrm>
          <a:custGeom>
            <a:avLst/>
            <a:gdLst>
              <a:gd name="T0" fmla="*/ 809 w 834"/>
              <a:gd name="T1" fmla="*/ 308 h 524"/>
              <a:gd name="T2" fmla="*/ 809 w 834"/>
              <a:gd name="T3" fmla="*/ 308 h 524"/>
              <a:gd name="T4" fmla="*/ 0 w 834"/>
              <a:gd name="T5" fmla="*/ 46 h 524"/>
              <a:gd name="T6" fmla="*/ 0 w 834"/>
              <a:gd name="T7" fmla="*/ 61 h 524"/>
              <a:gd name="T8" fmla="*/ 834 w 834"/>
              <a:gd name="T9" fmla="*/ 524 h 524"/>
              <a:gd name="T10" fmla="*/ 809 w 834"/>
              <a:gd name="T11" fmla="*/ 308 h 524"/>
            </a:gdLst>
            <a:ahLst/>
            <a:cxnLst>
              <a:cxn ang="0">
                <a:pos x="T0" y="T1"/>
              </a:cxn>
              <a:cxn ang="0">
                <a:pos x="T2" y="T3"/>
              </a:cxn>
              <a:cxn ang="0">
                <a:pos x="T4" y="T5"/>
              </a:cxn>
              <a:cxn ang="0">
                <a:pos x="T6" y="T7"/>
              </a:cxn>
              <a:cxn ang="0">
                <a:pos x="T8" y="T9"/>
              </a:cxn>
              <a:cxn ang="0">
                <a:pos x="T10" y="T11"/>
              </a:cxn>
            </a:cxnLst>
            <a:rect l="0" t="0" r="r" b="b"/>
            <a:pathLst>
              <a:path w="834" h="524">
                <a:moveTo>
                  <a:pt x="809" y="308"/>
                </a:moveTo>
                <a:lnTo>
                  <a:pt x="809" y="308"/>
                </a:lnTo>
                <a:cubicBezTo>
                  <a:pt x="614" y="70"/>
                  <a:pt x="222" y="0"/>
                  <a:pt x="0" y="46"/>
                </a:cubicBezTo>
                <a:lnTo>
                  <a:pt x="0" y="61"/>
                </a:lnTo>
                <a:cubicBezTo>
                  <a:pt x="222" y="16"/>
                  <a:pt x="779" y="168"/>
                  <a:pt x="834" y="524"/>
                </a:cubicBezTo>
                <a:lnTo>
                  <a:pt x="809" y="308"/>
                </a:lnTo>
                <a:close/>
              </a:path>
            </a:pathLst>
          </a:custGeom>
          <a:solidFill>
            <a:srgbClr val="A1A1A0"/>
          </a:solidFill>
          <a:ln w="0">
            <a:noFill/>
            <a:prstDash val="solid"/>
            <a:round/>
            <a:headEnd/>
            <a:tailEnd/>
          </a:ln>
        </p:spPr>
        <p:txBody>
          <a:bodyPr vert="horz" wrap="square" lIns="243840" tIns="121920" rIns="243840" bIns="121920" numCol="1" anchor="t" anchorCtr="0" compatLnSpc="1">
            <a:prstTxWarp prst="textNoShape">
              <a:avLst/>
            </a:prstTxWarp>
          </a:bodyPr>
          <a:lstStyle/>
          <a:p>
            <a:endParaRPr lang="en-US" sz="6400"/>
          </a:p>
        </p:txBody>
      </p:sp>
      <p:sp>
        <p:nvSpPr>
          <p:cNvPr id="26" name="Freeform 7"/>
          <p:cNvSpPr>
            <a:spLocks/>
          </p:cNvSpPr>
          <p:nvPr/>
        </p:nvSpPr>
        <p:spPr bwMode="auto">
          <a:xfrm>
            <a:off x="9258301" y="8348134"/>
            <a:ext cx="1892298" cy="1092200"/>
          </a:xfrm>
          <a:custGeom>
            <a:avLst/>
            <a:gdLst>
              <a:gd name="T0" fmla="*/ 56 w 893"/>
              <a:gd name="T1" fmla="*/ 277 h 515"/>
              <a:gd name="T2" fmla="*/ 56 w 893"/>
              <a:gd name="T3" fmla="*/ 277 h 515"/>
              <a:gd name="T4" fmla="*/ 893 w 893"/>
              <a:gd name="T5" fmla="*/ 29 h 515"/>
              <a:gd name="T6" fmla="*/ 893 w 893"/>
              <a:gd name="T7" fmla="*/ 46 h 515"/>
              <a:gd name="T8" fmla="*/ 0 w 893"/>
              <a:gd name="T9" fmla="*/ 515 h 515"/>
              <a:gd name="T10" fmla="*/ 56 w 893"/>
              <a:gd name="T11" fmla="*/ 277 h 515"/>
            </a:gdLst>
            <a:ahLst/>
            <a:cxnLst>
              <a:cxn ang="0">
                <a:pos x="T0" y="T1"/>
              </a:cxn>
              <a:cxn ang="0">
                <a:pos x="T2" y="T3"/>
              </a:cxn>
              <a:cxn ang="0">
                <a:pos x="T4" y="T5"/>
              </a:cxn>
              <a:cxn ang="0">
                <a:pos x="T6" y="T7"/>
              </a:cxn>
              <a:cxn ang="0">
                <a:pos x="T8" y="T9"/>
              </a:cxn>
              <a:cxn ang="0">
                <a:pos x="T10" y="T11"/>
              </a:cxn>
            </a:cxnLst>
            <a:rect l="0" t="0" r="r" b="b"/>
            <a:pathLst>
              <a:path w="893" h="515">
                <a:moveTo>
                  <a:pt x="56" y="277"/>
                </a:moveTo>
                <a:lnTo>
                  <a:pt x="56" y="277"/>
                </a:lnTo>
                <a:cubicBezTo>
                  <a:pt x="302" y="59"/>
                  <a:pt x="641" y="1"/>
                  <a:pt x="893" y="29"/>
                </a:cubicBezTo>
                <a:lnTo>
                  <a:pt x="893" y="46"/>
                </a:lnTo>
                <a:cubicBezTo>
                  <a:pt x="671" y="0"/>
                  <a:pt x="56" y="159"/>
                  <a:pt x="0" y="515"/>
                </a:cubicBezTo>
                <a:lnTo>
                  <a:pt x="56" y="277"/>
                </a:lnTo>
                <a:close/>
              </a:path>
            </a:pathLst>
          </a:custGeom>
          <a:solidFill>
            <a:srgbClr val="C0BFBD"/>
          </a:solidFill>
          <a:ln w="0">
            <a:noFill/>
            <a:prstDash val="solid"/>
            <a:round/>
            <a:headEnd/>
            <a:tailEnd/>
          </a:ln>
        </p:spPr>
        <p:txBody>
          <a:bodyPr vert="horz" wrap="square" lIns="243840" tIns="121920" rIns="243840" bIns="121920" numCol="1" anchor="t" anchorCtr="0" compatLnSpc="1">
            <a:prstTxWarp prst="textNoShape">
              <a:avLst/>
            </a:prstTxWarp>
          </a:bodyPr>
          <a:lstStyle/>
          <a:p>
            <a:endParaRPr lang="en-US" sz="6400"/>
          </a:p>
        </p:txBody>
      </p:sp>
      <p:sp>
        <p:nvSpPr>
          <p:cNvPr id="44" name="Freeform 8"/>
          <p:cNvSpPr>
            <a:spLocks/>
          </p:cNvSpPr>
          <p:nvPr/>
        </p:nvSpPr>
        <p:spPr bwMode="auto">
          <a:xfrm>
            <a:off x="8674101" y="5719237"/>
            <a:ext cx="1507066" cy="1485902"/>
          </a:xfrm>
          <a:custGeom>
            <a:avLst/>
            <a:gdLst>
              <a:gd name="T0" fmla="*/ 22 w 711"/>
              <a:gd name="T1" fmla="*/ 480 h 700"/>
              <a:gd name="T2" fmla="*/ 22 w 711"/>
              <a:gd name="T3" fmla="*/ 480 h 700"/>
              <a:gd name="T4" fmla="*/ 711 w 711"/>
              <a:gd name="T5" fmla="*/ 0 h 700"/>
              <a:gd name="T6" fmla="*/ 711 w 711"/>
              <a:gd name="T7" fmla="*/ 16 h 700"/>
              <a:gd name="T8" fmla="*/ 0 w 711"/>
              <a:gd name="T9" fmla="*/ 700 h 700"/>
              <a:gd name="T10" fmla="*/ 22 w 711"/>
              <a:gd name="T11" fmla="*/ 480 h 700"/>
            </a:gdLst>
            <a:ahLst/>
            <a:cxnLst>
              <a:cxn ang="0">
                <a:pos x="T0" y="T1"/>
              </a:cxn>
              <a:cxn ang="0">
                <a:pos x="T2" y="T3"/>
              </a:cxn>
              <a:cxn ang="0">
                <a:pos x="T4" y="T5"/>
              </a:cxn>
              <a:cxn ang="0">
                <a:pos x="T6" y="T7"/>
              </a:cxn>
              <a:cxn ang="0">
                <a:pos x="T8" y="T9"/>
              </a:cxn>
              <a:cxn ang="0">
                <a:pos x="T10" y="T11"/>
              </a:cxn>
            </a:cxnLst>
            <a:rect l="0" t="0" r="r" b="b"/>
            <a:pathLst>
              <a:path w="711" h="700">
                <a:moveTo>
                  <a:pt x="22" y="480"/>
                </a:moveTo>
                <a:lnTo>
                  <a:pt x="22" y="480"/>
                </a:lnTo>
                <a:cubicBezTo>
                  <a:pt x="122" y="259"/>
                  <a:pt x="454" y="71"/>
                  <a:pt x="711" y="0"/>
                </a:cubicBezTo>
                <a:lnTo>
                  <a:pt x="711" y="16"/>
                </a:lnTo>
                <a:cubicBezTo>
                  <a:pt x="454" y="86"/>
                  <a:pt x="55" y="345"/>
                  <a:pt x="0" y="700"/>
                </a:cubicBezTo>
                <a:lnTo>
                  <a:pt x="22" y="480"/>
                </a:lnTo>
                <a:close/>
              </a:path>
            </a:pathLst>
          </a:custGeom>
          <a:solidFill>
            <a:srgbClr val="A7A7A6"/>
          </a:solidFill>
          <a:ln w="0">
            <a:noFill/>
            <a:prstDash val="solid"/>
            <a:round/>
            <a:headEnd/>
            <a:tailEnd/>
          </a:ln>
        </p:spPr>
        <p:txBody>
          <a:bodyPr vert="horz" wrap="square" lIns="243840" tIns="121920" rIns="243840" bIns="121920" numCol="1" anchor="t" anchorCtr="0" compatLnSpc="1">
            <a:prstTxWarp prst="textNoShape">
              <a:avLst/>
            </a:prstTxWarp>
          </a:bodyPr>
          <a:lstStyle/>
          <a:p>
            <a:endParaRPr lang="en-US" sz="6400"/>
          </a:p>
        </p:txBody>
      </p:sp>
      <p:sp>
        <p:nvSpPr>
          <p:cNvPr id="62" name="Freeform 9"/>
          <p:cNvSpPr>
            <a:spLocks/>
          </p:cNvSpPr>
          <p:nvPr/>
        </p:nvSpPr>
        <p:spPr bwMode="auto">
          <a:xfrm>
            <a:off x="5389037" y="4991105"/>
            <a:ext cx="1206498" cy="719666"/>
          </a:xfrm>
          <a:custGeom>
            <a:avLst/>
            <a:gdLst>
              <a:gd name="T0" fmla="*/ 569 w 569"/>
              <a:gd name="T1" fmla="*/ 340 h 340"/>
              <a:gd name="T2" fmla="*/ 569 w 569"/>
              <a:gd name="T3" fmla="*/ 340 h 340"/>
              <a:gd name="T4" fmla="*/ 0 w 569"/>
              <a:gd name="T5" fmla="*/ 16 h 340"/>
              <a:gd name="T6" fmla="*/ 4 w 569"/>
              <a:gd name="T7" fmla="*/ 0 h 340"/>
              <a:gd name="T8" fmla="*/ 504 w 569"/>
              <a:gd name="T9" fmla="*/ 227 h 340"/>
              <a:gd name="T10" fmla="*/ 569 w 569"/>
              <a:gd name="T11" fmla="*/ 340 h 340"/>
            </a:gdLst>
            <a:ahLst/>
            <a:cxnLst>
              <a:cxn ang="0">
                <a:pos x="T0" y="T1"/>
              </a:cxn>
              <a:cxn ang="0">
                <a:pos x="T2" y="T3"/>
              </a:cxn>
              <a:cxn ang="0">
                <a:pos x="T4" y="T5"/>
              </a:cxn>
              <a:cxn ang="0">
                <a:pos x="T6" y="T7"/>
              </a:cxn>
              <a:cxn ang="0">
                <a:pos x="T8" y="T9"/>
              </a:cxn>
              <a:cxn ang="0">
                <a:pos x="T10" y="T11"/>
              </a:cxn>
            </a:cxnLst>
            <a:rect l="0" t="0" r="r" b="b"/>
            <a:pathLst>
              <a:path w="569" h="340">
                <a:moveTo>
                  <a:pt x="569" y="340"/>
                </a:moveTo>
                <a:lnTo>
                  <a:pt x="569" y="340"/>
                </a:lnTo>
                <a:cubicBezTo>
                  <a:pt x="395" y="146"/>
                  <a:pt x="164" y="49"/>
                  <a:pt x="0" y="16"/>
                </a:cubicBezTo>
                <a:lnTo>
                  <a:pt x="4" y="0"/>
                </a:lnTo>
                <a:cubicBezTo>
                  <a:pt x="168" y="34"/>
                  <a:pt x="385" y="113"/>
                  <a:pt x="504" y="227"/>
                </a:cubicBezTo>
                <a:lnTo>
                  <a:pt x="569" y="340"/>
                </a:lnTo>
                <a:close/>
              </a:path>
            </a:pathLst>
          </a:custGeom>
          <a:solidFill>
            <a:srgbClr val="BEBDBB"/>
          </a:solidFill>
          <a:ln w="0">
            <a:noFill/>
            <a:prstDash val="solid"/>
            <a:round/>
            <a:headEnd/>
            <a:tailEnd/>
          </a:ln>
        </p:spPr>
        <p:txBody>
          <a:bodyPr vert="horz" wrap="square" lIns="243840" tIns="121920" rIns="243840" bIns="121920" numCol="1" anchor="t" anchorCtr="0" compatLnSpc="1">
            <a:prstTxWarp prst="textNoShape">
              <a:avLst/>
            </a:prstTxWarp>
          </a:bodyPr>
          <a:lstStyle/>
          <a:p>
            <a:endParaRPr lang="en-US" sz="6400"/>
          </a:p>
        </p:txBody>
      </p:sp>
      <p:sp>
        <p:nvSpPr>
          <p:cNvPr id="63" name="Freeform 10"/>
          <p:cNvSpPr>
            <a:spLocks/>
          </p:cNvSpPr>
          <p:nvPr/>
        </p:nvSpPr>
        <p:spPr bwMode="auto">
          <a:xfrm>
            <a:off x="7814735" y="6083303"/>
            <a:ext cx="630766" cy="1562102"/>
          </a:xfrm>
          <a:custGeom>
            <a:avLst/>
            <a:gdLst>
              <a:gd name="T0" fmla="*/ 271 w 297"/>
              <a:gd name="T1" fmla="*/ 737 h 737"/>
              <a:gd name="T2" fmla="*/ 271 w 297"/>
              <a:gd name="T3" fmla="*/ 737 h 737"/>
              <a:gd name="T4" fmla="*/ 0 w 297"/>
              <a:gd name="T5" fmla="*/ 7 h 737"/>
              <a:gd name="T6" fmla="*/ 16 w 297"/>
              <a:gd name="T7" fmla="*/ 0 h 737"/>
              <a:gd name="T8" fmla="*/ 297 w 297"/>
              <a:gd name="T9" fmla="*/ 549 h 737"/>
              <a:gd name="T10" fmla="*/ 271 w 297"/>
              <a:gd name="T11" fmla="*/ 737 h 737"/>
            </a:gdLst>
            <a:ahLst/>
            <a:cxnLst>
              <a:cxn ang="0">
                <a:pos x="T0" y="T1"/>
              </a:cxn>
              <a:cxn ang="0">
                <a:pos x="T2" y="T3"/>
              </a:cxn>
              <a:cxn ang="0">
                <a:pos x="T4" y="T5"/>
              </a:cxn>
              <a:cxn ang="0">
                <a:pos x="T6" y="T7"/>
              </a:cxn>
              <a:cxn ang="0">
                <a:pos x="T8" y="T9"/>
              </a:cxn>
              <a:cxn ang="0">
                <a:pos x="T10" y="T11"/>
              </a:cxn>
            </a:cxnLst>
            <a:rect l="0" t="0" r="r" b="b"/>
            <a:pathLst>
              <a:path w="297" h="737">
                <a:moveTo>
                  <a:pt x="271" y="737"/>
                </a:moveTo>
                <a:lnTo>
                  <a:pt x="271" y="737"/>
                </a:lnTo>
                <a:cubicBezTo>
                  <a:pt x="289" y="476"/>
                  <a:pt x="90" y="149"/>
                  <a:pt x="0" y="7"/>
                </a:cubicBezTo>
                <a:lnTo>
                  <a:pt x="16" y="0"/>
                </a:lnTo>
                <a:cubicBezTo>
                  <a:pt x="95" y="96"/>
                  <a:pt x="256" y="350"/>
                  <a:pt x="297" y="549"/>
                </a:cubicBezTo>
                <a:lnTo>
                  <a:pt x="271" y="737"/>
                </a:lnTo>
                <a:close/>
              </a:path>
            </a:pathLst>
          </a:custGeom>
          <a:solidFill>
            <a:srgbClr val="A7A7A6"/>
          </a:solidFill>
          <a:ln w="0">
            <a:noFill/>
            <a:prstDash val="solid"/>
            <a:round/>
            <a:headEnd/>
            <a:tailEnd/>
          </a:ln>
        </p:spPr>
        <p:txBody>
          <a:bodyPr vert="horz" wrap="square" lIns="243840" tIns="121920" rIns="243840" bIns="121920" numCol="1" anchor="t" anchorCtr="0" compatLnSpc="1">
            <a:prstTxWarp prst="textNoShape">
              <a:avLst/>
            </a:prstTxWarp>
          </a:bodyPr>
          <a:lstStyle/>
          <a:p>
            <a:endParaRPr lang="en-US" sz="6400"/>
          </a:p>
        </p:txBody>
      </p:sp>
      <p:sp>
        <p:nvSpPr>
          <p:cNvPr id="65" name="Freeform 11"/>
          <p:cNvSpPr>
            <a:spLocks/>
          </p:cNvSpPr>
          <p:nvPr/>
        </p:nvSpPr>
        <p:spPr bwMode="auto">
          <a:xfrm>
            <a:off x="8657167" y="6642103"/>
            <a:ext cx="3031066" cy="7217834"/>
          </a:xfrm>
          <a:custGeom>
            <a:avLst/>
            <a:gdLst>
              <a:gd name="T0" fmla="*/ 1428 w 1428"/>
              <a:gd name="T1" fmla="*/ 20 h 3404"/>
              <a:gd name="T2" fmla="*/ 1428 w 1428"/>
              <a:gd name="T3" fmla="*/ 20 h 3404"/>
              <a:gd name="T4" fmla="*/ 1424 w 1428"/>
              <a:gd name="T5" fmla="*/ 0 h 3404"/>
              <a:gd name="T6" fmla="*/ 5 w 1428"/>
              <a:gd name="T7" fmla="*/ 2133 h 3404"/>
              <a:gd name="T8" fmla="*/ 27 w 1428"/>
              <a:gd name="T9" fmla="*/ 3404 h 3404"/>
              <a:gd name="T10" fmla="*/ 439 w 1428"/>
              <a:gd name="T11" fmla="*/ 3404 h 3404"/>
              <a:gd name="T12" fmla="*/ 1428 w 1428"/>
              <a:gd name="T13" fmla="*/ 20 h 3404"/>
            </a:gdLst>
            <a:ahLst/>
            <a:cxnLst>
              <a:cxn ang="0">
                <a:pos x="T0" y="T1"/>
              </a:cxn>
              <a:cxn ang="0">
                <a:pos x="T2" y="T3"/>
              </a:cxn>
              <a:cxn ang="0">
                <a:pos x="T4" y="T5"/>
              </a:cxn>
              <a:cxn ang="0">
                <a:pos x="T6" y="T7"/>
              </a:cxn>
              <a:cxn ang="0">
                <a:pos x="T8" y="T9"/>
              </a:cxn>
              <a:cxn ang="0">
                <a:pos x="T10" y="T11"/>
              </a:cxn>
              <a:cxn ang="0">
                <a:pos x="T12" y="T13"/>
              </a:cxn>
            </a:cxnLst>
            <a:rect l="0" t="0" r="r" b="b"/>
            <a:pathLst>
              <a:path w="1428" h="3404">
                <a:moveTo>
                  <a:pt x="1428" y="20"/>
                </a:moveTo>
                <a:lnTo>
                  <a:pt x="1428" y="20"/>
                </a:lnTo>
                <a:lnTo>
                  <a:pt x="1424" y="0"/>
                </a:lnTo>
                <a:cubicBezTo>
                  <a:pt x="689" y="317"/>
                  <a:pt x="108" y="609"/>
                  <a:pt x="5" y="2133"/>
                </a:cubicBezTo>
                <a:cubicBezTo>
                  <a:pt x="17" y="2509"/>
                  <a:pt x="4" y="2931"/>
                  <a:pt x="27" y="3404"/>
                </a:cubicBezTo>
                <a:lnTo>
                  <a:pt x="439" y="3404"/>
                </a:lnTo>
                <a:cubicBezTo>
                  <a:pt x="0" y="1015"/>
                  <a:pt x="391" y="555"/>
                  <a:pt x="1428" y="20"/>
                </a:cubicBezTo>
                <a:close/>
              </a:path>
            </a:pathLst>
          </a:custGeom>
          <a:solidFill>
            <a:srgbClr val="C0BFBD"/>
          </a:solidFill>
          <a:ln w="0">
            <a:noFill/>
            <a:prstDash val="solid"/>
            <a:round/>
            <a:headEnd/>
            <a:tailEnd/>
          </a:ln>
        </p:spPr>
        <p:txBody>
          <a:bodyPr vert="horz" wrap="square" lIns="243840" tIns="121920" rIns="243840" bIns="121920" numCol="1" anchor="t" anchorCtr="0" compatLnSpc="1">
            <a:prstTxWarp prst="textNoShape">
              <a:avLst/>
            </a:prstTxWarp>
          </a:bodyPr>
          <a:lstStyle/>
          <a:p>
            <a:endParaRPr lang="en-US" sz="6400"/>
          </a:p>
        </p:txBody>
      </p:sp>
      <p:sp>
        <p:nvSpPr>
          <p:cNvPr id="78" name="Freeform 12"/>
          <p:cNvSpPr>
            <a:spLocks/>
          </p:cNvSpPr>
          <p:nvPr/>
        </p:nvSpPr>
        <p:spPr bwMode="auto">
          <a:xfrm>
            <a:off x="5071534" y="3725334"/>
            <a:ext cx="3403600" cy="10134600"/>
          </a:xfrm>
          <a:custGeom>
            <a:avLst/>
            <a:gdLst>
              <a:gd name="T0" fmla="*/ 1476 w 1605"/>
              <a:gd name="T1" fmla="*/ 2663 h 4779"/>
              <a:gd name="T2" fmla="*/ 1476 w 1605"/>
              <a:gd name="T3" fmla="*/ 2663 h 4779"/>
              <a:gd name="T4" fmla="*/ 11 w 1605"/>
              <a:gd name="T5" fmla="*/ 0 h 4779"/>
              <a:gd name="T6" fmla="*/ 0 w 1605"/>
              <a:gd name="T7" fmla="*/ 23 h 4779"/>
              <a:gd name="T8" fmla="*/ 1155 w 1605"/>
              <a:gd name="T9" fmla="*/ 4779 h 4779"/>
              <a:gd name="T10" fmla="*/ 1485 w 1605"/>
              <a:gd name="T11" fmla="*/ 4779 h 4779"/>
              <a:gd name="T12" fmla="*/ 1476 w 1605"/>
              <a:gd name="T13" fmla="*/ 2663 h 4779"/>
            </a:gdLst>
            <a:ahLst/>
            <a:cxnLst>
              <a:cxn ang="0">
                <a:pos x="T0" y="T1"/>
              </a:cxn>
              <a:cxn ang="0">
                <a:pos x="T2" y="T3"/>
              </a:cxn>
              <a:cxn ang="0">
                <a:pos x="T4" y="T5"/>
              </a:cxn>
              <a:cxn ang="0">
                <a:pos x="T6" y="T7"/>
              </a:cxn>
              <a:cxn ang="0">
                <a:pos x="T8" y="T9"/>
              </a:cxn>
              <a:cxn ang="0">
                <a:pos x="T10" y="T11"/>
              </a:cxn>
              <a:cxn ang="0">
                <a:pos x="T12" y="T13"/>
              </a:cxn>
            </a:cxnLst>
            <a:rect l="0" t="0" r="r" b="b"/>
            <a:pathLst>
              <a:path w="1605" h="4779">
                <a:moveTo>
                  <a:pt x="1476" y="2663"/>
                </a:moveTo>
                <a:lnTo>
                  <a:pt x="1476" y="2663"/>
                </a:lnTo>
                <a:cubicBezTo>
                  <a:pt x="1240" y="1368"/>
                  <a:pt x="634" y="584"/>
                  <a:pt x="11" y="0"/>
                </a:cubicBezTo>
                <a:lnTo>
                  <a:pt x="0" y="23"/>
                </a:lnTo>
                <a:cubicBezTo>
                  <a:pt x="796" y="759"/>
                  <a:pt x="1605" y="2256"/>
                  <a:pt x="1155" y="4779"/>
                </a:cubicBezTo>
                <a:lnTo>
                  <a:pt x="1485" y="4779"/>
                </a:lnTo>
                <a:cubicBezTo>
                  <a:pt x="1543" y="3622"/>
                  <a:pt x="1478" y="2686"/>
                  <a:pt x="1476" y="2663"/>
                </a:cubicBezTo>
                <a:close/>
              </a:path>
            </a:pathLst>
          </a:custGeom>
          <a:solidFill>
            <a:srgbClr val="BEBDBB"/>
          </a:solidFill>
          <a:ln w="0">
            <a:noFill/>
            <a:prstDash val="solid"/>
            <a:round/>
            <a:headEnd/>
            <a:tailEnd/>
          </a:ln>
        </p:spPr>
        <p:txBody>
          <a:bodyPr vert="horz" wrap="square" lIns="243840" tIns="121920" rIns="243840" bIns="121920" numCol="1" anchor="t" anchorCtr="0" compatLnSpc="1">
            <a:prstTxWarp prst="textNoShape">
              <a:avLst/>
            </a:prstTxWarp>
          </a:bodyPr>
          <a:lstStyle/>
          <a:p>
            <a:endParaRPr lang="en-US" sz="6400"/>
          </a:p>
        </p:txBody>
      </p:sp>
      <p:sp>
        <p:nvSpPr>
          <p:cNvPr id="79" name="Freeform 13"/>
          <p:cNvSpPr>
            <a:spLocks/>
          </p:cNvSpPr>
          <p:nvPr/>
        </p:nvSpPr>
        <p:spPr bwMode="auto">
          <a:xfrm>
            <a:off x="4279902" y="7264402"/>
            <a:ext cx="4174064" cy="6599768"/>
          </a:xfrm>
          <a:custGeom>
            <a:avLst/>
            <a:gdLst>
              <a:gd name="T0" fmla="*/ 0 w 1968"/>
              <a:gd name="T1" fmla="*/ 0 h 3111"/>
              <a:gd name="T2" fmla="*/ 0 w 1968"/>
              <a:gd name="T3" fmla="*/ 0 h 3111"/>
              <a:gd name="T4" fmla="*/ 0 w 1968"/>
              <a:gd name="T5" fmla="*/ 19 h 3111"/>
              <a:gd name="T6" fmla="*/ 1200 w 1968"/>
              <a:gd name="T7" fmla="*/ 3111 h 3111"/>
              <a:gd name="T8" fmla="*/ 1564 w 1968"/>
              <a:gd name="T9" fmla="*/ 3111 h 3111"/>
              <a:gd name="T10" fmla="*/ 0 w 1968"/>
              <a:gd name="T11" fmla="*/ 0 h 3111"/>
            </a:gdLst>
            <a:ahLst/>
            <a:cxnLst>
              <a:cxn ang="0">
                <a:pos x="T0" y="T1"/>
              </a:cxn>
              <a:cxn ang="0">
                <a:pos x="T2" y="T3"/>
              </a:cxn>
              <a:cxn ang="0">
                <a:pos x="T4" y="T5"/>
              </a:cxn>
              <a:cxn ang="0">
                <a:pos x="T6" y="T7"/>
              </a:cxn>
              <a:cxn ang="0">
                <a:pos x="T8" y="T9"/>
              </a:cxn>
              <a:cxn ang="0">
                <a:pos x="T10" y="T11"/>
              </a:cxn>
            </a:cxnLst>
            <a:rect l="0" t="0" r="r" b="b"/>
            <a:pathLst>
              <a:path w="1968" h="3111">
                <a:moveTo>
                  <a:pt x="0" y="0"/>
                </a:moveTo>
                <a:lnTo>
                  <a:pt x="0" y="0"/>
                </a:lnTo>
                <a:lnTo>
                  <a:pt x="0" y="19"/>
                </a:lnTo>
                <a:cubicBezTo>
                  <a:pt x="1295" y="108"/>
                  <a:pt x="1861" y="645"/>
                  <a:pt x="1200" y="3111"/>
                </a:cubicBezTo>
                <a:lnTo>
                  <a:pt x="1564" y="3111"/>
                </a:lnTo>
                <a:cubicBezTo>
                  <a:pt x="1968" y="558"/>
                  <a:pt x="1356" y="27"/>
                  <a:pt x="0" y="0"/>
                </a:cubicBezTo>
                <a:close/>
              </a:path>
            </a:pathLst>
          </a:custGeom>
          <a:solidFill>
            <a:srgbClr val="A1A1A0"/>
          </a:solidFill>
          <a:ln w="0">
            <a:noFill/>
            <a:prstDash val="solid"/>
            <a:round/>
            <a:headEnd/>
            <a:tailEnd/>
          </a:ln>
        </p:spPr>
        <p:txBody>
          <a:bodyPr vert="horz" wrap="square" lIns="243840" tIns="121920" rIns="243840" bIns="121920" numCol="1" anchor="t" anchorCtr="0" compatLnSpc="1">
            <a:prstTxWarp prst="textNoShape">
              <a:avLst/>
            </a:prstTxWarp>
          </a:bodyPr>
          <a:lstStyle/>
          <a:p>
            <a:endParaRPr lang="en-US" sz="6400"/>
          </a:p>
        </p:txBody>
      </p:sp>
    </p:spTree>
    <p:custDataLst>
      <p:tags r:id="rId1"/>
    </p:custDataLst>
    <p:extLst>
      <p:ext uri="{BB962C8B-B14F-4D97-AF65-F5344CB8AC3E}">
        <p14:creationId xmlns:p14="http://schemas.microsoft.com/office/powerpoint/2010/main" val="43853808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down)">
                                          <p:cBhvr>
                                            <p:cTn id="7" dur="500"/>
                                            <p:tgtEl>
                                              <p:spTgt spid="79"/>
                                            </p:tgtEl>
                                          </p:cBhvr>
                                        </p:animEffect>
                                      </p:childTnLst>
                                    </p:cTn>
                                  </p:par>
                                  <p:par>
                                    <p:cTn id="8" presetID="22" presetClass="entr" presetSubtype="4" fill="hold" grpId="0" nodeType="withEffect">
                                      <p:stCondLst>
                                        <p:cond delay="300"/>
                                      </p:stCondLst>
                                      <p:childTnLst>
                                        <p:set>
                                          <p:cBhvr>
                                            <p:cTn id="9" dur="1" fill="hold">
                                              <p:stCondLst>
                                                <p:cond delay="0"/>
                                              </p:stCondLst>
                                            </p:cTn>
                                            <p:tgtEl>
                                              <p:spTgt spid="25"/>
                                            </p:tgtEl>
                                            <p:attrNameLst>
                                              <p:attrName>style.visibility</p:attrName>
                                            </p:attrNameLst>
                                          </p:cBhvr>
                                          <p:to>
                                            <p:strVal val="visible"/>
                                          </p:to>
                                        </p:set>
                                        <p:animEffect transition="in" filter="wipe(down)">
                                          <p:cBhvr>
                                            <p:cTn id="10" dur="300"/>
                                            <p:tgtEl>
                                              <p:spTgt spid="2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8"/>
                                            </p:tgtEl>
                                            <p:attrNameLst>
                                              <p:attrName>style.visibility</p:attrName>
                                            </p:attrNameLst>
                                          </p:cBhvr>
                                          <p:to>
                                            <p:strVal val="visible"/>
                                          </p:to>
                                        </p:set>
                                        <p:animEffect transition="in" filter="wipe(down)">
                                          <p:cBhvr>
                                            <p:cTn id="13" dur="700"/>
                                            <p:tgtEl>
                                              <p:spTgt spid="7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700"/>
                                            <p:tgtEl>
                                              <p:spTgt spid="11"/>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wipe(down)">
                                          <p:cBhvr>
                                            <p:cTn id="19" dur="500"/>
                                            <p:tgtEl>
                                              <p:spTgt spid="65"/>
                                            </p:tgtEl>
                                          </p:cBhvr>
                                        </p:animEffect>
                                      </p:childTnLst>
                                    </p:cTn>
                                  </p:par>
                                  <p:par>
                                    <p:cTn id="20" presetID="22" presetClass="entr" presetSubtype="4" fill="hold" grpId="0" nodeType="withEffect">
                                      <p:stCondLst>
                                        <p:cond delay="200"/>
                                      </p:stCondLst>
                                      <p:childTnLst>
                                        <p:set>
                                          <p:cBhvr>
                                            <p:cTn id="21" dur="1" fill="hold">
                                              <p:stCondLst>
                                                <p:cond delay="0"/>
                                              </p:stCondLst>
                                            </p:cTn>
                                            <p:tgtEl>
                                              <p:spTgt spid="26"/>
                                            </p:tgtEl>
                                            <p:attrNameLst>
                                              <p:attrName>style.visibility</p:attrName>
                                            </p:attrNameLst>
                                          </p:cBhvr>
                                          <p:to>
                                            <p:strVal val="visible"/>
                                          </p:to>
                                        </p:set>
                                        <p:animEffect transition="in" filter="wipe(down)">
                                          <p:cBhvr>
                                            <p:cTn id="22" dur="300"/>
                                            <p:tgtEl>
                                              <p:spTgt spid="26"/>
                                            </p:tgtEl>
                                          </p:cBhvr>
                                        </p:animEffect>
                                      </p:childTnLst>
                                    </p:cTn>
                                  </p:par>
                                  <p:par>
                                    <p:cTn id="23" presetID="22" presetClass="entr" presetSubtype="4" fill="hold" grpId="0" nodeType="withEffect">
                                      <p:stCondLst>
                                        <p:cond delay="400"/>
                                      </p:stCondLst>
                                      <p:childTnLst>
                                        <p:set>
                                          <p:cBhvr>
                                            <p:cTn id="24" dur="1" fill="hold">
                                              <p:stCondLst>
                                                <p:cond delay="0"/>
                                              </p:stCondLst>
                                            </p:cTn>
                                            <p:tgtEl>
                                              <p:spTgt spid="62"/>
                                            </p:tgtEl>
                                            <p:attrNameLst>
                                              <p:attrName>style.visibility</p:attrName>
                                            </p:attrNameLst>
                                          </p:cBhvr>
                                          <p:to>
                                            <p:strVal val="visible"/>
                                          </p:to>
                                        </p:set>
                                        <p:animEffect transition="in" filter="wipe(down)">
                                          <p:cBhvr>
                                            <p:cTn id="25" dur="300"/>
                                            <p:tgtEl>
                                              <p:spTgt spid="62"/>
                                            </p:tgtEl>
                                          </p:cBhvr>
                                        </p:animEffect>
                                      </p:childTnLst>
                                    </p:cTn>
                                  </p:par>
                                  <p:par>
                                    <p:cTn id="26" presetID="22" presetClass="entr" presetSubtype="4" fill="hold" grpId="0" nodeType="withEffect">
                                      <p:stCondLst>
                                        <p:cond delay="500"/>
                                      </p:stCondLst>
                                      <p:childTnLst>
                                        <p:set>
                                          <p:cBhvr>
                                            <p:cTn id="27" dur="1" fill="hold">
                                              <p:stCondLst>
                                                <p:cond delay="0"/>
                                              </p:stCondLst>
                                            </p:cTn>
                                            <p:tgtEl>
                                              <p:spTgt spid="63"/>
                                            </p:tgtEl>
                                            <p:attrNameLst>
                                              <p:attrName>style.visibility</p:attrName>
                                            </p:attrNameLst>
                                          </p:cBhvr>
                                          <p:to>
                                            <p:strVal val="visible"/>
                                          </p:to>
                                        </p:set>
                                        <p:animEffect transition="in" filter="wipe(down)">
                                          <p:cBhvr>
                                            <p:cTn id="28" dur="300"/>
                                            <p:tgtEl>
                                              <p:spTgt spid="63"/>
                                            </p:tgtEl>
                                          </p:cBhvr>
                                        </p:animEffect>
                                      </p:childTnLst>
                                    </p:cTn>
                                  </p:par>
                                  <p:par>
                                    <p:cTn id="29" presetID="22" presetClass="entr" presetSubtype="4" fill="hold" grpId="0" nodeType="withEffect">
                                      <p:stCondLst>
                                        <p:cond delay="500"/>
                                      </p:stCondLst>
                                      <p:childTnLst>
                                        <p:set>
                                          <p:cBhvr>
                                            <p:cTn id="30" dur="1" fill="hold">
                                              <p:stCondLst>
                                                <p:cond delay="0"/>
                                              </p:stCondLst>
                                            </p:cTn>
                                            <p:tgtEl>
                                              <p:spTgt spid="44"/>
                                            </p:tgtEl>
                                            <p:attrNameLst>
                                              <p:attrName>style.visibility</p:attrName>
                                            </p:attrNameLst>
                                          </p:cBhvr>
                                          <p:to>
                                            <p:strVal val="visible"/>
                                          </p:to>
                                        </p:set>
                                        <p:animEffect transition="in" filter="wipe(down)">
                                          <p:cBhvr>
                                            <p:cTn id="31" dur="300"/>
                                            <p:tgtEl>
                                              <p:spTgt spid="44"/>
                                            </p:tgtEl>
                                          </p:cBhvr>
                                        </p:animEffect>
                                      </p:childTnLst>
                                    </p:cTn>
                                  </p:par>
                                  <p:par>
                                    <p:cTn id="32" presetID="10"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60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70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par>
                                    <p:cTn id="44" presetID="10" presetClass="entr" presetSubtype="0" fill="hold" grpId="0" nodeType="withEffect">
                                      <p:stCondLst>
                                        <p:cond delay="90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grpId="0" nodeType="withEffect">
                                      <p:stCondLst>
                                        <p:cond delay="80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0" presetClass="entr" presetSubtype="0" fill="hold" grpId="0" nodeType="withEffect">
                                      <p:stCondLst>
                                        <p:cond delay="100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90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80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110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par>
                                    <p:cTn id="62" presetID="10" presetClass="entr" presetSubtype="0" fill="hold" nodeType="withEffect">
                                      <p:stCondLst>
                                        <p:cond delay="1200"/>
                                      </p:stCondLst>
                                      <p:childTnLst>
                                        <p:set>
                                          <p:cBhvr>
                                            <p:cTn id="63" dur="1" fill="hold">
                                              <p:stCondLst>
                                                <p:cond delay="0"/>
                                              </p:stCondLst>
                                            </p:cTn>
                                            <p:tgtEl>
                                              <p:spTgt spid="64"/>
                                            </p:tgtEl>
                                            <p:attrNameLst>
                                              <p:attrName>style.visibility</p:attrName>
                                            </p:attrNameLst>
                                          </p:cBhvr>
                                          <p:to>
                                            <p:strVal val="visible"/>
                                          </p:to>
                                        </p:set>
                                        <p:animEffect transition="in" filter="fade">
                                          <p:cBhvr>
                                            <p:cTn id="64" dur="500"/>
                                            <p:tgtEl>
                                              <p:spTgt spid="64"/>
                                            </p:tgtEl>
                                          </p:cBhvr>
                                        </p:animEffect>
                                      </p:childTnLst>
                                    </p:cTn>
                                  </p:par>
                                  <p:par>
                                    <p:cTn id="65" presetID="10" presetClass="entr" presetSubtype="0" fill="hold" grpId="0" nodeType="withEffect">
                                      <p:stCondLst>
                                        <p:cond delay="140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par>
                                    <p:cTn id="68" presetID="10" presetClass="entr" presetSubtype="0" fill="hold" grpId="0" nodeType="withEffect">
                                      <p:stCondLst>
                                        <p:cond delay="1200"/>
                                      </p:stCondLst>
                                      <p:childTnLst>
                                        <p:set>
                                          <p:cBhvr>
                                            <p:cTn id="69" dur="1" fill="hold">
                                              <p:stCondLst>
                                                <p:cond delay="0"/>
                                              </p:stCondLst>
                                            </p:cTn>
                                            <p:tgtEl>
                                              <p:spTgt spid="13"/>
                                            </p:tgtEl>
                                            <p:attrNameLst>
                                              <p:attrName>style.visibility</p:attrName>
                                            </p:attrNameLst>
                                          </p:cBhvr>
                                          <p:to>
                                            <p:strVal val="visible"/>
                                          </p:to>
                                        </p:set>
                                        <p:animEffect transition="in" filter="fade">
                                          <p:cBhvr>
                                            <p:cTn id="70" dur="500"/>
                                            <p:tgtEl>
                                              <p:spTgt spid="13"/>
                                            </p:tgtEl>
                                          </p:cBhvr>
                                        </p:animEffect>
                                      </p:childTnLst>
                                    </p:cTn>
                                  </p:par>
                                  <p:par>
                                    <p:cTn id="71" presetID="10" presetClass="entr" presetSubtype="0" fill="hold" grpId="0" nodeType="withEffect">
                                      <p:stCondLst>
                                        <p:cond delay="80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500"/>
                                            <p:tgtEl>
                                              <p:spTgt spid="14"/>
                                            </p:tgtEl>
                                          </p:cBhvr>
                                        </p:animEffect>
                                      </p:childTnLst>
                                    </p:cTn>
                                  </p:par>
                                  <p:par>
                                    <p:cTn id="74" presetID="10" presetClass="entr" presetSubtype="0" fill="hold" grpId="0" nodeType="withEffect">
                                      <p:stCondLst>
                                        <p:cond delay="500"/>
                                      </p:stCondLst>
                                      <p:childTnLst>
                                        <p:set>
                                          <p:cBhvr>
                                            <p:cTn id="75" dur="1" fill="hold">
                                              <p:stCondLst>
                                                <p:cond delay="0"/>
                                              </p:stCondLst>
                                            </p:cTn>
                                            <p:tgtEl>
                                              <p:spTgt spid="9"/>
                                            </p:tgtEl>
                                            <p:attrNameLst>
                                              <p:attrName>style.visibility</p:attrName>
                                            </p:attrNameLst>
                                          </p:cBhvr>
                                          <p:to>
                                            <p:strVal val="visible"/>
                                          </p:to>
                                        </p:set>
                                        <p:animEffect transition="in" filter="fade">
                                          <p:cBhvr>
                                            <p:cTn id="76" dur="500"/>
                                            <p:tgtEl>
                                              <p:spTgt spid="9"/>
                                            </p:tgtEl>
                                          </p:cBhvr>
                                        </p:animEffect>
                                      </p:childTnLst>
                                    </p:cTn>
                                  </p:par>
                                  <p:par>
                                    <p:cTn id="77" presetID="10" presetClass="entr" presetSubtype="0" fill="hold" grpId="0" nodeType="withEffect">
                                      <p:stCondLst>
                                        <p:cond delay="900"/>
                                      </p:stCondLst>
                                      <p:childTnLst>
                                        <p:set>
                                          <p:cBhvr>
                                            <p:cTn id="78" dur="1" fill="hold">
                                              <p:stCondLst>
                                                <p:cond delay="0"/>
                                              </p:stCondLst>
                                            </p:cTn>
                                            <p:tgtEl>
                                              <p:spTgt spid="7"/>
                                            </p:tgtEl>
                                            <p:attrNameLst>
                                              <p:attrName>style.visibility</p:attrName>
                                            </p:attrNameLst>
                                          </p:cBhvr>
                                          <p:to>
                                            <p:strVal val="visible"/>
                                          </p:to>
                                        </p:set>
                                        <p:animEffect transition="in" filter="fade">
                                          <p:cBhvr>
                                            <p:cTn id="79" dur="500"/>
                                            <p:tgtEl>
                                              <p:spTgt spid="7"/>
                                            </p:tgtEl>
                                          </p:cBhvr>
                                        </p:animEffect>
                                      </p:childTnLst>
                                    </p:cTn>
                                  </p:par>
                                  <p:par>
                                    <p:cTn id="80" presetID="10" presetClass="entr" presetSubtype="0" fill="hold" grpId="0" nodeType="withEffect">
                                      <p:stCondLst>
                                        <p:cond delay="1100"/>
                                      </p:stCondLst>
                                      <p:childTnLst>
                                        <p:set>
                                          <p:cBhvr>
                                            <p:cTn id="81" dur="1" fill="hold">
                                              <p:stCondLst>
                                                <p:cond delay="0"/>
                                              </p:stCondLst>
                                            </p:cTn>
                                            <p:tgtEl>
                                              <p:spTgt spid="8"/>
                                            </p:tgtEl>
                                            <p:attrNameLst>
                                              <p:attrName>style.visibility</p:attrName>
                                            </p:attrNameLst>
                                          </p:cBhvr>
                                          <p:to>
                                            <p:strVal val="visible"/>
                                          </p:to>
                                        </p:set>
                                        <p:animEffect transition="in" filter="fade">
                                          <p:cBhvr>
                                            <p:cTn id="82" dur="500"/>
                                            <p:tgtEl>
                                              <p:spTgt spid="8"/>
                                            </p:tgtEl>
                                          </p:cBhvr>
                                        </p:animEffect>
                                      </p:childTnLst>
                                    </p:cTn>
                                  </p:par>
                                  <p:par>
                                    <p:cTn id="83" presetID="10" presetClass="entr" presetSubtype="0" fill="hold" grpId="0" nodeType="withEffect">
                                      <p:stCondLst>
                                        <p:cond delay="1300"/>
                                      </p:stCondLst>
                                      <p:childTnLst>
                                        <p:set>
                                          <p:cBhvr>
                                            <p:cTn id="84" dur="1" fill="hold">
                                              <p:stCondLst>
                                                <p:cond delay="0"/>
                                              </p:stCondLst>
                                            </p:cTn>
                                            <p:tgtEl>
                                              <p:spTgt spid="21"/>
                                            </p:tgtEl>
                                            <p:attrNameLst>
                                              <p:attrName>style.visibility</p:attrName>
                                            </p:attrNameLst>
                                          </p:cBhvr>
                                          <p:to>
                                            <p:strVal val="visible"/>
                                          </p:to>
                                        </p:set>
                                        <p:animEffect transition="in" filter="fade">
                                          <p:cBhvr>
                                            <p:cTn id="85" dur="500"/>
                                            <p:tgtEl>
                                              <p:spTgt spid="21"/>
                                            </p:tgtEl>
                                          </p:cBhvr>
                                        </p:animEffect>
                                      </p:childTnLst>
                                    </p:cTn>
                                  </p:par>
                                  <p:par>
                                    <p:cTn id="86" presetID="10" presetClass="entr" presetSubtype="0" fill="hold" grpId="0" nodeType="withEffect">
                                      <p:stCondLst>
                                        <p:cond delay="1600"/>
                                      </p:stCondLst>
                                      <p:childTnLst>
                                        <p:set>
                                          <p:cBhvr>
                                            <p:cTn id="87" dur="1" fill="hold">
                                              <p:stCondLst>
                                                <p:cond delay="0"/>
                                              </p:stCondLst>
                                            </p:cTn>
                                            <p:tgtEl>
                                              <p:spTgt spid="23"/>
                                            </p:tgtEl>
                                            <p:attrNameLst>
                                              <p:attrName>style.visibility</p:attrName>
                                            </p:attrNameLst>
                                          </p:cBhvr>
                                          <p:to>
                                            <p:strVal val="visible"/>
                                          </p:to>
                                        </p:set>
                                        <p:animEffect transition="in" filter="fade">
                                          <p:cBhvr>
                                            <p:cTn id="88" dur="500"/>
                                            <p:tgtEl>
                                              <p:spTgt spid="23"/>
                                            </p:tgtEl>
                                          </p:cBhvr>
                                        </p:animEffect>
                                      </p:childTnLst>
                                    </p:cTn>
                                  </p:par>
                                  <p:par>
                                    <p:cTn id="89" presetID="2" presetClass="entr" presetSubtype="1" fill="hold" nodeType="withEffect" p14:presetBounceEnd="70588">
                                      <p:stCondLst>
                                        <p:cond delay="1000"/>
                                      </p:stCondLst>
                                      <p:childTnLst>
                                        <p:set>
                                          <p:cBhvr>
                                            <p:cTn id="90" dur="1" fill="hold">
                                              <p:stCondLst>
                                                <p:cond delay="0"/>
                                              </p:stCondLst>
                                            </p:cTn>
                                            <p:tgtEl>
                                              <p:spTgt spid="80"/>
                                            </p:tgtEl>
                                            <p:attrNameLst>
                                              <p:attrName>style.visibility</p:attrName>
                                            </p:attrNameLst>
                                          </p:cBhvr>
                                          <p:to>
                                            <p:strVal val="visible"/>
                                          </p:to>
                                        </p:set>
                                        <p:anim calcmode="lin" valueType="num" p14:bounceEnd="70588">
                                          <p:cBhvr additive="base">
                                            <p:cTn id="91" dur="1000" fill="hold"/>
                                            <p:tgtEl>
                                              <p:spTgt spid="80"/>
                                            </p:tgtEl>
                                            <p:attrNameLst>
                                              <p:attrName>ppt_x</p:attrName>
                                            </p:attrNameLst>
                                          </p:cBhvr>
                                          <p:tavLst>
                                            <p:tav tm="0">
                                              <p:val>
                                                <p:strVal val="#ppt_x"/>
                                              </p:val>
                                            </p:tav>
                                            <p:tav tm="100000">
                                              <p:val>
                                                <p:strVal val="#ppt_x"/>
                                              </p:val>
                                            </p:tav>
                                          </p:tavLst>
                                        </p:anim>
                                        <p:anim calcmode="lin" valueType="num" p14:bounceEnd="70588">
                                          <p:cBhvr additive="base">
                                            <p:cTn id="92" dur="1000" fill="hold"/>
                                            <p:tgtEl>
                                              <p:spTgt spid="80"/>
                                            </p:tgtEl>
                                            <p:attrNameLst>
                                              <p:attrName>ppt_y</p:attrName>
                                            </p:attrNameLst>
                                          </p:cBhvr>
                                          <p:tavLst>
                                            <p:tav tm="0">
                                              <p:val>
                                                <p:strVal val="0-#ppt_h/2"/>
                                              </p:val>
                                            </p:tav>
                                            <p:tav tm="100000">
                                              <p:val>
                                                <p:strVal val="#ppt_y"/>
                                              </p:val>
                                            </p:tav>
                                          </p:tavLst>
                                        </p:anim>
                                      </p:childTnLst>
                                    </p:cTn>
                                  </p:par>
                                  <p:par>
                                    <p:cTn id="93" presetID="2" presetClass="entr" presetSubtype="1" fill="hold" nodeType="withEffect" p14:presetBounceEnd="70588">
                                      <p:stCondLst>
                                        <p:cond delay="1200"/>
                                      </p:stCondLst>
                                      <p:childTnLst>
                                        <p:set>
                                          <p:cBhvr>
                                            <p:cTn id="94" dur="1" fill="hold">
                                              <p:stCondLst>
                                                <p:cond delay="0"/>
                                              </p:stCondLst>
                                            </p:cTn>
                                            <p:tgtEl>
                                              <p:spTgt spid="85"/>
                                            </p:tgtEl>
                                            <p:attrNameLst>
                                              <p:attrName>style.visibility</p:attrName>
                                            </p:attrNameLst>
                                          </p:cBhvr>
                                          <p:to>
                                            <p:strVal val="visible"/>
                                          </p:to>
                                        </p:set>
                                        <p:anim calcmode="lin" valueType="num" p14:bounceEnd="70588">
                                          <p:cBhvr additive="base">
                                            <p:cTn id="95" dur="1100" fill="hold"/>
                                            <p:tgtEl>
                                              <p:spTgt spid="85"/>
                                            </p:tgtEl>
                                            <p:attrNameLst>
                                              <p:attrName>ppt_x</p:attrName>
                                            </p:attrNameLst>
                                          </p:cBhvr>
                                          <p:tavLst>
                                            <p:tav tm="0">
                                              <p:val>
                                                <p:strVal val="#ppt_x"/>
                                              </p:val>
                                            </p:tav>
                                            <p:tav tm="100000">
                                              <p:val>
                                                <p:strVal val="#ppt_x"/>
                                              </p:val>
                                            </p:tav>
                                          </p:tavLst>
                                        </p:anim>
                                        <p:anim calcmode="lin" valueType="num" p14:bounceEnd="70588">
                                          <p:cBhvr additive="base">
                                            <p:cTn id="96" dur="1100" fill="hold"/>
                                            <p:tgtEl>
                                              <p:spTgt spid="85"/>
                                            </p:tgtEl>
                                            <p:attrNameLst>
                                              <p:attrName>ppt_y</p:attrName>
                                            </p:attrNameLst>
                                          </p:cBhvr>
                                          <p:tavLst>
                                            <p:tav tm="0">
                                              <p:val>
                                                <p:strVal val="0-#ppt_h/2"/>
                                              </p:val>
                                            </p:tav>
                                            <p:tav tm="100000">
                                              <p:val>
                                                <p:strVal val="#ppt_y"/>
                                              </p:val>
                                            </p:tav>
                                          </p:tavLst>
                                        </p:anim>
                                      </p:childTnLst>
                                    </p:cTn>
                                  </p:par>
                                  <p:par>
                                    <p:cTn id="97" presetID="2" presetClass="entr" presetSubtype="1" fill="hold" nodeType="withEffect" p14:presetBounceEnd="70588">
                                      <p:stCondLst>
                                        <p:cond delay="1400"/>
                                      </p:stCondLst>
                                      <p:childTnLst>
                                        <p:set>
                                          <p:cBhvr>
                                            <p:cTn id="98" dur="1" fill="hold">
                                              <p:stCondLst>
                                                <p:cond delay="0"/>
                                              </p:stCondLst>
                                            </p:cTn>
                                            <p:tgtEl>
                                              <p:spTgt spid="88"/>
                                            </p:tgtEl>
                                            <p:attrNameLst>
                                              <p:attrName>style.visibility</p:attrName>
                                            </p:attrNameLst>
                                          </p:cBhvr>
                                          <p:to>
                                            <p:strVal val="visible"/>
                                          </p:to>
                                        </p:set>
                                        <p:anim calcmode="lin" valueType="num" p14:bounceEnd="70588">
                                          <p:cBhvr additive="base">
                                            <p:cTn id="99" dur="1200" fill="hold"/>
                                            <p:tgtEl>
                                              <p:spTgt spid="88"/>
                                            </p:tgtEl>
                                            <p:attrNameLst>
                                              <p:attrName>ppt_x</p:attrName>
                                            </p:attrNameLst>
                                          </p:cBhvr>
                                          <p:tavLst>
                                            <p:tav tm="0">
                                              <p:val>
                                                <p:strVal val="#ppt_x"/>
                                              </p:val>
                                            </p:tav>
                                            <p:tav tm="100000">
                                              <p:val>
                                                <p:strVal val="#ppt_x"/>
                                              </p:val>
                                            </p:tav>
                                          </p:tavLst>
                                        </p:anim>
                                        <p:anim calcmode="lin" valueType="num" p14:bounceEnd="70588">
                                          <p:cBhvr additive="base">
                                            <p:cTn id="100" dur="1200" fill="hold"/>
                                            <p:tgtEl>
                                              <p:spTgt spid="88"/>
                                            </p:tgtEl>
                                            <p:attrNameLst>
                                              <p:attrName>ppt_y</p:attrName>
                                            </p:attrNameLst>
                                          </p:cBhvr>
                                          <p:tavLst>
                                            <p:tav tm="0">
                                              <p:val>
                                                <p:strVal val="0-#ppt_h/2"/>
                                              </p:val>
                                            </p:tav>
                                            <p:tav tm="100000">
                                              <p:val>
                                                <p:strVal val="#ppt_y"/>
                                              </p:val>
                                            </p:tav>
                                          </p:tavLst>
                                        </p:anim>
                                      </p:childTnLst>
                                    </p:cTn>
                                  </p:par>
                                  <p:par>
                                    <p:cTn id="101" presetID="22" presetClass="entr" presetSubtype="1" fill="hold" nodeType="withEffect">
                                      <p:stCondLst>
                                        <p:cond delay="1400"/>
                                      </p:stCondLst>
                                      <p:childTnLst>
                                        <p:set>
                                          <p:cBhvr>
                                            <p:cTn id="102" dur="1" fill="hold">
                                              <p:stCondLst>
                                                <p:cond delay="0"/>
                                              </p:stCondLst>
                                            </p:cTn>
                                            <p:tgtEl>
                                              <p:spTgt spid="86"/>
                                            </p:tgtEl>
                                            <p:attrNameLst>
                                              <p:attrName>style.visibility</p:attrName>
                                            </p:attrNameLst>
                                          </p:cBhvr>
                                          <p:to>
                                            <p:strVal val="visible"/>
                                          </p:to>
                                        </p:set>
                                        <p:animEffect transition="in" filter="wipe(up)">
                                          <p:cBhvr>
                                            <p:cTn id="103" dur="500"/>
                                            <p:tgtEl>
                                              <p:spTgt spid="86"/>
                                            </p:tgtEl>
                                          </p:cBhvr>
                                        </p:animEffect>
                                      </p:childTnLst>
                                    </p:cTn>
                                  </p:par>
                                  <p:par>
                                    <p:cTn id="104" presetID="10" presetClass="entr" presetSubtype="0" fill="hold" grpId="0" nodeType="withEffect">
                                      <p:stCondLst>
                                        <p:cond delay="1600"/>
                                      </p:stCondLst>
                                      <p:childTnLst>
                                        <p:set>
                                          <p:cBhvr>
                                            <p:cTn id="105" dur="1" fill="hold">
                                              <p:stCondLst>
                                                <p:cond delay="0"/>
                                              </p:stCondLst>
                                            </p:cTn>
                                            <p:tgtEl>
                                              <p:spTgt spid="60"/>
                                            </p:tgtEl>
                                            <p:attrNameLst>
                                              <p:attrName>style.visibility</p:attrName>
                                            </p:attrNameLst>
                                          </p:cBhvr>
                                          <p:to>
                                            <p:strVal val="visible"/>
                                          </p:to>
                                        </p:set>
                                        <p:animEffect transition="in" filter="fade">
                                          <p:cBhvr>
                                            <p:cTn id="106" dur="500"/>
                                            <p:tgtEl>
                                              <p:spTgt spid="60"/>
                                            </p:tgtEl>
                                          </p:cBhvr>
                                        </p:animEffect>
                                      </p:childTnLst>
                                    </p:cTn>
                                  </p:par>
                                  <p:par>
                                    <p:cTn id="107" presetID="10" presetClass="entr" presetSubtype="0" fill="hold" grpId="0" nodeType="withEffect">
                                      <p:stCondLst>
                                        <p:cond delay="1800"/>
                                      </p:stCondLst>
                                      <p:childTnLst>
                                        <p:set>
                                          <p:cBhvr>
                                            <p:cTn id="108" dur="1" fill="hold">
                                              <p:stCondLst>
                                                <p:cond delay="0"/>
                                              </p:stCondLst>
                                            </p:cTn>
                                            <p:tgtEl>
                                              <p:spTgt spid="61"/>
                                            </p:tgtEl>
                                            <p:attrNameLst>
                                              <p:attrName>style.visibility</p:attrName>
                                            </p:attrNameLst>
                                          </p:cBhvr>
                                          <p:to>
                                            <p:strVal val="visible"/>
                                          </p:to>
                                        </p:set>
                                        <p:animEffect transition="in" filter="fade">
                                          <p:cBhvr>
                                            <p:cTn id="109" dur="500"/>
                                            <p:tgtEl>
                                              <p:spTgt spid="61"/>
                                            </p:tgtEl>
                                          </p:cBhvr>
                                        </p:animEffect>
                                      </p:childTnLst>
                                    </p:cTn>
                                  </p:par>
                                  <p:par>
                                    <p:cTn id="110" presetID="10" presetClass="entr" presetSubtype="0" fill="hold" grpId="0" nodeType="withEffect">
                                      <p:stCondLst>
                                        <p:cond delay="2100"/>
                                      </p:stCondLst>
                                      <p:childTnLst>
                                        <p:set>
                                          <p:cBhvr>
                                            <p:cTn id="111" dur="1" fill="hold">
                                              <p:stCondLst>
                                                <p:cond delay="0"/>
                                              </p:stCondLst>
                                            </p:cTn>
                                            <p:tgtEl>
                                              <p:spTgt spid="81"/>
                                            </p:tgtEl>
                                            <p:attrNameLst>
                                              <p:attrName>style.visibility</p:attrName>
                                            </p:attrNameLst>
                                          </p:cBhvr>
                                          <p:to>
                                            <p:strVal val="visible"/>
                                          </p:to>
                                        </p:set>
                                        <p:animEffect transition="in" filter="fade">
                                          <p:cBhvr>
                                            <p:cTn id="11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2" grpId="0" animBg="1"/>
          <p:bldP spid="13" grpId="0" animBg="1"/>
          <p:bldP spid="14" grpId="0" animBg="1"/>
          <p:bldP spid="15" grpId="0" animBg="1"/>
          <p:bldP spid="17" grpId="0" animBg="1"/>
          <p:bldP spid="18" grpId="0" animBg="1"/>
          <p:bldP spid="19" grpId="0" animBg="1"/>
          <p:bldP spid="20" grpId="0" animBg="1"/>
          <p:bldP spid="21" grpId="0" animBg="1"/>
          <p:bldP spid="22" grpId="0" animBg="1"/>
          <p:bldP spid="23" grpId="0" animBg="1"/>
          <p:bldP spid="24" grpId="0" animBg="1"/>
          <p:bldP spid="16" grpId="0" animBg="1"/>
          <p:bldP spid="60" grpId="0"/>
          <p:bldP spid="61" grpId="0"/>
          <p:bldP spid="81" grpId="0"/>
          <p:bldP spid="11" grpId="0" animBg="1"/>
          <p:bldP spid="25" grpId="0" animBg="1"/>
          <p:bldP spid="26" grpId="0" animBg="1"/>
          <p:bldP spid="44" grpId="0" animBg="1"/>
          <p:bldP spid="62" grpId="0" animBg="1"/>
          <p:bldP spid="63" grpId="0" animBg="1"/>
          <p:bldP spid="65" grpId="0" animBg="1"/>
          <p:bldP spid="78" grpId="0" animBg="1"/>
          <p:bldP spid="7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down)">
                                          <p:cBhvr>
                                            <p:cTn id="7" dur="500"/>
                                            <p:tgtEl>
                                              <p:spTgt spid="79"/>
                                            </p:tgtEl>
                                          </p:cBhvr>
                                        </p:animEffect>
                                      </p:childTnLst>
                                    </p:cTn>
                                  </p:par>
                                  <p:par>
                                    <p:cTn id="8" presetID="22" presetClass="entr" presetSubtype="4" fill="hold" grpId="0" nodeType="withEffect">
                                      <p:stCondLst>
                                        <p:cond delay="300"/>
                                      </p:stCondLst>
                                      <p:childTnLst>
                                        <p:set>
                                          <p:cBhvr>
                                            <p:cTn id="9" dur="1" fill="hold">
                                              <p:stCondLst>
                                                <p:cond delay="0"/>
                                              </p:stCondLst>
                                            </p:cTn>
                                            <p:tgtEl>
                                              <p:spTgt spid="25"/>
                                            </p:tgtEl>
                                            <p:attrNameLst>
                                              <p:attrName>style.visibility</p:attrName>
                                            </p:attrNameLst>
                                          </p:cBhvr>
                                          <p:to>
                                            <p:strVal val="visible"/>
                                          </p:to>
                                        </p:set>
                                        <p:animEffect transition="in" filter="wipe(down)">
                                          <p:cBhvr>
                                            <p:cTn id="10" dur="300"/>
                                            <p:tgtEl>
                                              <p:spTgt spid="2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8"/>
                                            </p:tgtEl>
                                            <p:attrNameLst>
                                              <p:attrName>style.visibility</p:attrName>
                                            </p:attrNameLst>
                                          </p:cBhvr>
                                          <p:to>
                                            <p:strVal val="visible"/>
                                          </p:to>
                                        </p:set>
                                        <p:animEffect transition="in" filter="wipe(down)">
                                          <p:cBhvr>
                                            <p:cTn id="13" dur="700"/>
                                            <p:tgtEl>
                                              <p:spTgt spid="7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700"/>
                                            <p:tgtEl>
                                              <p:spTgt spid="11"/>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wipe(down)">
                                          <p:cBhvr>
                                            <p:cTn id="19" dur="500"/>
                                            <p:tgtEl>
                                              <p:spTgt spid="65"/>
                                            </p:tgtEl>
                                          </p:cBhvr>
                                        </p:animEffect>
                                      </p:childTnLst>
                                    </p:cTn>
                                  </p:par>
                                  <p:par>
                                    <p:cTn id="20" presetID="22" presetClass="entr" presetSubtype="4" fill="hold" grpId="0" nodeType="withEffect">
                                      <p:stCondLst>
                                        <p:cond delay="200"/>
                                      </p:stCondLst>
                                      <p:childTnLst>
                                        <p:set>
                                          <p:cBhvr>
                                            <p:cTn id="21" dur="1" fill="hold">
                                              <p:stCondLst>
                                                <p:cond delay="0"/>
                                              </p:stCondLst>
                                            </p:cTn>
                                            <p:tgtEl>
                                              <p:spTgt spid="26"/>
                                            </p:tgtEl>
                                            <p:attrNameLst>
                                              <p:attrName>style.visibility</p:attrName>
                                            </p:attrNameLst>
                                          </p:cBhvr>
                                          <p:to>
                                            <p:strVal val="visible"/>
                                          </p:to>
                                        </p:set>
                                        <p:animEffect transition="in" filter="wipe(down)">
                                          <p:cBhvr>
                                            <p:cTn id="22" dur="300"/>
                                            <p:tgtEl>
                                              <p:spTgt spid="26"/>
                                            </p:tgtEl>
                                          </p:cBhvr>
                                        </p:animEffect>
                                      </p:childTnLst>
                                    </p:cTn>
                                  </p:par>
                                  <p:par>
                                    <p:cTn id="23" presetID="22" presetClass="entr" presetSubtype="4" fill="hold" grpId="0" nodeType="withEffect">
                                      <p:stCondLst>
                                        <p:cond delay="400"/>
                                      </p:stCondLst>
                                      <p:childTnLst>
                                        <p:set>
                                          <p:cBhvr>
                                            <p:cTn id="24" dur="1" fill="hold">
                                              <p:stCondLst>
                                                <p:cond delay="0"/>
                                              </p:stCondLst>
                                            </p:cTn>
                                            <p:tgtEl>
                                              <p:spTgt spid="62"/>
                                            </p:tgtEl>
                                            <p:attrNameLst>
                                              <p:attrName>style.visibility</p:attrName>
                                            </p:attrNameLst>
                                          </p:cBhvr>
                                          <p:to>
                                            <p:strVal val="visible"/>
                                          </p:to>
                                        </p:set>
                                        <p:animEffect transition="in" filter="wipe(down)">
                                          <p:cBhvr>
                                            <p:cTn id="25" dur="300"/>
                                            <p:tgtEl>
                                              <p:spTgt spid="62"/>
                                            </p:tgtEl>
                                          </p:cBhvr>
                                        </p:animEffect>
                                      </p:childTnLst>
                                    </p:cTn>
                                  </p:par>
                                  <p:par>
                                    <p:cTn id="26" presetID="22" presetClass="entr" presetSubtype="4" fill="hold" grpId="0" nodeType="withEffect">
                                      <p:stCondLst>
                                        <p:cond delay="500"/>
                                      </p:stCondLst>
                                      <p:childTnLst>
                                        <p:set>
                                          <p:cBhvr>
                                            <p:cTn id="27" dur="1" fill="hold">
                                              <p:stCondLst>
                                                <p:cond delay="0"/>
                                              </p:stCondLst>
                                            </p:cTn>
                                            <p:tgtEl>
                                              <p:spTgt spid="63"/>
                                            </p:tgtEl>
                                            <p:attrNameLst>
                                              <p:attrName>style.visibility</p:attrName>
                                            </p:attrNameLst>
                                          </p:cBhvr>
                                          <p:to>
                                            <p:strVal val="visible"/>
                                          </p:to>
                                        </p:set>
                                        <p:animEffect transition="in" filter="wipe(down)">
                                          <p:cBhvr>
                                            <p:cTn id="28" dur="300"/>
                                            <p:tgtEl>
                                              <p:spTgt spid="63"/>
                                            </p:tgtEl>
                                          </p:cBhvr>
                                        </p:animEffect>
                                      </p:childTnLst>
                                    </p:cTn>
                                  </p:par>
                                  <p:par>
                                    <p:cTn id="29" presetID="22" presetClass="entr" presetSubtype="4" fill="hold" grpId="0" nodeType="withEffect">
                                      <p:stCondLst>
                                        <p:cond delay="500"/>
                                      </p:stCondLst>
                                      <p:childTnLst>
                                        <p:set>
                                          <p:cBhvr>
                                            <p:cTn id="30" dur="1" fill="hold">
                                              <p:stCondLst>
                                                <p:cond delay="0"/>
                                              </p:stCondLst>
                                            </p:cTn>
                                            <p:tgtEl>
                                              <p:spTgt spid="44"/>
                                            </p:tgtEl>
                                            <p:attrNameLst>
                                              <p:attrName>style.visibility</p:attrName>
                                            </p:attrNameLst>
                                          </p:cBhvr>
                                          <p:to>
                                            <p:strVal val="visible"/>
                                          </p:to>
                                        </p:set>
                                        <p:animEffect transition="in" filter="wipe(down)">
                                          <p:cBhvr>
                                            <p:cTn id="31" dur="300"/>
                                            <p:tgtEl>
                                              <p:spTgt spid="44"/>
                                            </p:tgtEl>
                                          </p:cBhvr>
                                        </p:animEffect>
                                      </p:childTnLst>
                                    </p:cTn>
                                  </p:par>
                                  <p:par>
                                    <p:cTn id="32" presetID="10"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60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70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par>
                                    <p:cTn id="44" presetID="10" presetClass="entr" presetSubtype="0" fill="hold" grpId="0" nodeType="withEffect">
                                      <p:stCondLst>
                                        <p:cond delay="90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grpId="0" nodeType="withEffect">
                                      <p:stCondLst>
                                        <p:cond delay="80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0" presetClass="entr" presetSubtype="0" fill="hold" grpId="0" nodeType="withEffect">
                                      <p:stCondLst>
                                        <p:cond delay="100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90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80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110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par>
                                    <p:cTn id="62" presetID="10" presetClass="entr" presetSubtype="0" fill="hold" nodeType="withEffect">
                                      <p:stCondLst>
                                        <p:cond delay="1200"/>
                                      </p:stCondLst>
                                      <p:childTnLst>
                                        <p:set>
                                          <p:cBhvr>
                                            <p:cTn id="63" dur="1" fill="hold">
                                              <p:stCondLst>
                                                <p:cond delay="0"/>
                                              </p:stCondLst>
                                            </p:cTn>
                                            <p:tgtEl>
                                              <p:spTgt spid="64"/>
                                            </p:tgtEl>
                                            <p:attrNameLst>
                                              <p:attrName>style.visibility</p:attrName>
                                            </p:attrNameLst>
                                          </p:cBhvr>
                                          <p:to>
                                            <p:strVal val="visible"/>
                                          </p:to>
                                        </p:set>
                                        <p:animEffect transition="in" filter="fade">
                                          <p:cBhvr>
                                            <p:cTn id="64" dur="500"/>
                                            <p:tgtEl>
                                              <p:spTgt spid="64"/>
                                            </p:tgtEl>
                                          </p:cBhvr>
                                        </p:animEffect>
                                      </p:childTnLst>
                                    </p:cTn>
                                  </p:par>
                                  <p:par>
                                    <p:cTn id="65" presetID="10" presetClass="entr" presetSubtype="0" fill="hold" grpId="0" nodeType="withEffect">
                                      <p:stCondLst>
                                        <p:cond delay="140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par>
                                    <p:cTn id="68" presetID="10" presetClass="entr" presetSubtype="0" fill="hold" grpId="0" nodeType="withEffect">
                                      <p:stCondLst>
                                        <p:cond delay="1200"/>
                                      </p:stCondLst>
                                      <p:childTnLst>
                                        <p:set>
                                          <p:cBhvr>
                                            <p:cTn id="69" dur="1" fill="hold">
                                              <p:stCondLst>
                                                <p:cond delay="0"/>
                                              </p:stCondLst>
                                            </p:cTn>
                                            <p:tgtEl>
                                              <p:spTgt spid="13"/>
                                            </p:tgtEl>
                                            <p:attrNameLst>
                                              <p:attrName>style.visibility</p:attrName>
                                            </p:attrNameLst>
                                          </p:cBhvr>
                                          <p:to>
                                            <p:strVal val="visible"/>
                                          </p:to>
                                        </p:set>
                                        <p:animEffect transition="in" filter="fade">
                                          <p:cBhvr>
                                            <p:cTn id="70" dur="500"/>
                                            <p:tgtEl>
                                              <p:spTgt spid="13"/>
                                            </p:tgtEl>
                                          </p:cBhvr>
                                        </p:animEffect>
                                      </p:childTnLst>
                                    </p:cTn>
                                  </p:par>
                                  <p:par>
                                    <p:cTn id="71" presetID="10" presetClass="entr" presetSubtype="0" fill="hold" grpId="0" nodeType="withEffect">
                                      <p:stCondLst>
                                        <p:cond delay="80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500"/>
                                            <p:tgtEl>
                                              <p:spTgt spid="14"/>
                                            </p:tgtEl>
                                          </p:cBhvr>
                                        </p:animEffect>
                                      </p:childTnLst>
                                    </p:cTn>
                                  </p:par>
                                  <p:par>
                                    <p:cTn id="74" presetID="10" presetClass="entr" presetSubtype="0" fill="hold" grpId="0" nodeType="withEffect">
                                      <p:stCondLst>
                                        <p:cond delay="500"/>
                                      </p:stCondLst>
                                      <p:childTnLst>
                                        <p:set>
                                          <p:cBhvr>
                                            <p:cTn id="75" dur="1" fill="hold">
                                              <p:stCondLst>
                                                <p:cond delay="0"/>
                                              </p:stCondLst>
                                            </p:cTn>
                                            <p:tgtEl>
                                              <p:spTgt spid="9"/>
                                            </p:tgtEl>
                                            <p:attrNameLst>
                                              <p:attrName>style.visibility</p:attrName>
                                            </p:attrNameLst>
                                          </p:cBhvr>
                                          <p:to>
                                            <p:strVal val="visible"/>
                                          </p:to>
                                        </p:set>
                                        <p:animEffect transition="in" filter="fade">
                                          <p:cBhvr>
                                            <p:cTn id="76" dur="500"/>
                                            <p:tgtEl>
                                              <p:spTgt spid="9"/>
                                            </p:tgtEl>
                                          </p:cBhvr>
                                        </p:animEffect>
                                      </p:childTnLst>
                                    </p:cTn>
                                  </p:par>
                                  <p:par>
                                    <p:cTn id="77" presetID="10" presetClass="entr" presetSubtype="0" fill="hold" grpId="0" nodeType="withEffect">
                                      <p:stCondLst>
                                        <p:cond delay="900"/>
                                      </p:stCondLst>
                                      <p:childTnLst>
                                        <p:set>
                                          <p:cBhvr>
                                            <p:cTn id="78" dur="1" fill="hold">
                                              <p:stCondLst>
                                                <p:cond delay="0"/>
                                              </p:stCondLst>
                                            </p:cTn>
                                            <p:tgtEl>
                                              <p:spTgt spid="7"/>
                                            </p:tgtEl>
                                            <p:attrNameLst>
                                              <p:attrName>style.visibility</p:attrName>
                                            </p:attrNameLst>
                                          </p:cBhvr>
                                          <p:to>
                                            <p:strVal val="visible"/>
                                          </p:to>
                                        </p:set>
                                        <p:animEffect transition="in" filter="fade">
                                          <p:cBhvr>
                                            <p:cTn id="79" dur="500"/>
                                            <p:tgtEl>
                                              <p:spTgt spid="7"/>
                                            </p:tgtEl>
                                          </p:cBhvr>
                                        </p:animEffect>
                                      </p:childTnLst>
                                    </p:cTn>
                                  </p:par>
                                  <p:par>
                                    <p:cTn id="80" presetID="10" presetClass="entr" presetSubtype="0" fill="hold" grpId="0" nodeType="withEffect">
                                      <p:stCondLst>
                                        <p:cond delay="1100"/>
                                      </p:stCondLst>
                                      <p:childTnLst>
                                        <p:set>
                                          <p:cBhvr>
                                            <p:cTn id="81" dur="1" fill="hold">
                                              <p:stCondLst>
                                                <p:cond delay="0"/>
                                              </p:stCondLst>
                                            </p:cTn>
                                            <p:tgtEl>
                                              <p:spTgt spid="8"/>
                                            </p:tgtEl>
                                            <p:attrNameLst>
                                              <p:attrName>style.visibility</p:attrName>
                                            </p:attrNameLst>
                                          </p:cBhvr>
                                          <p:to>
                                            <p:strVal val="visible"/>
                                          </p:to>
                                        </p:set>
                                        <p:animEffect transition="in" filter="fade">
                                          <p:cBhvr>
                                            <p:cTn id="82" dur="500"/>
                                            <p:tgtEl>
                                              <p:spTgt spid="8"/>
                                            </p:tgtEl>
                                          </p:cBhvr>
                                        </p:animEffect>
                                      </p:childTnLst>
                                    </p:cTn>
                                  </p:par>
                                  <p:par>
                                    <p:cTn id="83" presetID="10" presetClass="entr" presetSubtype="0" fill="hold" grpId="0" nodeType="withEffect">
                                      <p:stCondLst>
                                        <p:cond delay="1300"/>
                                      </p:stCondLst>
                                      <p:childTnLst>
                                        <p:set>
                                          <p:cBhvr>
                                            <p:cTn id="84" dur="1" fill="hold">
                                              <p:stCondLst>
                                                <p:cond delay="0"/>
                                              </p:stCondLst>
                                            </p:cTn>
                                            <p:tgtEl>
                                              <p:spTgt spid="21"/>
                                            </p:tgtEl>
                                            <p:attrNameLst>
                                              <p:attrName>style.visibility</p:attrName>
                                            </p:attrNameLst>
                                          </p:cBhvr>
                                          <p:to>
                                            <p:strVal val="visible"/>
                                          </p:to>
                                        </p:set>
                                        <p:animEffect transition="in" filter="fade">
                                          <p:cBhvr>
                                            <p:cTn id="85" dur="500"/>
                                            <p:tgtEl>
                                              <p:spTgt spid="21"/>
                                            </p:tgtEl>
                                          </p:cBhvr>
                                        </p:animEffect>
                                      </p:childTnLst>
                                    </p:cTn>
                                  </p:par>
                                  <p:par>
                                    <p:cTn id="86" presetID="10" presetClass="entr" presetSubtype="0" fill="hold" grpId="0" nodeType="withEffect">
                                      <p:stCondLst>
                                        <p:cond delay="1600"/>
                                      </p:stCondLst>
                                      <p:childTnLst>
                                        <p:set>
                                          <p:cBhvr>
                                            <p:cTn id="87" dur="1" fill="hold">
                                              <p:stCondLst>
                                                <p:cond delay="0"/>
                                              </p:stCondLst>
                                            </p:cTn>
                                            <p:tgtEl>
                                              <p:spTgt spid="23"/>
                                            </p:tgtEl>
                                            <p:attrNameLst>
                                              <p:attrName>style.visibility</p:attrName>
                                            </p:attrNameLst>
                                          </p:cBhvr>
                                          <p:to>
                                            <p:strVal val="visible"/>
                                          </p:to>
                                        </p:set>
                                        <p:animEffect transition="in" filter="fade">
                                          <p:cBhvr>
                                            <p:cTn id="88" dur="500"/>
                                            <p:tgtEl>
                                              <p:spTgt spid="23"/>
                                            </p:tgtEl>
                                          </p:cBhvr>
                                        </p:animEffect>
                                      </p:childTnLst>
                                    </p:cTn>
                                  </p:par>
                                  <p:par>
                                    <p:cTn id="89" presetID="2" presetClass="entr" presetSubtype="1" fill="hold" nodeType="withEffect">
                                      <p:stCondLst>
                                        <p:cond delay="1000"/>
                                      </p:stCondLst>
                                      <p:childTnLst>
                                        <p:set>
                                          <p:cBhvr>
                                            <p:cTn id="90" dur="1" fill="hold">
                                              <p:stCondLst>
                                                <p:cond delay="0"/>
                                              </p:stCondLst>
                                            </p:cTn>
                                            <p:tgtEl>
                                              <p:spTgt spid="80"/>
                                            </p:tgtEl>
                                            <p:attrNameLst>
                                              <p:attrName>style.visibility</p:attrName>
                                            </p:attrNameLst>
                                          </p:cBhvr>
                                          <p:to>
                                            <p:strVal val="visible"/>
                                          </p:to>
                                        </p:set>
                                        <p:anim calcmode="lin" valueType="num">
                                          <p:cBhvr additive="base">
                                            <p:cTn id="91" dur="1000" fill="hold"/>
                                            <p:tgtEl>
                                              <p:spTgt spid="80"/>
                                            </p:tgtEl>
                                            <p:attrNameLst>
                                              <p:attrName>ppt_x</p:attrName>
                                            </p:attrNameLst>
                                          </p:cBhvr>
                                          <p:tavLst>
                                            <p:tav tm="0">
                                              <p:val>
                                                <p:strVal val="#ppt_x"/>
                                              </p:val>
                                            </p:tav>
                                            <p:tav tm="100000">
                                              <p:val>
                                                <p:strVal val="#ppt_x"/>
                                              </p:val>
                                            </p:tav>
                                          </p:tavLst>
                                        </p:anim>
                                        <p:anim calcmode="lin" valueType="num">
                                          <p:cBhvr additive="base">
                                            <p:cTn id="92" dur="1000" fill="hold"/>
                                            <p:tgtEl>
                                              <p:spTgt spid="80"/>
                                            </p:tgtEl>
                                            <p:attrNameLst>
                                              <p:attrName>ppt_y</p:attrName>
                                            </p:attrNameLst>
                                          </p:cBhvr>
                                          <p:tavLst>
                                            <p:tav tm="0">
                                              <p:val>
                                                <p:strVal val="0-#ppt_h/2"/>
                                              </p:val>
                                            </p:tav>
                                            <p:tav tm="100000">
                                              <p:val>
                                                <p:strVal val="#ppt_y"/>
                                              </p:val>
                                            </p:tav>
                                          </p:tavLst>
                                        </p:anim>
                                      </p:childTnLst>
                                    </p:cTn>
                                  </p:par>
                                  <p:par>
                                    <p:cTn id="93" presetID="2" presetClass="entr" presetSubtype="1" fill="hold" nodeType="withEffect">
                                      <p:stCondLst>
                                        <p:cond delay="1200"/>
                                      </p:stCondLst>
                                      <p:childTnLst>
                                        <p:set>
                                          <p:cBhvr>
                                            <p:cTn id="94" dur="1" fill="hold">
                                              <p:stCondLst>
                                                <p:cond delay="0"/>
                                              </p:stCondLst>
                                            </p:cTn>
                                            <p:tgtEl>
                                              <p:spTgt spid="85"/>
                                            </p:tgtEl>
                                            <p:attrNameLst>
                                              <p:attrName>style.visibility</p:attrName>
                                            </p:attrNameLst>
                                          </p:cBhvr>
                                          <p:to>
                                            <p:strVal val="visible"/>
                                          </p:to>
                                        </p:set>
                                        <p:anim calcmode="lin" valueType="num">
                                          <p:cBhvr additive="base">
                                            <p:cTn id="95" dur="1100" fill="hold"/>
                                            <p:tgtEl>
                                              <p:spTgt spid="85"/>
                                            </p:tgtEl>
                                            <p:attrNameLst>
                                              <p:attrName>ppt_x</p:attrName>
                                            </p:attrNameLst>
                                          </p:cBhvr>
                                          <p:tavLst>
                                            <p:tav tm="0">
                                              <p:val>
                                                <p:strVal val="#ppt_x"/>
                                              </p:val>
                                            </p:tav>
                                            <p:tav tm="100000">
                                              <p:val>
                                                <p:strVal val="#ppt_x"/>
                                              </p:val>
                                            </p:tav>
                                          </p:tavLst>
                                        </p:anim>
                                        <p:anim calcmode="lin" valueType="num">
                                          <p:cBhvr additive="base">
                                            <p:cTn id="96" dur="1100" fill="hold"/>
                                            <p:tgtEl>
                                              <p:spTgt spid="85"/>
                                            </p:tgtEl>
                                            <p:attrNameLst>
                                              <p:attrName>ppt_y</p:attrName>
                                            </p:attrNameLst>
                                          </p:cBhvr>
                                          <p:tavLst>
                                            <p:tav tm="0">
                                              <p:val>
                                                <p:strVal val="0-#ppt_h/2"/>
                                              </p:val>
                                            </p:tav>
                                            <p:tav tm="100000">
                                              <p:val>
                                                <p:strVal val="#ppt_y"/>
                                              </p:val>
                                            </p:tav>
                                          </p:tavLst>
                                        </p:anim>
                                      </p:childTnLst>
                                    </p:cTn>
                                  </p:par>
                                  <p:par>
                                    <p:cTn id="97" presetID="2" presetClass="entr" presetSubtype="1" fill="hold" nodeType="withEffect">
                                      <p:stCondLst>
                                        <p:cond delay="1400"/>
                                      </p:stCondLst>
                                      <p:childTnLst>
                                        <p:set>
                                          <p:cBhvr>
                                            <p:cTn id="98" dur="1" fill="hold">
                                              <p:stCondLst>
                                                <p:cond delay="0"/>
                                              </p:stCondLst>
                                            </p:cTn>
                                            <p:tgtEl>
                                              <p:spTgt spid="88"/>
                                            </p:tgtEl>
                                            <p:attrNameLst>
                                              <p:attrName>style.visibility</p:attrName>
                                            </p:attrNameLst>
                                          </p:cBhvr>
                                          <p:to>
                                            <p:strVal val="visible"/>
                                          </p:to>
                                        </p:set>
                                        <p:anim calcmode="lin" valueType="num">
                                          <p:cBhvr additive="base">
                                            <p:cTn id="99" dur="1200" fill="hold"/>
                                            <p:tgtEl>
                                              <p:spTgt spid="88"/>
                                            </p:tgtEl>
                                            <p:attrNameLst>
                                              <p:attrName>ppt_x</p:attrName>
                                            </p:attrNameLst>
                                          </p:cBhvr>
                                          <p:tavLst>
                                            <p:tav tm="0">
                                              <p:val>
                                                <p:strVal val="#ppt_x"/>
                                              </p:val>
                                            </p:tav>
                                            <p:tav tm="100000">
                                              <p:val>
                                                <p:strVal val="#ppt_x"/>
                                              </p:val>
                                            </p:tav>
                                          </p:tavLst>
                                        </p:anim>
                                        <p:anim calcmode="lin" valueType="num">
                                          <p:cBhvr additive="base">
                                            <p:cTn id="100" dur="1200" fill="hold"/>
                                            <p:tgtEl>
                                              <p:spTgt spid="88"/>
                                            </p:tgtEl>
                                            <p:attrNameLst>
                                              <p:attrName>ppt_y</p:attrName>
                                            </p:attrNameLst>
                                          </p:cBhvr>
                                          <p:tavLst>
                                            <p:tav tm="0">
                                              <p:val>
                                                <p:strVal val="0-#ppt_h/2"/>
                                              </p:val>
                                            </p:tav>
                                            <p:tav tm="100000">
                                              <p:val>
                                                <p:strVal val="#ppt_y"/>
                                              </p:val>
                                            </p:tav>
                                          </p:tavLst>
                                        </p:anim>
                                      </p:childTnLst>
                                    </p:cTn>
                                  </p:par>
                                  <p:par>
                                    <p:cTn id="101" presetID="22" presetClass="entr" presetSubtype="1" fill="hold" nodeType="withEffect">
                                      <p:stCondLst>
                                        <p:cond delay="1400"/>
                                      </p:stCondLst>
                                      <p:childTnLst>
                                        <p:set>
                                          <p:cBhvr>
                                            <p:cTn id="102" dur="1" fill="hold">
                                              <p:stCondLst>
                                                <p:cond delay="0"/>
                                              </p:stCondLst>
                                            </p:cTn>
                                            <p:tgtEl>
                                              <p:spTgt spid="86"/>
                                            </p:tgtEl>
                                            <p:attrNameLst>
                                              <p:attrName>style.visibility</p:attrName>
                                            </p:attrNameLst>
                                          </p:cBhvr>
                                          <p:to>
                                            <p:strVal val="visible"/>
                                          </p:to>
                                        </p:set>
                                        <p:animEffect transition="in" filter="wipe(up)">
                                          <p:cBhvr>
                                            <p:cTn id="103" dur="500"/>
                                            <p:tgtEl>
                                              <p:spTgt spid="86"/>
                                            </p:tgtEl>
                                          </p:cBhvr>
                                        </p:animEffect>
                                      </p:childTnLst>
                                    </p:cTn>
                                  </p:par>
                                  <p:par>
                                    <p:cTn id="104" presetID="10" presetClass="entr" presetSubtype="0" fill="hold" grpId="0" nodeType="withEffect">
                                      <p:stCondLst>
                                        <p:cond delay="1600"/>
                                      </p:stCondLst>
                                      <p:childTnLst>
                                        <p:set>
                                          <p:cBhvr>
                                            <p:cTn id="105" dur="1" fill="hold">
                                              <p:stCondLst>
                                                <p:cond delay="0"/>
                                              </p:stCondLst>
                                            </p:cTn>
                                            <p:tgtEl>
                                              <p:spTgt spid="60"/>
                                            </p:tgtEl>
                                            <p:attrNameLst>
                                              <p:attrName>style.visibility</p:attrName>
                                            </p:attrNameLst>
                                          </p:cBhvr>
                                          <p:to>
                                            <p:strVal val="visible"/>
                                          </p:to>
                                        </p:set>
                                        <p:animEffect transition="in" filter="fade">
                                          <p:cBhvr>
                                            <p:cTn id="106" dur="500"/>
                                            <p:tgtEl>
                                              <p:spTgt spid="60"/>
                                            </p:tgtEl>
                                          </p:cBhvr>
                                        </p:animEffect>
                                      </p:childTnLst>
                                    </p:cTn>
                                  </p:par>
                                  <p:par>
                                    <p:cTn id="107" presetID="10" presetClass="entr" presetSubtype="0" fill="hold" grpId="0" nodeType="withEffect">
                                      <p:stCondLst>
                                        <p:cond delay="1800"/>
                                      </p:stCondLst>
                                      <p:childTnLst>
                                        <p:set>
                                          <p:cBhvr>
                                            <p:cTn id="108" dur="1" fill="hold">
                                              <p:stCondLst>
                                                <p:cond delay="0"/>
                                              </p:stCondLst>
                                            </p:cTn>
                                            <p:tgtEl>
                                              <p:spTgt spid="61"/>
                                            </p:tgtEl>
                                            <p:attrNameLst>
                                              <p:attrName>style.visibility</p:attrName>
                                            </p:attrNameLst>
                                          </p:cBhvr>
                                          <p:to>
                                            <p:strVal val="visible"/>
                                          </p:to>
                                        </p:set>
                                        <p:animEffect transition="in" filter="fade">
                                          <p:cBhvr>
                                            <p:cTn id="109" dur="500"/>
                                            <p:tgtEl>
                                              <p:spTgt spid="61"/>
                                            </p:tgtEl>
                                          </p:cBhvr>
                                        </p:animEffect>
                                      </p:childTnLst>
                                    </p:cTn>
                                  </p:par>
                                  <p:par>
                                    <p:cTn id="110" presetID="10" presetClass="entr" presetSubtype="0" fill="hold" grpId="0" nodeType="withEffect">
                                      <p:stCondLst>
                                        <p:cond delay="2100"/>
                                      </p:stCondLst>
                                      <p:childTnLst>
                                        <p:set>
                                          <p:cBhvr>
                                            <p:cTn id="111" dur="1" fill="hold">
                                              <p:stCondLst>
                                                <p:cond delay="0"/>
                                              </p:stCondLst>
                                            </p:cTn>
                                            <p:tgtEl>
                                              <p:spTgt spid="81"/>
                                            </p:tgtEl>
                                            <p:attrNameLst>
                                              <p:attrName>style.visibility</p:attrName>
                                            </p:attrNameLst>
                                          </p:cBhvr>
                                          <p:to>
                                            <p:strVal val="visible"/>
                                          </p:to>
                                        </p:set>
                                        <p:animEffect transition="in" filter="fade">
                                          <p:cBhvr>
                                            <p:cTn id="11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2" grpId="0" animBg="1"/>
          <p:bldP spid="13" grpId="0" animBg="1"/>
          <p:bldP spid="14" grpId="0" animBg="1"/>
          <p:bldP spid="15" grpId="0" animBg="1"/>
          <p:bldP spid="17" grpId="0" animBg="1"/>
          <p:bldP spid="18" grpId="0" animBg="1"/>
          <p:bldP spid="19" grpId="0" animBg="1"/>
          <p:bldP spid="20" grpId="0" animBg="1"/>
          <p:bldP spid="21" grpId="0" animBg="1"/>
          <p:bldP spid="22" grpId="0" animBg="1"/>
          <p:bldP spid="23" grpId="0" animBg="1"/>
          <p:bldP spid="24" grpId="0" animBg="1"/>
          <p:bldP spid="16" grpId="0" animBg="1"/>
          <p:bldP spid="60" grpId="0"/>
          <p:bldP spid="61" grpId="0"/>
          <p:bldP spid="81" grpId="0"/>
          <p:bldP spid="11" grpId="0" animBg="1"/>
          <p:bldP spid="25" grpId="0" animBg="1"/>
          <p:bldP spid="26" grpId="0" animBg="1"/>
          <p:bldP spid="44" grpId="0" animBg="1"/>
          <p:bldP spid="62" grpId="0" animBg="1"/>
          <p:bldP spid="63" grpId="0" animBg="1"/>
          <p:bldP spid="65" grpId="0" animBg="1"/>
          <p:bldP spid="78" grpId="0" animBg="1"/>
          <p:bldP spid="79" grpId="0" animBg="1"/>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Freeform 3"/>
          <p:cNvSpPr>
            <a:spLocks noChangeArrowheads="1"/>
          </p:cNvSpPr>
          <p:nvPr/>
        </p:nvSpPr>
        <p:spPr bwMode="auto">
          <a:xfrm>
            <a:off x="17373006" y="10726527"/>
            <a:ext cx="755531" cy="1041643"/>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accent2"/>
          </a:solidFill>
          <a:ln>
            <a:noFill/>
          </a:ln>
          <a:effectLst/>
        </p:spPr>
        <p:txBody>
          <a:bodyPr wrap="none" lIns="243785" tIns="121892" rIns="243785" bIns="121892" anchor="ctr"/>
          <a:lstStyle/>
          <a:p>
            <a:pPr defTabSz="1828434"/>
            <a:endParaRPr lang="en-US" sz="3600" dirty="0">
              <a:solidFill>
                <a:srgbClr val="445469"/>
              </a:solidFill>
              <a:latin typeface="Lato Light"/>
            </a:endParaRPr>
          </a:p>
        </p:txBody>
      </p:sp>
      <p:sp>
        <p:nvSpPr>
          <p:cNvPr id="70" name="Freeform 76"/>
          <p:cNvSpPr>
            <a:spLocks noChangeArrowheads="1"/>
          </p:cNvSpPr>
          <p:nvPr/>
        </p:nvSpPr>
        <p:spPr bwMode="auto">
          <a:xfrm>
            <a:off x="14574396" y="10715701"/>
            <a:ext cx="619614" cy="1074646"/>
          </a:xfrm>
          <a:custGeom>
            <a:avLst/>
            <a:gdLst>
              <a:gd name="T0" fmla="*/ 238 w 283"/>
              <a:gd name="T1" fmla="*/ 0 h 489"/>
              <a:gd name="T2" fmla="*/ 238 w 283"/>
              <a:gd name="T3" fmla="*/ 0 h 489"/>
              <a:gd name="T4" fmla="*/ 44 w 283"/>
              <a:gd name="T5" fmla="*/ 0 h 489"/>
              <a:gd name="T6" fmla="*/ 0 w 283"/>
              <a:gd name="T7" fmla="*/ 44 h 489"/>
              <a:gd name="T8" fmla="*/ 0 w 283"/>
              <a:gd name="T9" fmla="*/ 434 h 489"/>
              <a:gd name="T10" fmla="*/ 44 w 283"/>
              <a:gd name="T11" fmla="*/ 488 h 489"/>
              <a:gd name="T12" fmla="*/ 238 w 283"/>
              <a:gd name="T13" fmla="*/ 488 h 489"/>
              <a:gd name="T14" fmla="*/ 282 w 283"/>
              <a:gd name="T15" fmla="*/ 434 h 489"/>
              <a:gd name="T16" fmla="*/ 282 w 283"/>
              <a:gd name="T17" fmla="*/ 44 h 489"/>
              <a:gd name="T18" fmla="*/ 238 w 283"/>
              <a:gd name="T19" fmla="*/ 0 h 489"/>
              <a:gd name="T20" fmla="*/ 141 w 283"/>
              <a:gd name="T21" fmla="*/ 460 h 489"/>
              <a:gd name="T22" fmla="*/ 141 w 283"/>
              <a:gd name="T23" fmla="*/ 460 h 489"/>
              <a:gd name="T24" fmla="*/ 106 w 283"/>
              <a:gd name="T25" fmla="*/ 443 h 489"/>
              <a:gd name="T26" fmla="*/ 141 w 283"/>
              <a:gd name="T27" fmla="*/ 416 h 489"/>
              <a:gd name="T28" fmla="*/ 176 w 283"/>
              <a:gd name="T29" fmla="*/ 443 h 489"/>
              <a:gd name="T30" fmla="*/ 141 w 283"/>
              <a:gd name="T31" fmla="*/ 460 h 489"/>
              <a:gd name="T32" fmla="*/ 247 w 283"/>
              <a:gd name="T33" fmla="*/ 390 h 489"/>
              <a:gd name="T34" fmla="*/ 247 w 283"/>
              <a:gd name="T35" fmla="*/ 390 h 489"/>
              <a:gd name="T36" fmla="*/ 35 w 283"/>
              <a:gd name="T37" fmla="*/ 390 h 489"/>
              <a:gd name="T38" fmla="*/ 35 w 283"/>
              <a:gd name="T39" fmla="*/ 62 h 489"/>
              <a:gd name="T40" fmla="*/ 247 w 283"/>
              <a:gd name="T41" fmla="*/ 62 h 489"/>
              <a:gd name="T42" fmla="*/ 247 w 283"/>
              <a:gd name="T43" fmla="*/ 39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3" h="489">
                <a:moveTo>
                  <a:pt x="238" y="0"/>
                </a:moveTo>
                <a:lnTo>
                  <a:pt x="238" y="0"/>
                </a:lnTo>
                <a:cubicBezTo>
                  <a:pt x="44" y="0"/>
                  <a:pt x="44" y="0"/>
                  <a:pt x="44" y="0"/>
                </a:cubicBezTo>
                <a:cubicBezTo>
                  <a:pt x="17" y="0"/>
                  <a:pt x="0" y="18"/>
                  <a:pt x="0" y="44"/>
                </a:cubicBezTo>
                <a:cubicBezTo>
                  <a:pt x="0" y="434"/>
                  <a:pt x="0" y="434"/>
                  <a:pt x="0" y="434"/>
                </a:cubicBezTo>
                <a:cubicBezTo>
                  <a:pt x="0" y="460"/>
                  <a:pt x="17" y="488"/>
                  <a:pt x="44" y="488"/>
                </a:cubicBezTo>
                <a:cubicBezTo>
                  <a:pt x="238" y="488"/>
                  <a:pt x="238" y="488"/>
                  <a:pt x="238" y="488"/>
                </a:cubicBezTo>
                <a:cubicBezTo>
                  <a:pt x="265" y="488"/>
                  <a:pt x="282" y="460"/>
                  <a:pt x="282" y="434"/>
                </a:cubicBezTo>
                <a:cubicBezTo>
                  <a:pt x="282" y="44"/>
                  <a:pt x="282" y="44"/>
                  <a:pt x="282" y="44"/>
                </a:cubicBezTo>
                <a:cubicBezTo>
                  <a:pt x="282" y="18"/>
                  <a:pt x="265" y="0"/>
                  <a:pt x="238" y="0"/>
                </a:cubicBezTo>
                <a:close/>
                <a:moveTo>
                  <a:pt x="141" y="460"/>
                </a:moveTo>
                <a:lnTo>
                  <a:pt x="141" y="460"/>
                </a:lnTo>
                <a:cubicBezTo>
                  <a:pt x="123" y="460"/>
                  <a:pt x="106" y="451"/>
                  <a:pt x="106" y="443"/>
                </a:cubicBezTo>
                <a:cubicBezTo>
                  <a:pt x="106" y="425"/>
                  <a:pt x="123" y="416"/>
                  <a:pt x="141" y="416"/>
                </a:cubicBezTo>
                <a:cubicBezTo>
                  <a:pt x="159" y="416"/>
                  <a:pt x="176" y="425"/>
                  <a:pt x="176" y="443"/>
                </a:cubicBezTo>
                <a:cubicBezTo>
                  <a:pt x="176" y="451"/>
                  <a:pt x="159" y="460"/>
                  <a:pt x="141" y="460"/>
                </a:cubicBezTo>
                <a:close/>
                <a:moveTo>
                  <a:pt x="247" y="390"/>
                </a:moveTo>
                <a:lnTo>
                  <a:pt x="247" y="390"/>
                </a:lnTo>
                <a:cubicBezTo>
                  <a:pt x="35" y="390"/>
                  <a:pt x="35" y="390"/>
                  <a:pt x="35" y="390"/>
                </a:cubicBezTo>
                <a:cubicBezTo>
                  <a:pt x="35" y="62"/>
                  <a:pt x="35" y="62"/>
                  <a:pt x="35" y="62"/>
                </a:cubicBezTo>
                <a:cubicBezTo>
                  <a:pt x="247" y="62"/>
                  <a:pt x="247" y="62"/>
                  <a:pt x="247" y="62"/>
                </a:cubicBezTo>
                <a:lnTo>
                  <a:pt x="247" y="390"/>
                </a:lnTo>
                <a:close/>
              </a:path>
            </a:pathLst>
          </a:custGeom>
          <a:solidFill>
            <a:schemeClr val="accent1"/>
          </a:solidFill>
          <a:ln>
            <a:noFill/>
          </a:ln>
          <a:effectLst/>
        </p:spPr>
        <p:txBody>
          <a:bodyPr wrap="none" anchor="ctr"/>
          <a:lstStyle/>
          <a:p>
            <a:pPr defTabSz="1828434"/>
            <a:endParaRPr lang="en-US" sz="3600" dirty="0">
              <a:solidFill>
                <a:srgbClr val="445469"/>
              </a:solidFill>
              <a:latin typeface="Lato Light"/>
            </a:endParaRPr>
          </a:p>
        </p:txBody>
      </p:sp>
      <p:sp>
        <p:nvSpPr>
          <p:cNvPr id="71" name="Freeform 96"/>
          <p:cNvSpPr>
            <a:spLocks noChangeArrowheads="1"/>
          </p:cNvSpPr>
          <p:nvPr/>
        </p:nvSpPr>
        <p:spPr bwMode="auto">
          <a:xfrm>
            <a:off x="20068391" y="10765603"/>
            <a:ext cx="1144228" cy="1002465"/>
          </a:xfrm>
          <a:custGeom>
            <a:avLst/>
            <a:gdLst>
              <a:gd name="T0" fmla="*/ 442 w 497"/>
              <a:gd name="T1" fmla="*/ 0 h 435"/>
              <a:gd name="T2" fmla="*/ 442 w 497"/>
              <a:gd name="T3" fmla="*/ 0 h 435"/>
              <a:gd name="T4" fmla="*/ 53 w 497"/>
              <a:gd name="T5" fmla="*/ 0 h 435"/>
              <a:gd name="T6" fmla="*/ 0 w 497"/>
              <a:gd name="T7" fmla="*/ 44 h 435"/>
              <a:gd name="T8" fmla="*/ 0 w 497"/>
              <a:gd name="T9" fmla="*/ 319 h 435"/>
              <a:gd name="T10" fmla="*/ 44 w 497"/>
              <a:gd name="T11" fmla="*/ 381 h 435"/>
              <a:gd name="T12" fmla="*/ 160 w 497"/>
              <a:gd name="T13" fmla="*/ 399 h 435"/>
              <a:gd name="T14" fmla="*/ 123 w 497"/>
              <a:gd name="T15" fmla="*/ 434 h 435"/>
              <a:gd name="T16" fmla="*/ 372 w 497"/>
              <a:gd name="T17" fmla="*/ 434 h 435"/>
              <a:gd name="T18" fmla="*/ 336 w 497"/>
              <a:gd name="T19" fmla="*/ 399 h 435"/>
              <a:gd name="T20" fmla="*/ 451 w 497"/>
              <a:gd name="T21" fmla="*/ 381 h 435"/>
              <a:gd name="T22" fmla="*/ 496 w 497"/>
              <a:gd name="T23" fmla="*/ 319 h 435"/>
              <a:gd name="T24" fmla="*/ 496 w 497"/>
              <a:gd name="T25" fmla="*/ 44 h 435"/>
              <a:gd name="T26" fmla="*/ 442 w 497"/>
              <a:gd name="T27" fmla="*/ 0 h 435"/>
              <a:gd name="T28" fmla="*/ 442 w 497"/>
              <a:gd name="T29" fmla="*/ 319 h 435"/>
              <a:gd name="T30" fmla="*/ 442 w 497"/>
              <a:gd name="T31" fmla="*/ 319 h 435"/>
              <a:gd name="T32" fmla="*/ 53 w 497"/>
              <a:gd name="T33" fmla="*/ 319 h 435"/>
              <a:gd name="T34" fmla="*/ 53 w 497"/>
              <a:gd name="T35" fmla="*/ 44 h 435"/>
              <a:gd name="T36" fmla="*/ 442 w 497"/>
              <a:gd name="T37" fmla="*/ 44 h 435"/>
              <a:gd name="T38" fmla="*/ 442 w 497"/>
              <a:gd name="T39" fmla="*/ 319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7" h="435">
                <a:moveTo>
                  <a:pt x="442" y="0"/>
                </a:moveTo>
                <a:lnTo>
                  <a:pt x="442" y="0"/>
                </a:lnTo>
                <a:cubicBezTo>
                  <a:pt x="53" y="0"/>
                  <a:pt x="53" y="0"/>
                  <a:pt x="53" y="0"/>
                </a:cubicBezTo>
                <a:cubicBezTo>
                  <a:pt x="26" y="0"/>
                  <a:pt x="0" y="17"/>
                  <a:pt x="0" y="44"/>
                </a:cubicBezTo>
                <a:cubicBezTo>
                  <a:pt x="0" y="319"/>
                  <a:pt x="0" y="319"/>
                  <a:pt x="0" y="319"/>
                </a:cubicBezTo>
                <a:cubicBezTo>
                  <a:pt x="0" y="345"/>
                  <a:pt x="17" y="372"/>
                  <a:pt x="44" y="381"/>
                </a:cubicBezTo>
                <a:cubicBezTo>
                  <a:pt x="160" y="399"/>
                  <a:pt x="160" y="399"/>
                  <a:pt x="160" y="399"/>
                </a:cubicBezTo>
                <a:cubicBezTo>
                  <a:pt x="160" y="399"/>
                  <a:pt x="62" y="434"/>
                  <a:pt x="123" y="434"/>
                </a:cubicBezTo>
                <a:cubicBezTo>
                  <a:pt x="372" y="434"/>
                  <a:pt x="372" y="434"/>
                  <a:pt x="372" y="434"/>
                </a:cubicBezTo>
                <a:cubicBezTo>
                  <a:pt x="434" y="434"/>
                  <a:pt x="336" y="399"/>
                  <a:pt x="336" y="399"/>
                </a:cubicBezTo>
                <a:cubicBezTo>
                  <a:pt x="451" y="381"/>
                  <a:pt x="451" y="381"/>
                  <a:pt x="451" y="381"/>
                </a:cubicBezTo>
                <a:cubicBezTo>
                  <a:pt x="479" y="372"/>
                  <a:pt x="496" y="345"/>
                  <a:pt x="496" y="319"/>
                </a:cubicBezTo>
                <a:cubicBezTo>
                  <a:pt x="496" y="44"/>
                  <a:pt x="496" y="44"/>
                  <a:pt x="496" y="44"/>
                </a:cubicBezTo>
                <a:cubicBezTo>
                  <a:pt x="496" y="17"/>
                  <a:pt x="470" y="0"/>
                  <a:pt x="442" y="0"/>
                </a:cubicBezTo>
                <a:close/>
                <a:moveTo>
                  <a:pt x="442" y="319"/>
                </a:moveTo>
                <a:lnTo>
                  <a:pt x="442" y="319"/>
                </a:lnTo>
                <a:cubicBezTo>
                  <a:pt x="53" y="319"/>
                  <a:pt x="53" y="319"/>
                  <a:pt x="53" y="319"/>
                </a:cubicBezTo>
                <a:cubicBezTo>
                  <a:pt x="53" y="44"/>
                  <a:pt x="53" y="44"/>
                  <a:pt x="53" y="44"/>
                </a:cubicBezTo>
                <a:cubicBezTo>
                  <a:pt x="442" y="44"/>
                  <a:pt x="442" y="44"/>
                  <a:pt x="442" y="44"/>
                </a:cubicBezTo>
                <a:lnTo>
                  <a:pt x="442" y="319"/>
                </a:lnTo>
                <a:close/>
              </a:path>
            </a:pathLst>
          </a:custGeom>
          <a:solidFill>
            <a:schemeClr val="accent4"/>
          </a:solidFill>
          <a:ln>
            <a:noFill/>
          </a:ln>
          <a:effectLst/>
        </p:spPr>
        <p:txBody>
          <a:bodyPr wrap="none" anchor="ctr"/>
          <a:lstStyle/>
          <a:p>
            <a:pPr defTabSz="1828434"/>
            <a:endParaRPr lang="en-US" sz="3600" dirty="0">
              <a:solidFill>
                <a:srgbClr val="445469"/>
              </a:solidFill>
              <a:latin typeface="Lato Light"/>
            </a:endParaRPr>
          </a:p>
        </p:txBody>
      </p:sp>
      <p:cxnSp>
        <p:nvCxnSpPr>
          <p:cNvPr id="114" name="Straight Connector 113"/>
          <p:cNvCxnSpPr/>
          <p:nvPr/>
        </p:nvCxnSpPr>
        <p:spPr>
          <a:xfrm>
            <a:off x="12039203" y="4024255"/>
            <a:ext cx="0" cy="7723762"/>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12668657" y="3580652"/>
            <a:ext cx="3562439" cy="800183"/>
          </a:xfrm>
          <a:prstGeom prst="rect">
            <a:avLst/>
          </a:prstGeom>
          <a:noFill/>
        </p:spPr>
        <p:txBody>
          <a:bodyPr wrap="none" lIns="182843" tIns="91422" rIns="182843" bIns="91422" rtlCol="0">
            <a:spAutoFit/>
          </a:bodyPr>
          <a:lstStyle/>
          <a:p>
            <a:pPr defTabSz="1828434"/>
            <a:r>
              <a:rPr lang="id-ID" sz="4000" dirty="0">
                <a:solidFill>
                  <a:srgbClr val="445469"/>
                </a:solidFill>
              </a:rPr>
              <a:t>Social Media</a:t>
            </a:r>
          </a:p>
        </p:txBody>
      </p:sp>
      <p:sp>
        <p:nvSpPr>
          <p:cNvPr id="116" name="TextBox 115"/>
          <p:cNvSpPr txBox="1"/>
          <p:nvPr/>
        </p:nvSpPr>
        <p:spPr>
          <a:xfrm>
            <a:off x="12664474" y="4320583"/>
            <a:ext cx="9452167" cy="1599376"/>
          </a:xfrm>
          <a:prstGeom prst="rect">
            <a:avLst/>
          </a:prstGeom>
          <a:noFill/>
        </p:spPr>
        <p:txBody>
          <a:bodyPr wrap="square" lIns="182843" tIns="91422" rIns="182843" bIns="91422" rtlCol="0">
            <a:spAutoFit/>
          </a:bodyPr>
          <a:lstStyle/>
          <a:p>
            <a:pPr defTabSz="1828434">
              <a:lnSpc>
                <a:spcPct val="110000"/>
              </a:lnSpc>
            </a:pPr>
            <a:r>
              <a:rPr lang="en-US" sz="2800" dirty="0">
                <a:solidFill>
                  <a:srgbClr val="445469"/>
                </a:solidFill>
                <a:cs typeface="Lato Light"/>
              </a:rPr>
              <a:t>Creativity is the key to success in the future, and primary education where teachers can bring creativity in children at that level keep growing.</a:t>
            </a:r>
          </a:p>
        </p:txBody>
      </p:sp>
      <p:graphicFrame>
        <p:nvGraphicFramePr>
          <p:cNvPr id="307" name="Chart 306"/>
          <p:cNvGraphicFramePr/>
          <p:nvPr/>
        </p:nvGraphicFramePr>
        <p:xfrm>
          <a:off x="12843841" y="6289727"/>
          <a:ext cx="9486266" cy="4281957"/>
        </p:xfrm>
        <a:graphic>
          <a:graphicData uri="http://schemas.openxmlformats.org/drawingml/2006/chart">
            <c:chart xmlns:c="http://schemas.openxmlformats.org/drawingml/2006/chart" xmlns:r="http://schemas.openxmlformats.org/officeDocument/2006/relationships" r:id="rId4"/>
          </a:graphicData>
        </a:graphic>
      </p:graphicFrame>
      <p:grpSp>
        <p:nvGrpSpPr>
          <p:cNvPr id="309" name="Group 308"/>
          <p:cNvGrpSpPr>
            <a:grpSpLocks/>
          </p:cNvGrpSpPr>
          <p:nvPr/>
        </p:nvGrpSpPr>
        <p:grpSpPr bwMode="auto">
          <a:xfrm>
            <a:off x="13424750" y="12178543"/>
            <a:ext cx="1950338" cy="635001"/>
            <a:chOff x="7120345" y="2037336"/>
            <a:chExt cx="1527081" cy="238569"/>
          </a:xfrm>
        </p:grpSpPr>
        <p:sp>
          <p:nvSpPr>
            <p:cNvPr id="316" name="Rectangle 315"/>
            <p:cNvSpPr/>
            <p:nvPr/>
          </p:nvSpPr>
          <p:spPr>
            <a:xfrm>
              <a:off x="7120345" y="2076140"/>
              <a:ext cx="241781" cy="731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2400" dirty="0">
                <a:solidFill>
                  <a:prstClr val="white"/>
                </a:solidFill>
              </a:endParaRPr>
            </a:p>
          </p:txBody>
        </p:sp>
        <p:sp>
          <p:nvSpPr>
            <p:cNvPr id="317" name="Subtitle 2"/>
            <p:cNvSpPr txBox="1">
              <a:spLocks/>
            </p:cNvSpPr>
            <p:nvPr/>
          </p:nvSpPr>
          <p:spPr>
            <a:xfrm>
              <a:off x="7418840" y="2037336"/>
              <a:ext cx="1228586" cy="2385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2000" b="1" dirty="0">
                  <a:solidFill>
                    <a:srgbClr val="445469"/>
                  </a:solidFill>
                  <a:ea typeface="Franchise" pitchFamily="49" charset="0"/>
                  <a:cs typeface="Lato Light"/>
                </a:rPr>
                <a:t>Twitter</a:t>
              </a:r>
            </a:p>
          </p:txBody>
        </p:sp>
      </p:grpSp>
      <p:grpSp>
        <p:nvGrpSpPr>
          <p:cNvPr id="310" name="Group 309"/>
          <p:cNvGrpSpPr>
            <a:grpSpLocks/>
          </p:cNvGrpSpPr>
          <p:nvPr/>
        </p:nvGrpSpPr>
        <p:grpSpPr bwMode="auto">
          <a:xfrm>
            <a:off x="15222374" y="12159060"/>
            <a:ext cx="2451588" cy="635001"/>
            <a:chOff x="7259904" y="2030016"/>
            <a:chExt cx="1549202" cy="238569"/>
          </a:xfrm>
        </p:grpSpPr>
        <p:sp>
          <p:nvSpPr>
            <p:cNvPr id="314" name="Rectangle 313"/>
            <p:cNvSpPr/>
            <p:nvPr/>
          </p:nvSpPr>
          <p:spPr>
            <a:xfrm>
              <a:off x="7259904" y="2076140"/>
              <a:ext cx="241781" cy="731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2400" dirty="0">
                <a:solidFill>
                  <a:prstClr val="white"/>
                </a:solidFill>
              </a:endParaRPr>
            </a:p>
          </p:txBody>
        </p:sp>
        <p:sp>
          <p:nvSpPr>
            <p:cNvPr id="315" name="Subtitle 2"/>
            <p:cNvSpPr txBox="1">
              <a:spLocks/>
            </p:cNvSpPr>
            <p:nvPr/>
          </p:nvSpPr>
          <p:spPr>
            <a:xfrm>
              <a:off x="7580519" y="2030016"/>
              <a:ext cx="1228587" cy="2385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2000" b="1" dirty="0">
                  <a:solidFill>
                    <a:srgbClr val="445469"/>
                  </a:solidFill>
                  <a:ea typeface="Franchise" pitchFamily="49" charset="0"/>
                  <a:cs typeface="Lato Light"/>
                </a:rPr>
                <a:t>Facebook</a:t>
              </a:r>
            </a:p>
          </p:txBody>
        </p:sp>
      </p:grpSp>
      <p:grpSp>
        <p:nvGrpSpPr>
          <p:cNvPr id="311" name="Group 310"/>
          <p:cNvGrpSpPr>
            <a:grpSpLocks/>
          </p:cNvGrpSpPr>
          <p:nvPr/>
        </p:nvGrpSpPr>
        <p:grpSpPr bwMode="auto">
          <a:xfrm>
            <a:off x="17519568" y="12178543"/>
            <a:ext cx="2713801" cy="635001"/>
            <a:chOff x="7154730" y="2037336"/>
            <a:chExt cx="2124860" cy="238569"/>
          </a:xfrm>
        </p:grpSpPr>
        <p:sp>
          <p:nvSpPr>
            <p:cNvPr id="312" name="Rectangle 311"/>
            <p:cNvSpPr/>
            <p:nvPr/>
          </p:nvSpPr>
          <p:spPr>
            <a:xfrm>
              <a:off x="7154730" y="2076140"/>
              <a:ext cx="241781" cy="731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2400" dirty="0">
                <a:solidFill>
                  <a:prstClr val="white"/>
                </a:solidFill>
              </a:endParaRPr>
            </a:p>
          </p:txBody>
        </p:sp>
        <p:sp>
          <p:nvSpPr>
            <p:cNvPr id="313" name="Subtitle 2"/>
            <p:cNvSpPr txBox="1">
              <a:spLocks/>
            </p:cNvSpPr>
            <p:nvPr/>
          </p:nvSpPr>
          <p:spPr>
            <a:xfrm>
              <a:off x="7553306" y="2037336"/>
              <a:ext cx="1726284" cy="2385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2000" b="1" dirty="0">
                  <a:solidFill>
                    <a:srgbClr val="445469"/>
                  </a:solidFill>
                  <a:ea typeface="Franchise" pitchFamily="49" charset="0"/>
                  <a:cs typeface="Lato Light"/>
                </a:rPr>
                <a:t>Instagram</a:t>
              </a:r>
            </a:p>
          </p:txBody>
        </p:sp>
      </p:grpSp>
      <p:grpSp>
        <p:nvGrpSpPr>
          <p:cNvPr id="318" name="Group 317"/>
          <p:cNvGrpSpPr>
            <a:grpSpLocks/>
          </p:cNvGrpSpPr>
          <p:nvPr/>
        </p:nvGrpSpPr>
        <p:grpSpPr bwMode="auto">
          <a:xfrm>
            <a:off x="19818643" y="12159060"/>
            <a:ext cx="1978644" cy="635001"/>
            <a:chOff x="7120345" y="2030016"/>
            <a:chExt cx="1549244" cy="238569"/>
          </a:xfrm>
        </p:grpSpPr>
        <p:sp>
          <p:nvSpPr>
            <p:cNvPr id="319" name="Rectangle 318"/>
            <p:cNvSpPr/>
            <p:nvPr/>
          </p:nvSpPr>
          <p:spPr>
            <a:xfrm>
              <a:off x="7120345" y="2076140"/>
              <a:ext cx="241781" cy="731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2400" dirty="0">
                <a:solidFill>
                  <a:prstClr val="white"/>
                </a:solidFill>
              </a:endParaRPr>
            </a:p>
          </p:txBody>
        </p:sp>
        <p:sp>
          <p:nvSpPr>
            <p:cNvPr id="320" name="Subtitle 2"/>
            <p:cNvSpPr txBox="1">
              <a:spLocks/>
            </p:cNvSpPr>
            <p:nvPr/>
          </p:nvSpPr>
          <p:spPr>
            <a:xfrm>
              <a:off x="7441003" y="2030016"/>
              <a:ext cx="1228586" cy="2385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2000" b="1" dirty="0">
                  <a:solidFill>
                    <a:srgbClr val="445469"/>
                  </a:solidFill>
                  <a:ea typeface="Franchise" pitchFamily="49" charset="0"/>
                  <a:cs typeface="Lato Light"/>
                </a:rPr>
                <a:t> Youtube</a:t>
              </a:r>
            </a:p>
          </p:txBody>
        </p:sp>
      </p:grpSp>
      <p:grpSp>
        <p:nvGrpSpPr>
          <p:cNvPr id="4" name="Group 3">
            <a:extLst>
              <a:ext uri="{FF2B5EF4-FFF2-40B4-BE49-F238E27FC236}">
                <a16:creationId xmlns:a16="http://schemas.microsoft.com/office/drawing/2014/main" id="{7845FF0E-13D6-4FC3-928E-71753C351620}"/>
              </a:ext>
            </a:extLst>
          </p:cNvPr>
          <p:cNvGrpSpPr/>
          <p:nvPr/>
        </p:nvGrpSpPr>
        <p:grpSpPr>
          <a:xfrm>
            <a:off x="1629518" y="4659695"/>
            <a:ext cx="9431010" cy="6995910"/>
            <a:chOff x="1916773" y="4206157"/>
            <a:chExt cx="9431010" cy="6995910"/>
          </a:xfrm>
        </p:grpSpPr>
        <p:sp>
          <p:nvSpPr>
            <p:cNvPr id="161" name="Freeform 160"/>
            <p:cNvSpPr>
              <a:spLocks noEditPoints="1"/>
            </p:cNvSpPr>
            <p:nvPr/>
          </p:nvSpPr>
          <p:spPr bwMode="auto">
            <a:xfrm>
              <a:off x="4853846" y="5633595"/>
              <a:ext cx="3499363" cy="2529230"/>
            </a:xfrm>
            <a:custGeom>
              <a:avLst/>
              <a:gdLst>
                <a:gd name="T0" fmla="*/ 104 w 128"/>
                <a:gd name="T1" fmla="*/ 33 h 92"/>
                <a:gd name="T2" fmla="*/ 68 w 128"/>
                <a:gd name="T3" fmla="*/ 0 h 92"/>
                <a:gd name="T4" fmla="*/ 35 w 128"/>
                <a:gd name="T5" fmla="*/ 21 h 92"/>
                <a:gd name="T6" fmla="*/ 30 w 128"/>
                <a:gd name="T7" fmla="*/ 20 h 92"/>
                <a:gd name="T8" fmla="*/ 12 w 128"/>
                <a:gd name="T9" fmla="*/ 38 h 92"/>
                <a:gd name="T10" fmla="*/ 13 w 128"/>
                <a:gd name="T11" fmla="*/ 44 h 92"/>
                <a:gd name="T12" fmla="*/ 0 w 128"/>
                <a:gd name="T13" fmla="*/ 66 h 92"/>
                <a:gd name="T14" fmla="*/ 26 w 128"/>
                <a:gd name="T15" fmla="*/ 92 h 92"/>
                <a:gd name="T16" fmla="*/ 26 w 128"/>
                <a:gd name="T17" fmla="*/ 92 h 92"/>
                <a:gd name="T18" fmla="*/ 98 w 128"/>
                <a:gd name="T19" fmla="*/ 92 h 92"/>
                <a:gd name="T20" fmla="*/ 98 w 128"/>
                <a:gd name="T21" fmla="*/ 92 h 92"/>
                <a:gd name="T22" fmla="*/ 128 w 128"/>
                <a:gd name="T23" fmla="*/ 62 h 92"/>
                <a:gd name="T24" fmla="*/ 104 w 128"/>
                <a:gd name="T25" fmla="*/ 33 h 92"/>
                <a:gd name="T26" fmla="*/ 98 w 128"/>
                <a:gd name="T27" fmla="*/ 84 h 92"/>
                <a:gd name="T28" fmla="*/ 98 w 128"/>
                <a:gd name="T29" fmla="*/ 84 h 92"/>
                <a:gd name="T30" fmla="*/ 26 w 128"/>
                <a:gd name="T31" fmla="*/ 84 h 92"/>
                <a:gd name="T32" fmla="*/ 8 w 128"/>
                <a:gd name="T33" fmla="*/ 66 h 92"/>
                <a:gd name="T34" fmla="*/ 17 w 128"/>
                <a:gd name="T35" fmla="*/ 51 h 92"/>
                <a:gd name="T36" fmla="*/ 21 w 128"/>
                <a:gd name="T37" fmla="*/ 41 h 92"/>
                <a:gd name="T38" fmla="*/ 20 w 128"/>
                <a:gd name="T39" fmla="*/ 38 h 92"/>
                <a:gd name="T40" fmla="*/ 30 w 128"/>
                <a:gd name="T41" fmla="*/ 28 h 92"/>
                <a:gd name="T42" fmla="*/ 35 w 128"/>
                <a:gd name="T43" fmla="*/ 29 h 92"/>
                <a:gd name="T44" fmla="*/ 43 w 128"/>
                <a:gd name="T45" fmla="*/ 24 h 92"/>
                <a:gd name="T46" fmla="*/ 68 w 128"/>
                <a:gd name="T47" fmla="*/ 8 h 92"/>
                <a:gd name="T48" fmla="*/ 96 w 128"/>
                <a:gd name="T49" fmla="*/ 33 h 92"/>
                <a:gd name="T50" fmla="*/ 102 w 128"/>
                <a:gd name="T51" fmla="*/ 40 h 92"/>
                <a:gd name="T52" fmla="*/ 120 w 128"/>
                <a:gd name="T53" fmla="*/ 62 h 92"/>
                <a:gd name="T54" fmla="*/ 98 w 128"/>
                <a:gd name="T55" fmla="*/ 8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8" h="92">
                  <a:moveTo>
                    <a:pt x="104" y="33"/>
                  </a:moveTo>
                  <a:cubicBezTo>
                    <a:pt x="102" y="14"/>
                    <a:pt x="87" y="0"/>
                    <a:pt x="68" y="0"/>
                  </a:cubicBezTo>
                  <a:cubicBezTo>
                    <a:pt x="54" y="0"/>
                    <a:pt x="41" y="9"/>
                    <a:pt x="35" y="21"/>
                  </a:cubicBezTo>
                  <a:cubicBezTo>
                    <a:pt x="34" y="20"/>
                    <a:pt x="32" y="20"/>
                    <a:pt x="30" y="20"/>
                  </a:cubicBezTo>
                  <a:cubicBezTo>
                    <a:pt x="20" y="20"/>
                    <a:pt x="12" y="28"/>
                    <a:pt x="12" y="38"/>
                  </a:cubicBezTo>
                  <a:cubicBezTo>
                    <a:pt x="12" y="40"/>
                    <a:pt x="12" y="42"/>
                    <a:pt x="13" y="44"/>
                  </a:cubicBezTo>
                  <a:cubicBezTo>
                    <a:pt x="5" y="48"/>
                    <a:pt x="0" y="56"/>
                    <a:pt x="0" y="66"/>
                  </a:cubicBezTo>
                  <a:cubicBezTo>
                    <a:pt x="0" y="80"/>
                    <a:pt x="12" y="92"/>
                    <a:pt x="26" y="92"/>
                  </a:cubicBezTo>
                  <a:cubicBezTo>
                    <a:pt x="26" y="92"/>
                    <a:pt x="26" y="92"/>
                    <a:pt x="26" y="92"/>
                  </a:cubicBezTo>
                  <a:cubicBezTo>
                    <a:pt x="98" y="92"/>
                    <a:pt x="98" y="92"/>
                    <a:pt x="98" y="92"/>
                  </a:cubicBezTo>
                  <a:cubicBezTo>
                    <a:pt x="98" y="92"/>
                    <a:pt x="98" y="92"/>
                    <a:pt x="98" y="92"/>
                  </a:cubicBezTo>
                  <a:cubicBezTo>
                    <a:pt x="115" y="92"/>
                    <a:pt x="128" y="79"/>
                    <a:pt x="128" y="62"/>
                  </a:cubicBezTo>
                  <a:cubicBezTo>
                    <a:pt x="128" y="47"/>
                    <a:pt x="118" y="35"/>
                    <a:pt x="104" y="33"/>
                  </a:cubicBezTo>
                  <a:close/>
                  <a:moveTo>
                    <a:pt x="98" y="84"/>
                  </a:moveTo>
                  <a:cubicBezTo>
                    <a:pt x="98" y="84"/>
                    <a:pt x="98" y="84"/>
                    <a:pt x="98" y="84"/>
                  </a:cubicBezTo>
                  <a:cubicBezTo>
                    <a:pt x="26" y="84"/>
                    <a:pt x="26" y="84"/>
                    <a:pt x="26" y="84"/>
                  </a:cubicBezTo>
                  <a:cubicBezTo>
                    <a:pt x="16" y="84"/>
                    <a:pt x="8" y="76"/>
                    <a:pt x="8" y="66"/>
                  </a:cubicBezTo>
                  <a:cubicBezTo>
                    <a:pt x="8" y="60"/>
                    <a:pt x="11" y="54"/>
                    <a:pt x="17" y="51"/>
                  </a:cubicBezTo>
                  <a:cubicBezTo>
                    <a:pt x="23" y="47"/>
                    <a:pt x="23" y="47"/>
                    <a:pt x="21" y="41"/>
                  </a:cubicBezTo>
                  <a:cubicBezTo>
                    <a:pt x="20" y="40"/>
                    <a:pt x="20" y="39"/>
                    <a:pt x="20" y="38"/>
                  </a:cubicBezTo>
                  <a:cubicBezTo>
                    <a:pt x="20" y="32"/>
                    <a:pt x="24" y="28"/>
                    <a:pt x="30" y="28"/>
                  </a:cubicBezTo>
                  <a:cubicBezTo>
                    <a:pt x="30" y="28"/>
                    <a:pt x="33" y="28"/>
                    <a:pt x="35" y="29"/>
                  </a:cubicBezTo>
                  <a:cubicBezTo>
                    <a:pt x="40" y="31"/>
                    <a:pt x="41" y="29"/>
                    <a:pt x="43" y="24"/>
                  </a:cubicBezTo>
                  <a:cubicBezTo>
                    <a:pt x="47" y="14"/>
                    <a:pt x="57" y="8"/>
                    <a:pt x="68" y="8"/>
                  </a:cubicBezTo>
                  <a:cubicBezTo>
                    <a:pt x="82" y="8"/>
                    <a:pt x="94" y="19"/>
                    <a:pt x="96" y="33"/>
                  </a:cubicBezTo>
                  <a:cubicBezTo>
                    <a:pt x="96" y="39"/>
                    <a:pt x="96" y="39"/>
                    <a:pt x="102" y="40"/>
                  </a:cubicBezTo>
                  <a:cubicBezTo>
                    <a:pt x="112" y="42"/>
                    <a:pt x="120" y="51"/>
                    <a:pt x="120" y="62"/>
                  </a:cubicBezTo>
                  <a:cubicBezTo>
                    <a:pt x="120" y="74"/>
                    <a:pt x="110" y="84"/>
                    <a:pt x="98" y="84"/>
                  </a:cubicBezTo>
                  <a:close/>
                </a:path>
              </a:pathLst>
            </a:custGeom>
            <a:solidFill>
              <a:schemeClr val="accent4"/>
            </a:solidFill>
            <a:ln>
              <a:noFill/>
            </a:ln>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cxnSp>
          <p:nvCxnSpPr>
            <p:cNvPr id="162" name="Straight Connector 161"/>
            <p:cNvCxnSpPr/>
            <p:nvPr/>
          </p:nvCxnSpPr>
          <p:spPr>
            <a:xfrm flipV="1">
              <a:off x="7885697" y="5368557"/>
              <a:ext cx="1042922" cy="1043194"/>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flipV="1">
              <a:off x="4105958" y="5988077"/>
              <a:ext cx="828124" cy="652268"/>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4055638" y="8178129"/>
              <a:ext cx="975677" cy="975929"/>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flipV="1">
              <a:off x="8092792" y="8110120"/>
              <a:ext cx="835829" cy="960542"/>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6" name="Freeform 5"/>
            <p:cNvSpPr>
              <a:spLocks noEditPoints="1"/>
            </p:cNvSpPr>
            <p:nvPr/>
          </p:nvSpPr>
          <p:spPr bwMode="auto">
            <a:xfrm>
              <a:off x="10444306" y="6884492"/>
              <a:ext cx="668997" cy="666274"/>
            </a:xfrm>
            <a:custGeom>
              <a:avLst/>
              <a:gdLst>
                <a:gd name="T0" fmla="*/ 168 w 175"/>
                <a:gd name="T1" fmla="*/ 53 h 174"/>
                <a:gd name="T2" fmla="*/ 149 w 175"/>
                <a:gd name="T3" fmla="*/ 25 h 174"/>
                <a:gd name="T4" fmla="*/ 121 w 175"/>
                <a:gd name="T5" fmla="*/ 6 h 174"/>
                <a:gd name="T6" fmla="*/ 87 w 175"/>
                <a:gd name="T7" fmla="*/ 0 h 174"/>
                <a:gd name="T8" fmla="*/ 53 w 175"/>
                <a:gd name="T9" fmla="*/ 6 h 174"/>
                <a:gd name="T10" fmla="*/ 26 w 175"/>
                <a:gd name="T11" fmla="*/ 25 h 174"/>
                <a:gd name="T12" fmla="*/ 7 w 175"/>
                <a:gd name="T13" fmla="*/ 53 h 174"/>
                <a:gd name="T14" fmla="*/ 0 w 175"/>
                <a:gd name="T15" fmla="*/ 87 h 174"/>
                <a:gd name="T16" fmla="*/ 7 w 175"/>
                <a:gd name="T17" fmla="*/ 121 h 174"/>
                <a:gd name="T18" fmla="*/ 26 w 175"/>
                <a:gd name="T19" fmla="*/ 149 h 174"/>
                <a:gd name="T20" fmla="*/ 53 w 175"/>
                <a:gd name="T21" fmla="*/ 167 h 174"/>
                <a:gd name="T22" fmla="*/ 87 w 175"/>
                <a:gd name="T23" fmla="*/ 174 h 174"/>
                <a:gd name="T24" fmla="*/ 121 w 175"/>
                <a:gd name="T25" fmla="*/ 167 h 174"/>
                <a:gd name="T26" fmla="*/ 149 w 175"/>
                <a:gd name="T27" fmla="*/ 149 h 174"/>
                <a:gd name="T28" fmla="*/ 168 w 175"/>
                <a:gd name="T29" fmla="*/ 121 h 174"/>
                <a:gd name="T30" fmla="*/ 175 w 175"/>
                <a:gd name="T31" fmla="*/ 87 h 174"/>
                <a:gd name="T32" fmla="*/ 162 w 175"/>
                <a:gd name="T33" fmla="*/ 86 h 174"/>
                <a:gd name="T34" fmla="*/ 108 w 175"/>
                <a:gd name="T35" fmla="*/ 80 h 174"/>
                <a:gd name="T36" fmla="*/ 145 w 175"/>
                <a:gd name="T37" fmla="*/ 40 h 174"/>
                <a:gd name="T38" fmla="*/ 137 w 175"/>
                <a:gd name="T39" fmla="*/ 31 h 174"/>
                <a:gd name="T40" fmla="*/ 70 w 175"/>
                <a:gd name="T41" fmla="*/ 14 h 174"/>
                <a:gd name="T42" fmla="*/ 137 w 175"/>
                <a:gd name="T43" fmla="*/ 31 h 174"/>
                <a:gd name="T44" fmla="*/ 70 w 175"/>
                <a:gd name="T45" fmla="*/ 14 h 174"/>
                <a:gd name="T46" fmla="*/ 70 w 175"/>
                <a:gd name="T47" fmla="*/ 14 h 174"/>
                <a:gd name="T48" fmla="*/ 83 w 175"/>
                <a:gd name="T49" fmla="*/ 62 h 174"/>
                <a:gd name="T50" fmla="*/ 56 w 175"/>
                <a:gd name="T51" fmla="*/ 19 h 174"/>
                <a:gd name="T52" fmla="*/ 13 w 175"/>
                <a:gd name="T53" fmla="*/ 85 h 174"/>
                <a:gd name="T54" fmla="*/ 96 w 175"/>
                <a:gd name="T55" fmla="*/ 87 h 174"/>
                <a:gd name="T56" fmla="*/ 32 w 175"/>
                <a:gd name="T57" fmla="*/ 137 h 174"/>
                <a:gd name="T58" fmla="*/ 13 w 175"/>
                <a:gd name="T59" fmla="*/ 87 h 174"/>
                <a:gd name="T60" fmla="*/ 40 w 175"/>
                <a:gd name="T61" fmla="*/ 144 h 174"/>
                <a:gd name="T62" fmla="*/ 100 w 175"/>
                <a:gd name="T63" fmla="*/ 99 h 174"/>
                <a:gd name="T64" fmla="*/ 117 w 175"/>
                <a:gd name="T65" fmla="*/ 156 h 174"/>
                <a:gd name="T66" fmla="*/ 129 w 175"/>
                <a:gd name="T67" fmla="*/ 149 h 174"/>
                <a:gd name="T68" fmla="*/ 161 w 175"/>
                <a:gd name="T69" fmla="*/ 9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5" h="174">
                  <a:moveTo>
                    <a:pt x="173" y="69"/>
                  </a:moveTo>
                  <a:cubicBezTo>
                    <a:pt x="172" y="64"/>
                    <a:pt x="170" y="58"/>
                    <a:pt x="168" y="53"/>
                  </a:cubicBezTo>
                  <a:cubicBezTo>
                    <a:pt x="166" y="48"/>
                    <a:pt x="163" y="43"/>
                    <a:pt x="160" y="38"/>
                  </a:cubicBezTo>
                  <a:cubicBezTo>
                    <a:pt x="157" y="33"/>
                    <a:pt x="153" y="29"/>
                    <a:pt x="149" y="25"/>
                  </a:cubicBezTo>
                  <a:cubicBezTo>
                    <a:pt x="145" y="21"/>
                    <a:pt x="141" y="18"/>
                    <a:pt x="136" y="14"/>
                  </a:cubicBezTo>
                  <a:cubicBezTo>
                    <a:pt x="132" y="11"/>
                    <a:pt x="127" y="9"/>
                    <a:pt x="121" y="6"/>
                  </a:cubicBezTo>
                  <a:cubicBezTo>
                    <a:pt x="116" y="4"/>
                    <a:pt x="111" y="2"/>
                    <a:pt x="105" y="1"/>
                  </a:cubicBezTo>
                  <a:cubicBezTo>
                    <a:pt x="99" y="0"/>
                    <a:pt x="93" y="0"/>
                    <a:pt x="87" y="0"/>
                  </a:cubicBezTo>
                  <a:cubicBezTo>
                    <a:pt x="82" y="0"/>
                    <a:pt x="76" y="0"/>
                    <a:pt x="70" y="1"/>
                  </a:cubicBezTo>
                  <a:cubicBezTo>
                    <a:pt x="64" y="2"/>
                    <a:pt x="59" y="4"/>
                    <a:pt x="53" y="6"/>
                  </a:cubicBezTo>
                  <a:cubicBezTo>
                    <a:pt x="48" y="9"/>
                    <a:pt x="43" y="11"/>
                    <a:pt x="39" y="14"/>
                  </a:cubicBezTo>
                  <a:cubicBezTo>
                    <a:pt x="34" y="18"/>
                    <a:pt x="30" y="21"/>
                    <a:pt x="26" y="25"/>
                  </a:cubicBezTo>
                  <a:cubicBezTo>
                    <a:pt x="22" y="29"/>
                    <a:pt x="18" y="33"/>
                    <a:pt x="15" y="38"/>
                  </a:cubicBezTo>
                  <a:cubicBezTo>
                    <a:pt x="12" y="43"/>
                    <a:pt x="9" y="48"/>
                    <a:pt x="7" y="53"/>
                  </a:cubicBezTo>
                  <a:cubicBezTo>
                    <a:pt x="5" y="58"/>
                    <a:pt x="3" y="64"/>
                    <a:pt x="2" y="69"/>
                  </a:cubicBezTo>
                  <a:cubicBezTo>
                    <a:pt x="1" y="75"/>
                    <a:pt x="0" y="81"/>
                    <a:pt x="0" y="87"/>
                  </a:cubicBezTo>
                  <a:cubicBezTo>
                    <a:pt x="0" y="93"/>
                    <a:pt x="1" y="99"/>
                    <a:pt x="2" y="105"/>
                  </a:cubicBezTo>
                  <a:cubicBezTo>
                    <a:pt x="3" y="110"/>
                    <a:pt x="5" y="116"/>
                    <a:pt x="7" y="121"/>
                  </a:cubicBezTo>
                  <a:cubicBezTo>
                    <a:pt x="9" y="126"/>
                    <a:pt x="12" y="131"/>
                    <a:pt x="15" y="136"/>
                  </a:cubicBezTo>
                  <a:cubicBezTo>
                    <a:pt x="18" y="140"/>
                    <a:pt x="22" y="145"/>
                    <a:pt x="26" y="149"/>
                  </a:cubicBezTo>
                  <a:cubicBezTo>
                    <a:pt x="30" y="153"/>
                    <a:pt x="34" y="156"/>
                    <a:pt x="39" y="159"/>
                  </a:cubicBezTo>
                  <a:cubicBezTo>
                    <a:pt x="43" y="163"/>
                    <a:pt x="48" y="165"/>
                    <a:pt x="53" y="167"/>
                  </a:cubicBezTo>
                  <a:cubicBezTo>
                    <a:pt x="59" y="170"/>
                    <a:pt x="64" y="171"/>
                    <a:pt x="70" y="173"/>
                  </a:cubicBezTo>
                  <a:cubicBezTo>
                    <a:pt x="76" y="174"/>
                    <a:pt x="82" y="174"/>
                    <a:pt x="87" y="174"/>
                  </a:cubicBezTo>
                  <a:cubicBezTo>
                    <a:pt x="93" y="174"/>
                    <a:pt x="99" y="174"/>
                    <a:pt x="105" y="173"/>
                  </a:cubicBezTo>
                  <a:cubicBezTo>
                    <a:pt x="111" y="171"/>
                    <a:pt x="116" y="170"/>
                    <a:pt x="121" y="167"/>
                  </a:cubicBezTo>
                  <a:cubicBezTo>
                    <a:pt x="127" y="165"/>
                    <a:pt x="132" y="163"/>
                    <a:pt x="136" y="159"/>
                  </a:cubicBezTo>
                  <a:cubicBezTo>
                    <a:pt x="141" y="156"/>
                    <a:pt x="145" y="153"/>
                    <a:pt x="149" y="149"/>
                  </a:cubicBezTo>
                  <a:cubicBezTo>
                    <a:pt x="153" y="145"/>
                    <a:pt x="157" y="140"/>
                    <a:pt x="160" y="136"/>
                  </a:cubicBezTo>
                  <a:cubicBezTo>
                    <a:pt x="163" y="131"/>
                    <a:pt x="166" y="126"/>
                    <a:pt x="168" y="121"/>
                  </a:cubicBezTo>
                  <a:cubicBezTo>
                    <a:pt x="170" y="116"/>
                    <a:pt x="172" y="110"/>
                    <a:pt x="173" y="105"/>
                  </a:cubicBezTo>
                  <a:cubicBezTo>
                    <a:pt x="174" y="99"/>
                    <a:pt x="175" y="93"/>
                    <a:pt x="175" y="87"/>
                  </a:cubicBezTo>
                  <a:cubicBezTo>
                    <a:pt x="175" y="81"/>
                    <a:pt x="174" y="75"/>
                    <a:pt x="173" y="69"/>
                  </a:cubicBezTo>
                  <a:close/>
                  <a:moveTo>
                    <a:pt x="162" y="86"/>
                  </a:moveTo>
                  <a:cubicBezTo>
                    <a:pt x="161" y="86"/>
                    <a:pt x="136" y="81"/>
                    <a:pt x="110" y="84"/>
                  </a:cubicBezTo>
                  <a:cubicBezTo>
                    <a:pt x="110" y="82"/>
                    <a:pt x="109" y="81"/>
                    <a:pt x="108" y="80"/>
                  </a:cubicBezTo>
                  <a:cubicBezTo>
                    <a:pt x="107" y="76"/>
                    <a:pt x="105" y="73"/>
                    <a:pt x="104" y="69"/>
                  </a:cubicBezTo>
                  <a:cubicBezTo>
                    <a:pt x="133" y="57"/>
                    <a:pt x="145" y="40"/>
                    <a:pt x="145" y="40"/>
                  </a:cubicBezTo>
                  <a:cubicBezTo>
                    <a:pt x="156" y="52"/>
                    <a:pt x="162" y="68"/>
                    <a:pt x="162" y="86"/>
                  </a:cubicBezTo>
                  <a:close/>
                  <a:moveTo>
                    <a:pt x="137" y="31"/>
                  </a:moveTo>
                  <a:cubicBezTo>
                    <a:pt x="137" y="31"/>
                    <a:pt x="126" y="47"/>
                    <a:pt x="98" y="58"/>
                  </a:cubicBezTo>
                  <a:cubicBezTo>
                    <a:pt x="85" y="35"/>
                    <a:pt x="71" y="16"/>
                    <a:pt x="70" y="14"/>
                  </a:cubicBezTo>
                  <a:cubicBezTo>
                    <a:pt x="76" y="13"/>
                    <a:pt x="81" y="12"/>
                    <a:pt x="87" y="12"/>
                  </a:cubicBezTo>
                  <a:cubicBezTo>
                    <a:pt x="106" y="12"/>
                    <a:pt x="124" y="19"/>
                    <a:pt x="137" y="31"/>
                  </a:cubicBezTo>
                  <a:close/>
                  <a:moveTo>
                    <a:pt x="70" y="14"/>
                  </a:moveTo>
                  <a:cubicBezTo>
                    <a:pt x="70" y="14"/>
                    <a:pt x="70" y="14"/>
                    <a:pt x="70" y="14"/>
                  </a:cubicBezTo>
                  <a:cubicBezTo>
                    <a:pt x="70" y="14"/>
                    <a:pt x="69" y="15"/>
                    <a:pt x="69" y="15"/>
                  </a:cubicBezTo>
                  <a:cubicBezTo>
                    <a:pt x="69" y="15"/>
                    <a:pt x="70" y="15"/>
                    <a:pt x="70" y="14"/>
                  </a:cubicBezTo>
                  <a:close/>
                  <a:moveTo>
                    <a:pt x="56" y="19"/>
                  </a:moveTo>
                  <a:cubicBezTo>
                    <a:pt x="57" y="21"/>
                    <a:pt x="70" y="39"/>
                    <a:pt x="83" y="62"/>
                  </a:cubicBezTo>
                  <a:cubicBezTo>
                    <a:pt x="47" y="72"/>
                    <a:pt x="16" y="72"/>
                    <a:pt x="14" y="72"/>
                  </a:cubicBezTo>
                  <a:cubicBezTo>
                    <a:pt x="19" y="48"/>
                    <a:pt x="35" y="29"/>
                    <a:pt x="56" y="19"/>
                  </a:cubicBezTo>
                  <a:close/>
                  <a:moveTo>
                    <a:pt x="13" y="87"/>
                  </a:moveTo>
                  <a:cubicBezTo>
                    <a:pt x="13" y="86"/>
                    <a:pt x="13" y="85"/>
                    <a:pt x="13" y="85"/>
                  </a:cubicBezTo>
                  <a:cubicBezTo>
                    <a:pt x="14" y="85"/>
                    <a:pt x="51" y="85"/>
                    <a:pt x="90" y="74"/>
                  </a:cubicBezTo>
                  <a:cubicBezTo>
                    <a:pt x="92" y="78"/>
                    <a:pt x="94" y="82"/>
                    <a:pt x="96" y="87"/>
                  </a:cubicBezTo>
                  <a:cubicBezTo>
                    <a:pt x="95" y="87"/>
                    <a:pt x="94" y="87"/>
                    <a:pt x="93" y="88"/>
                  </a:cubicBezTo>
                  <a:cubicBezTo>
                    <a:pt x="52" y="101"/>
                    <a:pt x="32" y="137"/>
                    <a:pt x="32" y="137"/>
                  </a:cubicBezTo>
                  <a:cubicBezTo>
                    <a:pt x="32" y="137"/>
                    <a:pt x="32" y="137"/>
                    <a:pt x="32" y="137"/>
                  </a:cubicBezTo>
                  <a:cubicBezTo>
                    <a:pt x="20" y="124"/>
                    <a:pt x="13" y="106"/>
                    <a:pt x="13" y="87"/>
                  </a:cubicBezTo>
                  <a:close/>
                  <a:moveTo>
                    <a:pt x="87" y="162"/>
                  </a:moveTo>
                  <a:cubicBezTo>
                    <a:pt x="69" y="162"/>
                    <a:pt x="53" y="155"/>
                    <a:pt x="40" y="144"/>
                  </a:cubicBezTo>
                  <a:cubicBezTo>
                    <a:pt x="41" y="145"/>
                    <a:pt x="42" y="146"/>
                    <a:pt x="42" y="146"/>
                  </a:cubicBezTo>
                  <a:cubicBezTo>
                    <a:pt x="42" y="146"/>
                    <a:pt x="56" y="115"/>
                    <a:pt x="100" y="99"/>
                  </a:cubicBezTo>
                  <a:cubicBezTo>
                    <a:pt x="100" y="99"/>
                    <a:pt x="100" y="99"/>
                    <a:pt x="101" y="99"/>
                  </a:cubicBezTo>
                  <a:cubicBezTo>
                    <a:pt x="111" y="126"/>
                    <a:pt x="115" y="149"/>
                    <a:pt x="117" y="156"/>
                  </a:cubicBezTo>
                  <a:cubicBezTo>
                    <a:pt x="108" y="159"/>
                    <a:pt x="98" y="162"/>
                    <a:pt x="87" y="162"/>
                  </a:cubicBezTo>
                  <a:close/>
                  <a:moveTo>
                    <a:pt x="129" y="149"/>
                  </a:moveTo>
                  <a:cubicBezTo>
                    <a:pt x="128" y="144"/>
                    <a:pt x="124" y="122"/>
                    <a:pt x="115" y="96"/>
                  </a:cubicBezTo>
                  <a:cubicBezTo>
                    <a:pt x="139" y="92"/>
                    <a:pt x="160" y="98"/>
                    <a:pt x="161" y="99"/>
                  </a:cubicBezTo>
                  <a:cubicBezTo>
                    <a:pt x="158" y="120"/>
                    <a:pt x="146" y="138"/>
                    <a:pt x="129" y="149"/>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167" name="Freeform 22"/>
            <p:cNvSpPr>
              <a:spLocks noEditPoints="1"/>
            </p:cNvSpPr>
            <p:nvPr/>
          </p:nvSpPr>
          <p:spPr bwMode="auto">
            <a:xfrm>
              <a:off x="8928620" y="4206157"/>
              <a:ext cx="1173765" cy="1171892"/>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168" name="Freeform 52"/>
            <p:cNvSpPr>
              <a:spLocks/>
            </p:cNvSpPr>
            <p:nvPr/>
          </p:nvSpPr>
          <p:spPr bwMode="auto">
            <a:xfrm>
              <a:off x="5569194" y="8316448"/>
              <a:ext cx="747889" cy="901186"/>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169" name="Freeform 38"/>
            <p:cNvSpPr>
              <a:spLocks noEditPoints="1"/>
            </p:cNvSpPr>
            <p:nvPr/>
          </p:nvSpPr>
          <p:spPr bwMode="auto">
            <a:xfrm>
              <a:off x="3076275" y="8932875"/>
              <a:ext cx="1121501" cy="1139217"/>
            </a:xfrm>
            <a:custGeom>
              <a:avLst/>
              <a:gdLst>
                <a:gd name="T0" fmla="*/ 190 w 195"/>
                <a:gd name="T1" fmla="*/ 120 h 198"/>
                <a:gd name="T2" fmla="*/ 192 w 195"/>
                <a:gd name="T3" fmla="*/ 100 h 198"/>
                <a:gd name="T4" fmla="*/ 99 w 195"/>
                <a:gd name="T5" fmla="*/ 7 h 198"/>
                <a:gd name="T6" fmla="*/ 83 w 195"/>
                <a:gd name="T7" fmla="*/ 8 h 198"/>
                <a:gd name="T8" fmla="*/ 54 w 195"/>
                <a:gd name="T9" fmla="*/ 0 h 198"/>
                <a:gd name="T10" fmla="*/ 0 w 195"/>
                <a:gd name="T11" fmla="*/ 54 h 198"/>
                <a:gd name="T12" fmla="*/ 7 w 195"/>
                <a:gd name="T13" fmla="*/ 81 h 198"/>
                <a:gd name="T14" fmla="*/ 5 w 195"/>
                <a:gd name="T15" fmla="*/ 100 h 198"/>
                <a:gd name="T16" fmla="*/ 99 w 195"/>
                <a:gd name="T17" fmla="*/ 193 h 198"/>
                <a:gd name="T18" fmla="*/ 116 w 195"/>
                <a:gd name="T19" fmla="*/ 192 h 198"/>
                <a:gd name="T20" fmla="*/ 141 w 195"/>
                <a:gd name="T21" fmla="*/ 198 h 198"/>
                <a:gd name="T22" fmla="*/ 195 w 195"/>
                <a:gd name="T23" fmla="*/ 144 h 198"/>
                <a:gd name="T24" fmla="*/ 190 w 195"/>
                <a:gd name="T25" fmla="*/ 120 h 198"/>
                <a:gd name="T26" fmla="*/ 146 w 195"/>
                <a:gd name="T27" fmla="*/ 145 h 198"/>
                <a:gd name="T28" fmla="*/ 127 w 195"/>
                <a:gd name="T29" fmla="*/ 159 h 198"/>
                <a:gd name="T30" fmla="*/ 98 w 195"/>
                <a:gd name="T31" fmla="*/ 164 h 198"/>
                <a:gd name="T32" fmla="*/ 65 w 195"/>
                <a:gd name="T33" fmla="*/ 157 h 198"/>
                <a:gd name="T34" fmla="*/ 49 w 195"/>
                <a:gd name="T35" fmla="*/ 144 h 198"/>
                <a:gd name="T36" fmla="*/ 44 w 195"/>
                <a:gd name="T37" fmla="*/ 127 h 198"/>
                <a:gd name="T38" fmla="*/ 47 w 195"/>
                <a:gd name="T39" fmla="*/ 118 h 198"/>
                <a:gd name="T40" fmla="*/ 57 w 195"/>
                <a:gd name="T41" fmla="*/ 114 h 198"/>
                <a:gd name="T42" fmla="*/ 65 w 195"/>
                <a:gd name="T43" fmla="*/ 117 h 198"/>
                <a:gd name="T44" fmla="*/ 71 w 195"/>
                <a:gd name="T45" fmla="*/ 125 h 198"/>
                <a:gd name="T46" fmla="*/ 76 w 195"/>
                <a:gd name="T47" fmla="*/ 135 h 198"/>
                <a:gd name="T48" fmla="*/ 84 w 195"/>
                <a:gd name="T49" fmla="*/ 141 h 198"/>
                <a:gd name="T50" fmla="*/ 98 w 195"/>
                <a:gd name="T51" fmla="*/ 143 h 198"/>
                <a:gd name="T52" fmla="*/ 116 w 195"/>
                <a:gd name="T53" fmla="*/ 138 h 198"/>
                <a:gd name="T54" fmla="*/ 123 w 195"/>
                <a:gd name="T55" fmla="*/ 127 h 198"/>
                <a:gd name="T56" fmla="*/ 120 w 195"/>
                <a:gd name="T57" fmla="*/ 118 h 198"/>
                <a:gd name="T58" fmla="*/ 110 w 195"/>
                <a:gd name="T59" fmla="*/ 112 h 198"/>
                <a:gd name="T60" fmla="*/ 93 w 195"/>
                <a:gd name="T61" fmla="*/ 108 h 198"/>
                <a:gd name="T62" fmla="*/ 68 w 195"/>
                <a:gd name="T63" fmla="*/ 101 h 198"/>
                <a:gd name="T64" fmla="*/ 52 w 195"/>
                <a:gd name="T65" fmla="*/ 89 h 198"/>
                <a:gd name="T66" fmla="*/ 46 w 195"/>
                <a:gd name="T67" fmla="*/ 70 h 198"/>
                <a:gd name="T68" fmla="*/ 52 w 195"/>
                <a:gd name="T69" fmla="*/ 51 h 198"/>
                <a:gd name="T70" fmla="*/ 71 w 195"/>
                <a:gd name="T71" fmla="*/ 39 h 198"/>
                <a:gd name="T72" fmla="*/ 98 w 195"/>
                <a:gd name="T73" fmla="*/ 35 h 198"/>
                <a:gd name="T74" fmla="*/ 120 w 195"/>
                <a:gd name="T75" fmla="*/ 37 h 198"/>
                <a:gd name="T76" fmla="*/ 135 w 195"/>
                <a:gd name="T77" fmla="*/ 45 h 198"/>
                <a:gd name="T78" fmla="*/ 144 w 195"/>
                <a:gd name="T79" fmla="*/ 55 h 198"/>
                <a:gd name="T80" fmla="*/ 147 w 195"/>
                <a:gd name="T81" fmla="*/ 66 h 198"/>
                <a:gd name="T82" fmla="*/ 143 w 195"/>
                <a:gd name="T83" fmla="*/ 75 h 198"/>
                <a:gd name="T84" fmla="*/ 134 w 195"/>
                <a:gd name="T85" fmla="*/ 79 h 198"/>
                <a:gd name="T86" fmla="*/ 126 w 195"/>
                <a:gd name="T87" fmla="*/ 76 h 198"/>
                <a:gd name="T88" fmla="*/ 120 w 195"/>
                <a:gd name="T89" fmla="*/ 69 h 198"/>
                <a:gd name="T90" fmla="*/ 112 w 195"/>
                <a:gd name="T91" fmla="*/ 59 h 198"/>
                <a:gd name="T92" fmla="*/ 96 w 195"/>
                <a:gd name="T93" fmla="*/ 55 h 198"/>
                <a:gd name="T94" fmla="*/ 80 w 195"/>
                <a:gd name="T95" fmla="*/ 59 h 198"/>
                <a:gd name="T96" fmla="*/ 74 w 195"/>
                <a:gd name="T97" fmla="*/ 68 h 198"/>
                <a:gd name="T98" fmla="*/ 76 w 195"/>
                <a:gd name="T99" fmla="*/ 73 h 198"/>
                <a:gd name="T100" fmla="*/ 82 w 195"/>
                <a:gd name="T101" fmla="*/ 78 h 198"/>
                <a:gd name="T102" fmla="*/ 89 w 195"/>
                <a:gd name="T103" fmla="*/ 81 h 198"/>
                <a:gd name="T104" fmla="*/ 102 w 195"/>
                <a:gd name="T105" fmla="*/ 84 h 198"/>
                <a:gd name="T106" fmla="*/ 123 w 195"/>
                <a:gd name="T107" fmla="*/ 89 h 198"/>
                <a:gd name="T108" fmla="*/ 139 w 195"/>
                <a:gd name="T109" fmla="*/ 96 h 198"/>
                <a:gd name="T110" fmla="*/ 149 w 195"/>
                <a:gd name="T111" fmla="*/ 108 h 198"/>
                <a:gd name="T112" fmla="*/ 153 w 195"/>
                <a:gd name="T113" fmla="*/ 124 h 198"/>
                <a:gd name="T114" fmla="*/ 146 w 195"/>
                <a:gd name="T115" fmla="*/ 1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5" h="198">
                  <a:moveTo>
                    <a:pt x="190" y="120"/>
                  </a:moveTo>
                  <a:cubicBezTo>
                    <a:pt x="191" y="114"/>
                    <a:pt x="192" y="107"/>
                    <a:pt x="192" y="100"/>
                  </a:cubicBezTo>
                  <a:cubicBezTo>
                    <a:pt x="192" y="49"/>
                    <a:pt x="150" y="7"/>
                    <a:pt x="99" y="7"/>
                  </a:cubicBezTo>
                  <a:cubicBezTo>
                    <a:pt x="93" y="7"/>
                    <a:pt x="88" y="7"/>
                    <a:pt x="83" y="8"/>
                  </a:cubicBezTo>
                  <a:cubicBezTo>
                    <a:pt x="74" y="3"/>
                    <a:pt x="64" y="0"/>
                    <a:pt x="54" y="0"/>
                  </a:cubicBezTo>
                  <a:cubicBezTo>
                    <a:pt x="24" y="0"/>
                    <a:pt x="0" y="24"/>
                    <a:pt x="0" y="54"/>
                  </a:cubicBezTo>
                  <a:cubicBezTo>
                    <a:pt x="0" y="64"/>
                    <a:pt x="2" y="73"/>
                    <a:pt x="7" y="81"/>
                  </a:cubicBezTo>
                  <a:cubicBezTo>
                    <a:pt x="6" y="87"/>
                    <a:pt x="5" y="94"/>
                    <a:pt x="5" y="100"/>
                  </a:cubicBezTo>
                  <a:cubicBezTo>
                    <a:pt x="5" y="152"/>
                    <a:pt x="47" y="193"/>
                    <a:pt x="99" y="193"/>
                  </a:cubicBezTo>
                  <a:cubicBezTo>
                    <a:pt x="104" y="193"/>
                    <a:pt x="110" y="193"/>
                    <a:pt x="116" y="192"/>
                  </a:cubicBezTo>
                  <a:cubicBezTo>
                    <a:pt x="123" y="196"/>
                    <a:pt x="132" y="198"/>
                    <a:pt x="141" y="198"/>
                  </a:cubicBezTo>
                  <a:cubicBezTo>
                    <a:pt x="171" y="198"/>
                    <a:pt x="195" y="174"/>
                    <a:pt x="195" y="144"/>
                  </a:cubicBezTo>
                  <a:cubicBezTo>
                    <a:pt x="195" y="136"/>
                    <a:pt x="193" y="127"/>
                    <a:pt x="190" y="120"/>
                  </a:cubicBezTo>
                  <a:close/>
                  <a:moveTo>
                    <a:pt x="146" y="145"/>
                  </a:moveTo>
                  <a:cubicBezTo>
                    <a:pt x="142" y="151"/>
                    <a:pt x="136" y="156"/>
                    <a:pt x="127" y="159"/>
                  </a:cubicBezTo>
                  <a:cubicBezTo>
                    <a:pt x="119" y="163"/>
                    <a:pt x="109" y="164"/>
                    <a:pt x="98" y="164"/>
                  </a:cubicBezTo>
                  <a:cubicBezTo>
                    <a:pt x="85" y="164"/>
                    <a:pt x="74" y="162"/>
                    <a:pt x="65" y="157"/>
                  </a:cubicBezTo>
                  <a:cubicBezTo>
                    <a:pt x="59" y="154"/>
                    <a:pt x="53" y="149"/>
                    <a:pt x="49" y="144"/>
                  </a:cubicBezTo>
                  <a:cubicBezTo>
                    <a:pt x="46" y="138"/>
                    <a:pt x="44" y="132"/>
                    <a:pt x="44" y="127"/>
                  </a:cubicBezTo>
                  <a:cubicBezTo>
                    <a:pt x="44" y="123"/>
                    <a:pt x="45" y="120"/>
                    <a:pt x="47" y="118"/>
                  </a:cubicBezTo>
                  <a:cubicBezTo>
                    <a:pt x="50" y="116"/>
                    <a:pt x="53" y="114"/>
                    <a:pt x="57" y="114"/>
                  </a:cubicBezTo>
                  <a:cubicBezTo>
                    <a:pt x="60" y="114"/>
                    <a:pt x="63" y="115"/>
                    <a:pt x="65" y="117"/>
                  </a:cubicBezTo>
                  <a:cubicBezTo>
                    <a:pt x="68" y="119"/>
                    <a:pt x="69" y="122"/>
                    <a:pt x="71" y="125"/>
                  </a:cubicBezTo>
                  <a:cubicBezTo>
                    <a:pt x="72" y="129"/>
                    <a:pt x="74" y="132"/>
                    <a:pt x="76" y="135"/>
                  </a:cubicBezTo>
                  <a:cubicBezTo>
                    <a:pt x="78" y="137"/>
                    <a:pt x="81" y="139"/>
                    <a:pt x="84" y="141"/>
                  </a:cubicBezTo>
                  <a:cubicBezTo>
                    <a:pt x="87" y="142"/>
                    <a:pt x="92" y="143"/>
                    <a:pt x="98" y="143"/>
                  </a:cubicBezTo>
                  <a:cubicBezTo>
                    <a:pt x="105" y="143"/>
                    <a:pt x="112" y="142"/>
                    <a:pt x="116" y="138"/>
                  </a:cubicBezTo>
                  <a:cubicBezTo>
                    <a:pt x="121" y="135"/>
                    <a:pt x="123" y="131"/>
                    <a:pt x="123" y="127"/>
                  </a:cubicBezTo>
                  <a:cubicBezTo>
                    <a:pt x="123" y="123"/>
                    <a:pt x="122" y="120"/>
                    <a:pt x="120" y="118"/>
                  </a:cubicBezTo>
                  <a:cubicBezTo>
                    <a:pt x="117" y="115"/>
                    <a:pt x="114" y="114"/>
                    <a:pt x="110" y="112"/>
                  </a:cubicBezTo>
                  <a:cubicBezTo>
                    <a:pt x="105" y="111"/>
                    <a:pt x="100" y="110"/>
                    <a:pt x="93" y="108"/>
                  </a:cubicBezTo>
                  <a:cubicBezTo>
                    <a:pt x="83" y="106"/>
                    <a:pt x="75" y="104"/>
                    <a:pt x="68" y="101"/>
                  </a:cubicBezTo>
                  <a:cubicBezTo>
                    <a:pt x="61" y="98"/>
                    <a:pt x="56" y="94"/>
                    <a:pt x="52" y="89"/>
                  </a:cubicBezTo>
                  <a:cubicBezTo>
                    <a:pt x="48" y="84"/>
                    <a:pt x="46" y="78"/>
                    <a:pt x="46" y="70"/>
                  </a:cubicBezTo>
                  <a:cubicBezTo>
                    <a:pt x="46" y="63"/>
                    <a:pt x="48" y="57"/>
                    <a:pt x="52" y="51"/>
                  </a:cubicBezTo>
                  <a:cubicBezTo>
                    <a:pt x="57" y="46"/>
                    <a:pt x="63" y="42"/>
                    <a:pt x="71" y="39"/>
                  </a:cubicBezTo>
                  <a:cubicBezTo>
                    <a:pt x="78" y="36"/>
                    <a:pt x="87" y="35"/>
                    <a:pt x="98" y="35"/>
                  </a:cubicBezTo>
                  <a:cubicBezTo>
                    <a:pt x="106" y="35"/>
                    <a:pt x="114" y="35"/>
                    <a:pt x="120" y="37"/>
                  </a:cubicBezTo>
                  <a:cubicBezTo>
                    <a:pt x="126" y="39"/>
                    <a:pt x="131" y="42"/>
                    <a:pt x="135" y="45"/>
                  </a:cubicBezTo>
                  <a:cubicBezTo>
                    <a:pt x="139" y="48"/>
                    <a:pt x="142" y="52"/>
                    <a:pt x="144" y="55"/>
                  </a:cubicBezTo>
                  <a:cubicBezTo>
                    <a:pt x="146" y="59"/>
                    <a:pt x="147" y="62"/>
                    <a:pt x="147" y="66"/>
                  </a:cubicBezTo>
                  <a:cubicBezTo>
                    <a:pt x="147" y="69"/>
                    <a:pt x="146" y="72"/>
                    <a:pt x="143" y="75"/>
                  </a:cubicBezTo>
                  <a:cubicBezTo>
                    <a:pt x="141" y="78"/>
                    <a:pt x="137" y="79"/>
                    <a:pt x="134" y="79"/>
                  </a:cubicBezTo>
                  <a:cubicBezTo>
                    <a:pt x="130" y="79"/>
                    <a:pt x="128" y="78"/>
                    <a:pt x="126" y="76"/>
                  </a:cubicBezTo>
                  <a:cubicBezTo>
                    <a:pt x="124" y="75"/>
                    <a:pt x="122" y="72"/>
                    <a:pt x="120" y="69"/>
                  </a:cubicBezTo>
                  <a:cubicBezTo>
                    <a:pt x="118" y="65"/>
                    <a:pt x="115" y="61"/>
                    <a:pt x="112" y="59"/>
                  </a:cubicBezTo>
                  <a:cubicBezTo>
                    <a:pt x="109" y="56"/>
                    <a:pt x="103" y="55"/>
                    <a:pt x="96" y="55"/>
                  </a:cubicBezTo>
                  <a:cubicBezTo>
                    <a:pt x="89" y="55"/>
                    <a:pt x="84" y="56"/>
                    <a:pt x="80" y="59"/>
                  </a:cubicBezTo>
                  <a:cubicBezTo>
                    <a:pt x="76" y="62"/>
                    <a:pt x="74" y="65"/>
                    <a:pt x="74" y="68"/>
                  </a:cubicBezTo>
                  <a:cubicBezTo>
                    <a:pt x="74" y="70"/>
                    <a:pt x="75" y="72"/>
                    <a:pt x="76" y="73"/>
                  </a:cubicBezTo>
                  <a:cubicBezTo>
                    <a:pt x="77" y="75"/>
                    <a:pt x="79" y="76"/>
                    <a:pt x="82" y="78"/>
                  </a:cubicBezTo>
                  <a:cubicBezTo>
                    <a:pt x="84" y="79"/>
                    <a:pt x="87" y="80"/>
                    <a:pt x="89" y="81"/>
                  </a:cubicBezTo>
                  <a:cubicBezTo>
                    <a:pt x="92" y="81"/>
                    <a:pt x="96" y="82"/>
                    <a:pt x="102" y="84"/>
                  </a:cubicBezTo>
                  <a:cubicBezTo>
                    <a:pt x="110" y="85"/>
                    <a:pt x="117" y="87"/>
                    <a:pt x="123" y="89"/>
                  </a:cubicBezTo>
                  <a:cubicBezTo>
                    <a:pt x="129" y="91"/>
                    <a:pt x="134" y="94"/>
                    <a:pt x="139" y="96"/>
                  </a:cubicBezTo>
                  <a:cubicBezTo>
                    <a:pt x="143" y="99"/>
                    <a:pt x="147" y="103"/>
                    <a:pt x="149" y="108"/>
                  </a:cubicBezTo>
                  <a:cubicBezTo>
                    <a:pt x="152" y="112"/>
                    <a:pt x="153" y="118"/>
                    <a:pt x="153" y="124"/>
                  </a:cubicBezTo>
                  <a:cubicBezTo>
                    <a:pt x="153" y="132"/>
                    <a:pt x="151" y="139"/>
                    <a:pt x="146" y="145"/>
                  </a:cubicBezTo>
                  <a:close/>
                </a:path>
              </a:pathLst>
            </a:custGeom>
            <a:solidFill>
              <a:schemeClr val="accent3"/>
            </a:solidFill>
            <a:ln>
              <a:noFill/>
            </a:ln>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170" name="Freeform 44"/>
            <p:cNvSpPr>
              <a:spLocks noEditPoints="1"/>
            </p:cNvSpPr>
            <p:nvPr/>
          </p:nvSpPr>
          <p:spPr bwMode="auto">
            <a:xfrm>
              <a:off x="6871132" y="8660006"/>
              <a:ext cx="1110612" cy="1115258"/>
            </a:xfrm>
            <a:custGeom>
              <a:avLst/>
              <a:gdLst>
                <a:gd name="T0" fmla="*/ 192 w 193"/>
                <a:gd name="T1" fmla="*/ 81 h 194"/>
                <a:gd name="T2" fmla="*/ 191 w 193"/>
                <a:gd name="T3" fmla="*/ 77 h 194"/>
                <a:gd name="T4" fmla="*/ 188 w 193"/>
                <a:gd name="T5" fmla="*/ 75 h 194"/>
                <a:gd name="T6" fmla="*/ 162 w 193"/>
                <a:gd name="T7" fmla="*/ 71 h 194"/>
                <a:gd name="T8" fmla="*/ 157 w 193"/>
                <a:gd name="T9" fmla="*/ 54 h 194"/>
                <a:gd name="T10" fmla="*/ 151 w 193"/>
                <a:gd name="T11" fmla="*/ 34 h 194"/>
                <a:gd name="T12" fmla="*/ 104 w 193"/>
                <a:gd name="T13" fmla="*/ 0 h 194"/>
                <a:gd name="T14" fmla="*/ 61 w 193"/>
                <a:gd name="T15" fmla="*/ 0 h 194"/>
                <a:gd name="T16" fmla="*/ 0 w 193"/>
                <a:gd name="T17" fmla="*/ 61 h 194"/>
                <a:gd name="T18" fmla="*/ 0 w 193"/>
                <a:gd name="T19" fmla="*/ 133 h 194"/>
                <a:gd name="T20" fmla="*/ 61 w 193"/>
                <a:gd name="T21" fmla="*/ 194 h 194"/>
                <a:gd name="T22" fmla="*/ 131 w 193"/>
                <a:gd name="T23" fmla="*/ 194 h 194"/>
                <a:gd name="T24" fmla="*/ 192 w 193"/>
                <a:gd name="T25" fmla="*/ 133 h 194"/>
                <a:gd name="T26" fmla="*/ 193 w 193"/>
                <a:gd name="T27" fmla="*/ 83 h 194"/>
                <a:gd name="T28" fmla="*/ 192 w 193"/>
                <a:gd name="T29" fmla="*/ 81 h 194"/>
                <a:gd name="T30" fmla="*/ 62 w 193"/>
                <a:gd name="T31" fmla="*/ 50 h 194"/>
                <a:gd name="T32" fmla="*/ 96 w 193"/>
                <a:gd name="T33" fmla="*/ 50 h 194"/>
                <a:gd name="T34" fmla="*/ 108 w 193"/>
                <a:gd name="T35" fmla="*/ 62 h 194"/>
                <a:gd name="T36" fmla="*/ 96 w 193"/>
                <a:gd name="T37" fmla="*/ 73 h 194"/>
                <a:gd name="T38" fmla="*/ 62 w 193"/>
                <a:gd name="T39" fmla="*/ 73 h 194"/>
                <a:gd name="T40" fmla="*/ 50 w 193"/>
                <a:gd name="T41" fmla="*/ 62 h 194"/>
                <a:gd name="T42" fmla="*/ 62 w 193"/>
                <a:gd name="T43" fmla="*/ 50 h 194"/>
                <a:gd name="T44" fmla="*/ 131 w 193"/>
                <a:gd name="T45" fmla="*/ 143 h 194"/>
                <a:gd name="T46" fmla="*/ 62 w 193"/>
                <a:gd name="T47" fmla="*/ 143 h 194"/>
                <a:gd name="T48" fmla="*/ 50 w 193"/>
                <a:gd name="T49" fmla="*/ 132 h 194"/>
                <a:gd name="T50" fmla="*/ 62 w 193"/>
                <a:gd name="T51" fmla="*/ 120 h 194"/>
                <a:gd name="T52" fmla="*/ 131 w 193"/>
                <a:gd name="T53" fmla="*/ 120 h 194"/>
                <a:gd name="T54" fmla="*/ 142 w 193"/>
                <a:gd name="T55" fmla="*/ 132 h 194"/>
                <a:gd name="T56" fmla="*/ 131 w 193"/>
                <a:gd name="T57" fmla="*/ 14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3" h="194">
                  <a:moveTo>
                    <a:pt x="192" y="81"/>
                  </a:moveTo>
                  <a:cubicBezTo>
                    <a:pt x="191" y="77"/>
                    <a:pt x="191" y="77"/>
                    <a:pt x="191" y="77"/>
                  </a:cubicBezTo>
                  <a:cubicBezTo>
                    <a:pt x="188" y="75"/>
                    <a:pt x="188" y="75"/>
                    <a:pt x="188" y="75"/>
                  </a:cubicBezTo>
                  <a:cubicBezTo>
                    <a:pt x="184" y="72"/>
                    <a:pt x="166" y="75"/>
                    <a:pt x="162" y="71"/>
                  </a:cubicBezTo>
                  <a:cubicBezTo>
                    <a:pt x="158" y="68"/>
                    <a:pt x="158" y="62"/>
                    <a:pt x="157" y="54"/>
                  </a:cubicBezTo>
                  <a:cubicBezTo>
                    <a:pt x="155" y="39"/>
                    <a:pt x="153" y="39"/>
                    <a:pt x="151" y="34"/>
                  </a:cubicBezTo>
                  <a:cubicBezTo>
                    <a:pt x="143" y="16"/>
                    <a:pt x="120" y="2"/>
                    <a:pt x="104" y="0"/>
                  </a:cubicBezTo>
                  <a:cubicBezTo>
                    <a:pt x="61" y="0"/>
                    <a:pt x="61" y="0"/>
                    <a:pt x="61" y="0"/>
                  </a:cubicBezTo>
                  <a:cubicBezTo>
                    <a:pt x="28" y="0"/>
                    <a:pt x="0" y="28"/>
                    <a:pt x="0" y="61"/>
                  </a:cubicBezTo>
                  <a:cubicBezTo>
                    <a:pt x="0" y="133"/>
                    <a:pt x="0" y="133"/>
                    <a:pt x="0" y="133"/>
                  </a:cubicBezTo>
                  <a:cubicBezTo>
                    <a:pt x="0" y="166"/>
                    <a:pt x="28" y="194"/>
                    <a:pt x="61" y="194"/>
                  </a:cubicBezTo>
                  <a:cubicBezTo>
                    <a:pt x="131" y="194"/>
                    <a:pt x="131" y="194"/>
                    <a:pt x="131" y="194"/>
                  </a:cubicBezTo>
                  <a:cubicBezTo>
                    <a:pt x="165" y="194"/>
                    <a:pt x="192" y="166"/>
                    <a:pt x="192" y="133"/>
                  </a:cubicBezTo>
                  <a:cubicBezTo>
                    <a:pt x="193" y="83"/>
                    <a:pt x="193" y="83"/>
                    <a:pt x="193" y="83"/>
                  </a:cubicBezTo>
                  <a:lnTo>
                    <a:pt x="192" y="81"/>
                  </a:lnTo>
                  <a:close/>
                  <a:moveTo>
                    <a:pt x="62" y="50"/>
                  </a:moveTo>
                  <a:cubicBezTo>
                    <a:pt x="96" y="50"/>
                    <a:pt x="96" y="50"/>
                    <a:pt x="96" y="50"/>
                  </a:cubicBezTo>
                  <a:cubicBezTo>
                    <a:pt x="102" y="50"/>
                    <a:pt x="108" y="55"/>
                    <a:pt x="108" y="62"/>
                  </a:cubicBezTo>
                  <a:cubicBezTo>
                    <a:pt x="108" y="68"/>
                    <a:pt x="102" y="73"/>
                    <a:pt x="96" y="73"/>
                  </a:cubicBezTo>
                  <a:cubicBezTo>
                    <a:pt x="62" y="73"/>
                    <a:pt x="62" y="73"/>
                    <a:pt x="62" y="73"/>
                  </a:cubicBezTo>
                  <a:cubicBezTo>
                    <a:pt x="56" y="73"/>
                    <a:pt x="50" y="68"/>
                    <a:pt x="50" y="62"/>
                  </a:cubicBezTo>
                  <a:cubicBezTo>
                    <a:pt x="50" y="55"/>
                    <a:pt x="56" y="50"/>
                    <a:pt x="62" y="50"/>
                  </a:cubicBezTo>
                  <a:close/>
                  <a:moveTo>
                    <a:pt x="131" y="143"/>
                  </a:moveTo>
                  <a:cubicBezTo>
                    <a:pt x="62" y="143"/>
                    <a:pt x="62" y="143"/>
                    <a:pt x="62" y="143"/>
                  </a:cubicBezTo>
                  <a:cubicBezTo>
                    <a:pt x="56" y="143"/>
                    <a:pt x="50" y="138"/>
                    <a:pt x="50" y="132"/>
                  </a:cubicBezTo>
                  <a:cubicBezTo>
                    <a:pt x="50" y="125"/>
                    <a:pt x="56" y="120"/>
                    <a:pt x="62" y="120"/>
                  </a:cubicBezTo>
                  <a:cubicBezTo>
                    <a:pt x="131" y="120"/>
                    <a:pt x="131" y="120"/>
                    <a:pt x="131" y="120"/>
                  </a:cubicBezTo>
                  <a:cubicBezTo>
                    <a:pt x="137" y="120"/>
                    <a:pt x="142" y="125"/>
                    <a:pt x="142" y="132"/>
                  </a:cubicBezTo>
                  <a:cubicBezTo>
                    <a:pt x="142" y="138"/>
                    <a:pt x="137" y="143"/>
                    <a:pt x="131" y="143"/>
                  </a:cubicBezTo>
                  <a:close/>
                </a:path>
              </a:pathLst>
            </a:custGeom>
            <a:solidFill>
              <a:schemeClr val="accent5"/>
            </a:solidFill>
            <a:ln>
              <a:noFill/>
            </a:ln>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171" name="Freeform 36"/>
            <p:cNvSpPr>
              <a:spLocks/>
            </p:cNvSpPr>
            <p:nvPr/>
          </p:nvSpPr>
          <p:spPr bwMode="auto">
            <a:xfrm>
              <a:off x="10292717" y="5507042"/>
              <a:ext cx="1055066" cy="962070"/>
            </a:xfrm>
            <a:custGeom>
              <a:avLst/>
              <a:gdLst>
                <a:gd name="T0" fmla="*/ 189 w 255"/>
                <a:gd name="T1" fmla="*/ 10 h 233"/>
                <a:gd name="T2" fmla="*/ 104 w 255"/>
                <a:gd name="T3" fmla="*/ 16 h 233"/>
                <a:gd name="T4" fmla="*/ 18 w 255"/>
                <a:gd name="T5" fmla="*/ 30 h 233"/>
                <a:gd name="T6" fmla="*/ 6 w 255"/>
                <a:gd name="T7" fmla="*/ 30 h 233"/>
                <a:gd name="T8" fmla="*/ 3 w 255"/>
                <a:gd name="T9" fmla="*/ 46 h 233"/>
                <a:gd name="T10" fmla="*/ 115 w 255"/>
                <a:gd name="T11" fmla="*/ 228 h 233"/>
                <a:gd name="T12" fmla="*/ 124 w 255"/>
                <a:gd name="T13" fmla="*/ 233 h 233"/>
                <a:gd name="T14" fmla="*/ 130 w 255"/>
                <a:gd name="T15" fmla="*/ 231 h 233"/>
                <a:gd name="T16" fmla="*/ 134 w 255"/>
                <a:gd name="T17" fmla="*/ 216 h 233"/>
                <a:gd name="T18" fmla="*/ 84 w 255"/>
                <a:gd name="T19" fmla="*/ 135 h 233"/>
                <a:gd name="T20" fmla="*/ 170 w 255"/>
                <a:gd name="T21" fmla="*/ 121 h 233"/>
                <a:gd name="T22" fmla="*/ 255 w 255"/>
                <a:gd name="T23" fmla="*/ 115 h 233"/>
                <a:gd name="T24" fmla="*/ 189 w 255"/>
                <a:gd name="T25" fmla="*/ 1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33">
                  <a:moveTo>
                    <a:pt x="189" y="10"/>
                  </a:moveTo>
                  <a:cubicBezTo>
                    <a:pt x="189" y="10"/>
                    <a:pt x="146" y="31"/>
                    <a:pt x="104" y="16"/>
                  </a:cubicBezTo>
                  <a:cubicBezTo>
                    <a:pt x="58" y="0"/>
                    <a:pt x="37" y="6"/>
                    <a:pt x="18" y="30"/>
                  </a:cubicBezTo>
                  <a:cubicBezTo>
                    <a:pt x="14" y="28"/>
                    <a:pt x="10" y="28"/>
                    <a:pt x="6" y="30"/>
                  </a:cubicBezTo>
                  <a:cubicBezTo>
                    <a:pt x="1" y="33"/>
                    <a:pt x="0" y="40"/>
                    <a:pt x="3" y="46"/>
                  </a:cubicBezTo>
                  <a:cubicBezTo>
                    <a:pt x="115" y="228"/>
                    <a:pt x="115" y="228"/>
                    <a:pt x="115" y="228"/>
                  </a:cubicBezTo>
                  <a:cubicBezTo>
                    <a:pt x="117" y="231"/>
                    <a:pt x="121" y="233"/>
                    <a:pt x="124" y="233"/>
                  </a:cubicBezTo>
                  <a:cubicBezTo>
                    <a:pt x="126" y="233"/>
                    <a:pt x="128" y="232"/>
                    <a:pt x="130" y="231"/>
                  </a:cubicBezTo>
                  <a:cubicBezTo>
                    <a:pt x="135" y="228"/>
                    <a:pt x="137" y="221"/>
                    <a:pt x="134" y="216"/>
                  </a:cubicBezTo>
                  <a:cubicBezTo>
                    <a:pt x="84" y="135"/>
                    <a:pt x="84" y="135"/>
                    <a:pt x="84" y="135"/>
                  </a:cubicBezTo>
                  <a:cubicBezTo>
                    <a:pt x="104" y="111"/>
                    <a:pt x="124" y="105"/>
                    <a:pt x="170" y="121"/>
                  </a:cubicBezTo>
                  <a:cubicBezTo>
                    <a:pt x="213" y="135"/>
                    <a:pt x="255" y="115"/>
                    <a:pt x="255" y="115"/>
                  </a:cubicBezTo>
                  <a:lnTo>
                    <a:pt x="189" y="10"/>
                  </a:lnTo>
                  <a:close/>
                </a:path>
              </a:pathLst>
            </a:custGeom>
            <a:solidFill>
              <a:schemeClr val="accent5"/>
            </a:solidFill>
            <a:ln>
              <a:noFill/>
            </a:ln>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172" name="Freeform 326"/>
            <p:cNvSpPr>
              <a:spLocks noChangeArrowheads="1"/>
            </p:cNvSpPr>
            <p:nvPr/>
          </p:nvSpPr>
          <p:spPr bwMode="auto">
            <a:xfrm>
              <a:off x="3373862" y="6543042"/>
              <a:ext cx="962194" cy="918411"/>
            </a:xfrm>
            <a:custGeom>
              <a:avLst/>
              <a:gdLst>
                <a:gd name="T0" fmla="*/ 1347 w 1348"/>
                <a:gd name="T1" fmla="*/ 786 h 1289"/>
                <a:gd name="T2" fmla="*/ 1347 w 1348"/>
                <a:gd name="T3" fmla="*/ 1288 h 1289"/>
                <a:gd name="T4" fmla="*/ 1054 w 1348"/>
                <a:gd name="T5" fmla="*/ 1288 h 1289"/>
                <a:gd name="T6" fmla="*/ 1054 w 1348"/>
                <a:gd name="T7" fmla="*/ 819 h 1289"/>
                <a:gd name="T8" fmla="*/ 912 w 1348"/>
                <a:gd name="T9" fmla="*/ 627 h 1289"/>
                <a:gd name="T10" fmla="*/ 761 w 1348"/>
                <a:gd name="T11" fmla="*/ 736 h 1289"/>
                <a:gd name="T12" fmla="*/ 753 w 1348"/>
                <a:gd name="T13" fmla="*/ 803 h 1289"/>
                <a:gd name="T14" fmla="*/ 753 w 1348"/>
                <a:gd name="T15" fmla="*/ 1288 h 1289"/>
                <a:gd name="T16" fmla="*/ 468 w 1348"/>
                <a:gd name="T17" fmla="*/ 1288 h 1289"/>
                <a:gd name="T18" fmla="*/ 468 w 1348"/>
                <a:gd name="T19" fmla="*/ 418 h 1289"/>
                <a:gd name="T20" fmla="*/ 753 w 1348"/>
                <a:gd name="T21" fmla="*/ 418 h 1289"/>
                <a:gd name="T22" fmla="*/ 753 w 1348"/>
                <a:gd name="T23" fmla="*/ 543 h 1289"/>
                <a:gd name="T24" fmla="*/ 1012 w 1348"/>
                <a:gd name="T25" fmla="*/ 401 h 1289"/>
                <a:gd name="T26" fmla="*/ 1347 w 1348"/>
                <a:gd name="T27" fmla="*/ 786 h 1289"/>
                <a:gd name="T28" fmla="*/ 167 w 1348"/>
                <a:gd name="T29" fmla="*/ 0 h 1289"/>
                <a:gd name="T30" fmla="*/ 0 w 1348"/>
                <a:gd name="T31" fmla="*/ 151 h 1289"/>
                <a:gd name="T32" fmla="*/ 159 w 1348"/>
                <a:gd name="T33" fmla="*/ 301 h 1289"/>
                <a:gd name="T34" fmla="*/ 167 w 1348"/>
                <a:gd name="T35" fmla="*/ 301 h 1289"/>
                <a:gd name="T36" fmla="*/ 326 w 1348"/>
                <a:gd name="T37" fmla="*/ 151 h 1289"/>
                <a:gd name="T38" fmla="*/ 167 w 1348"/>
                <a:gd name="T39" fmla="*/ 0 h 1289"/>
                <a:gd name="T40" fmla="*/ 17 w 1348"/>
                <a:gd name="T41" fmla="*/ 1288 h 1289"/>
                <a:gd name="T42" fmla="*/ 310 w 1348"/>
                <a:gd name="T43" fmla="*/ 1288 h 1289"/>
                <a:gd name="T44" fmla="*/ 310 w 1348"/>
                <a:gd name="T45" fmla="*/ 418 h 1289"/>
                <a:gd name="T46" fmla="*/ 17 w 1348"/>
                <a:gd name="T47" fmla="*/ 418 h 1289"/>
                <a:gd name="T48" fmla="*/ 17 w 1348"/>
                <a:gd name="T49" fmla="*/ 1288 h 1289"/>
                <a:gd name="T50" fmla="*/ 17 w 1348"/>
                <a:gd name="T51" fmla="*/ 1288 h 1289"/>
                <a:gd name="T52" fmla="*/ 17 w 1348"/>
                <a:gd name="T53" fmla="*/ 128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8" h="1289">
                  <a:moveTo>
                    <a:pt x="1347" y="786"/>
                  </a:moveTo>
                  <a:cubicBezTo>
                    <a:pt x="1347" y="1288"/>
                    <a:pt x="1347" y="1288"/>
                    <a:pt x="1347" y="1288"/>
                  </a:cubicBezTo>
                  <a:cubicBezTo>
                    <a:pt x="1054" y="1288"/>
                    <a:pt x="1054" y="1288"/>
                    <a:pt x="1054" y="1288"/>
                  </a:cubicBezTo>
                  <a:cubicBezTo>
                    <a:pt x="1054" y="819"/>
                    <a:pt x="1054" y="819"/>
                    <a:pt x="1054" y="819"/>
                  </a:cubicBezTo>
                  <a:cubicBezTo>
                    <a:pt x="1054" y="702"/>
                    <a:pt x="1020" y="627"/>
                    <a:pt x="912" y="627"/>
                  </a:cubicBezTo>
                  <a:cubicBezTo>
                    <a:pt x="836" y="627"/>
                    <a:pt x="786" y="677"/>
                    <a:pt x="761" y="736"/>
                  </a:cubicBezTo>
                  <a:cubicBezTo>
                    <a:pt x="761" y="752"/>
                    <a:pt x="753" y="777"/>
                    <a:pt x="753" y="803"/>
                  </a:cubicBezTo>
                  <a:cubicBezTo>
                    <a:pt x="753" y="1288"/>
                    <a:pt x="753" y="1288"/>
                    <a:pt x="753" y="1288"/>
                  </a:cubicBezTo>
                  <a:cubicBezTo>
                    <a:pt x="468" y="1288"/>
                    <a:pt x="468" y="1288"/>
                    <a:pt x="468" y="1288"/>
                  </a:cubicBezTo>
                  <a:cubicBezTo>
                    <a:pt x="468" y="1288"/>
                    <a:pt x="468" y="502"/>
                    <a:pt x="468" y="418"/>
                  </a:cubicBezTo>
                  <a:cubicBezTo>
                    <a:pt x="753" y="418"/>
                    <a:pt x="753" y="418"/>
                    <a:pt x="753" y="418"/>
                  </a:cubicBezTo>
                  <a:cubicBezTo>
                    <a:pt x="753" y="543"/>
                    <a:pt x="753" y="543"/>
                    <a:pt x="753" y="543"/>
                  </a:cubicBezTo>
                  <a:cubicBezTo>
                    <a:pt x="795" y="485"/>
                    <a:pt x="862" y="401"/>
                    <a:pt x="1012" y="401"/>
                  </a:cubicBezTo>
                  <a:cubicBezTo>
                    <a:pt x="1204" y="401"/>
                    <a:pt x="1347" y="527"/>
                    <a:pt x="1347" y="786"/>
                  </a:cubicBezTo>
                  <a:close/>
                  <a:moveTo>
                    <a:pt x="167" y="0"/>
                  </a:moveTo>
                  <a:cubicBezTo>
                    <a:pt x="67" y="0"/>
                    <a:pt x="0" y="67"/>
                    <a:pt x="0" y="151"/>
                  </a:cubicBezTo>
                  <a:cubicBezTo>
                    <a:pt x="0" y="234"/>
                    <a:pt x="67" y="301"/>
                    <a:pt x="159" y="301"/>
                  </a:cubicBezTo>
                  <a:cubicBezTo>
                    <a:pt x="167" y="301"/>
                    <a:pt x="167" y="301"/>
                    <a:pt x="167" y="301"/>
                  </a:cubicBezTo>
                  <a:cubicBezTo>
                    <a:pt x="268" y="301"/>
                    <a:pt x="326" y="234"/>
                    <a:pt x="326" y="151"/>
                  </a:cubicBezTo>
                  <a:cubicBezTo>
                    <a:pt x="326" y="67"/>
                    <a:pt x="268" y="0"/>
                    <a:pt x="167" y="0"/>
                  </a:cubicBezTo>
                  <a:close/>
                  <a:moveTo>
                    <a:pt x="17" y="1288"/>
                  </a:moveTo>
                  <a:cubicBezTo>
                    <a:pt x="310" y="1288"/>
                    <a:pt x="310" y="1288"/>
                    <a:pt x="310" y="1288"/>
                  </a:cubicBezTo>
                  <a:cubicBezTo>
                    <a:pt x="310" y="418"/>
                    <a:pt x="310" y="418"/>
                    <a:pt x="310" y="418"/>
                  </a:cubicBezTo>
                  <a:cubicBezTo>
                    <a:pt x="17" y="418"/>
                    <a:pt x="17" y="418"/>
                    <a:pt x="17" y="418"/>
                  </a:cubicBezTo>
                  <a:lnTo>
                    <a:pt x="17" y="1288"/>
                  </a:lnTo>
                  <a:close/>
                  <a:moveTo>
                    <a:pt x="17" y="1288"/>
                  </a:moveTo>
                  <a:lnTo>
                    <a:pt x="17" y="1288"/>
                  </a:lnTo>
                  <a:close/>
                </a:path>
              </a:pathLst>
            </a:custGeom>
            <a:solidFill>
              <a:schemeClr val="accent2"/>
            </a:solidFill>
            <a:ln>
              <a:noFill/>
            </a:ln>
            <a:effectLst/>
          </p:spPr>
          <p:txBody>
            <a:bodyPr wrap="none" lIns="243785" tIns="121892" rIns="243785" bIns="121892" anchor="ctr"/>
            <a:lstStyle/>
            <a:p>
              <a:pPr defTabSz="1828434">
                <a:defRPr/>
              </a:pPr>
              <a:endParaRPr lang="en-US" sz="3600" dirty="0">
                <a:solidFill>
                  <a:srgbClr val="445469"/>
                </a:solidFill>
                <a:latin typeface="Lato Light"/>
                <a:ea typeface="SimSun" charset="0"/>
              </a:endParaRPr>
            </a:p>
          </p:txBody>
        </p:sp>
        <p:sp>
          <p:nvSpPr>
            <p:cNvPr id="173" name="Freeform 31"/>
            <p:cNvSpPr>
              <a:spLocks noEditPoints="1"/>
            </p:cNvSpPr>
            <p:nvPr/>
          </p:nvSpPr>
          <p:spPr bwMode="auto">
            <a:xfrm>
              <a:off x="7177825" y="4646578"/>
              <a:ext cx="1049349" cy="1051692"/>
            </a:xfrm>
            <a:custGeom>
              <a:avLst/>
              <a:gdLst>
                <a:gd name="T0" fmla="*/ 140 w 280"/>
                <a:gd name="T1" fmla="*/ 0 h 280"/>
                <a:gd name="T2" fmla="*/ 0 w 280"/>
                <a:gd name="T3" fmla="*/ 140 h 280"/>
                <a:gd name="T4" fmla="*/ 140 w 280"/>
                <a:gd name="T5" fmla="*/ 280 h 280"/>
                <a:gd name="T6" fmla="*/ 280 w 280"/>
                <a:gd name="T7" fmla="*/ 140 h 280"/>
                <a:gd name="T8" fmla="*/ 140 w 280"/>
                <a:gd name="T9" fmla="*/ 0 h 280"/>
                <a:gd name="T10" fmla="*/ 185 w 280"/>
                <a:gd name="T11" fmla="*/ 69 h 280"/>
                <a:gd name="T12" fmla="*/ 211 w 280"/>
                <a:gd name="T13" fmla="*/ 95 h 280"/>
                <a:gd name="T14" fmla="*/ 185 w 280"/>
                <a:gd name="T15" fmla="*/ 122 h 280"/>
                <a:gd name="T16" fmla="*/ 174 w 280"/>
                <a:gd name="T17" fmla="*/ 119 h 280"/>
                <a:gd name="T18" fmla="*/ 158 w 280"/>
                <a:gd name="T19" fmla="*/ 95 h 280"/>
                <a:gd name="T20" fmla="*/ 185 w 280"/>
                <a:gd name="T21" fmla="*/ 69 h 280"/>
                <a:gd name="T22" fmla="*/ 141 w 280"/>
                <a:gd name="T23" fmla="*/ 96 h 280"/>
                <a:gd name="T24" fmla="*/ 167 w 280"/>
                <a:gd name="T25" fmla="*/ 123 h 280"/>
                <a:gd name="T26" fmla="*/ 141 w 280"/>
                <a:gd name="T27" fmla="*/ 149 h 280"/>
                <a:gd name="T28" fmla="*/ 115 w 280"/>
                <a:gd name="T29" fmla="*/ 123 h 280"/>
                <a:gd name="T30" fmla="*/ 141 w 280"/>
                <a:gd name="T31" fmla="*/ 96 h 280"/>
                <a:gd name="T32" fmla="*/ 95 w 280"/>
                <a:gd name="T33" fmla="*/ 69 h 280"/>
                <a:gd name="T34" fmla="*/ 121 w 280"/>
                <a:gd name="T35" fmla="*/ 95 h 280"/>
                <a:gd name="T36" fmla="*/ 121 w 280"/>
                <a:gd name="T37" fmla="*/ 97 h 280"/>
                <a:gd name="T38" fmla="*/ 109 w 280"/>
                <a:gd name="T39" fmla="*/ 118 h 280"/>
                <a:gd name="T40" fmla="*/ 95 w 280"/>
                <a:gd name="T41" fmla="*/ 122 h 280"/>
                <a:gd name="T42" fmla="*/ 68 w 280"/>
                <a:gd name="T43" fmla="*/ 95 h 280"/>
                <a:gd name="T44" fmla="*/ 95 w 280"/>
                <a:gd name="T45" fmla="*/ 69 h 280"/>
                <a:gd name="T46" fmla="*/ 90 w 280"/>
                <a:gd name="T47" fmla="*/ 193 h 280"/>
                <a:gd name="T48" fmla="*/ 52 w 280"/>
                <a:gd name="T49" fmla="*/ 186 h 280"/>
                <a:gd name="T50" fmla="*/ 50 w 280"/>
                <a:gd name="T51" fmla="*/ 185 h 280"/>
                <a:gd name="T52" fmla="*/ 50 w 280"/>
                <a:gd name="T53" fmla="*/ 185 h 280"/>
                <a:gd name="T54" fmla="*/ 50 w 280"/>
                <a:gd name="T55" fmla="*/ 157 h 280"/>
                <a:gd name="T56" fmla="*/ 84 w 280"/>
                <a:gd name="T57" fmla="*/ 124 h 280"/>
                <a:gd name="T58" fmla="*/ 106 w 280"/>
                <a:gd name="T59" fmla="*/ 124 h 280"/>
                <a:gd name="T60" fmla="*/ 108 w 280"/>
                <a:gd name="T61" fmla="*/ 124 h 280"/>
                <a:gd name="T62" fmla="*/ 118 w 280"/>
                <a:gd name="T63" fmla="*/ 146 h 280"/>
                <a:gd name="T64" fmla="*/ 90 w 280"/>
                <a:gd name="T65" fmla="*/ 185 h 280"/>
                <a:gd name="T66" fmla="*/ 90 w 280"/>
                <a:gd name="T67" fmla="*/ 193 h 280"/>
                <a:gd name="T68" fmla="*/ 186 w 280"/>
                <a:gd name="T69" fmla="*/ 212 h 280"/>
                <a:gd name="T70" fmla="*/ 186 w 280"/>
                <a:gd name="T71" fmla="*/ 212 h 280"/>
                <a:gd name="T72" fmla="*/ 184 w 280"/>
                <a:gd name="T73" fmla="*/ 213 h 280"/>
                <a:gd name="T74" fmla="*/ 144 w 280"/>
                <a:gd name="T75" fmla="*/ 220 h 280"/>
                <a:gd name="T76" fmla="*/ 98 w 280"/>
                <a:gd name="T77" fmla="*/ 213 h 280"/>
                <a:gd name="T78" fmla="*/ 96 w 280"/>
                <a:gd name="T79" fmla="*/ 212 h 280"/>
                <a:gd name="T80" fmla="*/ 96 w 280"/>
                <a:gd name="T81" fmla="*/ 212 h 280"/>
                <a:gd name="T82" fmla="*/ 96 w 280"/>
                <a:gd name="T83" fmla="*/ 185 h 280"/>
                <a:gd name="T84" fmla="*/ 130 w 280"/>
                <a:gd name="T85" fmla="*/ 151 h 280"/>
                <a:gd name="T86" fmla="*/ 152 w 280"/>
                <a:gd name="T87" fmla="*/ 151 h 280"/>
                <a:gd name="T88" fmla="*/ 186 w 280"/>
                <a:gd name="T89" fmla="*/ 185 h 280"/>
                <a:gd name="T90" fmla="*/ 186 w 280"/>
                <a:gd name="T91" fmla="*/ 212 h 280"/>
                <a:gd name="T92" fmla="*/ 230 w 280"/>
                <a:gd name="T93" fmla="*/ 185 h 280"/>
                <a:gd name="T94" fmla="*/ 230 w 280"/>
                <a:gd name="T95" fmla="*/ 185 h 280"/>
                <a:gd name="T96" fmla="*/ 228 w 280"/>
                <a:gd name="T97" fmla="*/ 186 h 280"/>
                <a:gd name="T98" fmla="*/ 192 w 280"/>
                <a:gd name="T99" fmla="*/ 193 h 280"/>
                <a:gd name="T100" fmla="*/ 192 w 280"/>
                <a:gd name="T101" fmla="*/ 185 h 280"/>
                <a:gd name="T102" fmla="*/ 164 w 280"/>
                <a:gd name="T103" fmla="*/ 146 h 280"/>
                <a:gd name="T104" fmla="*/ 174 w 280"/>
                <a:gd name="T105" fmla="*/ 124 h 280"/>
                <a:gd name="T106" fmla="*/ 196 w 280"/>
                <a:gd name="T107" fmla="*/ 124 h 280"/>
                <a:gd name="T108" fmla="*/ 230 w 280"/>
                <a:gd name="T109" fmla="*/ 157 h 280"/>
                <a:gd name="T110" fmla="*/ 230 w 280"/>
                <a:gd name="T111" fmla="*/ 18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0" h="280">
                  <a:moveTo>
                    <a:pt x="140" y="0"/>
                  </a:moveTo>
                  <a:cubicBezTo>
                    <a:pt x="62" y="0"/>
                    <a:pt x="0" y="62"/>
                    <a:pt x="0" y="140"/>
                  </a:cubicBezTo>
                  <a:cubicBezTo>
                    <a:pt x="0" y="217"/>
                    <a:pt x="62" y="280"/>
                    <a:pt x="140" y="280"/>
                  </a:cubicBezTo>
                  <a:cubicBezTo>
                    <a:pt x="217" y="280"/>
                    <a:pt x="280" y="217"/>
                    <a:pt x="280" y="140"/>
                  </a:cubicBezTo>
                  <a:cubicBezTo>
                    <a:pt x="280" y="62"/>
                    <a:pt x="217" y="0"/>
                    <a:pt x="140" y="0"/>
                  </a:cubicBezTo>
                  <a:close/>
                  <a:moveTo>
                    <a:pt x="185" y="69"/>
                  </a:moveTo>
                  <a:cubicBezTo>
                    <a:pt x="199" y="69"/>
                    <a:pt x="211" y="81"/>
                    <a:pt x="211" y="95"/>
                  </a:cubicBezTo>
                  <a:cubicBezTo>
                    <a:pt x="211" y="110"/>
                    <a:pt x="199" y="122"/>
                    <a:pt x="185" y="122"/>
                  </a:cubicBezTo>
                  <a:cubicBezTo>
                    <a:pt x="181" y="122"/>
                    <a:pt x="177" y="121"/>
                    <a:pt x="174" y="119"/>
                  </a:cubicBezTo>
                  <a:cubicBezTo>
                    <a:pt x="173" y="109"/>
                    <a:pt x="167" y="100"/>
                    <a:pt x="158" y="95"/>
                  </a:cubicBezTo>
                  <a:cubicBezTo>
                    <a:pt x="159" y="81"/>
                    <a:pt x="170" y="69"/>
                    <a:pt x="185" y="69"/>
                  </a:cubicBezTo>
                  <a:close/>
                  <a:moveTo>
                    <a:pt x="141" y="96"/>
                  </a:moveTo>
                  <a:cubicBezTo>
                    <a:pt x="156" y="96"/>
                    <a:pt x="167" y="108"/>
                    <a:pt x="167" y="123"/>
                  </a:cubicBezTo>
                  <a:cubicBezTo>
                    <a:pt x="167" y="137"/>
                    <a:pt x="156" y="149"/>
                    <a:pt x="141" y="149"/>
                  </a:cubicBezTo>
                  <a:cubicBezTo>
                    <a:pt x="127" y="149"/>
                    <a:pt x="115" y="137"/>
                    <a:pt x="115" y="123"/>
                  </a:cubicBezTo>
                  <a:cubicBezTo>
                    <a:pt x="115" y="108"/>
                    <a:pt x="127" y="96"/>
                    <a:pt x="141" y="96"/>
                  </a:cubicBezTo>
                  <a:close/>
                  <a:moveTo>
                    <a:pt x="95" y="69"/>
                  </a:moveTo>
                  <a:cubicBezTo>
                    <a:pt x="109" y="69"/>
                    <a:pt x="121" y="81"/>
                    <a:pt x="121" y="95"/>
                  </a:cubicBezTo>
                  <a:cubicBezTo>
                    <a:pt x="121" y="96"/>
                    <a:pt x="121" y="96"/>
                    <a:pt x="121" y="97"/>
                  </a:cubicBezTo>
                  <a:cubicBezTo>
                    <a:pt x="115" y="102"/>
                    <a:pt x="110" y="109"/>
                    <a:pt x="109" y="118"/>
                  </a:cubicBezTo>
                  <a:cubicBezTo>
                    <a:pt x="105" y="120"/>
                    <a:pt x="100" y="122"/>
                    <a:pt x="95" y="122"/>
                  </a:cubicBezTo>
                  <a:cubicBezTo>
                    <a:pt x="80" y="122"/>
                    <a:pt x="68" y="110"/>
                    <a:pt x="68" y="95"/>
                  </a:cubicBezTo>
                  <a:cubicBezTo>
                    <a:pt x="68" y="81"/>
                    <a:pt x="80" y="69"/>
                    <a:pt x="95" y="69"/>
                  </a:cubicBezTo>
                  <a:close/>
                  <a:moveTo>
                    <a:pt x="90" y="193"/>
                  </a:moveTo>
                  <a:cubicBezTo>
                    <a:pt x="79" y="192"/>
                    <a:pt x="66" y="190"/>
                    <a:pt x="52" y="186"/>
                  </a:cubicBezTo>
                  <a:cubicBezTo>
                    <a:pt x="50" y="185"/>
                    <a:pt x="50" y="185"/>
                    <a:pt x="50" y="185"/>
                  </a:cubicBezTo>
                  <a:cubicBezTo>
                    <a:pt x="50" y="185"/>
                    <a:pt x="50" y="185"/>
                    <a:pt x="50" y="185"/>
                  </a:cubicBezTo>
                  <a:cubicBezTo>
                    <a:pt x="50" y="157"/>
                    <a:pt x="50" y="157"/>
                    <a:pt x="50" y="157"/>
                  </a:cubicBezTo>
                  <a:cubicBezTo>
                    <a:pt x="50" y="139"/>
                    <a:pt x="65" y="124"/>
                    <a:pt x="84" y="124"/>
                  </a:cubicBezTo>
                  <a:cubicBezTo>
                    <a:pt x="106" y="124"/>
                    <a:pt x="106" y="124"/>
                    <a:pt x="106" y="124"/>
                  </a:cubicBezTo>
                  <a:cubicBezTo>
                    <a:pt x="107" y="124"/>
                    <a:pt x="108" y="124"/>
                    <a:pt x="108" y="124"/>
                  </a:cubicBezTo>
                  <a:cubicBezTo>
                    <a:pt x="109" y="132"/>
                    <a:pt x="113" y="140"/>
                    <a:pt x="118" y="146"/>
                  </a:cubicBezTo>
                  <a:cubicBezTo>
                    <a:pt x="102" y="151"/>
                    <a:pt x="90" y="166"/>
                    <a:pt x="90" y="185"/>
                  </a:cubicBezTo>
                  <a:lnTo>
                    <a:pt x="90" y="193"/>
                  </a:lnTo>
                  <a:close/>
                  <a:moveTo>
                    <a:pt x="186" y="212"/>
                  </a:moveTo>
                  <a:cubicBezTo>
                    <a:pt x="186" y="212"/>
                    <a:pt x="186" y="212"/>
                    <a:pt x="186" y="212"/>
                  </a:cubicBezTo>
                  <a:cubicBezTo>
                    <a:pt x="184" y="213"/>
                    <a:pt x="184" y="213"/>
                    <a:pt x="184" y="213"/>
                  </a:cubicBezTo>
                  <a:cubicBezTo>
                    <a:pt x="183" y="213"/>
                    <a:pt x="169" y="220"/>
                    <a:pt x="144" y="220"/>
                  </a:cubicBezTo>
                  <a:cubicBezTo>
                    <a:pt x="131" y="220"/>
                    <a:pt x="116" y="218"/>
                    <a:pt x="98" y="213"/>
                  </a:cubicBezTo>
                  <a:cubicBezTo>
                    <a:pt x="96" y="212"/>
                    <a:pt x="96" y="212"/>
                    <a:pt x="96" y="212"/>
                  </a:cubicBezTo>
                  <a:cubicBezTo>
                    <a:pt x="96" y="212"/>
                    <a:pt x="96" y="212"/>
                    <a:pt x="96" y="212"/>
                  </a:cubicBezTo>
                  <a:cubicBezTo>
                    <a:pt x="96" y="185"/>
                    <a:pt x="96" y="185"/>
                    <a:pt x="96" y="185"/>
                  </a:cubicBezTo>
                  <a:cubicBezTo>
                    <a:pt x="96" y="166"/>
                    <a:pt x="111" y="151"/>
                    <a:pt x="130" y="151"/>
                  </a:cubicBezTo>
                  <a:cubicBezTo>
                    <a:pt x="152" y="151"/>
                    <a:pt x="152" y="151"/>
                    <a:pt x="152" y="151"/>
                  </a:cubicBezTo>
                  <a:cubicBezTo>
                    <a:pt x="171" y="151"/>
                    <a:pt x="186" y="166"/>
                    <a:pt x="186" y="185"/>
                  </a:cubicBezTo>
                  <a:lnTo>
                    <a:pt x="186" y="212"/>
                  </a:lnTo>
                  <a:close/>
                  <a:moveTo>
                    <a:pt x="230" y="185"/>
                  </a:moveTo>
                  <a:cubicBezTo>
                    <a:pt x="230" y="185"/>
                    <a:pt x="230" y="185"/>
                    <a:pt x="230" y="185"/>
                  </a:cubicBezTo>
                  <a:cubicBezTo>
                    <a:pt x="228" y="186"/>
                    <a:pt x="228" y="186"/>
                    <a:pt x="228" y="186"/>
                  </a:cubicBezTo>
                  <a:cubicBezTo>
                    <a:pt x="227" y="186"/>
                    <a:pt x="214" y="192"/>
                    <a:pt x="192" y="193"/>
                  </a:cubicBezTo>
                  <a:cubicBezTo>
                    <a:pt x="192" y="185"/>
                    <a:pt x="192" y="185"/>
                    <a:pt x="192" y="185"/>
                  </a:cubicBezTo>
                  <a:cubicBezTo>
                    <a:pt x="192" y="166"/>
                    <a:pt x="180" y="151"/>
                    <a:pt x="164" y="146"/>
                  </a:cubicBezTo>
                  <a:cubicBezTo>
                    <a:pt x="170" y="140"/>
                    <a:pt x="173" y="132"/>
                    <a:pt x="174" y="124"/>
                  </a:cubicBezTo>
                  <a:cubicBezTo>
                    <a:pt x="196" y="124"/>
                    <a:pt x="196" y="124"/>
                    <a:pt x="196" y="124"/>
                  </a:cubicBezTo>
                  <a:cubicBezTo>
                    <a:pt x="215" y="124"/>
                    <a:pt x="230" y="139"/>
                    <a:pt x="230" y="157"/>
                  </a:cubicBezTo>
                  <a:lnTo>
                    <a:pt x="230" y="185"/>
                  </a:lnTo>
                  <a:close/>
                </a:path>
              </a:pathLst>
            </a:custGeom>
            <a:solidFill>
              <a:schemeClr val="accent3"/>
            </a:solidFill>
            <a:ln>
              <a:noFill/>
            </a:ln>
          </p:spPr>
          <p:txBody>
            <a:bodyPr vert="horz" wrap="square" lIns="182843" tIns="91422" rIns="182843" bIns="91422"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nvGrpSpPr>
            <p:cNvPr id="174" name="Group 173"/>
            <p:cNvGrpSpPr/>
            <p:nvPr/>
          </p:nvGrpSpPr>
          <p:grpSpPr>
            <a:xfrm>
              <a:off x="9597099" y="7333120"/>
              <a:ext cx="695618" cy="452171"/>
              <a:chOff x="7145338" y="3587750"/>
              <a:chExt cx="566738" cy="368300"/>
            </a:xfrm>
            <a:solidFill>
              <a:schemeClr val="accent6"/>
            </a:solidFill>
          </p:grpSpPr>
          <p:sp>
            <p:nvSpPr>
              <p:cNvPr id="175" name="Freeform 146"/>
              <p:cNvSpPr>
                <a:spLocks/>
              </p:cNvSpPr>
              <p:nvPr/>
            </p:nvSpPr>
            <p:spPr bwMode="auto">
              <a:xfrm>
                <a:off x="7250113" y="3816350"/>
                <a:ext cx="153988" cy="139700"/>
              </a:xfrm>
              <a:custGeom>
                <a:avLst/>
                <a:gdLst>
                  <a:gd name="T0" fmla="*/ 33 w 41"/>
                  <a:gd name="T1" fmla="*/ 0 h 37"/>
                  <a:gd name="T2" fmla="*/ 15 w 41"/>
                  <a:gd name="T3" fmla="*/ 6 h 37"/>
                  <a:gd name="T4" fmla="*/ 10 w 41"/>
                  <a:gd name="T5" fmla="*/ 5 h 37"/>
                  <a:gd name="T6" fmla="*/ 10 w 41"/>
                  <a:gd name="T7" fmla="*/ 6 h 37"/>
                  <a:gd name="T8" fmla="*/ 6 w 41"/>
                  <a:gd name="T9" fmla="*/ 31 h 37"/>
                  <a:gd name="T10" fmla="*/ 32 w 41"/>
                  <a:gd name="T11" fmla="*/ 28 h 37"/>
                  <a:gd name="T12" fmla="*/ 35 w 41"/>
                  <a:gd name="T13" fmla="*/ 2 h 37"/>
                  <a:gd name="T14" fmla="*/ 33 w 41"/>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7">
                    <a:moveTo>
                      <a:pt x="33" y="0"/>
                    </a:moveTo>
                    <a:cubicBezTo>
                      <a:pt x="28" y="4"/>
                      <a:pt x="22" y="6"/>
                      <a:pt x="15" y="6"/>
                    </a:cubicBezTo>
                    <a:cubicBezTo>
                      <a:pt x="14" y="6"/>
                      <a:pt x="12" y="6"/>
                      <a:pt x="10" y="5"/>
                    </a:cubicBezTo>
                    <a:cubicBezTo>
                      <a:pt x="10" y="5"/>
                      <a:pt x="10" y="5"/>
                      <a:pt x="10" y="6"/>
                    </a:cubicBezTo>
                    <a:cubicBezTo>
                      <a:pt x="2" y="14"/>
                      <a:pt x="0" y="25"/>
                      <a:pt x="6" y="31"/>
                    </a:cubicBezTo>
                    <a:cubicBezTo>
                      <a:pt x="13" y="37"/>
                      <a:pt x="24" y="36"/>
                      <a:pt x="32" y="28"/>
                    </a:cubicBezTo>
                    <a:cubicBezTo>
                      <a:pt x="40" y="20"/>
                      <a:pt x="41" y="8"/>
                      <a:pt x="35" y="2"/>
                    </a:cubicBezTo>
                    <a:cubicBezTo>
                      <a:pt x="34" y="2"/>
                      <a:pt x="34" y="1"/>
                      <a:pt x="33" y="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76" name="Freeform 147"/>
              <p:cNvSpPr>
                <a:spLocks/>
              </p:cNvSpPr>
              <p:nvPr/>
            </p:nvSpPr>
            <p:spPr bwMode="auto">
              <a:xfrm>
                <a:off x="7145338" y="3587750"/>
                <a:ext cx="266700" cy="236537"/>
              </a:xfrm>
              <a:custGeom>
                <a:avLst/>
                <a:gdLst>
                  <a:gd name="T0" fmla="*/ 16 w 71"/>
                  <a:gd name="T1" fmla="*/ 51 h 63"/>
                  <a:gd name="T2" fmla="*/ 42 w 71"/>
                  <a:gd name="T3" fmla="*/ 63 h 63"/>
                  <a:gd name="T4" fmla="*/ 43 w 71"/>
                  <a:gd name="T5" fmla="*/ 63 h 63"/>
                  <a:gd name="T6" fmla="*/ 56 w 71"/>
                  <a:gd name="T7" fmla="*/ 60 h 63"/>
                  <a:gd name="T8" fmla="*/ 60 w 71"/>
                  <a:gd name="T9" fmla="*/ 56 h 63"/>
                  <a:gd name="T10" fmla="*/ 55 w 71"/>
                  <a:gd name="T11" fmla="*/ 12 h 63"/>
                  <a:gd name="T12" fmla="*/ 28 w 71"/>
                  <a:gd name="T13" fmla="*/ 0 h 63"/>
                  <a:gd name="T14" fmla="*/ 11 w 71"/>
                  <a:gd name="T15" fmla="*/ 7 h 63"/>
                  <a:gd name="T16" fmla="*/ 16 w 71"/>
                  <a:gd name="T17" fmla="*/ 5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63">
                    <a:moveTo>
                      <a:pt x="16" y="51"/>
                    </a:moveTo>
                    <a:cubicBezTo>
                      <a:pt x="24" y="58"/>
                      <a:pt x="33" y="63"/>
                      <a:pt x="42" y="63"/>
                    </a:cubicBezTo>
                    <a:cubicBezTo>
                      <a:pt x="43" y="63"/>
                      <a:pt x="43" y="63"/>
                      <a:pt x="43" y="63"/>
                    </a:cubicBezTo>
                    <a:cubicBezTo>
                      <a:pt x="48" y="63"/>
                      <a:pt x="52" y="62"/>
                      <a:pt x="56" y="60"/>
                    </a:cubicBezTo>
                    <a:cubicBezTo>
                      <a:pt x="58" y="59"/>
                      <a:pt x="59" y="58"/>
                      <a:pt x="60" y="56"/>
                    </a:cubicBezTo>
                    <a:cubicBezTo>
                      <a:pt x="71" y="46"/>
                      <a:pt x="69" y="26"/>
                      <a:pt x="55" y="12"/>
                    </a:cubicBezTo>
                    <a:cubicBezTo>
                      <a:pt x="47" y="4"/>
                      <a:pt x="37" y="0"/>
                      <a:pt x="28" y="0"/>
                    </a:cubicBezTo>
                    <a:cubicBezTo>
                      <a:pt x="21" y="0"/>
                      <a:pt x="15" y="2"/>
                      <a:pt x="11" y="7"/>
                    </a:cubicBezTo>
                    <a:cubicBezTo>
                      <a:pt x="0" y="17"/>
                      <a:pt x="3" y="37"/>
                      <a:pt x="16" y="5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77" name="Freeform 148"/>
              <p:cNvSpPr>
                <a:spLocks/>
              </p:cNvSpPr>
              <p:nvPr/>
            </p:nvSpPr>
            <p:spPr bwMode="auto">
              <a:xfrm>
                <a:off x="7450138" y="3816350"/>
                <a:ext cx="157163" cy="139700"/>
              </a:xfrm>
              <a:custGeom>
                <a:avLst/>
                <a:gdLst>
                  <a:gd name="T0" fmla="*/ 35 w 42"/>
                  <a:gd name="T1" fmla="*/ 31 h 37"/>
                  <a:gd name="T2" fmla="*/ 32 w 42"/>
                  <a:gd name="T3" fmla="*/ 6 h 37"/>
                  <a:gd name="T4" fmla="*/ 32 w 42"/>
                  <a:gd name="T5" fmla="*/ 5 h 37"/>
                  <a:gd name="T6" fmla="*/ 26 w 42"/>
                  <a:gd name="T7" fmla="*/ 6 h 37"/>
                  <a:gd name="T8" fmla="*/ 9 w 42"/>
                  <a:gd name="T9" fmla="*/ 0 h 37"/>
                  <a:gd name="T10" fmla="*/ 7 w 42"/>
                  <a:gd name="T11" fmla="*/ 2 h 37"/>
                  <a:gd name="T12" fmla="*/ 10 w 42"/>
                  <a:gd name="T13" fmla="*/ 28 h 37"/>
                  <a:gd name="T14" fmla="*/ 35 w 42"/>
                  <a:gd name="T15" fmla="*/ 31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7">
                    <a:moveTo>
                      <a:pt x="35" y="31"/>
                    </a:moveTo>
                    <a:cubicBezTo>
                      <a:pt x="42" y="25"/>
                      <a:pt x="40" y="14"/>
                      <a:pt x="32" y="6"/>
                    </a:cubicBezTo>
                    <a:cubicBezTo>
                      <a:pt x="32" y="5"/>
                      <a:pt x="32" y="5"/>
                      <a:pt x="32" y="5"/>
                    </a:cubicBezTo>
                    <a:cubicBezTo>
                      <a:pt x="30" y="6"/>
                      <a:pt x="28" y="6"/>
                      <a:pt x="26" y="6"/>
                    </a:cubicBezTo>
                    <a:cubicBezTo>
                      <a:pt x="20" y="6"/>
                      <a:pt x="14" y="4"/>
                      <a:pt x="9" y="0"/>
                    </a:cubicBezTo>
                    <a:cubicBezTo>
                      <a:pt x="8" y="1"/>
                      <a:pt x="7" y="2"/>
                      <a:pt x="7" y="2"/>
                    </a:cubicBezTo>
                    <a:cubicBezTo>
                      <a:pt x="0" y="8"/>
                      <a:pt x="2" y="20"/>
                      <a:pt x="10" y="28"/>
                    </a:cubicBezTo>
                    <a:cubicBezTo>
                      <a:pt x="18" y="36"/>
                      <a:pt x="29" y="37"/>
                      <a:pt x="35" y="3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78" name="Freeform 149"/>
              <p:cNvSpPr>
                <a:spLocks/>
              </p:cNvSpPr>
              <p:nvPr/>
            </p:nvSpPr>
            <p:spPr bwMode="auto">
              <a:xfrm>
                <a:off x="7445376" y="3587750"/>
                <a:ext cx="266700" cy="236537"/>
              </a:xfrm>
              <a:custGeom>
                <a:avLst/>
                <a:gdLst>
                  <a:gd name="T0" fmla="*/ 60 w 71"/>
                  <a:gd name="T1" fmla="*/ 7 h 63"/>
                  <a:gd name="T2" fmla="*/ 43 w 71"/>
                  <a:gd name="T3" fmla="*/ 0 h 63"/>
                  <a:gd name="T4" fmla="*/ 16 w 71"/>
                  <a:gd name="T5" fmla="*/ 12 h 63"/>
                  <a:gd name="T6" fmla="*/ 10 w 71"/>
                  <a:gd name="T7" fmla="*/ 56 h 63"/>
                  <a:gd name="T8" fmla="*/ 15 w 71"/>
                  <a:gd name="T9" fmla="*/ 60 h 63"/>
                  <a:gd name="T10" fmla="*/ 27 w 71"/>
                  <a:gd name="T11" fmla="*/ 63 h 63"/>
                  <a:gd name="T12" fmla="*/ 29 w 71"/>
                  <a:gd name="T13" fmla="*/ 63 h 63"/>
                  <a:gd name="T14" fmla="*/ 55 w 71"/>
                  <a:gd name="T15" fmla="*/ 51 h 63"/>
                  <a:gd name="T16" fmla="*/ 60 w 71"/>
                  <a:gd name="T17" fmla="*/ 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63">
                    <a:moveTo>
                      <a:pt x="60" y="7"/>
                    </a:moveTo>
                    <a:cubicBezTo>
                      <a:pt x="56" y="2"/>
                      <a:pt x="50" y="0"/>
                      <a:pt x="43" y="0"/>
                    </a:cubicBezTo>
                    <a:cubicBezTo>
                      <a:pt x="34" y="0"/>
                      <a:pt x="24" y="4"/>
                      <a:pt x="16" y="12"/>
                    </a:cubicBezTo>
                    <a:cubicBezTo>
                      <a:pt x="2" y="26"/>
                      <a:pt x="0" y="46"/>
                      <a:pt x="10" y="56"/>
                    </a:cubicBezTo>
                    <a:cubicBezTo>
                      <a:pt x="12" y="58"/>
                      <a:pt x="13" y="59"/>
                      <a:pt x="15" y="60"/>
                    </a:cubicBezTo>
                    <a:cubicBezTo>
                      <a:pt x="18" y="62"/>
                      <a:pt x="23" y="63"/>
                      <a:pt x="27" y="63"/>
                    </a:cubicBezTo>
                    <a:cubicBezTo>
                      <a:pt x="28" y="63"/>
                      <a:pt x="28" y="63"/>
                      <a:pt x="29" y="63"/>
                    </a:cubicBezTo>
                    <a:cubicBezTo>
                      <a:pt x="37" y="63"/>
                      <a:pt x="47" y="58"/>
                      <a:pt x="55" y="51"/>
                    </a:cubicBezTo>
                    <a:cubicBezTo>
                      <a:pt x="68" y="37"/>
                      <a:pt x="71" y="17"/>
                      <a:pt x="60" y="7"/>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79" name="Freeform 150"/>
              <p:cNvSpPr>
                <a:spLocks/>
              </p:cNvSpPr>
              <p:nvPr/>
            </p:nvSpPr>
            <p:spPr bwMode="auto">
              <a:xfrm>
                <a:off x="7381876" y="3606800"/>
                <a:ext cx="93663" cy="333375"/>
              </a:xfrm>
              <a:custGeom>
                <a:avLst/>
                <a:gdLst>
                  <a:gd name="T0" fmla="*/ 23 w 25"/>
                  <a:gd name="T1" fmla="*/ 4 h 89"/>
                  <a:gd name="T2" fmla="*/ 20 w 25"/>
                  <a:gd name="T3" fmla="*/ 1 h 89"/>
                  <a:gd name="T4" fmla="*/ 14 w 25"/>
                  <a:gd name="T5" fmla="*/ 10 h 89"/>
                  <a:gd name="T6" fmla="*/ 12 w 25"/>
                  <a:gd name="T7" fmla="*/ 10 h 89"/>
                  <a:gd name="T8" fmla="*/ 11 w 25"/>
                  <a:gd name="T9" fmla="*/ 10 h 89"/>
                  <a:gd name="T10" fmla="*/ 5 w 25"/>
                  <a:gd name="T11" fmla="*/ 1 h 89"/>
                  <a:gd name="T12" fmla="*/ 2 w 25"/>
                  <a:gd name="T13" fmla="*/ 4 h 89"/>
                  <a:gd name="T14" fmla="*/ 8 w 25"/>
                  <a:gd name="T15" fmla="*/ 13 h 89"/>
                  <a:gd name="T16" fmla="*/ 7 w 25"/>
                  <a:gd name="T17" fmla="*/ 15 h 89"/>
                  <a:gd name="T18" fmla="*/ 7 w 25"/>
                  <a:gd name="T19" fmla="*/ 27 h 89"/>
                  <a:gd name="T20" fmla="*/ 7 w 25"/>
                  <a:gd name="T21" fmla="*/ 41 h 89"/>
                  <a:gd name="T22" fmla="*/ 7 w 25"/>
                  <a:gd name="T23" fmla="*/ 83 h 89"/>
                  <a:gd name="T24" fmla="*/ 12 w 25"/>
                  <a:gd name="T25" fmla="*/ 89 h 89"/>
                  <a:gd name="T26" fmla="*/ 18 w 25"/>
                  <a:gd name="T27" fmla="*/ 83 h 89"/>
                  <a:gd name="T28" fmla="*/ 18 w 25"/>
                  <a:gd name="T29" fmla="*/ 41 h 89"/>
                  <a:gd name="T30" fmla="*/ 18 w 25"/>
                  <a:gd name="T31" fmla="*/ 27 h 89"/>
                  <a:gd name="T32" fmla="*/ 18 w 25"/>
                  <a:gd name="T33" fmla="*/ 15 h 89"/>
                  <a:gd name="T34" fmla="*/ 17 w 25"/>
                  <a:gd name="T35" fmla="*/ 13 h 89"/>
                  <a:gd name="T36" fmla="*/ 23 w 25"/>
                  <a:gd name="T37" fmla="*/ 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89">
                    <a:moveTo>
                      <a:pt x="23" y="4"/>
                    </a:moveTo>
                    <a:cubicBezTo>
                      <a:pt x="25" y="2"/>
                      <a:pt x="22" y="0"/>
                      <a:pt x="20" y="1"/>
                    </a:cubicBezTo>
                    <a:cubicBezTo>
                      <a:pt x="18" y="4"/>
                      <a:pt x="16" y="7"/>
                      <a:pt x="14" y="10"/>
                    </a:cubicBezTo>
                    <a:cubicBezTo>
                      <a:pt x="14" y="10"/>
                      <a:pt x="13" y="10"/>
                      <a:pt x="12" y="10"/>
                    </a:cubicBezTo>
                    <a:cubicBezTo>
                      <a:pt x="12" y="10"/>
                      <a:pt x="11" y="10"/>
                      <a:pt x="11" y="10"/>
                    </a:cubicBezTo>
                    <a:cubicBezTo>
                      <a:pt x="9" y="7"/>
                      <a:pt x="7" y="4"/>
                      <a:pt x="5" y="1"/>
                    </a:cubicBezTo>
                    <a:cubicBezTo>
                      <a:pt x="3" y="0"/>
                      <a:pt x="0" y="2"/>
                      <a:pt x="2" y="4"/>
                    </a:cubicBezTo>
                    <a:cubicBezTo>
                      <a:pt x="4" y="7"/>
                      <a:pt x="6" y="9"/>
                      <a:pt x="8" y="13"/>
                    </a:cubicBezTo>
                    <a:cubicBezTo>
                      <a:pt x="7" y="13"/>
                      <a:pt x="7" y="14"/>
                      <a:pt x="7" y="15"/>
                    </a:cubicBezTo>
                    <a:cubicBezTo>
                      <a:pt x="7" y="27"/>
                      <a:pt x="7" y="27"/>
                      <a:pt x="7" y="27"/>
                    </a:cubicBezTo>
                    <a:cubicBezTo>
                      <a:pt x="7" y="41"/>
                      <a:pt x="7" y="41"/>
                      <a:pt x="7" y="41"/>
                    </a:cubicBezTo>
                    <a:cubicBezTo>
                      <a:pt x="7" y="83"/>
                      <a:pt x="7" y="83"/>
                      <a:pt x="7" y="83"/>
                    </a:cubicBezTo>
                    <a:cubicBezTo>
                      <a:pt x="7" y="86"/>
                      <a:pt x="9" y="89"/>
                      <a:pt x="12" y="89"/>
                    </a:cubicBezTo>
                    <a:cubicBezTo>
                      <a:pt x="15" y="89"/>
                      <a:pt x="18" y="86"/>
                      <a:pt x="18" y="83"/>
                    </a:cubicBezTo>
                    <a:cubicBezTo>
                      <a:pt x="18" y="41"/>
                      <a:pt x="18" y="41"/>
                      <a:pt x="18" y="41"/>
                    </a:cubicBezTo>
                    <a:cubicBezTo>
                      <a:pt x="18" y="27"/>
                      <a:pt x="18" y="27"/>
                      <a:pt x="18" y="27"/>
                    </a:cubicBezTo>
                    <a:cubicBezTo>
                      <a:pt x="18" y="15"/>
                      <a:pt x="18" y="15"/>
                      <a:pt x="18" y="15"/>
                    </a:cubicBezTo>
                    <a:cubicBezTo>
                      <a:pt x="18" y="14"/>
                      <a:pt x="18" y="13"/>
                      <a:pt x="17" y="13"/>
                    </a:cubicBezTo>
                    <a:cubicBezTo>
                      <a:pt x="19" y="9"/>
                      <a:pt x="20" y="7"/>
                      <a:pt x="23" y="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sp>
          <p:nvSpPr>
            <p:cNvPr id="180" name="Freeform 163"/>
            <p:cNvSpPr>
              <a:spLocks noEditPoints="1"/>
            </p:cNvSpPr>
            <p:nvPr/>
          </p:nvSpPr>
          <p:spPr bwMode="auto">
            <a:xfrm>
              <a:off x="7779081" y="10239864"/>
              <a:ext cx="627420" cy="532081"/>
            </a:xfrm>
            <a:custGeom>
              <a:avLst/>
              <a:gdLst>
                <a:gd name="T0" fmla="*/ 2 w 136"/>
                <a:gd name="T1" fmla="*/ 32 h 115"/>
                <a:gd name="T2" fmla="*/ 0 w 136"/>
                <a:gd name="T3" fmla="*/ 35 h 115"/>
                <a:gd name="T4" fmla="*/ 2 w 136"/>
                <a:gd name="T5" fmla="*/ 39 h 115"/>
                <a:gd name="T6" fmla="*/ 14 w 136"/>
                <a:gd name="T7" fmla="*/ 51 h 115"/>
                <a:gd name="T8" fmla="*/ 78 w 136"/>
                <a:gd name="T9" fmla="*/ 115 h 115"/>
                <a:gd name="T10" fmla="*/ 136 w 136"/>
                <a:gd name="T11" fmla="*/ 56 h 115"/>
                <a:gd name="T12" fmla="*/ 123 w 136"/>
                <a:gd name="T13" fmla="*/ 63 h 115"/>
                <a:gd name="T14" fmla="*/ 90 w 136"/>
                <a:gd name="T15" fmla="*/ 46 h 115"/>
                <a:gd name="T16" fmla="*/ 90 w 136"/>
                <a:gd name="T17" fmla="*/ 40 h 115"/>
                <a:gd name="T18" fmla="*/ 56 w 136"/>
                <a:gd name="T19" fmla="*/ 0 h 115"/>
                <a:gd name="T20" fmla="*/ 19 w 136"/>
                <a:gd name="T21" fmla="*/ 24 h 115"/>
                <a:gd name="T22" fmla="*/ 2 w 136"/>
                <a:gd name="T23" fmla="*/ 32 h 115"/>
                <a:gd name="T24" fmla="*/ 35 w 136"/>
                <a:gd name="T25" fmla="*/ 39 h 115"/>
                <a:gd name="T26" fmla="*/ 29 w 136"/>
                <a:gd name="T27" fmla="*/ 33 h 115"/>
                <a:gd name="T28" fmla="*/ 35 w 136"/>
                <a:gd name="T29" fmla="*/ 27 h 115"/>
                <a:gd name="T30" fmla="*/ 41 w 136"/>
                <a:gd name="T31" fmla="*/ 33 h 115"/>
                <a:gd name="T32" fmla="*/ 35 w 136"/>
                <a:gd name="T33" fmla="*/ 3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15">
                  <a:moveTo>
                    <a:pt x="2" y="32"/>
                  </a:moveTo>
                  <a:cubicBezTo>
                    <a:pt x="1" y="33"/>
                    <a:pt x="0" y="34"/>
                    <a:pt x="0" y="35"/>
                  </a:cubicBezTo>
                  <a:cubicBezTo>
                    <a:pt x="0" y="37"/>
                    <a:pt x="1" y="38"/>
                    <a:pt x="2" y="39"/>
                  </a:cubicBezTo>
                  <a:cubicBezTo>
                    <a:pt x="14" y="51"/>
                    <a:pt x="14" y="51"/>
                    <a:pt x="14" y="51"/>
                  </a:cubicBezTo>
                  <a:cubicBezTo>
                    <a:pt x="14" y="90"/>
                    <a:pt x="40" y="115"/>
                    <a:pt x="78" y="115"/>
                  </a:cubicBezTo>
                  <a:cubicBezTo>
                    <a:pt x="110" y="115"/>
                    <a:pt x="136" y="80"/>
                    <a:pt x="136" y="56"/>
                  </a:cubicBezTo>
                  <a:cubicBezTo>
                    <a:pt x="136" y="45"/>
                    <a:pt x="132" y="58"/>
                    <a:pt x="123" y="63"/>
                  </a:cubicBezTo>
                  <a:cubicBezTo>
                    <a:pt x="114" y="68"/>
                    <a:pt x="89" y="72"/>
                    <a:pt x="90" y="46"/>
                  </a:cubicBezTo>
                  <a:cubicBezTo>
                    <a:pt x="90" y="44"/>
                    <a:pt x="90" y="42"/>
                    <a:pt x="90" y="40"/>
                  </a:cubicBezTo>
                  <a:cubicBezTo>
                    <a:pt x="90" y="19"/>
                    <a:pt x="77" y="0"/>
                    <a:pt x="56" y="0"/>
                  </a:cubicBezTo>
                  <a:cubicBezTo>
                    <a:pt x="36" y="0"/>
                    <a:pt x="22" y="11"/>
                    <a:pt x="19" y="24"/>
                  </a:cubicBezTo>
                  <a:cubicBezTo>
                    <a:pt x="2" y="32"/>
                    <a:pt x="2" y="32"/>
                    <a:pt x="2" y="32"/>
                  </a:cubicBezTo>
                  <a:moveTo>
                    <a:pt x="35" y="39"/>
                  </a:moveTo>
                  <a:cubicBezTo>
                    <a:pt x="32" y="39"/>
                    <a:pt x="29" y="36"/>
                    <a:pt x="29" y="33"/>
                  </a:cubicBezTo>
                  <a:cubicBezTo>
                    <a:pt x="29" y="30"/>
                    <a:pt x="32" y="27"/>
                    <a:pt x="35" y="27"/>
                  </a:cubicBezTo>
                  <a:cubicBezTo>
                    <a:pt x="38" y="27"/>
                    <a:pt x="41" y="30"/>
                    <a:pt x="41" y="33"/>
                  </a:cubicBezTo>
                  <a:cubicBezTo>
                    <a:pt x="41" y="36"/>
                    <a:pt x="38" y="39"/>
                    <a:pt x="35" y="39"/>
                  </a:cubicBezTo>
                </a:path>
              </a:pathLst>
            </a:custGeom>
            <a:solidFill>
              <a:schemeClr val="accent1"/>
            </a:solidFill>
            <a:ln>
              <a:noFill/>
            </a:ln>
          </p:spPr>
          <p:txBody>
            <a:bodyPr vert="horz" wrap="square" lIns="182843" tIns="91422" rIns="182843" bIns="91422"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81" name="Freeform 177"/>
            <p:cNvSpPr>
              <a:spLocks noEditPoints="1"/>
            </p:cNvSpPr>
            <p:nvPr/>
          </p:nvSpPr>
          <p:spPr bwMode="auto">
            <a:xfrm>
              <a:off x="4682725" y="8617805"/>
              <a:ext cx="502714" cy="654869"/>
            </a:xfrm>
            <a:custGeom>
              <a:avLst/>
              <a:gdLst>
                <a:gd name="T0" fmla="*/ 253 w 258"/>
                <a:gd name="T1" fmla="*/ 303 h 336"/>
                <a:gd name="T2" fmla="*/ 142 w 258"/>
                <a:gd name="T3" fmla="*/ 254 h 336"/>
                <a:gd name="T4" fmla="*/ 232 w 258"/>
                <a:gd name="T5" fmla="*/ 43 h 336"/>
                <a:gd name="T6" fmla="*/ 97 w 258"/>
                <a:gd name="T7" fmla="*/ 235 h 336"/>
                <a:gd name="T8" fmla="*/ 0 w 258"/>
                <a:gd name="T9" fmla="*/ 190 h 336"/>
                <a:gd name="T10" fmla="*/ 258 w 258"/>
                <a:gd name="T11" fmla="*/ 0 h 336"/>
                <a:gd name="T12" fmla="*/ 253 w 258"/>
                <a:gd name="T13" fmla="*/ 303 h 336"/>
                <a:gd name="T14" fmla="*/ 109 w 258"/>
                <a:gd name="T15" fmla="*/ 336 h 336"/>
                <a:gd name="T16" fmla="*/ 92 w 258"/>
                <a:gd name="T17" fmla="*/ 263 h 336"/>
                <a:gd name="T18" fmla="*/ 154 w 258"/>
                <a:gd name="T19" fmla="*/ 287 h 336"/>
                <a:gd name="T20" fmla="*/ 109 w 258"/>
                <a:gd name="T21" fmla="*/ 33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8" h="336">
                  <a:moveTo>
                    <a:pt x="253" y="303"/>
                  </a:moveTo>
                  <a:lnTo>
                    <a:pt x="142" y="254"/>
                  </a:lnTo>
                  <a:lnTo>
                    <a:pt x="232" y="43"/>
                  </a:lnTo>
                  <a:lnTo>
                    <a:pt x="97" y="235"/>
                  </a:lnTo>
                  <a:lnTo>
                    <a:pt x="0" y="190"/>
                  </a:lnTo>
                  <a:lnTo>
                    <a:pt x="258" y="0"/>
                  </a:lnTo>
                  <a:lnTo>
                    <a:pt x="253" y="303"/>
                  </a:lnTo>
                  <a:close/>
                  <a:moveTo>
                    <a:pt x="109" y="336"/>
                  </a:moveTo>
                  <a:lnTo>
                    <a:pt x="92" y="263"/>
                  </a:lnTo>
                  <a:lnTo>
                    <a:pt x="154" y="287"/>
                  </a:lnTo>
                  <a:lnTo>
                    <a:pt x="109" y="336"/>
                  </a:lnTo>
                  <a:close/>
                </a:path>
              </a:pathLst>
            </a:custGeom>
            <a:solidFill>
              <a:schemeClr val="accent1">
                <a:lumMod val="60000"/>
                <a:lumOff val="40000"/>
              </a:schemeClr>
            </a:solidFill>
            <a:ln>
              <a:noFill/>
            </a:ln>
          </p:spPr>
          <p:txBody>
            <a:bodyPr vert="horz" wrap="square" lIns="182843" tIns="91422" rIns="182843" bIns="91422"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82" name="Freeform 194"/>
            <p:cNvSpPr>
              <a:spLocks noEditPoints="1"/>
            </p:cNvSpPr>
            <p:nvPr/>
          </p:nvSpPr>
          <p:spPr bwMode="auto">
            <a:xfrm>
              <a:off x="3076274" y="7877214"/>
              <a:ext cx="586500" cy="465812"/>
            </a:xfrm>
            <a:custGeom>
              <a:avLst/>
              <a:gdLst>
                <a:gd name="T0" fmla="*/ 110 w 127"/>
                <a:gd name="T1" fmla="*/ 9 h 101"/>
                <a:gd name="T2" fmla="*/ 107 w 127"/>
                <a:gd name="T3" fmla="*/ 7 h 101"/>
                <a:gd name="T4" fmla="*/ 57 w 127"/>
                <a:gd name="T5" fmla="*/ 0 h 101"/>
                <a:gd name="T6" fmla="*/ 18 w 127"/>
                <a:gd name="T7" fmla="*/ 15 h 101"/>
                <a:gd name="T8" fmla="*/ 18 w 127"/>
                <a:gd name="T9" fmla="*/ 15 h 101"/>
                <a:gd name="T10" fmla="*/ 17 w 127"/>
                <a:gd name="T11" fmla="*/ 16 h 101"/>
                <a:gd name="T12" fmla="*/ 0 w 127"/>
                <a:gd name="T13" fmla="*/ 38 h 101"/>
                <a:gd name="T14" fmla="*/ 2 w 127"/>
                <a:gd name="T15" fmla="*/ 43 h 101"/>
                <a:gd name="T16" fmla="*/ 16 w 127"/>
                <a:gd name="T17" fmla="*/ 82 h 101"/>
                <a:gd name="T18" fmla="*/ 71 w 127"/>
                <a:gd name="T19" fmla="*/ 101 h 101"/>
                <a:gd name="T20" fmla="*/ 72 w 127"/>
                <a:gd name="T21" fmla="*/ 101 h 101"/>
                <a:gd name="T22" fmla="*/ 72 w 127"/>
                <a:gd name="T23" fmla="*/ 101 h 101"/>
                <a:gd name="T24" fmla="*/ 73 w 127"/>
                <a:gd name="T25" fmla="*/ 101 h 101"/>
                <a:gd name="T26" fmla="*/ 112 w 127"/>
                <a:gd name="T27" fmla="*/ 77 h 101"/>
                <a:gd name="T28" fmla="*/ 125 w 127"/>
                <a:gd name="T29" fmla="*/ 36 h 101"/>
                <a:gd name="T30" fmla="*/ 126 w 127"/>
                <a:gd name="T31" fmla="*/ 31 h 101"/>
                <a:gd name="T32" fmla="*/ 21 w 127"/>
                <a:gd name="T33" fmla="*/ 21 h 101"/>
                <a:gd name="T34" fmla="*/ 53 w 127"/>
                <a:gd name="T35" fmla="*/ 50 h 101"/>
                <a:gd name="T36" fmla="*/ 68 w 127"/>
                <a:gd name="T37" fmla="*/ 93 h 101"/>
                <a:gd name="T38" fmla="*/ 23 w 127"/>
                <a:gd name="T39" fmla="*/ 48 h 101"/>
                <a:gd name="T40" fmla="*/ 54 w 127"/>
                <a:gd name="T41" fmla="*/ 56 h 101"/>
                <a:gd name="T42" fmla="*/ 68 w 127"/>
                <a:gd name="T43" fmla="*/ 38 h 101"/>
                <a:gd name="T44" fmla="*/ 71 w 127"/>
                <a:gd name="T45" fmla="*/ 24 h 101"/>
                <a:gd name="T46" fmla="*/ 58 w 127"/>
                <a:gd name="T47" fmla="*/ 7 h 101"/>
                <a:gd name="T48" fmla="*/ 71 w 127"/>
                <a:gd name="T49" fmla="*/ 24 h 101"/>
                <a:gd name="T50" fmla="*/ 75 w 127"/>
                <a:gd name="T51" fmla="*/ 42 h 101"/>
                <a:gd name="T52" fmla="*/ 82 w 127"/>
                <a:gd name="T53" fmla="*/ 55 h 101"/>
                <a:gd name="T54" fmla="*/ 85 w 127"/>
                <a:gd name="T55" fmla="*/ 55 h 101"/>
                <a:gd name="T56" fmla="*/ 106 w 127"/>
                <a:gd name="T57" fmla="*/ 75 h 101"/>
                <a:gd name="T58" fmla="*/ 75 w 127"/>
                <a:gd name="T59" fmla="*/ 92 h 101"/>
                <a:gd name="T60" fmla="*/ 76 w 127"/>
                <a:gd name="T61" fmla="*/ 29 h 101"/>
                <a:gd name="T62" fmla="*/ 118 w 127"/>
                <a:gd name="T63" fmla="*/ 3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7" h="101">
                  <a:moveTo>
                    <a:pt x="126" y="31"/>
                  </a:moveTo>
                  <a:cubicBezTo>
                    <a:pt x="110" y="9"/>
                    <a:pt x="110" y="9"/>
                    <a:pt x="110" y="9"/>
                  </a:cubicBezTo>
                  <a:cubicBezTo>
                    <a:pt x="109" y="8"/>
                    <a:pt x="108" y="7"/>
                    <a:pt x="107" y="7"/>
                  </a:cubicBezTo>
                  <a:cubicBezTo>
                    <a:pt x="107" y="7"/>
                    <a:pt x="107" y="7"/>
                    <a:pt x="107" y="7"/>
                  </a:cubicBezTo>
                  <a:cubicBezTo>
                    <a:pt x="59" y="0"/>
                    <a:pt x="59" y="0"/>
                    <a:pt x="59" y="0"/>
                  </a:cubicBezTo>
                  <a:cubicBezTo>
                    <a:pt x="58" y="0"/>
                    <a:pt x="57" y="0"/>
                    <a:pt x="57" y="0"/>
                  </a:cubicBezTo>
                  <a:cubicBezTo>
                    <a:pt x="18" y="15"/>
                    <a:pt x="18" y="15"/>
                    <a:pt x="18" y="15"/>
                  </a:cubicBezTo>
                  <a:cubicBezTo>
                    <a:pt x="18" y="15"/>
                    <a:pt x="18" y="15"/>
                    <a:pt x="18" y="15"/>
                  </a:cubicBezTo>
                  <a:cubicBezTo>
                    <a:pt x="18" y="15"/>
                    <a:pt x="18" y="15"/>
                    <a:pt x="18" y="15"/>
                  </a:cubicBezTo>
                  <a:cubicBezTo>
                    <a:pt x="18" y="15"/>
                    <a:pt x="18" y="15"/>
                    <a:pt x="18" y="15"/>
                  </a:cubicBezTo>
                  <a:cubicBezTo>
                    <a:pt x="17" y="15"/>
                    <a:pt x="17" y="15"/>
                    <a:pt x="17" y="15"/>
                  </a:cubicBezTo>
                  <a:cubicBezTo>
                    <a:pt x="17" y="15"/>
                    <a:pt x="17" y="16"/>
                    <a:pt x="17" y="16"/>
                  </a:cubicBezTo>
                  <a:cubicBezTo>
                    <a:pt x="17" y="16"/>
                    <a:pt x="17" y="16"/>
                    <a:pt x="17" y="16"/>
                  </a:cubicBezTo>
                  <a:cubicBezTo>
                    <a:pt x="0" y="38"/>
                    <a:pt x="0" y="38"/>
                    <a:pt x="0" y="38"/>
                  </a:cubicBezTo>
                  <a:cubicBezTo>
                    <a:pt x="0" y="39"/>
                    <a:pt x="0" y="40"/>
                    <a:pt x="0" y="41"/>
                  </a:cubicBezTo>
                  <a:cubicBezTo>
                    <a:pt x="0" y="42"/>
                    <a:pt x="1" y="43"/>
                    <a:pt x="2" y="43"/>
                  </a:cubicBezTo>
                  <a:cubicBezTo>
                    <a:pt x="16" y="47"/>
                    <a:pt x="16" y="47"/>
                    <a:pt x="16" y="47"/>
                  </a:cubicBezTo>
                  <a:cubicBezTo>
                    <a:pt x="16" y="82"/>
                    <a:pt x="16" y="82"/>
                    <a:pt x="16" y="82"/>
                  </a:cubicBezTo>
                  <a:cubicBezTo>
                    <a:pt x="16" y="83"/>
                    <a:pt x="17" y="85"/>
                    <a:pt x="19" y="85"/>
                  </a:cubicBezTo>
                  <a:cubicBezTo>
                    <a:pt x="71" y="101"/>
                    <a:pt x="71" y="101"/>
                    <a:pt x="71" y="101"/>
                  </a:cubicBezTo>
                  <a:cubicBezTo>
                    <a:pt x="71" y="101"/>
                    <a:pt x="71" y="101"/>
                    <a:pt x="71" y="101"/>
                  </a:cubicBezTo>
                  <a:cubicBezTo>
                    <a:pt x="71" y="101"/>
                    <a:pt x="71" y="101"/>
                    <a:pt x="72" y="101"/>
                  </a:cubicBezTo>
                  <a:cubicBezTo>
                    <a:pt x="72" y="101"/>
                    <a:pt x="72" y="101"/>
                    <a:pt x="72" y="101"/>
                  </a:cubicBezTo>
                  <a:cubicBezTo>
                    <a:pt x="72" y="101"/>
                    <a:pt x="72" y="101"/>
                    <a:pt x="72" y="101"/>
                  </a:cubicBezTo>
                  <a:cubicBezTo>
                    <a:pt x="73" y="101"/>
                    <a:pt x="73" y="101"/>
                    <a:pt x="73" y="101"/>
                  </a:cubicBezTo>
                  <a:cubicBezTo>
                    <a:pt x="73" y="101"/>
                    <a:pt x="73" y="101"/>
                    <a:pt x="73" y="101"/>
                  </a:cubicBezTo>
                  <a:cubicBezTo>
                    <a:pt x="110" y="80"/>
                    <a:pt x="110" y="80"/>
                    <a:pt x="110" y="80"/>
                  </a:cubicBezTo>
                  <a:cubicBezTo>
                    <a:pt x="111" y="79"/>
                    <a:pt x="112" y="78"/>
                    <a:pt x="112" y="77"/>
                  </a:cubicBezTo>
                  <a:cubicBezTo>
                    <a:pt x="112" y="42"/>
                    <a:pt x="112" y="42"/>
                    <a:pt x="112" y="42"/>
                  </a:cubicBezTo>
                  <a:cubicBezTo>
                    <a:pt x="125" y="36"/>
                    <a:pt x="125" y="36"/>
                    <a:pt x="125" y="36"/>
                  </a:cubicBezTo>
                  <a:cubicBezTo>
                    <a:pt x="126" y="36"/>
                    <a:pt x="126" y="35"/>
                    <a:pt x="126" y="34"/>
                  </a:cubicBezTo>
                  <a:cubicBezTo>
                    <a:pt x="127" y="33"/>
                    <a:pt x="126" y="32"/>
                    <a:pt x="126" y="31"/>
                  </a:cubicBezTo>
                  <a:close/>
                  <a:moveTo>
                    <a:pt x="8" y="38"/>
                  </a:moveTo>
                  <a:cubicBezTo>
                    <a:pt x="21" y="21"/>
                    <a:pt x="21" y="21"/>
                    <a:pt x="21" y="21"/>
                  </a:cubicBezTo>
                  <a:cubicBezTo>
                    <a:pt x="66" y="30"/>
                    <a:pt x="66" y="30"/>
                    <a:pt x="66" y="30"/>
                  </a:cubicBezTo>
                  <a:cubicBezTo>
                    <a:pt x="53" y="50"/>
                    <a:pt x="53" y="50"/>
                    <a:pt x="53" y="50"/>
                  </a:cubicBezTo>
                  <a:lnTo>
                    <a:pt x="8" y="38"/>
                  </a:lnTo>
                  <a:close/>
                  <a:moveTo>
                    <a:pt x="68" y="93"/>
                  </a:moveTo>
                  <a:cubicBezTo>
                    <a:pt x="23" y="80"/>
                    <a:pt x="23" y="80"/>
                    <a:pt x="23" y="80"/>
                  </a:cubicBezTo>
                  <a:cubicBezTo>
                    <a:pt x="23" y="48"/>
                    <a:pt x="23" y="48"/>
                    <a:pt x="23" y="48"/>
                  </a:cubicBezTo>
                  <a:cubicBezTo>
                    <a:pt x="53" y="56"/>
                    <a:pt x="53" y="56"/>
                    <a:pt x="53" y="56"/>
                  </a:cubicBezTo>
                  <a:cubicBezTo>
                    <a:pt x="54" y="56"/>
                    <a:pt x="54" y="56"/>
                    <a:pt x="54" y="56"/>
                  </a:cubicBezTo>
                  <a:cubicBezTo>
                    <a:pt x="55" y="56"/>
                    <a:pt x="56" y="56"/>
                    <a:pt x="57" y="55"/>
                  </a:cubicBezTo>
                  <a:cubicBezTo>
                    <a:pt x="68" y="38"/>
                    <a:pt x="68" y="38"/>
                    <a:pt x="68" y="38"/>
                  </a:cubicBezTo>
                  <a:lnTo>
                    <a:pt x="68" y="93"/>
                  </a:lnTo>
                  <a:close/>
                  <a:moveTo>
                    <a:pt x="71" y="24"/>
                  </a:moveTo>
                  <a:cubicBezTo>
                    <a:pt x="31" y="17"/>
                    <a:pt x="31" y="17"/>
                    <a:pt x="31" y="17"/>
                  </a:cubicBezTo>
                  <a:cubicBezTo>
                    <a:pt x="58" y="7"/>
                    <a:pt x="58" y="7"/>
                    <a:pt x="58" y="7"/>
                  </a:cubicBezTo>
                  <a:cubicBezTo>
                    <a:pt x="96" y="12"/>
                    <a:pt x="96" y="12"/>
                    <a:pt x="96" y="12"/>
                  </a:cubicBezTo>
                  <a:lnTo>
                    <a:pt x="71" y="24"/>
                  </a:lnTo>
                  <a:close/>
                  <a:moveTo>
                    <a:pt x="75" y="92"/>
                  </a:moveTo>
                  <a:cubicBezTo>
                    <a:pt x="75" y="42"/>
                    <a:pt x="75" y="42"/>
                    <a:pt x="75" y="42"/>
                  </a:cubicBezTo>
                  <a:cubicBezTo>
                    <a:pt x="80" y="54"/>
                    <a:pt x="80" y="54"/>
                    <a:pt x="80" y="54"/>
                  </a:cubicBezTo>
                  <a:cubicBezTo>
                    <a:pt x="81" y="54"/>
                    <a:pt x="81" y="55"/>
                    <a:pt x="82" y="55"/>
                  </a:cubicBezTo>
                  <a:cubicBezTo>
                    <a:pt x="83" y="55"/>
                    <a:pt x="83" y="55"/>
                    <a:pt x="83" y="55"/>
                  </a:cubicBezTo>
                  <a:cubicBezTo>
                    <a:pt x="84" y="55"/>
                    <a:pt x="84" y="55"/>
                    <a:pt x="85" y="55"/>
                  </a:cubicBezTo>
                  <a:cubicBezTo>
                    <a:pt x="106" y="45"/>
                    <a:pt x="106" y="45"/>
                    <a:pt x="106" y="45"/>
                  </a:cubicBezTo>
                  <a:cubicBezTo>
                    <a:pt x="106" y="75"/>
                    <a:pt x="106" y="75"/>
                    <a:pt x="106" y="75"/>
                  </a:cubicBezTo>
                  <a:cubicBezTo>
                    <a:pt x="106" y="75"/>
                    <a:pt x="106" y="75"/>
                    <a:pt x="106" y="75"/>
                  </a:cubicBezTo>
                  <a:lnTo>
                    <a:pt x="75" y="92"/>
                  </a:lnTo>
                  <a:close/>
                  <a:moveTo>
                    <a:pt x="85" y="48"/>
                  </a:moveTo>
                  <a:cubicBezTo>
                    <a:pt x="76" y="29"/>
                    <a:pt x="76" y="29"/>
                    <a:pt x="76" y="29"/>
                  </a:cubicBezTo>
                  <a:cubicBezTo>
                    <a:pt x="106" y="15"/>
                    <a:pt x="106" y="15"/>
                    <a:pt x="106" y="15"/>
                  </a:cubicBezTo>
                  <a:cubicBezTo>
                    <a:pt x="118" y="32"/>
                    <a:pt x="118" y="32"/>
                    <a:pt x="118" y="32"/>
                  </a:cubicBezTo>
                  <a:lnTo>
                    <a:pt x="85" y="48"/>
                  </a:lnTo>
                  <a:close/>
                </a:path>
              </a:pathLst>
            </a:custGeom>
            <a:solidFill>
              <a:schemeClr val="accent3"/>
            </a:solidFill>
            <a:ln>
              <a:noFill/>
            </a:ln>
          </p:spPr>
          <p:txBody>
            <a:bodyPr vert="horz" wrap="square" lIns="182843" tIns="91422" rIns="182843" bIns="91422"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83" name="TextBox 182"/>
            <p:cNvSpPr txBox="1"/>
            <p:nvPr/>
          </p:nvSpPr>
          <p:spPr>
            <a:xfrm>
              <a:off x="5051967" y="6533657"/>
              <a:ext cx="3195859" cy="1292625"/>
            </a:xfrm>
            <a:prstGeom prst="rect">
              <a:avLst/>
            </a:prstGeom>
            <a:noFill/>
          </p:spPr>
          <p:txBody>
            <a:bodyPr wrap="square" lIns="182843" tIns="91422" rIns="182843" bIns="91422" rtlCol="0">
              <a:spAutoFit/>
            </a:bodyPr>
            <a:lstStyle/>
            <a:p>
              <a:pPr algn="ctr" defTabSz="1828434"/>
              <a:r>
                <a:rPr lang="id-ID" sz="3600" b="1" dirty="0">
                  <a:solidFill>
                    <a:srgbClr val="445469"/>
                  </a:solidFill>
                  <a:latin typeface="Lato Black"/>
                  <a:cs typeface="Lato Black"/>
                </a:rPr>
                <a:t>SOCIAL </a:t>
              </a:r>
            </a:p>
            <a:p>
              <a:pPr algn="ctr" defTabSz="1828434"/>
              <a:r>
                <a:rPr lang="id-ID" sz="3600" b="1" dirty="0">
                  <a:solidFill>
                    <a:srgbClr val="445469"/>
                  </a:solidFill>
                  <a:latin typeface="Lato Black"/>
                  <a:cs typeface="Lato Black"/>
                </a:rPr>
                <a:t>MEDIA</a:t>
              </a:r>
            </a:p>
          </p:txBody>
        </p:sp>
        <p:sp>
          <p:nvSpPr>
            <p:cNvPr id="184" name="Freeform 20"/>
            <p:cNvSpPr>
              <a:spLocks/>
            </p:cNvSpPr>
            <p:nvPr/>
          </p:nvSpPr>
          <p:spPr bwMode="auto">
            <a:xfrm>
              <a:off x="5211571" y="4824233"/>
              <a:ext cx="1218410" cy="992792"/>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accent1"/>
            </a:solidFill>
            <a:ln>
              <a:noFill/>
            </a:ln>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185" name="Freeform 21"/>
            <p:cNvSpPr>
              <a:spLocks/>
            </p:cNvSpPr>
            <p:nvPr/>
          </p:nvSpPr>
          <p:spPr bwMode="auto">
            <a:xfrm>
              <a:off x="8757779" y="8895219"/>
              <a:ext cx="1313137" cy="1306942"/>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solidFill>
              <a:schemeClr val="accent3"/>
            </a:solidFill>
            <a:ln>
              <a:noFill/>
            </a:ln>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grpSp>
          <p:nvGrpSpPr>
            <p:cNvPr id="186" name="Group 185"/>
            <p:cNvGrpSpPr/>
            <p:nvPr/>
          </p:nvGrpSpPr>
          <p:grpSpPr>
            <a:xfrm>
              <a:off x="8661503" y="5751604"/>
              <a:ext cx="1409413" cy="1320295"/>
              <a:chOff x="544513" y="3295650"/>
              <a:chExt cx="1325563" cy="1241425"/>
            </a:xfrm>
            <a:solidFill>
              <a:schemeClr val="accent4"/>
            </a:solidFill>
          </p:grpSpPr>
          <p:sp>
            <p:nvSpPr>
              <p:cNvPr id="187" name="Freeform 26"/>
              <p:cNvSpPr>
                <a:spLocks/>
              </p:cNvSpPr>
              <p:nvPr/>
            </p:nvSpPr>
            <p:spPr bwMode="auto">
              <a:xfrm>
                <a:off x="692151" y="3351213"/>
                <a:ext cx="1077913" cy="1185862"/>
              </a:xfrm>
              <a:custGeom>
                <a:avLst/>
                <a:gdLst>
                  <a:gd name="T0" fmla="*/ 55 w 257"/>
                  <a:gd name="T1" fmla="*/ 128 h 283"/>
                  <a:gd name="T2" fmla="*/ 49 w 257"/>
                  <a:gd name="T3" fmla="*/ 128 h 283"/>
                  <a:gd name="T4" fmla="*/ 43 w 257"/>
                  <a:gd name="T5" fmla="*/ 129 h 283"/>
                  <a:gd name="T6" fmla="*/ 36 w 257"/>
                  <a:gd name="T7" fmla="*/ 133 h 283"/>
                  <a:gd name="T8" fmla="*/ 9 w 257"/>
                  <a:gd name="T9" fmla="*/ 145 h 283"/>
                  <a:gd name="T10" fmla="*/ 4 w 257"/>
                  <a:gd name="T11" fmla="*/ 167 h 283"/>
                  <a:gd name="T12" fmla="*/ 26 w 257"/>
                  <a:gd name="T13" fmla="*/ 218 h 283"/>
                  <a:gd name="T14" fmla="*/ 46 w 257"/>
                  <a:gd name="T15" fmla="*/ 229 h 283"/>
                  <a:gd name="T16" fmla="*/ 61 w 257"/>
                  <a:gd name="T17" fmla="*/ 223 h 283"/>
                  <a:gd name="T18" fmla="*/ 73 w 257"/>
                  <a:gd name="T19" fmla="*/ 243 h 283"/>
                  <a:gd name="T20" fmla="*/ 77 w 257"/>
                  <a:gd name="T21" fmla="*/ 240 h 283"/>
                  <a:gd name="T22" fmla="*/ 106 w 257"/>
                  <a:gd name="T23" fmla="*/ 273 h 283"/>
                  <a:gd name="T24" fmla="*/ 139 w 257"/>
                  <a:gd name="T25" fmla="*/ 275 h 283"/>
                  <a:gd name="T26" fmla="*/ 141 w 257"/>
                  <a:gd name="T27" fmla="*/ 242 h 283"/>
                  <a:gd name="T28" fmla="*/ 138 w 257"/>
                  <a:gd name="T29" fmla="*/ 239 h 283"/>
                  <a:gd name="T30" fmla="*/ 138 w 257"/>
                  <a:gd name="T31" fmla="*/ 239 h 283"/>
                  <a:gd name="T32" fmla="*/ 112 w 257"/>
                  <a:gd name="T33" fmla="*/ 209 h 283"/>
                  <a:gd name="T34" fmla="*/ 128 w 257"/>
                  <a:gd name="T35" fmla="*/ 194 h 283"/>
                  <a:gd name="T36" fmla="*/ 131 w 257"/>
                  <a:gd name="T37" fmla="*/ 193 h 283"/>
                  <a:gd name="T38" fmla="*/ 257 w 257"/>
                  <a:gd name="T39" fmla="*/ 188 h 283"/>
                  <a:gd name="T40" fmla="*/ 174 w 257"/>
                  <a:gd name="T41" fmla="*/ 0 h 283"/>
                  <a:gd name="T42" fmla="*/ 55 w 257"/>
                  <a:gd name="T43" fmla="*/ 1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283">
                    <a:moveTo>
                      <a:pt x="55" y="128"/>
                    </a:moveTo>
                    <a:cubicBezTo>
                      <a:pt x="53" y="127"/>
                      <a:pt x="51" y="127"/>
                      <a:pt x="49" y="128"/>
                    </a:cubicBezTo>
                    <a:cubicBezTo>
                      <a:pt x="47" y="128"/>
                      <a:pt x="45" y="128"/>
                      <a:pt x="43" y="129"/>
                    </a:cubicBezTo>
                    <a:cubicBezTo>
                      <a:pt x="41" y="130"/>
                      <a:pt x="38" y="131"/>
                      <a:pt x="36" y="133"/>
                    </a:cubicBezTo>
                    <a:cubicBezTo>
                      <a:pt x="9" y="145"/>
                      <a:pt x="9" y="145"/>
                      <a:pt x="9" y="145"/>
                    </a:cubicBezTo>
                    <a:cubicBezTo>
                      <a:pt x="2" y="148"/>
                      <a:pt x="0" y="158"/>
                      <a:pt x="4" y="167"/>
                    </a:cubicBezTo>
                    <a:cubicBezTo>
                      <a:pt x="26" y="218"/>
                      <a:pt x="26" y="218"/>
                      <a:pt x="26" y="218"/>
                    </a:cubicBezTo>
                    <a:cubicBezTo>
                      <a:pt x="30" y="227"/>
                      <a:pt x="39" y="232"/>
                      <a:pt x="46" y="229"/>
                    </a:cubicBezTo>
                    <a:cubicBezTo>
                      <a:pt x="61" y="223"/>
                      <a:pt x="61" y="223"/>
                      <a:pt x="61" y="223"/>
                    </a:cubicBezTo>
                    <a:cubicBezTo>
                      <a:pt x="73" y="243"/>
                      <a:pt x="73" y="243"/>
                      <a:pt x="73" y="243"/>
                    </a:cubicBezTo>
                    <a:cubicBezTo>
                      <a:pt x="77" y="240"/>
                      <a:pt x="77" y="240"/>
                      <a:pt x="77" y="240"/>
                    </a:cubicBezTo>
                    <a:cubicBezTo>
                      <a:pt x="106" y="273"/>
                      <a:pt x="106" y="273"/>
                      <a:pt x="106" y="273"/>
                    </a:cubicBezTo>
                    <a:cubicBezTo>
                      <a:pt x="115" y="282"/>
                      <a:pt x="129" y="283"/>
                      <a:pt x="139" y="275"/>
                    </a:cubicBezTo>
                    <a:cubicBezTo>
                      <a:pt x="149" y="266"/>
                      <a:pt x="149" y="251"/>
                      <a:pt x="141" y="242"/>
                    </a:cubicBezTo>
                    <a:cubicBezTo>
                      <a:pt x="138" y="239"/>
                      <a:pt x="138" y="239"/>
                      <a:pt x="138" y="239"/>
                    </a:cubicBezTo>
                    <a:cubicBezTo>
                      <a:pt x="138" y="239"/>
                      <a:pt x="138" y="239"/>
                      <a:pt x="138" y="239"/>
                    </a:cubicBezTo>
                    <a:cubicBezTo>
                      <a:pt x="112" y="209"/>
                      <a:pt x="112" y="209"/>
                      <a:pt x="112" y="209"/>
                    </a:cubicBezTo>
                    <a:cubicBezTo>
                      <a:pt x="128" y="194"/>
                      <a:pt x="128" y="194"/>
                      <a:pt x="128" y="194"/>
                    </a:cubicBezTo>
                    <a:cubicBezTo>
                      <a:pt x="129" y="194"/>
                      <a:pt x="130" y="193"/>
                      <a:pt x="131" y="193"/>
                    </a:cubicBezTo>
                    <a:cubicBezTo>
                      <a:pt x="197" y="178"/>
                      <a:pt x="257" y="188"/>
                      <a:pt x="257" y="188"/>
                    </a:cubicBezTo>
                    <a:cubicBezTo>
                      <a:pt x="174" y="0"/>
                      <a:pt x="174" y="0"/>
                      <a:pt x="174" y="0"/>
                    </a:cubicBezTo>
                    <a:cubicBezTo>
                      <a:pt x="161" y="54"/>
                      <a:pt x="86" y="108"/>
                      <a:pt x="55" y="1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188" name="Freeform 27"/>
              <p:cNvSpPr>
                <a:spLocks/>
              </p:cNvSpPr>
              <p:nvPr/>
            </p:nvSpPr>
            <p:spPr bwMode="auto">
              <a:xfrm>
                <a:off x="1446213" y="3295650"/>
                <a:ext cx="423863" cy="865187"/>
              </a:xfrm>
              <a:custGeom>
                <a:avLst/>
                <a:gdLst>
                  <a:gd name="T0" fmla="*/ 0 w 267"/>
                  <a:gd name="T1" fmla="*/ 16 h 545"/>
                  <a:gd name="T2" fmla="*/ 233 w 267"/>
                  <a:gd name="T3" fmla="*/ 545 h 545"/>
                  <a:gd name="T4" fmla="*/ 267 w 267"/>
                  <a:gd name="T5" fmla="*/ 531 h 545"/>
                  <a:gd name="T6" fmla="*/ 32 w 267"/>
                  <a:gd name="T7" fmla="*/ 0 h 545"/>
                  <a:gd name="T8" fmla="*/ 0 w 267"/>
                  <a:gd name="T9" fmla="*/ 16 h 545"/>
                </a:gdLst>
                <a:ahLst/>
                <a:cxnLst>
                  <a:cxn ang="0">
                    <a:pos x="T0" y="T1"/>
                  </a:cxn>
                  <a:cxn ang="0">
                    <a:pos x="T2" y="T3"/>
                  </a:cxn>
                  <a:cxn ang="0">
                    <a:pos x="T4" y="T5"/>
                  </a:cxn>
                  <a:cxn ang="0">
                    <a:pos x="T6" y="T7"/>
                  </a:cxn>
                  <a:cxn ang="0">
                    <a:pos x="T8" y="T9"/>
                  </a:cxn>
                </a:cxnLst>
                <a:rect l="0" t="0" r="r" b="b"/>
                <a:pathLst>
                  <a:path w="267" h="545">
                    <a:moveTo>
                      <a:pt x="0" y="16"/>
                    </a:moveTo>
                    <a:lnTo>
                      <a:pt x="233" y="545"/>
                    </a:lnTo>
                    <a:lnTo>
                      <a:pt x="267" y="531"/>
                    </a:lnTo>
                    <a:lnTo>
                      <a:pt x="32" y="0"/>
                    </a:lnTo>
                    <a:lnTo>
                      <a:pt x="0"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189" name="Freeform 28"/>
              <p:cNvSpPr>
                <a:spLocks/>
              </p:cNvSpPr>
              <p:nvPr/>
            </p:nvSpPr>
            <p:spPr bwMode="auto">
              <a:xfrm>
                <a:off x="544513" y="4021138"/>
                <a:ext cx="257175" cy="339725"/>
              </a:xfrm>
              <a:custGeom>
                <a:avLst/>
                <a:gdLst>
                  <a:gd name="T0" fmla="*/ 30 w 61"/>
                  <a:gd name="T1" fmla="*/ 10 h 81"/>
                  <a:gd name="T2" fmla="*/ 28 w 61"/>
                  <a:gd name="T3" fmla="*/ 0 h 81"/>
                  <a:gd name="T4" fmla="*/ 17 w 61"/>
                  <a:gd name="T5" fmla="*/ 5 h 81"/>
                  <a:gd name="T6" fmla="*/ 1 w 61"/>
                  <a:gd name="T7" fmla="*/ 32 h 81"/>
                  <a:gd name="T8" fmla="*/ 15 w 61"/>
                  <a:gd name="T9" fmla="*/ 26 h 81"/>
                  <a:gd name="T10" fmla="*/ 21 w 61"/>
                  <a:gd name="T11" fmla="*/ 28 h 81"/>
                  <a:gd name="T12" fmla="*/ 21 w 61"/>
                  <a:gd name="T13" fmla="*/ 29 h 81"/>
                  <a:gd name="T14" fmla="*/ 22 w 61"/>
                  <a:gd name="T15" fmla="*/ 29 h 81"/>
                  <a:gd name="T16" fmla="*/ 19 w 61"/>
                  <a:gd name="T17" fmla="*/ 35 h 81"/>
                  <a:gd name="T18" fmla="*/ 4 w 61"/>
                  <a:gd name="T19" fmla="*/ 42 h 81"/>
                  <a:gd name="T20" fmla="*/ 6 w 61"/>
                  <a:gd name="T21" fmla="*/ 47 h 81"/>
                  <a:gd name="T22" fmla="*/ 21 w 61"/>
                  <a:gd name="T23" fmla="*/ 40 h 81"/>
                  <a:gd name="T24" fmla="*/ 27 w 61"/>
                  <a:gd name="T25" fmla="*/ 42 h 81"/>
                  <a:gd name="T26" fmla="*/ 28 w 61"/>
                  <a:gd name="T27" fmla="*/ 43 h 81"/>
                  <a:gd name="T28" fmla="*/ 28 w 61"/>
                  <a:gd name="T29" fmla="*/ 43 h 81"/>
                  <a:gd name="T30" fmla="*/ 25 w 61"/>
                  <a:gd name="T31" fmla="*/ 49 h 81"/>
                  <a:gd name="T32" fmla="*/ 10 w 61"/>
                  <a:gd name="T33" fmla="*/ 56 h 81"/>
                  <a:gd name="T34" fmla="*/ 12 w 61"/>
                  <a:gd name="T35" fmla="*/ 61 h 81"/>
                  <a:gd name="T36" fmla="*/ 28 w 61"/>
                  <a:gd name="T37" fmla="*/ 54 h 81"/>
                  <a:gd name="T38" fmla="*/ 34 w 61"/>
                  <a:gd name="T39" fmla="*/ 56 h 81"/>
                  <a:gd name="T40" fmla="*/ 34 w 61"/>
                  <a:gd name="T41" fmla="*/ 56 h 81"/>
                  <a:gd name="T42" fmla="*/ 34 w 61"/>
                  <a:gd name="T43" fmla="*/ 57 h 81"/>
                  <a:gd name="T44" fmla="*/ 31 w 61"/>
                  <a:gd name="T45" fmla="*/ 63 h 81"/>
                  <a:gd name="T46" fmla="*/ 17 w 61"/>
                  <a:gd name="T47" fmla="*/ 69 h 81"/>
                  <a:gd name="T48" fmla="*/ 48 w 61"/>
                  <a:gd name="T49" fmla="*/ 76 h 81"/>
                  <a:gd name="T50" fmla="*/ 61 w 61"/>
                  <a:gd name="T51" fmla="*/ 71 h 81"/>
                  <a:gd name="T52" fmla="*/ 53 w 61"/>
                  <a:gd name="T53" fmla="*/ 61 h 81"/>
                  <a:gd name="T54" fmla="*/ 30 w 61"/>
                  <a:gd name="T55"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81">
                    <a:moveTo>
                      <a:pt x="30" y="10"/>
                    </a:moveTo>
                    <a:cubicBezTo>
                      <a:pt x="29" y="6"/>
                      <a:pt x="28" y="3"/>
                      <a:pt x="28" y="0"/>
                    </a:cubicBezTo>
                    <a:cubicBezTo>
                      <a:pt x="17" y="5"/>
                      <a:pt x="17" y="5"/>
                      <a:pt x="17" y="5"/>
                    </a:cubicBezTo>
                    <a:cubicBezTo>
                      <a:pt x="6" y="10"/>
                      <a:pt x="0" y="21"/>
                      <a:pt x="1" y="32"/>
                    </a:cubicBezTo>
                    <a:cubicBezTo>
                      <a:pt x="15" y="26"/>
                      <a:pt x="15" y="26"/>
                      <a:pt x="15" y="26"/>
                    </a:cubicBezTo>
                    <a:cubicBezTo>
                      <a:pt x="18" y="25"/>
                      <a:pt x="20" y="26"/>
                      <a:pt x="21" y="28"/>
                    </a:cubicBezTo>
                    <a:cubicBezTo>
                      <a:pt x="21" y="29"/>
                      <a:pt x="21" y="29"/>
                      <a:pt x="21" y="29"/>
                    </a:cubicBezTo>
                    <a:cubicBezTo>
                      <a:pt x="21" y="29"/>
                      <a:pt x="22" y="29"/>
                      <a:pt x="22" y="29"/>
                    </a:cubicBezTo>
                    <a:cubicBezTo>
                      <a:pt x="23" y="31"/>
                      <a:pt x="22" y="34"/>
                      <a:pt x="19" y="35"/>
                    </a:cubicBezTo>
                    <a:cubicBezTo>
                      <a:pt x="4" y="42"/>
                      <a:pt x="4" y="42"/>
                      <a:pt x="4" y="42"/>
                    </a:cubicBezTo>
                    <a:cubicBezTo>
                      <a:pt x="6" y="47"/>
                      <a:pt x="6" y="47"/>
                      <a:pt x="6" y="47"/>
                    </a:cubicBezTo>
                    <a:cubicBezTo>
                      <a:pt x="21" y="40"/>
                      <a:pt x="21" y="40"/>
                      <a:pt x="21" y="40"/>
                    </a:cubicBezTo>
                    <a:cubicBezTo>
                      <a:pt x="24" y="39"/>
                      <a:pt x="26" y="40"/>
                      <a:pt x="27" y="42"/>
                    </a:cubicBezTo>
                    <a:cubicBezTo>
                      <a:pt x="27" y="42"/>
                      <a:pt x="27" y="43"/>
                      <a:pt x="28" y="43"/>
                    </a:cubicBezTo>
                    <a:cubicBezTo>
                      <a:pt x="28" y="43"/>
                      <a:pt x="28" y="43"/>
                      <a:pt x="28" y="43"/>
                    </a:cubicBezTo>
                    <a:cubicBezTo>
                      <a:pt x="29" y="45"/>
                      <a:pt x="28" y="48"/>
                      <a:pt x="25" y="49"/>
                    </a:cubicBezTo>
                    <a:cubicBezTo>
                      <a:pt x="10" y="56"/>
                      <a:pt x="10" y="56"/>
                      <a:pt x="10" y="56"/>
                    </a:cubicBezTo>
                    <a:cubicBezTo>
                      <a:pt x="12" y="61"/>
                      <a:pt x="12" y="61"/>
                      <a:pt x="12" y="61"/>
                    </a:cubicBezTo>
                    <a:cubicBezTo>
                      <a:pt x="28" y="54"/>
                      <a:pt x="28" y="54"/>
                      <a:pt x="28" y="54"/>
                    </a:cubicBezTo>
                    <a:cubicBezTo>
                      <a:pt x="30" y="53"/>
                      <a:pt x="33" y="54"/>
                      <a:pt x="34" y="56"/>
                    </a:cubicBezTo>
                    <a:cubicBezTo>
                      <a:pt x="34" y="56"/>
                      <a:pt x="34" y="56"/>
                      <a:pt x="34" y="56"/>
                    </a:cubicBezTo>
                    <a:cubicBezTo>
                      <a:pt x="34" y="57"/>
                      <a:pt x="34" y="57"/>
                      <a:pt x="34" y="57"/>
                    </a:cubicBezTo>
                    <a:cubicBezTo>
                      <a:pt x="35" y="59"/>
                      <a:pt x="34" y="62"/>
                      <a:pt x="31" y="63"/>
                    </a:cubicBezTo>
                    <a:cubicBezTo>
                      <a:pt x="17" y="69"/>
                      <a:pt x="17" y="69"/>
                      <a:pt x="17" y="69"/>
                    </a:cubicBezTo>
                    <a:cubicBezTo>
                      <a:pt x="24" y="78"/>
                      <a:pt x="37" y="81"/>
                      <a:pt x="48" y="76"/>
                    </a:cubicBezTo>
                    <a:cubicBezTo>
                      <a:pt x="61" y="71"/>
                      <a:pt x="61" y="71"/>
                      <a:pt x="61" y="71"/>
                    </a:cubicBezTo>
                    <a:cubicBezTo>
                      <a:pt x="58" y="68"/>
                      <a:pt x="55" y="65"/>
                      <a:pt x="53" y="61"/>
                    </a:cubicBezTo>
                    <a:lnTo>
                      <a:pt x="30"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dirty="0">
                  <a:solidFill>
                    <a:srgbClr val="445469"/>
                  </a:solidFill>
                  <a:latin typeface="Lato Light"/>
                </a:endParaRPr>
              </a:p>
            </p:txBody>
          </p:sp>
        </p:grpSp>
        <p:sp>
          <p:nvSpPr>
            <p:cNvPr id="190" name="Freeform 9"/>
            <p:cNvSpPr>
              <a:spLocks noEditPoints="1"/>
            </p:cNvSpPr>
            <p:nvPr/>
          </p:nvSpPr>
          <p:spPr bwMode="auto">
            <a:xfrm>
              <a:off x="2937993" y="4862620"/>
              <a:ext cx="1398065" cy="1398429"/>
            </a:xfrm>
            <a:custGeom>
              <a:avLst/>
              <a:gdLst>
                <a:gd name="T0" fmla="*/ 122 w 243"/>
                <a:gd name="T1" fmla="*/ 0 h 243"/>
                <a:gd name="T2" fmla="*/ 0 w 243"/>
                <a:gd name="T3" fmla="*/ 121 h 243"/>
                <a:gd name="T4" fmla="*/ 122 w 243"/>
                <a:gd name="T5" fmla="*/ 243 h 243"/>
                <a:gd name="T6" fmla="*/ 243 w 243"/>
                <a:gd name="T7" fmla="*/ 121 h 243"/>
                <a:gd name="T8" fmla="*/ 122 w 243"/>
                <a:gd name="T9" fmla="*/ 0 h 243"/>
                <a:gd name="T10" fmla="*/ 154 w 243"/>
                <a:gd name="T11" fmla="*/ 121 h 243"/>
                <a:gd name="T12" fmla="*/ 133 w 243"/>
                <a:gd name="T13" fmla="*/ 121 h 243"/>
                <a:gd name="T14" fmla="*/ 133 w 243"/>
                <a:gd name="T15" fmla="*/ 196 h 243"/>
                <a:gd name="T16" fmla="*/ 102 w 243"/>
                <a:gd name="T17" fmla="*/ 196 h 243"/>
                <a:gd name="T18" fmla="*/ 102 w 243"/>
                <a:gd name="T19" fmla="*/ 121 h 243"/>
                <a:gd name="T20" fmla="*/ 87 w 243"/>
                <a:gd name="T21" fmla="*/ 121 h 243"/>
                <a:gd name="T22" fmla="*/ 87 w 243"/>
                <a:gd name="T23" fmla="*/ 94 h 243"/>
                <a:gd name="T24" fmla="*/ 102 w 243"/>
                <a:gd name="T25" fmla="*/ 94 h 243"/>
                <a:gd name="T26" fmla="*/ 102 w 243"/>
                <a:gd name="T27" fmla="*/ 77 h 243"/>
                <a:gd name="T28" fmla="*/ 133 w 243"/>
                <a:gd name="T29" fmla="*/ 46 h 243"/>
                <a:gd name="T30" fmla="*/ 156 w 243"/>
                <a:gd name="T31" fmla="*/ 46 h 243"/>
                <a:gd name="T32" fmla="*/ 156 w 243"/>
                <a:gd name="T33" fmla="*/ 72 h 243"/>
                <a:gd name="T34" fmla="*/ 140 w 243"/>
                <a:gd name="T35" fmla="*/ 72 h 243"/>
                <a:gd name="T36" fmla="*/ 133 w 243"/>
                <a:gd name="T37" fmla="*/ 79 h 243"/>
                <a:gd name="T38" fmla="*/ 133 w 243"/>
                <a:gd name="T39" fmla="*/ 94 h 243"/>
                <a:gd name="T40" fmla="*/ 157 w 243"/>
                <a:gd name="T41" fmla="*/ 94 h 243"/>
                <a:gd name="T42" fmla="*/ 154 w 243"/>
                <a:gd name="T4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43">
                  <a:moveTo>
                    <a:pt x="122" y="0"/>
                  </a:moveTo>
                  <a:cubicBezTo>
                    <a:pt x="55" y="0"/>
                    <a:pt x="0" y="54"/>
                    <a:pt x="0" y="121"/>
                  </a:cubicBezTo>
                  <a:cubicBezTo>
                    <a:pt x="0" y="188"/>
                    <a:pt x="55" y="243"/>
                    <a:pt x="122" y="243"/>
                  </a:cubicBezTo>
                  <a:cubicBezTo>
                    <a:pt x="189" y="243"/>
                    <a:pt x="243" y="188"/>
                    <a:pt x="243" y="121"/>
                  </a:cubicBezTo>
                  <a:cubicBezTo>
                    <a:pt x="243" y="54"/>
                    <a:pt x="189" y="0"/>
                    <a:pt x="122" y="0"/>
                  </a:cubicBezTo>
                  <a:close/>
                  <a:moveTo>
                    <a:pt x="154" y="121"/>
                  </a:moveTo>
                  <a:cubicBezTo>
                    <a:pt x="133" y="121"/>
                    <a:pt x="133" y="121"/>
                    <a:pt x="133" y="121"/>
                  </a:cubicBezTo>
                  <a:cubicBezTo>
                    <a:pt x="133" y="154"/>
                    <a:pt x="133" y="196"/>
                    <a:pt x="133" y="196"/>
                  </a:cubicBezTo>
                  <a:cubicBezTo>
                    <a:pt x="102" y="196"/>
                    <a:pt x="102" y="196"/>
                    <a:pt x="102" y="196"/>
                  </a:cubicBezTo>
                  <a:cubicBezTo>
                    <a:pt x="102" y="196"/>
                    <a:pt x="102" y="155"/>
                    <a:pt x="102" y="121"/>
                  </a:cubicBezTo>
                  <a:cubicBezTo>
                    <a:pt x="87" y="121"/>
                    <a:pt x="87" y="121"/>
                    <a:pt x="87" y="121"/>
                  </a:cubicBezTo>
                  <a:cubicBezTo>
                    <a:pt x="87" y="94"/>
                    <a:pt x="87" y="94"/>
                    <a:pt x="87" y="94"/>
                  </a:cubicBezTo>
                  <a:cubicBezTo>
                    <a:pt x="102" y="94"/>
                    <a:pt x="102" y="94"/>
                    <a:pt x="102" y="94"/>
                  </a:cubicBezTo>
                  <a:cubicBezTo>
                    <a:pt x="102" y="77"/>
                    <a:pt x="102" y="77"/>
                    <a:pt x="102" y="77"/>
                  </a:cubicBezTo>
                  <a:cubicBezTo>
                    <a:pt x="102" y="65"/>
                    <a:pt x="108" y="46"/>
                    <a:pt x="133" y="46"/>
                  </a:cubicBezTo>
                  <a:cubicBezTo>
                    <a:pt x="156" y="46"/>
                    <a:pt x="156" y="46"/>
                    <a:pt x="156" y="46"/>
                  </a:cubicBezTo>
                  <a:cubicBezTo>
                    <a:pt x="156" y="72"/>
                    <a:pt x="156" y="72"/>
                    <a:pt x="156" y="72"/>
                  </a:cubicBezTo>
                  <a:cubicBezTo>
                    <a:pt x="156" y="72"/>
                    <a:pt x="142" y="72"/>
                    <a:pt x="140" y="72"/>
                  </a:cubicBezTo>
                  <a:cubicBezTo>
                    <a:pt x="137" y="72"/>
                    <a:pt x="133" y="73"/>
                    <a:pt x="133" y="79"/>
                  </a:cubicBezTo>
                  <a:cubicBezTo>
                    <a:pt x="133" y="94"/>
                    <a:pt x="133" y="94"/>
                    <a:pt x="133" y="94"/>
                  </a:cubicBezTo>
                  <a:cubicBezTo>
                    <a:pt x="157" y="94"/>
                    <a:pt x="157" y="94"/>
                    <a:pt x="157" y="94"/>
                  </a:cubicBezTo>
                  <a:lnTo>
                    <a:pt x="154" y="121"/>
                  </a:lnTo>
                  <a:close/>
                </a:path>
              </a:pathLst>
            </a:custGeom>
            <a:solidFill>
              <a:schemeClr val="accent5"/>
            </a:solidFill>
            <a:ln>
              <a:noFill/>
            </a:ln>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191" name="AutoShape 64"/>
            <p:cNvSpPr>
              <a:spLocks/>
            </p:cNvSpPr>
            <p:nvPr/>
          </p:nvSpPr>
          <p:spPr bwMode="auto">
            <a:xfrm>
              <a:off x="1916773" y="7410046"/>
              <a:ext cx="672255" cy="66974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solidFill>
              <a:schemeClr val="accent1"/>
            </a:solidFill>
            <a:ln>
              <a:noFill/>
            </a:ln>
            <a:effec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nvGrpSpPr>
            <p:cNvPr id="192" name="Group 191"/>
            <p:cNvGrpSpPr/>
            <p:nvPr/>
          </p:nvGrpSpPr>
          <p:grpSpPr>
            <a:xfrm>
              <a:off x="4998471" y="9775264"/>
              <a:ext cx="1431510" cy="1426803"/>
              <a:chOff x="4805363" y="4148138"/>
              <a:chExt cx="895350" cy="892175"/>
            </a:xfrm>
            <a:solidFill>
              <a:schemeClr val="accent6"/>
            </a:solidFill>
          </p:grpSpPr>
          <p:sp>
            <p:nvSpPr>
              <p:cNvPr id="193" name="Freeform 67"/>
              <p:cNvSpPr>
                <a:spLocks/>
              </p:cNvSpPr>
              <p:nvPr/>
            </p:nvSpPr>
            <p:spPr bwMode="auto">
              <a:xfrm>
                <a:off x="5332413" y="4371975"/>
                <a:ext cx="103188" cy="66675"/>
              </a:xfrm>
              <a:custGeom>
                <a:avLst/>
                <a:gdLst>
                  <a:gd name="T0" fmla="*/ 36 w 36"/>
                  <a:gd name="T1" fmla="*/ 2 h 23"/>
                  <a:gd name="T2" fmla="*/ 34 w 36"/>
                  <a:gd name="T3" fmla="*/ 1 h 23"/>
                  <a:gd name="T4" fmla="*/ 0 w 36"/>
                  <a:gd name="T5" fmla="*/ 23 h 23"/>
                  <a:gd name="T6" fmla="*/ 22 w 36"/>
                  <a:gd name="T7" fmla="*/ 15 h 23"/>
                  <a:gd name="T8" fmla="*/ 32 w 36"/>
                  <a:gd name="T9" fmla="*/ 6 h 23"/>
                  <a:gd name="T10" fmla="*/ 36 w 36"/>
                  <a:gd name="T11" fmla="*/ 2 h 23"/>
                </a:gdLst>
                <a:ahLst/>
                <a:cxnLst>
                  <a:cxn ang="0">
                    <a:pos x="T0" y="T1"/>
                  </a:cxn>
                  <a:cxn ang="0">
                    <a:pos x="T2" y="T3"/>
                  </a:cxn>
                  <a:cxn ang="0">
                    <a:pos x="T4" y="T5"/>
                  </a:cxn>
                  <a:cxn ang="0">
                    <a:pos x="T6" y="T7"/>
                  </a:cxn>
                  <a:cxn ang="0">
                    <a:pos x="T8" y="T9"/>
                  </a:cxn>
                  <a:cxn ang="0">
                    <a:pos x="T10" y="T11"/>
                  </a:cxn>
                </a:cxnLst>
                <a:rect l="0" t="0" r="r" b="b"/>
                <a:pathLst>
                  <a:path w="36" h="23">
                    <a:moveTo>
                      <a:pt x="36" y="2"/>
                    </a:moveTo>
                    <a:cubicBezTo>
                      <a:pt x="35" y="2"/>
                      <a:pt x="35" y="1"/>
                      <a:pt x="34" y="1"/>
                    </a:cubicBezTo>
                    <a:cubicBezTo>
                      <a:pt x="19" y="0"/>
                      <a:pt x="5" y="9"/>
                      <a:pt x="0" y="23"/>
                    </a:cubicBezTo>
                    <a:cubicBezTo>
                      <a:pt x="8" y="22"/>
                      <a:pt x="15" y="19"/>
                      <a:pt x="22" y="15"/>
                    </a:cubicBezTo>
                    <a:cubicBezTo>
                      <a:pt x="25" y="12"/>
                      <a:pt x="29" y="10"/>
                      <a:pt x="32" y="6"/>
                    </a:cubicBezTo>
                    <a:cubicBezTo>
                      <a:pt x="32" y="6"/>
                      <a:pt x="35" y="3"/>
                      <a:pt x="36" y="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94" name="Freeform 68"/>
              <p:cNvSpPr>
                <a:spLocks/>
              </p:cNvSpPr>
              <p:nvPr/>
            </p:nvSpPr>
            <p:spPr bwMode="auto">
              <a:xfrm>
                <a:off x="5067301" y="4371975"/>
                <a:ext cx="103188" cy="66675"/>
              </a:xfrm>
              <a:custGeom>
                <a:avLst/>
                <a:gdLst>
                  <a:gd name="T0" fmla="*/ 4 w 36"/>
                  <a:gd name="T1" fmla="*/ 6 h 23"/>
                  <a:gd name="T2" fmla="*/ 14 w 36"/>
                  <a:gd name="T3" fmla="*/ 15 h 23"/>
                  <a:gd name="T4" fmla="*/ 36 w 36"/>
                  <a:gd name="T5" fmla="*/ 23 h 23"/>
                  <a:gd name="T6" fmla="*/ 2 w 36"/>
                  <a:gd name="T7" fmla="*/ 1 h 23"/>
                  <a:gd name="T8" fmla="*/ 0 w 36"/>
                  <a:gd name="T9" fmla="*/ 2 h 23"/>
                  <a:gd name="T10" fmla="*/ 4 w 36"/>
                  <a:gd name="T11" fmla="*/ 6 h 23"/>
                </a:gdLst>
                <a:ahLst/>
                <a:cxnLst>
                  <a:cxn ang="0">
                    <a:pos x="T0" y="T1"/>
                  </a:cxn>
                  <a:cxn ang="0">
                    <a:pos x="T2" y="T3"/>
                  </a:cxn>
                  <a:cxn ang="0">
                    <a:pos x="T4" y="T5"/>
                  </a:cxn>
                  <a:cxn ang="0">
                    <a:pos x="T6" y="T7"/>
                  </a:cxn>
                  <a:cxn ang="0">
                    <a:pos x="T8" y="T9"/>
                  </a:cxn>
                  <a:cxn ang="0">
                    <a:pos x="T10" y="T11"/>
                  </a:cxn>
                </a:cxnLst>
                <a:rect l="0" t="0" r="r" b="b"/>
                <a:pathLst>
                  <a:path w="36" h="23">
                    <a:moveTo>
                      <a:pt x="4" y="6"/>
                    </a:moveTo>
                    <a:cubicBezTo>
                      <a:pt x="7" y="10"/>
                      <a:pt x="10" y="12"/>
                      <a:pt x="14" y="15"/>
                    </a:cubicBezTo>
                    <a:cubicBezTo>
                      <a:pt x="21" y="19"/>
                      <a:pt x="28" y="22"/>
                      <a:pt x="36" y="23"/>
                    </a:cubicBezTo>
                    <a:cubicBezTo>
                      <a:pt x="31" y="9"/>
                      <a:pt x="17" y="0"/>
                      <a:pt x="2" y="1"/>
                    </a:cubicBezTo>
                    <a:cubicBezTo>
                      <a:pt x="1" y="1"/>
                      <a:pt x="1" y="2"/>
                      <a:pt x="0" y="2"/>
                    </a:cubicBezTo>
                    <a:cubicBezTo>
                      <a:pt x="1" y="3"/>
                      <a:pt x="3" y="6"/>
                      <a:pt x="4"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95" name="Freeform 69"/>
              <p:cNvSpPr>
                <a:spLocks noEditPoints="1"/>
              </p:cNvSpPr>
              <p:nvPr/>
            </p:nvSpPr>
            <p:spPr bwMode="auto">
              <a:xfrm>
                <a:off x="4805363" y="4148138"/>
                <a:ext cx="895350" cy="892175"/>
              </a:xfrm>
              <a:custGeom>
                <a:avLst/>
                <a:gdLst>
                  <a:gd name="T0" fmla="*/ 155 w 311"/>
                  <a:gd name="T1" fmla="*/ 0 h 310"/>
                  <a:gd name="T2" fmla="*/ 0 w 311"/>
                  <a:gd name="T3" fmla="*/ 155 h 310"/>
                  <a:gd name="T4" fmla="*/ 155 w 311"/>
                  <a:gd name="T5" fmla="*/ 310 h 310"/>
                  <a:gd name="T6" fmla="*/ 311 w 311"/>
                  <a:gd name="T7" fmla="*/ 155 h 310"/>
                  <a:gd name="T8" fmla="*/ 155 w 311"/>
                  <a:gd name="T9" fmla="*/ 0 h 310"/>
                  <a:gd name="T10" fmla="*/ 187 w 311"/>
                  <a:gd name="T11" fmla="*/ 73 h 310"/>
                  <a:gd name="T12" fmla="*/ 208 w 311"/>
                  <a:gd name="T13" fmla="*/ 65 h 310"/>
                  <a:gd name="T14" fmla="*/ 227 w 311"/>
                  <a:gd name="T15" fmla="*/ 67 h 310"/>
                  <a:gd name="T16" fmla="*/ 217 w 311"/>
                  <a:gd name="T17" fmla="*/ 102 h 310"/>
                  <a:gd name="T18" fmla="*/ 208 w 311"/>
                  <a:gd name="T19" fmla="*/ 108 h 310"/>
                  <a:gd name="T20" fmla="*/ 166 w 311"/>
                  <a:gd name="T21" fmla="*/ 108 h 310"/>
                  <a:gd name="T22" fmla="*/ 187 w 311"/>
                  <a:gd name="T23" fmla="*/ 73 h 310"/>
                  <a:gd name="T24" fmla="*/ 148 w 311"/>
                  <a:gd name="T25" fmla="*/ 92 h 310"/>
                  <a:gd name="T26" fmla="*/ 163 w 311"/>
                  <a:gd name="T27" fmla="*/ 92 h 310"/>
                  <a:gd name="T28" fmla="*/ 163 w 311"/>
                  <a:gd name="T29" fmla="*/ 108 h 310"/>
                  <a:gd name="T30" fmla="*/ 148 w 311"/>
                  <a:gd name="T31" fmla="*/ 108 h 310"/>
                  <a:gd name="T32" fmla="*/ 148 w 311"/>
                  <a:gd name="T33" fmla="*/ 92 h 310"/>
                  <a:gd name="T34" fmla="*/ 83 w 311"/>
                  <a:gd name="T35" fmla="*/ 67 h 310"/>
                  <a:gd name="T36" fmla="*/ 102 w 311"/>
                  <a:gd name="T37" fmla="*/ 65 h 310"/>
                  <a:gd name="T38" fmla="*/ 123 w 311"/>
                  <a:gd name="T39" fmla="*/ 73 h 310"/>
                  <a:gd name="T40" fmla="*/ 143 w 311"/>
                  <a:gd name="T41" fmla="*/ 108 h 310"/>
                  <a:gd name="T42" fmla="*/ 102 w 311"/>
                  <a:gd name="T43" fmla="*/ 108 h 310"/>
                  <a:gd name="T44" fmla="*/ 92 w 311"/>
                  <a:gd name="T45" fmla="*/ 102 h 310"/>
                  <a:gd name="T46" fmla="*/ 83 w 311"/>
                  <a:gd name="T47" fmla="*/ 67 h 310"/>
                  <a:gd name="T48" fmla="*/ 238 w 311"/>
                  <a:gd name="T49" fmla="*/ 245 h 310"/>
                  <a:gd name="T50" fmla="*/ 73 w 311"/>
                  <a:gd name="T51" fmla="*/ 245 h 310"/>
                  <a:gd name="T52" fmla="*/ 73 w 311"/>
                  <a:gd name="T53" fmla="*/ 114 h 310"/>
                  <a:gd name="T54" fmla="*/ 116 w 311"/>
                  <a:gd name="T55" fmla="*/ 114 h 310"/>
                  <a:gd name="T56" fmla="*/ 137 w 311"/>
                  <a:gd name="T57" fmla="*/ 114 h 310"/>
                  <a:gd name="T58" fmla="*/ 137 w 311"/>
                  <a:gd name="T59" fmla="*/ 118 h 310"/>
                  <a:gd name="T60" fmla="*/ 137 w 311"/>
                  <a:gd name="T61" fmla="*/ 183 h 310"/>
                  <a:gd name="T62" fmla="*/ 156 w 311"/>
                  <a:gd name="T63" fmla="*/ 167 h 310"/>
                  <a:gd name="T64" fmla="*/ 175 w 311"/>
                  <a:gd name="T65" fmla="*/ 183 h 310"/>
                  <a:gd name="T66" fmla="*/ 175 w 311"/>
                  <a:gd name="T67" fmla="*/ 117 h 310"/>
                  <a:gd name="T68" fmla="*/ 175 w 311"/>
                  <a:gd name="T69" fmla="*/ 114 h 310"/>
                  <a:gd name="T70" fmla="*/ 194 w 311"/>
                  <a:gd name="T71" fmla="*/ 114 h 310"/>
                  <a:gd name="T72" fmla="*/ 238 w 311"/>
                  <a:gd name="T73" fmla="*/ 114 h 310"/>
                  <a:gd name="T74" fmla="*/ 238 w 311"/>
                  <a:gd name="T75" fmla="*/ 24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1" h="310">
                    <a:moveTo>
                      <a:pt x="155" y="0"/>
                    </a:moveTo>
                    <a:cubicBezTo>
                      <a:pt x="70" y="0"/>
                      <a:pt x="0" y="69"/>
                      <a:pt x="0" y="155"/>
                    </a:cubicBezTo>
                    <a:cubicBezTo>
                      <a:pt x="0" y="240"/>
                      <a:pt x="70" y="310"/>
                      <a:pt x="155" y="310"/>
                    </a:cubicBezTo>
                    <a:cubicBezTo>
                      <a:pt x="241" y="310"/>
                      <a:pt x="311" y="240"/>
                      <a:pt x="311" y="155"/>
                    </a:cubicBezTo>
                    <a:cubicBezTo>
                      <a:pt x="311" y="69"/>
                      <a:pt x="241" y="0"/>
                      <a:pt x="155" y="0"/>
                    </a:cubicBezTo>
                    <a:close/>
                    <a:moveTo>
                      <a:pt x="187" y="73"/>
                    </a:moveTo>
                    <a:cubicBezTo>
                      <a:pt x="193" y="68"/>
                      <a:pt x="200" y="66"/>
                      <a:pt x="208" y="65"/>
                    </a:cubicBezTo>
                    <a:cubicBezTo>
                      <a:pt x="214" y="64"/>
                      <a:pt x="222" y="64"/>
                      <a:pt x="227" y="67"/>
                    </a:cubicBezTo>
                    <a:cubicBezTo>
                      <a:pt x="242" y="78"/>
                      <a:pt x="227" y="94"/>
                      <a:pt x="217" y="102"/>
                    </a:cubicBezTo>
                    <a:cubicBezTo>
                      <a:pt x="214" y="104"/>
                      <a:pt x="211" y="106"/>
                      <a:pt x="208" y="108"/>
                    </a:cubicBezTo>
                    <a:cubicBezTo>
                      <a:pt x="166" y="108"/>
                      <a:pt x="166" y="108"/>
                      <a:pt x="166" y="108"/>
                    </a:cubicBezTo>
                    <a:cubicBezTo>
                      <a:pt x="168" y="94"/>
                      <a:pt x="175" y="80"/>
                      <a:pt x="187" y="73"/>
                    </a:cubicBezTo>
                    <a:close/>
                    <a:moveTo>
                      <a:pt x="148" y="92"/>
                    </a:moveTo>
                    <a:cubicBezTo>
                      <a:pt x="148" y="82"/>
                      <a:pt x="163" y="82"/>
                      <a:pt x="163" y="92"/>
                    </a:cubicBezTo>
                    <a:cubicBezTo>
                      <a:pt x="163" y="108"/>
                      <a:pt x="163" y="108"/>
                      <a:pt x="163" y="108"/>
                    </a:cubicBezTo>
                    <a:cubicBezTo>
                      <a:pt x="148" y="108"/>
                      <a:pt x="148" y="108"/>
                      <a:pt x="148" y="108"/>
                    </a:cubicBezTo>
                    <a:lnTo>
                      <a:pt x="148" y="92"/>
                    </a:lnTo>
                    <a:close/>
                    <a:moveTo>
                      <a:pt x="83" y="67"/>
                    </a:moveTo>
                    <a:cubicBezTo>
                      <a:pt x="88" y="64"/>
                      <a:pt x="96" y="64"/>
                      <a:pt x="102" y="65"/>
                    </a:cubicBezTo>
                    <a:cubicBezTo>
                      <a:pt x="109" y="66"/>
                      <a:pt x="116" y="68"/>
                      <a:pt x="123" y="73"/>
                    </a:cubicBezTo>
                    <a:cubicBezTo>
                      <a:pt x="135" y="80"/>
                      <a:pt x="142" y="94"/>
                      <a:pt x="143" y="108"/>
                    </a:cubicBezTo>
                    <a:cubicBezTo>
                      <a:pt x="102" y="108"/>
                      <a:pt x="102" y="108"/>
                      <a:pt x="102" y="108"/>
                    </a:cubicBezTo>
                    <a:cubicBezTo>
                      <a:pt x="99" y="106"/>
                      <a:pt x="96" y="104"/>
                      <a:pt x="92" y="102"/>
                    </a:cubicBezTo>
                    <a:cubicBezTo>
                      <a:pt x="82" y="94"/>
                      <a:pt x="67" y="78"/>
                      <a:pt x="83" y="67"/>
                    </a:cubicBezTo>
                    <a:close/>
                    <a:moveTo>
                      <a:pt x="238" y="245"/>
                    </a:moveTo>
                    <a:cubicBezTo>
                      <a:pt x="73" y="245"/>
                      <a:pt x="73" y="245"/>
                      <a:pt x="73" y="245"/>
                    </a:cubicBezTo>
                    <a:cubicBezTo>
                      <a:pt x="73" y="114"/>
                      <a:pt x="73" y="114"/>
                      <a:pt x="73" y="114"/>
                    </a:cubicBezTo>
                    <a:cubicBezTo>
                      <a:pt x="116" y="114"/>
                      <a:pt x="116" y="114"/>
                      <a:pt x="116" y="114"/>
                    </a:cubicBezTo>
                    <a:cubicBezTo>
                      <a:pt x="137" y="114"/>
                      <a:pt x="137" y="114"/>
                      <a:pt x="137" y="114"/>
                    </a:cubicBezTo>
                    <a:cubicBezTo>
                      <a:pt x="137" y="118"/>
                      <a:pt x="137" y="118"/>
                      <a:pt x="137" y="118"/>
                    </a:cubicBezTo>
                    <a:cubicBezTo>
                      <a:pt x="137" y="183"/>
                      <a:pt x="137" y="183"/>
                      <a:pt x="137" y="183"/>
                    </a:cubicBezTo>
                    <a:cubicBezTo>
                      <a:pt x="156" y="167"/>
                      <a:pt x="156" y="167"/>
                      <a:pt x="156" y="167"/>
                    </a:cubicBezTo>
                    <a:cubicBezTo>
                      <a:pt x="175" y="183"/>
                      <a:pt x="175" y="183"/>
                      <a:pt x="175" y="183"/>
                    </a:cubicBezTo>
                    <a:cubicBezTo>
                      <a:pt x="175" y="117"/>
                      <a:pt x="175" y="117"/>
                      <a:pt x="175" y="117"/>
                    </a:cubicBezTo>
                    <a:cubicBezTo>
                      <a:pt x="175" y="114"/>
                      <a:pt x="175" y="114"/>
                      <a:pt x="175" y="114"/>
                    </a:cubicBezTo>
                    <a:cubicBezTo>
                      <a:pt x="194" y="114"/>
                      <a:pt x="194" y="114"/>
                      <a:pt x="194" y="114"/>
                    </a:cubicBezTo>
                    <a:cubicBezTo>
                      <a:pt x="238" y="114"/>
                      <a:pt x="238" y="114"/>
                      <a:pt x="238" y="114"/>
                    </a:cubicBezTo>
                    <a:lnTo>
                      <a:pt x="238" y="24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grpSp>
          <p:nvGrpSpPr>
            <p:cNvPr id="196" name="Group 195"/>
            <p:cNvGrpSpPr/>
            <p:nvPr/>
          </p:nvGrpSpPr>
          <p:grpSpPr>
            <a:xfrm>
              <a:off x="8696916" y="7677089"/>
              <a:ext cx="594294" cy="522335"/>
              <a:chOff x="8332788" y="4259263"/>
              <a:chExt cx="484188" cy="425449"/>
            </a:xfrm>
            <a:solidFill>
              <a:schemeClr val="accent5"/>
            </a:solidFill>
          </p:grpSpPr>
          <p:sp>
            <p:nvSpPr>
              <p:cNvPr id="197" name="Freeform 159"/>
              <p:cNvSpPr>
                <a:spLocks/>
              </p:cNvSpPr>
              <p:nvPr/>
            </p:nvSpPr>
            <p:spPr bwMode="auto">
              <a:xfrm>
                <a:off x="8569326" y="4552950"/>
                <a:ext cx="131763" cy="131762"/>
              </a:xfrm>
              <a:custGeom>
                <a:avLst/>
                <a:gdLst>
                  <a:gd name="T0" fmla="*/ 13 w 35"/>
                  <a:gd name="T1" fmla="*/ 3 h 35"/>
                  <a:gd name="T2" fmla="*/ 33 w 35"/>
                  <a:gd name="T3" fmla="*/ 13 h 35"/>
                  <a:gd name="T4" fmla="*/ 23 w 35"/>
                  <a:gd name="T5" fmla="*/ 33 h 35"/>
                  <a:gd name="T6" fmla="*/ 3 w 35"/>
                  <a:gd name="T7" fmla="*/ 23 h 35"/>
                  <a:gd name="T8" fmla="*/ 13 w 35"/>
                  <a:gd name="T9" fmla="*/ 3 h 35"/>
                </a:gdLst>
                <a:ahLst/>
                <a:cxnLst>
                  <a:cxn ang="0">
                    <a:pos x="T0" y="T1"/>
                  </a:cxn>
                  <a:cxn ang="0">
                    <a:pos x="T2" y="T3"/>
                  </a:cxn>
                  <a:cxn ang="0">
                    <a:pos x="T4" y="T5"/>
                  </a:cxn>
                  <a:cxn ang="0">
                    <a:pos x="T6" y="T7"/>
                  </a:cxn>
                  <a:cxn ang="0">
                    <a:pos x="T8" y="T9"/>
                  </a:cxn>
                </a:cxnLst>
                <a:rect l="0" t="0" r="r" b="b"/>
                <a:pathLst>
                  <a:path w="35" h="35">
                    <a:moveTo>
                      <a:pt x="13" y="3"/>
                    </a:moveTo>
                    <a:cubicBezTo>
                      <a:pt x="21" y="0"/>
                      <a:pt x="30" y="5"/>
                      <a:pt x="33" y="13"/>
                    </a:cubicBezTo>
                    <a:cubicBezTo>
                      <a:pt x="35" y="21"/>
                      <a:pt x="31" y="30"/>
                      <a:pt x="23" y="33"/>
                    </a:cubicBezTo>
                    <a:cubicBezTo>
                      <a:pt x="15" y="35"/>
                      <a:pt x="6" y="31"/>
                      <a:pt x="3" y="23"/>
                    </a:cubicBezTo>
                    <a:cubicBezTo>
                      <a:pt x="0" y="15"/>
                      <a:pt x="5" y="6"/>
                      <a:pt x="13" y="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98" name="Freeform 160"/>
              <p:cNvSpPr>
                <a:spLocks/>
              </p:cNvSpPr>
              <p:nvPr/>
            </p:nvSpPr>
            <p:spPr bwMode="auto">
              <a:xfrm>
                <a:off x="8445501" y="4395788"/>
                <a:ext cx="315913" cy="217487"/>
              </a:xfrm>
              <a:custGeom>
                <a:avLst/>
                <a:gdLst>
                  <a:gd name="T0" fmla="*/ 74 w 84"/>
                  <a:gd name="T1" fmla="*/ 12 h 58"/>
                  <a:gd name="T2" fmla="*/ 73 w 84"/>
                  <a:gd name="T3" fmla="*/ 12 h 58"/>
                  <a:gd name="T4" fmla="*/ 72 w 84"/>
                  <a:gd name="T5" fmla="*/ 11 h 58"/>
                  <a:gd name="T6" fmla="*/ 72 w 84"/>
                  <a:gd name="T7" fmla="*/ 11 h 58"/>
                  <a:gd name="T8" fmla="*/ 6 w 84"/>
                  <a:gd name="T9" fmla="*/ 36 h 58"/>
                  <a:gd name="T10" fmla="*/ 4 w 84"/>
                  <a:gd name="T11" fmla="*/ 38 h 58"/>
                  <a:gd name="T12" fmla="*/ 2 w 84"/>
                  <a:gd name="T13" fmla="*/ 42 h 58"/>
                  <a:gd name="T14" fmla="*/ 7 w 84"/>
                  <a:gd name="T15" fmla="*/ 56 h 58"/>
                  <a:gd name="T16" fmla="*/ 20 w 84"/>
                  <a:gd name="T17" fmla="*/ 51 h 58"/>
                  <a:gd name="T18" fmla="*/ 23 w 84"/>
                  <a:gd name="T19" fmla="*/ 44 h 58"/>
                  <a:gd name="T20" fmla="*/ 65 w 84"/>
                  <a:gd name="T21" fmla="*/ 30 h 58"/>
                  <a:gd name="T22" fmla="*/ 70 w 84"/>
                  <a:gd name="T23" fmla="*/ 32 h 58"/>
                  <a:gd name="T24" fmla="*/ 83 w 84"/>
                  <a:gd name="T25" fmla="*/ 27 h 58"/>
                  <a:gd name="T26" fmla="*/ 84 w 84"/>
                  <a:gd name="T27" fmla="*/ 20 h 58"/>
                  <a:gd name="T28" fmla="*/ 79 w 84"/>
                  <a:gd name="T29" fmla="*/ 14 h 58"/>
                  <a:gd name="T30" fmla="*/ 74 w 84"/>
                  <a:gd name="T31"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58">
                    <a:moveTo>
                      <a:pt x="74" y="12"/>
                    </a:moveTo>
                    <a:cubicBezTo>
                      <a:pt x="74" y="12"/>
                      <a:pt x="73" y="12"/>
                      <a:pt x="73" y="12"/>
                    </a:cubicBezTo>
                    <a:cubicBezTo>
                      <a:pt x="72" y="11"/>
                      <a:pt x="72" y="11"/>
                      <a:pt x="72" y="11"/>
                    </a:cubicBezTo>
                    <a:cubicBezTo>
                      <a:pt x="72" y="11"/>
                      <a:pt x="72" y="11"/>
                      <a:pt x="72" y="11"/>
                    </a:cubicBezTo>
                    <a:cubicBezTo>
                      <a:pt x="46" y="0"/>
                      <a:pt x="18" y="11"/>
                      <a:pt x="6" y="36"/>
                    </a:cubicBezTo>
                    <a:cubicBezTo>
                      <a:pt x="4" y="38"/>
                      <a:pt x="4" y="38"/>
                      <a:pt x="4" y="38"/>
                    </a:cubicBezTo>
                    <a:cubicBezTo>
                      <a:pt x="2" y="42"/>
                      <a:pt x="2" y="42"/>
                      <a:pt x="2" y="42"/>
                    </a:cubicBezTo>
                    <a:cubicBezTo>
                      <a:pt x="0" y="47"/>
                      <a:pt x="2" y="53"/>
                      <a:pt x="7" y="56"/>
                    </a:cubicBezTo>
                    <a:cubicBezTo>
                      <a:pt x="12" y="58"/>
                      <a:pt x="18" y="56"/>
                      <a:pt x="20" y="51"/>
                    </a:cubicBezTo>
                    <a:cubicBezTo>
                      <a:pt x="23" y="44"/>
                      <a:pt x="23" y="44"/>
                      <a:pt x="23" y="44"/>
                    </a:cubicBezTo>
                    <a:cubicBezTo>
                      <a:pt x="31" y="29"/>
                      <a:pt x="50" y="22"/>
                      <a:pt x="65" y="30"/>
                    </a:cubicBezTo>
                    <a:cubicBezTo>
                      <a:pt x="70" y="32"/>
                      <a:pt x="70" y="32"/>
                      <a:pt x="70" y="32"/>
                    </a:cubicBezTo>
                    <a:cubicBezTo>
                      <a:pt x="75" y="34"/>
                      <a:pt x="81" y="32"/>
                      <a:pt x="83" y="27"/>
                    </a:cubicBezTo>
                    <a:cubicBezTo>
                      <a:pt x="84" y="25"/>
                      <a:pt x="84" y="22"/>
                      <a:pt x="84" y="20"/>
                    </a:cubicBezTo>
                    <a:cubicBezTo>
                      <a:pt x="83" y="18"/>
                      <a:pt x="81" y="16"/>
                      <a:pt x="79" y="14"/>
                    </a:cubicBezTo>
                    <a:lnTo>
                      <a:pt x="74"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99" name="Freeform 161"/>
              <p:cNvSpPr>
                <a:spLocks/>
              </p:cNvSpPr>
              <p:nvPr/>
            </p:nvSpPr>
            <p:spPr bwMode="auto">
              <a:xfrm>
                <a:off x="8332788" y="4259263"/>
                <a:ext cx="484188" cy="296862"/>
              </a:xfrm>
              <a:custGeom>
                <a:avLst/>
                <a:gdLst>
                  <a:gd name="T0" fmla="*/ 123 w 129"/>
                  <a:gd name="T1" fmla="*/ 21 h 79"/>
                  <a:gd name="T2" fmla="*/ 119 w 129"/>
                  <a:gd name="T3" fmla="*/ 19 h 79"/>
                  <a:gd name="T4" fmla="*/ 118 w 129"/>
                  <a:gd name="T5" fmla="*/ 19 h 79"/>
                  <a:gd name="T6" fmla="*/ 115 w 129"/>
                  <a:gd name="T7" fmla="*/ 17 h 79"/>
                  <a:gd name="T8" fmla="*/ 113 w 129"/>
                  <a:gd name="T9" fmla="*/ 17 h 79"/>
                  <a:gd name="T10" fmla="*/ 6 w 129"/>
                  <a:gd name="T11" fmla="*/ 57 h 79"/>
                  <a:gd name="T12" fmla="*/ 5 w 129"/>
                  <a:gd name="T13" fmla="*/ 57 h 79"/>
                  <a:gd name="T14" fmla="*/ 2 w 129"/>
                  <a:gd name="T15" fmla="*/ 65 h 79"/>
                  <a:gd name="T16" fmla="*/ 6 w 129"/>
                  <a:gd name="T17" fmla="*/ 77 h 79"/>
                  <a:gd name="T18" fmla="*/ 18 w 129"/>
                  <a:gd name="T19" fmla="*/ 73 h 79"/>
                  <a:gd name="T20" fmla="*/ 22 w 129"/>
                  <a:gd name="T21" fmla="*/ 65 h 79"/>
                  <a:gd name="T22" fmla="*/ 22 w 129"/>
                  <a:gd name="T23" fmla="*/ 65 h 79"/>
                  <a:gd name="T24" fmla="*/ 109 w 129"/>
                  <a:gd name="T25" fmla="*/ 34 h 79"/>
                  <a:gd name="T26" fmla="*/ 115 w 129"/>
                  <a:gd name="T27" fmla="*/ 37 h 79"/>
                  <a:gd name="T28" fmla="*/ 127 w 129"/>
                  <a:gd name="T29" fmla="*/ 33 h 79"/>
                  <a:gd name="T30" fmla="*/ 123 w 129"/>
                  <a:gd name="T31" fmla="*/ 2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79">
                    <a:moveTo>
                      <a:pt x="123" y="21"/>
                    </a:moveTo>
                    <a:cubicBezTo>
                      <a:pt x="119" y="19"/>
                      <a:pt x="119" y="19"/>
                      <a:pt x="119" y="19"/>
                    </a:cubicBezTo>
                    <a:cubicBezTo>
                      <a:pt x="118" y="19"/>
                      <a:pt x="118" y="19"/>
                      <a:pt x="118" y="19"/>
                    </a:cubicBezTo>
                    <a:cubicBezTo>
                      <a:pt x="115" y="17"/>
                      <a:pt x="115" y="17"/>
                      <a:pt x="115" y="17"/>
                    </a:cubicBezTo>
                    <a:cubicBezTo>
                      <a:pt x="115" y="17"/>
                      <a:pt x="114" y="17"/>
                      <a:pt x="113" y="17"/>
                    </a:cubicBezTo>
                    <a:cubicBezTo>
                      <a:pt x="73" y="0"/>
                      <a:pt x="26" y="18"/>
                      <a:pt x="6" y="57"/>
                    </a:cubicBezTo>
                    <a:cubicBezTo>
                      <a:pt x="6" y="57"/>
                      <a:pt x="6" y="57"/>
                      <a:pt x="5" y="57"/>
                    </a:cubicBezTo>
                    <a:cubicBezTo>
                      <a:pt x="2" y="65"/>
                      <a:pt x="2" y="65"/>
                      <a:pt x="2" y="65"/>
                    </a:cubicBezTo>
                    <a:cubicBezTo>
                      <a:pt x="0" y="69"/>
                      <a:pt x="2" y="75"/>
                      <a:pt x="6" y="77"/>
                    </a:cubicBezTo>
                    <a:cubicBezTo>
                      <a:pt x="10" y="79"/>
                      <a:pt x="16" y="77"/>
                      <a:pt x="18" y="73"/>
                    </a:cubicBezTo>
                    <a:cubicBezTo>
                      <a:pt x="22" y="65"/>
                      <a:pt x="22" y="65"/>
                      <a:pt x="22" y="65"/>
                    </a:cubicBezTo>
                    <a:cubicBezTo>
                      <a:pt x="22" y="65"/>
                      <a:pt x="22" y="65"/>
                      <a:pt x="22" y="65"/>
                    </a:cubicBezTo>
                    <a:cubicBezTo>
                      <a:pt x="38" y="33"/>
                      <a:pt x="76" y="20"/>
                      <a:pt x="109" y="34"/>
                    </a:cubicBezTo>
                    <a:cubicBezTo>
                      <a:pt x="115" y="37"/>
                      <a:pt x="115" y="37"/>
                      <a:pt x="115" y="37"/>
                    </a:cubicBezTo>
                    <a:cubicBezTo>
                      <a:pt x="119" y="39"/>
                      <a:pt x="125" y="37"/>
                      <a:pt x="127" y="33"/>
                    </a:cubicBezTo>
                    <a:cubicBezTo>
                      <a:pt x="129" y="29"/>
                      <a:pt x="127" y="23"/>
                      <a:pt x="123"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grpSp>
          <p:nvGrpSpPr>
            <p:cNvPr id="200" name="Group 199"/>
            <p:cNvGrpSpPr/>
            <p:nvPr/>
          </p:nvGrpSpPr>
          <p:grpSpPr>
            <a:xfrm>
              <a:off x="3862632" y="7838074"/>
              <a:ext cx="670287" cy="684103"/>
              <a:chOff x="7426326" y="839788"/>
              <a:chExt cx="546100" cy="557212"/>
            </a:xfrm>
            <a:solidFill>
              <a:schemeClr val="accent2"/>
            </a:solidFill>
          </p:grpSpPr>
          <p:sp>
            <p:nvSpPr>
              <p:cNvPr id="201" name="Freeform 178"/>
              <p:cNvSpPr>
                <a:spLocks noEditPoints="1"/>
              </p:cNvSpPr>
              <p:nvPr/>
            </p:nvSpPr>
            <p:spPr bwMode="auto">
              <a:xfrm>
                <a:off x="7426326" y="1017588"/>
                <a:ext cx="381000" cy="379412"/>
              </a:xfrm>
              <a:custGeom>
                <a:avLst/>
                <a:gdLst>
                  <a:gd name="T0" fmla="*/ 15 w 101"/>
                  <a:gd name="T1" fmla="*/ 76 h 101"/>
                  <a:gd name="T2" fmla="*/ 9 w 101"/>
                  <a:gd name="T3" fmla="*/ 81 h 101"/>
                  <a:gd name="T4" fmla="*/ 21 w 101"/>
                  <a:gd name="T5" fmla="*/ 92 h 101"/>
                  <a:gd name="T6" fmla="*/ 26 w 101"/>
                  <a:gd name="T7" fmla="*/ 87 h 101"/>
                  <a:gd name="T8" fmla="*/ 43 w 101"/>
                  <a:gd name="T9" fmla="*/ 93 h 101"/>
                  <a:gd name="T10" fmla="*/ 43 w 101"/>
                  <a:gd name="T11" fmla="*/ 101 h 101"/>
                  <a:gd name="T12" fmla="*/ 59 w 101"/>
                  <a:gd name="T13" fmla="*/ 101 h 101"/>
                  <a:gd name="T14" fmla="*/ 59 w 101"/>
                  <a:gd name="T15" fmla="*/ 93 h 101"/>
                  <a:gd name="T16" fmla="*/ 75 w 101"/>
                  <a:gd name="T17" fmla="*/ 86 h 101"/>
                  <a:gd name="T18" fmla="*/ 81 w 101"/>
                  <a:gd name="T19" fmla="*/ 91 h 101"/>
                  <a:gd name="T20" fmla="*/ 92 w 101"/>
                  <a:gd name="T21" fmla="*/ 80 h 101"/>
                  <a:gd name="T22" fmla="*/ 87 w 101"/>
                  <a:gd name="T23" fmla="*/ 75 h 101"/>
                  <a:gd name="T24" fmla="*/ 93 w 101"/>
                  <a:gd name="T25" fmla="*/ 58 h 101"/>
                  <a:gd name="T26" fmla="*/ 101 w 101"/>
                  <a:gd name="T27" fmla="*/ 58 h 101"/>
                  <a:gd name="T28" fmla="*/ 101 w 101"/>
                  <a:gd name="T29" fmla="*/ 42 h 101"/>
                  <a:gd name="T30" fmla="*/ 93 w 101"/>
                  <a:gd name="T31" fmla="*/ 42 h 101"/>
                  <a:gd name="T32" fmla="*/ 86 w 101"/>
                  <a:gd name="T33" fmla="*/ 25 h 101"/>
                  <a:gd name="T34" fmla="*/ 91 w 101"/>
                  <a:gd name="T35" fmla="*/ 20 h 101"/>
                  <a:gd name="T36" fmla="*/ 80 w 101"/>
                  <a:gd name="T37" fmla="*/ 9 h 101"/>
                  <a:gd name="T38" fmla="*/ 74 w 101"/>
                  <a:gd name="T39" fmla="*/ 14 h 101"/>
                  <a:gd name="T40" fmla="*/ 58 w 101"/>
                  <a:gd name="T41" fmla="*/ 7 h 101"/>
                  <a:gd name="T42" fmla="*/ 57 w 101"/>
                  <a:gd name="T43" fmla="*/ 0 h 101"/>
                  <a:gd name="T44" fmla="*/ 41 w 101"/>
                  <a:gd name="T45" fmla="*/ 0 h 101"/>
                  <a:gd name="T46" fmla="*/ 42 w 101"/>
                  <a:gd name="T47" fmla="*/ 8 h 101"/>
                  <a:gd name="T48" fmla="*/ 25 w 101"/>
                  <a:gd name="T49" fmla="*/ 15 h 101"/>
                  <a:gd name="T50" fmla="*/ 20 w 101"/>
                  <a:gd name="T51" fmla="*/ 10 h 101"/>
                  <a:gd name="T52" fmla="*/ 8 w 101"/>
                  <a:gd name="T53" fmla="*/ 21 h 101"/>
                  <a:gd name="T54" fmla="*/ 14 w 101"/>
                  <a:gd name="T55" fmla="*/ 26 h 101"/>
                  <a:gd name="T56" fmla="*/ 7 w 101"/>
                  <a:gd name="T57" fmla="*/ 43 h 101"/>
                  <a:gd name="T58" fmla="*/ 0 w 101"/>
                  <a:gd name="T59" fmla="*/ 43 h 101"/>
                  <a:gd name="T60" fmla="*/ 0 w 101"/>
                  <a:gd name="T61" fmla="*/ 59 h 101"/>
                  <a:gd name="T62" fmla="*/ 7 w 101"/>
                  <a:gd name="T63" fmla="*/ 59 h 101"/>
                  <a:gd name="T64" fmla="*/ 15 w 101"/>
                  <a:gd name="T65" fmla="*/ 76 h 101"/>
                  <a:gd name="T66" fmla="*/ 50 w 101"/>
                  <a:gd name="T67" fmla="*/ 18 h 101"/>
                  <a:gd name="T68" fmla="*/ 82 w 101"/>
                  <a:gd name="T69" fmla="*/ 50 h 101"/>
                  <a:gd name="T70" fmla="*/ 51 w 101"/>
                  <a:gd name="T71" fmla="*/ 83 h 101"/>
                  <a:gd name="T72" fmla="*/ 18 w 101"/>
                  <a:gd name="T73" fmla="*/ 51 h 101"/>
                  <a:gd name="T74" fmla="*/ 50 w 101"/>
                  <a:gd name="T75" fmla="*/ 1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5" y="76"/>
                    </a:moveTo>
                    <a:cubicBezTo>
                      <a:pt x="9" y="81"/>
                      <a:pt x="9" y="81"/>
                      <a:pt x="9" y="81"/>
                    </a:cubicBezTo>
                    <a:cubicBezTo>
                      <a:pt x="21" y="92"/>
                      <a:pt x="21" y="92"/>
                      <a:pt x="21" y="92"/>
                    </a:cubicBezTo>
                    <a:cubicBezTo>
                      <a:pt x="26" y="87"/>
                      <a:pt x="26" y="87"/>
                      <a:pt x="26" y="87"/>
                    </a:cubicBezTo>
                    <a:cubicBezTo>
                      <a:pt x="31" y="90"/>
                      <a:pt x="37" y="92"/>
                      <a:pt x="43" y="93"/>
                    </a:cubicBezTo>
                    <a:cubicBezTo>
                      <a:pt x="43" y="101"/>
                      <a:pt x="43" y="101"/>
                      <a:pt x="43" y="101"/>
                    </a:cubicBezTo>
                    <a:cubicBezTo>
                      <a:pt x="59" y="101"/>
                      <a:pt x="59" y="101"/>
                      <a:pt x="59" y="101"/>
                    </a:cubicBezTo>
                    <a:cubicBezTo>
                      <a:pt x="59" y="93"/>
                      <a:pt x="59" y="93"/>
                      <a:pt x="59" y="93"/>
                    </a:cubicBezTo>
                    <a:cubicBezTo>
                      <a:pt x="65" y="92"/>
                      <a:pt x="71" y="90"/>
                      <a:pt x="75" y="86"/>
                    </a:cubicBezTo>
                    <a:cubicBezTo>
                      <a:pt x="81" y="91"/>
                      <a:pt x="81" y="91"/>
                      <a:pt x="81" y="91"/>
                    </a:cubicBezTo>
                    <a:cubicBezTo>
                      <a:pt x="92" y="80"/>
                      <a:pt x="92" y="80"/>
                      <a:pt x="92" y="80"/>
                    </a:cubicBezTo>
                    <a:cubicBezTo>
                      <a:pt x="87" y="75"/>
                      <a:pt x="87" y="75"/>
                      <a:pt x="87" y="75"/>
                    </a:cubicBezTo>
                    <a:cubicBezTo>
                      <a:pt x="90" y="70"/>
                      <a:pt x="92" y="64"/>
                      <a:pt x="93" y="58"/>
                    </a:cubicBezTo>
                    <a:cubicBezTo>
                      <a:pt x="101" y="58"/>
                      <a:pt x="101" y="58"/>
                      <a:pt x="101" y="58"/>
                    </a:cubicBezTo>
                    <a:cubicBezTo>
                      <a:pt x="101" y="42"/>
                      <a:pt x="101" y="42"/>
                      <a:pt x="101" y="42"/>
                    </a:cubicBezTo>
                    <a:cubicBezTo>
                      <a:pt x="93" y="42"/>
                      <a:pt x="93" y="42"/>
                      <a:pt x="93" y="42"/>
                    </a:cubicBezTo>
                    <a:cubicBezTo>
                      <a:pt x="92" y="36"/>
                      <a:pt x="89" y="30"/>
                      <a:pt x="86" y="25"/>
                    </a:cubicBezTo>
                    <a:cubicBezTo>
                      <a:pt x="91" y="20"/>
                      <a:pt x="91" y="20"/>
                      <a:pt x="91" y="20"/>
                    </a:cubicBezTo>
                    <a:cubicBezTo>
                      <a:pt x="80" y="9"/>
                      <a:pt x="80" y="9"/>
                      <a:pt x="80" y="9"/>
                    </a:cubicBezTo>
                    <a:cubicBezTo>
                      <a:pt x="74" y="14"/>
                      <a:pt x="74" y="14"/>
                      <a:pt x="74" y="14"/>
                    </a:cubicBezTo>
                    <a:cubicBezTo>
                      <a:pt x="69" y="11"/>
                      <a:pt x="64" y="8"/>
                      <a:pt x="58" y="7"/>
                    </a:cubicBezTo>
                    <a:cubicBezTo>
                      <a:pt x="57" y="0"/>
                      <a:pt x="57" y="0"/>
                      <a:pt x="57" y="0"/>
                    </a:cubicBezTo>
                    <a:cubicBezTo>
                      <a:pt x="41" y="0"/>
                      <a:pt x="41" y="0"/>
                      <a:pt x="41" y="0"/>
                    </a:cubicBezTo>
                    <a:cubicBezTo>
                      <a:pt x="42" y="8"/>
                      <a:pt x="42" y="8"/>
                      <a:pt x="42" y="8"/>
                    </a:cubicBezTo>
                    <a:cubicBezTo>
                      <a:pt x="35" y="9"/>
                      <a:pt x="30" y="11"/>
                      <a:pt x="25" y="15"/>
                    </a:cubicBezTo>
                    <a:cubicBezTo>
                      <a:pt x="20" y="10"/>
                      <a:pt x="20" y="10"/>
                      <a:pt x="20" y="10"/>
                    </a:cubicBezTo>
                    <a:cubicBezTo>
                      <a:pt x="8" y="21"/>
                      <a:pt x="8" y="21"/>
                      <a:pt x="8" y="21"/>
                    </a:cubicBezTo>
                    <a:cubicBezTo>
                      <a:pt x="14" y="26"/>
                      <a:pt x="14" y="26"/>
                      <a:pt x="14" y="26"/>
                    </a:cubicBezTo>
                    <a:cubicBezTo>
                      <a:pt x="10" y="31"/>
                      <a:pt x="8" y="37"/>
                      <a:pt x="7" y="43"/>
                    </a:cubicBezTo>
                    <a:cubicBezTo>
                      <a:pt x="0" y="43"/>
                      <a:pt x="0" y="43"/>
                      <a:pt x="0" y="43"/>
                    </a:cubicBezTo>
                    <a:cubicBezTo>
                      <a:pt x="0" y="59"/>
                      <a:pt x="0" y="59"/>
                      <a:pt x="0" y="59"/>
                    </a:cubicBezTo>
                    <a:cubicBezTo>
                      <a:pt x="7" y="59"/>
                      <a:pt x="7" y="59"/>
                      <a:pt x="7" y="59"/>
                    </a:cubicBezTo>
                    <a:cubicBezTo>
                      <a:pt x="9" y="65"/>
                      <a:pt x="11" y="71"/>
                      <a:pt x="15" y="76"/>
                    </a:cubicBezTo>
                    <a:moveTo>
                      <a:pt x="50" y="18"/>
                    </a:moveTo>
                    <a:cubicBezTo>
                      <a:pt x="68" y="18"/>
                      <a:pt x="82" y="32"/>
                      <a:pt x="82" y="50"/>
                    </a:cubicBezTo>
                    <a:cubicBezTo>
                      <a:pt x="83" y="68"/>
                      <a:pt x="68" y="82"/>
                      <a:pt x="51" y="83"/>
                    </a:cubicBezTo>
                    <a:cubicBezTo>
                      <a:pt x="33" y="83"/>
                      <a:pt x="18" y="69"/>
                      <a:pt x="18" y="51"/>
                    </a:cubicBezTo>
                    <a:cubicBezTo>
                      <a:pt x="18" y="33"/>
                      <a:pt x="32" y="18"/>
                      <a:pt x="50" y="18"/>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202" name="Freeform 179"/>
              <p:cNvSpPr>
                <a:spLocks noEditPoints="1"/>
              </p:cNvSpPr>
              <p:nvPr/>
            </p:nvSpPr>
            <p:spPr bwMode="auto">
              <a:xfrm>
                <a:off x="7712076" y="839788"/>
                <a:ext cx="260350" cy="260350"/>
              </a:xfrm>
              <a:custGeom>
                <a:avLst/>
                <a:gdLst>
                  <a:gd name="T0" fmla="*/ 64 w 69"/>
                  <a:gd name="T1" fmla="*/ 29 h 69"/>
                  <a:gd name="T2" fmla="*/ 69 w 69"/>
                  <a:gd name="T3" fmla="*/ 26 h 69"/>
                  <a:gd name="T4" fmla="*/ 63 w 69"/>
                  <a:gd name="T5" fmla="*/ 15 h 69"/>
                  <a:gd name="T6" fmla="*/ 59 w 69"/>
                  <a:gd name="T7" fmla="*/ 17 h 69"/>
                  <a:gd name="T8" fmla="*/ 51 w 69"/>
                  <a:gd name="T9" fmla="*/ 10 h 69"/>
                  <a:gd name="T10" fmla="*/ 53 w 69"/>
                  <a:gd name="T11" fmla="*/ 5 h 69"/>
                  <a:gd name="T12" fmla="*/ 41 w 69"/>
                  <a:gd name="T13" fmla="*/ 0 h 69"/>
                  <a:gd name="T14" fmla="*/ 39 w 69"/>
                  <a:gd name="T15" fmla="*/ 5 h 69"/>
                  <a:gd name="T16" fmla="*/ 29 w 69"/>
                  <a:gd name="T17" fmla="*/ 5 h 69"/>
                  <a:gd name="T18" fmla="*/ 27 w 69"/>
                  <a:gd name="T19" fmla="*/ 1 h 69"/>
                  <a:gd name="T20" fmla="*/ 15 w 69"/>
                  <a:gd name="T21" fmla="*/ 6 h 69"/>
                  <a:gd name="T22" fmla="*/ 17 w 69"/>
                  <a:gd name="T23" fmla="*/ 10 h 69"/>
                  <a:gd name="T24" fmla="*/ 10 w 69"/>
                  <a:gd name="T25" fmla="*/ 18 h 69"/>
                  <a:gd name="T26" fmla="*/ 5 w 69"/>
                  <a:gd name="T27" fmla="*/ 16 h 69"/>
                  <a:gd name="T28" fmla="*/ 0 w 69"/>
                  <a:gd name="T29" fmla="*/ 28 h 69"/>
                  <a:gd name="T30" fmla="*/ 5 w 69"/>
                  <a:gd name="T31" fmla="*/ 30 h 69"/>
                  <a:gd name="T32" fmla="*/ 5 w 69"/>
                  <a:gd name="T33" fmla="*/ 40 h 69"/>
                  <a:gd name="T34" fmla="*/ 1 w 69"/>
                  <a:gd name="T35" fmla="*/ 43 h 69"/>
                  <a:gd name="T36" fmla="*/ 6 w 69"/>
                  <a:gd name="T37" fmla="*/ 54 h 69"/>
                  <a:gd name="T38" fmla="*/ 11 w 69"/>
                  <a:gd name="T39" fmla="*/ 52 h 69"/>
                  <a:gd name="T40" fmla="*/ 18 w 69"/>
                  <a:gd name="T41" fmla="*/ 59 h 69"/>
                  <a:gd name="T42" fmla="*/ 16 w 69"/>
                  <a:gd name="T43" fmla="*/ 64 h 69"/>
                  <a:gd name="T44" fmla="*/ 28 w 69"/>
                  <a:gd name="T45" fmla="*/ 69 h 69"/>
                  <a:gd name="T46" fmla="*/ 30 w 69"/>
                  <a:gd name="T47" fmla="*/ 64 h 69"/>
                  <a:gd name="T48" fmla="*/ 41 w 69"/>
                  <a:gd name="T49" fmla="*/ 64 h 69"/>
                  <a:gd name="T50" fmla="*/ 43 w 69"/>
                  <a:gd name="T51" fmla="*/ 68 h 69"/>
                  <a:gd name="T52" fmla="*/ 54 w 69"/>
                  <a:gd name="T53" fmla="*/ 63 h 69"/>
                  <a:gd name="T54" fmla="*/ 52 w 69"/>
                  <a:gd name="T55" fmla="*/ 58 h 69"/>
                  <a:gd name="T56" fmla="*/ 59 w 69"/>
                  <a:gd name="T57" fmla="*/ 51 h 69"/>
                  <a:gd name="T58" fmla="*/ 64 w 69"/>
                  <a:gd name="T59" fmla="*/ 53 h 69"/>
                  <a:gd name="T60" fmla="*/ 69 w 69"/>
                  <a:gd name="T61" fmla="*/ 41 h 69"/>
                  <a:gd name="T62" fmla="*/ 64 w 69"/>
                  <a:gd name="T63" fmla="*/ 39 h 69"/>
                  <a:gd name="T64" fmla="*/ 64 w 69"/>
                  <a:gd name="T65" fmla="*/ 29 h 69"/>
                  <a:gd name="T66" fmla="*/ 43 w 69"/>
                  <a:gd name="T67" fmla="*/ 53 h 69"/>
                  <a:gd name="T68" fmla="*/ 35 w 69"/>
                  <a:gd name="T69" fmla="*/ 54 h 69"/>
                  <a:gd name="T70" fmla="*/ 16 w 69"/>
                  <a:gd name="T71" fmla="*/ 43 h 69"/>
                  <a:gd name="T72" fmla="*/ 26 w 69"/>
                  <a:gd name="T73" fmla="*/ 16 h 69"/>
                  <a:gd name="T74" fmla="*/ 34 w 69"/>
                  <a:gd name="T75" fmla="*/ 14 h 69"/>
                  <a:gd name="T76" fmla="*/ 53 w 69"/>
                  <a:gd name="T77" fmla="*/ 26 h 69"/>
                  <a:gd name="T78" fmla="*/ 43 w 69"/>
                  <a:gd name="T7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 h="69">
                    <a:moveTo>
                      <a:pt x="64" y="29"/>
                    </a:moveTo>
                    <a:cubicBezTo>
                      <a:pt x="69" y="26"/>
                      <a:pt x="69" y="26"/>
                      <a:pt x="69" y="26"/>
                    </a:cubicBezTo>
                    <a:cubicBezTo>
                      <a:pt x="63" y="15"/>
                      <a:pt x="63" y="15"/>
                      <a:pt x="63" y="15"/>
                    </a:cubicBezTo>
                    <a:cubicBezTo>
                      <a:pt x="59" y="17"/>
                      <a:pt x="59" y="17"/>
                      <a:pt x="59" y="17"/>
                    </a:cubicBezTo>
                    <a:cubicBezTo>
                      <a:pt x="57" y="14"/>
                      <a:pt x="54" y="12"/>
                      <a:pt x="51" y="10"/>
                    </a:cubicBezTo>
                    <a:cubicBezTo>
                      <a:pt x="53" y="5"/>
                      <a:pt x="53" y="5"/>
                      <a:pt x="53" y="5"/>
                    </a:cubicBezTo>
                    <a:cubicBezTo>
                      <a:pt x="41" y="0"/>
                      <a:pt x="41" y="0"/>
                      <a:pt x="41" y="0"/>
                    </a:cubicBezTo>
                    <a:cubicBezTo>
                      <a:pt x="39" y="5"/>
                      <a:pt x="39" y="5"/>
                      <a:pt x="39" y="5"/>
                    </a:cubicBezTo>
                    <a:cubicBezTo>
                      <a:pt x="36" y="4"/>
                      <a:pt x="32" y="5"/>
                      <a:pt x="29" y="5"/>
                    </a:cubicBezTo>
                    <a:cubicBezTo>
                      <a:pt x="27" y="1"/>
                      <a:pt x="27" y="1"/>
                      <a:pt x="27" y="1"/>
                    </a:cubicBezTo>
                    <a:cubicBezTo>
                      <a:pt x="15" y="6"/>
                      <a:pt x="15" y="6"/>
                      <a:pt x="15" y="6"/>
                    </a:cubicBezTo>
                    <a:cubicBezTo>
                      <a:pt x="17" y="10"/>
                      <a:pt x="17" y="10"/>
                      <a:pt x="17" y="10"/>
                    </a:cubicBezTo>
                    <a:cubicBezTo>
                      <a:pt x="14" y="13"/>
                      <a:pt x="12" y="15"/>
                      <a:pt x="10" y="18"/>
                    </a:cubicBezTo>
                    <a:cubicBezTo>
                      <a:pt x="5" y="16"/>
                      <a:pt x="5" y="16"/>
                      <a:pt x="5" y="16"/>
                    </a:cubicBezTo>
                    <a:cubicBezTo>
                      <a:pt x="0" y="28"/>
                      <a:pt x="0" y="28"/>
                      <a:pt x="0" y="28"/>
                    </a:cubicBezTo>
                    <a:cubicBezTo>
                      <a:pt x="5" y="30"/>
                      <a:pt x="5" y="30"/>
                      <a:pt x="5" y="30"/>
                    </a:cubicBezTo>
                    <a:cubicBezTo>
                      <a:pt x="5" y="33"/>
                      <a:pt x="5" y="37"/>
                      <a:pt x="5" y="40"/>
                    </a:cubicBezTo>
                    <a:cubicBezTo>
                      <a:pt x="1" y="43"/>
                      <a:pt x="1" y="43"/>
                      <a:pt x="1" y="43"/>
                    </a:cubicBezTo>
                    <a:cubicBezTo>
                      <a:pt x="6" y="54"/>
                      <a:pt x="6" y="54"/>
                      <a:pt x="6" y="54"/>
                    </a:cubicBezTo>
                    <a:cubicBezTo>
                      <a:pt x="11" y="52"/>
                      <a:pt x="11" y="52"/>
                      <a:pt x="11" y="52"/>
                    </a:cubicBezTo>
                    <a:cubicBezTo>
                      <a:pt x="13" y="55"/>
                      <a:pt x="15" y="57"/>
                      <a:pt x="18" y="59"/>
                    </a:cubicBezTo>
                    <a:cubicBezTo>
                      <a:pt x="16" y="64"/>
                      <a:pt x="16" y="64"/>
                      <a:pt x="16" y="64"/>
                    </a:cubicBezTo>
                    <a:cubicBezTo>
                      <a:pt x="28" y="69"/>
                      <a:pt x="28" y="69"/>
                      <a:pt x="28" y="69"/>
                    </a:cubicBezTo>
                    <a:cubicBezTo>
                      <a:pt x="30" y="64"/>
                      <a:pt x="30" y="64"/>
                      <a:pt x="30" y="64"/>
                    </a:cubicBezTo>
                    <a:cubicBezTo>
                      <a:pt x="34" y="64"/>
                      <a:pt x="37" y="64"/>
                      <a:pt x="41" y="64"/>
                    </a:cubicBezTo>
                    <a:cubicBezTo>
                      <a:pt x="43" y="68"/>
                      <a:pt x="43" y="68"/>
                      <a:pt x="43" y="68"/>
                    </a:cubicBezTo>
                    <a:cubicBezTo>
                      <a:pt x="54" y="63"/>
                      <a:pt x="54" y="63"/>
                      <a:pt x="54" y="63"/>
                    </a:cubicBezTo>
                    <a:cubicBezTo>
                      <a:pt x="52" y="58"/>
                      <a:pt x="52" y="58"/>
                      <a:pt x="52" y="58"/>
                    </a:cubicBezTo>
                    <a:cubicBezTo>
                      <a:pt x="55" y="56"/>
                      <a:pt x="58" y="54"/>
                      <a:pt x="59" y="51"/>
                    </a:cubicBezTo>
                    <a:cubicBezTo>
                      <a:pt x="64" y="53"/>
                      <a:pt x="64" y="53"/>
                      <a:pt x="64" y="53"/>
                    </a:cubicBezTo>
                    <a:cubicBezTo>
                      <a:pt x="69" y="41"/>
                      <a:pt x="69" y="41"/>
                      <a:pt x="69" y="41"/>
                    </a:cubicBezTo>
                    <a:cubicBezTo>
                      <a:pt x="64" y="39"/>
                      <a:pt x="64" y="39"/>
                      <a:pt x="64" y="39"/>
                    </a:cubicBezTo>
                    <a:cubicBezTo>
                      <a:pt x="65" y="35"/>
                      <a:pt x="64" y="32"/>
                      <a:pt x="64" y="29"/>
                    </a:cubicBezTo>
                    <a:moveTo>
                      <a:pt x="43" y="53"/>
                    </a:moveTo>
                    <a:cubicBezTo>
                      <a:pt x="40" y="54"/>
                      <a:pt x="38" y="54"/>
                      <a:pt x="35" y="54"/>
                    </a:cubicBezTo>
                    <a:cubicBezTo>
                      <a:pt x="27" y="55"/>
                      <a:pt x="20" y="50"/>
                      <a:pt x="16" y="43"/>
                    </a:cubicBezTo>
                    <a:cubicBezTo>
                      <a:pt x="12" y="33"/>
                      <a:pt x="16" y="21"/>
                      <a:pt x="26" y="16"/>
                    </a:cubicBezTo>
                    <a:cubicBezTo>
                      <a:pt x="29" y="15"/>
                      <a:pt x="32" y="15"/>
                      <a:pt x="34" y="14"/>
                    </a:cubicBezTo>
                    <a:cubicBezTo>
                      <a:pt x="42" y="14"/>
                      <a:pt x="50" y="19"/>
                      <a:pt x="53" y="26"/>
                    </a:cubicBezTo>
                    <a:cubicBezTo>
                      <a:pt x="57" y="36"/>
                      <a:pt x="53" y="48"/>
                      <a:pt x="43" y="5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grpSp>
      <p:sp>
        <p:nvSpPr>
          <p:cNvPr id="3" name="Title 2">
            <a:extLst>
              <a:ext uri="{FF2B5EF4-FFF2-40B4-BE49-F238E27FC236}">
                <a16:creationId xmlns:a16="http://schemas.microsoft.com/office/drawing/2014/main" id="{D7EDDE92-6AE4-4733-A9F9-7BCABD29783E}"/>
              </a:ext>
            </a:extLst>
          </p:cNvPr>
          <p:cNvSpPr>
            <a:spLocks noGrp="1"/>
          </p:cNvSpPr>
          <p:nvPr>
            <p:ph type="title"/>
          </p:nvPr>
        </p:nvSpPr>
        <p:spPr/>
        <p:txBody>
          <a:bodyPr/>
          <a:lstStyle/>
          <a:p>
            <a:r>
              <a:rPr lang="en-US" sz="6000" b="1" dirty="0">
                <a:solidFill>
                  <a:srgbClr val="445469"/>
                </a:solidFill>
                <a:latin typeface="Lato Regular" charset="0"/>
                <a:cs typeface="Lato Regular" charset="0"/>
              </a:rPr>
              <a:t>SOCIAL MEDIA INFOGRAPHICS </a:t>
            </a:r>
            <a:endParaRPr lang="en-US" dirty="0"/>
          </a:p>
        </p:txBody>
      </p:sp>
    </p:spTree>
    <p:custDataLst>
      <p:tags r:id="rId1"/>
    </p:custDataLst>
    <p:extLst>
      <p:ext uri="{BB962C8B-B14F-4D97-AF65-F5344CB8AC3E}">
        <p14:creationId xmlns:p14="http://schemas.microsoft.com/office/powerpoint/2010/main" val="203061011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743455" y="4250027"/>
            <a:ext cx="3992454" cy="3992454"/>
          </a:xfrm>
          <a:prstGeom prst="ellipse">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4" name="Oval 3"/>
          <p:cNvSpPr/>
          <p:nvPr/>
        </p:nvSpPr>
        <p:spPr>
          <a:xfrm>
            <a:off x="2537134" y="5396246"/>
            <a:ext cx="1700012" cy="1700012"/>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31" name="Oval 30"/>
          <p:cNvSpPr/>
          <p:nvPr/>
        </p:nvSpPr>
        <p:spPr>
          <a:xfrm>
            <a:off x="10798933" y="4250027"/>
            <a:ext cx="3992454" cy="3992454"/>
          </a:xfrm>
          <a:prstGeom prst="ellipse">
            <a:avLst/>
          </a:prstGeom>
          <a:solidFill>
            <a:schemeClr val="accent5">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32" name="Oval 31"/>
          <p:cNvSpPr/>
          <p:nvPr/>
        </p:nvSpPr>
        <p:spPr>
          <a:xfrm>
            <a:off x="9592612" y="5396246"/>
            <a:ext cx="1700012" cy="1700012"/>
          </a:xfrm>
          <a:prstGeom prst="ellips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34" name="Oval 33"/>
          <p:cNvSpPr/>
          <p:nvPr/>
        </p:nvSpPr>
        <p:spPr>
          <a:xfrm>
            <a:off x="17854413" y="4250027"/>
            <a:ext cx="3992454" cy="3992454"/>
          </a:xfrm>
          <a:prstGeom prst="ellipse">
            <a:avLst/>
          </a:prstGeom>
          <a:solidFill>
            <a:schemeClr val="accent6">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35" name="Oval 34"/>
          <p:cNvSpPr/>
          <p:nvPr/>
        </p:nvSpPr>
        <p:spPr>
          <a:xfrm>
            <a:off x="16648092" y="5396246"/>
            <a:ext cx="1700012" cy="1700012"/>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6" name="Rectangle 5"/>
          <p:cNvSpPr/>
          <p:nvPr/>
        </p:nvSpPr>
        <p:spPr>
          <a:xfrm>
            <a:off x="12240867" y="4146994"/>
            <a:ext cx="1220206" cy="3046988"/>
          </a:xfrm>
          <a:prstGeom prst="rect">
            <a:avLst/>
          </a:prstGeom>
        </p:spPr>
        <p:txBody>
          <a:bodyPr wrap="none">
            <a:spAutoFit/>
          </a:bodyPr>
          <a:lstStyle/>
          <a:p>
            <a:pPr algn="ctr"/>
            <a:r>
              <a:rPr lang="en-US" sz="19200" dirty="0">
                <a:solidFill>
                  <a:srgbClr val="FFFFFF"/>
                </a:solidFill>
                <a:latin typeface="Socialico" pitchFamily="50" charset="0"/>
              </a:rPr>
              <a:t>L</a:t>
            </a:r>
          </a:p>
        </p:txBody>
      </p:sp>
      <p:sp>
        <p:nvSpPr>
          <p:cNvPr id="37" name="Rectangle 36"/>
          <p:cNvSpPr/>
          <p:nvPr/>
        </p:nvSpPr>
        <p:spPr>
          <a:xfrm>
            <a:off x="5137299" y="4146994"/>
            <a:ext cx="1316386" cy="3046988"/>
          </a:xfrm>
          <a:prstGeom prst="rect">
            <a:avLst/>
          </a:prstGeom>
        </p:spPr>
        <p:txBody>
          <a:bodyPr wrap="none">
            <a:spAutoFit/>
          </a:bodyPr>
          <a:lstStyle/>
          <a:p>
            <a:pPr algn="ctr"/>
            <a:r>
              <a:rPr lang="en-US" sz="19200" dirty="0">
                <a:solidFill>
                  <a:srgbClr val="FFFFFF"/>
                </a:solidFill>
                <a:latin typeface="Socialico" pitchFamily="50" charset="0"/>
              </a:rPr>
              <a:t>F</a:t>
            </a:r>
          </a:p>
        </p:txBody>
      </p:sp>
      <p:sp>
        <p:nvSpPr>
          <p:cNvPr id="40" name="Rectangle 39"/>
          <p:cNvSpPr/>
          <p:nvPr/>
        </p:nvSpPr>
        <p:spPr>
          <a:xfrm>
            <a:off x="19484699" y="4146994"/>
            <a:ext cx="843501" cy="3046988"/>
          </a:xfrm>
          <a:prstGeom prst="rect">
            <a:avLst/>
          </a:prstGeom>
        </p:spPr>
        <p:txBody>
          <a:bodyPr wrap="none">
            <a:spAutoFit/>
          </a:bodyPr>
          <a:lstStyle/>
          <a:p>
            <a:pPr algn="ctr"/>
            <a:r>
              <a:rPr lang="en-US" sz="19200" dirty="0">
                <a:solidFill>
                  <a:srgbClr val="FFFFFF"/>
                </a:solidFill>
                <a:latin typeface="Socialico" pitchFamily="50" charset="0"/>
              </a:rPr>
              <a:t>:</a:t>
            </a:r>
          </a:p>
        </p:txBody>
      </p:sp>
      <p:sp>
        <p:nvSpPr>
          <p:cNvPr id="42" name="TextBox 41"/>
          <p:cNvSpPr txBox="1"/>
          <p:nvPr/>
        </p:nvSpPr>
        <p:spPr>
          <a:xfrm>
            <a:off x="2640166" y="9583941"/>
            <a:ext cx="3474028" cy="584775"/>
          </a:xfrm>
          <a:prstGeom prst="rect">
            <a:avLst/>
          </a:prstGeom>
          <a:noFill/>
        </p:spPr>
        <p:txBody>
          <a:bodyPr wrap="none" rtlCol="0">
            <a:spAutoFit/>
          </a:bodyPr>
          <a:lstStyle/>
          <a:p>
            <a:r>
              <a:rPr lang="en-US" sz="3200" dirty="0">
                <a:solidFill>
                  <a:srgbClr val="272E3A"/>
                </a:solidFill>
              </a:rPr>
              <a:t>Facebook Users</a:t>
            </a:r>
          </a:p>
        </p:txBody>
      </p:sp>
      <p:sp>
        <p:nvSpPr>
          <p:cNvPr id="43" name="TextBox 42"/>
          <p:cNvSpPr txBox="1"/>
          <p:nvPr/>
        </p:nvSpPr>
        <p:spPr>
          <a:xfrm>
            <a:off x="2640166" y="10280710"/>
            <a:ext cx="4952396" cy="1281889"/>
          </a:xfrm>
          <a:prstGeom prst="rect">
            <a:avLst/>
          </a:prstGeom>
          <a:noFill/>
        </p:spPr>
        <p:txBody>
          <a:bodyPr wrap="square" rtlCol="0">
            <a:spAutoFit/>
          </a:bodyPr>
          <a:lstStyle/>
          <a:p>
            <a:pPr>
              <a:lnSpc>
                <a:spcPct val="110000"/>
              </a:lnSpc>
            </a:pPr>
            <a:r>
              <a:rPr lang="en-US" sz="2400" dirty="0">
                <a:solidFill>
                  <a:srgbClr val="272E3A"/>
                </a:solidFill>
              </a:rPr>
              <a:t>Perspiciatis unde omnis iste natus error voluptatem re aperiam.</a:t>
            </a:r>
          </a:p>
        </p:txBody>
      </p:sp>
      <p:sp>
        <p:nvSpPr>
          <p:cNvPr id="44" name="TextBox 43"/>
          <p:cNvSpPr txBox="1"/>
          <p:nvPr/>
        </p:nvSpPr>
        <p:spPr>
          <a:xfrm>
            <a:off x="2640166" y="8516554"/>
            <a:ext cx="2517036" cy="1077218"/>
          </a:xfrm>
          <a:prstGeom prst="rect">
            <a:avLst/>
          </a:prstGeom>
          <a:noFill/>
        </p:spPr>
        <p:txBody>
          <a:bodyPr wrap="none" rtlCol="0">
            <a:spAutoFit/>
          </a:bodyPr>
          <a:lstStyle/>
          <a:p>
            <a:r>
              <a:rPr lang="en-US" sz="6400" dirty="0">
                <a:solidFill>
                  <a:srgbClr val="272E3A"/>
                </a:solidFill>
              </a:rPr>
              <a:t>12.3m</a:t>
            </a:r>
          </a:p>
        </p:txBody>
      </p:sp>
      <p:sp>
        <p:nvSpPr>
          <p:cNvPr id="47" name="TextBox 46"/>
          <p:cNvSpPr txBox="1"/>
          <p:nvPr/>
        </p:nvSpPr>
        <p:spPr>
          <a:xfrm>
            <a:off x="9695644" y="9583941"/>
            <a:ext cx="2940228" cy="584775"/>
          </a:xfrm>
          <a:prstGeom prst="rect">
            <a:avLst/>
          </a:prstGeom>
          <a:noFill/>
        </p:spPr>
        <p:txBody>
          <a:bodyPr wrap="none" rtlCol="0">
            <a:spAutoFit/>
          </a:bodyPr>
          <a:lstStyle/>
          <a:p>
            <a:r>
              <a:rPr lang="en-US" sz="3200" dirty="0">
                <a:solidFill>
                  <a:srgbClr val="272E3A"/>
                </a:solidFill>
              </a:rPr>
              <a:t>Twitter Users</a:t>
            </a:r>
          </a:p>
        </p:txBody>
      </p:sp>
      <p:sp>
        <p:nvSpPr>
          <p:cNvPr id="53" name="TextBox 52"/>
          <p:cNvSpPr txBox="1"/>
          <p:nvPr/>
        </p:nvSpPr>
        <p:spPr>
          <a:xfrm>
            <a:off x="9695644" y="10280710"/>
            <a:ext cx="4952396" cy="1281889"/>
          </a:xfrm>
          <a:prstGeom prst="rect">
            <a:avLst/>
          </a:prstGeom>
          <a:noFill/>
        </p:spPr>
        <p:txBody>
          <a:bodyPr wrap="square" rtlCol="0">
            <a:spAutoFit/>
          </a:bodyPr>
          <a:lstStyle/>
          <a:p>
            <a:pPr>
              <a:lnSpc>
                <a:spcPct val="110000"/>
              </a:lnSpc>
            </a:pPr>
            <a:r>
              <a:rPr lang="en-US" sz="2400" dirty="0">
                <a:solidFill>
                  <a:srgbClr val="272E3A"/>
                </a:solidFill>
              </a:rPr>
              <a:t>Perspiciatis unde omnis iste natus error voluptatem aperiam.</a:t>
            </a:r>
          </a:p>
        </p:txBody>
      </p:sp>
      <p:sp>
        <p:nvSpPr>
          <p:cNvPr id="54" name="TextBox 53"/>
          <p:cNvSpPr txBox="1"/>
          <p:nvPr/>
        </p:nvSpPr>
        <p:spPr>
          <a:xfrm>
            <a:off x="9695645" y="8516554"/>
            <a:ext cx="2218877" cy="1077218"/>
          </a:xfrm>
          <a:prstGeom prst="rect">
            <a:avLst/>
          </a:prstGeom>
          <a:noFill/>
        </p:spPr>
        <p:txBody>
          <a:bodyPr wrap="none" rtlCol="0">
            <a:spAutoFit/>
          </a:bodyPr>
          <a:lstStyle/>
          <a:p>
            <a:r>
              <a:rPr lang="en-US" sz="6400" dirty="0">
                <a:solidFill>
                  <a:srgbClr val="272E3A"/>
                </a:solidFill>
              </a:rPr>
              <a:t>9.7m</a:t>
            </a:r>
          </a:p>
        </p:txBody>
      </p:sp>
      <p:sp>
        <p:nvSpPr>
          <p:cNvPr id="56" name="TextBox 55"/>
          <p:cNvSpPr txBox="1"/>
          <p:nvPr/>
        </p:nvSpPr>
        <p:spPr>
          <a:xfrm>
            <a:off x="16751125" y="9583941"/>
            <a:ext cx="3324949" cy="584775"/>
          </a:xfrm>
          <a:prstGeom prst="rect">
            <a:avLst/>
          </a:prstGeom>
          <a:noFill/>
        </p:spPr>
        <p:txBody>
          <a:bodyPr wrap="none" rtlCol="0">
            <a:spAutoFit/>
          </a:bodyPr>
          <a:lstStyle/>
          <a:p>
            <a:r>
              <a:rPr lang="en-US" sz="3200" dirty="0">
                <a:solidFill>
                  <a:srgbClr val="272E3A"/>
                </a:solidFill>
              </a:rPr>
              <a:t>Pinterest Users</a:t>
            </a:r>
          </a:p>
        </p:txBody>
      </p:sp>
      <p:sp>
        <p:nvSpPr>
          <p:cNvPr id="57" name="TextBox 56"/>
          <p:cNvSpPr txBox="1"/>
          <p:nvPr/>
        </p:nvSpPr>
        <p:spPr>
          <a:xfrm>
            <a:off x="16751124" y="10280710"/>
            <a:ext cx="4952396" cy="1281889"/>
          </a:xfrm>
          <a:prstGeom prst="rect">
            <a:avLst/>
          </a:prstGeom>
          <a:noFill/>
        </p:spPr>
        <p:txBody>
          <a:bodyPr wrap="square" rtlCol="0">
            <a:spAutoFit/>
          </a:bodyPr>
          <a:lstStyle/>
          <a:p>
            <a:pPr>
              <a:lnSpc>
                <a:spcPct val="110000"/>
              </a:lnSpc>
            </a:pPr>
            <a:r>
              <a:rPr lang="en-US" sz="2400" dirty="0">
                <a:solidFill>
                  <a:srgbClr val="272E3A"/>
                </a:solidFill>
              </a:rPr>
              <a:t>Perspiciatis unde omnis iste natus error voluptatem aperiam.</a:t>
            </a:r>
          </a:p>
        </p:txBody>
      </p:sp>
      <p:sp>
        <p:nvSpPr>
          <p:cNvPr id="67" name="TextBox 66"/>
          <p:cNvSpPr txBox="1"/>
          <p:nvPr/>
        </p:nvSpPr>
        <p:spPr>
          <a:xfrm>
            <a:off x="16751125" y="8516554"/>
            <a:ext cx="2217274" cy="1077218"/>
          </a:xfrm>
          <a:prstGeom prst="rect">
            <a:avLst/>
          </a:prstGeom>
          <a:noFill/>
        </p:spPr>
        <p:txBody>
          <a:bodyPr wrap="none" rtlCol="0">
            <a:spAutoFit/>
          </a:bodyPr>
          <a:lstStyle/>
          <a:p>
            <a:r>
              <a:rPr lang="en-US" sz="6400" dirty="0">
                <a:solidFill>
                  <a:srgbClr val="272E3A"/>
                </a:solidFill>
              </a:rPr>
              <a:t>3.4m</a:t>
            </a:r>
          </a:p>
        </p:txBody>
      </p:sp>
      <p:sp>
        <p:nvSpPr>
          <p:cNvPr id="2" name="Title 1">
            <a:extLst>
              <a:ext uri="{FF2B5EF4-FFF2-40B4-BE49-F238E27FC236}">
                <a16:creationId xmlns:a16="http://schemas.microsoft.com/office/drawing/2014/main" id="{0934D0F6-EE73-4635-9B9E-20498E834F7B}"/>
              </a:ext>
            </a:extLst>
          </p:cNvPr>
          <p:cNvSpPr>
            <a:spLocks noGrp="1"/>
          </p:cNvSpPr>
          <p:nvPr>
            <p:ph type="title"/>
          </p:nvPr>
        </p:nvSpPr>
        <p:spPr/>
        <p:txBody>
          <a:bodyPr/>
          <a:lstStyle/>
          <a:p>
            <a:r>
              <a:rPr lang="en-US" sz="6000" dirty="0"/>
              <a:t>Social Media Analysis!</a:t>
            </a:r>
            <a:endParaRPr lang="en-US" dirty="0"/>
          </a:p>
        </p:txBody>
      </p:sp>
    </p:spTree>
    <p:extLst>
      <p:ext uri="{BB962C8B-B14F-4D97-AF65-F5344CB8AC3E}">
        <p14:creationId xmlns:p14="http://schemas.microsoft.com/office/powerpoint/2010/main" val="19882184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Oval 7"/>
          <p:cNvSpPr>
            <a:spLocks noChangeArrowheads="1"/>
          </p:cNvSpPr>
          <p:nvPr/>
        </p:nvSpPr>
        <p:spPr bwMode="auto">
          <a:xfrm>
            <a:off x="2801503" y="8614211"/>
            <a:ext cx="2089150" cy="2089150"/>
          </a:xfrm>
          <a:prstGeom prst="ellipse">
            <a:avLst/>
          </a:prstGeom>
          <a:solidFill>
            <a:srgbClr val="54BE7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51" name="Oval 8"/>
          <p:cNvSpPr>
            <a:spLocks noChangeArrowheads="1"/>
          </p:cNvSpPr>
          <p:nvPr/>
        </p:nvSpPr>
        <p:spPr bwMode="auto">
          <a:xfrm>
            <a:off x="8656203" y="8614211"/>
            <a:ext cx="2095500" cy="2089150"/>
          </a:xfrm>
          <a:prstGeom prst="ellipse">
            <a:avLst/>
          </a:prstGeom>
          <a:solidFill>
            <a:srgbClr val="ED423D"/>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52" name="Oval 9"/>
          <p:cNvSpPr>
            <a:spLocks noChangeArrowheads="1"/>
          </p:cNvSpPr>
          <p:nvPr/>
        </p:nvSpPr>
        <p:spPr bwMode="auto">
          <a:xfrm>
            <a:off x="14050527" y="8614211"/>
            <a:ext cx="2085976" cy="2089150"/>
          </a:xfrm>
          <a:prstGeom prst="ellipse">
            <a:avLst/>
          </a:prstGeom>
          <a:solidFill>
            <a:srgbClr val="ED423D"/>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53" name="Oval 10"/>
          <p:cNvSpPr>
            <a:spLocks noChangeArrowheads="1"/>
          </p:cNvSpPr>
          <p:nvPr/>
        </p:nvSpPr>
        <p:spPr bwMode="auto">
          <a:xfrm>
            <a:off x="19432153" y="8614211"/>
            <a:ext cx="2089150" cy="2089150"/>
          </a:xfrm>
          <a:prstGeom prst="ellipse">
            <a:avLst/>
          </a:prstGeom>
          <a:solidFill>
            <a:srgbClr val="54BE7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54" name="Oval 11"/>
          <p:cNvSpPr>
            <a:spLocks noChangeArrowheads="1"/>
          </p:cNvSpPr>
          <p:nvPr/>
        </p:nvSpPr>
        <p:spPr bwMode="auto">
          <a:xfrm>
            <a:off x="2801503" y="3232587"/>
            <a:ext cx="2089150" cy="2089150"/>
          </a:xfrm>
          <a:prstGeom prst="ellipse">
            <a:avLst/>
          </a:prstGeom>
          <a:solidFill>
            <a:srgbClr val="2686A7"/>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55" name="Oval 12"/>
          <p:cNvSpPr>
            <a:spLocks noChangeArrowheads="1"/>
          </p:cNvSpPr>
          <p:nvPr/>
        </p:nvSpPr>
        <p:spPr bwMode="auto">
          <a:xfrm>
            <a:off x="8656203" y="3232587"/>
            <a:ext cx="2095500" cy="2089150"/>
          </a:xfrm>
          <a:prstGeom prst="ellipse">
            <a:avLst/>
          </a:prstGeom>
          <a:solidFill>
            <a:srgbClr val="ED423D"/>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56" name="Oval 13"/>
          <p:cNvSpPr>
            <a:spLocks noChangeArrowheads="1"/>
          </p:cNvSpPr>
          <p:nvPr/>
        </p:nvSpPr>
        <p:spPr bwMode="auto">
          <a:xfrm>
            <a:off x="14050527" y="3232587"/>
            <a:ext cx="2085976" cy="2089150"/>
          </a:xfrm>
          <a:prstGeom prst="ellipse">
            <a:avLst/>
          </a:prstGeom>
          <a:solidFill>
            <a:srgbClr val="54BE7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57" name="Oval 14"/>
          <p:cNvSpPr>
            <a:spLocks noChangeArrowheads="1"/>
          </p:cNvSpPr>
          <p:nvPr/>
        </p:nvSpPr>
        <p:spPr bwMode="auto">
          <a:xfrm>
            <a:off x="19432153" y="3232587"/>
            <a:ext cx="2089150" cy="2089150"/>
          </a:xfrm>
          <a:prstGeom prst="ellipse">
            <a:avLst/>
          </a:prstGeom>
          <a:solidFill>
            <a:srgbClr val="2686A7"/>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58" name="Rectangle 15"/>
          <p:cNvSpPr>
            <a:spLocks noChangeArrowheads="1"/>
          </p:cNvSpPr>
          <p:nvPr/>
        </p:nvSpPr>
        <p:spPr bwMode="auto">
          <a:xfrm>
            <a:off x="2582427" y="11097061"/>
            <a:ext cx="249587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en-US" altLang="en-US" sz="6000" b="0" i="0" u="none" strike="noStrike" kern="1200" cap="none" spc="0" normalizeH="0" baseline="0" noProof="0">
                <a:ln>
                  <a:noFill/>
                </a:ln>
                <a:solidFill>
                  <a:srgbClr val="272E3A"/>
                </a:solidFill>
                <a:effectLst/>
                <a:uLnTx/>
                <a:uFillTx/>
                <a:latin typeface="Montserrat Light"/>
                <a:ea typeface="+mn-ea"/>
                <a:cs typeface="+mn-cs"/>
              </a:rPr>
              <a:t>35 087</a:t>
            </a: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59" name="Rectangle 16"/>
          <p:cNvSpPr>
            <a:spLocks noChangeArrowheads="1"/>
          </p:cNvSpPr>
          <p:nvPr/>
        </p:nvSpPr>
        <p:spPr bwMode="auto">
          <a:xfrm>
            <a:off x="8468877" y="11097061"/>
            <a:ext cx="245259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en-US" altLang="en-US" sz="6000" b="0" i="0" u="none" strike="noStrike" kern="1200" cap="none" spc="0" normalizeH="0" baseline="0" noProof="0">
                <a:ln>
                  <a:noFill/>
                </a:ln>
                <a:solidFill>
                  <a:srgbClr val="272E3A"/>
                </a:solidFill>
                <a:effectLst/>
                <a:uLnTx/>
                <a:uFillTx/>
                <a:latin typeface="Montserrat Light"/>
                <a:ea typeface="+mn-ea"/>
                <a:cs typeface="+mn-cs"/>
              </a:rPr>
              <a:t>36 758</a:t>
            </a: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60" name="Rectangle 17"/>
          <p:cNvSpPr>
            <a:spLocks noChangeArrowheads="1"/>
          </p:cNvSpPr>
          <p:nvPr/>
        </p:nvSpPr>
        <p:spPr bwMode="auto">
          <a:xfrm>
            <a:off x="13920353" y="11097061"/>
            <a:ext cx="157895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en-US" altLang="en-US" sz="6000" b="0" i="0" u="none" strike="noStrike" kern="1200" cap="none" spc="0" normalizeH="0" baseline="0" noProof="0">
                <a:ln>
                  <a:noFill/>
                </a:ln>
                <a:solidFill>
                  <a:srgbClr val="272E3A"/>
                </a:solidFill>
                <a:effectLst/>
                <a:uLnTx/>
                <a:uFillTx/>
                <a:latin typeface="Montserrat Light"/>
                <a:ea typeface="+mn-ea"/>
                <a:cs typeface="+mn-cs"/>
              </a:rPr>
              <a:t>68 2</a:t>
            </a: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61" name="Rectangle 18"/>
          <p:cNvSpPr>
            <a:spLocks noChangeArrowheads="1"/>
          </p:cNvSpPr>
          <p:nvPr/>
        </p:nvSpPr>
        <p:spPr bwMode="auto">
          <a:xfrm>
            <a:off x="15530077" y="11097061"/>
            <a:ext cx="50334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en-US" altLang="en-US" sz="6000" b="0" i="0" u="none" strike="noStrike" kern="1200" cap="none" spc="0" normalizeH="0" baseline="0" noProof="0">
                <a:ln>
                  <a:noFill/>
                </a:ln>
                <a:solidFill>
                  <a:srgbClr val="272E3A"/>
                </a:solidFill>
                <a:effectLst/>
                <a:uLnTx/>
                <a:uFillTx/>
                <a:latin typeface="Montserrat Light"/>
                <a:ea typeface="+mn-ea"/>
                <a:cs typeface="+mn-cs"/>
              </a:rPr>
              <a:t>4</a:t>
            </a: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62" name="Rectangle 19"/>
          <p:cNvSpPr>
            <a:spLocks noChangeArrowheads="1"/>
          </p:cNvSpPr>
          <p:nvPr/>
        </p:nvSpPr>
        <p:spPr bwMode="auto">
          <a:xfrm>
            <a:off x="15965053" y="11097061"/>
            <a:ext cx="27090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en-US" altLang="en-US" sz="6000" b="0" i="0" u="none" strike="noStrike" kern="1200" cap="none" spc="0" normalizeH="0" baseline="0" noProof="0">
                <a:ln>
                  <a:noFill/>
                </a:ln>
                <a:solidFill>
                  <a:srgbClr val="272E3A"/>
                </a:solidFill>
                <a:effectLst/>
                <a:uLnTx/>
                <a:uFillTx/>
                <a:latin typeface="Montserrat Light"/>
                <a:ea typeface="+mn-ea"/>
                <a:cs typeface="+mn-cs"/>
              </a:rPr>
              <a:t>1</a:t>
            </a: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63" name="Rectangle 20"/>
          <p:cNvSpPr>
            <a:spLocks noChangeArrowheads="1"/>
          </p:cNvSpPr>
          <p:nvPr/>
        </p:nvSpPr>
        <p:spPr bwMode="auto">
          <a:xfrm>
            <a:off x="19314677" y="11097061"/>
            <a:ext cx="239649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en-US" altLang="en-US" sz="6000" b="0" i="0" u="none" strike="noStrike" kern="1200" cap="none" spc="0" normalizeH="0" baseline="0" noProof="0">
                <a:ln>
                  <a:noFill/>
                </a:ln>
                <a:solidFill>
                  <a:srgbClr val="272E3A"/>
                </a:solidFill>
                <a:effectLst/>
                <a:uLnTx/>
                <a:uFillTx/>
                <a:latin typeface="Montserrat Light"/>
                <a:ea typeface="+mn-ea"/>
                <a:cs typeface="+mn-cs"/>
              </a:rPr>
              <a:t>14 799</a:t>
            </a: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64" name="Rectangle 21"/>
          <p:cNvSpPr>
            <a:spLocks noChangeArrowheads="1"/>
          </p:cNvSpPr>
          <p:nvPr/>
        </p:nvSpPr>
        <p:spPr bwMode="auto">
          <a:xfrm>
            <a:off x="2471303" y="5724961"/>
            <a:ext cx="27090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en-US" altLang="en-US" sz="6000" b="0" i="0" u="none" strike="noStrike" kern="1200" cap="none" spc="0" normalizeH="0" baseline="0" noProof="0" dirty="0">
                <a:ln>
                  <a:noFill/>
                </a:ln>
                <a:solidFill>
                  <a:srgbClr val="272E3A"/>
                </a:solidFill>
                <a:effectLst/>
                <a:uLnTx/>
                <a:uFillTx/>
                <a:latin typeface="Montserrat Light"/>
                <a:ea typeface="+mn-ea"/>
                <a:cs typeface="+mn-cs"/>
              </a:rPr>
              <a:t>1</a:t>
            </a:r>
            <a:endParaRPr kumimoji="0" lang="en-US" altLang="en-US" sz="3600" b="0" i="0" u="none" strike="noStrike" kern="1200" cap="none" spc="0" normalizeH="0" baseline="0" noProof="0" dirty="0">
              <a:ln>
                <a:noFill/>
              </a:ln>
              <a:solidFill>
                <a:srgbClr val="272E3A"/>
              </a:solidFill>
              <a:effectLst/>
              <a:uLnTx/>
              <a:uFillTx/>
              <a:latin typeface="Montserrat Light"/>
              <a:ea typeface="+mn-ea"/>
              <a:cs typeface="+mn-cs"/>
            </a:endParaRPr>
          </a:p>
        </p:txBody>
      </p:sp>
      <p:sp>
        <p:nvSpPr>
          <p:cNvPr id="2065" name="Rectangle 22"/>
          <p:cNvSpPr>
            <a:spLocks noChangeArrowheads="1"/>
          </p:cNvSpPr>
          <p:nvPr/>
        </p:nvSpPr>
        <p:spPr bwMode="auto">
          <a:xfrm>
            <a:off x="2760227" y="5724961"/>
            <a:ext cx="50334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en-US" altLang="en-US" sz="6000" b="0" i="0" u="none" strike="noStrike" kern="1200" cap="none" spc="0" normalizeH="0" baseline="0" noProof="0" dirty="0">
                <a:ln>
                  <a:noFill/>
                </a:ln>
                <a:solidFill>
                  <a:srgbClr val="272E3A"/>
                </a:solidFill>
                <a:effectLst/>
                <a:uLnTx/>
                <a:uFillTx/>
                <a:latin typeface="Montserrat Light"/>
                <a:ea typeface="+mn-ea"/>
                <a:cs typeface="+mn-cs"/>
              </a:rPr>
              <a:t>4</a:t>
            </a:r>
            <a:endParaRPr kumimoji="0" lang="en-US" altLang="en-US" sz="3600" b="0" i="0" u="none" strike="noStrike" kern="1200" cap="none" spc="0" normalizeH="0" baseline="0" noProof="0" dirty="0">
              <a:ln>
                <a:noFill/>
              </a:ln>
              <a:solidFill>
                <a:srgbClr val="272E3A"/>
              </a:solidFill>
              <a:effectLst/>
              <a:uLnTx/>
              <a:uFillTx/>
              <a:latin typeface="Montserrat Light"/>
              <a:ea typeface="+mn-ea"/>
              <a:cs typeface="+mn-cs"/>
            </a:endParaRPr>
          </a:p>
        </p:txBody>
      </p:sp>
      <p:sp>
        <p:nvSpPr>
          <p:cNvPr id="2066" name="Rectangle 23"/>
          <p:cNvSpPr>
            <a:spLocks noChangeArrowheads="1"/>
          </p:cNvSpPr>
          <p:nvPr/>
        </p:nvSpPr>
        <p:spPr bwMode="auto">
          <a:xfrm>
            <a:off x="3185677" y="5724961"/>
            <a:ext cx="202299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en-US" altLang="en-US" sz="6000" b="0" i="0" u="none" strike="noStrike" kern="1200" cap="none" spc="0" normalizeH="0" baseline="0" noProof="0" dirty="0">
                <a:ln>
                  <a:noFill/>
                </a:ln>
                <a:solidFill>
                  <a:srgbClr val="272E3A"/>
                </a:solidFill>
                <a:effectLst/>
                <a:uLnTx/>
                <a:uFillTx/>
                <a:latin typeface="Montserrat Light"/>
                <a:ea typeface="+mn-ea"/>
                <a:cs typeface="+mn-cs"/>
              </a:rPr>
              <a:t>7 836</a:t>
            </a:r>
            <a:endParaRPr kumimoji="0" lang="en-US" altLang="en-US" sz="3600" b="0" i="0" u="none" strike="noStrike" kern="1200" cap="none" spc="0" normalizeH="0" baseline="0" noProof="0" dirty="0">
              <a:ln>
                <a:noFill/>
              </a:ln>
              <a:solidFill>
                <a:srgbClr val="272E3A"/>
              </a:solidFill>
              <a:effectLst/>
              <a:uLnTx/>
              <a:uFillTx/>
              <a:latin typeface="Montserrat Light"/>
              <a:ea typeface="+mn-ea"/>
              <a:cs typeface="+mn-cs"/>
            </a:endParaRPr>
          </a:p>
        </p:txBody>
      </p:sp>
      <p:sp>
        <p:nvSpPr>
          <p:cNvPr id="2067" name="Rectangle 24"/>
          <p:cNvSpPr>
            <a:spLocks noChangeArrowheads="1"/>
          </p:cNvSpPr>
          <p:nvPr/>
        </p:nvSpPr>
        <p:spPr bwMode="auto">
          <a:xfrm>
            <a:off x="8297427" y="5724961"/>
            <a:ext cx="283571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en-US" altLang="en-US" sz="6000" b="0" i="0" u="none" strike="noStrike" kern="1200" cap="none" spc="0" normalizeH="0" baseline="0" noProof="0">
                <a:ln>
                  <a:noFill/>
                </a:ln>
                <a:solidFill>
                  <a:srgbClr val="272E3A"/>
                </a:solidFill>
                <a:effectLst/>
                <a:uLnTx/>
                <a:uFillTx/>
                <a:latin typeface="Montserrat Light"/>
                <a:ea typeface="+mn-ea"/>
                <a:cs typeface="+mn-cs"/>
              </a:rPr>
              <a:t>108 327</a:t>
            </a: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68" name="Rectangle 25"/>
          <p:cNvSpPr>
            <a:spLocks noChangeArrowheads="1"/>
          </p:cNvSpPr>
          <p:nvPr/>
        </p:nvSpPr>
        <p:spPr bwMode="auto">
          <a:xfrm>
            <a:off x="13818753" y="5724961"/>
            <a:ext cx="249106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en-US" altLang="en-US" sz="6000" b="0" i="0" u="none" strike="noStrike" kern="1200" cap="none" spc="0" normalizeH="0" baseline="0" noProof="0">
                <a:ln>
                  <a:noFill/>
                </a:ln>
                <a:solidFill>
                  <a:srgbClr val="272E3A"/>
                </a:solidFill>
                <a:effectLst/>
                <a:uLnTx/>
                <a:uFillTx/>
                <a:latin typeface="Montserrat Light"/>
                <a:ea typeface="+mn-ea"/>
                <a:cs typeface="+mn-cs"/>
              </a:rPr>
              <a:t>86 358</a:t>
            </a: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69" name="Rectangle 26"/>
          <p:cNvSpPr>
            <a:spLocks noChangeArrowheads="1"/>
          </p:cNvSpPr>
          <p:nvPr/>
        </p:nvSpPr>
        <p:spPr bwMode="auto">
          <a:xfrm>
            <a:off x="19254353" y="5724961"/>
            <a:ext cx="44723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en-US" altLang="en-US" sz="6000" b="0" i="0" u="none" strike="noStrike" kern="1200" cap="none" spc="0" normalizeH="0" baseline="0" noProof="0">
                <a:ln>
                  <a:noFill/>
                </a:ln>
                <a:solidFill>
                  <a:srgbClr val="272E3A"/>
                </a:solidFill>
                <a:effectLst/>
                <a:uLnTx/>
                <a:uFillTx/>
                <a:latin typeface="Montserrat Light"/>
                <a:ea typeface="+mn-ea"/>
                <a:cs typeface="+mn-cs"/>
              </a:rPr>
              <a:t>7</a:t>
            </a: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70" name="Rectangle 27"/>
          <p:cNvSpPr>
            <a:spLocks noChangeArrowheads="1"/>
          </p:cNvSpPr>
          <p:nvPr/>
        </p:nvSpPr>
        <p:spPr bwMode="auto">
          <a:xfrm>
            <a:off x="19673453" y="5724961"/>
            <a:ext cx="207428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en-US" altLang="en-US" sz="6000" b="0" i="0" u="none" strike="noStrike" kern="1200" cap="none" spc="0" normalizeH="0" baseline="0" noProof="0">
                <a:ln>
                  <a:noFill/>
                </a:ln>
                <a:solidFill>
                  <a:srgbClr val="272E3A"/>
                </a:solidFill>
                <a:effectLst/>
                <a:uLnTx/>
                <a:uFillTx/>
                <a:latin typeface="Montserrat Light"/>
                <a:ea typeface="+mn-ea"/>
                <a:cs typeface="+mn-cs"/>
              </a:rPr>
              <a:t>4 976</a:t>
            </a: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72" name="Freeform 31"/>
          <p:cNvSpPr>
            <a:spLocks noEditPoints="1"/>
          </p:cNvSpPr>
          <p:nvPr/>
        </p:nvSpPr>
        <p:spPr bwMode="auto">
          <a:xfrm>
            <a:off x="9151503" y="9014261"/>
            <a:ext cx="1184274" cy="1092200"/>
          </a:xfrm>
          <a:custGeom>
            <a:avLst/>
            <a:gdLst>
              <a:gd name="T0" fmla="*/ 127800 w 139"/>
              <a:gd name="T1" fmla="*/ 546100 h 128"/>
              <a:gd name="T2" fmla="*/ 12780 w 139"/>
              <a:gd name="T3" fmla="*/ 546100 h 128"/>
              <a:gd name="T4" fmla="*/ 12780 w 139"/>
              <a:gd name="T5" fmla="*/ 174923 h 128"/>
              <a:gd name="T6" fmla="*/ 127800 w 139"/>
              <a:gd name="T7" fmla="*/ 174923 h 128"/>
              <a:gd name="T8" fmla="*/ 127800 w 139"/>
              <a:gd name="T9" fmla="*/ 546100 h 128"/>
              <a:gd name="T10" fmla="*/ 68160 w 139"/>
              <a:gd name="T11" fmla="*/ 127992 h 128"/>
              <a:gd name="T12" fmla="*/ 68160 w 139"/>
              <a:gd name="T13" fmla="*/ 127992 h 128"/>
              <a:gd name="T14" fmla="*/ 0 w 139"/>
              <a:gd name="T15" fmla="*/ 63996 h 128"/>
              <a:gd name="T16" fmla="*/ 68160 w 139"/>
              <a:gd name="T17" fmla="*/ 0 h 128"/>
              <a:gd name="T18" fmla="*/ 136320 w 139"/>
              <a:gd name="T19" fmla="*/ 63996 h 128"/>
              <a:gd name="T20" fmla="*/ 68160 w 139"/>
              <a:gd name="T21" fmla="*/ 127992 h 128"/>
              <a:gd name="T22" fmla="*/ 592138 w 139"/>
              <a:gd name="T23" fmla="*/ 546100 h 128"/>
              <a:gd name="T24" fmla="*/ 460078 w 139"/>
              <a:gd name="T25" fmla="*/ 546100 h 128"/>
              <a:gd name="T26" fmla="*/ 460078 w 139"/>
              <a:gd name="T27" fmla="*/ 354112 h 128"/>
              <a:gd name="T28" fmla="*/ 396179 w 139"/>
              <a:gd name="T29" fmla="*/ 268784 h 128"/>
              <a:gd name="T30" fmla="*/ 332279 w 139"/>
              <a:gd name="T31" fmla="*/ 315714 h 128"/>
              <a:gd name="T32" fmla="*/ 328019 w 139"/>
              <a:gd name="T33" fmla="*/ 345579 h 128"/>
              <a:gd name="T34" fmla="*/ 328019 w 139"/>
              <a:gd name="T35" fmla="*/ 546100 h 128"/>
              <a:gd name="T36" fmla="*/ 200219 w 139"/>
              <a:gd name="T37" fmla="*/ 546100 h 128"/>
              <a:gd name="T38" fmla="*/ 200219 w 139"/>
              <a:gd name="T39" fmla="*/ 174923 h 128"/>
              <a:gd name="T40" fmla="*/ 328019 w 139"/>
              <a:gd name="T41" fmla="*/ 174923 h 128"/>
              <a:gd name="T42" fmla="*/ 328019 w 139"/>
              <a:gd name="T43" fmla="*/ 234652 h 128"/>
              <a:gd name="T44" fmla="*/ 443039 w 139"/>
              <a:gd name="T45" fmla="*/ 170656 h 128"/>
              <a:gd name="T46" fmla="*/ 592138 w 139"/>
              <a:gd name="T47" fmla="*/ 337046 h 128"/>
              <a:gd name="T48" fmla="*/ 592138 w 139"/>
              <a:gd name="T49" fmla="*/ 546100 h 1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39" h="128">
                <a:moveTo>
                  <a:pt x="30" y="128"/>
                </a:moveTo>
                <a:cubicBezTo>
                  <a:pt x="3" y="128"/>
                  <a:pt x="3" y="128"/>
                  <a:pt x="3" y="128"/>
                </a:cubicBezTo>
                <a:cubicBezTo>
                  <a:pt x="3" y="41"/>
                  <a:pt x="3" y="41"/>
                  <a:pt x="3" y="41"/>
                </a:cubicBezTo>
                <a:cubicBezTo>
                  <a:pt x="30" y="41"/>
                  <a:pt x="30" y="41"/>
                  <a:pt x="30" y="41"/>
                </a:cubicBezTo>
                <a:lnTo>
                  <a:pt x="30" y="128"/>
                </a:lnTo>
                <a:close/>
                <a:moveTo>
                  <a:pt x="16" y="30"/>
                </a:moveTo>
                <a:cubicBezTo>
                  <a:pt x="16" y="30"/>
                  <a:pt x="16" y="30"/>
                  <a:pt x="16" y="30"/>
                </a:cubicBezTo>
                <a:cubicBezTo>
                  <a:pt x="6" y="30"/>
                  <a:pt x="0" y="23"/>
                  <a:pt x="0" y="15"/>
                </a:cubicBezTo>
                <a:cubicBezTo>
                  <a:pt x="0" y="6"/>
                  <a:pt x="6" y="0"/>
                  <a:pt x="16" y="0"/>
                </a:cubicBezTo>
                <a:cubicBezTo>
                  <a:pt x="26" y="0"/>
                  <a:pt x="32" y="6"/>
                  <a:pt x="32" y="15"/>
                </a:cubicBezTo>
                <a:cubicBezTo>
                  <a:pt x="32" y="23"/>
                  <a:pt x="26" y="30"/>
                  <a:pt x="16" y="30"/>
                </a:cubicBezTo>
                <a:close/>
                <a:moveTo>
                  <a:pt x="139" y="128"/>
                </a:moveTo>
                <a:cubicBezTo>
                  <a:pt x="108" y="128"/>
                  <a:pt x="108" y="128"/>
                  <a:pt x="108" y="128"/>
                </a:cubicBezTo>
                <a:cubicBezTo>
                  <a:pt x="108" y="83"/>
                  <a:pt x="108" y="83"/>
                  <a:pt x="108" y="83"/>
                </a:cubicBezTo>
                <a:cubicBezTo>
                  <a:pt x="108" y="71"/>
                  <a:pt x="103" y="63"/>
                  <a:pt x="93" y="63"/>
                </a:cubicBezTo>
                <a:cubicBezTo>
                  <a:pt x="85" y="63"/>
                  <a:pt x="80" y="68"/>
                  <a:pt x="78" y="74"/>
                </a:cubicBezTo>
                <a:cubicBezTo>
                  <a:pt x="77" y="76"/>
                  <a:pt x="77" y="78"/>
                  <a:pt x="77" y="81"/>
                </a:cubicBezTo>
                <a:cubicBezTo>
                  <a:pt x="77" y="128"/>
                  <a:pt x="77" y="128"/>
                  <a:pt x="77" y="128"/>
                </a:cubicBezTo>
                <a:cubicBezTo>
                  <a:pt x="47" y="128"/>
                  <a:pt x="47" y="128"/>
                  <a:pt x="47" y="128"/>
                </a:cubicBezTo>
                <a:cubicBezTo>
                  <a:pt x="47" y="128"/>
                  <a:pt x="47" y="48"/>
                  <a:pt x="47" y="41"/>
                </a:cubicBezTo>
                <a:cubicBezTo>
                  <a:pt x="77" y="41"/>
                  <a:pt x="77" y="41"/>
                  <a:pt x="77" y="41"/>
                </a:cubicBezTo>
                <a:cubicBezTo>
                  <a:pt x="77" y="55"/>
                  <a:pt x="77" y="55"/>
                  <a:pt x="77" y="55"/>
                </a:cubicBezTo>
                <a:cubicBezTo>
                  <a:pt x="79" y="49"/>
                  <a:pt x="89" y="40"/>
                  <a:pt x="104" y="40"/>
                </a:cubicBezTo>
                <a:cubicBezTo>
                  <a:pt x="124" y="40"/>
                  <a:pt x="139" y="53"/>
                  <a:pt x="139" y="79"/>
                </a:cubicBezTo>
                <a:lnTo>
                  <a:pt x="13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73" name="Freeform 32"/>
          <p:cNvSpPr>
            <a:spLocks/>
          </p:cNvSpPr>
          <p:nvPr/>
        </p:nvSpPr>
        <p:spPr bwMode="auto">
          <a:xfrm>
            <a:off x="19952853" y="8972987"/>
            <a:ext cx="1047750" cy="1362074"/>
          </a:xfrm>
          <a:custGeom>
            <a:avLst/>
            <a:gdLst>
              <a:gd name="T0" fmla="*/ 276845 w 123"/>
              <a:gd name="T1" fmla="*/ 0 h 160"/>
              <a:gd name="T2" fmla="*/ 0 w 123"/>
              <a:gd name="T3" fmla="*/ 242619 h 160"/>
              <a:gd name="T4" fmla="*/ 76665 w 123"/>
              <a:gd name="T5" fmla="*/ 391596 h 160"/>
              <a:gd name="T6" fmla="*/ 97960 w 123"/>
              <a:gd name="T7" fmla="*/ 383083 h 160"/>
              <a:gd name="T8" fmla="*/ 106479 w 123"/>
              <a:gd name="T9" fmla="*/ 349031 h 160"/>
              <a:gd name="T10" fmla="*/ 97960 w 123"/>
              <a:gd name="T11" fmla="*/ 327749 h 160"/>
              <a:gd name="T12" fmla="*/ 72405 w 123"/>
              <a:gd name="T13" fmla="*/ 251132 h 160"/>
              <a:gd name="T14" fmla="*/ 268326 w 123"/>
              <a:gd name="T15" fmla="*/ 63847 h 160"/>
              <a:gd name="T16" fmla="*/ 430174 w 123"/>
              <a:gd name="T17" fmla="*/ 217081 h 160"/>
              <a:gd name="T18" fmla="*/ 306659 w 123"/>
              <a:gd name="T19" fmla="*/ 421392 h 160"/>
              <a:gd name="T20" fmla="*/ 242771 w 123"/>
              <a:gd name="T21" fmla="*/ 349031 h 160"/>
              <a:gd name="T22" fmla="*/ 276845 w 123"/>
              <a:gd name="T23" fmla="*/ 208568 h 160"/>
              <a:gd name="T24" fmla="*/ 225735 w 123"/>
              <a:gd name="T25" fmla="*/ 148977 h 160"/>
              <a:gd name="T26" fmla="*/ 149070 w 123"/>
              <a:gd name="T27" fmla="*/ 251132 h 160"/>
              <a:gd name="T28" fmla="*/ 161848 w 123"/>
              <a:gd name="T29" fmla="*/ 314980 h 160"/>
              <a:gd name="T30" fmla="*/ 110738 w 123"/>
              <a:gd name="T31" fmla="*/ 527804 h 160"/>
              <a:gd name="T32" fmla="*/ 110738 w 123"/>
              <a:gd name="T33" fmla="*/ 672524 h 160"/>
              <a:gd name="T34" fmla="*/ 119256 w 123"/>
              <a:gd name="T35" fmla="*/ 676781 h 160"/>
              <a:gd name="T36" fmla="*/ 191662 w 123"/>
              <a:gd name="T37" fmla="*/ 549086 h 160"/>
              <a:gd name="T38" fmla="*/ 217216 w 123"/>
              <a:gd name="T39" fmla="*/ 442674 h 160"/>
              <a:gd name="T40" fmla="*/ 315177 w 123"/>
              <a:gd name="T41" fmla="*/ 489495 h 160"/>
              <a:gd name="T42" fmla="*/ 523875 w 123"/>
              <a:gd name="T43" fmla="*/ 221337 h 160"/>
              <a:gd name="T44" fmla="*/ 276845 w 123"/>
              <a:gd name="T45" fmla="*/ 0 h 16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3" h="160">
                <a:moveTo>
                  <a:pt x="65" y="0"/>
                </a:moveTo>
                <a:cubicBezTo>
                  <a:pt x="22" y="0"/>
                  <a:pt x="0" y="31"/>
                  <a:pt x="0" y="57"/>
                </a:cubicBezTo>
                <a:cubicBezTo>
                  <a:pt x="0" y="73"/>
                  <a:pt x="6" y="87"/>
                  <a:pt x="18" y="92"/>
                </a:cubicBezTo>
                <a:cubicBezTo>
                  <a:pt x="20" y="93"/>
                  <a:pt x="22" y="92"/>
                  <a:pt x="23" y="90"/>
                </a:cubicBezTo>
                <a:cubicBezTo>
                  <a:pt x="23" y="88"/>
                  <a:pt x="24" y="84"/>
                  <a:pt x="25" y="82"/>
                </a:cubicBezTo>
                <a:cubicBezTo>
                  <a:pt x="25" y="80"/>
                  <a:pt x="25" y="79"/>
                  <a:pt x="23" y="77"/>
                </a:cubicBezTo>
                <a:cubicBezTo>
                  <a:pt x="20" y="73"/>
                  <a:pt x="17" y="67"/>
                  <a:pt x="17" y="59"/>
                </a:cubicBezTo>
                <a:cubicBezTo>
                  <a:pt x="17" y="36"/>
                  <a:pt x="35" y="15"/>
                  <a:pt x="63" y="15"/>
                </a:cubicBezTo>
                <a:cubicBezTo>
                  <a:pt x="87" y="15"/>
                  <a:pt x="101" y="30"/>
                  <a:pt x="101" y="51"/>
                </a:cubicBezTo>
                <a:cubicBezTo>
                  <a:pt x="101" y="77"/>
                  <a:pt x="89" y="99"/>
                  <a:pt x="72" y="99"/>
                </a:cubicBezTo>
                <a:cubicBezTo>
                  <a:pt x="62" y="99"/>
                  <a:pt x="55" y="91"/>
                  <a:pt x="57" y="82"/>
                </a:cubicBezTo>
                <a:cubicBezTo>
                  <a:pt x="60" y="70"/>
                  <a:pt x="65" y="57"/>
                  <a:pt x="65" y="49"/>
                </a:cubicBezTo>
                <a:cubicBezTo>
                  <a:pt x="65" y="42"/>
                  <a:pt x="61" y="35"/>
                  <a:pt x="53" y="35"/>
                </a:cubicBezTo>
                <a:cubicBezTo>
                  <a:pt x="43" y="35"/>
                  <a:pt x="35" y="45"/>
                  <a:pt x="35" y="59"/>
                </a:cubicBezTo>
                <a:cubicBezTo>
                  <a:pt x="35" y="68"/>
                  <a:pt x="38" y="74"/>
                  <a:pt x="38" y="74"/>
                </a:cubicBezTo>
                <a:cubicBezTo>
                  <a:pt x="38" y="74"/>
                  <a:pt x="28" y="116"/>
                  <a:pt x="26" y="124"/>
                </a:cubicBezTo>
                <a:cubicBezTo>
                  <a:pt x="23" y="138"/>
                  <a:pt x="26" y="157"/>
                  <a:pt x="26" y="158"/>
                </a:cubicBezTo>
                <a:cubicBezTo>
                  <a:pt x="26" y="160"/>
                  <a:pt x="28" y="160"/>
                  <a:pt x="28" y="159"/>
                </a:cubicBezTo>
                <a:cubicBezTo>
                  <a:pt x="29" y="158"/>
                  <a:pt x="41" y="143"/>
                  <a:pt x="45" y="129"/>
                </a:cubicBezTo>
                <a:cubicBezTo>
                  <a:pt x="46" y="125"/>
                  <a:pt x="51" y="104"/>
                  <a:pt x="51" y="104"/>
                </a:cubicBezTo>
                <a:cubicBezTo>
                  <a:pt x="54" y="110"/>
                  <a:pt x="64" y="115"/>
                  <a:pt x="74" y="115"/>
                </a:cubicBezTo>
                <a:cubicBezTo>
                  <a:pt x="103" y="115"/>
                  <a:pt x="123" y="88"/>
                  <a:pt x="123" y="52"/>
                </a:cubicBezTo>
                <a:cubicBezTo>
                  <a:pt x="123" y="25"/>
                  <a:pt x="100" y="0"/>
                  <a:pt x="6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74" name="Freeform 33"/>
          <p:cNvSpPr>
            <a:spLocks noEditPoints="1"/>
          </p:cNvSpPr>
          <p:nvPr/>
        </p:nvSpPr>
        <p:spPr bwMode="auto">
          <a:xfrm>
            <a:off x="14390253" y="3804087"/>
            <a:ext cx="1406524" cy="946150"/>
          </a:xfrm>
          <a:custGeom>
            <a:avLst/>
            <a:gdLst>
              <a:gd name="T0" fmla="*/ 699001 w 165"/>
              <a:gd name="T1" fmla="*/ 106548 h 111"/>
              <a:gd name="T2" fmla="*/ 596708 w 165"/>
              <a:gd name="T3" fmla="*/ 4262 h 111"/>
              <a:gd name="T4" fmla="*/ 362287 w 165"/>
              <a:gd name="T5" fmla="*/ 0 h 111"/>
              <a:gd name="T6" fmla="*/ 349500 w 165"/>
              <a:gd name="T7" fmla="*/ 0 h 111"/>
              <a:gd name="T8" fmla="*/ 336714 w 165"/>
              <a:gd name="T9" fmla="*/ 0 h 111"/>
              <a:gd name="T10" fmla="*/ 106555 w 165"/>
              <a:gd name="T11" fmla="*/ 4262 h 111"/>
              <a:gd name="T12" fmla="*/ 4262 w 165"/>
              <a:gd name="T13" fmla="*/ 106548 h 111"/>
              <a:gd name="T14" fmla="*/ 0 w 165"/>
              <a:gd name="T15" fmla="*/ 238668 h 111"/>
              <a:gd name="T16" fmla="*/ 4262 w 165"/>
              <a:gd name="T17" fmla="*/ 370789 h 111"/>
              <a:gd name="T18" fmla="*/ 106555 w 165"/>
              <a:gd name="T19" fmla="*/ 468813 h 111"/>
              <a:gd name="T20" fmla="*/ 349500 w 165"/>
              <a:gd name="T21" fmla="*/ 473075 h 111"/>
              <a:gd name="T22" fmla="*/ 596708 w 165"/>
              <a:gd name="T23" fmla="*/ 468813 h 111"/>
              <a:gd name="T24" fmla="*/ 699001 w 165"/>
              <a:gd name="T25" fmla="*/ 370789 h 111"/>
              <a:gd name="T26" fmla="*/ 703263 w 165"/>
              <a:gd name="T27" fmla="*/ 238668 h 111"/>
              <a:gd name="T28" fmla="*/ 699001 w 165"/>
              <a:gd name="T29" fmla="*/ 106548 h 111"/>
              <a:gd name="T30" fmla="*/ 481629 w 165"/>
              <a:gd name="T31" fmla="*/ 259978 h 111"/>
              <a:gd name="T32" fmla="*/ 285567 w 165"/>
              <a:gd name="T33" fmla="*/ 370789 h 111"/>
              <a:gd name="T34" fmla="*/ 247208 w 165"/>
              <a:gd name="T35" fmla="*/ 349479 h 111"/>
              <a:gd name="T36" fmla="*/ 247208 w 165"/>
              <a:gd name="T37" fmla="*/ 123596 h 111"/>
              <a:gd name="T38" fmla="*/ 285567 w 165"/>
              <a:gd name="T39" fmla="*/ 102286 h 111"/>
              <a:gd name="T40" fmla="*/ 477366 w 165"/>
              <a:gd name="T41" fmla="*/ 217359 h 111"/>
              <a:gd name="T42" fmla="*/ 481629 w 165"/>
              <a:gd name="T43" fmla="*/ 259978 h 1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5" h="111">
                <a:moveTo>
                  <a:pt x="164" y="25"/>
                </a:moveTo>
                <a:cubicBezTo>
                  <a:pt x="164" y="12"/>
                  <a:pt x="153" y="1"/>
                  <a:pt x="140" y="1"/>
                </a:cubicBezTo>
                <a:cubicBezTo>
                  <a:pt x="122" y="0"/>
                  <a:pt x="104" y="0"/>
                  <a:pt x="85" y="0"/>
                </a:cubicBezTo>
                <a:cubicBezTo>
                  <a:pt x="84" y="0"/>
                  <a:pt x="83" y="0"/>
                  <a:pt x="82" y="0"/>
                </a:cubicBezTo>
                <a:cubicBezTo>
                  <a:pt x="81" y="0"/>
                  <a:pt x="80" y="0"/>
                  <a:pt x="79" y="0"/>
                </a:cubicBezTo>
                <a:cubicBezTo>
                  <a:pt x="61" y="0"/>
                  <a:pt x="43" y="0"/>
                  <a:pt x="25" y="1"/>
                </a:cubicBezTo>
                <a:cubicBezTo>
                  <a:pt x="12" y="1"/>
                  <a:pt x="1" y="12"/>
                  <a:pt x="1" y="25"/>
                </a:cubicBezTo>
                <a:cubicBezTo>
                  <a:pt x="0" y="35"/>
                  <a:pt x="0" y="45"/>
                  <a:pt x="0" y="56"/>
                </a:cubicBezTo>
                <a:cubicBezTo>
                  <a:pt x="0" y="66"/>
                  <a:pt x="0" y="76"/>
                  <a:pt x="1" y="87"/>
                </a:cubicBezTo>
                <a:cubicBezTo>
                  <a:pt x="1" y="100"/>
                  <a:pt x="12" y="110"/>
                  <a:pt x="25" y="110"/>
                </a:cubicBezTo>
                <a:cubicBezTo>
                  <a:pt x="43" y="111"/>
                  <a:pt x="63" y="111"/>
                  <a:pt x="82" y="111"/>
                </a:cubicBezTo>
                <a:cubicBezTo>
                  <a:pt x="102" y="111"/>
                  <a:pt x="121" y="111"/>
                  <a:pt x="140" y="110"/>
                </a:cubicBezTo>
                <a:cubicBezTo>
                  <a:pt x="153" y="110"/>
                  <a:pt x="164" y="100"/>
                  <a:pt x="164" y="87"/>
                </a:cubicBezTo>
                <a:cubicBezTo>
                  <a:pt x="165" y="76"/>
                  <a:pt x="165" y="66"/>
                  <a:pt x="165" y="56"/>
                </a:cubicBezTo>
                <a:cubicBezTo>
                  <a:pt x="165" y="45"/>
                  <a:pt x="165" y="35"/>
                  <a:pt x="164" y="25"/>
                </a:cubicBezTo>
                <a:close/>
                <a:moveTo>
                  <a:pt x="113" y="61"/>
                </a:moveTo>
                <a:cubicBezTo>
                  <a:pt x="67" y="87"/>
                  <a:pt x="67" y="87"/>
                  <a:pt x="67" y="87"/>
                </a:cubicBezTo>
                <a:cubicBezTo>
                  <a:pt x="62" y="90"/>
                  <a:pt x="58" y="87"/>
                  <a:pt x="58" y="82"/>
                </a:cubicBezTo>
                <a:cubicBezTo>
                  <a:pt x="58" y="29"/>
                  <a:pt x="58" y="29"/>
                  <a:pt x="58" y="29"/>
                </a:cubicBezTo>
                <a:cubicBezTo>
                  <a:pt x="58" y="24"/>
                  <a:pt x="62" y="22"/>
                  <a:pt x="67" y="24"/>
                </a:cubicBezTo>
                <a:cubicBezTo>
                  <a:pt x="112" y="51"/>
                  <a:pt x="112" y="51"/>
                  <a:pt x="112" y="51"/>
                </a:cubicBezTo>
                <a:cubicBezTo>
                  <a:pt x="117" y="53"/>
                  <a:pt x="117" y="58"/>
                  <a:pt x="113"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75" name="Freeform 34"/>
          <p:cNvSpPr>
            <a:spLocks noEditPoints="1"/>
          </p:cNvSpPr>
          <p:nvPr/>
        </p:nvSpPr>
        <p:spPr bwMode="auto">
          <a:xfrm>
            <a:off x="19851253" y="3667561"/>
            <a:ext cx="1250950" cy="1219200"/>
          </a:xfrm>
          <a:custGeom>
            <a:avLst/>
            <a:gdLst>
              <a:gd name="T0" fmla="*/ 510592 w 147"/>
              <a:gd name="T1" fmla="*/ 0 h 143"/>
              <a:gd name="T2" fmla="*/ 114883 w 147"/>
              <a:gd name="T3" fmla="*/ 0 h 143"/>
              <a:gd name="T4" fmla="*/ 0 w 147"/>
              <a:gd name="T5" fmla="*/ 110836 h 143"/>
              <a:gd name="T6" fmla="*/ 0 w 147"/>
              <a:gd name="T7" fmla="*/ 498764 h 143"/>
              <a:gd name="T8" fmla="*/ 114883 w 147"/>
              <a:gd name="T9" fmla="*/ 609600 h 143"/>
              <a:gd name="T10" fmla="*/ 510592 w 147"/>
              <a:gd name="T11" fmla="*/ 609600 h 143"/>
              <a:gd name="T12" fmla="*/ 625475 w 147"/>
              <a:gd name="T13" fmla="*/ 498764 h 143"/>
              <a:gd name="T14" fmla="*/ 625475 w 147"/>
              <a:gd name="T15" fmla="*/ 110836 h 143"/>
              <a:gd name="T16" fmla="*/ 510592 w 147"/>
              <a:gd name="T17" fmla="*/ 0 h 143"/>
              <a:gd name="T18" fmla="*/ 438258 w 147"/>
              <a:gd name="T19" fmla="*/ 85259 h 143"/>
              <a:gd name="T20" fmla="*/ 463788 w 147"/>
              <a:gd name="T21" fmla="*/ 59681 h 143"/>
              <a:gd name="T22" fmla="*/ 536121 w 147"/>
              <a:gd name="T23" fmla="*/ 59681 h 143"/>
              <a:gd name="T24" fmla="*/ 561651 w 147"/>
              <a:gd name="T25" fmla="*/ 80996 h 143"/>
              <a:gd name="T26" fmla="*/ 561651 w 147"/>
              <a:gd name="T27" fmla="*/ 85259 h 143"/>
              <a:gd name="T28" fmla="*/ 561651 w 147"/>
              <a:gd name="T29" fmla="*/ 157729 h 143"/>
              <a:gd name="T30" fmla="*/ 544631 w 147"/>
              <a:gd name="T31" fmla="*/ 179043 h 143"/>
              <a:gd name="T32" fmla="*/ 536121 w 147"/>
              <a:gd name="T33" fmla="*/ 179043 h 143"/>
              <a:gd name="T34" fmla="*/ 502082 w 147"/>
              <a:gd name="T35" fmla="*/ 179043 h 143"/>
              <a:gd name="T36" fmla="*/ 463788 w 147"/>
              <a:gd name="T37" fmla="*/ 183306 h 143"/>
              <a:gd name="T38" fmla="*/ 438258 w 147"/>
              <a:gd name="T39" fmla="*/ 161992 h 143"/>
              <a:gd name="T40" fmla="*/ 438258 w 147"/>
              <a:gd name="T41" fmla="*/ 157729 h 143"/>
              <a:gd name="T42" fmla="*/ 438258 w 147"/>
              <a:gd name="T43" fmla="*/ 85259 h 143"/>
              <a:gd name="T44" fmla="*/ 310610 w 147"/>
              <a:gd name="T45" fmla="*/ 179043 h 143"/>
              <a:gd name="T46" fmla="*/ 438258 w 147"/>
              <a:gd name="T47" fmla="*/ 302669 h 143"/>
              <a:gd name="T48" fmla="*/ 310610 w 147"/>
              <a:gd name="T49" fmla="*/ 422031 h 143"/>
              <a:gd name="T50" fmla="*/ 187217 w 147"/>
              <a:gd name="T51" fmla="*/ 302669 h 143"/>
              <a:gd name="T52" fmla="*/ 310610 w 147"/>
              <a:gd name="T53" fmla="*/ 179043 h 143"/>
              <a:gd name="T54" fmla="*/ 561651 w 147"/>
              <a:gd name="T55" fmla="*/ 255776 h 143"/>
              <a:gd name="T56" fmla="*/ 561651 w 147"/>
              <a:gd name="T57" fmla="*/ 468923 h 143"/>
              <a:gd name="T58" fmla="*/ 561651 w 147"/>
              <a:gd name="T59" fmla="*/ 515815 h 143"/>
              <a:gd name="T60" fmla="*/ 544631 w 147"/>
              <a:gd name="T61" fmla="*/ 537130 h 143"/>
              <a:gd name="T62" fmla="*/ 536121 w 147"/>
              <a:gd name="T63" fmla="*/ 541393 h 143"/>
              <a:gd name="T64" fmla="*/ 319120 w 147"/>
              <a:gd name="T65" fmla="*/ 541393 h 143"/>
              <a:gd name="T66" fmla="*/ 89354 w 147"/>
              <a:gd name="T67" fmla="*/ 541393 h 143"/>
              <a:gd name="T68" fmla="*/ 76589 w 147"/>
              <a:gd name="T69" fmla="*/ 537130 h 143"/>
              <a:gd name="T70" fmla="*/ 59569 w 147"/>
              <a:gd name="T71" fmla="*/ 515815 h 143"/>
              <a:gd name="T72" fmla="*/ 59569 w 147"/>
              <a:gd name="T73" fmla="*/ 515815 h 143"/>
              <a:gd name="T74" fmla="*/ 59569 w 147"/>
              <a:gd name="T75" fmla="*/ 255776 h 143"/>
              <a:gd name="T76" fmla="*/ 59569 w 147"/>
              <a:gd name="T77" fmla="*/ 251513 h 143"/>
              <a:gd name="T78" fmla="*/ 119138 w 147"/>
              <a:gd name="T79" fmla="*/ 251513 h 143"/>
              <a:gd name="T80" fmla="*/ 136158 w 147"/>
              <a:gd name="T81" fmla="*/ 396453 h 143"/>
              <a:gd name="T82" fmla="*/ 217002 w 147"/>
              <a:gd name="T83" fmla="*/ 468923 h 143"/>
              <a:gd name="T84" fmla="*/ 323375 w 147"/>
              <a:gd name="T85" fmla="*/ 490238 h 143"/>
              <a:gd name="T86" fmla="*/ 472297 w 147"/>
              <a:gd name="T87" fmla="*/ 413505 h 143"/>
              <a:gd name="T88" fmla="*/ 506337 w 147"/>
              <a:gd name="T89" fmla="*/ 251513 h 143"/>
              <a:gd name="T90" fmla="*/ 561651 w 147"/>
              <a:gd name="T91" fmla="*/ 251513 h 143"/>
              <a:gd name="T92" fmla="*/ 561651 w 147"/>
              <a:gd name="T93" fmla="*/ 255776 h 1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47" h="143">
                <a:moveTo>
                  <a:pt x="120" y="0"/>
                </a:moveTo>
                <a:cubicBezTo>
                  <a:pt x="27" y="0"/>
                  <a:pt x="27" y="0"/>
                  <a:pt x="27" y="0"/>
                </a:cubicBezTo>
                <a:cubicBezTo>
                  <a:pt x="12" y="0"/>
                  <a:pt x="0" y="12"/>
                  <a:pt x="0" y="26"/>
                </a:cubicBezTo>
                <a:cubicBezTo>
                  <a:pt x="0" y="117"/>
                  <a:pt x="0" y="117"/>
                  <a:pt x="0" y="117"/>
                </a:cubicBezTo>
                <a:cubicBezTo>
                  <a:pt x="0" y="131"/>
                  <a:pt x="12" y="143"/>
                  <a:pt x="27" y="143"/>
                </a:cubicBezTo>
                <a:cubicBezTo>
                  <a:pt x="120" y="143"/>
                  <a:pt x="120" y="143"/>
                  <a:pt x="120" y="143"/>
                </a:cubicBezTo>
                <a:cubicBezTo>
                  <a:pt x="135" y="143"/>
                  <a:pt x="147" y="131"/>
                  <a:pt x="147" y="117"/>
                </a:cubicBezTo>
                <a:cubicBezTo>
                  <a:pt x="147" y="26"/>
                  <a:pt x="147" y="26"/>
                  <a:pt x="147" y="26"/>
                </a:cubicBezTo>
                <a:cubicBezTo>
                  <a:pt x="147" y="12"/>
                  <a:pt x="135" y="0"/>
                  <a:pt x="120" y="0"/>
                </a:cubicBezTo>
                <a:close/>
                <a:moveTo>
                  <a:pt x="103" y="20"/>
                </a:moveTo>
                <a:cubicBezTo>
                  <a:pt x="103" y="17"/>
                  <a:pt x="106" y="14"/>
                  <a:pt x="109" y="14"/>
                </a:cubicBezTo>
                <a:cubicBezTo>
                  <a:pt x="115" y="14"/>
                  <a:pt x="121" y="14"/>
                  <a:pt x="126" y="14"/>
                </a:cubicBezTo>
                <a:cubicBezTo>
                  <a:pt x="129" y="14"/>
                  <a:pt x="132" y="16"/>
                  <a:pt x="132" y="19"/>
                </a:cubicBezTo>
                <a:cubicBezTo>
                  <a:pt x="132" y="19"/>
                  <a:pt x="132" y="20"/>
                  <a:pt x="132" y="20"/>
                </a:cubicBezTo>
                <a:cubicBezTo>
                  <a:pt x="132" y="26"/>
                  <a:pt x="132" y="31"/>
                  <a:pt x="132" y="37"/>
                </a:cubicBezTo>
                <a:cubicBezTo>
                  <a:pt x="132" y="40"/>
                  <a:pt x="130" y="42"/>
                  <a:pt x="128" y="42"/>
                </a:cubicBezTo>
                <a:cubicBezTo>
                  <a:pt x="127" y="42"/>
                  <a:pt x="127" y="42"/>
                  <a:pt x="126" y="42"/>
                </a:cubicBezTo>
                <a:cubicBezTo>
                  <a:pt x="123" y="42"/>
                  <a:pt x="121" y="42"/>
                  <a:pt x="118" y="42"/>
                </a:cubicBezTo>
                <a:cubicBezTo>
                  <a:pt x="115" y="42"/>
                  <a:pt x="112" y="42"/>
                  <a:pt x="109" y="43"/>
                </a:cubicBezTo>
                <a:cubicBezTo>
                  <a:pt x="106" y="43"/>
                  <a:pt x="103" y="41"/>
                  <a:pt x="103" y="38"/>
                </a:cubicBezTo>
                <a:cubicBezTo>
                  <a:pt x="103" y="37"/>
                  <a:pt x="103" y="37"/>
                  <a:pt x="103" y="37"/>
                </a:cubicBezTo>
                <a:cubicBezTo>
                  <a:pt x="103" y="31"/>
                  <a:pt x="103" y="26"/>
                  <a:pt x="103" y="20"/>
                </a:cubicBezTo>
                <a:close/>
                <a:moveTo>
                  <a:pt x="73" y="42"/>
                </a:moveTo>
                <a:cubicBezTo>
                  <a:pt x="90" y="42"/>
                  <a:pt x="103" y="55"/>
                  <a:pt x="103" y="71"/>
                </a:cubicBezTo>
                <a:cubicBezTo>
                  <a:pt x="103" y="86"/>
                  <a:pt x="90" y="99"/>
                  <a:pt x="73" y="99"/>
                </a:cubicBezTo>
                <a:cubicBezTo>
                  <a:pt x="57" y="99"/>
                  <a:pt x="44" y="86"/>
                  <a:pt x="44" y="71"/>
                </a:cubicBezTo>
                <a:cubicBezTo>
                  <a:pt x="44" y="55"/>
                  <a:pt x="57" y="43"/>
                  <a:pt x="73" y="42"/>
                </a:cubicBezTo>
                <a:close/>
                <a:moveTo>
                  <a:pt x="132" y="60"/>
                </a:moveTo>
                <a:cubicBezTo>
                  <a:pt x="132" y="77"/>
                  <a:pt x="132" y="93"/>
                  <a:pt x="132" y="110"/>
                </a:cubicBezTo>
                <a:cubicBezTo>
                  <a:pt x="132" y="114"/>
                  <a:pt x="132" y="117"/>
                  <a:pt x="132" y="121"/>
                </a:cubicBezTo>
                <a:cubicBezTo>
                  <a:pt x="132" y="124"/>
                  <a:pt x="131" y="126"/>
                  <a:pt x="128" y="126"/>
                </a:cubicBezTo>
                <a:cubicBezTo>
                  <a:pt x="127" y="127"/>
                  <a:pt x="127" y="127"/>
                  <a:pt x="126" y="127"/>
                </a:cubicBezTo>
                <a:cubicBezTo>
                  <a:pt x="109" y="127"/>
                  <a:pt x="92" y="127"/>
                  <a:pt x="75" y="127"/>
                </a:cubicBezTo>
                <a:cubicBezTo>
                  <a:pt x="57" y="127"/>
                  <a:pt x="39" y="127"/>
                  <a:pt x="21" y="127"/>
                </a:cubicBezTo>
                <a:cubicBezTo>
                  <a:pt x="20" y="127"/>
                  <a:pt x="19" y="127"/>
                  <a:pt x="18" y="126"/>
                </a:cubicBezTo>
                <a:cubicBezTo>
                  <a:pt x="16" y="126"/>
                  <a:pt x="15" y="124"/>
                  <a:pt x="14" y="121"/>
                </a:cubicBezTo>
                <a:cubicBezTo>
                  <a:pt x="14" y="121"/>
                  <a:pt x="14" y="121"/>
                  <a:pt x="14" y="121"/>
                </a:cubicBezTo>
                <a:cubicBezTo>
                  <a:pt x="14" y="100"/>
                  <a:pt x="14" y="80"/>
                  <a:pt x="14" y="60"/>
                </a:cubicBezTo>
                <a:cubicBezTo>
                  <a:pt x="14" y="60"/>
                  <a:pt x="14" y="60"/>
                  <a:pt x="14" y="59"/>
                </a:cubicBezTo>
                <a:cubicBezTo>
                  <a:pt x="19" y="59"/>
                  <a:pt x="23" y="59"/>
                  <a:pt x="28" y="59"/>
                </a:cubicBezTo>
                <a:cubicBezTo>
                  <a:pt x="25" y="71"/>
                  <a:pt x="26" y="82"/>
                  <a:pt x="32" y="93"/>
                </a:cubicBezTo>
                <a:cubicBezTo>
                  <a:pt x="37" y="100"/>
                  <a:pt x="43" y="106"/>
                  <a:pt x="51" y="110"/>
                </a:cubicBezTo>
                <a:cubicBezTo>
                  <a:pt x="58" y="114"/>
                  <a:pt x="67" y="116"/>
                  <a:pt x="76" y="115"/>
                </a:cubicBezTo>
                <a:cubicBezTo>
                  <a:pt x="91" y="115"/>
                  <a:pt x="102" y="108"/>
                  <a:pt x="111" y="97"/>
                </a:cubicBezTo>
                <a:cubicBezTo>
                  <a:pt x="120" y="86"/>
                  <a:pt x="123" y="73"/>
                  <a:pt x="119" y="59"/>
                </a:cubicBezTo>
                <a:cubicBezTo>
                  <a:pt x="124" y="59"/>
                  <a:pt x="128" y="59"/>
                  <a:pt x="132" y="59"/>
                </a:cubicBezTo>
                <a:cubicBezTo>
                  <a:pt x="132" y="60"/>
                  <a:pt x="132" y="60"/>
                  <a:pt x="132"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76" name="Freeform 35"/>
          <p:cNvSpPr>
            <a:spLocks/>
          </p:cNvSpPr>
          <p:nvPr/>
        </p:nvSpPr>
        <p:spPr bwMode="auto">
          <a:xfrm>
            <a:off x="9065777" y="3794561"/>
            <a:ext cx="1346200" cy="1092200"/>
          </a:xfrm>
          <a:custGeom>
            <a:avLst/>
            <a:gdLst>
              <a:gd name="T0" fmla="*/ 673100 w 158"/>
              <a:gd name="T1" fmla="*/ 63996 h 128"/>
              <a:gd name="T2" fmla="*/ 596418 w 158"/>
              <a:gd name="T3" fmla="*/ 85328 h 128"/>
              <a:gd name="T4" fmla="*/ 656059 w 158"/>
              <a:gd name="T5" fmla="*/ 8533 h 128"/>
              <a:gd name="T6" fmla="*/ 566597 w 158"/>
              <a:gd name="T7" fmla="*/ 42664 h 128"/>
              <a:gd name="T8" fmla="*/ 468614 w 158"/>
              <a:gd name="T9" fmla="*/ 0 h 128"/>
              <a:gd name="T10" fmla="*/ 328030 w 158"/>
              <a:gd name="T11" fmla="*/ 136525 h 128"/>
              <a:gd name="T12" fmla="*/ 332290 w 158"/>
              <a:gd name="T13" fmla="*/ 166390 h 128"/>
              <a:gd name="T14" fmla="*/ 46861 w 158"/>
              <a:gd name="T15" fmla="*/ 25598 h 128"/>
              <a:gd name="T16" fmla="*/ 29821 w 158"/>
              <a:gd name="T17" fmla="*/ 93861 h 128"/>
              <a:gd name="T18" fmla="*/ 89463 w 158"/>
              <a:gd name="T19" fmla="*/ 209054 h 128"/>
              <a:gd name="T20" fmla="*/ 29821 w 158"/>
              <a:gd name="T21" fmla="*/ 191988 h 128"/>
              <a:gd name="T22" fmla="*/ 29821 w 158"/>
              <a:gd name="T23" fmla="*/ 191988 h 128"/>
              <a:gd name="T24" fmla="*/ 140584 w 158"/>
              <a:gd name="T25" fmla="*/ 328513 h 128"/>
              <a:gd name="T26" fmla="*/ 102243 w 158"/>
              <a:gd name="T27" fmla="*/ 332780 h 128"/>
              <a:gd name="T28" fmla="*/ 76682 w 158"/>
              <a:gd name="T29" fmla="*/ 328513 h 128"/>
              <a:gd name="T30" fmla="*/ 204486 w 158"/>
              <a:gd name="T31" fmla="*/ 426641 h 128"/>
              <a:gd name="T32" fmla="*/ 34081 w 158"/>
              <a:gd name="T33" fmla="*/ 486370 h 128"/>
              <a:gd name="T34" fmla="*/ 0 w 158"/>
              <a:gd name="T35" fmla="*/ 482104 h 128"/>
              <a:gd name="T36" fmla="*/ 213006 w 158"/>
              <a:gd name="T37" fmla="*/ 546100 h 128"/>
              <a:gd name="T38" fmla="*/ 604938 w 158"/>
              <a:gd name="T39" fmla="*/ 153591 h 128"/>
              <a:gd name="T40" fmla="*/ 604938 w 158"/>
              <a:gd name="T41" fmla="*/ 136525 h 128"/>
              <a:gd name="T42" fmla="*/ 673100 w 158"/>
              <a:gd name="T43" fmla="*/ 63996 h 12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58" h="128">
                <a:moveTo>
                  <a:pt x="158" y="15"/>
                </a:moveTo>
                <a:cubicBezTo>
                  <a:pt x="152" y="17"/>
                  <a:pt x="146" y="19"/>
                  <a:pt x="140" y="20"/>
                </a:cubicBezTo>
                <a:cubicBezTo>
                  <a:pt x="146" y="16"/>
                  <a:pt x="151" y="10"/>
                  <a:pt x="154" y="2"/>
                </a:cubicBezTo>
                <a:cubicBezTo>
                  <a:pt x="148" y="6"/>
                  <a:pt x="141" y="8"/>
                  <a:pt x="133" y="10"/>
                </a:cubicBezTo>
                <a:cubicBezTo>
                  <a:pt x="127" y="4"/>
                  <a:pt x="119" y="0"/>
                  <a:pt x="110" y="0"/>
                </a:cubicBezTo>
                <a:cubicBezTo>
                  <a:pt x="92" y="0"/>
                  <a:pt x="77" y="14"/>
                  <a:pt x="77" y="32"/>
                </a:cubicBezTo>
                <a:cubicBezTo>
                  <a:pt x="77" y="35"/>
                  <a:pt x="77" y="37"/>
                  <a:pt x="78" y="39"/>
                </a:cubicBezTo>
                <a:cubicBezTo>
                  <a:pt x="51" y="38"/>
                  <a:pt x="27" y="25"/>
                  <a:pt x="11" y="6"/>
                </a:cubicBezTo>
                <a:cubicBezTo>
                  <a:pt x="9" y="10"/>
                  <a:pt x="7" y="16"/>
                  <a:pt x="7" y="22"/>
                </a:cubicBezTo>
                <a:cubicBezTo>
                  <a:pt x="7" y="33"/>
                  <a:pt x="13" y="43"/>
                  <a:pt x="21" y="49"/>
                </a:cubicBezTo>
                <a:cubicBezTo>
                  <a:pt x="16" y="49"/>
                  <a:pt x="11" y="47"/>
                  <a:pt x="7" y="45"/>
                </a:cubicBezTo>
                <a:cubicBezTo>
                  <a:pt x="7" y="45"/>
                  <a:pt x="7" y="45"/>
                  <a:pt x="7" y="45"/>
                </a:cubicBezTo>
                <a:cubicBezTo>
                  <a:pt x="7" y="61"/>
                  <a:pt x="18" y="74"/>
                  <a:pt x="33" y="77"/>
                </a:cubicBezTo>
                <a:cubicBezTo>
                  <a:pt x="30" y="78"/>
                  <a:pt x="27" y="78"/>
                  <a:pt x="24" y="78"/>
                </a:cubicBezTo>
                <a:cubicBezTo>
                  <a:pt x="22" y="78"/>
                  <a:pt x="20" y="78"/>
                  <a:pt x="18" y="77"/>
                </a:cubicBezTo>
                <a:cubicBezTo>
                  <a:pt x="22" y="90"/>
                  <a:pt x="34" y="100"/>
                  <a:pt x="48" y="100"/>
                </a:cubicBezTo>
                <a:cubicBezTo>
                  <a:pt x="37" y="109"/>
                  <a:pt x="23" y="114"/>
                  <a:pt x="8" y="114"/>
                </a:cubicBezTo>
                <a:cubicBezTo>
                  <a:pt x="5" y="114"/>
                  <a:pt x="3" y="114"/>
                  <a:pt x="0" y="113"/>
                </a:cubicBezTo>
                <a:cubicBezTo>
                  <a:pt x="15" y="123"/>
                  <a:pt x="32" y="128"/>
                  <a:pt x="50" y="128"/>
                </a:cubicBezTo>
                <a:cubicBezTo>
                  <a:pt x="109" y="128"/>
                  <a:pt x="142" y="79"/>
                  <a:pt x="142" y="36"/>
                </a:cubicBezTo>
                <a:cubicBezTo>
                  <a:pt x="142" y="34"/>
                  <a:pt x="142" y="33"/>
                  <a:pt x="142" y="32"/>
                </a:cubicBezTo>
                <a:cubicBezTo>
                  <a:pt x="148" y="27"/>
                  <a:pt x="154" y="21"/>
                  <a:pt x="158"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77" name="Freeform 36"/>
          <p:cNvSpPr>
            <a:spLocks/>
          </p:cNvSpPr>
          <p:nvPr/>
        </p:nvSpPr>
        <p:spPr bwMode="auto">
          <a:xfrm>
            <a:off x="3509527" y="3581837"/>
            <a:ext cx="663576" cy="1390650"/>
          </a:xfrm>
          <a:custGeom>
            <a:avLst/>
            <a:gdLst>
              <a:gd name="T0" fmla="*/ 72313 w 78"/>
              <a:gd name="T1" fmla="*/ 140771 h 163"/>
              <a:gd name="T2" fmla="*/ 72313 w 78"/>
              <a:gd name="T3" fmla="*/ 238885 h 163"/>
              <a:gd name="T4" fmla="*/ 0 w 78"/>
              <a:gd name="T5" fmla="*/ 238885 h 163"/>
              <a:gd name="T6" fmla="*/ 0 w 78"/>
              <a:gd name="T7" fmla="*/ 362593 h 163"/>
              <a:gd name="T8" fmla="*/ 72313 w 78"/>
              <a:gd name="T9" fmla="*/ 362593 h 163"/>
              <a:gd name="T10" fmla="*/ 72313 w 78"/>
              <a:gd name="T11" fmla="*/ 695325 h 163"/>
              <a:gd name="T12" fmla="*/ 221192 w 78"/>
              <a:gd name="T13" fmla="*/ 695325 h 163"/>
              <a:gd name="T14" fmla="*/ 221192 w 78"/>
              <a:gd name="T15" fmla="*/ 362593 h 163"/>
              <a:gd name="T16" fmla="*/ 319027 w 78"/>
              <a:gd name="T17" fmla="*/ 362593 h 163"/>
              <a:gd name="T18" fmla="*/ 331788 w 78"/>
              <a:gd name="T19" fmla="*/ 238885 h 163"/>
              <a:gd name="T20" fmla="*/ 221192 w 78"/>
              <a:gd name="T21" fmla="*/ 238885 h 163"/>
              <a:gd name="T22" fmla="*/ 221192 w 78"/>
              <a:gd name="T23" fmla="*/ 157835 h 163"/>
              <a:gd name="T24" fmla="*/ 255222 w 78"/>
              <a:gd name="T25" fmla="*/ 127974 h 163"/>
              <a:gd name="T26" fmla="*/ 331788 w 78"/>
              <a:gd name="T27" fmla="*/ 127974 h 163"/>
              <a:gd name="T28" fmla="*/ 331788 w 78"/>
              <a:gd name="T29" fmla="*/ 0 h 163"/>
              <a:gd name="T30" fmla="*/ 225446 w 78"/>
              <a:gd name="T31" fmla="*/ 0 h 163"/>
              <a:gd name="T32" fmla="*/ 72313 w 78"/>
              <a:gd name="T33" fmla="*/ 140771 h 1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8" h="163">
                <a:moveTo>
                  <a:pt x="17" y="33"/>
                </a:moveTo>
                <a:cubicBezTo>
                  <a:pt x="17" y="37"/>
                  <a:pt x="17" y="56"/>
                  <a:pt x="17" y="56"/>
                </a:cubicBezTo>
                <a:cubicBezTo>
                  <a:pt x="0" y="56"/>
                  <a:pt x="0" y="56"/>
                  <a:pt x="0" y="56"/>
                </a:cubicBezTo>
                <a:cubicBezTo>
                  <a:pt x="0" y="85"/>
                  <a:pt x="0" y="85"/>
                  <a:pt x="0" y="85"/>
                </a:cubicBezTo>
                <a:cubicBezTo>
                  <a:pt x="17" y="85"/>
                  <a:pt x="17" y="85"/>
                  <a:pt x="17" y="85"/>
                </a:cubicBezTo>
                <a:cubicBezTo>
                  <a:pt x="17" y="163"/>
                  <a:pt x="17" y="163"/>
                  <a:pt x="17" y="163"/>
                </a:cubicBezTo>
                <a:cubicBezTo>
                  <a:pt x="52" y="163"/>
                  <a:pt x="52" y="163"/>
                  <a:pt x="52" y="163"/>
                </a:cubicBezTo>
                <a:cubicBezTo>
                  <a:pt x="52" y="85"/>
                  <a:pt x="52" y="85"/>
                  <a:pt x="52" y="85"/>
                </a:cubicBezTo>
                <a:cubicBezTo>
                  <a:pt x="75" y="85"/>
                  <a:pt x="75" y="85"/>
                  <a:pt x="75" y="85"/>
                </a:cubicBezTo>
                <a:cubicBezTo>
                  <a:pt x="75" y="85"/>
                  <a:pt x="77" y="71"/>
                  <a:pt x="78" y="56"/>
                </a:cubicBezTo>
                <a:cubicBezTo>
                  <a:pt x="75" y="56"/>
                  <a:pt x="52" y="56"/>
                  <a:pt x="52" y="56"/>
                </a:cubicBezTo>
                <a:cubicBezTo>
                  <a:pt x="52" y="56"/>
                  <a:pt x="52" y="39"/>
                  <a:pt x="52" y="37"/>
                </a:cubicBezTo>
                <a:cubicBezTo>
                  <a:pt x="52" y="34"/>
                  <a:pt x="56" y="30"/>
                  <a:pt x="60" y="30"/>
                </a:cubicBezTo>
                <a:cubicBezTo>
                  <a:pt x="63" y="30"/>
                  <a:pt x="71" y="30"/>
                  <a:pt x="78" y="30"/>
                </a:cubicBezTo>
                <a:cubicBezTo>
                  <a:pt x="78" y="26"/>
                  <a:pt x="78" y="12"/>
                  <a:pt x="78" y="0"/>
                </a:cubicBezTo>
                <a:cubicBezTo>
                  <a:pt x="69" y="0"/>
                  <a:pt x="58" y="0"/>
                  <a:pt x="53" y="0"/>
                </a:cubicBezTo>
                <a:cubicBezTo>
                  <a:pt x="16" y="0"/>
                  <a:pt x="17" y="29"/>
                  <a:pt x="17"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78" name="Freeform 37"/>
          <p:cNvSpPr>
            <a:spLocks noEditPoints="1"/>
          </p:cNvSpPr>
          <p:nvPr/>
        </p:nvSpPr>
        <p:spPr bwMode="auto">
          <a:xfrm>
            <a:off x="14663303" y="9014261"/>
            <a:ext cx="1089024" cy="1092200"/>
          </a:xfrm>
          <a:custGeom>
            <a:avLst/>
            <a:gdLst>
              <a:gd name="T0" fmla="*/ 123366 w 128"/>
              <a:gd name="T1" fmla="*/ 422374 h 128"/>
              <a:gd name="T2" fmla="*/ 144636 w 128"/>
              <a:gd name="T3" fmla="*/ 473571 h 128"/>
              <a:gd name="T4" fmla="*/ 123366 w 128"/>
              <a:gd name="T5" fmla="*/ 520502 h 128"/>
              <a:gd name="T6" fmla="*/ 123366 w 128"/>
              <a:gd name="T7" fmla="*/ 520502 h 128"/>
              <a:gd name="T8" fmla="*/ 72318 w 128"/>
              <a:gd name="T9" fmla="*/ 541834 h 128"/>
              <a:gd name="T10" fmla="*/ 21270 w 128"/>
              <a:gd name="T11" fmla="*/ 520502 h 128"/>
              <a:gd name="T12" fmla="*/ 0 w 128"/>
              <a:gd name="T13" fmla="*/ 473571 h 128"/>
              <a:gd name="T14" fmla="*/ 21270 w 128"/>
              <a:gd name="T15" fmla="*/ 422374 h 128"/>
              <a:gd name="T16" fmla="*/ 21270 w 128"/>
              <a:gd name="T17" fmla="*/ 422374 h 128"/>
              <a:gd name="T18" fmla="*/ 72318 w 128"/>
              <a:gd name="T19" fmla="*/ 401042 h 128"/>
              <a:gd name="T20" fmla="*/ 123366 w 128"/>
              <a:gd name="T21" fmla="*/ 422374 h 128"/>
              <a:gd name="T22" fmla="*/ 123366 w 128"/>
              <a:gd name="T23" fmla="*/ 422374 h 128"/>
              <a:gd name="T24" fmla="*/ 123366 w 128"/>
              <a:gd name="T25" fmla="*/ 422374 h 128"/>
              <a:gd name="T26" fmla="*/ 123366 w 128"/>
              <a:gd name="T27" fmla="*/ 422374 h 128"/>
              <a:gd name="T28" fmla="*/ 21270 w 128"/>
              <a:gd name="T29" fmla="*/ 520502 h 128"/>
              <a:gd name="T30" fmla="*/ 21270 w 128"/>
              <a:gd name="T31" fmla="*/ 520502 h 128"/>
              <a:gd name="T32" fmla="*/ 21270 w 128"/>
              <a:gd name="T33" fmla="*/ 520502 h 128"/>
              <a:gd name="T34" fmla="*/ 0 w 128"/>
              <a:gd name="T35" fmla="*/ 183455 h 128"/>
              <a:gd name="T36" fmla="*/ 0 w 128"/>
              <a:gd name="T37" fmla="*/ 290116 h 128"/>
              <a:gd name="T38" fmla="*/ 182922 w 128"/>
              <a:gd name="T39" fmla="*/ 362645 h 128"/>
              <a:gd name="T40" fmla="*/ 255240 w 128"/>
              <a:gd name="T41" fmla="*/ 541834 h 128"/>
              <a:gd name="T42" fmla="*/ 255240 w 128"/>
              <a:gd name="T43" fmla="*/ 541834 h 128"/>
              <a:gd name="T44" fmla="*/ 255240 w 128"/>
              <a:gd name="T45" fmla="*/ 546100 h 128"/>
              <a:gd name="T46" fmla="*/ 357337 w 128"/>
              <a:gd name="T47" fmla="*/ 546100 h 128"/>
              <a:gd name="T48" fmla="*/ 255240 w 128"/>
              <a:gd name="T49" fmla="*/ 290116 h 128"/>
              <a:gd name="T50" fmla="*/ 0 w 128"/>
              <a:gd name="T51" fmla="*/ 183455 h 128"/>
              <a:gd name="T52" fmla="*/ 0 w 128"/>
              <a:gd name="T53" fmla="*/ 0 h 128"/>
              <a:gd name="T54" fmla="*/ 0 w 128"/>
              <a:gd name="T55" fmla="*/ 102394 h 128"/>
              <a:gd name="T56" fmla="*/ 438163 w 128"/>
              <a:gd name="T57" fmla="*/ 546100 h 128"/>
              <a:gd name="T58" fmla="*/ 544513 w 128"/>
              <a:gd name="T59" fmla="*/ 546100 h 128"/>
              <a:gd name="T60" fmla="*/ 382861 w 128"/>
              <a:gd name="T61" fmla="*/ 157857 h 128"/>
              <a:gd name="T62" fmla="*/ 0 w 128"/>
              <a:gd name="T63" fmla="*/ 0 h 1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8" h="128">
                <a:moveTo>
                  <a:pt x="29" y="99"/>
                </a:moveTo>
                <a:cubicBezTo>
                  <a:pt x="32" y="102"/>
                  <a:pt x="34" y="106"/>
                  <a:pt x="34" y="111"/>
                </a:cubicBezTo>
                <a:cubicBezTo>
                  <a:pt x="34" y="115"/>
                  <a:pt x="32" y="119"/>
                  <a:pt x="29" y="122"/>
                </a:cubicBezTo>
                <a:cubicBezTo>
                  <a:pt x="29" y="122"/>
                  <a:pt x="29" y="122"/>
                  <a:pt x="29" y="122"/>
                </a:cubicBezTo>
                <a:cubicBezTo>
                  <a:pt x="26" y="125"/>
                  <a:pt x="22" y="127"/>
                  <a:pt x="17" y="127"/>
                </a:cubicBezTo>
                <a:cubicBezTo>
                  <a:pt x="13" y="127"/>
                  <a:pt x="8" y="125"/>
                  <a:pt x="5" y="122"/>
                </a:cubicBezTo>
                <a:cubicBezTo>
                  <a:pt x="2" y="119"/>
                  <a:pt x="0" y="115"/>
                  <a:pt x="0" y="111"/>
                </a:cubicBezTo>
                <a:cubicBezTo>
                  <a:pt x="0" y="106"/>
                  <a:pt x="2" y="102"/>
                  <a:pt x="5" y="99"/>
                </a:cubicBezTo>
                <a:cubicBezTo>
                  <a:pt x="5" y="99"/>
                  <a:pt x="5" y="99"/>
                  <a:pt x="5" y="99"/>
                </a:cubicBezTo>
                <a:cubicBezTo>
                  <a:pt x="8" y="96"/>
                  <a:pt x="13" y="94"/>
                  <a:pt x="17" y="94"/>
                </a:cubicBezTo>
                <a:cubicBezTo>
                  <a:pt x="22" y="94"/>
                  <a:pt x="26" y="96"/>
                  <a:pt x="29" y="99"/>
                </a:cubicBezTo>
                <a:close/>
                <a:moveTo>
                  <a:pt x="29" y="99"/>
                </a:moveTo>
                <a:cubicBezTo>
                  <a:pt x="29" y="99"/>
                  <a:pt x="29" y="99"/>
                  <a:pt x="29" y="99"/>
                </a:cubicBezTo>
                <a:cubicBezTo>
                  <a:pt x="29" y="99"/>
                  <a:pt x="29" y="99"/>
                  <a:pt x="29" y="99"/>
                </a:cubicBezTo>
                <a:close/>
                <a:moveTo>
                  <a:pt x="5" y="122"/>
                </a:moveTo>
                <a:cubicBezTo>
                  <a:pt x="5" y="122"/>
                  <a:pt x="5" y="122"/>
                  <a:pt x="5" y="122"/>
                </a:cubicBezTo>
                <a:cubicBezTo>
                  <a:pt x="5" y="122"/>
                  <a:pt x="5" y="122"/>
                  <a:pt x="5" y="122"/>
                </a:cubicBezTo>
                <a:close/>
                <a:moveTo>
                  <a:pt x="0" y="43"/>
                </a:moveTo>
                <a:cubicBezTo>
                  <a:pt x="0" y="68"/>
                  <a:pt x="0" y="68"/>
                  <a:pt x="0" y="68"/>
                </a:cubicBezTo>
                <a:cubicBezTo>
                  <a:pt x="16" y="68"/>
                  <a:pt x="31" y="74"/>
                  <a:pt x="43" y="85"/>
                </a:cubicBezTo>
                <a:cubicBezTo>
                  <a:pt x="54" y="96"/>
                  <a:pt x="60" y="112"/>
                  <a:pt x="60" y="127"/>
                </a:cubicBezTo>
                <a:cubicBezTo>
                  <a:pt x="60" y="127"/>
                  <a:pt x="60" y="127"/>
                  <a:pt x="60" y="127"/>
                </a:cubicBezTo>
                <a:cubicBezTo>
                  <a:pt x="60" y="128"/>
                  <a:pt x="60" y="128"/>
                  <a:pt x="60" y="128"/>
                </a:cubicBezTo>
                <a:cubicBezTo>
                  <a:pt x="84" y="128"/>
                  <a:pt x="84" y="128"/>
                  <a:pt x="84" y="128"/>
                </a:cubicBezTo>
                <a:cubicBezTo>
                  <a:pt x="84" y="104"/>
                  <a:pt x="75" y="83"/>
                  <a:pt x="60" y="68"/>
                </a:cubicBezTo>
                <a:cubicBezTo>
                  <a:pt x="45" y="53"/>
                  <a:pt x="24" y="43"/>
                  <a:pt x="0" y="43"/>
                </a:cubicBezTo>
                <a:close/>
                <a:moveTo>
                  <a:pt x="0" y="0"/>
                </a:moveTo>
                <a:cubicBezTo>
                  <a:pt x="0" y="24"/>
                  <a:pt x="0" y="24"/>
                  <a:pt x="0" y="24"/>
                </a:cubicBezTo>
                <a:cubicBezTo>
                  <a:pt x="57" y="24"/>
                  <a:pt x="103" y="71"/>
                  <a:pt x="103" y="128"/>
                </a:cubicBezTo>
                <a:cubicBezTo>
                  <a:pt x="128" y="128"/>
                  <a:pt x="128" y="128"/>
                  <a:pt x="128" y="128"/>
                </a:cubicBezTo>
                <a:cubicBezTo>
                  <a:pt x="128" y="92"/>
                  <a:pt x="114" y="61"/>
                  <a:pt x="90" y="37"/>
                </a:cubicBezTo>
                <a:cubicBezTo>
                  <a:pt x="67" y="14"/>
                  <a:pt x="36"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79" name="Freeform 38"/>
          <p:cNvSpPr>
            <a:spLocks noEditPoints="1"/>
          </p:cNvSpPr>
          <p:nvPr/>
        </p:nvSpPr>
        <p:spPr bwMode="auto">
          <a:xfrm>
            <a:off x="3220603" y="9074587"/>
            <a:ext cx="1381124" cy="1311274"/>
          </a:xfrm>
          <a:custGeom>
            <a:avLst/>
            <a:gdLst>
              <a:gd name="T0" fmla="*/ 690563 w 162"/>
              <a:gd name="T1" fmla="*/ 153266 h 154"/>
              <a:gd name="T2" fmla="*/ 583995 w 162"/>
              <a:gd name="T3" fmla="*/ 259700 h 154"/>
              <a:gd name="T4" fmla="*/ 537105 w 162"/>
              <a:gd name="T5" fmla="*/ 153266 h 154"/>
              <a:gd name="T6" fmla="*/ 430536 w 162"/>
              <a:gd name="T7" fmla="*/ 106435 h 154"/>
              <a:gd name="T8" fmla="*/ 537105 w 162"/>
              <a:gd name="T9" fmla="*/ 0 h 154"/>
              <a:gd name="T10" fmla="*/ 583995 w 162"/>
              <a:gd name="T11" fmla="*/ 106435 h 154"/>
              <a:gd name="T12" fmla="*/ 404960 w 162"/>
              <a:gd name="T13" fmla="*/ 451283 h 154"/>
              <a:gd name="T14" fmla="*/ 396434 w 162"/>
              <a:gd name="T15" fmla="*/ 553460 h 154"/>
              <a:gd name="T16" fmla="*/ 281340 w 162"/>
              <a:gd name="T17" fmla="*/ 642865 h 154"/>
              <a:gd name="T18" fmla="*/ 102306 w 162"/>
              <a:gd name="T19" fmla="*/ 647122 h 154"/>
              <a:gd name="T20" fmla="*/ 8525 w 162"/>
              <a:gd name="T21" fmla="*/ 579004 h 154"/>
              <a:gd name="T22" fmla="*/ 12788 w 162"/>
              <a:gd name="T23" fmla="*/ 481084 h 154"/>
              <a:gd name="T24" fmla="*/ 106568 w 162"/>
              <a:gd name="T25" fmla="*/ 408709 h 154"/>
              <a:gd name="T26" fmla="*/ 196086 w 162"/>
              <a:gd name="T27" fmla="*/ 391679 h 154"/>
              <a:gd name="T28" fmla="*/ 213137 w 162"/>
              <a:gd name="T29" fmla="*/ 361878 h 154"/>
              <a:gd name="T30" fmla="*/ 204611 w 162"/>
              <a:gd name="T31" fmla="*/ 310789 h 154"/>
              <a:gd name="T32" fmla="*/ 200349 w 162"/>
              <a:gd name="T33" fmla="*/ 298017 h 154"/>
              <a:gd name="T34" fmla="*/ 123619 w 162"/>
              <a:gd name="T35" fmla="*/ 285245 h 154"/>
              <a:gd name="T36" fmla="*/ 51153 w 162"/>
              <a:gd name="T37" fmla="*/ 212869 h 154"/>
              <a:gd name="T38" fmla="*/ 55416 w 162"/>
              <a:gd name="T39" fmla="*/ 102177 h 154"/>
              <a:gd name="T40" fmla="*/ 174772 w 162"/>
              <a:gd name="T41" fmla="*/ 8515 h 154"/>
              <a:gd name="T42" fmla="*/ 430536 w 162"/>
              <a:gd name="T43" fmla="*/ 0 h 154"/>
              <a:gd name="T44" fmla="*/ 319705 w 162"/>
              <a:gd name="T45" fmla="*/ 29802 h 154"/>
              <a:gd name="T46" fmla="*/ 358070 w 162"/>
              <a:gd name="T47" fmla="*/ 68118 h 154"/>
              <a:gd name="T48" fmla="*/ 379383 w 162"/>
              <a:gd name="T49" fmla="*/ 144751 h 154"/>
              <a:gd name="T50" fmla="*/ 358070 w 162"/>
              <a:gd name="T51" fmla="*/ 221384 h 154"/>
              <a:gd name="T52" fmla="*/ 306917 w 162"/>
              <a:gd name="T53" fmla="*/ 268215 h 154"/>
              <a:gd name="T54" fmla="*/ 285603 w 162"/>
              <a:gd name="T55" fmla="*/ 310789 h 154"/>
              <a:gd name="T56" fmla="*/ 306917 w 162"/>
              <a:gd name="T57" fmla="*/ 349105 h 154"/>
              <a:gd name="T58" fmla="*/ 366595 w 162"/>
              <a:gd name="T59" fmla="*/ 395937 h 154"/>
              <a:gd name="T60" fmla="*/ 404960 w 162"/>
              <a:gd name="T61" fmla="*/ 451283 h 154"/>
              <a:gd name="T62" fmla="*/ 285603 w 162"/>
              <a:gd name="T63" fmla="*/ 251186 h 154"/>
              <a:gd name="T64" fmla="*/ 306917 w 162"/>
              <a:gd name="T65" fmla="*/ 187325 h 154"/>
              <a:gd name="T66" fmla="*/ 277078 w 162"/>
              <a:gd name="T67" fmla="*/ 85148 h 154"/>
              <a:gd name="T68" fmla="*/ 196086 w 162"/>
              <a:gd name="T69" fmla="*/ 25544 h 154"/>
              <a:gd name="T70" fmla="*/ 136408 w 162"/>
              <a:gd name="T71" fmla="*/ 55346 h 154"/>
              <a:gd name="T72" fmla="*/ 119357 w 162"/>
              <a:gd name="T73" fmla="*/ 119207 h 154"/>
              <a:gd name="T74" fmla="*/ 144933 w 162"/>
              <a:gd name="T75" fmla="*/ 217127 h 154"/>
              <a:gd name="T76" fmla="*/ 225925 w 162"/>
              <a:gd name="T77" fmla="*/ 272473 h 154"/>
              <a:gd name="T78" fmla="*/ 353807 w 162"/>
              <a:gd name="T79" fmla="*/ 527916 h 154"/>
              <a:gd name="T80" fmla="*/ 332493 w 162"/>
              <a:gd name="T81" fmla="*/ 472570 h 154"/>
              <a:gd name="T82" fmla="*/ 260027 w 162"/>
              <a:gd name="T83" fmla="*/ 412966 h 154"/>
              <a:gd name="T84" fmla="*/ 238713 w 162"/>
              <a:gd name="T85" fmla="*/ 412966 h 154"/>
              <a:gd name="T86" fmla="*/ 204611 w 162"/>
              <a:gd name="T87" fmla="*/ 412966 h 154"/>
              <a:gd name="T88" fmla="*/ 149196 w 162"/>
              <a:gd name="T89" fmla="*/ 425738 h 154"/>
              <a:gd name="T90" fmla="*/ 106568 w 162"/>
              <a:gd name="T91" fmla="*/ 451283 h 154"/>
              <a:gd name="T92" fmla="*/ 76729 w 162"/>
              <a:gd name="T93" fmla="*/ 515143 h 154"/>
              <a:gd name="T94" fmla="*/ 225925 w 162"/>
              <a:gd name="T95" fmla="*/ 617321 h 154"/>
              <a:gd name="T96" fmla="*/ 353807 w 162"/>
              <a:gd name="T97" fmla="*/ 527916 h 15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62" h="154">
                <a:moveTo>
                  <a:pt x="162" y="25"/>
                </a:moveTo>
                <a:cubicBezTo>
                  <a:pt x="162" y="36"/>
                  <a:pt x="162" y="36"/>
                  <a:pt x="162" y="36"/>
                </a:cubicBezTo>
                <a:cubicBezTo>
                  <a:pt x="137" y="36"/>
                  <a:pt x="137" y="36"/>
                  <a:pt x="137" y="36"/>
                </a:cubicBezTo>
                <a:cubicBezTo>
                  <a:pt x="137" y="61"/>
                  <a:pt x="137" y="61"/>
                  <a:pt x="137" y="61"/>
                </a:cubicBezTo>
                <a:cubicBezTo>
                  <a:pt x="126" y="61"/>
                  <a:pt x="126" y="61"/>
                  <a:pt x="126" y="61"/>
                </a:cubicBezTo>
                <a:cubicBezTo>
                  <a:pt x="126" y="36"/>
                  <a:pt x="126" y="36"/>
                  <a:pt x="126" y="36"/>
                </a:cubicBezTo>
                <a:cubicBezTo>
                  <a:pt x="101" y="36"/>
                  <a:pt x="101" y="36"/>
                  <a:pt x="101" y="36"/>
                </a:cubicBezTo>
                <a:cubicBezTo>
                  <a:pt x="101" y="25"/>
                  <a:pt x="101" y="25"/>
                  <a:pt x="101" y="25"/>
                </a:cubicBezTo>
                <a:cubicBezTo>
                  <a:pt x="126" y="25"/>
                  <a:pt x="126" y="25"/>
                  <a:pt x="126" y="25"/>
                </a:cubicBezTo>
                <a:cubicBezTo>
                  <a:pt x="126" y="0"/>
                  <a:pt x="126" y="0"/>
                  <a:pt x="126" y="0"/>
                </a:cubicBezTo>
                <a:cubicBezTo>
                  <a:pt x="137" y="0"/>
                  <a:pt x="137" y="0"/>
                  <a:pt x="137" y="0"/>
                </a:cubicBezTo>
                <a:cubicBezTo>
                  <a:pt x="137" y="25"/>
                  <a:pt x="137" y="25"/>
                  <a:pt x="137" y="25"/>
                </a:cubicBezTo>
                <a:lnTo>
                  <a:pt x="162" y="25"/>
                </a:lnTo>
                <a:close/>
                <a:moveTo>
                  <a:pt x="95" y="106"/>
                </a:moveTo>
                <a:cubicBezTo>
                  <a:pt x="96" y="109"/>
                  <a:pt x="96" y="112"/>
                  <a:pt x="96" y="116"/>
                </a:cubicBezTo>
                <a:cubicBezTo>
                  <a:pt x="96" y="120"/>
                  <a:pt x="95" y="125"/>
                  <a:pt x="93" y="130"/>
                </a:cubicBezTo>
                <a:cubicBezTo>
                  <a:pt x="91" y="134"/>
                  <a:pt x="87" y="138"/>
                  <a:pt x="83" y="142"/>
                </a:cubicBezTo>
                <a:cubicBezTo>
                  <a:pt x="78" y="146"/>
                  <a:pt x="73" y="148"/>
                  <a:pt x="66" y="151"/>
                </a:cubicBezTo>
                <a:cubicBezTo>
                  <a:pt x="59" y="153"/>
                  <a:pt x="52" y="154"/>
                  <a:pt x="43" y="154"/>
                </a:cubicBezTo>
                <a:cubicBezTo>
                  <a:pt x="36" y="154"/>
                  <a:pt x="30" y="153"/>
                  <a:pt x="24" y="152"/>
                </a:cubicBezTo>
                <a:cubicBezTo>
                  <a:pt x="19" y="150"/>
                  <a:pt x="14" y="148"/>
                  <a:pt x="10" y="145"/>
                </a:cubicBezTo>
                <a:cubicBezTo>
                  <a:pt x="7" y="142"/>
                  <a:pt x="4" y="139"/>
                  <a:pt x="2" y="136"/>
                </a:cubicBezTo>
                <a:cubicBezTo>
                  <a:pt x="1" y="132"/>
                  <a:pt x="0" y="129"/>
                  <a:pt x="0" y="125"/>
                </a:cubicBezTo>
                <a:cubicBezTo>
                  <a:pt x="0" y="121"/>
                  <a:pt x="1" y="117"/>
                  <a:pt x="3" y="113"/>
                </a:cubicBezTo>
                <a:cubicBezTo>
                  <a:pt x="5" y="108"/>
                  <a:pt x="9" y="104"/>
                  <a:pt x="15" y="100"/>
                </a:cubicBezTo>
                <a:cubicBezTo>
                  <a:pt x="18" y="98"/>
                  <a:pt x="22" y="97"/>
                  <a:pt x="25" y="96"/>
                </a:cubicBezTo>
                <a:cubicBezTo>
                  <a:pt x="29" y="95"/>
                  <a:pt x="32" y="94"/>
                  <a:pt x="36" y="93"/>
                </a:cubicBezTo>
                <a:cubicBezTo>
                  <a:pt x="39" y="92"/>
                  <a:pt x="43" y="92"/>
                  <a:pt x="46" y="92"/>
                </a:cubicBezTo>
                <a:cubicBezTo>
                  <a:pt x="49" y="91"/>
                  <a:pt x="52" y="91"/>
                  <a:pt x="54" y="91"/>
                </a:cubicBezTo>
                <a:cubicBezTo>
                  <a:pt x="52" y="89"/>
                  <a:pt x="51" y="87"/>
                  <a:pt x="50" y="85"/>
                </a:cubicBezTo>
                <a:cubicBezTo>
                  <a:pt x="48" y="83"/>
                  <a:pt x="48" y="80"/>
                  <a:pt x="48" y="77"/>
                </a:cubicBezTo>
                <a:cubicBezTo>
                  <a:pt x="48" y="76"/>
                  <a:pt x="48" y="74"/>
                  <a:pt x="48" y="73"/>
                </a:cubicBezTo>
                <a:cubicBezTo>
                  <a:pt x="49" y="72"/>
                  <a:pt x="49" y="71"/>
                  <a:pt x="50" y="69"/>
                </a:cubicBezTo>
                <a:cubicBezTo>
                  <a:pt x="49" y="70"/>
                  <a:pt x="48" y="70"/>
                  <a:pt x="47" y="70"/>
                </a:cubicBezTo>
                <a:cubicBezTo>
                  <a:pt x="46" y="70"/>
                  <a:pt x="44" y="70"/>
                  <a:pt x="43" y="70"/>
                </a:cubicBezTo>
                <a:cubicBezTo>
                  <a:pt x="38" y="70"/>
                  <a:pt x="33" y="69"/>
                  <a:pt x="29" y="67"/>
                </a:cubicBezTo>
                <a:cubicBezTo>
                  <a:pt x="25" y="65"/>
                  <a:pt x="21" y="63"/>
                  <a:pt x="19" y="60"/>
                </a:cubicBezTo>
                <a:cubicBezTo>
                  <a:pt x="16" y="57"/>
                  <a:pt x="14" y="54"/>
                  <a:pt x="12" y="50"/>
                </a:cubicBezTo>
                <a:cubicBezTo>
                  <a:pt x="11" y="46"/>
                  <a:pt x="10" y="42"/>
                  <a:pt x="10" y="38"/>
                </a:cubicBezTo>
                <a:cubicBezTo>
                  <a:pt x="10" y="33"/>
                  <a:pt x="11" y="29"/>
                  <a:pt x="13" y="24"/>
                </a:cubicBezTo>
                <a:cubicBezTo>
                  <a:pt x="15" y="19"/>
                  <a:pt x="18" y="15"/>
                  <a:pt x="23" y="11"/>
                </a:cubicBezTo>
                <a:cubicBezTo>
                  <a:pt x="29" y="6"/>
                  <a:pt x="35" y="3"/>
                  <a:pt x="41" y="2"/>
                </a:cubicBezTo>
                <a:cubicBezTo>
                  <a:pt x="47" y="1"/>
                  <a:pt x="53" y="0"/>
                  <a:pt x="59" y="0"/>
                </a:cubicBezTo>
                <a:cubicBezTo>
                  <a:pt x="101" y="0"/>
                  <a:pt x="101" y="0"/>
                  <a:pt x="101" y="0"/>
                </a:cubicBezTo>
                <a:cubicBezTo>
                  <a:pt x="88" y="7"/>
                  <a:pt x="88" y="7"/>
                  <a:pt x="88" y="7"/>
                </a:cubicBezTo>
                <a:cubicBezTo>
                  <a:pt x="75" y="7"/>
                  <a:pt x="75" y="7"/>
                  <a:pt x="75" y="7"/>
                </a:cubicBezTo>
                <a:cubicBezTo>
                  <a:pt x="76" y="8"/>
                  <a:pt x="78" y="9"/>
                  <a:pt x="79" y="11"/>
                </a:cubicBezTo>
                <a:cubicBezTo>
                  <a:pt x="81" y="12"/>
                  <a:pt x="83" y="14"/>
                  <a:pt x="84" y="16"/>
                </a:cubicBezTo>
                <a:cubicBezTo>
                  <a:pt x="85" y="19"/>
                  <a:pt x="87" y="21"/>
                  <a:pt x="88" y="24"/>
                </a:cubicBezTo>
                <a:cubicBezTo>
                  <a:pt x="89" y="27"/>
                  <a:pt x="89" y="31"/>
                  <a:pt x="89" y="34"/>
                </a:cubicBezTo>
                <a:cubicBezTo>
                  <a:pt x="89" y="38"/>
                  <a:pt x="89" y="41"/>
                  <a:pt x="88" y="44"/>
                </a:cubicBezTo>
                <a:cubicBezTo>
                  <a:pt x="87" y="47"/>
                  <a:pt x="86" y="50"/>
                  <a:pt x="84" y="52"/>
                </a:cubicBezTo>
                <a:cubicBezTo>
                  <a:pt x="83" y="54"/>
                  <a:pt x="81" y="56"/>
                  <a:pt x="79" y="58"/>
                </a:cubicBezTo>
                <a:cubicBezTo>
                  <a:pt x="77" y="60"/>
                  <a:pt x="75" y="61"/>
                  <a:pt x="72" y="63"/>
                </a:cubicBezTo>
                <a:cubicBezTo>
                  <a:pt x="71" y="64"/>
                  <a:pt x="70" y="66"/>
                  <a:pt x="69" y="67"/>
                </a:cubicBezTo>
                <a:cubicBezTo>
                  <a:pt x="67" y="69"/>
                  <a:pt x="67" y="71"/>
                  <a:pt x="67" y="73"/>
                </a:cubicBezTo>
                <a:cubicBezTo>
                  <a:pt x="67" y="75"/>
                  <a:pt x="67" y="77"/>
                  <a:pt x="69" y="78"/>
                </a:cubicBezTo>
                <a:cubicBezTo>
                  <a:pt x="70" y="80"/>
                  <a:pt x="71" y="81"/>
                  <a:pt x="72" y="82"/>
                </a:cubicBezTo>
                <a:cubicBezTo>
                  <a:pt x="79" y="87"/>
                  <a:pt x="79" y="87"/>
                  <a:pt x="79" y="87"/>
                </a:cubicBezTo>
                <a:cubicBezTo>
                  <a:pt x="82" y="89"/>
                  <a:pt x="84" y="91"/>
                  <a:pt x="86" y="93"/>
                </a:cubicBezTo>
                <a:cubicBezTo>
                  <a:pt x="88" y="95"/>
                  <a:pt x="90" y="97"/>
                  <a:pt x="91" y="99"/>
                </a:cubicBezTo>
                <a:cubicBezTo>
                  <a:pt x="93" y="101"/>
                  <a:pt x="94" y="104"/>
                  <a:pt x="95" y="106"/>
                </a:cubicBezTo>
                <a:close/>
                <a:moveTo>
                  <a:pt x="60" y="63"/>
                </a:moveTo>
                <a:cubicBezTo>
                  <a:pt x="63" y="61"/>
                  <a:pt x="65" y="60"/>
                  <a:pt x="67" y="59"/>
                </a:cubicBezTo>
                <a:cubicBezTo>
                  <a:pt x="69" y="56"/>
                  <a:pt x="70" y="54"/>
                  <a:pt x="71" y="51"/>
                </a:cubicBezTo>
                <a:cubicBezTo>
                  <a:pt x="71" y="48"/>
                  <a:pt x="72" y="46"/>
                  <a:pt x="72" y="44"/>
                </a:cubicBezTo>
                <a:cubicBezTo>
                  <a:pt x="72" y="40"/>
                  <a:pt x="71" y="36"/>
                  <a:pt x="70" y="32"/>
                </a:cubicBezTo>
                <a:cubicBezTo>
                  <a:pt x="69" y="27"/>
                  <a:pt x="67" y="23"/>
                  <a:pt x="65" y="20"/>
                </a:cubicBezTo>
                <a:cubicBezTo>
                  <a:pt x="63" y="16"/>
                  <a:pt x="60" y="13"/>
                  <a:pt x="57" y="10"/>
                </a:cubicBezTo>
                <a:cubicBezTo>
                  <a:pt x="54" y="8"/>
                  <a:pt x="50" y="6"/>
                  <a:pt x="46" y="6"/>
                </a:cubicBezTo>
                <a:cubicBezTo>
                  <a:pt x="44" y="6"/>
                  <a:pt x="41" y="7"/>
                  <a:pt x="38" y="8"/>
                </a:cubicBezTo>
                <a:cubicBezTo>
                  <a:pt x="36" y="9"/>
                  <a:pt x="34" y="11"/>
                  <a:pt x="32" y="13"/>
                </a:cubicBezTo>
                <a:cubicBezTo>
                  <a:pt x="30" y="15"/>
                  <a:pt x="29" y="18"/>
                  <a:pt x="29" y="20"/>
                </a:cubicBezTo>
                <a:cubicBezTo>
                  <a:pt x="28" y="23"/>
                  <a:pt x="28" y="25"/>
                  <a:pt x="28" y="28"/>
                </a:cubicBezTo>
                <a:cubicBezTo>
                  <a:pt x="28" y="31"/>
                  <a:pt x="28" y="35"/>
                  <a:pt x="29" y="39"/>
                </a:cubicBezTo>
                <a:cubicBezTo>
                  <a:pt x="30" y="44"/>
                  <a:pt x="32" y="48"/>
                  <a:pt x="34" y="51"/>
                </a:cubicBezTo>
                <a:cubicBezTo>
                  <a:pt x="36" y="55"/>
                  <a:pt x="38" y="58"/>
                  <a:pt x="42" y="60"/>
                </a:cubicBezTo>
                <a:cubicBezTo>
                  <a:pt x="45" y="63"/>
                  <a:pt x="49" y="64"/>
                  <a:pt x="53" y="64"/>
                </a:cubicBezTo>
                <a:cubicBezTo>
                  <a:pt x="55" y="64"/>
                  <a:pt x="58" y="64"/>
                  <a:pt x="60" y="63"/>
                </a:cubicBezTo>
                <a:close/>
                <a:moveTo>
                  <a:pt x="83" y="124"/>
                </a:moveTo>
                <a:cubicBezTo>
                  <a:pt x="83" y="121"/>
                  <a:pt x="82" y="119"/>
                  <a:pt x="81" y="117"/>
                </a:cubicBezTo>
                <a:cubicBezTo>
                  <a:pt x="81" y="115"/>
                  <a:pt x="79" y="113"/>
                  <a:pt x="78" y="111"/>
                </a:cubicBezTo>
                <a:cubicBezTo>
                  <a:pt x="76" y="108"/>
                  <a:pt x="74" y="106"/>
                  <a:pt x="71" y="104"/>
                </a:cubicBezTo>
                <a:cubicBezTo>
                  <a:pt x="68" y="102"/>
                  <a:pt x="65" y="100"/>
                  <a:pt x="61" y="97"/>
                </a:cubicBezTo>
                <a:cubicBezTo>
                  <a:pt x="60" y="97"/>
                  <a:pt x="59" y="97"/>
                  <a:pt x="59" y="97"/>
                </a:cubicBezTo>
                <a:cubicBezTo>
                  <a:pt x="58" y="97"/>
                  <a:pt x="57" y="97"/>
                  <a:pt x="56" y="97"/>
                </a:cubicBezTo>
                <a:cubicBezTo>
                  <a:pt x="56" y="97"/>
                  <a:pt x="55" y="97"/>
                  <a:pt x="53" y="97"/>
                </a:cubicBezTo>
                <a:cubicBezTo>
                  <a:pt x="52" y="97"/>
                  <a:pt x="50" y="97"/>
                  <a:pt x="48" y="97"/>
                </a:cubicBezTo>
                <a:cubicBezTo>
                  <a:pt x="46" y="97"/>
                  <a:pt x="44" y="98"/>
                  <a:pt x="42" y="98"/>
                </a:cubicBezTo>
                <a:cubicBezTo>
                  <a:pt x="39" y="99"/>
                  <a:pt x="37" y="99"/>
                  <a:pt x="35" y="100"/>
                </a:cubicBezTo>
                <a:cubicBezTo>
                  <a:pt x="34" y="100"/>
                  <a:pt x="32" y="101"/>
                  <a:pt x="30" y="102"/>
                </a:cubicBezTo>
                <a:cubicBezTo>
                  <a:pt x="28" y="103"/>
                  <a:pt x="26" y="104"/>
                  <a:pt x="25" y="106"/>
                </a:cubicBezTo>
                <a:cubicBezTo>
                  <a:pt x="23" y="107"/>
                  <a:pt x="21" y="109"/>
                  <a:pt x="20" y="112"/>
                </a:cubicBezTo>
                <a:cubicBezTo>
                  <a:pt x="18" y="114"/>
                  <a:pt x="18" y="117"/>
                  <a:pt x="18" y="121"/>
                </a:cubicBezTo>
                <a:cubicBezTo>
                  <a:pt x="18" y="128"/>
                  <a:pt x="21" y="134"/>
                  <a:pt x="27" y="139"/>
                </a:cubicBezTo>
                <a:cubicBezTo>
                  <a:pt x="34" y="143"/>
                  <a:pt x="42" y="145"/>
                  <a:pt x="53" y="145"/>
                </a:cubicBezTo>
                <a:cubicBezTo>
                  <a:pt x="63" y="145"/>
                  <a:pt x="70" y="143"/>
                  <a:pt x="75" y="139"/>
                </a:cubicBezTo>
                <a:cubicBezTo>
                  <a:pt x="80" y="135"/>
                  <a:pt x="83" y="130"/>
                  <a:pt x="83" y="1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 name="Title 1">
            <a:extLst>
              <a:ext uri="{FF2B5EF4-FFF2-40B4-BE49-F238E27FC236}">
                <a16:creationId xmlns:a16="http://schemas.microsoft.com/office/drawing/2014/main" id="{FAADC3BD-859A-4AD0-8EC3-584A354177D1}"/>
              </a:ext>
            </a:extLst>
          </p:cNvPr>
          <p:cNvSpPr>
            <a:spLocks noGrp="1"/>
          </p:cNvSpPr>
          <p:nvPr>
            <p:ph type="title"/>
          </p:nvPr>
        </p:nvSpPr>
        <p:spPr/>
        <p:txBody>
          <a:bodyPr>
            <a:normAutofit/>
          </a:bodyPr>
          <a:lstStyle/>
          <a:p>
            <a:r>
              <a:rPr lang="en-US" dirty="0"/>
              <a:t>Our Audience</a:t>
            </a:r>
          </a:p>
        </p:txBody>
      </p:sp>
    </p:spTree>
    <p:extLst>
      <p:ext uri="{BB962C8B-B14F-4D97-AF65-F5344CB8AC3E}">
        <p14:creationId xmlns:p14="http://schemas.microsoft.com/office/powerpoint/2010/main" val="1541156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Oval 7"/>
          <p:cNvSpPr>
            <a:spLocks noChangeArrowheads="1"/>
          </p:cNvSpPr>
          <p:nvPr/>
        </p:nvSpPr>
        <p:spPr bwMode="auto">
          <a:xfrm>
            <a:off x="2801503" y="8614211"/>
            <a:ext cx="2089150" cy="2089150"/>
          </a:xfrm>
          <a:prstGeom prst="ellipse">
            <a:avLst/>
          </a:prstGeom>
          <a:solidFill>
            <a:srgbClr val="54BE7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51" name="Oval 8"/>
          <p:cNvSpPr>
            <a:spLocks noChangeArrowheads="1"/>
          </p:cNvSpPr>
          <p:nvPr/>
        </p:nvSpPr>
        <p:spPr bwMode="auto">
          <a:xfrm>
            <a:off x="8656203" y="8614211"/>
            <a:ext cx="2095500" cy="2089150"/>
          </a:xfrm>
          <a:prstGeom prst="ellipse">
            <a:avLst/>
          </a:prstGeom>
          <a:solidFill>
            <a:srgbClr val="ED423D"/>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52" name="Oval 9"/>
          <p:cNvSpPr>
            <a:spLocks noChangeArrowheads="1"/>
          </p:cNvSpPr>
          <p:nvPr/>
        </p:nvSpPr>
        <p:spPr bwMode="auto">
          <a:xfrm>
            <a:off x="14050527" y="8614211"/>
            <a:ext cx="2085976" cy="2089150"/>
          </a:xfrm>
          <a:prstGeom prst="ellipse">
            <a:avLst/>
          </a:prstGeom>
          <a:solidFill>
            <a:srgbClr val="ED423D"/>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53" name="Oval 10"/>
          <p:cNvSpPr>
            <a:spLocks noChangeArrowheads="1"/>
          </p:cNvSpPr>
          <p:nvPr/>
        </p:nvSpPr>
        <p:spPr bwMode="auto">
          <a:xfrm>
            <a:off x="19432153" y="8614211"/>
            <a:ext cx="2089150" cy="2089150"/>
          </a:xfrm>
          <a:prstGeom prst="ellipse">
            <a:avLst/>
          </a:prstGeom>
          <a:solidFill>
            <a:srgbClr val="54BE7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54" name="Oval 11"/>
          <p:cNvSpPr>
            <a:spLocks noChangeArrowheads="1"/>
          </p:cNvSpPr>
          <p:nvPr/>
        </p:nvSpPr>
        <p:spPr bwMode="auto">
          <a:xfrm>
            <a:off x="2801503" y="3232587"/>
            <a:ext cx="2089150" cy="2089150"/>
          </a:xfrm>
          <a:prstGeom prst="ellipse">
            <a:avLst/>
          </a:prstGeom>
          <a:solidFill>
            <a:srgbClr val="2686A7"/>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55" name="Oval 12"/>
          <p:cNvSpPr>
            <a:spLocks noChangeArrowheads="1"/>
          </p:cNvSpPr>
          <p:nvPr/>
        </p:nvSpPr>
        <p:spPr bwMode="auto">
          <a:xfrm>
            <a:off x="8656203" y="3232587"/>
            <a:ext cx="2095500" cy="2089150"/>
          </a:xfrm>
          <a:prstGeom prst="ellipse">
            <a:avLst/>
          </a:prstGeom>
          <a:solidFill>
            <a:srgbClr val="ED423D"/>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56" name="Oval 13"/>
          <p:cNvSpPr>
            <a:spLocks noChangeArrowheads="1"/>
          </p:cNvSpPr>
          <p:nvPr/>
        </p:nvSpPr>
        <p:spPr bwMode="auto">
          <a:xfrm>
            <a:off x="14050527" y="3232587"/>
            <a:ext cx="2085976" cy="2089150"/>
          </a:xfrm>
          <a:prstGeom prst="ellipse">
            <a:avLst/>
          </a:prstGeom>
          <a:solidFill>
            <a:srgbClr val="54BE7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57" name="Oval 14"/>
          <p:cNvSpPr>
            <a:spLocks noChangeArrowheads="1"/>
          </p:cNvSpPr>
          <p:nvPr/>
        </p:nvSpPr>
        <p:spPr bwMode="auto">
          <a:xfrm>
            <a:off x="19432153" y="3232587"/>
            <a:ext cx="2089150" cy="2089150"/>
          </a:xfrm>
          <a:prstGeom prst="ellipse">
            <a:avLst/>
          </a:prstGeom>
          <a:solidFill>
            <a:srgbClr val="2686A7"/>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58" name="Rectangle 15"/>
          <p:cNvSpPr>
            <a:spLocks noChangeArrowheads="1"/>
          </p:cNvSpPr>
          <p:nvPr/>
        </p:nvSpPr>
        <p:spPr bwMode="auto">
          <a:xfrm>
            <a:off x="2582427" y="11097061"/>
            <a:ext cx="249587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en-US" altLang="en-US" sz="6000" b="0" i="0" u="none" strike="noStrike" kern="1200" cap="none" spc="0" normalizeH="0" baseline="0" noProof="0">
                <a:ln>
                  <a:noFill/>
                </a:ln>
                <a:solidFill>
                  <a:srgbClr val="272E3A"/>
                </a:solidFill>
                <a:effectLst/>
                <a:uLnTx/>
                <a:uFillTx/>
                <a:latin typeface="Montserrat Light"/>
                <a:ea typeface="+mn-ea"/>
                <a:cs typeface="+mn-cs"/>
              </a:rPr>
              <a:t>35 087</a:t>
            </a: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59" name="Rectangle 16"/>
          <p:cNvSpPr>
            <a:spLocks noChangeArrowheads="1"/>
          </p:cNvSpPr>
          <p:nvPr/>
        </p:nvSpPr>
        <p:spPr bwMode="auto">
          <a:xfrm>
            <a:off x="8468877" y="11097061"/>
            <a:ext cx="245259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en-US" altLang="en-US" sz="6000" b="0" i="0" u="none" strike="noStrike" kern="1200" cap="none" spc="0" normalizeH="0" baseline="0" noProof="0">
                <a:ln>
                  <a:noFill/>
                </a:ln>
                <a:solidFill>
                  <a:srgbClr val="272E3A"/>
                </a:solidFill>
                <a:effectLst/>
                <a:uLnTx/>
                <a:uFillTx/>
                <a:latin typeface="Montserrat Light"/>
                <a:ea typeface="+mn-ea"/>
                <a:cs typeface="+mn-cs"/>
              </a:rPr>
              <a:t>36 758</a:t>
            </a: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60" name="Rectangle 17"/>
          <p:cNvSpPr>
            <a:spLocks noChangeArrowheads="1"/>
          </p:cNvSpPr>
          <p:nvPr/>
        </p:nvSpPr>
        <p:spPr bwMode="auto">
          <a:xfrm>
            <a:off x="13920353" y="11097061"/>
            <a:ext cx="157895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en-US" altLang="en-US" sz="6000" b="0" i="0" u="none" strike="noStrike" kern="1200" cap="none" spc="0" normalizeH="0" baseline="0" noProof="0">
                <a:ln>
                  <a:noFill/>
                </a:ln>
                <a:solidFill>
                  <a:srgbClr val="272E3A"/>
                </a:solidFill>
                <a:effectLst/>
                <a:uLnTx/>
                <a:uFillTx/>
                <a:latin typeface="Montserrat Light"/>
                <a:ea typeface="+mn-ea"/>
                <a:cs typeface="+mn-cs"/>
              </a:rPr>
              <a:t>68 2</a:t>
            </a: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61" name="Rectangle 18"/>
          <p:cNvSpPr>
            <a:spLocks noChangeArrowheads="1"/>
          </p:cNvSpPr>
          <p:nvPr/>
        </p:nvSpPr>
        <p:spPr bwMode="auto">
          <a:xfrm>
            <a:off x="15530077" y="11097061"/>
            <a:ext cx="50334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en-US" altLang="en-US" sz="6000" b="0" i="0" u="none" strike="noStrike" kern="1200" cap="none" spc="0" normalizeH="0" baseline="0" noProof="0">
                <a:ln>
                  <a:noFill/>
                </a:ln>
                <a:solidFill>
                  <a:srgbClr val="272E3A"/>
                </a:solidFill>
                <a:effectLst/>
                <a:uLnTx/>
                <a:uFillTx/>
                <a:latin typeface="Montserrat Light"/>
                <a:ea typeface="+mn-ea"/>
                <a:cs typeface="+mn-cs"/>
              </a:rPr>
              <a:t>4</a:t>
            </a: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62" name="Rectangle 19"/>
          <p:cNvSpPr>
            <a:spLocks noChangeArrowheads="1"/>
          </p:cNvSpPr>
          <p:nvPr/>
        </p:nvSpPr>
        <p:spPr bwMode="auto">
          <a:xfrm>
            <a:off x="15965053" y="11097061"/>
            <a:ext cx="27090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en-US" altLang="en-US" sz="6000" b="0" i="0" u="none" strike="noStrike" kern="1200" cap="none" spc="0" normalizeH="0" baseline="0" noProof="0">
                <a:ln>
                  <a:noFill/>
                </a:ln>
                <a:solidFill>
                  <a:srgbClr val="272E3A"/>
                </a:solidFill>
                <a:effectLst/>
                <a:uLnTx/>
                <a:uFillTx/>
                <a:latin typeface="Montserrat Light"/>
                <a:ea typeface="+mn-ea"/>
                <a:cs typeface="+mn-cs"/>
              </a:rPr>
              <a:t>1</a:t>
            </a: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63" name="Rectangle 20"/>
          <p:cNvSpPr>
            <a:spLocks noChangeArrowheads="1"/>
          </p:cNvSpPr>
          <p:nvPr/>
        </p:nvSpPr>
        <p:spPr bwMode="auto">
          <a:xfrm>
            <a:off x="19314677" y="11097061"/>
            <a:ext cx="239649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en-US" altLang="en-US" sz="6000" b="0" i="0" u="none" strike="noStrike" kern="1200" cap="none" spc="0" normalizeH="0" baseline="0" noProof="0">
                <a:ln>
                  <a:noFill/>
                </a:ln>
                <a:solidFill>
                  <a:srgbClr val="272E3A"/>
                </a:solidFill>
                <a:effectLst/>
                <a:uLnTx/>
                <a:uFillTx/>
                <a:latin typeface="Montserrat Light"/>
                <a:ea typeface="+mn-ea"/>
                <a:cs typeface="+mn-cs"/>
              </a:rPr>
              <a:t>14 799</a:t>
            </a: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64" name="Rectangle 21"/>
          <p:cNvSpPr>
            <a:spLocks noChangeArrowheads="1"/>
          </p:cNvSpPr>
          <p:nvPr/>
        </p:nvSpPr>
        <p:spPr bwMode="auto">
          <a:xfrm>
            <a:off x="2471303" y="5724961"/>
            <a:ext cx="27090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en-US" altLang="en-US" sz="6000" b="0" i="0" u="none" strike="noStrike" kern="1200" cap="none" spc="0" normalizeH="0" baseline="0" noProof="0" dirty="0">
                <a:ln>
                  <a:noFill/>
                </a:ln>
                <a:solidFill>
                  <a:srgbClr val="272E3A"/>
                </a:solidFill>
                <a:effectLst/>
                <a:uLnTx/>
                <a:uFillTx/>
                <a:latin typeface="Montserrat Light"/>
                <a:ea typeface="+mn-ea"/>
                <a:cs typeface="+mn-cs"/>
              </a:rPr>
              <a:t>1</a:t>
            </a:r>
            <a:endParaRPr kumimoji="0" lang="en-US" altLang="en-US" sz="3600" b="0" i="0" u="none" strike="noStrike" kern="1200" cap="none" spc="0" normalizeH="0" baseline="0" noProof="0" dirty="0">
              <a:ln>
                <a:noFill/>
              </a:ln>
              <a:solidFill>
                <a:srgbClr val="272E3A"/>
              </a:solidFill>
              <a:effectLst/>
              <a:uLnTx/>
              <a:uFillTx/>
              <a:latin typeface="Montserrat Light"/>
              <a:ea typeface="+mn-ea"/>
              <a:cs typeface="+mn-cs"/>
            </a:endParaRPr>
          </a:p>
        </p:txBody>
      </p:sp>
      <p:sp>
        <p:nvSpPr>
          <p:cNvPr id="2065" name="Rectangle 22"/>
          <p:cNvSpPr>
            <a:spLocks noChangeArrowheads="1"/>
          </p:cNvSpPr>
          <p:nvPr/>
        </p:nvSpPr>
        <p:spPr bwMode="auto">
          <a:xfrm>
            <a:off x="2760227" y="5724961"/>
            <a:ext cx="50334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en-US" altLang="en-US" sz="6000" b="0" i="0" u="none" strike="noStrike" kern="1200" cap="none" spc="0" normalizeH="0" baseline="0" noProof="0" dirty="0">
                <a:ln>
                  <a:noFill/>
                </a:ln>
                <a:solidFill>
                  <a:srgbClr val="272E3A"/>
                </a:solidFill>
                <a:effectLst/>
                <a:uLnTx/>
                <a:uFillTx/>
                <a:latin typeface="Montserrat Light"/>
                <a:ea typeface="+mn-ea"/>
                <a:cs typeface="+mn-cs"/>
              </a:rPr>
              <a:t>4</a:t>
            </a:r>
            <a:endParaRPr kumimoji="0" lang="en-US" altLang="en-US" sz="3600" b="0" i="0" u="none" strike="noStrike" kern="1200" cap="none" spc="0" normalizeH="0" baseline="0" noProof="0" dirty="0">
              <a:ln>
                <a:noFill/>
              </a:ln>
              <a:solidFill>
                <a:srgbClr val="272E3A"/>
              </a:solidFill>
              <a:effectLst/>
              <a:uLnTx/>
              <a:uFillTx/>
              <a:latin typeface="Montserrat Light"/>
              <a:ea typeface="+mn-ea"/>
              <a:cs typeface="+mn-cs"/>
            </a:endParaRPr>
          </a:p>
        </p:txBody>
      </p:sp>
      <p:sp>
        <p:nvSpPr>
          <p:cNvPr id="2066" name="Rectangle 23"/>
          <p:cNvSpPr>
            <a:spLocks noChangeArrowheads="1"/>
          </p:cNvSpPr>
          <p:nvPr/>
        </p:nvSpPr>
        <p:spPr bwMode="auto">
          <a:xfrm>
            <a:off x="3185677" y="5724961"/>
            <a:ext cx="202299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en-US" altLang="en-US" sz="6000" b="0" i="0" u="none" strike="noStrike" kern="1200" cap="none" spc="0" normalizeH="0" baseline="0" noProof="0" dirty="0">
                <a:ln>
                  <a:noFill/>
                </a:ln>
                <a:solidFill>
                  <a:srgbClr val="272E3A"/>
                </a:solidFill>
                <a:effectLst/>
                <a:uLnTx/>
                <a:uFillTx/>
                <a:latin typeface="Montserrat Light"/>
                <a:ea typeface="+mn-ea"/>
                <a:cs typeface="+mn-cs"/>
              </a:rPr>
              <a:t>7 836</a:t>
            </a:r>
            <a:endParaRPr kumimoji="0" lang="en-US" altLang="en-US" sz="3600" b="0" i="0" u="none" strike="noStrike" kern="1200" cap="none" spc="0" normalizeH="0" baseline="0" noProof="0" dirty="0">
              <a:ln>
                <a:noFill/>
              </a:ln>
              <a:solidFill>
                <a:srgbClr val="272E3A"/>
              </a:solidFill>
              <a:effectLst/>
              <a:uLnTx/>
              <a:uFillTx/>
              <a:latin typeface="Montserrat Light"/>
              <a:ea typeface="+mn-ea"/>
              <a:cs typeface="+mn-cs"/>
            </a:endParaRPr>
          </a:p>
        </p:txBody>
      </p:sp>
      <p:sp>
        <p:nvSpPr>
          <p:cNvPr id="2067" name="Rectangle 24"/>
          <p:cNvSpPr>
            <a:spLocks noChangeArrowheads="1"/>
          </p:cNvSpPr>
          <p:nvPr/>
        </p:nvSpPr>
        <p:spPr bwMode="auto">
          <a:xfrm>
            <a:off x="8297427" y="5724961"/>
            <a:ext cx="283571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en-US" altLang="en-US" sz="6000" b="0" i="0" u="none" strike="noStrike" kern="1200" cap="none" spc="0" normalizeH="0" baseline="0" noProof="0">
                <a:ln>
                  <a:noFill/>
                </a:ln>
                <a:solidFill>
                  <a:srgbClr val="272E3A"/>
                </a:solidFill>
                <a:effectLst/>
                <a:uLnTx/>
                <a:uFillTx/>
                <a:latin typeface="Montserrat Light"/>
                <a:ea typeface="+mn-ea"/>
                <a:cs typeface="+mn-cs"/>
              </a:rPr>
              <a:t>108 327</a:t>
            </a: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68" name="Rectangle 25"/>
          <p:cNvSpPr>
            <a:spLocks noChangeArrowheads="1"/>
          </p:cNvSpPr>
          <p:nvPr/>
        </p:nvSpPr>
        <p:spPr bwMode="auto">
          <a:xfrm>
            <a:off x="13818753" y="5724961"/>
            <a:ext cx="249106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en-US" altLang="en-US" sz="6000" b="0" i="0" u="none" strike="noStrike" kern="1200" cap="none" spc="0" normalizeH="0" baseline="0" noProof="0">
                <a:ln>
                  <a:noFill/>
                </a:ln>
                <a:solidFill>
                  <a:srgbClr val="272E3A"/>
                </a:solidFill>
                <a:effectLst/>
                <a:uLnTx/>
                <a:uFillTx/>
                <a:latin typeface="Montserrat Light"/>
                <a:ea typeface="+mn-ea"/>
                <a:cs typeface="+mn-cs"/>
              </a:rPr>
              <a:t>86 358</a:t>
            </a: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69" name="Rectangle 26"/>
          <p:cNvSpPr>
            <a:spLocks noChangeArrowheads="1"/>
          </p:cNvSpPr>
          <p:nvPr/>
        </p:nvSpPr>
        <p:spPr bwMode="auto">
          <a:xfrm>
            <a:off x="19254353" y="5724961"/>
            <a:ext cx="44723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en-US" altLang="en-US" sz="6000" b="0" i="0" u="none" strike="noStrike" kern="1200" cap="none" spc="0" normalizeH="0" baseline="0" noProof="0">
                <a:ln>
                  <a:noFill/>
                </a:ln>
                <a:solidFill>
                  <a:srgbClr val="272E3A"/>
                </a:solidFill>
                <a:effectLst/>
                <a:uLnTx/>
                <a:uFillTx/>
                <a:latin typeface="Montserrat Light"/>
                <a:ea typeface="+mn-ea"/>
                <a:cs typeface="+mn-cs"/>
              </a:rPr>
              <a:t>7</a:t>
            </a: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70" name="Rectangle 27"/>
          <p:cNvSpPr>
            <a:spLocks noChangeArrowheads="1"/>
          </p:cNvSpPr>
          <p:nvPr/>
        </p:nvSpPr>
        <p:spPr bwMode="auto">
          <a:xfrm>
            <a:off x="19673453" y="5724961"/>
            <a:ext cx="207428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en-US" altLang="en-US" sz="6000" b="0" i="0" u="none" strike="noStrike" kern="1200" cap="none" spc="0" normalizeH="0" baseline="0" noProof="0">
                <a:ln>
                  <a:noFill/>
                </a:ln>
                <a:solidFill>
                  <a:srgbClr val="272E3A"/>
                </a:solidFill>
                <a:effectLst/>
                <a:uLnTx/>
                <a:uFillTx/>
                <a:latin typeface="Montserrat Light"/>
                <a:ea typeface="+mn-ea"/>
                <a:cs typeface="+mn-cs"/>
              </a:rPr>
              <a:t>4 976</a:t>
            </a:r>
            <a:endParaRPr kumimoji="0" lang="en-US" alt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72" name="Freeform 31"/>
          <p:cNvSpPr>
            <a:spLocks noEditPoints="1"/>
          </p:cNvSpPr>
          <p:nvPr/>
        </p:nvSpPr>
        <p:spPr bwMode="auto">
          <a:xfrm>
            <a:off x="9151503" y="9014261"/>
            <a:ext cx="1184274" cy="1092200"/>
          </a:xfrm>
          <a:custGeom>
            <a:avLst/>
            <a:gdLst>
              <a:gd name="T0" fmla="*/ 127800 w 139"/>
              <a:gd name="T1" fmla="*/ 546100 h 128"/>
              <a:gd name="T2" fmla="*/ 12780 w 139"/>
              <a:gd name="T3" fmla="*/ 546100 h 128"/>
              <a:gd name="T4" fmla="*/ 12780 w 139"/>
              <a:gd name="T5" fmla="*/ 174923 h 128"/>
              <a:gd name="T6" fmla="*/ 127800 w 139"/>
              <a:gd name="T7" fmla="*/ 174923 h 128"/>
              <a:gd name="T8" fmla="*/ 127800 w 139"/>
              <a:gd name="T9" fmla="*/ 546100 h 128"/>
              <a:gd name="T10" fmla="*/ 68160 w 139"/>
              <a:gd name="T11" fmla="*/ 127992 h 128"/>
              <a:gd name="T12" fmla="*/ 68160 w 139"/>
              <a:gd name="T13" fmla="*/ 127992 h 128"/>
              <a:gd name="T14" fmla="*/ 0 w 139"/>
              <a:gd name="T15" fmla="*/ 63996 h 128"/>
              <a:gd name="T16" fmla="*/ 68160 w 139"/>
              <a:gd name="T17" fmla="*/ 0 h 128"/>
              <a:gd name="T18" fmla="*/ 136320 w 139"/>
              <a:gd name="T19" fmla="*/ 63996 h 128"/>
              <a:gd name="T20" fmla="*/ 68160 w 139"/>
              <a:gd name="T21" fmla="*/ 127992 h 128"/>
              <a:gd name="T22" fmla="*/ 592138 w 139"/>
              <a:gd name="T23" fmla="*/ 546100 h 128"/>
              <a:gd name="T24" fmla="*/ 460078 w 139"/>
              <a:gd name="T25" fmla="*/ 546100 h 128"/>
              <a:gd name="T26" fmla="*/ 460078 w 139"/>
              <a:gd name="T27" fmla="*/ 354112 h 128"/>
              <a:gd name="T28" fmla="*/ 396179 w 139"/>
              <a:gd name="T29" fmla="*/ 268784 h 128"/>
              <a:gd name="T30" fmla="*/ 332279 w 139"/>
              <a:gd name="T31" fmla="*/ 315714 h 128"/>
              <a:gd name="T32" fmla="*/ 328019 w 139"/>
              <a:gd name="T33" fmla="*/ 345579 h 128"/>
              <a:gd name="T34" fmla="*/ 328019 w 139"/>
              <a:gd name="T35" fmla="*/ 546100 h 128"/>
              <a:gd name="T36" fmla="*/ 200219 w 139"/>
              <a:gd name="T37" fmla="*/ 546100 h 128"/>
              <a:gd name="T38" fmla="*/ 200219 w 139"/>
              <a:gd name="T39" fmla="*/ 174923 h 128"/>
              <a:gd name="T40" fmla="*/ 328019 w 139"/>
              <a:gd name="T41" fmla="*/ 174923 h 128"/>
              <a:gd name="T42" fmla="*/ 328019 w 139"/>
              <a:gd name="T43" fmla="*/ 234652 h 128"/>
              <a:gd name="T44" fmla="*/ 443039 w 139"/>
              <a:gd name="T45" fmla="*/ 170656 h 128"/>
              <a:gd name="T46" fmla="*/ 592138 w 139"/>
              <a:gd name="T47" fmla="*/ 337046 h 128"/>
              <a:gd name="T48" fmla="*/ 592138 w 139"/>
              <a:gd name="T49" fmla="*/ 546100 h 1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39" h="128">
                <a:moveTo>
                  <a:pt x="30" y="128"/>
                </a:moveTo>
                <a:cubicBezTo>
                  <a:pt x="3" y="128"/>
                  <a:pt x="3" y="128"/>
                  <a:pt x="3" y="128"/>
                </a:cubicBezTo>
                <a:cubicBezTo>
                  <a:pt x="3" y="41"/>
                  <a:pt x="3" y="41"/>
                  <a:pt x="3" y="41"/>
                </a:cubicBezTo>
                <a:cubicBezTo>
                  <a:pt x="30" y="41"/>
                  <a:pt x="30" y="41"/>
                  <a:pt x="30" y="41"/>
                </a:cubicBezTo>
                <a:lnTo>
                  <a:pt x="30" y="128"/>
                </a:lnTo>
                <a:close/>
                <a:moveTo>
                  <a:pt x="16" y="30"/>
                </a:moveTo>
                <a:cubicBezTo>
                  <a:pt x="16" y="30"/>
                  <a:pt x="16" y="30"/>
                  <a:pt x="16" y="30"/>
                </a:cubicBezTo>
                <a:cubicBezTo>
                  <a:pt x="6" y="30"/>
                  <a:pt x="0" y="23"/>
                  <a:pt x="0" y="15"/>
                </a:cubicBezTo>
                <a:cubicBezTo>
                  <a:pt x="0" y="6"/>
                  <a:pt x="6" y="0"/>
                  <a:pt x="16" y="0"/>
                </a:cubicBezTo>
                <a:cubicBezTo>
                  <a:pt x="26" y="0"/>
                  <a:pt x="32" y="6"/>
                  <a:pt x="32" y="15"/>
                </a:cubicBezTo>
                <a:cubicBezTo>
                  <a:pt x="32" y="23"/>
                  <a:pt x="26" y="30"/>
                  <a:pt x="16" y="30"/>
                </a:cubicBezTo>
                <a:close/>
                <a:moveTo>
                  <a:pt x="139" y="128"/>
                </a:moveTo>
                <a:cubicBezTo>
                  <a:pt x="108" y="128"/>
                  <a:pt x="108" y="128"/>
                  <a:pt x="108" y="128"/>
                </a:cubicBezTo>
                <a:cubicBezTo>
                  <a:pt x="108" y="83"/>
                  <a:pt x="108" y="83"/>
                  <a:pt x="108" y="83"/>
                </a:cubicBezTo>
                <a:cubicBezTo>
                  <a:pt x="108" y="71"/>
                  <a:pt x="103" y="63"/>
                  <a:pt x="93" y="63"/>
                </a:cubicBezTo>
                <a:cubicBezTo>
                  <a:pt x="85" y="63"/>
                  <a:pt x="80" y="68"/>
                  <a:pt x="78" y="74"/>
                </a:cubicBezTo>
                <a:cubicBezTo>
                  <a:pt x="77" y="76"/>
                  <a:pt x="77" y="78"/>
                  <a:pt x="77" y="81"/>
                </a:cubicBezTo>
                <a:cubicBezTo>
                  <a:pt x="77" y="128"/>
                  <a:pt x="77" y="128"/>
                  <a:pt x="77" y="128"/>
                </a:cubicBezTo>
                <a:cubicBezTo>
                  <a:pt x="47" y="128"/>
                  <a:pt x="47" y="128"/>
                  <a:pt x="47" y="128"/>
                </a:cubicBezTo>
                <a:cubicBezTo>
                  <a:pt x="47" y="128"/>
                  <a:pt x="47" y="48"/>
                  <a:pt x="47" y="41"/>
                </a:cubicBezTo>
                <a:cubicBezTo>
                  <a:pt x="77" y="41"/>
                  <a:pt x="77" y="41"/>
                  <a:pt x="77" y="41"/>
                </a:cubicBezTo>
                <a:cubicBezTo>
                  <a:pt x="77" y="55"/>
                  <a:pt x="77" y="55"/>
                  <a:pt x="77" y="55"/>
                </a:cubicBezTo>
                <a:cubicBezTo>
                  <a:pt x="79" y="49"/>
                  <a:pt x="89" y="40"/>
                  <a:pt x="104" y="40"/>
                </a:cubicBezTo>
                <a:cubicBezTo>
                  <a:pt x="124" y="40"/>
                  <a:pt x="139" y="53"/>
                  <a:pt x="139" y="79"/>
                </a:cubicBezTo>
                <a:lnTo>
                  <a:pt x="13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73" name="Freeform 32"/>
          <p:cNvSpPr>
            <a:spLocks/>
          </p:cNvSpPr>
          <p:nvPr/>
        </p:nvSpPr>
        <p:spPr bwMode="auto">
          <a:xfrm>
            <a:off x="19952853" y="8972987"/>
            <a:ext cx="1047750" cy="1362074"/>
          </a:xfrm>
          <a:custGeom>
            <a:avLst/>
            <a:gdLst>
              <a:gd name="T0" fmla="*/ 276845 w 123"/>
              <a:gd name="T1" fmla="*/ 0 h 160"/>
              <a:gd name="T2" fmla="*/ 0 w 123"/>
              <a:gd name="T3" fmla="*/ 242619 h 160"/>
              <a:gd name="T4" fmla="*/ 76665 w 123"/>
              <a:gd name="T5" fmla="*/ 391596 h 160"/>
              <a:gd name="T6" fmla="*/ 97960 w 123"/>
              <a:gd name="T7" fmla="*/ 383083 h 160"/>
              <a:gd name="T8" fmla="*/ 106479 w 123"/>
              <a:gd name="T9" fmla="*/ 349031 h 160"/>
              <a:gd name="T10" fmla="*/ 97960 w 123"/>
              <a:gd name="T11" fmla="*/ 327749 h 160"/>
              <a:gd name="T12" fmla="*/ 72405 w 123"/>
              <a:gd name="T13" fmla="*/ 251132 h 160"/>
              <a:gd name="T14" fmla="*/ 268326 w 123"/>
              <a:gd name="T15" fmla="*/ 63847 h 160"/>
              <a:gd name="T16" fmla="*/ 430174 w 123"/>
              <a:gd name="T17" fmla="*/ 217081 h 160"/>
              <a:gd name="T18" fmla="*/ 306659 w 123"/>
              <a:gd name="T19" fmla="*/ 421392 h 160"/>
              <a:gd name="T20" fmla="*/ 242771 w 123"/>
              <a:gd name="T21" fmla="*/ 349031 h 160"/>
              <a:gd name="T22" fmla="*/ 276845 w 123"/>
              <a:gd name="T23" fmla="*/ 208568 h 160"/>
              <a:gd name="T24" fmla="*/ 225735 w 123"/>
              <a:gd name="T25" fmla="*/ 148977 h 160"/>
              <a:gd name="T26" fmla="*/ 149070 w 123"/>
              <a:gd name="T27" fmla="*/ 251132 h 160"/>
              <a:gd name="T28" fmla="*/ 161848 w 123"/>
              <a:gd name="T29" fmla="*/ 314980 h 160"/>
              <a:gd name="T30" fmla="*/ 110738 w 123"/>
              <a:gd name="T31" fmla="*/ 527804 h 160"/>
              <a:gd name="T32" fmla="*/ 110738 w 123"/>
              <a:gd name="T33" fmla="*/ 672524 h 160"/>
              <a:gd name="T34" fmla="*/ 119256 w 123"/>
              <a:gd name="T35" fmla="*/ 676781 h 160"/>
              <a:gd name="T36" fmla="*/ 191662 w 123"/>
              <a:gd name="T37" fmla="*/ 549086 h 160"/>
              <a:gd name="T38" fmla="*/ 217216 w 123"/>
              <a:gd name="T39" fmla="*/ 442674 h 160"/>
              <a:gd name="T40" fmla="*/ 315177 w 123"/>
              <a:gd name="T41" fmla="*/ 489495 h 160"/>
              <a:gd name="T42" fmla="*/ 523875 w 123"/>
              <a:gd name="T43" fmla="*/ 221337 h 160"/>
              <a:gd name="T44" fmla="*/ 276845 w 123"/>
              <a:gd name="T45" fmla="*/ 0 h 16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3" h="160">
                <a:moveTo>
                  <a:pt x="65" y="0"/>
                </a:moveTo>
                <a:cubicBezTo>
                  <a:pt x="22" y="0"/>
                  <a:pt x="0" y="31"/>
                  <a:pt x="0" y="57"/>
                </a:cubicBezTo>
                <a:cubicBezTo>
                  <a:pt x="0" y="73"/>
                  <a:pt x="6" y="87"/>
                  <a:pt x="18" y="92"/>
                </a:cubicBezTo>
                <a:cubicBezTo>
                  <a:pt x="20" y="93"/>
                  <a:pt x="22" y="92"/>
                  <a:pt x="23" y="90"/>
                </a:cubicBezTo>
                <a:cubicBezTo>
                  <a:pt x="23" y="88"/>
                  <a:pt x="24" y="84"/>
                  <a:pt x="25" y="82"/>
                </a:cubicBezTo>
                <a:cubicBezTo>
                  <a:pt x="25" y="80"/>
                  <a:pt x="25" y="79"/>
                  <a:pt x="23" y="77"/>
                </a:cubicBezTo>
                <a:cubicBezTo>
                  <a:pt x="20" y="73"/>
                  <a:pt x="17" y="67"/>
                  <a:pt x="17" y="59"/>
                </a:cubicBezTo>
                <a:cubicBezTo>
                  <a:pt x="17" y="36"/>
                  <a:pt x="35" y="15"/>
                  <a:pt x="63" y="15"/>
                </a:cubicBezTo>
                <a:cubicBezTo>
                  <a:pt x="87" y="15"/>
                  <a:pt x="101" y="30"/>
                  <a:pt x="101" y="51"/>
                </a:cubicBezTo>
                <a:cubicBezTo>
                  <a:pt x="101" y="77"/>
                  <a:pt x="89" y="99"/>
                  <a:pt x="72" y="99"/>
                </a:cubicBezTo>
                <a:cubicBezTo>
                  <a:pt x="62" y="99"/>
                  <a:pt x="55" y="91"/>
                  <a:pt x="57" y="82"/>
                </a:cubicBezTo>
                <a:cubicBezTo>
                  <a:pt x="60" y="70"/>
                  <a:pt x="65" y="57"/>
                  <a:pt x="65" y="49"/>
                </a:cubicBezTo>
                <a:cubicBezTo>
                  <a:pt x="65" y="42"/>
                  <a:pt x="61" y="35"/>
                  <a:pt x="53" y="35"/>
                </a:cubicBezTo>
                <a:cubicBezTo>
                  <a:pt x="43" y="35"/>
                  <a:pt x="35" y="45"/>
                  <a:pt x="35" y="59"/>
                </a:cubicBezTo>
                <a:cubicBezTo>
                  <a:pt x="35" y="68"/>
                  <a:pt x="38" y="74"/>
                  <a:pt x="38" y="74"/>
                </a:cubicBezTo>
                <a:cubicBezTo>
                  <a:pt x="38" y="74"/>
                  <a:pt x="28" y="116"/>
                  <a:pt x="26" y="124"/>
                </a:cubicBezTo>
                <a:cubicBezTo>
                  <a:pt x="23" y="138"/>
                  <a:pt x="26" y="157"/>
                  <a:pt x="26" y="158"/>
                </a:cubicBezTo>
                <a:cubicBezTo>
                  <a:pt x="26" y="160"/>
                  <a:pt x="28" y="160"/>
                  <a:pt x="28" y="159"/>
                </a:cubicBezTo>
                <a:cubicBezTo>
                  <a:pt x="29" y="158"/>
                  <a:pt x="41" y="143"/>
                  <a:pt x="45" y="129"/>
                </a:cubicBezTo>
                <a:cubicBezTo>
                  <a:pt x="46" y="125"/>
                  <a:pt x="51" y="104"/>
                  <a:pt x="51" y="104"/>
                </a:cubicBezTo>
                <a:cubicBezTo>
                  <a:pt x="54" y="110"/>
                  <a:pt x="64" y="115"/>
                  <a:pt x="74" y="115"/>
                </a:cubicBezTo>
                <a:cubicBezTo>
                  <a:pt x="103" y="115"/>
                  <a:pt x="123" y="88"/>
                  <a:pt x="123" y="52"/>
                </a:cubicBezTo>
                <a:cubicBezTo>
                  <a:pt x="123" y="25"/>
                  <a:pt x="100" y="0"/>
                  <a:pt x="6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74" name="Freeform 33"/>
          <p:cNvSpPr>
            <a:spLocks noEditPoints="1"/>
          </p:cNvSpPr>
          <p:nvPr/>
        </p:nvSpPr>
        <p:spPr bwMode="auto">
          <a:xfrm>
            <a:off x="14390253" y="3804087"/>
            <a:ext cx="1406524" cy="946150"/>
          </a:xfrm>
          <a:custGeom>
            <a:avLst/>
            <a:gdLst>
              <a:gd name="T0" fmla="*/ 699001 w 165"/>
              <a:gd name="T1" fmla="*/ 106548 h 111"/>
              <a:gd name="T2" fmla="*/ 596708 w 165"/>
              <a:gd name="T3" fmla="*/ 4262 h 111"/>
              <a:gd name="T4" fmla="*/ 362287 w 165"/>
              <a:gd name="T5" fmla="*/ 0 h 111"/>
              <a:gd name="T6" fmla="*/ 349500 w 165"/>
              <a:gd name="T7" fmla="*/ 0 h 111"/>
              <a:gd name="T8" fmla="*/ 336714 w 165"/>
              <a:gd name="T9" fmla="*/ 0 h 111"/>
              <a:gd name="T10" fmla="*/ 106555 w 165"/>
              <a:gd name="T11" fmla="*/ 4262 h 111"/>
              <a:gd name="T12" fmla="*/ 4262 w 165"/>
              <a:gd name="T13" fmla="*/ 106548 h 111"/>
              <a:gd name="T14" fmla="*/ 0 w 165"/>
              <a:gd name="T15" fmla="*/ 238668 h 111"/>
              <a:gd name="T16" fmla="*/ 4262 w 165"/>
              <a:gd name="T17" fmla="*/ 370789 h 111"/>
              <a:gd name="T18" fmla="*/ 106555 w 165"/>
              <a:gd name="T19" fmla="*/ 468813 h 111"/>
              <a:gd name="T20" fmla="*/ 349500 w 165"/>
              <a:gd name="T21" fmla="*/ 473075 h 111"/>
              <a:gd name="T22" fmla="*/ 596708 w 165"/>
              <a:gd name="T23" fmla="*/ 468813 h 111"/>
              <a:gd name="T24" fmla="*/ 699001 w 165"/>
              <a:gd name="T25" fmla="*/ 370789 h 111"/>
              <a:gd name="T26" fmla="*/ 703263 w 165"/>
              <a:gd name="T27" fmla="*/ 238668 h 111"/>
              <a:gd name="T28" fmla="*/ 699001 w 165"/>
              <a:gd name="T29" fmla="*/ 106548 h 111"/>
              <a:gd name="T30" fmla="*/ 481629 w 165"/>
              <a:gd name="T31" fmla="*/ 259978 h 111"/>
              <a:gd name="T32" fmla="*/ 285567 w 165"/>
              <a:gd name="T33" fmla="*/ 370789 h 111"/>
              <a:gd name="T34" fmla="*/ 247208 w 165"/>
              <a:gd name="T35" fmla="*/ 349479 h 111"/>
              <a:gd name="T36" fmla="*/ 247208 w 165"/>
              <a:gd name="T37" fmla="*/ 123596 h 111"/>
              <a:gd name="T38" fmla="*/ 285567 w 165"/>
              <a:gd name="T39" fmla="*/ 102286 h 111"/>
              <a:gd name="T40" fmla="*/ 477366 w 165"/>
              <a:gd name="T41" fmla="*/ 217359 h 111"/>
              <a:gd name="T42" fmla="*/ 481629 w 165"/>
              <a:gd name="T43" fmla="*/ 259978 h 1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5" h="111">
                <a:moveTo>
                  <a:pt x="164" y="25"/>
                </a:moveTo>
                <a:cubicBezTo>
                  <a:pt x="164" y="12"/>
                  <a:pt x="153" y="1"/>
                  <a:pt x="140" y="1"/>
                </a:cubicBezTo>
                <a:cubicBezTo>
                  <a:pt x="122" y="0"/>
                  <a:pt x="104" y="0"/>
                  <a:pt x="85" y="0"/>
                </a:cubicBezTo>
                <a:cubicBezTo>
                  <a:pt x="84" y="0"/>
                  <a:pt x="83" y="0"/>
                  <a:pt x="82" y="0"/>
                </a:cubicBezTo>
                <a:cubicBezTo>
                  <a:pt x="81" y="0"/>
                  <a:pt x="80" y="0"/>
                  <a:pt x="79" y="0"/>
                </a:cubicBezTo>
                <a:cubicBezTo>
                  <a:pt x="61" y="0"/>
                  <a:pt x="43" y="0"/>
                  <a:pt x="25" y="1"/>
                </a:cubicBezTo>
                <a:cubicBezTo>
                  <a:pt x="12" y="1"/>
                  <a:pt x="1" y="12"/>
                  <a:pt x="1" y="25"/>
                </a:cubicBezTo>
                <a:cubicBezTo>
                  <a:pt x="0" y="35"/>
                  <a:pt x="0" y="45"/>
                  <a:pt x="0" y="56"/>
                </a:cubicBezTo>
                <a:cubicBezTo>
                  <a:pt x="0" y="66"/>
                  <a:pt x="0" y="76"/>
                  <a:pt x="1" y="87"/>
                </a:cubicBezTo>
                <a:cubicBezTo>
                  <a:pt x="1" y="100"/>
                  <a:pt x="12" y="110"/>
                  <a:pt x="25" y="110"/>
                </a:cubicBezTo>
                <a:cubicBezTo>
                  <a:pt x="43" y="111"/>
                  <a:pt x="63" y="111"/>
                  <a:pt x="82" y="111"/>
                </a:cubicBezTo>
                <a:cubicBezTo>
                  <a:pt x="102" y="111"/>
                  <a:pt x="121" y="111"/>
                  <a:pt x="140" y="110"/>
                </a:cubicBezTo>
                <a:cubicBezTo>
                  <a:pt x="153" y="110"/>
                  <a:pt x="164" y="100"/>
                  <a:pt x="164" y="87"/>
                </a:cubicBezTo>
                <a:cubicBezTo>
                  <a:pt x="165" y="76"/>
                  <a:pt x="165" y="66"/>
                  <a:pt x="165" y="56"/>
                </a:cubicBezTo>
                <a:cubicBezTo>
                  <a:pt x="165" y="45"/>
                  <a:pt x="165" y="35"/>
                  <a:pt x="164" y="25"/>
                </a:cubicBezTo>
                <a:close/>
                <a:moveTo>
                  <a:pt x="113" y="61"/>
                </a:moveTo>
                <a:cubicBezTo>
                  <a:pt x="67" y="87"/>
                  <a:pt x="67" y="87"/>
                  <a:pt x="67" y="87"/>
                </a:cubicBezTo>
                <a:cubicBezTo>
                  <a:pt x="62" y="90"/>
                  <a:pt x="58" y="87"/>
                  <a:pt x="58" y="82"/>
                </a:cubicBezTo>
                <a:cubicBezTo>
                  <a:pt x="58" y="29"/>
                  <a:pt x="58" y="29"/>
                  <a:pt x="58" y="29"/>
                </a:cubicBezTo>
                <a:cubicBezTo>
                  <a:pt x="58" y="24"/>
                  <a:pt x="62" y="22"/>
                  <a:pt x="67" y="24"/>
                </a:cubicBezTo>
                <a:cubicBezTo>
                  <a:pt x="112" y="51"/>
                  <a:pt x="112" y="51"/>
                  <a:pt x="112" y="51"/>
                </a:cubicBezTo>
                <a:cubicBezTo>
                  <a:pt x="117" y="53"/>
                  <a:pt x="117" y="58"/>
                  <a:pt x="113"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75" name="Freeform 34"/>
          <p:cNvSpPr>
            <a:spLocks noEditPoints="1"/>
          </p:cNvSpPr>
          <p:nvPr/>
        </p:nvSpPr>
        <p:spPr bwMode="auto">
          <a:xfrm>
            <a:off x="19851253" y="3667561"/>
            <a:ext cx="1250950" cy="1219200"/>
          </a:xfrm>
          <a:custGeom>
            <a:avLst/>
            <a:gdLst>
              <a:gd name="T0" fmla="*/ 510592 w 147"/>
              <a:gd name="T1" fmla="*/ 0 h 143"/>
              <a:gd name="T2" fmla="*/ 114883 w 147"/>
              <a:gd name="T3" fmla="*/ 0 h 143"/>
              <a:gd name="T4" fmla="*/ 0 w 147"/>
              <a:gd name="T5" fmla="*/ 110836 h 143"/>
              <a:gd name="T6" fmla="*/ 0 w 147"/>
              <a:gd name="T7" fmla="*/ 498764 h 143"/>
              <a:gd name="T8" fmla="*/ 114883 w 147"/>
              <a:gd name="T9" fmla="*/ 609600 h 143"/>
              <a:gd name="T10" fmla="*/ 510592 w 147"/>
              <a:gd name="T11" fmla="*/ 609600 h 143"/>
              <a:gd name="T12" fmla="*/ 625475 w 147"/>
              <a:gd name="T13" fmla="*/ 498764 h 143"/>
              <a:gd name="T14" fmla="*/ 625475 w 147"/>
              <a:gd name="T15" fmla="*/ 110836 h 143"/>
              <a:gd name="T16" fmla="*/ 510592 w 147"/>
              <a:gd name="T17" fmla="*/ 0 h 143"/>
              <a:gd name="T18" fmla="*/ 438258 w 147"/>
              <a:gd name="T19" fmla="*/ 85259 h 143"/>
              <a:gd name="T20" fmla="*/ 463788 w 147"/>
              <a:gd name="T21" fmla="*/ 59681 h 143"/>
              <a:gd name="T22" fmla="*/ 536121 w 147"/>
              <a:gd name="T23" fmla="*/ 59681 h 143"/>
              <a:gd name="T24" fmla="*/ 561651 w 147"/>
              <a:gd name="T25" fmla="*/ 80996 h 143"/>
              <a:gd name="T26" fmla="*/ 561651 w 147"/>
              <a:gd name="T27" fmla="*/ 85259 h 143"/>
              <a:gd name="T28" fmla="*/ 561651 w 147"/>
              <a:gd name="T29" fmla="*/ 157729 h 143"/>
              <a:gd name="T30" fmla="*/ 544631 w 147"/>
              <a:gd name="T31" fmla="*/ 179043 h 143"/>
              <a:gd name="T32" fmla="*/ 536121 w 147"/>
              <a:gd name="T33" fmla="*/ 179043 h 143"/>
              <a:gd name="T34" fmla="*/ 502082 w 147"/>
              <a:gd name="T35" fmla="*/ 179043 h 143"/>
              <a:gd name="T36" fmla="*/ 463788 w 147"/>
              <a:gd name="T37" fmla="*/ 183306 h 143"/>
              <a:gd name="T38" fmla="*/ 438258 w 147"/>
              <a:gd name="T39" fmla="*/ 161992 h 143"/>
              <a:gd name="T40" fmla="*/ 438258 w 147"/>
              <a:gd name="T41" fmla="*/ 157729 h 143"/>
              <a:gd name="T42" fmla="*/ 438258 w 147"/>
              <a:gd name="T43" fmla="*/ 85259 h 143"/>
              <a:gd name="T44" fmla="*/ 310610 w 147"/>
              <a:gd name="T45" fmla="*/ 179043 h 143"/>
              <a:gd name="T46" fmla="*/ 438258 w 147"/>
              <a:gd name="T47" fmla="*/ 302669 h 143"/>
              <a:gd name="T48" fmla="*/ 310610 w 147"/>
              <a:gd name="T49" fmla="*/ 422031 h 143"/>
              <a:gd name="T50" fmla="*/ 187217 w 147"/>
              <a:gd name="T51" fmla="*/ 302669 h 143"/>
              <a:gd name="T52" fmla="*/ 310610 w 147"/>
              <a:gd name="T53" fmla="*/ 179043 h 143"/>
              <a:gd name="T54" fmla="*/ 561651 w 147"/>
              <a:gd name="T55" fmla="*/ 255776 h 143"/>
              <a:gd name="T56" fmla="*/ 561651 w 147"/>
              <a:gd name="T57" fmla="*/ 468923 h 143"/>
              <a:gd name="T58" fmla="*/ 561651 w 147"/>
              <a:gd name="T59" fmla="*/ 515815 h 143"/>
              <a:gd name="T60" fmla="*/ 544631 w 147"/>
              <a:gd name="T61" fmla="*/ 537130 h 143"/>
              <a:gd name="T62" fmla="*/ 536121 w 147"/>
              <a:gd name="T63" fmla="*/ 541393 h 143"/>
              <a:gd name="T64" fmla="*/ 319120 w 147"/>
              <a:gd name="T65" fmla="*/ 541393 h 143"/>
              <a:gd name="T66" fmla="*/ 89354 w 147"/>
              <a:gd name="T67" fmla="*/ 541393 h 143"/>
              <a:gd name="T68" fmla="*/ 76589 w 147"/>
              <a:gd name="T69" fmla="*/ 537130 h 143"/>
              <a:gd name="T70" fmla="*/ 59569 w 147"/>
              <a:gd name="T71" fmla="*/ 515815 h 143"/>
              <a:gd name="T72" fmla="*/ 59569 w 147"/>
              <a:gd name="T73" fmla="*/ 515815 h 143"/>
              <a:gd name="T74" fmla="*/ 59569 w 147"/>
              <a:gd name="T75" fmla="*/ 255776 h 143"/>
              <a:gd name="T76" fmla="*/ 59569 w 147"/>
              <a:gd name="T77" fmla="*/ 251513 h 143"/>
              <a:gd name="T78" fmla="*/ 119138 w 147"/>
              <a:gd name="T79" fmla="*/ 251513 h 143"/>
              <a:gd name="T80" fmla="*/ 136158 w 147"/>
              <a:gd name="T81" fmla="*/ 396453 h 143"/>
              <a:gd name="T82" fmla="*/ 217002 w 147"/>
              <a:gd name="T83" fmla="*/ 468923 h 143"/>
              <a:gd name="T84" fmla="*/ 323375 w 147"/>
              <a:gd name="T85" fmla="*/ 490238 h 143"/>
              <a:gd name="T86" fmla="*/ 472297 w 147"/>
              <a:gd name="T87" fmla="*/ 413505 h 143"/>
              <a:gd name="T88" fmla="*/ 506337 w 147"/>
              <a:gd name="T89" fmla="*/ 251513 h 143"/>
              <a:gd name="T90" fmla="*/ 561651 w 147"/>
              <a:gd name="T91" fmla="*/ 251513 h 143"/>
              <a:gd name="T92" fmla="*/ 561651 w 147"/>
              <a:gd name="T93" fmla="*/ 255776 h 1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47" h="143">
                <a:moveTo>
                  <a:pt x="120" y="0"/>
                </a:moveTo>
                <a:cubicBezTo>
                  <a:pt x="27" y="0"/>
                  <a:pt x="27" y="0"/>
                  <a:pt x="27" y="0"/>
                </a:cubicBezTo>
                <a:cubicBezTo>
                  <a:pt x="12" y="0"/>
                  <a:pt x="0" y="12"/>
                  <a:pt x="0" y="26"/>
                </a:cubicBezTo>
                <a:cubicBezTo>
                  <a:pt x="0" y="117"/>
                  <a:pt x="0" y="117"/>
                  <a:pt x="0" y="117"/>
                </a:cubicBezTo>
                <a:cubicBezTo>
                  <a:pt x="0" y="131"/>
                  <a:pt x="12" y="143"/>
                  <a:pt x="27" y="143"/>
                </a:cubicBezTo>
                <a:cubicBezTo>
                  <a:pt x="120" y="143"/>
                  <a:pt x="120" y="143"/>
                  <a:pt x="120" y="143"/>
                </a:cubicBezTo>
                <a:cubicBezTo>
                  <a:pt x="135" y="143"/>
                  <a:pt x="147" y="131"/>
                  <a:pt x="147" y="117"/>
                </a:cubicBezTo>
                <a:cubicBezTo>
                  <a:pt x="147" y="26"/>
                  <a:pt x="147" y="26"/>
                  <a:pt x="147" y="26"/>
                </a:cubicBezTo>
                <a:cubicBezTo>
                  <a:pt x="147" y="12"/>
                  <a:pt x="135" y="0"/>
                  <a:pt x="120" y="0"/>
                </a:cubicBezTo>
                <a:close/>
                <a:moveTo>
                  <a:pt x="103" y="20"/>
                </a:moveTo>
                <a:cubicBezTo>
                  <a:pt x="103" y="17"/>
                  <a:pt x="106" y="14"/>
                  <a:pt x="109" y="14"/>
                </a:cubicBezTo>
                <a:cubicBezTo>
                  <a:pt x="115" y="14"/>
                  <a:pt x="121" y="14"/>
                  <a:pt x="126" y="14"/>
                </a:cubicBezTo>
                <a:cubicBezTo>
                  <a:pt x="129" y="14"/>
                  <a:pt x="132" y="16"/>
                  <a:pt x="132" y="19"/>
                </a:cubicBezTo>
                <a:cubicBezTo>
                  <a:pt x="132" y="19"/>
                  <a:pt x="132" y="20"/>
                  <a:pt x="132" y="20"/>
                </a:cubicBezTo>
                <a:cubicBezTo>
                  <a:pt x="132" y="26"/>
                  <a:pt x="132" y="31"/>
                  <a:pt x="132" y="37"/>
                </a:cubicBezTo>
                <a:cubicBezTo>
                  <a:pt x="132" y="40"/>
                  <a:pt x="130" y="42"/>
                  <a:pt x="128" y="42"/>
                </a:cubicBezTo>
                <a:cubicBezTo>
                  <a:pt x="127" y="42"/>
                  <a:pt x="127" y="42"/>
                  <a:pt x="126" y="42"/>
                </a:cubicBezTo>
                <a:cubicBezTo>
                  <a:pt x="123" y="42"/>
                  <a:pt x="121" y="42"/>
                  <a:pt x="118" y="42"/>
                </a:cubicBezTo>
                <a:cubicBezTo>
                  <a:pt x="115" y="42"/>
                  <a:pt x="112" y="42"/>
                  <a:pt x="109" y="43"/>
                </a:cubicBezTo>
                <a:cubicBezTo>
                  <a:pt x="106" y="43"/>
                  <a:pt x="103" y="41"/>
                  <a:pt x="103" y="38"/>
                </a:cubicBezTo>
                <a:cubicBezTo>
                  <a:pt x="103" y="37"/>
                  <a:pt x="103" y="37"/>
                  <a:pt x="103" y="37"/>
                </a:cubicBezTo>
                <a:cubicBezTo>
                  <a:pt x="103" y="31"/>
                  <a:pt x="103" y="26"/>
                  <a:pt x="103" y="20"/>
                </a:cubicBezTo>
                <a:close/>
                <a:moveTo>
                  <a:pt x="73" y="42"/>
                </a:moveTo>
                <a:cubicBezTo>
                  <a:pt x="90" y="42"/>
                  <a:pt x="103" y="55"/>
                  <a:pt x="103" y="71"/>
                </a:cubicBezTo>
                <a:cubicBezTo>
                  <a:pt x="103" y="86"/>
                  <a:pt x="90" y="99"/>
                  <a:pt x="73" y="99"/>
                </a:cubicBezTo>
                <a:cubicBezTo>
                  <a:pt x="57" y="99"/>
                  <a:pt x="44" y="86"/>
                  <a:pt x="44" y="71"/>
                </a:cubicBezTo>
                <a:cubicBezTo>
                  <a:pt x="44" y="55"/>
                  <a:pt x="57" y="43"/>
                  <a:pt x="73" y="42"/>
                </a:cubicBezTo>
                <a:close/>
                <a:moveTo>
                  <a:pt x="132" y="60"/>
                </a:moveTo>
                <a:cubicBezTo>
                  <a:pt x="132" y="77"/>
                  <a:pt x="132" y="93"/>
                  <a:pt x="132" y="110"/>
                </a:cubicBezTo>
                <a:cubicBezTo>
                  <a:pt x="132" y="114"/>
                  <a:pt x="132" y="117"/>
                  <a:pt x="132" y="121"/>
                </a:cubicBezTo>
                <a:cubicBezTo>
                  <a:pt x="132" y="124"/>
                  <a:pt x="131" y="126"/>
                  <a:pt x="128" y="126"/>
                </a:cubicBezTo>
                <a:cubicBezTo>
                  <a:pt x="127" y="127"/>
                  <a:pt x="127" y="127"/>
                  <a:pt x="126" y="127"/>
                </a:cubicBezTo>
                <a:cubicBezTo>
                  <a:pt x="109" y="127"/>
                  <a:pt x="92" y="127"/>
                  <a:pt x="75" y="127"/>
                </a:cubicBezTo>
                <a:cubicBezTo>
                  <a:pt x="57" y="127"/>
                  <a:pt x="39" y="127"/>
                  <a:pt x="21" y="127"/>
                </a:cubicBezTo>
                <a:cubicBezTo>
                  <a:pt x="20" y="127"/>
                  <a:pt x="19" y="127"/>
                  <a:pt x="18" y="126"/>
                </a:cubicBezTo>
                <a:cubicBezTo>
                  <a:pt x="16" y="126"/>
                  <a:pt x="15" y="124"/>
                  <a:pt x="14" y="121"/>
                </a:cubicBezTo>
                <a:cubicBezTo>
                  <a:pt x="14" y="121"/>
                  <a:pt x="14" y="121"/>
                  <a:pt x="14" y="121"/>
                </a:cubicBezTo>
                <a:cubicBezTo>
                  <a:pt x="14" y="100"/>
                  <a:pt x="14" y="80"/>
                  <a:pt x="14" y="60"/>
                </a:cubicBezTo>
                <a:cubicBezTo>
                  <a:pt x="14" y="60"/>
                  <a:pt x="14" y="60"/>
                  <a:pt x="14" y="59"/>
                </a:cubicBezTo>
                <a:cubicBezTo>
                  <a:pt x="19" y="59"/>
                  <a:pt x="23" y="59"/>
                  <a:pt x="28" y="59"/>
                </a:cubicBezTo>
                <a:cubicBezTo>
                  <a:pt x="25" y="71"/>
                  <a:pt x="26" y="82"/>
                  <a:pt x="32" y="93"/>
                </a:cubicBezTo>
                <a:cubicBezTo>
                  <a:pt x="37" y="100"/>
                  <a:pt x="43" y="106"/>
                  <a:pt x="51" y="110"/>
                </a:cubicBezTo>
                <a:cubicBezTo>
                  <a:pt x="58" y="114"/>
                  <a:pt x="67" y="116"/>
                  <a:pt x="76" y="115"/>
                </a:cubicBezTo>
                <a:cubicBezTo>
                  <a:pt x="91" y="115"/>
                  <a:pt x="102" y="108"/>
                  <a:pt x="111" y="97"/>
                </a:cubicBezTo>
                <a:cubicBezTo>
                  <a:pt x="120" y="86"/>
                  <a:pt x="123" y="73"/>
                  <a:pt x="119" y="59"/>
                </a:cubicBezTo>
                <a:cubicBezTo>
                  <a:pt x="124" y="59"/>
                  <a:pt x="128" y="59"/>
                  <a:pt x="132" y="59"/>
                </a:cubicBezTo>
                <a:cubicBezTo>
                  <a:pt x="132" y="60"/>
                  <a:pt x="132" y="60"/>
                  <a:pt x="132"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76" name="Freeform 35"/>
          <p:cNvSpPr>
            <a:spLocks/>
          </p:cNvSpPr>
          <p:nvPr/>
        </p:nvSpPr>
        <p:spPr bwMode="auto">
          <a:xfrm>
            <a:off x="9065777" y="3794561"/>
            <a:ext cx="1346200" cy="1092200"/>
          </a:xfrm>
          <a:custGeom>
            <a:avLst/>
            <a:gdLst>
              <a:gd name="T0" fmla="*/ 673100 w 158"/>
              <a:gd name="T1" fmla="*/ 63996 h 128"/>
              <a:gd name="T2" fmla="*/ 596418 w 158"/>
              <a:gd name="T3" fmla="*/ 85328 h 128"/>
              <a:gd name="T4" fmla="*/ 656059 w 158"/>
              <a:gd name="T5" fmla="*/ 8533 h 128"/>
              <a:gd name="T6" fmla="*/ 566597 w 158"/>
              <a:gd name="T7" fmla="*/ 42664 h 128"/>
              <a:gd name="T8" fmla="*/ 468614 w 158"/>
              <a:gd name="T9" fmla="*/ 0 h 128"/>
              <a:gd name="T10" fmla="*/ 328030 w 158"/>
              <a:gd name="T11" fmla="*/ 136525 h 128"/>
              <a:gd name="T12" fmla="*/ 332290 w 158"/>
              <a:gd name="T13" fmla="*/ 166390 h 128"/>
              <a:gd name="T14" fmla="*/ 46861 w 158"/>
              <a:gd name="T15" fmla="*/ 25598 h 128"/>
              <a:gd name="T16" fmla="*/ 29821 w 158"/>
              <a:gd name="T17" fmla="*/ 93861 h 128"/>
              <a:gd name="T18" fmla="*/ 89463 w 158"/>
              <a:gd name="T19" fmla="*/ 209054 h 128"/>
              <a:gd name="T20" fmla="*/ 29821 w 158"/>
              <a:gd name="T21" fmla="*/ 191988 h 128"/>
              <a:gd name="T22" fmla="*/ 29821 w 158"/>
              <a:gd name="T23" fmla="*/ 191988 h 128"/>
              <a:gd name="T24" fmla="*/ 140584 w 158"/>
              <a:gd name="T25" fmla="*/ 328513 h 128"/>
              <a:gd name="T26" fmla="*/ 102243 w 158"/>
              <a:gd name="T27" fmla="*/ 332780 h 128"/>
              <a:gd name="T28" fmla="*/ 76682 w 158"/>
              <a:gd name="T29" fmla="*/ 328513 h 128"/>
              <a:gd name="T30" fmla="*/ 204486 w 158"/>
              <a:gd name="T31" fmla="*/ 426641 h 128"/>
              <a:gd name="T32" fmla="*/ 34081 w 158"/>
              <a:gd name="T33" fmla="*/ 486370 h 128"/>
              <a:gd name="T34" fmla="*/ 0 w 158"/>
              <a:gd name="T35" fmla="*/ 482104 h 128"/>
              <a:gd name="T36" fmla="*/ 213006 w 158"/>
              <a:gd name="T37" fmla="*/ 546100 h 128"/>
              <a:gd name="T38" fmla="*/ 604938 w 158"/>
              <a:gd name="T39" fmla="*/ 153591 h 128"/>
              <a:gd name="T40" fmla="*/ 604938 w 158"/>
              <a:gd name="T41" fmla="*/ 136525 h 128"/>
              <a:gd name="T42" fmla="*/ 673100 w 158"/>
              <a:gd name="T43" fmla="*/ 63996 h 12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58" h="128">
                <a:moveTo>
                  <a:pt x="158" y="15"/>
                </a:moveTo>
                <a:cubicBezTo>
                  <a:pt x="152" y="17"/>
                  <a:pt x="146" y="19"/>
                  <a:pt x="140" y="20"/>
                </a:cubicBezTo>
                <a:cubicBezTo>
                  <a:pt x="146" y="16"/>
                  <a:pt x="151" y="10"/>
                  <a:pt x="154" y="2"/>
                </a:cubicBezTo>
                <a:cubicBezTo>
                  <a:pt x="148" y="6"/>
                  <a:pt x="141" y="8"/>
                  <a:pt x="133" y="10"/>
                </a:cubicBezTo>
                <a:cubicBezTo>
                  <a:pt x="127" y="4"/>
                  <a:pt x="119" y="0"/>
                  <a:pt x="110" y="0"/>
                </a:cubicBezTo>
                <a:cubicBezTo>
                  <a:pt x="92" y="0"/>
                  <a:pt x="77" y="14"/>
                  <a:pt x="77" y="32"/>
                </a:cubicBezTo>
                <a:cubicBezTo>
                  <a:pt x="77" y="35"/>
                  <a:pt x="77" y="37"/>
                  <a:pt x="78" y="39"/>
                </a:cubicBezTo>
                <a:cubicBezTo>
                  <a:pt x="51" y="38"/>
                  <a:pt x="27" y="25"/>
                  <a:pt x="11" y="6"/>
                </a:cubicBezTo>
                <a:cubicBezTo>
                  <a:pt x="9" y="10"/>
                  <a:pt x="7" y="16"/>
                  <a:pt x="7" y="22"/>
                </a:cubicBezTo>
                <a:cubicBezTo>
                  <a:pt x="7" y="33"/>
                  <a:pt x="13" y="43"/>
                  <a:pt x="21" y="49"/>
                </a:cubicBezTo>
                <a:cubicBezTo>
                  <a:pt x="16" y="49"/>
                  <a:pt x="11" y="47"/>
                  <a:pt x="7" y="45"/>
                </a:cubicBezTo>
                <a:cubicBezTo>
                  <a:pt x="7" y="45"/>
                  <a:pt x="7" y="45"/>
                  <a:pt x="7" y="45"/>
                </a:cubicBezTo>
                <a:cubicBezTo>
                  <a:pt x="7" y="61"/>
                  <a:pt x="18" y="74"/>
                  <a:pt x="33" y="77"/>
                </a:cubicBezTo>
                <a:cubicBezTo>
                  <a:pt x="30" y="78"/>
                  <a:pt x="27" y="78"/>
                  <a:pt x="24" y="78"/>
                </a:cubicBezTo>
                <a:cubicBezTo>
                  <a:pt x="22" y="78"/>
                  <a:pt x="20" y="78"/>
                  <a:pt x="18" y="77"/>
                </a:cubicBezTo>
                <a:cubicBezTo>
                  <a:pt x="22" y="90"/>
                  <a:pt x="34" y="100"/>
                  <a:pt x="48" y="100"/>
                </a:cubicBezTo>
                <a:cubicBezTo>
                  <a:pt x="37" y="109"/>
                  <a:pt x="23" y="114"/>
                  <a:pt x="8" y="114"/>
                </a:cubicBezTo>
                <a:cubicBezTo>
                  <a:pt x="5" y="114"/>
                  <a:pt x="3" y="114"/>
                  <a:pt x="0" y="113"/>
                </a:cubicBezTo>
                <a:cubicBezTo>
                  <a:pt x="15" y="123"/>
                  <a:pt x="32" y="128"/>
                  <a:pt x="50" y="128"/>
                </a:cubicBezTo>
                <a:cubicBezTo>
                  <a:pt x="109" y="128"/>
                  <a:pt x="142" y="79"/>
                  <a:pt x="142" y="36"/>
                </a:cubicBezTo>
                <a:cubicBezTo>
                  <a:pt x="142" y="34"/>
                  <a:pt x="142" y="33"/>
                  <a:pt x="142" y="32"/>
                </a:cubicBezTo>
                <a:cubicBezTo>
                  <a:pt x="148" y="27"/>
                  <a:pt x="154" y="21"/>
                  <a:pt x="158"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77" name="Freeform 36"/>
          <p:cNvSpPr>
            <a:spLocks/>
          </p:cNvSpPr>
          <p:nvPr/>
        </p:nvSpPr>
        <p:spPr bwMode="auto">
          <a:xfrm>
            <a:off x="3509527" y="3581837"/>
            <a:ext cx="663576" cy="1390650"/>
          </a:xfrm>
          <a:custGeom>
            <a:avLst/>
            <a:gdLst>
              <a:gd name="T0" fmla="*/ 72313 w 78"/>
              <a:gd name="T1" fmla="*/ 140771 h 163"/>
              <a:gd name="T2" fmla="*/ 72313 w 78"/>
              <a:gd name="T3" fmla="*/ 238885 h 163"/>
              <a:gd name="T4" fmla="*/ 0 w 78"/>
              <a:gd name="T5" fmla="*/ 238885 h 163"/>
              <a:gd name="T6" fmla="*/ 0 w 78"/>
              <a:gd name="T7" fmla="*/ 362593 h 163"/>
              <a:gd name="T8" fmla="*/ 72313 w 78"/>
              <a:gd name="T9" fmla="*/ 362593 h 163"/>
              <a:gd name="T10" fmla="*/ 72313 w 78"/>
              <a:gd name="T11" fmla="*/ 695325 h 163"/>
              <a:gd name="T12" fmla="*/ 221192 w 78"/>
              <a:gd name="T13" fmla="*/ 695325 h 163"/>
              <a:gd name="T14" fmla="*/ 221192 w 78"/>
              <a:gd name="T15" fmla="*/ 362593 h 163"/>
              <a:gd name="T16" fmla="*/ 319027 w 78"/>
              <a:gd name="T17" fmla="*/ 362593 h 163"/>
              <a:gd name="T18" fmla="*/ 331788 w 78"/>
              <a:gd name="T19" fmla="*/ 238885 h 163"/>
              <a:gd name="T20" fmla="*/ 221192 w 78"/>
              <a:gd name="T21" fmla="*/ 238885 h 163"/>
              <a:gd name="T22" fmla="*/ 221192 w 78"/>
              <a:gd name="T23" fmla="*/ 157835 h 163"/>
              <a:gd name="T24" fmla="*/ 255222 w 78"/>
              <a:gd name="T25" fmla="*/ 127974 h 163"/>
              <a:gd name="T26" fmla="*/ 331788 w 78"/>
              <a:gd name="T27" fmla="*/ 127974 h 163"/>
              <a:gd name="T28" fmla="*/ 331788 w 78"/>
              <a:gd name="T29" fmla="*/ 0 h 163"/>
              <a:gd name="T30" fmla="*/ 225446 w 78"/>
              <a:gd name="T31" fmla="*/ 0 h 163"/>
              <a:gd name="T32" fmla="*/ 72313 w 78"/>
              <a:gd name="T33" fmla="*/ 140771 h 1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8" h="163">
                <a:moveTo>
                  <a:pt x="17" y="33"/>
                </a:moveTo>
                <a:cubicBezTo>
                  <a:pt x="17" y="37"/>
                  <a:pt x="17" y="56"/>
                  <a:pt x="17" y="56"/>
                </a:cubicBezTo>
                <a:cubicBezTo>
                  <a:pt x="0" y="56"/>
                  <a:pt x="0" y="56"/>
                  <a:pt x="0" y="56"/>
                </a:cubicBezTo>
                <a:cubicBezTo>
                  <a:pt x="0" y="85"/>
                  <a:pt x="0" y="85"/>
                  <a:pt x="0" y="85"/>
                </a:cubicBezTo>
                <a:cubicBezTo>
                  <a:pt x="17" y="85"/>
                  <a:pt x="17" y="85"/>
                  <a:pt x="17" y="85"/>
                </a:cubicBezTo>
                <a:cubicBezTo>
                  <a:pt x="17" y="163"/>
                  <a:pt x="17" y="163"/>
                  <a:pt x="17" y="163"/>
                </a:cubicBezTo>
                <a:cubicBezTo>
                  <a:pt x="52" y="163"/>
                  <a:pt x="52" y="163"/>
                  <a:pt x="52" y="163"/>
                </a:cubicBezTo>
                <a:cubicBezTo>
                  <a:pt x="52" y="85"/>
                  <a:pt x="52" y="85"/>
                  <a:pt x="52" y="85"/>
                </a:cubicBezTo>
                <a:cubicBezTo>
                  <a:pt x="75" y="85"/>
                  <a:pt x="75" y="85"/>
                  <a:pt x="75" y="85"/>
                </a:cubicBezTo>
                <a:cubicBezTo>
                  <a:pt x="75" y="85"/>
                  <a:pt x="77" y="71"/>
                  <a:pt x="78" y="56"/>
                </a:cubicBezTo>
                <a:cubicBezTo>
                  <a:pt x="75" y="56"/>
                  <a:pt x="52" y="56"/>
                  <a:pt x="52" y="56"/>
                </a:cubicBezTo>
                <a:cubicBezTo>
                  <a:pt x="52" y="56"/>
                  <a:pt x="52" y="39"/>
                  <a:pt x="52" y="37"/>
                </a:cubicBezTo>
                <a:cubicBezTo>
                  <a:pt x="52" y="34"/>
                  <a:pt x="56" y="30"/>
                  <a:pt x="60" y="30"/>
                </a:cubicBezTo>
                <a:cubicBezTo>
                  <a:pt x="63" y="30"/>
                  <a:pt x="71" y="30"/>
                  <a:pt x="78" y="30"/>
                </a:cubicBezTo>
                <a:cubicBezTo>
                  <a:pt x="78" y="26"/>
                  <a:pt x="78" y="12"/>
                  <a:pt x="78" y="0"/>
                </a:cubicBezTo>
                <a:cubicBezTo>
                  <a:pt x="69" y="0"/>
                  <a:pt x="58" y="0"/>
                  <a:pt x="53" y="0"/>
                </a:cubicBezTo>
                <a:cubicBezTo>
                  <a:pt x="16" y="0"/>
                  <a:pt x="17" y="29"/>
                  <a:pt x="17"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78" name="Freeform 37"/>
          <p:cNvSpPr>
            <a:spLocks noEditPoints="1"/>
          </p:cNvSpPr>
          <p:nvPr/>
        </p:nvSpPr>
        <p:spPr bwMode="auto">
          <a:xfrm>
            <a:off x="14663303" y="9014261"/>
            <a:ext cx="1089024" cy="1092200"/>
          </a:xfrm>
          <a:custGeom>
            <a:avLst/>
            <a:gdLst>
              <a:gd name="T0" fmla="*/ 123366 w 128"/>
              <a:gd name="T1" fmla="*/ 422374 h 128"/>
              <a:gd name="T2" fmla="*/ 144636 w 128"/>
              <a:gd name="T3" fmla="*/ 473571 h 128"/>
              <a:gd name="T4" fmla="*/ 123366 w 128"/>
              <a:gd name="T5" fmla="*/ 520502 h 128"/>
              <a:gd name="T6" fmla="*/ 123366 w 128"/>
              <a:gd name="T7" fmla="*/ 520502 h 128"/>
              <a:gd name="T8" fmla="*/ 72318 w 128"/>
              <a:gd name="T9" fmla="*/ 541834 h 128"/>
              <a:gd name="T10" fmla="*/ 21270 w 128"/>
              <a:gd name="T11" fmla="*/ 520502 h 128"/>
              <a:gd name="T12" fmla="*/ 0 w 128"/>
              <a:gd name="T13" fmla="*/ 473571 h 128"/>
              <a:gd name="T14" fmla="*/ 21270 w 128"/>
              <a:gd name="T15" fmla="*/ 422374 h 128"/>
              <a:gd name="T16" fmla="*/ 21270 w 128"/>
              <a:gd name="T17" fmla="*/ 422374 h 128"/>
              <a:gd name="T18" fmla="*/ 72318 w 128"/>
              <a:gd name="T19" fmla="*/ 401042 h 128"/>
              <a:gd name="T20" fmla="*/ 123366 w 128"/>
              <a:gd name="T21" fmla="*/ 422374 h 128"/>
              <a:gd name="T22" fmla="*/ 123366 w 128"/>
              <a:gd name="T23" fmla="*/ 422374 h 128"/>
              <a:gd name="T24" fmla="*/ 123366 w 128"/>
              <a:gd name="T25" fmla="*/ 422374 h 128"/>
              <a:gd name="T26" fmla="*/ 123366 w 128"/>
              <a:gd name="T27" fmla="*/ 422374 h 128"/>
              <a:gd name="T28" fmla="*/ 21270 w 128"/>
              <a:gd name="T29" fmla="*/ 520502 h 128"/>
              <a:gd name="T30" fmla="*/ 21270 w 128"/>
              <a:gd name="T31" fmla="*/ 520502 h 128"/>
              <a:gd name="T32" fmla="*/ 21270 w 128"/>
              <a:gd name="T33" fmla="*/ 520502 h 128"/>
              <a:gd name="T34" fmla="*/ 0 w 128"/>
              <a:gd name="T35" fmla="*/ 183455 h 128"/>
              <a:gd name="T36" fmla="*/ 0 w 128"/>
              <a:gd name="T37" fmla="*/ 290116 h 128"/>
              <a:gd name="T38" fmla="*/ 182922 w 128"/>
              <a:gd name="T39" fmla="*/ 362645 h 128"/>
              <a:gd name="T40" fmla="*/ 255240 w 128"/>
              <a:gd name="T41" fmla="*/ 541834 h 128"/>
              <a:gd name="T42" fmla="*/ 255240 w 128"/>
              <a:gd name="T43" fmla="*/ 541834 h 128"/>
              <a:gd name="T44" fmla="*/ 255240 w 128"/>
              <a:gd name="T45" fmla="*/ 546100 h 128"/>
              <a:gd name="T46" fmla="*/ 357337 w 128"/>
              <a:gd name="T47" fmla="*/ 546100 h 128"/>
              <a:gd name="T48" fmla="*/ 255240 w 128"/>
              <a:gd name="T49" fmla="*/ 290116 h 128"/>
              <a:gd name="T50" fmla="*/ 0 w 128"/>
              <a:gd name="T51" fmla="*/ 183455 h 128"/>
              <a:gd name="T52" fmla="*/ 0 w 128"/>
              <a:gd name="T53" fmla="*/ 0 h 128"/>
              <a:gd name="T54" fmla="*/ 0 w 128"/>
              <a:gd name="T55" fmla="*/ 102394 h 128"/>
              <a:gd name="T56" fmla="*/ 438163 w 128"/>
              <a:gd name="T57" fmla="*/ 546100 h 128"/>
              <a:gd name="T58" fmla="*/ 544513 w 128"/>
              <a:gd name="T59" fmla="*/ 546100 h 128"/>
              <a:gd name="T60" fmla="*/ 382861 w 128"/>
              <a:gd name="T61" fmla="*/ 157857 h 128"/>
              <a:gd name="T62" fmla="*/ 0 w 128"/>
              <a:gd name="T63" fmla="*/ 0 h 1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8" h="128">
                <a:moveTo>
                  <a:pt x="29" y="99"/>
                </a:moveTo>
                <a:cubicBezTo>
                  <a:pt x="32" y="102"/>
                  <a:pt x="34" y="106"/>
                  <a:pt x="34" y="111"/>
                </a:cubicBezTo>
                <a:cubicBezTo>
                  <a:pt x="34" y="115"/>
                  <a:pt x="32" y="119"/>
                  <a:pt x="29" y="122"/>
                </a:cubicBezTo>
                <a:cubicBezTo>
                  <a:pt x="29" y="122"/>
                  <a:pt x="29" y="122"/>
                  <a:pt x="29" y="122"/>
                </a:cubicBezTo>
                <a:cubicBezTo>
                  <a:pt x="26" y="125"/>
                  <a:pt x="22" y="127"/>
                  <a:pt x="17" y="127"/>
                </a:cubicBezTo>
                <a:cubicBezTo>
                  <a:pt x="13" y="127"/>
                  <a:pt x="8" y="125"/>
                  <a:pt x="5" y="122"/>
                </a:cubicBezTo>
                <a:cubicBezTo>
                  <a:pt x="2" y="119"/>
                  <a:pt x="0" y="115"/>
                  <a:pt x="0" y="111"/>
                </a:cubicBezTo>
                <a:cubicBezTo>
                  <a:pt x="0" y="106"/>
                  <a:pt x="2" y="102"/>
                  <a:pt x="5" y="99"/>
                </a:cubicBezTo>
                <a:cubicBezTo>
                  <a:pt x="5" y="99"/>
                  <a:pt x="5" y="99"/>
                  <a:pt x="5" y="99"/>
                </a:cubicBezTo>
                <a:cubicBezTo>
                  <a:pt x="8" y="96"/>
                  <a:pt x="13" y="94"/>
                  <a:pt x="17" y="94"/>
                </a:cubicBezTo>
                <a:cubicBezTo>
                  <a:pt x="22" y="94"/>
                  <a:pt x="26" y="96"/>
                  <a:pt x="29" y="99"/>
                </a:cubicBezTo>
                <a:close/>
                <a:moveTo>
                  <a:pt x="29" y="99"/>
                </a:moveTo>
                <a:cubicBezTo>
                  <a:pt x="29" y="99"/>
                  <a:pt x="29" y="99"/>
                  <a:pt x="29" y="99"/>
                </a:cubicBezTo>
                <a:cubicBezTo>
                  <a:pt x="29" y="99"/>
                  <a:pt x="29" y="99"/>
                  <a:pt x="29" y="99"/>
                </a:cubicBezTo>
                <a:close/>
                <a:moveTo>
                  <a:pt x="5" y="122"/>
                </a:moveTo>
                <a:cubicBezTo>
                  <a:pt x="5" y="122"/>
                  <a:pt x="5" y="122"/>
                  <a:pt x="5" y="122"/>
                </a:cubicBezTo>
                <a:cubicBezTo>
                  <a:pt x="5" y="122"/>
                  <a:pt x="5" y="122"/>
                  <a:pt x="5" y="122"/>
                </a:cubicBezTo>
                <a:close/>
                <a:moveTo>
                  <a:pt x="0" y="43"/>
                </a:moveTo>
                <a:cubicBezTo>
                  <a:pt x="0" y="68"/>
                  <a:pt x="0" y="68"/>
                  <a:pt x="0" y="68"/>
                </a:cubicBezTo>
                <a:cubicBezTo>
                  <a:pt x="16" y="68"/>
                  <a:pt x="31" y="74"/>
                  <a:pt x="43" y="85"/>
                </a:cubicBezTo>
                <a:cubicBezTo>
                  <a:pt x="54" y="96"/>
                  <a:pt x="60" y="112"/>
                  <a:pt x="60" y="127"/>
                </a:cubicBezTo>
                <a:cubicBezTo>
                  <a:pt x="60" y="127"/>
                  <a:pt x="60" y="127"/>
                  <a:pt x="60" y="127"/>
                </a:cubicBezTo>
                <a:cubicBezTo>
                  <a:pt x="60" y="128"/>
                  <a:pt x="60" y="128"/>
                  <a:pt x="60" y="128"/>
                </a:cubicBezTo>
                <a:cubicBezTo>
                  <a:pt x="84" y="128"/>
                  <a:pt x="84" y="128"/>
                  <a:pt x="84" y="128"/>
                </a:cubicBezTo>
                <a:cubicBezTo>
                  <a:pt x="84" y="104"/>
                  <a:pt x="75" y="83"/>
                  <a:pt x="60" y="68"/>
                </a:cubicBezTo>
                <a:cubicBezTo>
                  <a:pt x="45" y="53"/>
                  <a:pt x="24" y="43"/>
                  <a:pt x="0" y="43"/>
                </a:cubicBezTo>
                <a:close/>
                <a:moveTo>
                  <a:pt x="0" y="0"/>
                </a:moveTo>
                <a:cubicBezTo>
                  <a:pt x="0" y="24"/>
                  <a:pt x="0" y="24"/>
                  <a:pt x="0" y="24"/>
                </a:cubicBezTo>
                <a:cubicBezTo>
                  <a:pt x="57" y="24"/>
                  <a:pt x="103" y="71"/>
                  <a:pt x="103" y="128"/>
                </a:cubicBezTo>
                <a:cubicBezTo>
                  <a:pt x="128" y="128"/>
                  <a:pt x="128" y="128"/>
                  <a:pt x="128" y="128"/>
                </a:cubicBezTo>
                <a:cubicBezTo>
                  <a:pt x="128" y="92"/>
                  <a:pt x="114" y="61"/>
                  <a:pt x="90" y="37"/>
                </a:cubicBezTo>
                <a:cubicBezTo>
                  <a:pt x="67" y="14"/>
                  <a:pt x="36"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79" name="Freeform 38"/>
          <p:cNvSpPr>
            <a:spLocks noEditPoints="1"/>
          </p:cNvSpPr>
          <p:nvPr/>
        </p:nvSpPr>
        <p:spPr bwMode="auto">
          <a:xfrm>
            <a:off x="3220603" y="9074587"/>
            <a:ext cx="1381124" cy="1311274"/>
          </a:xfrm>
          <a:custGeom>
            <a:avLst/>
            <a:gdLst>
              <a:gd name="T0" fmla="*/ 690563 w 162"/>
              <a:gd name="T1" fmla="*/ 153266 h 154"/>
              <a:gd name="T2" fmla="*/ 583995 w 162"/>
              <a:gd name="T3" fmla="*/ 259700 h 154"/>
              <a:gd name="T4" fmla="*/ 537105 w 162"/>
              <a:gd name="T5" fmla="*/ 153266 h 154"/>
              <a:gd name="T6" fmla="*/ 430536 w 162"/>
              <a:gd name="T7" fmla="*/ 106435 h 154"/>
              <a:gd name="T8" fmla="*/ 537105 w 162"/>
              <a:gd name="T9" fmla="*/ 0 h 154"/>
              <a:gd name="T10" fmla="*/ 583995 w 162"/>
              <a:gd name="T11" fmla="*/ 106435 h 154"/>
              <a:gd name="T12" fmla="*/ 404960 w 162"/>
              <a:gd name="T13" fmla="*/ 451283 h 154"/>
              <a:gd name="T14" fmla="*/ 396434 w 162"/>
              <a:gd name="T15" fmla="*/ 553460 h 154"/>
              <a:gd name="T16" fmla="*/ 281340 w 162"/>
              <a:gd name="T17" fmla="*/ 642865 h 154"/>
              <a:gd name="T18" fmla="*/ 102306 w 162"/>
              <a:gd name="T19" fmla="*/ 647122 h 154"/>
              <a:gd name="T20" fmla="*/ 8525 w 162"/>
              <a:gd name="T21" fmla="*/ 579004 h 154"/>
              <a:gd name="T22" fmla="*/ 12788 w 162"/>
              <a:gd name="T23" fmla="*/ 481084 h 154"/>
              <a:gd name="T24" fmla="*/ 106568 w 162"/>
              <a:gd name="T25" fmla="*/ 408709 h 154"/>
              <a:gd name="T26" fmla="*/ 196086 w 162"/>
              <a:gd name="T27" fmla="*/ 391679 h 154"/>
              <a:gd name="T28" fmla="*/ 213137 w 162"/>
              <a:gd name="T29" fmla="*/ 361878 h 154"/>
              <a:gd name="T30" fmla="*/ 204611 w 162"/>
              <a:gd name="T31" fmla="*/ 310789 h 154"/>
              <a:gd name="T32" fmla="*/ 200349 w 162"/>
              <a:gd name="T33" fmla="*/ 298017 h 154"/>
              <a:gd name="T34" fmla="*/ 123619 w 162"/>
              <a:gd name="T35" fmla="*/ 285245 h 154"/>
              <a:gd name="T36" fmla="*/ 51153 w 162"/>
              <a:gd name="T37" fmla="*/ 212869 h 154"/>
              <a:gd name="T38" fmla="*/ 55416 w 162"/>
              <a:gd name="T39" fmla="*/ 102177 h 154"/>
              <a:gd name="T40" fmla="*/ 174772 w 162"/>
              <a:gd name="T41" fmla="*/ 8515 h 154"/>
              <a:gd name="T42" fmla="*/ 430536 w 162"/>
              <a:gd name="T43" fmla="*/ 0 h 154"/>
              <a:gd name="T44" fmla="*/ 319705 w 162"/>
              <a:gd name="T45" fmla="*/ 29802 h 154"/>
              <a:gd name="T46" fmla="*/ 358070 w 162"/>
              <a:gd name="T47" fmla="*/ 68118 h 154"/>
              <a:gd name="T48" fmla="*/ 379383 w 162"/>
              <a:gd name="T49" fmla="*/ 144751 h 154"/>
              <a:gd name="T50" fmla="*/ 358070 w 162"/>
              <a:gd name="T51" fmla="*/ 221384 h 154"/>
              <a:gd name="T52" fmla="*/ 306917 w 162"/>
              <a:gd name="T53" fmla="*/ 268215 h 154"/>
              <a:gd name="T54" fmla="*/ 285603 w 162"/>
              <a:gd name="T55" fmla="*/ 310789 h 154"/>
              <a:gd name="T56" fmla="*/ 306917 w 162"/>
              <a:gd name="T57" fmla="*/ 349105 h 154"/>
              <a:gd name="T58" fmla="*/ 366595 w 162"/>
              <a:gd name="T59" fmla="*/ 395937 h 154"/>
              <a:gd name="T60" fmla="*/ 404960 w 162"/>
              <a:gd name="T61" fmla="*/ 451283 h 154"/>
              <a:gd name="T62" fmla="*/ 285603 w 162"/>
              <a:gd name="T63" fmla="*/ 251186 h 154"/>
              <a:gd name="T64" fmla="*/ 306917 w 162"/>
              <a:gd name="T65" fmla="*/ 187325 h 154"/>
              <a:gd name="T66" fmla="*/ 277078 w 162"/>
              <a:gd name="T67" fmla="*/ 85148 h 154"/>
              <a:gd name="T68" fmla="*/ 196086 w 162"/>
              <a:gd name="T69" fmla="*/ 25544 h 154"/>
              <a:gd name="T70" fmla="*/ 136408 w 162"/>
              <a:gd name="T71" fmla="*/ 55346 h 154"/>
              <a:gd name="T72" fmla="*/ 119357 w 162"/>
              <a:gd name="T73" fmla="*/ 119207 h 154"/>
              <a:gd name="T74" fmla="*/ 144933 w 162"/>
              <a:gd name="T75" fmla="*/ 217127 h 154"/>
              <a:gd name="T76" fmla="*/ 225925 w 162"/>
              <a:gd name="T77" fmla="*/ 272473 h 154"/>
              <a:gd name="T78" fmla="*/ 353807 w 162"/>
              <a:gd name="T79" fmla="*/ 527916 h 154"/>
              <a:gd name="T80" fmla="*/ 332493 w 162"/>
              <a:gd name="T81" fmla="*/ 472570 h 154"/>
              <a:gd name="T82" fmla="*/ 260027 w 162"/>
              <a:gd name="T83" fmla="*/ 412966 h 154"/>
              <a:gd name="T84" fmla="*/ 238713 w 162"/>
              <a:gd name="T85" fmla="*/ 412966 h 154"/>
              <a:gd name="T86" fmla="*/ 204611 w 162"/>
              <a:gd name="T87" fmla="*/ 412966 h 154"/>
              <a:gd name="T88" fmla="*/ 149196 w 162"/>
              <a:gd name="T89" fmla="*/ 425738 h 154"/>
              <a:gd name="T90" fmla="*/ 106568 w 162"/>
              <a:gd name="T91" fmla="*/ 451283 h 154"/>
              <a:gd name="T92" fmla="*/ 76729 w 162"/>
              <a:gd name="T93" fmla="*/ 515143 h 154"/>
              <a:gd name="T94" fmla="*/ 225925 w 162"/>
              <a:gd name="T95" fmla="*/ 617321 h 154"/>
              <a:gd name="T96" fmla="*/ 353807 w 162"/>
              <a:gd name="T97" fmla="*/ 527916 h 15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62" h="154">
                <a:moveTo>
                  <a:pt x="162" y="25"/>
                </a:moveTo>
                <a:cubicBezTo>
                  <a:pt x="162" y="36"/>
                  <a:pt x="162" y="36"/>
                  <a:pt x="162" y="36"/>
                </a:cubicBezTo>
                <a:cubicBezTo>
                  <a:pt x="137" y="36"/>
                  <a:pt x="137" y="36"/>
                  <a:pt x="137" y="36"/>
                </a:cubicBezTo>
                <a:cubicBezTo>
                  <a:pt x="137" y="61"/>
                  <a:pt x="137" y="61"/>
                  <a:pt x="137" y="61"/>
                </a:cubicBezTo>
                <a:cubicBezTo>
                  <a:pt x="126" y="61"/>
                  <a:pt x="126" y="61"/>
                  <a:pt x="126" y="61"/>
                </a:cubicBezTo>
                <a:cubicBezTo>
                  <a:pt x="126" y="36"/>
                  <a:pt x="126" y="36"/>
                  <a:pt x="126" y="36"/>
                </a:cubicBezTo>
                <a:cubicBezTo>
                  <a:pt x="101" y="36"/>
                  <a:pt x="101" y="36"/>
                  <a:pt x="101" y="36"/>
                </a:cubicBezTo>
                <a:cubicBezTo>
                  <a:pt x="101" y="25"/>
                  <a:pt x="101" y="25"/>
                  <a:pt x="101" y="25"/>
                </a:cubicBezTo>
                <a:cubicBezTo>
                  <a:pt x="126" y="25"/>
                  <a:pt x="126" y="25"/>
                  <a:pt x="126" y="25"/>
                </a:cubicBezTo>
                <a:cubicBezTo>
                  <a:pt x="126" y="0"/>
                  <a:pt x="126" y="0"/>
                  <a:pt x="126" y="0"/>
                </a:cubicBezTo>
                <a:cubicBezTo>
                  <a:pt x="137" y="0"/>
                  <a:pt x="137" y="0"/>
                  <a:pt x="137" y="0"/>
                </a:cubicBezTo>
                <a:cubicBezTo>
                  <a:pt x="137" y="25"/>
                  <a:pt x="137" y="25"/>
                  <a:pt x="137" y="25"/>
                </a:cubicBezTo>
                <a:lnTo>
                  <a:pt x="162" y="25"/>
                </a:lnTo>
                <a:close/>
                <a:moveTo>
                  <a:pt x="95" y="106"/>
                </a:moveTo>
                <a:cubicBezTo>
                  <a:pt x="96" y="109"/>
                  <a:pt x="96" y="112"/>
                  <a:pt x="96" y="116"/>
                </a:cubicBezTo>
                <a:cubicBezTo>
                  <a:pt x="96" y="120"/>
                  <a:pt x="95" y="125"/>
                  <a:pt x="93" y="130"/>
                </a:cubicBezTo>
                <a:cubicBezTo>
                  <a:pt x="91" y="134"/>
                  <a:pt x="87" y="138"/>
                  <a:pt x="83" y="142"/>
                </a:cubicBezTo>
                <a:cubicBezTo>
                  <a:pt x="78" y="146"/>
                  <a:pt x="73" y="148"/>
                  <a:pt x="66" y="151"/>
                </a:cubicBezTo>
                <a:cubicBezTo>
                  <a:pt x="59" y="153"/>
                  <a:pt x="52" y="154"/>
                  <a:pt x="43" y="154"/>
                </a:cubicBezTo>
                <a:cubicBezTo>
                  <a:pt x="36" y="154"/>
                  <a:pt x="30" y="153"/>
                  <a:pt x="24" y="152"/>
                </a:cubicBezTo>
                <a:cubicBezTo>
                  <a:pt x="19" y="150"/>
                  <a:pt x="14" y="148"/>
                  <a:pt x="10" y="145"/>
                </a:cubicBezTo>
                <a:cubicBezTo>
                  <a:pt x="7" y="142"/>
                  <a:pt x="4" y="139"/>
                  <a:pt x="2" y="136"/>
                </a:cubicBezTo>
                <a:cubicBezTo>
                  <a:pt x="1" y="132"/>
                  <a:pt x="0" y="129"/>
                  <a:pt x="0" y="125"/>
                </a:cubicBezTo>
                <a:cubicBezTo>
                  <a:pt x="0" y="121"/>
                  <a:pt x="1" y="117"/>
                  <a:pt x="3" y="113"/>
                </a:cubicBezTo>
                <a:cubicBezTo>
                  <a:pt x="5" y="108"/>
                  <a:pt x="9" y="104"/>
                  <a:pt x="15" y="100"/>
                </a:cubicBezTo>
                <a:cubicBezTo>
                  <a:pt x="18" y="98"/>
                  <a:pt x="22" y="97"/>
                  <a:pt x="25" y="96"/>
                </a:cubicBezTo>
                <a:cubicBezTo>
                  <a:pt x="29" y="95"/>
                  <a:pt x="32" y="94"/>
                  <a:pt x="36" y="93"/>
                </a:cubicBezTo>
                <a:cubicBezTo>
                  <a:pt x="39" y="92"/>
                  <a:pt x="43" y="92"/>
                  <a:pt x="46" y="92"/>
                </a:cubicBezTo>
                <a:cubicBezTo>
                  <a:pt x="49" y="91"/>
                  <a:pt x="52" y="91"/>
                  <a:pt x="54" y="91"/>
                </a:cubicBezTo>
                <a:cubicBezTo>
                  <a:pt x="52" y="89"/>
                  <a:pt x="51" y="87"/>
                  <a:pt x="50" y="85"/>
                </a:cubicBezTo>
                <a:cubicBezTo>
                  <a:pt x="48" y="83"/>
                  <a:pt x="48" y="80"/>
                  <a:pt x="48" y="77"/>
                </a:cubicBezTo>
                <a:cubicBezTo>
                  <a:pt x="48" y="76"/>
                  <a:pt x="48" y="74"/>
                  <a:pt x="48" y="73"/>
                </a:cubicBezTo>
                <a:cubicBezTo>
                  <a:pt x="49" y="72"/>
                  <a:pt x="49" y="71"/>
                  <a:pt x="50" y="69"/>
                </a:cubicBezTo>
                <a:cubicBezTo>
                  <a:pt x="49" y="70"/>
                  <a:pt x="48" y="70"/>
                  <a:pt x="47" y="70"/>
                </a:cubicBezTo>
                <a:cubicBezTo>
                  <a:pt x="46" y="70"/>
                  <a:pt x="44" y="70"/>
                  <a:pt x="43" y="70"/>
                </a:cubicBezTo>
                <a:cubicBezTo>
                  <a:pt x="38" y="70"/>
                  <a:pt x="33" y="69"/>
                  <a:pt x="29" y="67"/>
                </a:cubicBezTo>
                <a:cubicBezTo>
                  <a:pt x="25" y="65"/>
                  <a:pt x="21" y="63"/>
                  <a:pt x="19" y="60"/>
                </a:cubicBezTo>
                <a:cubicBezTo>
                  <a:pt x="16" y="57"/>
                  <a:pt x="14" y="54"/>
                  <a:pt x="12" y="50"/>
                </a:cubicBezTo>
                <a:cubicBezTo>
                  <a:pt x="11" y="46"/>
                  <a:pt x="10" y="42"/>
                  <a:pt x="10" y="38"/>
                </a:cubicBezTo>
                <a:cubicBezTo>
                  <a:pt x="10" y="33"/>
                  <a:pt x="11" y="29"/>
                  <a:pt x="13" y="24"/>
                </a:cubicBezTo>
                <a:cubicBezTo>
                  <a:pt x="15" y="19"/>
                  <a:pt x="18" y="15"/>
                  <a:pt x="23" y="11"/>
                </a:cubicBezTo>
                <a:cubicBezTo>
                  <a:pt x="29" y="6"/>
                  <a:pt x="35" y="3"/>
                  <a:pt x="41" y="2"/>
                </a:cubicBezTo>
                <a:cubicBezTo>
                  <a:pt x="47" y="1"/>
                  <a:pt x="53" y="0"/>
                  <a:pt x="59" y="0"/>
                </a:cubicBezTo>
                <a:cubicBezTo>
                  <a:pt x="101" y="0"/>
                  <a:pt x="101" y="0"/>
                  <a:pt x="101" y="0"/>
                </a:cubicBezTo>
                <a:cubicBezTo>
                  <a:pt x="88" y="7"/>
                  <a:pt x="88" y="7"/>
                  <a:pt x="88" y="7"/>
                </a:cubicBezTo>
                <a:cubicBezTo>
                  <a:pt x="75" y="7"/>
                  <a:pt x="75" y="7"/>
                  <a:pt x="75" y="7"/>
                </a:cubicBezTo>
                <a:cubicBezTo>
                  <a:pt x="76" y="8"/>
                  <a:pt x="78" y="9"/>
                  <a:pt x="79" y="11"/>
                </a:cubicBezTo>
                <a:cubicBezTo>
                  <a:pt x="81" y="12"/>
                  <a:pt x="83" y="14"/>
                  <a:pt x="84" y="16"/>
                </a:cubicBezTo>
                <a:cubicBezTo>
                  <a:pt x="85" y="19"/>
                  <a:pt x="87" y="21"/>
                  <a:pt x="88" y="24"/>
                </a:cubicBezTo>
                <a:cubicBezTo>
                  <a:pt x="89" y="27"/>
                  <a:pt x="89" y="31"/>
                  <a:pt x="89" y="34"/>
                </a:cubicBezTo>
                <a:cubicBezTo>
                  <a:pt x="89" y="38"/>
                  <a:pt x="89" y="41"/>
                  <a:pt x="88" y="44"/>
                </a:cubicBezTo>
                <a:cubicBezTo>
                  <a:pt x="87" y="47"/>
                  <a:pt x="86" y="50"/>
                  <a:pt x="84" y="52"/>
                </a:cubicBezTo>
                <a:cubicBezTo>
                  <a:pt x="83" y="54"/>
                  <a:pt x="81" y="56"/>
                  <a:pt x="79" y="58"/>
                </a:cubicBezTo>
                <a:cubicBezTo>
                  <a:pt x="77" y="60"/>
                  <a:pt x="75" y="61"/>
                  <a:pt x="72" y="63"/>
                </a:cubicBezTo>
                <a:cubicBezTo>
                  <a:pt x="71" y="64"/>
                  <a:pt x="70" y="66"/>
                  <a:pt x="69" y="67"/>
                </a:cubicBezTo>
                <a:cubicBezTo>
                  <a:pt x="67" y="69"/>
                  <a:pt x="67" y="71"/>
                  <a:pt x="67" y="73"/>
                </a:cubicBezTo>
                <a:cubicBezTo>
                  <a:pt x="67" y="75"/>
                  <a:pt x="67" y="77"/>
                  <a:pt x="69" y="78"/>
                </a:cubicBezTo>
                <a:cubicBezTo>
                  <a:pt x="70" y="80"/>
                  <a:pt x="71" y="81"/>
                  <a:pt x="72" y="82"/>
                </a:cubicBezTo>
                <a:cubicBezTo>
                  <a:pt x="79" y="87"/>
                  <a:pt x="79" y="87"/>
                  <a:pt x="79" y="87"/>
                </a:cubicBezTo>
                <a:cubicBezTo>
                  <a:pt x="82" y="89"/>
                  <a:pt x="84" y="91"/>
                  <a:pt x="86" y="93"/>
                </a:cubicBezTo>
                <a:cubicBezTo>
                  <a:pt x="88" y="95"/>
                  <a:pt x="90" y="97"/>
                  <a:pt x="91" y="99"/>
                </a:cubicBezTo>
                <a:cubicBezTo>
                  <a:pt x="93" y="101"/>
                  <a:pt x="94" y="104"/>
                  <a:pt x="95" y="106"/>
                </a:cubicBezTo>
                <a:close/>
                <a:moveTo>
                  <a:pt x="60" y="63"/>
                </a:moveTo>
                <a:cubicBezTo>
                  <a:pt x="63" y="61"/>
                  <a:pt x="65" y="60"/>
                  <a:pt x="67" y="59"/>
                </a:cubicBezTo>
                <a:cubicBezTo>
                  <a:pt x="69" y="56"/>
                  <a:pt x="70" y="54"/>
                  <a:pt x="71" y="51"/>
                </a:cubicBezTo>
                <a:cubicBezTo>
                  <a:pt x="71" y="48"/>
                  <a:pt x="72" y="46"/>
                  <a:pt x="72" y="44"/>
                </a:cubicBezTo>
                <a:cubicBezTo>
                  <a:pt x="72" y="40"/>
                  <a:pt x="71" y="36"/>
                  <a:pt x="70" y="32"/>
                </a:cubicBezTo>
                <a:cubicBezTo>
                  <a:pt x="69" y="27"/>
                  <a:pt x="67" y="23"/>
                  <a:pt x="65" y="20"/>
                </a:cubicBezTo>
                <a:cubicBezTo>
                  <a:pt x="63" y="16"/>
                  <a:pt x="60" y="13"/>
                  <a:pt x="57" y="10"/>
                </a:cubicBezTo>
                <a:cubicBezTo>
                  <a:pt x="54" y="8"/>
                  <a:pt x="50" y="6"/>
                  <a:pt x="46" y="6"/>
                </a:cubicBezTo>
                <a:cubicBezTo>
                  <a:pt x="44" y="6"/>
                  <a:pt x="41" y="7"/>
                  <a:pt x="38" y="8"/>
                </a:cubicBezTo>
                <a:cubicBezTo>
                  <a:pt x="36" y="9"/>
                  <a:pt x="34" y="11"/>
                  <a:pt x="32" y="13"/>
                </a:cubicBezTo>
                <a:cubicBezTo>
                  <a:pt x="30" y="15"/>
                  <a:pt x="29" y="18"/>
                  <a:pt x="29" y="20"/>
                </a:cubicBezTo>
                <a:cubicBezTo>
                  <a:pt x="28" y="23"/>
                  <a:pt x="28" y="25"/>
                  <a:pt x="28" y="28"/>
                </a:cubicBezTo>
                <a:cubicBezTo>
                  <a:pt x="28" y="31"/>
                  <a:pt x="28" y="35"/>
                  <a:pt x="29" y="39"/>
                </a:cubicBezTo>
                <a:cubicBezTo>
                  <a:pt x="30" y="44"/>
                  <a:pt x="32" y="48"/>
                  <a:pt x="34" y="51"/>
                </a:cubicBezTo>
                <a:cubicBezTo>
                  <a:pt x="36" y="55"/>
                  <a:pt x="38" y="58"/>
                  <a:pt x="42" y="60"/>
                </a:cubicBezTo>
                <a:cubicBezTo>
                  <a:pt x="45" y="63"/>
                  <a:pt x="49" y="64"/>
                  <a:pt x="53" y="64"/>
                </a:cubicBezTo>
                <a:cubicBezTo>
                  <a:pt x="55" y="64"/>
                  <a:pt x="58" y="64"/>
                  <a:pt x="60" y="63"/>
                </a:cubicBezTo>
                <a:close/>
                <a:moveTo>
                  <a:pt x="83" y="124"/>
                </a:moveTo>
                <a:cubicBezTo>
                  <a:pt x="83" y="121"/>
                  <a:pt x="82" y="119"/>
                  <a:pt x="81" y="117"/>
                </a:cubicBezTo>
                <a:cubicBezTo>
                  <a:pt x="81" y="115"/>
                  <a:pt x="79" y="113"/>
                  <a:pt x="78" y="111"/>
                </a:cubicBezTo>
                <a:cubicBezTo>
                  <a:pt x="76" y="108"/>
                  <a:pt x="74" y="106"/>
                  <a:pt x="71" y="104"/>
                </a:cubicBezTo>
                <a:cubicBezTo>
                  <a:pt x="68" y="102"/>
                  <a:pt x="65" y="100"/>
                  <a:pt x="61" y="97"/>
                </a:cubicBezTo>
                <a:cubicBezTo>
                  <a:pt x="60" y="97"/>
                  <a:pt x="59" y="97"/>
                  <a:pt x="59" y="97"/>
                </a:cubicBezTo>
                <a:cubicBezTo>
                  <a:pt x="58" y="97"/>
                  <a:pt x="57" y="97"/>
                  <a:pt x="56" y="97"/>
                </a:cubicBezTo>
                <a:cubicBezTo>
                  <a:pt x="56" y="97"/>
                  <a:pt x="55" y="97"/>
                  <a:pt x="53" y="97"/>
                </a:cubicBezTo>
                <a:cubicBezTo>
                  <a:pt x="52" y="97"/>
                  <a:pt x="50" y="97"/>
                  <a:pt x="48" y="97"/>
                </a:cubicBezTo>
                <a:cubicBezTo>
                  <a:pt x="46" y="97"/>
                  <a:pt x="44" y="98"/>
                  <a:pt x="42" y="98"/>
                </a:cubicBezTo>
                <a:cubicBezTo>
                  <a:pt x="39" y="99"/>
                  <a:pt x="37" y="99"/>
                  <a:pt x="35" y="100"/>
                </a:cubicBezTo>
                <a:cubicBezTo>
                  <a:pt x="34" y="100"/>
                  <a:pt x="32" y="101"/>
                  <a:pt x="30" y="102"/>
                </a:cubicBezTo>
                <a:cubicBezTo>
                  <a:pt x="28" y="103"/>
                  <a:pt x="26" y="104"/>
                  <a:pt x="25" y="106"/>
                </a:cubicBezTo>
                <a:cubicBezTo>
                  <a:pt x="23" y="107"/>
                  <a:pt x="21" y="109"/>
                  <a:pt x="20" y="112"/>
                </a:cubicBezTo>
                <a:cubicBezTo>
                  <a:pt x="18" y="114"/>
                  <a:pt x="18" y="117"/>
                  <a:pt x="18" y="121"/>
                </a:cubicBezTo>
                <a:cubicBezTo>
                  <a:pt x="18" y="128"/>
                  <a:pt x="21" y="134"/>
                  <a:pt x="27" y="139"/>
                </a:cubicBezTo>
                <a:cubicBezTo>
                  <a:pt x="34" y="143"/>
                  <a:pt x="42" y="145"/>
                  <a:pt x="53" y="145"/>
                </a:cubicBezTo>
                <a:cubicBezTo>
                  <a:pt x="63" y="145"/>
                  <a:pt x="70" y="143"/>
                  <a:pt x="75" y="139"/>
                </a:cubicBezTo>
                <a:cubicBezTo>
                  <a:pt x="80" y="135"/>
                  <a:pt x="83" y="130"/>
                  <a:pt x="83" y="1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 name="Title 1">
            <a:extLst>
              <a:ext uri="{FF2B5EF4-FFF2-40B4-BE49-F238E27FC236}">
                <a16:creationId xmlns:a16="http://schemas.microsoft.com/office/drawing/2014/main" id="{FAADC3BD-859A-4AD0-8EC3-584A354177D1}"/>
              </a:ext>
            </a:extLst>
          </p:cNvPr>
          <p:cNvSpPr>
            <a:spLocks noGrp="1"/>
          </p:cNvSpPr>
          <p:nvPr>
            <p:ph type="title"/>
          </p:nvPr>
        </p:nvSpPr>
        <p:spPr/>
        <p:txBody>
          <a:bodyPr>
            <a:normAutofit/>
          </a:bodyPr>
          <a:lstStyle/>
          <a:p>
            <a:r>
              <a:rPr lang="en-US" dirty="0"/>
              <a:t>Our Audience</a:t>
            </a:r>
          </a:p>
        </p:txBody>
      </p:sp>
    </p:spTree>
    <p:extLst>
      <p:ext uri="{BB962C8B-B14F-4D97-AF65-F5344CB8AC3E}">
        <p14:creationId xmlns:p14="http://schemas.microsoft.com/office/powerpoint/2010/main" val="11239069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7553552" y="961986"/>
            <a:ext cx="9276899" cy="1077218"/>
          </a:xfrm>
          <a:prstGeom prst="rect">
            <a:avLst/>
          </a:prstGeom>
          <a:noFill/>
        </p:spPr>
        <p:txBody>
          <a:bodyPr wrap="none" rtlCol="0">
            <a:spAutoFit/>
          </a:bodyPr>
          <a:lstStyle/>
          <a:p>
            <a:pPr algn="ctr"/>
            <a:r>
              <a:rPr lang="en-US" sz="6400" dirty="0">
                <a:solidFill>
                  <a:schemeClr val="bg1"/>
                </a:solidFill>
                <a:latin typeface="+mj-lt"/>
              </a:rPr>
              <a:t>Social Media Analysis!</a:t>
            </a:r>
          </a:p>
        </p:txBody>
      </p:sp>
      <p:sp>
        <p:nvSpPr>
          <p:cNvPr id="22" name="Freeform 21"/>
          <p:cNvSpPr>
            <a:spLocks/>
          </p:cNvSpPr>
          <p:nvPr/>
        </p:nvSpPr>
        <p:spPr bwMode="auto">
          <a:xfrm>
            <a:off x="13672078" y="5962916"/>
            <a:ext cx="2269116" cy="3556936"/>
          </a:xfrm>
          <a:custGeom>
            <a:avLst/>
            <a:gdLst>
              <a:gd name="T0" fmla="*/ 111 w 731"/>
              <a:gd name="T1" fmla="*/ 870 h 1146"/>
              <a:gd name="T2" fmla="*/ 507 w 731"/>
              <a:gd name="T3" fmla="*/ 1086 h 1146"/>
              <a:gd name="T4" fmla="*/ 649 w 731"/>
              <a:gd name="T5" fmla="*/ 917 h 1146"/>
              <a:gd name="T6" fmla="*/ 617 w 731"/>
              <a:gd name="T7" fmla="*/ 140 h 1146"/>
              <a:gd name="T8" fmla="*/ 484 w 731"/>
              <a:gd name="T9" fmla="*/ 52 h 1146"/>
              <a:gd name="T10" fmla="*/ 75 w 731"/>
              <a:gd name="T11" fmla="*/ 302 h 1146"/>
              <a:gd name="T12" fmla="*/ 23 w 731"/>
              <a:gd name="T13" fmla="*/ 401 h 1146"/>
              <a:gd name="T14" fmla="*/ 41 w 731"/>
              <a:gd name="T15" fmla="*/ 692 h 1146"/>
              <a:gd name="T16" fmla="*/ 111 w 731"/>
              <a:gd name="T17" fmla="*/ 870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1" h="1146">
                <a:moveTo>
                  <a:pt x="111" y="870"/>
                </a:moveTo>
                <a:cubicBezTo>
                  <a:pt x="176" y="904"/>
                  <a:pt x="507" y="1086"/>
                  <a:pt x="507" y="1086"/>
                </a:cubicBezTo>
                <a:cubicBezTo>
                  <a:pt x="507" y="1086"/>
                  <a:pt x="584" y="1146"/>
                  <a:pt x="649" y="917"/>
                </a:cubicBezTo>
                <a:cubicBezTo>
                  <a:pt x="714" y="689"/>
                  <a:pt x="731" y="416"/>
                  <a:pt x="617" y="140"/>
                </a:cubicBezTo>
                <a:cubicBezTo>
                  <a:pt x="602" y="104"/>
                  <a:pt x="565" y="0"/>
                  <a:pt x="484" y="52"/>
                </a:cubicBezTo>
                <a:cubicBezTo>
                  <a:pt x="403" y="103"/>
                  <a:pt x="75" y="302"/>
                  <a:pt x="75" y="302"/>
                </a:cubicBezTo>
                <a:cubicBezTo>
                  <a:pt x="75" y="302"/>
                  <a:pt x="11" y="338"/>
                  <a:pt x="23" y="401"/>
                </a:cubicBezTo>
                <a:cubicBezTo>
                  <a:pt x="36" y="463"/>
                  <a:pt x="60" y="594"/>
                  <a:pt x="41" y="692"/>
                </a:cubicBezTo>
                <a:cubicBezTo>
                  <a:pt x="23" y="782"/>
                  <a:pt x="0" y="813"/>
                  <a:pt x="111" y="870"/>
                </a:cubicBezTo>
                <a:close/>
              </a:path>
            </a:pathLst>
          </a:custGeom>
          <a:solidFill>
            <a:schemeClr val="accent5"/>
          </a:solidFill>
          <a:ln>
            <a:noFill/>
          </a:ln>
        </p:spPr>
        <p:txBody>
          <a:bodyPr vert="horz" wrap="square" lIns="182880" tIns="91440" rIns="182880" bIns="91440" numCol="1" anchor="t" anchorCtr="0" compatLnSpc="1">
            <a:prstTxWarp prst="textNoShape">
              <a:avLst/>
            </a:prstTxWarp>
          </a:bodyPr>
          <a:lstStyle/>
          <a:p>
            <a:endParaRPr lang="en-US" sz="3600"/>
          </a:p>
        </p:txBody>
      </p:sp>
      <p:sp>
        <p:nvSpPr>
          <p:cNvPr id="23" name="Freeform 22"/>
          <p:cNvSpPr>
            <a:spLocks/>
          </p:cNvSpPr>
          <p:nvPr/>
        </p:nvSpPr>
        <p:spPr bwMode="auto">
          <a:xfrm>
            <a:off x="12312256" y="4041473"/>
            <a:ext cx="3089948" cy="2793710"/>
          </a:xfrm>
          <a:custGeom>
            <a:avLst/>
            <a:gdLst>
              <a:gd name="T0" fmla="*/ 517 w 995"/>
              <a:gd name="T1" fmla="*/ 834 h 900"/>
              <a:gd name="T2" fmla="*/ 905 w 995"/>
              <a:gd name="T3" fmla="*/ 604 h 900"/>
              <a:gd name="T4" fmla="*/ 831 w 995"/>
              <a:gd name="T5" fmla="*/ 395 h 900"/>
              <a:gd name="T6" fmla="*/ 147 w 995"/>
              <a:gd name="T7" fmla="*/ 26 h 900"/>
              <a:gd name="T8" fmla="*/ 3 w 995"/>
              <a:gd name="T9" fmla="*/ 96 h 900"/>
              <a:gd name="T10" fmla="*/ 9 w 995"/>
              <a:gd name="T11" fmla="*/ 576 h 900"/>
              <a:gd name="T12" fmla="*/ 68 w 995"/>
              <a:gd name="T13" fmla="*/ 670 h 900"/>
              <a:gd name="T14" fmla="*/ 328 w 995"/>
              <a:gd name="T15" fmla="*/ 804 h 900"/>
              <a:gd name="T16" fmla="*/ 517 w 995"/>
              <a:gd name="T17" fmla="*/ 834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5" h="900">
                <a:moveTo>
                  <a:pt x="517" y="834"/>
                </a:moveTo>
                <a:cubicBezTo>
                  <a:pt x="579" y="796"/>
                  <a:pt x="905" y="604"/>
                  <a:pt x="905" y="604"/>
                </a:cubicBezTo>
                <a:cubicBezTo>
                  <a:pt x="905" y="604"/>
                  <a:pt x="995" y="568"/>
                  <a:pt x="831" y="395"/>
                </a:cubicBezTo>
                <a:cubicBezTo>
                  <a:pt x="669" y="223"/>
                  <a:pt x="442" y="70"/>
                  <a:pt x="147" y="26"/>
                </a:cubicBezTo>
                <a:cubicBezTo>
                  <a:pt x="108" y="21"/>
                  <a:pt x="0" y="0"/>
                  <a:pt x="3" y="96"/>
                </a:cubicBezTo>
                <a:cubicBezTo>
                  <a:pt x="6" y="192"/>
                  <a:pt x="9" y="576"/>
                  <a:pt x="9" y="576"/>
                </a:cubicBezTo>
                <a:cubicBezTo>
                  <a:pt x="9" y="576"/>
                  <a:pt x="8" y="649"/>
                  <a:pt x="68" y="670"/>
                </a:cubicBezTo>
                <a:cubicBezTo>
                  <a:pt x="128" y="692"/>
                  <a:pt x="253" y="737"/>
                  <a:pt x="328" y="804"/>
                </a:cubicBezTo>
                <a:cubicBezTo>
                  <a:pt x="396" y="865"/>
                  <a:pt x="411" y="900"/>
                  <a:pt x="517" y="834"/>
                </a:cubicBezTo>
                <a:close/>
              </a:path>
            </a:pathLst>
          </a:custGeom>
          <a:solidFill>
            <a:schemeClr val="accent6"/>
          </a:solidFill>
          <a:ln>
            <a:noFill/>
          </a:ln>
        </p:spPr>
        <p:txBody>
          <a:bodyPr vert="horz" wrap="square" lIns="182880" tIns="91440" rIns="182880" bIns="91440" numCol="1" anchor="t" anchorCtr="0" compatLnSpc="1">
            <a:prstTxWarp prst="textNoShape">
              <a:avLst/>
            </a:prstTxWarp>
          </a:bodyPr>
          <a:lstStyle/>
          <a:p>
            <a:endParaRPr lang="en-US" sz="3600"/>
          </a:p>
        </p:txBody>
      </p:sp>
      <p:sp>
        <p:nvSpPr>
          <p:cNvPr id="24" name="Freeform 23"/>
          <p:cNvSpPr>
            <a:spLocks/>
          </p:cNvSpPr>
          <p:nvPr/>
        </p:nvSpPr>
        <p:spPr bwMode="auto">
          <a:xfrm>
            <a:off x="12291682" y="8721651"/>
            <a:ext cx="3063204" cy="2810166"/>
          </a:xfrm>
          <a:custGeom>
            <a:avLst/>
            <a:gdLst>
              <a:gd name="T0" fmla="*/ 7 w 987"/>
              <a:gd name="T1" fmla="*/ 357 h 905"/>
              <a:gd name="T2" fmla="*/ 23 w 987"/>
              <a:gd name="T3" fmla="*/ 808 h 905"/>
              <a:gd name="T4" fmla="*/ 242 w 987"/>
              <a:gd name="T5" fmla="*/ 844 h 905"/>
              <a:gd name="T6" fmla="*/ 894 w 987"/>
              <a:gd name="T7" fmla="*/ 420 h 905"/>
              <a:gd name="T8" fmla="*/ 901 w 987"/>
              <a:gd name="T9" fmla="*/ 261 h 905"/>
              <a:gd name="T10" fmla="*/ 477 w 987"/>
              <a:gd name="T11" fmla="*/ 36 h 905"/>
              <a:gd name="T12" fmla="*/ 366 w 987"/>
              <a:gd name="T13" fmla="*/ 43 h 905"/>
              <a:gd name="T14" fmla="*/ 124 w 987"/>
              <a:gd name="T15" fmla="*/ 206 h 905"/>
              <a:gd name="T16" fmla="*/ 7 w 987"/>
              <a:gd name="T17" fmla="*/ 357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7" h="905">
                <a:moveTo>
                  <a:pt x="7" y="357"/>
                </a:moveTo>
                <a:cubicBezTo>
                  <a:pt x="11" y="430"/>
                  <a:pt x="23" y="808"/>
                  <a:pt x="23" y="808"/>
                </a:cubicBezTo>
                <a:cubicBezTo>
                  <a:pt x="23" y="808"/>
                  <a:pt x="11" y="905"/>
                  <a:pt x="242" y="844"/>
                </a:cubicBezTo>
                <a:cubicBezTo>
                  <a:pt x="470" y="783"/>
                  <a:pt x="714" y="658"/>
                  <a:pt x="894" y="420"/>
                </a:cubicBezTo>
                <a:cubicBezTo>
                  <a:pt x="917" y="389"/>
                  <a:pt x="987" y="304"/>
                  <a:pt x="901" y="261"/>
                </a:cubicBezTo>
                <a:cubicBezTo>
                  <a:pt x="815" y="217"/>
                  <a:pt x="477" y="36"/>
                  <a:pt x="477" y="36"/>
                </a:cubicBezTo>
                <a:cubicBezTo>
                  <a:pt x="477" y="36"/>
                  <a:pt x="413" y="0"/>
                  <a:pt x="366" y="43"/>
                </a:cubicBezTo>
                <a:cubicBezTo>
                  <a:pt x="318" y="85"/>
                  <a:pt x="219" y="173"/>
                  <a:pt x="124" y="206"/>
                </a:cubicBezTo>
                <a:cubicBezTo>
                  <a:pt x="38" y="237"/>
                  <a:pt x="0" y="232"/>
                  <a:pt x="7" y="357"/>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3600"/>
          </a:p>
        </p:txBody>
      </p:sp>
      <p:sp>
        <p:nvSpPr>
          <p:cNvPr id="25" name="Freeform 24"/>
          <p:cNvSpPr>
            <a:spLocks/>
          </p:cNvSpPr>
          <p:nvPr/>
        </p:nvSpPr>
        <p:spPr bwMode="auto">
          <a:xfrm>
            <a:off x="8993955" y="8682564"/>
            <a:ext cx="3098178" cy="2787536"/>
          </a:xfrm>
          <a:custGeom>
            <a:avLst/>
            <a:gdLst>
              <a:gd name="T0" fmla="*/ 477 w 998"/>
              <a:gd name="T1" fmla="*/ 67 h 898"/>
              <a:gd name="T2" fmla="*/ 90 w 998"/>
              <a:gd name="T3" fmla="*/ 299 h 898"/>
              <a:gd name="T4" fmla="*/ 165 w 998"/>
              <a:gd name="T5" fmla="*/ 508 h 898"/>
              <a:gd name="T6" fmla="*/ 851 w 998"/>
              <a:gd name="T7" fmla="*/ 873 h 898"/>
              <a:gd name="T8" fmla="*/ 995 w 998"/>
              <a:gd name="T9" fmla="*/ 802 h 898"/>
              <a:gd name="T10" fmla="*/ 986 w 998"/>
              <a:gd name="T11" fmla="*/ 323 h 898"/>
              <a:gd name="T12" fmla="*/ 926 w 998"/>
              <a:gd name="T13" fmla="*/ 229 h 898"/>
              <a:gd name="T14" fmla="*/ 666 w 998"/>
              <a:gd name="T15" fmla="*/ 96 h 898"/>
              <a:gd name="T16" fmla="*/ 477 w 998"/>
              <a:gd name="T17" fmla="*/ 67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8" h="898">
                <a:moveTo>
                  <a:pt x="477" y="67"/>
                </a:moveTo>
                <a:cubicBezTo>
                  <a:pt x="415" y="106"/>
                  <a:pt x="90" y="299"/>
                  <a:pt x="90" y="299"/>
                </a:cubicBezTo>
                <a:cubicBezTo>
                  <a:pt x="90" y="299"/>
                  <a:pt x="0" y="336"/>
                  <a:pt x="165" y="508"/>
                </a:cubicBezTo>
                <a:cubicBezTo>
                  <a:pt x="328" y="679"/>
                  <a:pt x="556" y="831"/>
                  <a:pt x="851" y="873"/>
                </a:cubicBezTo>
                <a:cubicBezTo>
                  <a:pt x="890" y="878"/>
                  <a:pt x="998" y="898"/>
                  <a:pt x="995" y="802"/>
                </a:cubicBezTo>
                <a:cubicBezTo>
                  <a:pt x="991" y="706"/>
                  <a:pt x="986" y="323"/>
                  <a:pt x="986" y="323"/>
                </a:cubicBezTo>
                <a:cubicBezTo>
                  <a:pt x="986" y="323"/>
                  <a:pt x="986" y="250"/>
                  <a:pt x="926" y="229"/>
                </a:cubicBezTo>
                <a:cubicBezTo>
                  <a:pt x="866" y="208"/>
                  <a:pt x="741" y="163"/>
                  <a:pt x="666" y="96"/>
                </a:cubicBezTo>
                <a:cubicBezTo>
                  <a:pt x="597" y="36"/>
                  <a:pt x="582" y="0"/>
                  <a:pt x="477" y="67"/>
                </a:cubicBezTo>
                <a:close/>
              </a:path>
            </a:pathLst>
          </a:custGeom>
          <a:solidFill>
            <a:schemeClr val="accent2"/>
          </a:solidFill>
          <a:ln>
            <a:noFill/>
          </a:ln>
        </p:spPr>
        <p:txBody>
          <a:bodyPr vert="horz" wrap="square" lIns="182880" tIns="91440" rIns="182880" bIns="91440" numCol="1" anchor="t" anchorCtr="0" compatLnSpc="1">
            <a:prstTxWarp prst="textNoShape">
              <a:avLst/>
            </a:prstTxWarp>
          </a:bodyPr>
          <a:lstStyle/>
          <a:p>
            <a:endParaRPr lang="en-US" sz="3600"/>
          </a:p>
        </p:txBody>
      </p:sp>
      <p:sp>
        <p:nvSpPr>
          <p:cNvPr id="26" name="Freeform 25"/>
          <p:cNvSpPr>
            <a:spLocks/>
          </p:cNvSpPr>
          <p:nvPr/>
        </p:nvSpPr>
        <p:spPr bwMode="auto">
          <a:xfrm>
            <a:off x="8448790" y="5971147"/>
            <a:ext cx="2269116" cy="3558994"/>
          </a:xfrm>
          <a:custGeom>
            <a:avLst/>
            <a:gdLst>
              <a:gd name="T0" fmla="*/ 620 w 731"/>
              <a:gd name="T1" fmla="*/ 276 h 1146"/>
              <a:gd name="T2" fmla="*/ 224 w 731"/>
              <a:gd name="T3" fmla="*/ 59 h 1146"/>
              <a:gd name="T4" fmla="*/ 81 w 731"/>
              <a:gd name="T5" fmla="*/ 229 h 1146"/>
              <a:gd name="T6" fmla="*/ 113 w 731"/>
              <a:gd name="T7" fmla="*/ 1006 h 1146"/>
              <a:gd name="T8" fmla="*/ 246 w 731"/>
              <a:gd name="T9" fmla="*/ 1094 h 1146"/>
              <a:gd name="T10" fmla="*/ 656 w 731"/>
              <a:gd name="T11" fmla="*/ 844 h 1146"/>
              <a:gd name="T12" fmla="*/ 707 w 731"/>
              <a:gd name="T13" fmla="*/ 745 h 1146"/>
              <a:gd name="T14" fmla="*/ 690 w 731"/>
              <a:gd name="T15" fmla="*/ 453 h 1146"/>
              <a:gd name="T16" fmla="*/ 620 w 731"/>
              <a:gd name="T17" fmla="*/ 276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1" h="1146">
                <a:moveTo>
                  <a:pt x="620" y="276"/>
                </a:moveTo>
                <a:cubicBezTo>
                  <a:pt x="555" y="242"/>
                  <a:pt x="224" y="59"/>
                  <a:pt x="224" y="59"/>
                </a:cubicBezTo>
                <a:cubicBezTo>
                  <a:pt x="224" y="59"/>
                  <a:pt x="147" y="0"/>
                  <a:pt x="81" y="229"/>
                </a:cubicBezTo>
                <a:cubicBezTo>
                  <a:pt x="17" y="456"/>
                  <a:pt x="0" y="730"/>
                  <a:pt x="113" y="1006"/>
                </a:cubicBezTo>
                <a:cubicBezTo>
                  <a:pt x="128" y="1042"/>
                  <a:pt x="166" y="1146"/>
                  <a:pt x="246" y="1094"/>
                </a:cubicBezTo>
                <a:cubicBezTo>
                  <a:pt x="327" y="1042"/>
                  <a:pt x="656" y="844"/>
                  <a:pt x="656" y="844"/>
                </a:cubicBezTo>
                <a:cubicBezTo>
                  <a:pt x="656" y="844"/>
                  <a:pt x="719" y="807"/>
                  <a:pt x="707" y="745"/>
                </a:cubicBezTo>
                <a:cubicBezTo>
                  <a:pt x="695" y="682"/>
                  <a:pt x="670" y="552"/>
                  <a:pt x="690" y="453"/>
                </a:cubicBezTo>
                <a:cubicBezTo>
                  <a:pt x="708" y="363"/>
                  <a:pt x="731" y="333"/>
                  <a:pt x="620" y="276"/>
                </a:cubicBezTo>
                <a:close/>
              </a:path>
            </a:pathLst>
          </a:custGeom>
          <a:solidFill>
            <a:schemeClr val="accent1"/>
          </a:solidFill>
          <a:ln>
            <a:noFill/>
          </a:ln>
        </p:spPr>
        <p:txBody>
          <a:bodyPr vert="horz" wrap="square" lIns="182880" tIns="91440" rIns="182880" bIns="91440" numCol="1" anchor="t" anchorCtr="0" compatLnSpc="1">
            <a:prstTxWarp prst="textNoShape">
              <a:avLst/>
            </a:prstTxWarp>
          </a:bodyPr>
          <a:lstStyle/>
          <a:p>
            <a:endParaRPr lang="en-US" sz="3600"/>
          </a:p>
        </p:txBody>
      </p:sp>
      <p:sp>
        <p:nvSpPr>
          <p:cNvPr id="27" name="Freeform 26"/>
          <p:cNvSpPr>
            <a:spLocks/>
          </p:cNvSpPr>
          <p:nvPr/>
        </p:nvSpPr>
        <p:spPr bwMode="auto">
          <a:xfrm>
            <a:off x="9018642" y="4025014"/>
            <a:ext cx="3092004" cy="2762848"/>
          </a:xfrm>
          <a:custGeom>
            <a:avLst/>
            <a:gdLst>
              <a:gd name="T0" fmla="*/ 982 w 996"/>
              <a:gd name="T1" fmla="*/ 547 h 890"/>
              <a:gd name="T2" fmla="*/ 982 w 996"/>
              <a:gd name="T3" fmla="*/ 96 h 890"/>
              <a:gd name="T4" fmla="*/ 764 w 996"/>
              <a:gd name="T5" fmla="*/ 53 h 890"/>
              <a:gd name="T6" fmla="*/ 98 w 996"/>
              <a:gd name="T7" fmla="*/ 453 h 890"/>
              <a:gd name="T8" fmla="*/ 85 w 996"/>
              <a:gd name="T9" fmla="*/ 613 h 890"/>
              <a:gd name="T10" fmla="*/ 501 w 996"/>
              <a:gd name="T11" fmla="*/ 852 h 890"/>
              <a:gd name="T12" fmla="*/ 612 w 996"/>
              <a:gd name="T13" fmla="*/ 849 h 890"/>
              <a:gd name="T14" fmla="*/ 859 w 996"/>
              <a:gd name="T15" fmla="*/ 694 h 890"/>
              <a:gd name="T16" fmla="*/ 982 w 996"/>
              <a:gd name="T17" fmla="*/ 547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890">
                <a:moveTo>
                  <a:pt x="982" y="547"/>
                </a:moveTo>
                <a:cubicBezTo>
                  <a:pt x="980" y="474"/>
                  <a:pt x="982" y="96"/>
                  <a:pt x="982" y="96"/>
                </a:cubicBezTo>
                <a:cubicBezTo>
                  <a:pt x="982" y="96"/>
                  <a:pt x="996" y="0"/>
                  <a:pt x="764" y="53"/>
                </a:cubicBezTo>
                <a:cubicBezTo>
                  <a:pt x="534" y="105"/>
                  <a:pt x="286" y="222"/>
                  <a:pt x="98" y="453"/>
                </a:cubicBezTo>
                <a:cubicBezTo>
                  <a:pt x="73" y="484"/>
                  <a:pt x="0" y="567"/>
                  <a:pt x="85" y="613"/>
                </a:cubicBezTo>
                <a:cubicBezTo>
                  <a:pt x="169" y="659"/>
                  <a:pt x="501" y="852"/>
                  <a:pt x="501" y="852"/>
                </a:cubicBezTo>
                <a:cubicBezTo>
                  <a:pt x="501" y="852"/>
                  <a:pt x="563" y="890"/>
                  <a:pt x="612" y="849"/>
                </a:cubicBezTo>
                <a:cubicBezTo>
                  <a:pt x="661" y="808"/>
                  <a:pt x="764" y="724"/>
                  <a:pt x="859" y="694"/>
                </a:cubicBezTo>
                <a:cubicBezTo>
                  <a:pt x="947" y="667"/>
                  <a:pt x="984" y="672"/>
                  <a:pt x="982" y="547"/>
                </a:cubicBezTo>
                <a:close/>
              </a:path>
            </a:pathLst>
          </a:custGeom>
          <a:solidFill>
            <a:schemeClr val="tx2"/>
          </a:solidFill>
          <a:ln>
            <a:noFill/>
          </a:ln>
        </p:spPr>
        <p:txBody>
          <a:bodyPr vert="horz" wrap="square" lIns="182880" tIns="91440" rIns="182880" bIns="91440" numCol="1" anchor="t" anchorCtr="0" compatLnSpc="1">
            <a:prstTxWarp prst="textNoShape">
              <a:avLst/>
            </a:prstTxWarp>
          </a:bodyPr>
          <a:lstStyle/>
          <a:p>
            <a:endParaRPr lang="en-US" sz="3600"/>
          </a:p>
        </p:txBody>
      </p:sp>
      <p:sp>
        <p:nvSpPr>
          <p:cNvPr id="29" name="Freeform 28"/>
          <p:cNvSpPr/>
          <p:nvPr/>
        </p:nvSpPr>
        <p:spPr>
          <a:xfrm>
            <a:off x="14366224" y="4209064"/>
            <a:ext cx="2110708" cy="590088"/>
          </a:xfrm>
          <a:custGeom>
            <a:avLst/>
            <a:gdLst>
              <a:gd name="connsiteX0" fmla="*/ 0 w 1149178"/>
              <a:gd name="connsiteY0" fmla="*/ 321275 h 321275"/>
              <a:gd name="connsiteX1" fmla="*/ 321275 w 1149178"/>
              <a:gd name="connsiteY1" fmla="*/ 0 h 321275"/>
              <a:gd name="connsiteX2" fmla="*/ 1149178 w 1149178"/>
              <a:gd name="connsiteY2" fmla="*/ 0 h 321275"/>
            </a:gdLst>
            <a:ahLst/>
            <a:cxnLst>
              <a:cxn ang="0">
                <a:pos x="connsiteX0" y="connsiteY0"/>
              </a:cxn>
              <a:cxn ang="0">
                <a:pos x="connsiteX1" y="connsiteY1"/>
              </a:cxn>
              <a:cxn ang="0">
                <a:pos x="connsiteX2" y="connsiteY2"/>
              </a:cxn>
            </a:cxnLst>
            <a:rect l="l" t="t" r="r" b="b"/>
            <a:pathLst>
              <a:path w="1149178" h="321275">
                <a:moveTo>
                  <a:pt x="0" y="321275"/>
                </a:moveTo>
                <a:lnTo>
                  <a:pt x="321275" y="0"/>
                </a:lnTo>
                <a:lnTo>
                  <a:pt x="1149178" y="0"/>
                </a:lnTo>
              </a:path>
            </a:pathLst>
          </a:custGeom>
          <a:noFill/>
          <a:ln w="6350" cap="rnd">
            <a:solidFill>
              <a:schemeClr val="accent6"/>
            </a:solidFill>
            <a:round/>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30" name="Freeform 29"/>
          <p:cNvSpPr/>
          <p:nvPr/>
        </p:nvSpPr>
        <p:spPr>
          <a:xfrm flipV="1">
            <a:off x="14366224" y="10704412"/>
            <a:ext cx="2110708" cy="590088"/>
          </a:xfrm>
          <a:custGeom>
            <a:avLst/>
            <a:gdLst>
              <a:gd name="connsiteX0" fmla="*/ 0 w 1149178"/>
              <a:gd name="connsiteY0" fmla="*/ 321275 h 321275"/>
              <a:gd name="connsiteX1" fmla="*/ 321275 w 1149178"/>
              <a:gd name="connsiteY1" fmla="*/ 0 h 321275"/>
              <a:gd name="connsiteX2" fmla="*/ 1149178 w 1149178"/>
              <a:gd name="connsiteY2" fmla="*/ 0 h 321275"/>
            </a:gdLst>
            <a:ahLst/>
            <a:cxnLst>
              <a:cxn ang="0">
                <a:pos x="connsiteX0" y="connsiteY0"/>
              </a:cxn>
              <a:cxn ang="0">
                <a:pos x="connsiteX1" y="connsiteY1"/>
              </a:cxn>
              <a:cxn ang="0">
                <a:pos x="connsiteX2" y="connsiteY2"/>
              </a:cxn>
            </a:cxnLst>
            <a:rect l="l" t="t" r="r" b="b"/>
            <a:pathLst>
              <a:path w="1149178" h="321275">
                <a:moveTo>
                  <a:pt x="0" y="321275"/>
                </a:moveTo>
                <a:lnTo>
                  <a:pt x="321275" y="0"/>
                </a:lnTo>
                <a:lnTo>
                  <a:pt x="1149178" y="0"/>
                </a:lnTo>
              </a:path>
            </a:pathLst>
          </a:custGeom>
          <a:noFill/>
          <a:ln w="6350" cap="rnd">
            <a:solidFill>
              <a:schemeClr val="accent4"/>
            </a:solidFill>
            <a:round/>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cxnSp>
        <p:nvCxnSpPr>
          <p:cNvPr id="33" name="Straight Connector 32"/>
          <p:cNvCxnSpPr/>
          <p:nvPr/>
        </p:nvCxnSpPr>
        <p:spPr>
          <a:xfrm>
            <a:off x="15841019" y="7741384"/>
            <a:ext cx="959846" cy="0"/>
          </a:xfrm>
          <a:prstGeom prst="line">
            <a:avLst/>
          </a:prstGeom>
          <a:ln w="6350" cap="rnd">
            <a:solidFill>
              <a:schemeClr val="accent5"/>
            </a:solidFill>
            <a:round/>
            <a:tailEnd type="oval" w="lg" len="lg"/>
          </a:ln>
        </p:spPr>
        <p:style>
          <a:lnRef idx="1">
            <a:schemeClr val="accent1"/>
          </a:lnRef>
          <a:fillRef idx="0">
            <a:schemeClr val="accent1"/>
          </a:fillRef>
          <a:effectRef idx="0">
            <a:schemeClr val="accent1"/>
          </a:effectRef>
          <a:fontRef idx="minor">
            <a:schemeClr val="tx1"/>
          </a:fontRef>
        </p:style>
      </p:cxnSp>
      <p:sp>
        <p:nvSpPr>
          <p:cNvPr id="36" name="Freeform 35"/>
          <p:cNvSpPr/>
          <p:nvPr/>
        </p:nvSpPr>
        <p:spPr>
          <a:xfrm flipH="1">
            <a:off x="7908908" y="4209064"/>
            <a:ext cx="2110708" cy="590088"/>
          </a:xfrm>
          <a:custGeom>
            <a:avLst/>
            <a:gdLst>
              <a:gd name="connsiteX0" fmla="*/ 0 w 1149178"/>
              <a:gd name="connsiteY0" fmla="*/ 321275 h 321275"/>
              <a:gd name="connsiteX1" fmla="*/ 321275 w 1149178"/>
              <a:gd name="connsiteY1" fmla="*/ 0 h 321275"/>
              <a:gd name="connsiteX2" fmla="*/ 1149178 w 1149178"/>
              <a:gd name="connsiteY2" fmla="*/ 0 h 321275"/>
            </a:gdLst>
            <a:ahLst/>
            <a:cxnLst>
              <a:cxn ang="0">
                <a:pos x="connsiteX0" y="connsiteY0"/>
              </a:cxn>
              <a:cxn ang="0">
                <a:pos x="connsiteX1" y="connsiteY1"/>
              </a:cxn>
              <a:cxn ang="0">
                <a:pos x="connsiteX2" y="connsiteY2"/>
              </a:cxn>
            </a:cxnLst>
            <a:rect l="l" t="t" r="r" b="b"/>
            <a:pathLst>
              <a:path w="1149178" h="321275">
                <a:moveTo>
                  <a:pt x="0" y="321275"/>
                </a:moveTo>
                <a:lnTo>
                  <a:pt x="321275" y="0"/>
                </a:lnTo>
                <a:lnTo>
                  <a:pt x="1149178" y="0"/>
                </a:lnTo>
              </a:path>
            </a:pathLst>
          </a:custGeom>
          <a:noFill/>
          <a:ln w="6350" cap="rnd">
            <a:solidFill>
              <a:schemeClr val="tx2"/>
            </a:solidFill>
            <a:round/>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38" name="Freeform 37"/>
          <p:cNvSpPr/>
          <p:nvPr/>
        </p:nvSpPr>
        <p:spPr>
          <a:xfrm flipH="1" flipV="1">
            <a:off x="7908908" y="10704412"/>
            <a:ext cx="2110708" cy="590088"/>
          </a:xfrm>
          <a:custGeom>
            <a:avLst/>
            <a:gdLst>
              <a:gd name="connsiteX0" fmla="*/ 0 w 1149178"/>
              <a:gd name="connsiteY0" fmla="*/ 321275 h 321275"/>
              <a:gd name="connsiteX1" fmla="*/ 321275 w 1149178"/>
              <a:gd name="connsiteY1" fmla="*/ 0 h 321275"/>
              <a:gd name="connsiteX2" fmla="*/ 1149178 w 1149178"/>
              <a:gd name="connsiteY2" fmla="*/ 0 h 321275"/>
            </a:gdLst>
            <a:ahLst/>
            <a:cxnLst>
              <a:cxn ang="0">
                <a:pos x="connsiteX0" y="connsiteY0"/>
              </a:cxn>
              <a:cxn ang="0">
                <a:pos x="connsiteX1" y="connsiteY1"/>
              </a:cxn>
              <a:cxn ang="0">
                <a:pos x="connsiteX2" y="connsiteY2"/>
              </a:cxn>
            </a:cxnLst>
            <a:rect l="l" t="t" r="r" b="b"/>
            <a:pathLst>
              <a:path w="1149178" h="321275">
                <a:moveTo>
                  <a:pt x="0" y="321275"/>
                </a:moveTo>
                <a:lnTo>
                  <a:pt x="321275" y="0"/>
                </a:lnTo>
                <a:lnTo>
                  <a:pt x="1149178" y="0"/>
                </a:lnTo>
              </a:path>
            </a:pathLst>
          </a:custGeom>
          <a:noFill/>
          <a:ln w="6350" cap="rnd">
            <a:solidFill>
              <a:schemeClr val="accent2"/>
            </a:solidFill>
            <a:round/>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cxnSp>
        <p:nvCxnSpPr>
          <p:cNvPr id="39" name="Straight Connector 38"/>
          <p:cNvCxnSpPr/>
          <p:nvPr/>
        </p:nvCxnSpPr>
        <p:spPr>
          <a:xfrm flipH="1">
            <a:off x="7584977" y="7741384"/>
            <a:ext cx="959846" cy="0"/>
          </a:xfrm>
          <a:prstGeom prst="line">
            <a:avLst/>
          </a:prstGeom>
          <a:ln w="6350" cap="rnd">
            <a:solidFill>
              <a:schemeClr val="accent1"/>
            </a:solidFill>
            <a:round/>
            <a:tailEnd type="oval" w="lg" len="lg"/>
          </a:ln>
        </p:spPr>
        <p:style>
          <a:lnRef idx="1">
            <a:schemeClr val="accent1"/>
          </a:lnRef>
          <a:fillRef idx="0">
            <a:schemeClr val="accent1"/>
          </a:fillRef>
          <a:effectRef idx="0">
            <a:schemeClr val="accent1"/>
          </a:effectRef>
          <a:fontRef idx="minor">
            <a:schemeClr val="tx1"/>
          </a:fontRef>
        </p:style>
      </p:cxnSp>
      <p:sp>
        <p:nvSpPr>
          <p:cNvPr id="41" name="Oval 40"/>
          <p:cNvSpPr>
            <a:spLocks noChangeArrowheads="1"/>
          </p:cNvSpPr>
          <p:nvPr/>
        </p:nvSpPr>
        <p:spPr bwMode="auto">
          <a:xfrm>
            <a:off x="12812408" y="9227178"/>
            <a:ext cx="1578244" cy="1579412"/>
          </a:xfrm>
          <a:prstGeom prst="ellipse">
            <a:avLst/>
          </a:prstGeom>
          <a:noFill/>
          <a:ln w="14288" cap="flat">
            <a:noFill/>
            <a:prstDash val="solid"/>
            <a:miter lim="800000"/>
            <a:headEnd/>
            <a:tailEnd/>
          </a:ln>
        </p:spPr>
        <p:txBody>
          <a:bodyPr vert="horz" wrap="square" lIns="0" tIns="0" rIns="0" bIns="548640" numCol="1" anchor="ctr" anchorCtr="0" compatLnSpc="1">
            <a:prstTxWarp prst="textNoShape">
              <a:avLst/>
            </a:prstTxWarp>
          </a:bodyPr>
          <a:lstStyle/>
          <a:p>
            <a:pPr algn="ctr"/>
            <a:r>
              <a:rPr lang="en-US" sz="8800" dirty="0">
                <a:solidFill>
                  <a:srgbClr val="FFFFFF"/>
                </a:solidFill>
                <a:latin typeface="Socialico" pitchFamily="50" charset="0"/>
              </a:rPr>
              <a:t>V</a:t>
            </a:r>
          </a:p>
        </p:txBody>
      </p:sp>
      <p:sp>
        <p:nvSpPr>
          <p:cNvPr id="45" name="Oval 44"/>
          <p:cNvSpPr>
            <a:spLocks noChangeArrowheads="1"/>
          </p:cNvSpPr>
          <p:nvPr/>
        </p:nvSpPr>
        <p:spPr bwMode="auto">
          <a:xfrm>
            <a:off x="12812408" y="4704553"/>
            <a:ext cx="1576432" cy="1577598"/>
          </a:xfrm>
          <a:prstGeom prst="ellipse">
            <a:avLst/>
          </a:prstGeom>
          <a:noFill/>
          <a:ln w="14288" cap="flat">
            <a:noFill/>
            <a:prstDash val="solid"/>
            <a:miter lim="800000"/>
            <a:headEnd/>
            <a:tailEnd/>
          </a:ln>
        </p:spPr>
        <p:txBody>
          <a:bodyPr vert="horz" wrap="square" lIns="0" tIns="0" rIns="0" bIns="548640" numCol="1" anchor="ctr" anchorCtr="0" compatLnSpc="1">
            <a:prstTxWarp prst="textNoShape">
              <a:avLst/>
            </a:prstTxWarp>
          </a:bodyPr>
          <a:lstStyle/>
          <a:p>
            <a:pPr algn="ctr"/>
            <a:r>
              <a:rPr lang="en-US" sz="9600" dirty="0">
                <a:solidFill>
                  <a:srgbClr val="FFFFFF"/>
                </a:solidFill>
                <a:latin typeface="Socialico" pitchFamily="50" charset="0"/>
              </a:rPr>
              <a:t>F</a:t>
            </a:r>
          </a:p>
        </p:txBody>
      </p:sp>
      <p:sp>
        <p:nvSpPr>
          <p:cNvPr id="46" name="Oval 45"/>
          <p:cNvSpPr>
            <a:spLocks noChangeArrowheads="1"/>
          </p:cNvSpPr>
          <p:nvPr/>
        </p:nvSpPr>
        <p:spPr bwMode="auto">
          <a:xfrm>
            <a:off x="10019618" y="4631088"/>
            <a:ext cx="1556208" cy="1560756"/>
          </a:xfrm>
          <a:prstGeom prst="ellipse">
            <a:avLst/>
          </a:prstGeom>
          <a:noFill/>
          <a:ln w="14288" cap="flat">
            <a:noFill/>
            <a:prstDash val="solid"/>
            <a:miter lim="800000"/>
            <a:headEnd/>
            <a:tailEnd/>
          </a:ln>
        </p:spPr>
        <p:txBody>
          <a:bodyPr vert="horz" wrap="square" lIns="0" tIns="0" rIns="0" bIns="548640" numCol="1" anchor="ctr" anchorCtr="0" compatLnSpc="1">
            <a:prstTxWarp prst="textNoShape">
              <a:avLst/>
            </a:prstTxWarp>
          </a:bodyPr>
          <a:lstStyle/>
          <a:p>
            <a:pPr algn="ctr"/>
            <a:r>
              <a:rPr lang="en-US" sz="9600" dirty="0">
                <a:solidFill>
                  <a:srgbClr val="FFFFFF"/>
                </a:solidFill>
                <a:latin typeface="Socialico" pitchFamily="50" charset="0"/>
              </a:rPr>
              <a:t>:</a:t>
            </a:r>
          </a:p>
        </p:txBody>
      </p:sp>
      <p:sp>
        <p:nvSpPr>
          <p:cNvPr id="48" name="Oval 47"/>
          <p:cNvSpPr>
            <a:spLocks noChangeArrowheads="1"/>
          </p:cNvSpPr>
          <p:nvPr/>
        </p:nvSpPr>
        <p:spPr bwMode="auto">
          <a:xfrm>
            <a:off x="14055988" y="6880247"/>
            <a:ext cx="1558024" cy="1560754"/>
          </a:xfrm>
          <a:prstGeom prst="ellipse">
            <a:avLst/>
          </a:prstGeom>
          <a:noFill/>
          <a:ln w="14288" cap="flat">
            <a:noFill/>
            <a:prstDash val="solid"/>
            <a:miter lim="800000"/>
            <a:headEnd/>
            <a:tailEnd/>
          </a:ln>
        </p:spPr>
        <p:txBody>
          <a:bodyPr vert="horz" wrap="square" lIns="0" tIns="0" rIns="0" bIns="548640" numCol="1" anchor="ctr" anchorCtr="0" compatLnSpc="1">
            <a:prstTxWarp prst="textNoShape">
              <a:avLst/>
            </a:prstTxWarp>
          </a:bodyPr>
          <a:lstStyle/>
          <a:p>
            <a:pPr algn="ctr"/>
            <a:r>
              <a:rPr lang="en-US" sz="9600" dirty="0">
                <a:solidFill>
                  <a:srgbClr val="FFFFFF"/>
                </a:solidFill>
                <a:latin typeface="Socialico" pitchFamily="50" charset="0"/>
              </a:rPr>
              <a:t>E</a:t>
            </a:r>
          </a:p>
        </p:txBody>
      </p:sp>
      <p:sp>
        <p:nvSpPr>
          <p:cNvPr id="49" name="Oval 48"/>
          <p:cNvSpPr>
            <a:spLocks noChangeArrowheads="1"/>
          </p:cNvSpPr>
          <p:nvPr/>
        </p:nvSpPr>
        <p:spPr bwMode="auto">
          <a:xfrm>
            <a:off x="8836528" y="6950622"/>
            <a:ext cx="1493636" cy="1496624"/>
          </a:xfrm>
          <a:prstGeom prst="ellipse">
            <a:avLst/>
          </a:prstGeom>
          <a:noFill/>
          <a:ln w="14288" cap="flat">
            <a:noFill/>
            <a:prstDash val="solid"/>
            <a:miter lim="800000"/>
            <a:headEnd/>
            <a:tailEnd/>
          </a:ln>
        </p:spPr>
        <p:txBody>
          <a:bodyPr vert="horz" wrap="square" lIns="0" tIns="0" rIns="0" bIns="548640" numCol="1" anchor="ctr" anchorCtr="0" compatLnSpc="1">
            <a:prstTxWarp prst="textNoShape">
              <a:avLst/>
            </a:prstTxWarp>
          </a:bodyPr>
          <a:lstStyle/>
          <a:p>
            <a:pPr algn="ctr"/>
            <a:r>
              <a:rPr lang="en-US" sz="9600" dirty="0">
                <a:solidFill>
                  <a:srgbClr val="FFFFFF"/>
                </a:solidFill>
                <a:latin typeface="Socialico" pitchFamily="50" charset="0"/>
              </a:rPr>
              <a:t>L</a:t>
            </a:r>
          </a:p>
        </p:txBody>
      </p:sp>
      <p:sp>
        <p:nvSpPr>
          <p:cNvPr id="50" name="Oval 49"/>
          <p:cNvSpPr>
            <a:spLocks noChangeArrowheads="1"/>
          </p:cNvSpPr>
          <p:nvPr/>
        </p:nvSpPr>
        <p:spPr bwMode="auto">
          <a:xfrm>
            <a:off x="10100276" y="9257595"/>
            <a:ext cx="1558024" cy="1560754"/>
          </a:xfrm>
          <a:prstGeom prst="ellipse">
            <a:avLst/>
          </a:prstGeom>
          <a:noFill/>
          <a:ln w="14288" cap="flat">
            <a:noFill/>
            <a:prstDash val="solid"/>
            <a:miter lim="800000"/>
            <a:headEnd/>
            <a:tailEnd/>
          </a:ln>
        </p:spPr>
        <p:txBody>
          <a:bodyPr vert="horz" wrap="square" lIns="0" tIns="0" rIns="0" bIns="548640" numCol="1" anchor="ctr" anchorCtr="0" compatLnSpc="1">
            <a:prstTxWarp prst="textNoShape">
              <a:avLst/>
            </a:prstTxWarp>
          </a:bodyPr>
          <a:lstStyle/>
          <a:p>
            <a:pPr algn="ctr"/>
            <a:r>
              <a:rPr lang="en-US" sz="9600" dirty="0">
                <a:solidFill>
                  <a:srgbClr val="FFFFFF"/>
                </a:solidFill>
                <a:latin typeface="Socialico" pitchFamily="50" charset="0"/>
              </a:rPr>
              <a:t>I</a:t>
            </a:r>
          </a:p>
        </p:txBody>
      </p:sp>
      <p:sp>
        <p:nvSpPr>
          <p:cNvPr id="51" name="TextBox 50"/>
          <p:cNvSpPr txBox="1"/>
          <p:nvPr/>
        </p:nvSpPr>
        <p:spPr>
          <a:xfrm>
            <a:off x="4280339" y="3813766"/>
            <a:ext cx="2720617" cy="707886"/>
          </a:xfrm>
          <a:prstGeom prst="rect">
            <a:avLst/>
          </a:prstGeom>
          <a:noFill/>
        </p:spPr>
        <p:txBody>
          <a:bodyPr wrap="none" rtlCol="0" anchor="b">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pPr algn="r"/>
            <a:r>
              <a:rPr lang="en-US" sz="4000" dirty="0">
                <a:solidFill>
                  <a:srgbClr val="272E3A"/>
                </a:solidFill>
                <a:latin typeface="+mj-lt"/>
              </a:rPr>
              <a:t>Facebook</a:t>
            </a:r>
            <a:endParaRPr lang="id-ID" sz="4000" dirty="0">
              <a:solidFill>
                <a:srgbClr val="272E3A"/>
              </a:solidFill>
              <a:latin typeface="+mj-lt"/>
            </a:endParaRPr>
          </a:p>
        </p:txBody>
      </p:sp>
      <p:sp>
        <p:nvSpPr>
          <p:cNvPr id="52" name="Rectangle 51"/>
          <p:cNvSpPr/>
          <p:nvPr/>
        </p:nvSpPr>
        <p:spPr>
          <a:xfrm>
            <a:off x="4099199" y="4430299"/>
            <a:ext cx="2901755" cy="461665"/>
          </a:xfrm>
          <a:prstGeom prst="rect">
            <a:avLst/>
          </a:prstGeom>
          <a:noFill/>
        </p:spPr>
        <p:txBody>
          <a:bodyPr wrap="none" rtlCol="0">
            <a:spAutoFit/>
          </a:bodyPr>
          <a:lstStyle/>
          <a:p>
            <a:pPr algn="r"/>
            <a:r>
              <a:rPr lang="id-ID" sz="2400" dirty="0">
                <a:solidFill>
                  <a:srgbClr val="272E3A"/>
                </a:solidFill>
              </a:rPr>
              <a:t>213,212 Total Users</a:t>
            </a:r>
          </a:p>
        </p:txBody>
      </p:sp>
      <p:sp>
        <p:nvSpPr>
          <p:cNvPr id="55" name="TextBox 54"/>
          <p:cNvSpPr txBox="1"/>
          <p:nvPr/>
        </p:nvSpPr>
        <p:spPr>
          <a:xfrm>
            <a:off x="4573841" y="7159780"/>
            <a:ext cx="2053767" cy="707886"/>
          </a:xfrm>
          <a:prstGeom prst="rect">
            <a:avLst/>
          </a:prstGeom>
          <a:noFill/>
        </p:spPr>
        <p:txBody>
          <a:bodyPr wrap="none" rtlCol="0" anchor="b">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pPr algn="r"/>
            <a:r>
              <a:rPr lang="en-US" sz="4000" dirty="0">
                <a:solidFill>
                  <a:srgbClr val="272E3A"/>
                </a:solidFill>
                <a:latin typeface="+mj-lt"/>
              </a:rPr>
              <a:t>Twitter</a:t>
            </a:r>
            <a:endParaRPr lang="id-ID" sz="4000" dirty="0">
              <a:solidFill>
                <a:srgbClr val="272E3A"/>
              </a:solidFill>
              <a:latin typeface="+mj-lt"/>
            </a:endParaRPr>
          </a:p>
        </p:txBody>
      </p:sp>
      <p:sp>
        <p:nvSpPr>
          <p:cNvPr id="58" name="Rectangle 57"/>
          <p:cNvSpPr/>
          <p:nvPr/>
        </p:nvSpPr>
        <p:spPr>
          <a:xfrm>
            <a:off x="3773942" y="7776313"/>
            <a:ext cx="2853666" cy="461665"/>
          </a:xfrm>
          <a:prstGeom prst="rect">
            <a:avLst/>
          </a:prstGeom>
          <a:noFill/>
        </p:spPr>
        <p:txBody>
          <a:bodyPr wrap="none" rtlCol="0">
            <a:spAutoFit/>
          </a:bodyPr>
          <a:lstStyle/>
          <a:p>
            <a:pPr algn="r"/>
            <a:r>
              <a:rPr lang="id-ID" sz="2400" dirty="0">
                <a:solidFill>
                  <a:srgbClr val="272E3A"/>
                </a:solidFill>
              </a:rPr>
              <a:t>23,235 Total Users</a:t>
            </a:r>
          </a:p>
        </p:txBody>
      </p:sp>
      <p:sp>
        <p:nvSpPr>
          <p:cNvPr id="59" name="TextBox 58"/>
          <p:cNvSpPr txBox="1"/>
          <p:nvPr/>
        </p:nvSpPr>
        <p:spPr>
          <a:xfrm>
            <a:off x="4464683" y="10600432"/>
            <a:ext cx="2536271" cy="707886"/>
          </a:xfrm>
          <a:prstGeom prst="rect">
            <a:avLst/>
          </a:prstGeom>
          <a:noFill/>
        </p:spPr>
        <p:txBody>
          <a:bodyPr wrap="none" rtlCol="0" anchor="b">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pPr algn="r"/>
            <a:r>
              <a:rPr lang="en-US" sz="4000" dirty="0">
                <a:solidFill>
                  <a:srgbClr val="272E3A"/>
                </a:solidFill>
                <a:latin typeface="+mj-lt"/>
              </a:rPr>
              <a:t>Pinterest</a:t>
            </a:r>
            <a:endParaRPr lang="id-ID" sz="4000" dirty="0">
              <a:solidFill>
                <a:srgbClr val="272E3A"/>
              </a:solidFill>
              <a:latin typeface="+mj-lt"/>
            </a:endParaRPr>
          </a:p>
        </p:txBody>
      </p:sp>
      <p:sp>
        <p:nvSpPr>
          <p:cNvPr id="60" name="Rectangle 59"/>
          <p:cNvSpPr/>
          <p:nvPr/>
        </p:nvSpPr>
        <p:spPr>
          <a:xfrm>
            <a:off x="3934090" y="11216965"/>
            <a:ext cx="3066865" cy="461665"/>
          </a:xfrm>
          <a:prstGeom prst="rect">
            <a:avLst/>
          </a:prstGeom>
          <a:noFill/>
        </p:spPr>
        <p:txBody>
          <a:bodyPr wrap="none" rtlCol="0">
            <a:spAutoFit/>
          </a:bodyPr>
          <a:lstStyle/>
          <a:p>
            <a:pPr algn="r"/>
            <a:r>
              <a:rPr lang="id-ID" sz="2400" dirty="0">
                <a:solidFill>
                  <a:srgbClr val="272E3A"/>
                </a:solidFill>
              </a:rPr>
              <a:t>863,753 Total Users</a:t>
            </a:r>
          </a:p>
        </p:txBody>
      </p:sp>
      <p:sp>
        <p:nvSpPr>
          <p:cNvPr id="61" name="TextBox 60"/>
          <p:cNvSpPr txBox="1"/>
          <p:nvPr/>
        </p:nvSpPr>
        <p:spPr>
          <a:xfrm>
            <a:off x="17389258" y="3813766"/>
            <a:ext cx="1856598" cy="707886"/>
          </a:xfrm>
          <a:prstGeom prst="rect">
            <a:avLst/>
          </a:prstGeom>
          <a:noFill/>
        </p:spPr>
        <p:txBody>
          <a:bodyPr wrap="none" rtlCol="0" anchor="b">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r>
              <a:rPr lang="en-US" sz="4000" dirty="0">
                <a:solidFill>
                  <a:srgbClr val="272E3A"/>
                </a:solidFill>
                <a:latin typeface="+mj-lt"/>
              </a:rPr>
              <a:t>Vimeo</a:t>
            </a:r>
            <a:endParaRPr lang="id-ID" sz="4000" dirty="0">
              <a:solidFill>
                <a:srgbClr val="272E3A"/>
              </a:solidFill>
              <a:latin typeface="+mj-lt"/>
            </a:endParaRPr>
          </a:p>
        </p:txBody>
      </p:sp>
      <p:sp>
        <p:nvSpPr>
          <p:cNvPr id="62" name="Rectangle 61"/>
          <p:cNvSpPr/>
          <p:nvPr/>
        </p:nvSpPr>
        <p:spPr>
          <a:xfrm>
            <a:off x="17389259" y="4430299"/>
            <a:ext cx="3052439" cy="461665"/>
          </a:xfrm>
          <a:prstGeom prst="rect">
            <a:avLst/>
          </a:prstGeom>
          <a:noFill/>
        </p:spPr>
        <p:txBody>
          <a:bodyPr wrap="none" rtlCol="0">
            <a:spAutoFit/>
          </a:bodyPr>
          <a:lstStyle/>
          <a:p>
            <a:r>
              <a:rPr lang="id-ID" sz="2400" dirty="0">
                <a:solidFill>
                  <a:srgbClr val="272E3A"/>
                </a:solidFill>
              </a:rPr>
              <a:t>673,753 Total Users</a:t>
            </a:r>
          </a:p>
        </p:txBody>
      </p:sp>
      <p:sp>
        <p:nvSpPr>
          <p:cNvPr id="63" name="TextBox 62"/>
          <p:cNvSpPr txBox="1"/>
          <p:nvPr/>
        </p:nvSpPr>
        <p:spPr>
          <a:xfrm>
            <a:off x="17762605" y="7159780"/>
            <a:ext cx="2327881" cy="707886"/>
          </a:xfrm>
          <a:prstGeom prst="rect">
            <a:avLst/>
          </a:prstGeom>
          <a:noFill/>
        </p:spPr>
        <p:txBody>
          <a:bodyPr wrap="none" rtlCol="0" anchor="b">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r>
              <a:rPr lang="en-US" sz="4000" dirty="0">
                <a:solidFill>
                  <a:srgbClr val="272E3A"/>
                </a:solidFill>
                <a:latin typeface="+mj-lt"/>
              </a:rPr>
              <a:t>Google+</a:t>
            </a:r>
          </a:p>
        </p:txBody>
      </p:sp>
      <p:sp>
        <p:nvSpPr>
          <p:cNvPr id="64" name="Rectangle 63"/>
          <p:cNvSpPr/>
          <p:nvPr/>
        </p:nvSpPr>
        <p:spPr>
          <a:xfrm>
            <a:off x="17762604" y="7776313"/>
            <a:ext cx="2860078" cy="461665"/>
          </a:xfrm>
          <a:prstGeom prst="rect">
            <a:avLst/>
          </a:prstGeom>
          <a:noFill/>
        </p:spPr>
        <p:txBody>
          <a:bodyPr wrap="none" rtlCol="0">
            <a:spAutoFit/>
          </a:bodyPr>
          <a:lstStyle/>
          <a:p>
            <a:r>
              <a:rPr lang="id-ID" sz="2400" dirty="0">
                <a:solidFill>
                  <a:srgbClr val="272E3A"/>
                </a:solidFill>
              </a:rPr>
              <a:t>23,753 Total Users</a:t>
            </a:r>
          </a:p>
        </p:txBody>
      </p:sp>
      <p:sp>
        <p:nvSpPr>
          <p:cNvPr id="65" name="TextBox 64"/>
          <p:cNvSpPr txBox="1"/>
          <p:nvPr/>
        </p:nvSpPr>
        <p:spPr>
          <a:xfrm>
            <a:off x="17389258" y="10600432"/>
            <a:ext cx="2400016" cy="707886"/>
          </a:xfrm>
          <a:prstGeom prst="rect">
            <a:avLst/>
          </a:prstGeom>
          <a:noFill/>
        </p:spPr>
        <p:txBody>
          <a:bodyPr wrap="none" rtlCol="0" anchor="b">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r>
              <a:rPr lang="en-US" sz="4000" dirty="0">
                <a:solidFill>
                  <a:srgbClr val="272E3A"/>
                </a:solidFill>
                <a:latin typeface="+mj-lt"/>
              </a:rPr>
              <a:t>LinkedIn</a:t>
            </a:r>
            <a:endParaRPr lang="id-ID" sz="4000" dirty="0">
              <a:solidFill>
                <a:srgbClr val="272E3A"/>
              </a:solidFill>
              <a:latin typeface="+mj-lt"/>
            </a:endParaRPr>
          </a:p>
        </p:txBody>
      </p:sp>
      <p:sp>
        <p:nvSpPr>
          <p:cNvPr id="66" name="Rectangle 65"/>
          <p:cNvSpPr/>
          <p:nvPr/>
        </p:nvSpPr>
        <p:spPr>
          <a:xfrm>
            <a:off x="17389259" y="11216965"/>
            <a:ext cx="2981907" cy="461665"/>
          </a:xfrm>
          <a:prstGeom prst="rect">
            <a:avLst/>
          </a:prstGeom>
          <a:noFill/>
        </p:spPr>
        <p:txBody>
          <a:bodyPr wrap="none" rtlCol="0">
            <a:spAutoFit/>
          </a:bodyPr>
          <a:lstStyle/>
          <a:p>
            <a:r>
              <a:rPr lang="id-ID" sz="2400" dirty="0">
                <a:solidFill>
                  <a:srgbClr val="272E3A"/>
                </a:solidFill>
              </a:rPr>
              <a:t>193,753 Total Users</a:t>
            </a:r>
          </a:p>
        </p:txBody>
      </p:sp>
      <p:sp>
        <p:nvSpPr>
          <p:cNvPr id="2" name="Title 1">
            <a:extLst>
              <a:ext uri="{FF2B5EF4-FFF2-40B4-BE49-F238E27FC236}">
                <a16:creationId xmlns:a16="http://schemas.microsoft.com/office/drawing/2014/main" id="{8590E120-14E5-451E-9DC9-101B1744EB2A}"/>
              </a:ext>
            </a:extLst>
          </p:cNvPr>
          <p:cNvSpPr>
            <a:spLocks noGrp="1"/>
          </p:cNvSpPr>
          <p:nvPr>
            <p:ph type="title"/>
          </p:nvPr>
        </p:nvSpPr>
        <p:spPr/>
        <p:txBody>
          <a:bodyPr>
            <a:normAutofit/>
          </a:bodyPr>
          <a:lstStyle/>
          <a:p>
            <a:r>
              <a:rPr lang="en-US" dirty="0"/>
              <a:t>Social Media Analysis!</a:t>
            </a:r>
          </a:p>
        </p:txBody>
      </p:sp>
    </p:spTree>
    <p:custDataLst>
      <p:tags r:id="rId1"/>
    </p:custDataLst>
    <p:extLst>
      <p:ext uri="{BB962C8B-B14F-4D97-AF65-F5344CB8AC3E}">
        <p14:creationId xmlns:p14="http://schemas.microsoft.com/office/powerpoint/2010/main" val="40547658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 name="Chart 244"/>
          <p:cNvGraphicFramePr/>
          <p:nvPr/>
        </p:nvGraphicFramePr>
        <p:xfrm>
          <a:off x="7268531" y="3287982"/>
          <a:ext cx="4593751" cy="43582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7" name="Chart 246"/>
          <p:cNvGraphicFramePr/>
          <p:nvPr/>
        </p:nvGraphicFramePr>
        <p:xfrm>
          <a:off x="12521720" y="3287982"/>
          <a:ext cx="4593751" cy="435826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49" name="Chart 248"/>
          <p:cNvGraphicFramePr/>
          <p:nvPr/>
        </p:nvGraphicFramePr>
        <p:xfrm>
          <a:off x="17777968" y="3287982"/>
          <a:ext cx="4593751" cy="435826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9" name="Chart 238"/>
          <p:cNvGraphicFramePr/>
          <p:nvPr/>
        </p:nvGraphicFramePr>
        <p:xfrm>
          <a:off x="2012283" y="3287982"/>
          <a:ext cx="4593751" cy="4358266"/>
        </p:xfrm>
        <a:graphic>
          <a:graphicData uri="http://schemas.openxmlformats.org/drawingml/2006/chart">
            <c:chart xmlns:c="http://schemas.openxmlformats.org/drawingml/2006/chart" xmlns:r="http://schemas.openxmlformats.org/officeDocument/2006/relationships" r:id="rId6"/>
          </a:graphicData>
        </a:graphic>
      </p:graphicFrame>
      <p:sp>
        <p:nvSpPr>
          <p:cNvPr id="240" name="TextBox 239"/>
          <p:cNvSpPr txBox="1"/>
          <p:nvPr/>
        </p:nvSpPr>
        <p:spPr>
          <a:xfrm>
            <a:off x="8359840" y="4688246"/>
            <a:ext cx="2458063" cy="1415782"/>
          </a:xfrm>
          <a:prstGeom prst="rect">
            <a:avLst/>
          </a:prstGeom>
          <a:noFill/>
        </p:spPr>
        <p:txBody>
          <a:bodyPr wrap="none" lIns="182889" tIns="91445" rIns="182889" bIns="91445" rtlCol="0">
            <a:spAutoFit/>
          </a:bodyPr>
          <a:lstStyle/>
          <a:p>
            <a:pPr algn="ctr" defTabSz="1828434"/>
            <a:r>
              <a:rPr lang="en-US" sz="8000" b="1" dirty="0">
                <a:solidFill>
                  <a:srgbClr val="445469"/>
                </a:solidFill>
                <a:cs typeface="Lato Regular"/>
              </a:rPr>
              <a:t>73</a:t>
            </a:r>
            <a:r>
              <a:rPr lang="id-ID" sz="8000" b="1" dirty="0">
                <a:solidFill>
                  <a:srgbClr val="445469"/>
                </a:solidFill>
                <a:cs typeface="Lato Regular"/>
              </a:rPr>
              <a:t>%</a:t>
            </a:r>
          </a:p>
        </p:txBody>
      </p:sp>
      <p:sp>
        <p:nvSpPr>
          <p:cNvPr id="242" name="TextBox 241"/>
          <p:cNvSpPr txBox="1"/>
          <p:nvPr/>
        </p:nvSpPr>
        <p:spPr>
          <a:xfrm>
            <a:off x="2973702" y="7799792"/>
            <a:ext cx="2670924" cy="584775"/>
          </a:xfrm>
          <a:prstGeom prst="rect">
            <a:avLst/>
          </a:prstGeom>
          <a:noFill/>
        </p:spPr>
        <p:txBody>
          <a:bodyPr wrap="none" rtlCol="0">
            <a:spAutoFit/>
          </a:bodyPr>
          <a:lstStyle/>
          <a:p>
            <a:pPr algn="ctr" defTabSz="1828434"/>
            <a:r>
              <a:rPr lang="id-ID" sz="3200" b="1" dirty="0">
                <a:solidFill>
                  <a:srgbClr val="2686A7"/>
                </a:solidFill>
                <a:cs typeface="Lato Regular"/>
              </a:rPr>
              <a:t>FACEBOOK</a:t>
            </a:r>
          </a:p>
        </p:txBody>
      </p:sp>
      <p:cxnSp>
        <p:nvCxnSpPr>
          <p:cNvPr id="243" name="Straight Connector 242"/>
          <p:cNvCxnSpPr/>
          <p:nvPr/>
        </p:nvCxnSpPr>
        <p:spPr>
          <a:xfrm>
            <a:off x="2396018" y="8589396"/>
            <a:ext cx="382628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4" name="TextBox 243"/>
          <p:cNvSpPr txBox="1"/>
          <p:nvPr/>
        </p:nvSpPr>
        <p:spPr>
          <a:xfrm>
            <a:off x="2146613" y="8742220"/>
            <a:ext cx="4325136" cy="1077218"/>
          </a:xfrm>
          <a:prstGeom prst="rect">
            <a:avLst/>
          </a:prstGeom>
          <a:noFill/>
        </p:spPr>
        <p:txBody>
          <a:bodyPr wrap="square" rtlCol="0">
            <a:noAutofit/>
          </a:bodyPr>
          <a:lstStyle/>
          <a:p>
            <a:pPr algn="ctr" defTabSz="1828434"/>
            <a:r>
              <a:rPr lang="en-US" sz="3200" dirty="0">
                <a:solidFill>
                  <a:srgbClr val="445469"/>
                </a:solidFill>
                <a:cs typeface="Lato Light"/>
              </a:rPr>
              <a:t>Creativity is the key to success</a:t>
            </a:r>
            <a:endParaRPr lang="id-ID" sz="3200" dirty="0">
              <a:solidFill>
                <a:srgbClr val="445469"/>
              </a:solidFill>
              <a:cs typeface="Lato Light"/>
            </a:endParaRPr>
          </a:p>
        </p:txBody>
      </p:sp>
      <p:sp>
        <p:nvSpPr>
          <p:cNvPr id="252" name="TextBox 251"/>
          <p:cNvSpPr txBox="1"/>
          <p:nvPr/>
        </p:nvSpPr>
        <p:spPr>
          <a:xfrm>
            <a:off x="8504400" y="7799792"/>
            <a:ext cx="2095445" cy="584775"/>
          </a:xfrm>
          <a:prstGeom prst="rect">
            <a:avLst/>
          </a:prstGeom>
          <a:noFill/>
        </p:spPr>
        <p:txBody>
          <a:bodyPr wrap="none" rtlCol="0">
            <a:spAutoFit/>
          </a:bodyPr>
          <a:lstStyle/>
          <a:p>
            <a:pPr algn="ctr" defTabSz="1828434"/>
            <a:r>
              <a:rPr lang="id-ID" sz="3200" b="1" dirty="0">
                <a:solidFill>
                  <a:srgbClr val="54BE71"/>
                </a:solidFill>
                <a:cs typeface="Lato Regular"/>
              </a:rPr>
              <a:t>TWITTER</a:t>
            </a:r>
          </a:p>
        </p:txBody>
      </p:sp>
      <p:cxnSp>
        <p:nvCxnSpPr>
          <p:cNvPr id="253" name="Straight Connector 252"/>
          <p:cNvCxnSpPr/>
          <p:nvPr/>
        </p:nvCxnSpPr>
        <p:spPr>
          <a:xfrm>
            <a:off x="7638973" y="8589396"/>
            <a:ext cx="382628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4" name="TextBox 253"/>
          <p:cNvSpPr txBox="1"/>
          <p:nvPr/>
        </p:nvSpPr>
        <p:spPr>
          <a:xfrm>
            <a:off x="7389568" y="8742220"/>
            <a:ext cx="4325136" cy="1077218"/>
          </a:xfrm>
          <a:prstGeom prst="rect">
            <a:avLst/>
          </a:prstGeom>
          <a:noFill/>
        </p:spPr>
        <p:txBody>
          <a:bodyPr wrap="square" rtlCol="0">
            <a:noAutofit/>
          </a:bodyPr>
          <a:lstStyle/>
          <a:p>
            <a:pPr algn="ctr" defTabSz="1828434"/>
            <a:r>
              <a:rPr lang="en-US" sz="3200" dirty="0">
                <a:solidFill>
                  <a:srgbClr val="445469"/>
                </a:solidFill>
                <a:cs typeface="Lato Light"/>
              </a:rPr>
              <a:t>Creativity is the key to success</a:t>
            </a:r>
            <a:endParaRPr lang="id-ID" sz="3200" dirty="0">
              <a:solidFill>
                <a:srgbClr val="445469"/>
              </a:solidFill>
              <a:cs typeface="Lato Light"/>
            </a:endParaRPr>
          </a:p>
        </p:txBody>
      </p:sp>
      <p:sp>
        <p:nvSpPr>
          <p:cNvPr id="256" name="TextBox 255"/>
          <p:cNvSpPr txBox="1"/>
          <p:nvPr/>
        </p:nvSpPr>
        <p:spPr>
          <a:xfrm>
            <a:off x="13480367" y="7799792"/>
            <a:ext cx="2802370" cy="584775"/>
          </a:xfrm>
          <a:prstGeom prst="rect">
            <a:avLst/>
          </a:prstGeom>
          <a:noFill/>
        </p:spPr>
        <p:txBody>
          <a:bodyPr wrap="none" rtlCol="0">
            <a:spAutoFit/>
          </a:bodyPr>
          <a:lstStyle/>
          <a:p>
            <a:pPr algn="ctr" defTabSz="1828434"/>
            <a:r>
              <a:rPr lang="id-ID" sz="3200" b="1" dirty="0">
                <a:solidFill>
                  <a:srgbClr val="8BC248"/>
                </a:solidFill>
                <a:cs typeface="Lato Regular"/>
              </a:rPr>
              <a:t>INSTAGRAM</a:t>
            </a:r>
          </a:p>
        </p:txBody>
      </p:sp>
      <p:cxnSp>
        <p:nvCxnSpPr>
          <p:cNvPr id="257" name="Straight Connector 256"/>
          <p:cNvCxnSpPr/>
          <p:nvPr/>
        </p:nvCxnSpPr>
        <p:spPr>
          <a:xfrm>
            <a:off x="12968399" y="8589396"/>
            <a:ext cx="382628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8" name="TextBox 257"/>
          <p:cNvSpPr txBox="1"/>
          <p:nvPr/>
        </p:nvSpPr>
        <p:spPr>
          <a:xfrm>
            <a:off x="12718994" y="8742220"/>
            <a:ext cx="4325136" cy="1077218"/>
          </a:xfrm>
          <a:prstGeom prst="rect">
            <a:avLst/>
          </a:prstGeom>
          <a:noFill/>
        </p:spPr>
        <p:txBody>
          <a:bodyPr wrap="square" rtlCol="0">
            <a:noAutofit/>
          </a:bodyPr>
          <a:lstStyle/>
          <a:p>
            <a:pPr algn="ctr" defTabSz="1828434"/>
            <a:r>
              <a:rPr lang="en-US" sz="3200" dirty="0">
                <a:solidFill>
                  <a:srgbClr val="445469"/>
                </a:solidFill>
                <a:cs typeface="Lato Light"/>
              </a:rPr>
              <a:t>Creativity is the key to success</a:t>
            </a:r>
            <a:endParaRPr lang="id-ID" sz="3200" dirty="0">
              <a:solidFill>
                <a:srgbClr val="445469"/>
              </a:solidFill>
              <a:cs typeface="Lato Light"/>
            </a:endParaRPr>
          </a:p>
        </p:txBody>
      </p:sp>
      <p:sp>
        <p:nvSpPr>
          <p:cNvPr id="260" name="TextBox 259"/>
          <p:cNvSpPr txBox="1"/>
          <p:nvPr/>
        </p:nvSpPr>
        <p:spPr>
          <a:xfrm>
            <a:off x="18830718" y="7799792"/>
            <a:ext cx="2587568" cy="584775"/>
          </a:xfrm>
          <a:prstGeom prst="rect">
            <a:avLst/>
          </a:prstGeom>
          <a:noFill/>
        </p:spPr>
        <p:txBody>
          <a:bodyPr wrap="none" rtlCol="0">
            <a:spAutoFit/>
          </a:bodyPr>
          <a:lstStyle/>
          <a:p>
            <a:pPr algn="ctr" defTabSz="1828434"/>
            <a:r>
              <a:rPr lang="id-ID" sz="3200" b="1" dirty="0">
                <a:solidFill>
                  <a:srgbClr val="EF9527"/>
                </a:solidFill>
                <a:cs typeface="Lato Regular"/>
              </a:rPr>
              <a:t>PINTEREST</a:t>
            </a:r>
          </a:p>
        </p:txBody>
      </p:sp>
      <p:cxnSp>
        <p:nvCxnSpPr>
          <p:cNvPr id="261" name="Straight Connector 260"/>
          <p:cNvCxnSpPr/>
          <p:nvPr/>
        </p:nvCxnSpPr>
        <p:spPr>
          <a:xfrm>
            <a:off x="18211354" y="8589396"/>
            <a:ext cx="382628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2" name="TextBox 261"/>
          <p:cNvSpPr txBox="1"/>
          <p:nvPr/>
        </p:nvSpPr>
        <p:spPr>
          <a:xfrm>
            <a:off x="17961949" y="8742220"/>
            <a:ext cx="4325136" cy="1077218"/>
          </a:xfrm>
          <a:prstGeom prst="rect">
            <a:avLst/>
          </a:prstGeom>
          <a:noFill/>
        </p:spPr>
        <p:txBody>
          <a:bodyPr wrap="square" rtlCol="0">
            <a:noAutofit/>
          </a:bodyPr>
          <a:lstStyle/>
          <a:p>
            <a:pPr algn="ctr" defTabSz="1828434"/>
            <a:r>
              <a:rPr lang="en-US" sz="3200" dirty="0">
                <a:solidFill>
                  <a:srgbClr val="445469"/>
                </a:solidFill>
                <a:cs typeface="Lato Light"/>
              </a:rPr>
              <a:t>Creativity is the key to success</a:t>
            </a:r>
            <a:endParaRPr lang="id-ID" sz="3200" dirty="0">
              <a:solidFill>
                <a:srgbClr val="445469"/>
              </a:solidFill>
              <a:cs typeface="Lato Light"/>
            </a:endParaRPr>
          </a:p>
        </p:txBody>
      </p:sp>
      <p:sp>
        <p:nvSpPr>
          <p:cNvPr id="263" name="TextBox 262"/>
          <p:cNvSpPr txBox="1"/>
          <p:nvPr/>
        </p:nvSpPr>
        <p:spPr>
          <a:xfrm>
            <a:off x="13601057" y="4688246"/>
            <a:ext cx="2440430" cy="1415782"/>
          </a:xfrm>
          <a:prstGeom prst="rect">
            <a:avLst/>
          </a:prstGeom>
          <a:noFill/>
        </p:spPr>
        <p:txBody>
          <a:bodyPr wrap="none" lIns="182889" tIns="91445" rIns="182889" bIns="91445" rtlCol="0">
            <a:spAutoFit/>
          </a:bodyPr>
          <a:lstStyle/>
          <a:p>
            <a:pPr algn="ctr" defTabSz="1828434"/>
            <a:r>
              <a:rPr lang="en-US" sz="8000" b="1" dirty="0">
                <a:solidFill>
                  <a:srgbClr val="445469"/>
                </a:solidFill>
                <a:cs typeface="Lato Regular"/>
              </a:rPr>
              <a:t>32</a:t>
            </a:r>
            <a:r>
              <a:rPr lang="id-ID" sz="8000" b="1" dirty="0">
                <a:solidFill>
                  <a:srgbClr val="445469"/>
                </a:solidFill>
                <a:cs typeface="Lato Regular"/>
              </a:rPr>
              <a:t>%</a:t>
            </a:r>
          </a:p>
        </p:txBody>
      </p:sp>
      <p:sp>
        <p:nvSpPr>
          <p:cNvPr id="264" name="TextBox 263"/>
          <p:cNvSpPr txBox="1"/>
          <p:nvPr/>
        </p:nvSpPr>
        <p:spPr>
          <a:xfrm>
            <a:off x="18835613" y="4688246"/>
            <a:ext cx="2486917" cy="1415782"/>
          </a:xfrm>
          <a:prstGeom prst="rect">
            <a:avLst/>
          </a:prstGeom>
          <a:noFill/>
        </p:spPr>
        <p:txBody>
          <a:bodyPr wrap="none" lIns="182889" tIns="91445" rIns="182889" bIns="91445" rtlCol="0">
            <a:spAutoFit/>
          </a:bodyPr>
          <a:lstStyle/>
          <a:p>
            <a:pPr algn="ctr" defTabSz="1828434"/>
            <a:r>
              <a:rPr lang="id-ID" sz="8000" b="1" dirty="0">
                <a:solidFill>
                  <a:srgbClr val="445469"/>
                </a:solidFill>
                <a:cs typeface="Lato Regular"/>
              </a:rPr>
              <a:t>9</a:t>
            </a:r>
            <a:r>
              <a:rPr lang="en-US" sz="8000" b="1" dirty="0">
                <a:solidFill>
                  <a:srgbClr val="445469"/>
                </a:solidFill>
                <a:cs typeface="Lato Regular"/>
              </a:rPr>
              <a:t>2</a:t>
            </a:r>
            <a:r>
              <a:rPr lang="id-ID" sz="8000" b="1" dirty="0">
                <a:solidFill>
                  <a:srgbClr val="445469"/>
                </a:solidFill>
                <a:cs typeface="Lato Regular"/>
              </a:rPr>
              <a:t>%</a:t>
            </a:r>
          </a:p>
        </p:txBody>
      </p:sp>
      <p:sp>
        <p:nvSpPr>
          <p:cNvPr id="265" name="TextBox 264"/>
          <p:cNvSpPr txBox="1"/>
          <p:nvPr/>
        </p:nvSpPr>
        <p:spPr>
          <a:xfrm>
            <a:off x="3041126" y="4688246"/>
            <a:ext cx="2579892" cy="1415782"/>
          </a:xfrm>
          <a:prstGeom prst="rect">
            <a:avLst/>
          </a:prstGeom>
          <a:noFill/>
        </p:spPr>
        <p:txBody>
          <a:bodyPr wrap="none" lIns="182889" tIns="91445" rIns="182889" bIns="91445" rtlCol="0">
            <a:spAutoFit/>
          </a:bodyPr>
          <a:lstStyle/>
          <a:p>
            <a:pPr algn="ctr" defTabSz="1828434"/>
            <a:r>
              <a:rPr lang="en-US" sz="8000" b="1" dirty="0">
                <a:solidFill>
                  <a:srgbClr val="445469"/>
                </a:solidFill>
                <a:cs typeface="Lato Regular"/>
              </a:rPr>
              <a:t>49</a:t>
            </a:r>
            <a:r>
              <a:rPr lang="id-ID" sz="8000" b="1" dirty="0">
                <a:solidFill>
                  <a:srgbClr val="445469"/>
                </a:solidFill>
                <a:cs typeface="Lato Regular"/>
              </a:rPr>
              <a:t>%</a:t>
            </a:r>
          </a:p>
        </p:txBody>
      </p:sp>
      <p:sp>
        <p:nvSpPr>
          <p:cNvPr id="266" name="Freeform 22"/>
          <p:cNvSpPr>
            <a:spLocks noChangeAspect="1" noEditPoints="1"/>
          </p:cNvSpPr>
          <p:nvPr/>
        </p:nvSpPr>
        <p:spPr bwMode="auto">
          <a:xfrm>
            <a:off x="14237618" y="10098639"/>
            <a:ext cx="1393581" cy="1391348"/>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endParaRPr>
          </a:p>
        </p:txBody>
      </p:sp>
      <p:sp>
        <p:nvSpPr>
          <p:cNvPr id="267" name="Freeform 21"/>
          <p:cNvSpPr>
            <a:spLocks noChangeAspect="1"/>
          </p:cNvSpPr>
          <p:nvPr/>
        </p:nvSpPr>
        <p:spPr bwMode="auto">
          <a:xfrm>
            <a:off x="19426183" y="10090589"/>
            <a:ext cx="1395820" cy="1389238"/>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solidFill>
            <a:schemeClr val="accent3"/>
          </a:solidFill>
          <a:ln>
            <a:noFill/>
          </a:ln>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endParaRPr>
          </a:p>
        </p:txBody>
      </p:sp>
      <p:sp>
        <p:nvSpPr>
          <p:cNvPr id="268" name="Freeform 9"/>
          <p:cNvSpPr>
            <a:spLocks noEditPoints="1"/>
          </p:cNvSpPr>
          <p:nvPr/>
        </p:nvSpPr>
        <p:spPr bwMode="auto">
          <a:xfrm>
            <a:off x="3548003" y="10098839"/>
            <a:ext cx="1398065" cy="1398429"/>
          </a:xfrm>
          <a:custGeom>
            <a:avLst/>
            <a:gdLst>
              <a:gd name="T0" fmla="*/ 122 w 243"/>
              <a:gd name="T1" fmla="*/ 0 h 243"/>
              <a:gd name="T2" fmla="*/ 0 w 243"/>
              <a:gd name="T3" fmla="*/ 121 h 243"/>
              <a:gd name="T4" fmla="*/ 122 w 243"/>
              <a:gd name="T5" fmla="*/ 243 h 243"/>
              <a:gd name="T6" fmla="*/ 243 w 243"/>
              <a:gd name="T7" fmla="*/ 121 h 243"/>
              <a:gd name="T8" fmla="*/ 122 w 243"/>
              <a:gd name="T9" fmla="*/ 0 h 243"/>
              <a:gd name="T10" fmla="*/ 154 w 243"/>
              <a:gd name="T11" fmla="*/ 121 h 243"/>
              <a:gd name="T12" fmla="*/ 133 w 243"/>
              <a:gd name="T13" fmla="*/ 121 h 243"/>
              <a:gd name="T14" fmla="*/ 133 w 243"/>
              <a:gd name="T15" fmla="*/ 196 h 243"/>
              <a:gd name="T16" fmla="*/ 102 w 243"/>
              <a:gd name="T17" fmla="*/ 196 h 243"/>
              <a:gd name="T18" fmla="*/ 102 w 243"/>
              <a:gd name="T19" fmla="*/ 121 h 243"/>
              <a:gd name="T20" fmla="*/ 87 w 243"/>
              <a:gd name="T21" fmla="*/ 121 h 243"/>
              <a:gd name="T22" fmla="*/ 87 w 243"/>
              <a:gd name="T23" fmla="*/ 94 h 243"/>
              <a:gd name="T24" fmla="*/ 102 w 243"/>
              <a:gd name="T25" fmla="*/ 94 h 243"/>
              <a:gd name="T26" fmla="*/ 102 w 243"/>
              <a:gd name="T27" fmla="*/ 77 h 243"/>
              <a:gd name="T28" fmla="*/ 133 w 243"/>
              <a:gd name="T29" fmla="*/ 46 h 243"/>
              <a:gd name="T30" fmla="*/ 156 w 243"/>
              <a:gd name="T31" fmla="*/ 46 h 243"/>
              <a:gd name="T32" fmla="*/ 156 w 243"/>
              <a:gd name="T33" fmla="*/ 72 h 243"/>
              <a:gd name="T34" fmla="*/ 140 w 243"/>
              <a:gd name="T35" fmla="*/ 72 h 243"/>
              <a:gd name="T36" fmla="*/ 133 w 243"/>
              <a:gd name="T37" fmla="*/ 79 h 243"/>
              <a:gd name="T38" fmla="*/ 133 w 243"/>
              <a:gd name="T39" fmla="*/ 94 h 243"/>
              <a:gd name="T40" fmla="*/ 157 w 243"/>
              <a:gd name="T41" fmla="*/ 94 h 243"/>
              <a:gd name="T42" fmla="*/ 154 w 243"/>
              <a:gd name="T4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43">
                <a:moveTo>
                  <a:pt x="122" y="0"/>
                </a:moveTo>
                <a:cubicBezTo>
                  <a:pt x="55" y="0"/>
                  <a:pt x="0" y="54"/>
                  <a:pt x="0" y="121"/>
                </a:cubicBezTo>
                <a:cubicBezTo>
                  <a:pt x="0" y="188"/>
                  <a:pt x="55" y="243"/>
                  <a:pt x="122" y="243"/>
                </a:cubicBezTo>
                <a:cubicBezTo>
                  <a:pt x="189" y="243"/>
                  <a:pt x="243" y="188"/>
                  <a:pt x="243" y="121"/>
                </a:cubicBezTo>
                <a:cubicBezTo>
                  <a:pt x="243" y="54"/>
                  <a:pt x="189" y="0"/>
                  <a:pt x="122" y="0"/>
                </a:cubicBezTo>
                <a:close/>
                <a:moveTo>
                  <a:pt x="154" y="121"/>
                </a:moveTo>
                <a:cubicBezTo>
                  <a:pt x="133" y="121"/>
                  <a:pt x="133" y="121"/>
                  <a:pt x="133" y="121"/>
                </a:cubicBezTo>
                <a:cubicBezTo>
                  <a:pt x="133" y="154"/>
                  <a:pt x="133" y="196"/>
                  <a:pt x="133" y="196"/>
                </a:cubicBezTo>
                <a:cubicBezTo>
                  <a:pt x="102" y="196"/>
                  <a:pt x="102" y="196"/>
                  <a:pt x="102" y="196"/>
                </a:cubicBezTo>
                <a:cubicBezTo>
                  <a:pt x="102" y="196"/>
                  <a:pt x="102" y="155"/>
                  <a:pt x="102" y="121"/>
                </a:cubicBezTo>
                <a:cubicBezTo>
                  <a:pt x="87" y="121"/>
                  <a:pt x="87" y="121"/>
                  <a:pt x="87" y="121"/>
                </a:cubicBezTo>
                <a:cubicBezTo>
                  <a:pt x="87" y="94"/>
                  <a:pt x="87" y="94"/>
                  <a:pt x="87" y="94"/>
                </a:cubicBezTo>
                <a:cubicBezTo>
                  <a:pt x="102" y="94"/>
                  <a:pt x="102" y="94"/>
                  <a:pt x="102" y="94"/>
                </a:cubicBezTo>
                <a:cubicBezTo>
                  <a:pt x="102" y="77"/>
                  <a:pt x="102" y="77"/>
                  <a:pt x="102" y="77"/>
                </a:cubicBezTo>
                <a:cubicBezTo>
                  <a:pt x="102" y="65"/>
                  <a:pt x="108" y="46"/>
                  <a:pt x="133" y="46"/>
                </a:cubicBezTo>
                <a:cubicBezTo>
                  <a:pt x="156" y="46"/>
                  <a:pt x="156" y="46"/>
                  <a:pt x="156" y="46"/>
                </a:cubicBezTo>
                <a:cubicBezTo>
                  <a:pt x="156" y="72"/>
                  <a:pt x="156" y="72"/>
                  <a:pt x="156" y="72"/>
                </a:cubicBezTo>
                <a:cubicBezTo>
                  <a:pt x="156" y="72"/>
                  <a:pt x="142" y="72"/>
                  <a:pt x="140" y="72"/>
                </a:cubicBezTo>
                <a:cubicBezTo>
                  <a:pt x="137" y="72"/>
                  <a:pt x="133" y="73"/>
                  <a:pt x="133" y="79"/>
                </a:cubicBezTo>
                <a:cubicBezTo>
                  <a:pt x="133" y="94"/>
                  <a:pt x="133" y="94"/>
                  <a:pt x="133" y="94"/>
                </a:cubicBezTo>
                <a:cubicBezTo>
                  <a:pt x="157" y="94"/>
                  <a:pt x="157" y="94"/>
                  <a:pt x="157" y="94"/>
                </a:cubicBezTo>
                <a:lnTo>
                  <a:pt x="154" y="121"/>
                </a:lnTo>
                <a:close/>
              </a:path>
            </a:pathLst>
          </a:custGeom>
          <a:solidFill>
            <a:schemeClr val="accent1"/>
          </a:solidFill>
          <a:ln>
            <a:noFill/>
          </a:ln>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endParaRPr>
          </a:p>
        </p:txBody>
      </p:sp>
      <p:grpSp>
        <p:nvGrpSpPr>
          <p:cNvPr id="4" name="Group 3"/>
          <p:cNvGrpSpPr>
            <a:grpSpLocks noChangeAspect="1"/>
          </p:cNvGrpSpPr>
          <p:nvPr/>
        </p:nvGrpSpPr>
        <p:grpSpPr>
          <a:xfrm>
            <a:off x="8891694" y="10089237"/>
            <a:ext cx="1415616" cy="1415991"/>
            <a:chOff x="10193903" y="3593642"/>
            <a:chExt cx="4014018" cy="4015064"/>
          </a:xfrm>
        </p:grpSpPr>
        <p:sp>
          <p:nvSpPr>
            <p:cNvPr id="270" name="Oval 269"/>
            <p:cNvSpPr/>
            <p:nvPr/>
          </p:nvSpPr>
          <p:spPr>
            <a:xfrm>
              <a:off x="10193903" y="3593642"/>
              <a:ext cx="4014018" cy="4015064"/>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785" tIns="121892" rIns="243785" bIns="121892" rtlCol="0" anchor="ctr"/>
            <a:lstStyle/>
            <a:p>
              <a:pPr algn="ctr" defTabSz="1828434"/>
              <a:endParaRPr lang="en-US" sz="3600" dirty="0">
                <a:solidFill>
                  <a:prstClr val="white"/>
                </a:solidFill>
              </a:endParaRPr>
            </a:p>
          </p:txBody>
        </p:sp>
        <p:sp>
          <p:nvSpPr>
            <p:cNvPr id="271" name="Freeform 16"/>
            <p:cNvSpPr>
              <a:spLocks noChangeAspect="1"/>
            </p:cNvSpPr>
            <p:nvPr/>
          </p:nvSpPr>
          <p:spPr bwMode="auto">
            <a:xfrm>
              <a:off x="11226126" y="4748859"/>
              <a:ext cx="2107991" cy="1713493"/>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solidFill>
            <a:ln>
              <a:noFill/>
            </a:ln>
          </p:spPr>
          <p:txBody>
            <a:bodyPr vert="horz" wrap="square" lIns="243785" tIns="121892" rIns="243785" bIns="121892" numCol="1" anchor="t" anchorCtr="0" compatLnSpc="1">
              <a:prstTxWarp prst="textNoShape">
                <a:avLst/>
              </a:prstTxWarp>
            </a:bodyPr>
            <a:lstStyle/>
            <a:p>
              <a:pPr defTabSz="1828434"/>
              <a:endParaRPr lang="en-US" sz="3600" dirty="0">
                <a:solidFill>
                  <a:srgbClr val="445469"/>
                </a:solidFill>
              </a:endParaRPr>
            </a:p>
          </p:txBody>
        </p:sp>
      </p:grpSp>
      <p:sp>
        <p:nvSpPr>
          <p:cNvPr id="2" name="Title 1">
            <a:extLst>
              <a:ext uri="{FF2B5EF4-FFF2-40B4-BE49-F238E27FC236}">
                <a16:creationId xmlns:a16="http://schemas.microsoft.com/office/drawing/2014/main" id="{4058C1C5-55D9-4195-974C-D6DA4CD6EA1F}"/>
              </a:ext>
            </a:extLst>
          </p:cNvPr>
          <p:cNvSpPr>
            <a:spLocks noGrp="1"/>
          </p:cNvSpPr>
          <p:nvPr>
            <p:ph type="title"/>
          </p:nvPr>
        </p:nvSpPr>
        <p:spPr/>
        <p:txBody>
          <a:bodyPr/>
          <a:lstStyle/>
          <a:p>
            <a:r>
              <a:rPr lang="en-US" sz="6000" b="1" dirty="0">
                <a:solidFill>
                  <a:srgbClr val="445469"/>
                </a:solidFill>
                <a:cs typeface="Lato Regular" charset="0"/>
              </a:rPr>
              <a:t>SOCIAL MEDIA INFOGRAPHIC</a:t>
            </a:r>
            <a:endParaRPr lang="en-US" dirty="0"/>
          </a:p>
        </p:txBody>
      </p:sp>
    </p:spTree>
    <p:custDataLst>
      <p:tags r:id="rId1"/>
    </p:custDataLst>
    <p:extLst>
      <p:ext uri="{BB962C8B-B14F-4D97-AF65-F5344CB8AC3E}">
        <p14:creationId xmlns:p14="http://schemas.microsoft.com/office/powerpoint/2010/main" val="132643254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7553552" y="961986"/>
            <a:ext cx="9276899" cy="1077218"/>
          </a:xfrm>
          <a:prstGeom prst="rect">
            <a:avLst/>
          </a:prstGeom>
          <a:noFill/>
        </p:spPr>
        <p:txBody>
          <a:bodyPr wrap="none" rtlCol="0">
            <a:spAutoFit/>
          </a:bodyPr>
          <a:lstStyle/>
          <a:p>
            <a:pPr algn="ctr"/>
            <a:r>
              <a:rPr lang="en-US" sz="6400" dirty="0">
                <a:solidFill>
                  <a:schemeClr val="bg1"/>
                </a:solidFill>
                <a:latin typeface="+mj-lt"/>
              </a:rPr>
              <a:t>Social Media Analysis!</a:t>
            </a:r>
          </a:p>
        </p:txBody>
      </p:sp>
      <p:grpSp>
        <p:nvGrpSpPr>
          <p:cNvPr id="35" name="Group 34"/>
          <p:cNvGrpSpPr/>
          <p:nvPr/>
        </p:nvGrpSpPr>
        <p:grpSpPr>
          <a:xfrm>
            <a:off x="4243509" y="8829452"/>
            <a:ext cx="3925194" cy="3416168"/>
            <a:chOff x="8163451" y="3176662"/>
            <a:chExt cx="2511489" cy="2185792"/>
          </a:xfrm>
        </p:grpSpPr>
        <p:sp>
          <p:nvSpPr>
            <p:cNvPr id="84" name="Freeform 15"/>
            <p:cNvSpPr>
              <a:spLocks/>
            </p:cNvSpPr>
            <p:nvPr/>
          </p:nvSpPr>
          <p:spPr bwMode="auto">
            <a:xfrm>
              <a:off x="8574004" y="3903727"/>
              <a:ext cx="846336" cy="1458724"/>
            </a:xfrm>
            <a:custGeom>
              <a:avLst/>
              <a:gdLst>
                <a:gd name="T0" fmla="*/ 0 w 369"/>
                <a:gd name="T1" fmla="*/ 0 h 636"/>
                <a:gd name="T2" fmla="*/ 0 w 369"/>
                <a:gd name="T3" fmla="*/ 422 h 636"/>
                <a:gd name="T4" fmla="*/ 369 w 369"/>
                <a:gd name="T5" fmla="*/ 636 h 636"/>
                <a:gd name="T6" fmla="*/ 369 w 369"/>
                <a:gd name="T7" fmla="*/ 212 h 636"/>
                <a:gd name="T8" fmla="*/ 0 w 369"/>
                <a:gd name="T9" fmla="*/ 0 h 636"/>
              </a:gdLst>
              <a:ahLst/>
              <a:cxnLst>
                <a:cxn ang="0">
                  <a:pos x="T0" y="T1"/>
                </a:cxn>
                <a:cxn ang="0">
                  <a:pos x="T2" y="T3"/>
                </a:cxn>
                <a:cxn ang="0">
                  <a:pos x="T4" y="T5"/>
                </a:cxn>
                <a:cxn ang="0">
                  <a:pos x="T6" y="T7"/>
                </a:cxn>
                <a:cxn ang="0">
                  <a:pos x="T8" y="T9"/>
                </a:cxn>
              </a:cxnLst>
              <a:rect l="0" t="0" r="r" b="b"/>
              <a:pathLst>
                <a:path w="369" h="636">
                  <a:moveTo>
                    <a:pt x="0" y="0"/>
                  </a:moveTo>
                  <a:lnTo>
                    <a:pt x="0" y="422"/>
                  </a:lnTo>
                  <a:lnTo>
                    <a:pt x="369" y="636"/>
                  </a:lnTo>
                  <a:lnTo>
                    <a:pt x="369" y="212"/>
                  </a:lnTo>
                  <a:lnTo>
                    <a:pt x="0" y="0"/>
                  </a:lnTo>
                  <a:close/>
                </a:path>
              </a:pathLst>
            </a:custGeom>
            <a:solidFill>
              <a:srgbClr val="C59867"/>
            </a:solidFill>
            <a:ln w="3175" cap="flat">
              <a:noFill/>
              <a:prstDash val="solid"/>
              <a:miter lim="800000"/>
              <a:headEnd/>
              <a:tailEnd/>
            </a:ln>
          </p:spPr>
          <p:txBody>
            <a:bodyPr vert="horz" wrap="square" lIns="182880" tIns="91440" rIns="182880" bIns="91440" numCol="1" anchor="t" anchorCtr="0" compatLnSpc="1">
              <a:prstTxWarp prst="textNoShape">
                <a:avLst/>
              </a:prstTxWarp>
            </a:bodyPr>
            <a:lstStyle/>
            <a:p>
              <a:endParaRPr lang="en-US" sz="3600"/>
            </a:p>
          </p:txBody>
        </p:sp>
        <p:sp>
          <p:nvSpPr>
            <p:cNvPr id="85" name="Freeform 16"/>
            <p:cNvSpPr>
              <a:spLocks/>
            </p:cNvSpPr>
            <p:nvPr/>
          </p:nvSpPr>
          <p:spPr bwMode="auto">
            <a:xfrm>
              <a:off x="9420340" y="3903729"/>
              <a:ext cx="837162" cy="1458725"/>
            </a:xfrm>
            <a:custGeom>
              <a:avLst/>
              <a:gdLst>
                <a:gd name="T0" fmla="*/ 0 w 365"/>
                <a:gd name="T1" fmla="*/ 212 h 636"/>
                <a:gd name="T2" fmla="*/ 0 w 365"/>
                <a:gd name="T3" fmla="*/ 636 h 636"/>
                <a:gd name="T4" fmla="*/ 365 w 365"/>
                <a:gd name="T5" fmla="*/ 422 h 636"/>
                <a:gd name="T6" fmla="*/ 365 w 365"/>
                <a:gd name="T7" fmla="*/ 0 h 636"/>
                <a:gd name="T8" fmla="*/ 0 w 365"/>
                <a:gd name="T9" fmla="*/ 212 h 636"/>
              </a:gdLst>
              <a:ahLst/>
              <a:cxnLst>
                <a:cxn ang="0">
                  <a:pos x="T0" y="T1"/>
                </a:cxn>
                <a:cxn ang="0">
                  <a:pos x="T2" y="T3"/>
                </a:cxn>
                <a:cxn ang="0">
                  <a:pos x="T4" y="T5"/>
                </a:cxn>
                <a:cxn ang="0">
                  <a:pos x="T6" y="T7"/>
                </a:cxn>
                <a:cxn ang="0">
                  <a:pos x="T8" y="T9"/>
                </a:cxn>
              </a:cxnLst>
              <a:rect l="0" t="0" r="r" b="b"/>
              <a:pathLst>
                <a:path w="365" h="636">
                  <a:moveTo>
                    <a:pt x="0" y="212"/>
                  </a:moveTo>
                  <a:lnTo>
                    <a:pt x="0" y="636"/>
                  </a:lnTo>
                  <a:lnTo>
                    <a:pt x="365" y="422"/>
                  </a:lnTo>
                  <a:lnTo>
                    <a:pt x="365" y="0"/>
                  </a:lnTo>
                  <a:lnTo>
                    <a:pt x="0" y="212"/>
                  </a:lnTo>
                  <a:close/>
                </a:path>
              </a:pathLst>
            </a:custGeom>
            <a:solidFill>
              <a:srgbClr val="BD894F"/>
            </a:solidFill>
            <a:ln w="3175" cap="flat">
              <a:noFill/>
              <a:prstDash val="solid"/>
              <a:miter lim="800000"/>
              <a:headEnd/>
              <a:tailEnd/>
            </a:ln>
          </p:spPr>
          <p:txBody>
            <a:bodyPr vert="horz" wrap="square" lIns="182880" tIns="91440" rIns="182880" bIns="91440" numCol="1" anchor="t" anchorCtr="0" compatLnSpc="1">
              <a:prstTxWarp prst="textNoShape">
                <a:avLst/>
              </a:prstTxWarp>
            </a:bodyPr>
            <a:lstStyle/>
            <a:p>
              <a:endParaRPr lang="en-US" sz="3600"/>
            </a:p>
          </p:txBody>
        </p:sp>
        <p:sp>
          <p:nvSpPr>
            <p:cNvPr id="86" name="Freeform 17"/>
            <p:cNvSpPr>
              <a:spLocks/>
            </p:cNvSpPr>
            <p:nvPr/>
          </p:nvSpPr>
          <p:spPr bwMode="auto">
            <a:xfrm>
              <a:off x="9420340" y="3176662"/>
              <a:ext cx="1254596" cy="727068"/>
            </a:xfrm>
            <a:custGeom>
              <a:avLst/>
              <a:gdLst>
                <a:gd name="T0" fmla="*/ 0 w 547"/>
                <a:gd name="T1" fmla="*/ 104 h 317"/>
                <a:gd name="T2" fmla="*/ 365 w 547"/>
                <a:gd name="T3" fmla="*/ 317 h 317"/>
                <a:gd name="T4" fmla="*/ 547 w 547"/>
                <a:gd name="T5" fmla="*/ 212 h 317"/>
                <a:gd name="T6" fmla="*/ 182 w 547"/>
                <a:gd name="T7" fmla="*/ 0 h 317"/>
                <a:gd name="T8" fmla="*/ 0 w 547"/>
                <a:gd name="T9" fmla="*/ 104 h 317"/>
              </a:gdLst>
              <a:ahLst/>
              <a:cxnLst>
                <a:cxn ang="0">
                  <a:pos x="T0" y="T1"/>
                </a:cxn>
                <a:cxn ang="0">
                  <a:pos x="T2" y="T3"/>
                </a:cxn>
                <a:cxn ang="0">
                  <a:pos x="T4" y="T5"/>
                </a:cxn>
                <a:cxn ang="0">
                  <a:pos x="T6" y="T7"/>
                </a:cxn>
                <a:cxn ang="0">
                  <a:pos x="T8" y="T9"/>
                </a:cxn>
              </a:cxnLst>
              <a:rect l="0" t="0" r="r" b="b"/>
              <a:pathLst>
                <a:path w="547" h="317">
                  <a:moveTo>
                    <a:pt x="0" y="104"/>
                  </a:moveTo>
                  <a:lnTo>
                    <a:pt x="365" y="317"/>
                  </a:lnTo>
                  <a:lnTo>
                    <a:pt x="547" y="212"/>
                  </a:lnTo>
                  <a:lnTo>
                    <a:pt x="182" y="0"/>
                  </a:lnTo>
                  <a:lnTo>
                    <a:pt x="0" y="104"/>
                  </a:lnTo>
                  <a:close/>
                </a:path>
              </a:pathLst>
            </a:custGeom>
            <a:solidFill>
              <a:srgbClr val="D6B07F"/>
            </a:solidFill>
            <a:ln w="3175" cap="flat">
              <a:noFill/>
              <a:prstDash val="solid"/>
              <a:miter lim="800000"/>
              <a:headEnd/>
              <a:tailEnd/>
            </a:ln>
          </p:spPr>
          <p:txBody>
            <a:bodyPr vert="horz" wrap="square" lIns="182880" tIns="91440" rIns="182880" bIns="91440" numCol="1" anchor="t" anchorCtr="0" compatLnSpc="1">
              <a:prstTxWarp prst="textNoShape">
                <a:avLst/>
              </a:prstTxWarp>
            </a:bodyPr>
            <a:lstStyle/>
            <a:p>
              <a:endParaRPr lang="en-US" sz="3600"/>
            </a:p>
          </p:txBody>
        </p:sp>
        <p:sp>
          <p:nvSpPr>
            <p:cNvPr id="87" name="Freeform 18"/>
            <p:cNvSpPr>
              <a:spLocks/>
            </p:cNvSpPr>
            <p:nvPr/>
          </p:nvSpPr>
          <p:spPr bwMode="auto">
            <a:xfrm>
              <a:off x="8163451" y="3176663"/>
              <a:ext cx="1256889" cy="727068"/>
            </a:xfrm>
            <a:custGeom>
              <a:avLst/>
              <a:gdLst>
                <a:gd name="T0" fmla="*/ 366 w 548"/>
                <a:gd name="T1" fmla="*/ 0 h 317"/>
                <a:gd name="T2" fmla="*/ 0 w 548"/>
                <a:gd name="T3" fmla="*/ 212 h 317"/>
                <a:gd name="T4" fmla="*/ 179 w 548"/>
                <a:gd name="T5" fmla="*/ 317 h 317"/>
                <a:gd name="T6" fmla="*/ 548 w 548"/>
                <a:gd name="T7" fmla="*/ 104 h 317"/>
                <a:gd name="T8" fmla="*/ 366 w 548"/>
                <a:gd name="T9" fmla="*/ 0 h 317"/>
              </a:gdLst>
              <a:ahLst/>
              <a:cxnLst>
                <a:cxn ang="0">
                  <a:pos x="T0" y="T1"/>
                </a:cxn>
                <a:cxn ang="0">
                  <a:pos x="T2" y="T3"/>
                </a:cxn>
                <a:cxn ang="0">
                  <a:pos x="T4" y="T5"/>
                </a:cxn>
                <a:cxn ang="0">
                  <a:pos x="T6" y="T7"/>
                </a:cxn>
                <a:cxn ang="0">
                  <a:pos x="T8" y="T9"/>
                </a:cxn>
              </a:cxnLst>
              <a:rect l="0" t="0" r="r" b="b"/>
              <a:pathLst>
                <a:path w="548" h="317">
                  <a:moveTo>
                    <a:pt x="366" y="0"/>
                  </a:moveTo>
                  <a:lnTo>
                    <a:pt x="0" y="212"/>
                  </a:lnTo>
                  <a:lnTo>
                    <a:pt x="179" y="317"/>
                  </a:lnTo>
                  <a:lnTo>
                    <a:pt x="548" y="104"/>
                  </a:lnTo>
                  <a:lnTo>
                    <a:pt x="366" y="0"/>
                  </a:lnTo>
                  <a:close/>
                </a:path>
              </a:pathLst>
            </a:custGeom>
            <a:solidFill>
              <a:srgbClr val="D6B07F"/>
            </a:solidFill>
            <a:ln w="3175" cap="flat">
              <a:noFill/>
              <a:prstDash val="solid"/>
              <a:miter lim="800000"/>
              <a:headEnd/>
              <a:tailEnd/>
            </a:ln>
          </p:spPr>
          <p:txBody>
            <a:bodyPr vert="horz" wrap="square" lIns="182880" tIns="91440" rIns="182880" bIns="91440" numCol="1" anchor="t" anchorCtr="0" compatLnSpc="1">
              <a:prstTxWarp prst="textNoShape">
                <a:avLst/>
              </a:prstTxWarp>
            </a:bodyPr>
            <a:lstStyle/>
            <a:p>
              <a:endParaRPr lang="en-US" sz="3600"/>
            </a:p>
          </p:txBody>
        </p:sp>
        <p:sp>
          <p:nvSpPr>
            <p:cNvPr id="88" name="Freeform 19"/>
            <p:cNvSpPr>
              <a:spLocks/>
            </p:cNvSpPr>
            <p:nvPr/>
          </p:nvSpPr>
          <p:spPr bwMode="auto">
            <a:xfrm>
              <a:off x="8571279" y="3412686"/>
              <a:ext cx="1688948" cy="979798"/>
            </a:xfrm>
            <a:custGeom>
              <a:avLst/>
              <a:gdLst>
                <a:gd name="T0" fmla="*/ 369 w 734"/>
                <a:gd name="T1" fmla="*/ 0 h 425"/>
                <a:gd name="T2" fmla="*/ 0 w 734"/>
                <a:gd name="T3" fmla="*/ 213 h 425"/>
                <a:gd name="T4" fmla="*/ 369 w 734"/>
                <a:gd name="T5" fmla="*/ 425 h 425"/>
                <a:gd name="T6" fmla="*/ 734 w 734"/>
                <a:gd name="T7" fmla="*/ 213 h 425"/>
                <a:gd name="T8" fmla="*/ 369 w 734"/>
                <a:gd name="T9" fmla="*/ 0 h 425"/>
              </a:gdLst>
              <a:ahLst/>
              <a:cxnLst>
                <a:cxn ang="0">
                  <a:pos x="T0" y="T1"/>
                </a:cxn>
                <a:cxn ang="0">
                  <a:pos x="T2" y="T3"/>
                </a:cxn>
                <a:cxn ang="0">
                  <a:pos x="T4" y="T5"/>
                </a:cxn>
                <a:cxn ang="0">
                  <a:pos x="T6" y="T7"/>
                </a:cxn>
                <a:cxn ang="0">
                  <a:pos x="T8" y="T9"/>
                </a:cxn>
              </a:cxnLst>
              <a:rect l="0" t="0" r="r" b="b"/>
              <a:pathLst>
                <a:path w="734" h="425">
                  <a:moveTo>
                    <a:pt x="369" y="0"/>
                  </a:moveTo>
                  <a:lnTo>
                    <a:pt x="0" y="213"/>
                  </a:lnTo>
                  <a:lnTo>
                    <a:pt x="369" y="425"/>
                  </a:lnTo>
                  <a:lnTo>
                    <a:pt x="734" y="213"/>
                  </a:lnTo>
                  <a:lnTo>
                    <a:pt x="369" y="0"/>
                  </a:lnTo>
                  <a:close/>
                </a:path>
              </a:pathLst>
            </a:custGeom>
            <a:solidFill>
              <a:srgbClr val="BD894F"/>
            </a:solidFill>
            <a:ln w="3175" cap="flat">
              <a:noFill/>
              <a:prstDash val="solid"/>
              <a:miter lim="800000"/>
              <a:headEnd/>
              <a:tailEnd/>
            </a:ln>
          </p:spPr>
          <p:txBody>
            <a:bodyPr vert="horz" wrap="square" lIns="182880" tIns="91440" rIns="182880" bIns="91440" numCol="1" anchor="t" anchorCtr="0" compatLnSpc="1">
              <a:prstTxWarp prst="textNoShape">
                <a:avLst/>
              </a:prstTxWarp>
            </a:bodyPr>
            <a:lstStyle/>
            <a:p>
              <a:endParaRPr lang="en-US" sz="3600"/>
            </a:p>
          </p:txBody>
        </p:sp>
        <p:sp>
          <p:nvSpPr>
            <p:cNvPr id="89" name="Freeform 20"/>
            <p:cNvSpPr>
              <a:spLocks/>
            </p:cNvSpPr>
            <p:nvPr/>
          </p:nvSpPr>
          <p:spPr bwMode="auto">
            <a:xfrm>
              <a:off x="8163451" y="3903732"/>
              <a:ext cx="1256889" cy="729363"/>
            </a:xfrm>
            <a:custGeom>
              <a:avLst/>
              <a:gdLst>
                <a:gd name="T0" fmla="*/ 0 w 548"/>
                <a:gd name="T1" fmla="*/ 106 h 318"/>
                <a:gd name="T2" fmla="*/ 366 w 548"/>
                <a:gd name="T3" fmla="*/ 318 h 318"/>
                <a:gd name="T4" fmla="*/ 548 w 548"/>
                <a:gd name="T5" fmla="*/ 212 h 318"/>
                <a:gd name="T6" fmla="*/ 179 w 548"/>
                <a:gd name="T7" fmla="*/ 0 h 318"/>
                <a:gd name="T8" fmla="*/ 0 w 548"/>
                <a:gd name="T9" fmla="*/ 106 h 318"/>
              </a:gdLst>
              <a:ahLst/>
              <a:cxnLst>
                <a:cxn ang="0">
                  <a:pos x="T0" y="T1"/>
                </a:cxn>
                <a:cxn ang="0">
                  <a:pos x="T2" y="T3"/>
                </a:cxn>
                <a:cxn ang="0">
                  <a:pos x="T4" y="T5"/>
                </a:cxn>
                <a:cxn ang="0">
                  <a:pos x="T6" y="T7"/>
                </a:cxn>
                <a:cxn ang="0">
                  <a:pos x="T8" y="T9"/>
                </a:cxn>
              </a:cxnLst>
              <a:rect l="0" t="0" r="r" b="b"/>
              <a:pathLst>
                <a:path w="548" h="318">
                  <a:moveTo>
                    <a:pt x="0" y="106"/>
                  </a:moveTo>
                  <a:lnTo>
                    <a:pt x="366" y="318"/>
                  </a:lnTo>
                  <a:lnTo>
                    <a:pt x="548" y="212"/>
                  </a:lnTo>
                  <a:lnTo>
                    <a:pt x="179" y="0"/>
                  </a:lnTo>
                  <a:lnTo>
                    <a:pt x="0" y="106"/>
                  </a:lnTo>
                  <a:close/>
                </a:path>
              </a:pathLst>
            </a:custGeom>
            <a:solidFill>
              <a:srgbClr val="D6B07F"/>
            </a:solidFill>
            <a:ln w="3175" cap="flat">
              <a:noFill/>
              <a:prstDash val="solid"/>
              <a:miter lim="800000"/>
              <a:headEnd/>
              <a:tailEnd/>
            </a:ln>
          </p:spPr>
          <p:txBody>
            <a:bodyPr vert="horz" wrap="square" lIns="182880" tIns="91440" rIns="182880" bIns="91440" numCol="1" anchor="t" anchorCtr="0" compatLnSpc="1">
              <a:prstTxWarp prst="textNoShape">
                <a:avLst/>
              </a:prstTxWarp>
            </a:bodyPr>
            <a:lstStyle/>
            <a:p>
              <a:endParaRPr lang="en-US" sz="3600"/>
            </a:p>
          </p:txBody>
        </p:sp>
        <p:sp>
          <p:nvSpPr>
            <p:cNvPr id="90" name="Freeform 21"/>
            <p:cNvSpPr>
              <a:spLocks/>
            </p:cNvSpPr>
            <p:nvPr/>
          </p:nvSpPr>
          <p:spPr bwMode="auto">
            <a:xfrm>
              <a:off x="9420344" y="3903733"/>
              <a:ext cx="1254596" cy="729363"/>
            </a:xfrm>
            <a:custGeom>
              <a:avLst/>
              <a:gdLst>
                <a:gd name="T0" fmla="*/ 365 w 547"/>
                <a:gd name="T1" fmla="*/ 0 h 318"/>
                <a:gd name="T2" fmla="*/ 0 w 547"/>
                <a:gd name="T3" fmla="*/ 212 h 318"/>
                <a:gd name="T4" fmla="*/ 182 w 547"/>
                <a:gd name="T5" fmla="*/ 318 h 318"/>
                <a:gd name="T6" fmla="*/ 547 w 547"/>
                <a:gd name="T7" fmla="*/ 106 h 318"/>
                <a:gd name="T8" fmla="*/ 365 w 547"/>
                <a:gd name="T9" fmla="*/ 0 h 318"/>
              </a:gdLst>
              <a:ahLst/>
              <a:cxnLst>
                <a:cxn ang="0">
                  <a:pos x="T0" y="T1"/>
                </a:cxn>
                <a:cxn ang="0">
                  <a:pos x="T2" y="T3"/>
                </a:cxn>
                <a:cxn ang="0">
                  <a:pos x="T4" y="T5"/>
                </a:cxn>
                <a:cxn ang="0">
                  <a:pos x="T6" y="T7"/>
                </a:cxn>
                <a:cxn ang="0">
                  <a:pos x="T8" y="T9"/>
                </a:cxn>
              </a:cxnLst>
              <a:rect l="0" t="0" r="r" b="b"/>
              <a:pathLst>
                <a:path w="547" h="318">
                  <a:moveTo>
                    <a:pt x="365" y="0"/>
                  </a:moveTo>
                  <a:lnTo>
                    <a:pt x="0" y="212"/>
                  </a:lnTo>
                  <a:lnTo>
                    <a:pt x="182" y="318"/>
                  </a:lnTo>
                  <a:lnTo>
                    <a:pt x="547" y="106"/>
                  </a:lnTo>
                  <a:lnTo>
                    <a:pt x="365" y="0"/>
                  </a:lnTo>
                  <a:close/>
                </a:path>
              </a:pathLst>
            </a:custGeom>
            <a:solidFill>
              <a:srgbClr val="D6B07F"/>
            </a:solidFill>
            <a:ln w="3175" cap="flat">
              <a:noFill/>
              <a:prstDash val="solid"/>
              <a:miter lim="800000"/>
              <a:headEnd/>
              <a:tailEnd/>
            </a:ln>
          </p:spPr>
          <p:txBody>
            <a:bodyPr vert="horz" wrap="square" lIns="182880" tIns="91440" rIns="182880" bIns="91440" numCol="1" anchor="t" anchorCtr="0" compatLnSpc="1">
              <a:prstTxWarp prst="textNoShape">
                <a:avLst/>
              </a:prstTxWarp>
            </a:bodyPr>
            <a:lstStyle/>
            <a:p>
              <a:endParaRPr lang="en-US" sz="3600"/>
            </a:p>
          </p:txBody>
        </p:sp>
      </p:grpSp>
      <p:grpSp>
        <p:nvGrpSpPr>
          <p:cNvPr id="37" name="Group 36"/>
          <p:cNvGrpSpPr/>
          <p:nvPr/>
        </p:nvGrpSpPr>
        <p:grpSpPr>
          <a:xfrm>
            <a:off x="2701227" y="3027449"/>
            <a:ext cx="7291134" cy="6792294"/>
            <a:chOff x="1562121" y="1399276"/>
            <a:chExt cx="3798654" cy="3538755"/>
          </a:xfrm>
        </p:grpSpPr>
        <p:sp>
          <p:nvSpPr>
            <p:cNvPr id="40" name="Freeform 33"/>
            <p:cNvSpPr>
              <a:spLocks/>
            </p:cNvSpPr>
            <p:nvPr/>
          </p:nvSpPr>
          <p:spPr bwMode="auto">
            <a:xfrm>
              <a:off x="1592049" y="3086395"/>
              <a:ext cx="771806" cy="898865"/>
            </a:xfrm>
            <a:custGeom>
              <a:avLst/>
              <a:gdLst>
                <a:gd name="T0" fmla="*/ 429 w 429"/>
                <a:gd name="T1" fmla="*/ 215 h 502"/>
                <a:gd name="T2" fmla="*/ 214 w 429"/>
                <a:gd name="T3" fmla="*/ 0 h 502"/>
                <a:gd name="T4" fmla="*/ 0 w 429"/>
                <a:gd name="T5" fmla="*/ 215 h 502"/>
                <a:gd name="T6" fmla="*/ 214 w 429"/>
                <a:gd name="T7" fmla="*/ 429 h 502"/>
                <a:gd name="T8" fmla="*/ 224 w 429"/>
                <a:gd name="T9" fmla="*/ 429 h 502"/>
                <a:gd name="T10" fmla="*/ 310 w 429"/>
                <a:gd name="T11" fmla="*/ 502 h 502"/>
                <a:gd name="T12" fmla="*/ 320 w 429"/>
                <a:gd name="T13" fmla="*/ 401 h 502"/>
                <a:gd name="T14" fmla="*/ 429 w 429"/>
                <a:gd name="T15" fmla="*/ 215 h 5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9" h="502">
                  <a:moveTo>
                    <a:pt x="429" y="215"/>
                  </a:moveTo>
                  <a:cubicBezTo>
                    <a:pt x="429" y="96"/>
                    <a:pt x="333" y="0"/>
                    <a:pt x="214" y="0"/>
                  </a:cubicBezTo>
                  <a:cubicBezTo>
                    <a:pt x="96" y="0"/>
                    <a:pt x="0" y="96"/>
                    <a:pt x="0" y="215"/>
                  </a:cubicBezTo>
                  <a:cubicBezTo>
                    <a:pt x="0" y="333"/>
                    <a:pt x="96" y="429"/>
                    <a:pt x="214" y="429"/>
                  </a:cubicBezTo>
                  <a:cubicBezTo>
                    <a:pt x="217" y="429"/>
                    <a:pt x="221" y="429"/>
                    <a:pt x="224" y="429"/>
                  </a:cubicBezTo>
                  <a:cubicBezTo>
                    <a:pt x="310" y="502"/>
                    <a:pt x="310" y="502"/>
                    <a:pt x="310" y="502"/>
                  </a:cubicBezTo>
                  <a:cubicBezTo>
                    <a:pt x="320" y="401"/>
                    <a:pt x="320" y="401"/>
                    <a:pt x="320" y="401"/>
                  </a:cubicBezTo>
                  <a:cubicBezTo>
                    <a:pt x="385" y="365"/>
                    <a:pt x="429" y="295"/>
                    <a:pt x="429" y="215"/>
                  </a:cubicBezTo>
                  <a:close/>
                </a:path>
              </a:pathLst>
            </a:custGeom>
            <a:solidFill>
              <a:schemeClr val="accent6"/>
            </a:solidFill>
            <a:ln>
              <a:noFill/>
            </a:ln>
          </p:spPr>
          <p:txBody>
            <a:bodyPr vert="horz" wrap="square" lIns="182880" tIns="91440" rIns="182880" bIns="91440" numCol="1" anchor="t" anchorCtr="0" compatLnSpc="1">
              <a:prstTxWarp prst="textNoShape">
                <a:avLst/>
              </a:prstTxWarp>
            </a:bodyPr>
            <a:lstStyle/>
            <a:p>
              <a:endParaRPr lang="en-US" sz="3600"/>
            </a:p>
          </p:txBody>
        </p:sp>
        <p:sp>
          <p:nvSpPr>
            <p:cNvPr id="42" name="Freeform 26"/>
            <p:cNvSpPr>
              <a:spLocks/>
            </p:cNvSpPr>
            <p:nvPr/>
          </p:nvSpPr>
          <p:spPr bwMode="auto">
            <a:xfrm>
              <a:off x="3036954" y="3621237"/>
              <a:ext cx="1129884" cy="1316794"/>
            </a:xfrm>
            <a:custGeom>
              <a:avLst/>
              <a:gdLst>
                <a:gd name="T0" fmla="*/ 314 w 628"/>
                <a:gd name="T1" fmla="*/ 0 h 735"/>
                <a:gd name="T2" fmla="*/ 0 w 628"/>
                <a:gd name="T3" fmla="*/ 314 h 735"/>
                <a:gd name="T4" fmla="*/ 159 w 628"/>
                <a:gd name="T5" fmla="*/ 587 h 735"/>
                <a:gd name="T6" fmla="*/ 173 w 628"/>
                <a:gd name="T7" fmla="*/ 735 h 735"/>
                <a:gd name="T8" fmla="*/ 300 w 628"/>
                <a:gd name="T9" fmla="*/ 628 h 735"/>
                <a:gd name="T10" fmla="*/ 314 w 628"/>
                <a:gd name="T11" fmla="*/ 628 h 735"/>
                <a:gd name="T12" fmla="*/ 628 w 628"/>
                <a:gd name="T13" fmla="*/ 314 h 735"/>
                <a:gd name="T14" fmla="*/ 314 w 628"/>
                <a:gd name="T15" fmla="*/ 0 h 7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8" h="735">
                  <a:moveTo>
                    <a:pt x="314" y="0"/>
                  </a:moveTo>
                  <a:cubicBezTo>
                    <a:pt x="141" y="0"/>
                    <a:pt x="0" y="140"/>
                    <a:pt x="0" y="314"/>
                  </a:cubicBezTo>
                  <a:cubicBezTo>
                    <a:pt x="0" y="431"/>
                    <a:pt x="64" y="533"/>
                    <a:pt x="159" y="587"/>
                  </a:cubicBezTo>
                  <a:cubicBezTo>
                    <a:pt x="173" y="735"/>
                    <a:pt x="173" y="735"/>
                    <a:pt x="173" y="735"/>
                  </a:cubicBezTo>
                  <a:cubicBezTo>
                    <a:pt x="300" y="628"/>
                    <a:pt x="300" y="628"/>
                    <a:pt x="300" y="628"/>
                  </a:cubicBezTo>
                  <a:cubicBezTo>
                    <a:pt x="305" y="628"/>
                    <a:pt x="309" y="628"/>
                    <a:pt x="314" y="628"/>
                  </a:cubicBezTo>
                  <a:cubicBezTo>
                    <a:pt x="488" y="628"/>
                    <a:pt x="628" y="487"/>
                    <a:pt x="628" y="314"/>
                  </a:cubicBezTo>
                  <a:cubicBezTo>
                    <a:pt x="628" y="140"/>
                    <a:pt x="488" y="0"/>
                    <a:pt x="314" y="0"/>
                  </a:cubicBezTo>
                  <a:close/>
                </a:path>
              </a:pathLst>
            </a:custGeom>
            <a:solidFill>
              <a:schemeClr val="tx2"/>
            </a:solidFill>
            <a:ln>
              <a:noFill/>
            </a:ln>
          </p:spPr>
          <p:txBody>
            <a:bodyPr vert="horz" wrap="square" lIns="182880" tIns="91440" rIns="182880" bIns="91440" numCol="1" anchor="t" anchorCtr="0" compatLnSpc="1">
              <a:prstTxWarp prst="textNoShape">
                <a:avLst/>
              </a:prstTxWarp>
            </a:bodyPr>
            <a:lstStyle/>
            <a:p>
              <a:endParaRPr lang="en-US" sz="3600"/>
            </a:p>
          </p:txBody>
        </p:sp>
        <p:sp>
          <p:nvSpPr>
            <p:cNvPr id="43" name="Freeform 27"/>
            <p:cNvSpPr>
              <a:spLocks/>
            </p:cNvSpPr>
            <p:nvPr/>
          </p:nvSpPr>
          <p:spPr bwMode="auto">
            <a:xfrm>
              <a:off x="3952622" y="3505728"/>
              <a:ext cx="924067" cy="1077378"/>
            </a:xfrm>
            <a:custGeom>
              <a:avLst/>
              <a:gdLst>
                <a:gd name="T0" fmla="*/ 257 w 514"/>
                <a:gd name="T1" fmla="*/ 0 h 602"/>
                <a:gd name="T2" fmla="*/ 0 w 514"/>
                <a:gd name="T3" fmla="*/ 257 h 602"/>
                <a:gd name="T4" fmla="*/ 130 w 514"/>
                <a:gd name="T5" fmla="*/ 481 h 602"/>
                <a:gd name="T6" fmla="*/ 141 w 514"/>
                <a:gd name="T7" fmla="*/ 602 h 602"/>
                <a:gd name="T8" fmla="*/ 245 w 514"/>
                <a:gd name="T9" fmla="*/ 514 h 602"/>
                <a:gd name="T10" fmla="*/ 257 w 514"/>
                <a:gd name="T11" fmla="*/ 514 h 602"/>
                <a:gd name="T12" fmla="*/ 514 w 514"/>
                <a:gd name="T13" fmla="*/ 257 h 602"/>
                <a:gd name="T14" fmla="*/ 257 w 514"/>
                <a:gd name="T15" fmla="*/ 0 h 6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4" h="602">
                  <a:moveTo>
                    <a:pt x="257" y="0"/>
                  </a:moveTo>
                  <a:cubicBezTo>
                    <a:pt x="115" y="0"/>
                    <a:pt x="0" y="115"/>
                    <a:pt x="0" y="257"/>
                  </a:cubicBezTo>
                  <a:cubicBezTo>
                    <a:pt x="0" y="353"/>
                    <a:pt x="52" y="437"/>
                    <a:pt x="130" y="481"/>
                  </a:cubicBezTo>
                  <a:cubicBezTo>
                    <a:pt x="141" y="602"/>
                    <a:pt x="141" y="602"/>
                    <a:pt x="141" y="602"/>
                  </a:cubicBezTo>
                  <a:cubicBezTo>
                    <a:pt x="245" y="514"/>
                    <a:pt x="245" y="514"/>
                    <a:pt x="245" y="514"/>
                  </a:cubicBezTo>
                  <a:cubicBezTo>
                    <a:pt x="249" y="514"/>
                    <a:pt x="253" y="514"/>
                    <a:pt x="257" y="514"/>
                  </a:cubicBezTo>
                  <a:cubicBezTo>
                    <a:pt x="399" y="514"/>
                    <a:pt x="514" y="399"/>
                    <a:pt x="514" y="257"/>
                  </a:cubicBezTo>
                  <a:cubicBezTo>
                    <a:pt x="514" y="115"/>
                    <a:pt x="399" y="0"/>
                    <a:pt x="257" y="0"/>
                  </a:cubicBezTo>
                  <a:close/>
                </a:path>
              </a:pathLst>
            </a:custGeom>
            <a:solidFill>
              <a:schemeClr val="accent6"/>
            </a:solidFill>
            <a:ln>
              <a:noFill/>
            </a:ln>
          </p:spPr>
          <p:txBody>
            <a:bodyPr vert="horz" wrap="square" lIns="182880" tIns="91440" rIns="182880" bIns="91440" numCol="1" anchor="t" anchorCtr="0" compatLnSpc="1">
              <a:prstTxWarp prst="textNoShape">
                <a:avLst/>
              </a:prstTxWarp>
            </a:bodyPr>
            <a:lstStyle/>
            <a:p>
              <a:endParaRPr lang="en-US" sz="3600"/>
            </a:p>
          </p:txBody>
        </p:sp>
        <p:sp>
          <p:nvSpPr>
            <p:cNvPr id="44" name="Freeform 28"/>
            <p:cNvSpPr>
              <a:spLocks/>
            </p:cNvSpPr>
            <p:nvPr/>
          </p:nvSpPr>
          <p:spPr bwMode="auto">
            <a:xfrm>
              <a:off x="3695353" y="2620514"/>
              <a:ext cx="1138283" cy="1329395"/>
            </a:xfrm>
            <a:custGeom>
              <a:avLst/>
              <a:gdLst>
                <a:gd name="T0" fmla="*/ 316 w 633"/>
                <a:gd name="T1" fmla="*/ 0 h 742"/>
                <a:gd name="T2" fmla="*/ 0 w 633"/>
                <a:gd name="T3" fmla="*/ 317 h 742"/>
                <a:gd name="T4" fmla="*/ 161 w 633"/>
                <a:gd name="T5" fmla="*/ 593 h 742"/>
                <a:gd name="T6" fmla="*/ 174 w 633"/>
                <a:gd name="T7" fmla="*/ 742 h 742"/>
                <a:gd name="T8" fmla="*/ 302 w 633"/>
                <a:gd name="T9" fmla="*/ 634 h 742"/>
                <a:gd name="T10" fmla="*/ 316 w 633"/>
                <a:gd name="T11" fmla="*/ 634 h 742"/>
                <a:gd name="T12" fmla="*/ 633 w 633"/>
                <a:gd name="T13" fmla="*/ 317 h 742"/>
                <a:gd name="T14" fmla="*/ 316 w 633"/>
                <a:gd name="T15" fmla="*/ 0 h 7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3" h="742">
                  <a:moveTo>
                    <a:pt x="316" y="0"/>
                  </a:moveTo>
                  <a:cubicBezTo>
                    <a:pt x="141" y="0"/>
                    <a:pt x="0" y="142"/>
                    <a:pt x="0" y="317"/>
                  </a:cubicBezTo>
                  <a:cubicBezTo>
                    <a:pt x="0" y="436"/>
                    <a:pt x="64" y="539"/>
                    <a:pt x="161" y="593"/>
                  </a:cubicBezTo>
                  <a:cubicBezTo>
                    <a:pt x="174" y="742"/>
                    <a:pt x="174" y="742"/>
                    <a:pt x="174" y="742"/>
                  </a:cubicBezTo>
                  <a:cubicBezTo>
                    <a:pt x="302" y="634"/>
                    <a:pt x="302" y="634"/>
                    <a:pt x="302" y="634"/>
                  </a:cubicBezTo>
                  <a:cubicBezTo>
                    <a:pt x="307" y="634"/>
                    <a:pt x="312" y="634"/>
                    <a:pt x="316" y="634"/>
                  </a:cubicBezTo>
                  <a:cubicBezTo>
                    <a:pt x="491" y="634"/>
                    <a:pt x="633" y="492"/>
                    <a:pt x="633" y="317"/>
                  </a:cubicBezTo>
                  <a:cubicBezTo>
                    <a:pt x="633" y="142"/>
                    <a:pt x="491" y="0"/>
                    <a:pt x="316" y="0"/>
                  </a:cubicBezTo>
                  <a:close/>
                </a:path>
              </a:pathLst>
            </a:custGeom>
            <a:solidFill>
              <a:schemeClr val="accent2"/>
            </a:solidFill>
            <a:ln>
              <a:noFill/>
            </a:ln>
          </p:spPr>
          <p:txBody>
            <a:bodyPr vert="horz" wrap="square" lIns="182880" tIns="91440" rIns="182880" bIns="91440" numCol="1" anchor="t" anchorCtr="0" compatLnSpc="1">
              <a:prstTxWarp prst="textNoShape">
                <a:avLst/>
              </a:prstTxWarp>
            </a:bodyPr>
            <a:lstStyle/>
            <a:p>
              <a:endParaRPr lang="en-US" sz="3600"/>
            </a:p>
          </p:txBody>
        </p:sp>
        <p:sp>
          <p:nvSpPr>
            <p:cNvPr id="47" name="Freeform 30"/>
            <p:cNvSpPr>
              <a:spLocks/>
            </p:cNvSpPr>
            <p:nvPr/>
          </p:nvSpPr>
          <p:spPr bwMode="auto">
            <a:xfrm>
              <a:off x="4608920" y="2800078"/>
              <a:ext cx="751855" cy="876813"/>
            </a:xfrm>
            <a:custGeom>
              <a:avLst/>
              <a:gdLst>
                <a:gd name="T0" fmla="*/ 209 w 418"/>
                <a:gd name="T1" fmla="*/ 0 h 490"/>
                <a:gd name="T2" fmla="*/ 0 w 418"/>
                <a:gd name="T3" fmla="*/ 209 h 490"/>
                <a:gd name="T4" fmla="*/ 107 w 418"/>
                <a:gd name="T5" fmla="*/ 391 h 490"/>
                <a:gd name="T6" fmla="*/ 116 w 418"/>
                <a:gd name="T7" fmla="*/ 490 h 490"/>
                <a:gd name="T8" fmla="*/ 200 w 418"/>
                <a:gd name="T9" fmla="*/ 418 h 490"/>
                <a:gd name="T10" fmla="*/ 209 w 418"/>
                <a:gd name="T11" fmla="*/ 418 h 490"/>
                <a:gd name="T12" fmla="*/ 418 w 418"/>
                <a:gd name="T13" fmla="*/ 209 h 490"/>
                <a:gd name="T14" fmla="*/ 209 w 418"/>
                <a:gd name="T15" fmla="*/ 0 h 4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8" h="490">
                  <a:moveTo>
                    <a:pt x="209" y="0"/>
                  </a:moveTo>
                  <a:cubicBezTo>
                    <a:pt x="94" y="0"/>
                    <a:pt x="0" y="94"/>
                    <a:pt x="0" y="209"/>
                  </a:cubicBezTo>
                  <a:cubicBezTo>
                    <a:pt x="0" y="287"/>
                    <a:pt x="43" y="355"/>
                    <a:pt x="107" y="391"/>
                  </a:cubicBezTo>
                  <a:cubicBezTo>
                    <a:pt x="116" y="490"/>
                    <a:pt x="116" y="490"/>
                    <a:pt x="116" y="490"/>
                  </a:cubicBezTo>
                  <a:cubicBezTo>
                    <a:pt x="200" y="418"/>
                    <a:pt x="200" y="418"/>
                    <a:pt x="200" y="418"/>
                  </a:cubicBezTo>
                  <a:cubicBezTo>
                    <a:pt x="203" y="418"/>
                    <a:pt x="206" y="418"/>
                    <a:pt x="209" y="418"/>
                  </a:cubicBezTo>
                  <a:cubicBezTo>
                    <a:pt x="325" y="418"/>
                    <a:pt x="418" y="325"/>
                    <a:pt x="418" y="209"/>
                  </a:cubicBezTo>
                  <a:cubicBezTo>
                    <a:pt x="418" y="94"/>
                    <a:pt x="325" y="0"/>
                    <a:pt x="209" y="0"/>
                  </a:cubicBezTo>
                  <a:close/>
                </a:path>
              </a:pathLst>
            </a:custGeom>
            <a:solidFill>
              <a:schemeClr val="accent4"/>
            </a:solidFill>
            <a:ln>
              <a:noFill/>
            </a:ln>
          </p:spPr>
          <p:txBody>
            <a:bodyPr vert="horz" wrap="square" lIns="182880" tIns="91440" rIns="182880" bIns="91440" numCol="1" anchor="t" anchorCtr="0" compatLnSpc="1">
              <a:prstTxWarp prst="textNoShape">
                <a:avLst/>
              </a:prstTxWarp>
            </a:bodyPr>
            <a:lstStyle/>
            <a:p>
              <a:endParaRPr lang="en-US" sz="3600"/>
            </a:p>
          </p:txBody>
        </p:sp>
        <p:sp>
          <p:nvSpPr>
            <p:cNvPr id="53" name="Freeform 31"/>
            <p:cNvSpPr>
              <a:spLocks/>
            </p:cNvSpPr>
            <p:nvPr/>
          </p:nvSpPr>
          <p:spPr bwMode="auto">
            <a:xfrm>
              <a:off x="1562121" y="2211707"/>
              <a:ext cx="741354" cy="863163"/>
            </a:xfrm>
            <a:custGeom>
              <a:avLst/>
              <a:gdLst>
                <a:gd name="T0" fmla="*/ 412 w 412"/>
                <a:gd name="T1" fmla="*/ 206 h 482"/>
                <a:gd name="T2" fmla="*/ 206 w 412"/>
                <a:gd name="T3" fmla="*/ 0 h 482"/>
                <a:gd name="T4" fmla="*/ 0 w 412"/>
                <a:gd name="T5" fmla="*/ 206 h 482"/>
                <a:gd name="T6" fmla="*/ 206 w 412"/>
                <a:gd name="T7" fmla="*/ 412 h 482"/>
                <a:gd name="T8" fmla="*/ 216 w 412"/>
                <a:gd name="T9" fmla="*/ 412 h 482"/>
                <a:gd name="T10" fmla="*/ 299 w 412"/>
                <a:gd name="T11" fmla="*/ 482 h 482"/>
                <a:gd name="T12" fmla="*/ 308 w 412"/>
                <a:gd name="T13" fmla="*/ 385 h 482"/>
                <a:gd name="T14" fmla="*/ 412 w 412"/>
                <a:gd name="T15" fmla="*/ 206 h 4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2" h="482">
                  <a:moveTo>
                    <a:pt x="412" y="206"/>
                  </a:moveTo>
                  <a:cubicBezTo>
                    <a:pt x="412" y="92"/>
                    <a:pt x="320" y="0"/>
                    <a:pt x="206" y="0"/>
                  </a:cubicBezTo>
                  <a:cubicBezTo>
                    <a:pt x="92" y="0"/>
                    <a:pt x="0" y="92"/>
                    <a:pt x="0" y="206"/>
                  </a:cubicBezTo>
                  <a:cubicBezTo>
                    <a:pt x="0" y="320"/>
                    <a:pt x="92" y="412"/>
                    <a:pt x="206" y="412"/>
                  </a:cubicBezTo>
                  <a:cubicBezTo>
                    <a:pt x="209" y="412"/>
                    <a:pt x="212" y="412"/>
                    <a:pt x="216" y="412"/>
                  </a:cubicBezTo>
                  <a:cubicBezTo>
                    <a:pt x="299" y="482"/>
                    <a:pt x="299" y="482"/>
                    <a:pt x="299" y="482"/>
                  </a:cubicBezTo>
                  <a:cubicBezTo>
                    <a:pt x="308" y="385"/>
                    <a:pt x="308" y="385"/>
                    <a:pt x="308" y="385"/>
                  </a:cubicBezTo>
                  <a:cubicBezTo>
                    <a:pt x="370" y="350"/>
                    <a:pt x="412" y="283"/>
                    <a:pt x="412" y="206"/>
                  </a:cubicBezTo>
                  <a:close/>
                </a:path>
              </a:pathLst>
            </a:custGeom>
            <a:solidFill>
              <a:schemeClr val="accent4"/>
            </a:solidFill>
            <a:ln>
              <a:noFill/>
            </a:ln>
          </p:spPr>
          <p:txBody>
            <a:bodyPr vert="horz" wrap="square" lIns="182880" tIns="91440" rIns="182880" bIns="91440" numCol="1" anchor="t" anchorCtr="0" compatLnSpc="1">
              <a:prstTxWarp prst="textNoShape">
                <a:avLst/>
              </a:prstTxWarp>
            </a:bodyPr>
            <a:lstStyle/>
            <a:p>
              <a:endParaRPr lang="en-US" sz="3600"/>
            </a:p>
          </p:txBody>
        </p:sp>
        <p:sp>
          <p:nvSpPr>
            <p:cNvPr id="54" name="Freeform 32"/>
            <p:cNvSpPr>
              <a:spLocks/>
            </p:cNvSpPr>
            <p:nvPr/>
          </p:nvSpPr>
          <p:spPr bwMode="auto">
            <a:xfrm>
              <a:off x="3064256" y="2993291"/>
              <a:ext cx="807509" cy="937718"/>
            </a:xfrm>
            <a:custGeom>
              <a:avLst/>
              <a:gdLst>
                <a:gd name="T0" fmla="*/ 449 w 449"/>
                <a:gd name="T1" fmla="*/ 224 h 524"/>
                <a:gd name="T2" fmla="*/ 224 w 449"/>
                <a:gd name="T3" fmla="*/ 0 h 524"/>
                <a:gd name="T4" fmla="*/ 0 w 449"/>
                <a:gd name="T5" fmla="*/ 224 h 524"/>
                <a:gd name="T6" fmla="*/ 224 w 449"/>
                <a:gd name="T7" fmla="*/ 448 h 524"/>
                <a:gd name="T8" fmla="*/ 235 w 449"/>
                <a:gd name="T9" fmla="*/ 448 h 524"/>
                <a:gd name="T10" fmla="*/ 325 w 449"/>
                <a:gd name="T11" fmla="*/ 524 h 524"/>
                <a:gd name="T12" fmla="*/ 335 w 449"/>
                <a:gd name="T13" fmla="*/ 419 h 524"/>
                <a:gd name="T14" fmla="*/ 449 w 449"/>
                <a:gd name="T15" fmla="*/ 224 h 5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524">
                  <a:moveTo>
                    <a:pt x="449" y="224"/>
                  </a:moveTo>
                  <a:cubicBezTo>
                    <a:pt x="449" y="100"/>
                    <a:pt x="348" y="0"/>
                    <a:pt x="224" y="0"/>
                  </a:cubicBezTo>
                  <a:cubicBezTo>
                    <a:pt x="101" y="0"/>
                    <a:pt x="0" y="100"/>
                    <a:pt x="0" y="224"/>
                  </a:cubicBezTo>
                  <a:cubicBezTo>
                    <a:pt x="0" y="347"/>
                    <a:pt x="101" y="448"/>
                    <a:pt x="224" y="448"/>
                  </a:cubicBezTo>
                  <a:cubicBezTo>
                    <a:pt x="228" y="448"/>
                    <a:pt x="231" y="448"/>
                    <a:pt x="235" y="448"/>
                  </a:cubicBezTo>
                  <a:cubicBezTo>
                    <a:pt x="325" y="524"/>
                    <a:pt x="325" y="524"/>
                    <a:pt x="325" y="524"/>
                  </a:cubicBezTo>
                  <a:cubicBezTo>
                    <a:pt x="335" y="419"/>
                    <a:pt x="335" y="419"/>
                    <a:pt x="335" y="419"/>
                  </a:cubicBezTo>
                  <a:cubicBezTo>
                    <a:pt x="403" y="380"/>
                    <a:pt x="449" y="307"/>
                    <a:pt x="449" y="224"/>
                  </a:cubicBezTo>
                  <a:close/>
                </a:path>
              </a:pathLst>
            </a:custGeom>
            <a:solidFill>
              <a:schemeClr val="accent4"/>
            </a:solidFill>
            <a:ln>
              <a:noFill/>
            </a:ln>
          </p:spPr>
          <p:txBody>
            <a:bodyPr vert="horz" wrap="square" lIns="182880" tIns="91440" rIns="182880" bIns="91440" numCol="1" anchor="t" anchorCtr="0" compatLnSpc="1">
              <a:prstTxWarp prst="textNoShape">
                <a:avLst/>
              </a:prstTxWarp>
            </a:bodyPr>
            <a:lstStyle/>
            <a:p>
              <a:endParaRPr lang="en-US" sz="3600"/>
            </a:p>
          </p:txBody>
        </p:sp>
        <p:sp>
          <p:nvSpPr>
            <p:cNvPr id="56" name="Freeform 34"/>
            <p:cNvSpPr>
              <a:spLocks/>
            </p:cNvSpPr>
            <p:nvPr/>
          </p:nvSpPr>
          <p:spPr bwMode="auto">
            <a:xfrm>
              <a:off x="2203193" y="3290036"/>
              <a:ext cx="1002823" cy="1169785"/>
            </a:xfrm>
            <a:custGeom>
              <a:avLst/>
              <a:gdLst>
                <a:gd name="T0" fmla="*/ 558 w 558"/>
                <a:gd name="T1" fmla="*/ 279 h 653"/>
                <a:gd name="T2" fmla="*/ 279 w 558"/>
                <a:gd name="T3" fmla="*/ 0 h 653"/>
                <a:gd name="T4" fmla="*/ 0 w 558"/>
                <a:gd name="T5" fmla="*/ 279 h 653"/>
                <a:gd name="T6" fmla="*/ 279 w 558"/>
                <a:gd name="T7" fmla="*/ 558 h 653"/>
                <a:gd name="T8" fmla="*/ 292 w 558"/>
                <a:gd name="T9" fmla="*/ 558 h 653"/>
                <a:gd name="T10" fmla="*/ 404 w 558"/>
                <a:gd name="T11" fmla="*/ 653 h 653"/>
                <a:gd name="T12" fmla="*/ 416 w 558"/>
                <a:gd name="T13" fmla="*/ 522 h 653"/>
                <a:gd name="T14" fmla="*/ 558 w 558"/>
                <a:gd name="T15" fmla="*/ 279 h 6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8" h="653">
                  <a:moveTo>
                    <a:pt x="558" y="279"/>
                  </a:moveTo>
                  <a:cubicBezTo>
                    <a:pt x="558" y="125"/>
                    <a:pt x="433" y="0"/>
                    <a:pt x="279" y="0"/>
                  </a:cubicBezTo>
                  <a:cubicBezTo>
                    <a:pt x="125" y="0"/>
                    <a:pt x="0" y="125"/>
                    <a:pt x="0" y="279"/>
                  </a:cubicBezTo>
                  <a:cubicBezTo>
                    <a:pt x="0" y="433"/>
                    <a:pt x="125" y="558"/>
                    <a:pt x="279" y="558"/>
                  </a:cubicBezTo>
                  <a:cubicBezTo>
                    <a:pt x="283" y="558"/>
                    <a:pt x="287" y="558"/>
                    <a:pt x="292" y="558"/>
                  </a:cubicBezTo>
                  <a:cubicBezTo>
                    <a:pt x="404" y="653"/>
                    <a:pt x="404" y="653"/>
                    <a:pt x="404" y="653"/>
                  </a:cubicBezTo>
                  <a:cubicBezTo>
                    <a:pt x="416" y="522"/>
                    <a:pt x="416" y="522"/>
                    <a:pt x="416" y="522"/>
                  </a:cubicBezTo>
                  <a:cubicBezTo>
                    <a:pt x="501" y="474"/>
                    <a:pt x="558" y="383"/>
                    <a:pt x="558" y="279"/>
                  </a:cubicBezTo>
                  <a:close/>
                </a:path>
              </a:pathLst>
            </a:custGeom>
            <a:solidFill>
              <a:schemeClr val="accent2"/>
            </a:solidFill>
            <a:ln>
              <a:noFill/>
            </a:ln>
          </p:spPr>
          <p:txBody>
            <a:bodyPr vert="horz" wrap="square" lIns="182880" tIns="91440" rIns="182880" bIns="91440" numCol="1" anchor="t" anchorCtr="0" compatLnSpc="1">
              <a:prstTxWarp prst="textNoShape">
                <a:avLst/>
              </a:prstTxWarp>
            </a:bodyPr>
            <a:lstStyle/>
            <a:p>
              <a:endParaRPr lang="en-US" sz="3600"/>
            </a:p>
          </p:txBody>
        </p:sp>
        <p:sp>
          <p:nvSpPr>
            <p:cNvPr id="57" name="Freeform 36"/>
            <p:cNvSpPr>
              <a:spLocks/>
            </p:cNvSpPr>
            <p:nvPr/>
          </p:nvSpPr>
          <p:spPr bwMode="auto">
            <a:xfrm>
              <a:off x="4134284" y="1825607"/>
              <a:ext cx="903066" cy="1053226"/>
            </a:xfrm>
            <a:custGeom>
              <a:avLst/>
              <a:gdLst>
                <a:gd name="T0" fmla="*/ 251 w 502"/>
                <a:gd name="T1" fmla="*/ 0 h 588"/>
                <a:gd name="T2" fmla="*/ 0 w 502"/>
                <a:gd name="T3" fmla="*/ 251 h 588"/>
                <a:gd name="T4" fmla="*/ 128 w 502"/>
                <a:gd name="T5" fmla="*/ 470 h 588"/>
                <a:gd name="T6" fmla="*/ 138 w 502"/>
                <a:gd name="T7" fmla="*/ 588 h 588"/>
                <a:gd name="T8" fmla="*/ 240 w 502"/>
                <a:gd name="T9" fmla="*/ 502 h 588"/>
                <a:gd name="T10" fmla="*/ 251 w 502"/>
                <a:gd name="T11" fmla="*/ 502 h 588"/>
                <a:gd name="T12" fmla="*/ 502 w 502"/>
                <a:gd name="T13" fmla="*/ 251 h 588"/>
                <a:gd name="T14" fmla="*/ 251 w 502"/>
                <a:gd name="T15" fmla="*/ 0 h 5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2" h="588">
                  <a:moveTo>
                    <a:pt x="251" y="0"/>
                  </a:moveTo>
                  <a:cubicBezTo>
                    <a:pt x="113" y="0"/>
                    <a:pt x="0" y="113"/>
                    <a:pt x="0" y="251"/>
                  </a:cubicBezTo>
                  <a:cubicBezTo>
                    <a:pt x="0" y="345"/>
                    <a:pt x="52" y="427"/>
                    <a:pt x="128" y="470"/>
                  </a:cubicBezTo>
                  <a:cubicBezTo>
                    <a:pt x="138" y="588"/>
                    <a:pt x="138" y="588"/>
                    <a:pt x="138" y="588"/>
                  </a:cubicBezTo>
                  <a:cubicBezTo>
                    <a:pt x="240" y="502"/>
                    <a:pt x="240" y="502"/>
                    <a:pt x="240" y="502"/>
                  </a:cubicBezTo>
                  <a:cubicBezTo>
                    <a:pt x="244" y="502"/>
                    <a:pt x="247" y="502"/>
                    <a:pt x="251" y="502"/>
                  </a:cubicBezTo>
                  <a:cubicBezTo>
                    <a:pt x="390" y="502"/>
                    <a:pt x="502" y="390"/>
                    <a:pt x="502" y="251"/>
                  </a:cubicBezTo>
                  <a:cubicBezTo>
                    <a:pt x="502" y="113"/>
                    <a:pt x="390" y="0"/>
                    <a:pt x="251" y="0"/>
                  </a:cubicBezTo>
                  <a:close/>
                </a:path>
              </a:pathLst>
            </a:custGeom>
            <a:solidFill>
              <a:schemeClr val="tx2"/>
            </a:solidFill>
            <a:ln>
              <a:noFill/>
            </a:ln>
          </p:spPr>
          <p:txBody>
            <a:bodyPr vert="horz" wrap="square" lIns="182880" tIns="91440" rIns="182880" bIns="91440" numCol="1" anchor="t" anchorCtr="0" compatLnSpc="1">
              <a:prstTxWarp prst="textNoShape">
                <a:avLst/>
              </a:prstTxWarp>
            </a:bodyPr>
            <a:lstStyle/>
            <a:p>
              <a:endParaRPr lang="en-US" sz="3600"/>
            </a:p>
          </p:txBody>
        </p:sp>
        <p:sp>
          <p:nvSpPr>
            <p:cNvPr id="67" name="Freeform 29"/>
            <p:cNvSpPr>
              <a:spLocks/>
            </p:cNvSpPr>
            <p:nvPr/>
          </p:nvSpPr>
          <p:spPr bwMode="auto">
            <a:xfrm>
              <a:off x="3134611" y="1986268"/>
              <a:ext cx="1014374" cy="1184486"/>
            </a:xfrm>
            <a:custGeom>
              <a:avLst/>
              <a:gdLst>
                <a:gd name="T0" fmla="*/ 282 w 564"/>
                <a:gd name="T1" fmla="*/ 0 h 661"/>
                <a:gd name="T2" fmla="*/ 0 w 564"/>
                <a:gd name="T3" fmla="*/ 282 h 661"/>
                <a:gd name="T4" fmla="*/ 143 w 564"/>
                <a:gd name="T5" fmla="*/ 528 h 661"/>
                <a:gd name="T6" fmla="*/ 155 w 564"/>
                <a:gd name="T7" fmla="*/ 661 h 661"/>
                <a:gd name="T8" fmla="*/ 269 w 564"/>
                <a:gd name="T9" fmla="*/ 564 h 661"/>
                <a:gd name="T10" fmla="*/ 282 w 564"/>
                <a:gd name="T11" fmla="*/ 564 h 661"/>
                <a:gd name="T12" fmla="*/ 564 w 564"/>
                <a:gd name="T13" fmla="*/ 282 h 661"/>
                <a:gd name="T14" fmla="*/ 282 w 564"/>
                <a:gd name="T15" fmla="*/ 0 h 6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4" h="661">
                  <a:moveTo>
                    <a:pt x="282" y="0"/>
                  </a:moveTo>
                  <a:cubicBezTo>
                    <a:pt x="126" y="0"/>
                    <a:pt x="0" y="126"/>
                    <a:pt x="0" y="282"/>
                  </a:cubicBezTo>
                  <a:cubicBezTo>
                    <a:pt x="0" y="388"/>
                    <a:pt x="58" y="479"/>
                    <a:pt x="143" y="528"/>
                  </a:cubicBezTo>
                  <a:cubicBezTo>
                    <a:pt x="155" y="661"/>
                    <a:pt x="155" y="661"/>
                    <a:pt x="155" y="661"/>
                  </a:cubicBezTo>
                  <a:cubicBezTo>
                    <a:pt x="269" y="564"/>
                    <a:pt x="269" y="564"/>
                    <a:pt x="269" y="564"/>
                  </a:cubicBezTo>
                  <a:cubicBezTo>
                    <a:pt x="273" y="564"/>
                    <a:pt x="278" y="564"/>
                    <a:pt x="282" y="564"/>
                  </a:cubicBezTo>
                  <a:cubicBezTo>
                    <a:pt x="438" y="564"/>
                    <a:pt x="564" y="438"/>
                    <a:pt x="564" y="282"/>
                  </a:cubicBezTo>
                  <a:cubicBezTo>
                    <a:pt x="564" y="126"/>
                    <a:pt x="438" y="0"/>
                    <a:pt x="282" y="0"/>
                  </a:cubicBezTo>
                  <a:close/>
                </a:path>
              </a:pathLst>
            </a:custGeom>
            <a:solidFill>
              <a:schemeClr val="accent6"/>
            </a:solidFill>
            <a:ln>
              <a:noFill/>
            </a:ln>
          </p:spPr>
          <p:txBody>
            <a:bodyPr vert="horz" wrap="square" lIns="182880" tIns="91440" rIns="182880" bIns="91440" numCol="1" anchor="t" anchorCtr="0" compatLnSpc="1">
              <a:prstTxWarp prst="textNoShape">
                <a:avLst/>
              </a:prstTxWarp>
            </a:bodyPr>
            <a:lstStyle/>
            <a:p>
              <a:endParaRPr lang="en-US" sz="3600"/>
            </a:p>
          </p:txBody>
        </p:sp>
        <p:sp>
          <p:nvSpPr>
            <p:cNvPr id="68" name="Freeform 35"/>
            <p:cNvSpPr>
              <a:spLocks/>
            </p:cNvSpPr>
            <p:nvPr/>
          </p:nvSpPr>
          <p:spPr bwMode="auto">
            <a:xfrm>
              <a:off x="2120237" y="2276089"/>
              <a:ext cx="1233840" cy="1440704"/>
            </a:xfrm>
            <a:custGeom>
              <a:avLst/>
              <a:gdLst>
                <a:gd name="T0" fmla="*/ 686 w 686"/>
                <a:gd name="T1" fmla="*/ 343 h 804"/>
                <a:gd name="T2" fmla="*/ 343 w 686"/>
                <a:gd name="T3" fmla="*/ 0 h 804"/>
                <a:gd name="T4" fmla="*/ 0 w 686"/>
                <a:gd name="T5" fmla="*/ 343 h 804"/>
                <a:gd name="T6" fmla="*/ 343 w 686"/>
                <a:gd name="T7" fmla="*/ 687 h 804"/>
                <a:gd name="T8" fmla="*/ 358 w 686"/>
                <a:gd name="T9" fmla="*/ 686 h 804"/>
                <a:gd name="T10" fmla="*/ 497 w 686"/>
                <a:gd name="T11" fmla="*/ 804 h 804"/>
                <a:gd name="T12" fmla="*/ 512 w 686"/>
                <a:gd name="T13" fmla="*/ 642 h 804"/>
                <a:gd name="T14" fmla="*/ 686 w 686"/>
                <a:gd name="T15" fmla="*/ 343 h 8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6" h="804">
                  <a:moveTo>
                    <a:pt x="686" y="343"/>
                  </a:moveTo>
                  <a:cubicBezTo>
                    <a:pt x="686" y="154"/>
                    <a:pt x="533" y="0"/>
                    <a:pt x="343" y="0"/>
                  </a:cubicBezTo>
                  <a:cubicBezTo>
                    <a:pt x="153" y="0"/>
                    <a:pt x="0" y="154"/>
                    <a:pt x="0" y="343"/>
                  </a:cubicBezTo>
                  <a:cubicBezTo>
                    <a:pt x="0" y="533"/>
                    <a:pt x="153" y="687"/>
                    <a:pt x="343" y="687"/>
                  </a:cubicBezTo>
                  <a:cubicBezTo>
                    <a:pt x="348" y="687"/>
                    <a:pt x="353" y="687"/>
                    <a:pt x="358" y="686"/>
                  </a:cubicBezTo>
                  <a:cubicBezTo>
                    <a:pt x="497" y="804"/>
                    <a:pt x="497" y="804"/>
                    <a:pt x="497" y="804"/>
                  </a:cubicBezTo>
                  <a:cubicBezTo>
                    <a:pt x="512" y="642"/>
                    <a:pt x="512" y="642"/>
                    <a:pt x="512" y="642"/>
                  </a:cubicBezTo>
                  <a:cubicBezTo>
                    <a:pt x="616" y="583"/>
                    <a:pt x="686" y="472"/>
                    <a:pt x="686" y="343"/>
                  </a:cubicBezTo>
                  <a:close/>
                </a:path>
              </a:pathLst>
            </a:custGeom>
            <a:solidFill>
              <a:schemeClr val="tx2"/>
            </a:solidFill>
            <a:ln>
              <a:noFill/>
            </a:ln>
          </p:spPr>
          <p:txBody>
            <a:bodyPr vert="horz" wrap="square" lIns="182880" tIns="91440" rIns="182880" bIns="91440" numCol="1" anchor="t" anchorCtr="0" compatLnSpc="1">
              <a:prstTxWarp prst="textNoShape">
                <a:avLst/>
              </a:prstTxWarp>
            </a:bodyPr>
            <a:lstStyle/>
            <a:p>
              <a:endParaRPr lang="en-US" sz="3600"/>
            </a:p>
          </p:txBody>
        </p:sp>
        <p:sp>
          <p:nvSpPr>
            <p:cNvPr id="69" name="Freeform 37"/>
            <p:cNvSpPr>
              <a:spLocks/>
            </p:cNvSpPr>
            <p:nvPr/>
          </p:nvSpPr>
          <p:spPr bwMode="auto">
            <a:xfrm>
              <a:off x="2294549" y="1538936"/>
              <a:ext cx="906216" cy="1056376"/>
            </a:xfrm>
            <a:custGeom>
              <a:avLst/>
              <a:gdLst>
                <a:gd name="T0" fmla="*/ 504 w 504"/>
                <a:gd name="T1" fmla="*/ 252 h 590"/>
                <a:gd name="T2" fmla="*/ 252 w 504"/>
                <a:gd name="T3" fmla="*/ 0 h 590"/>
                <a:gd name="T4" fmla="*/ 0 w 504"/>
                <a:gd name="T5" fmla="*/ 252 h 590"/>
                <a:gd name="T6" fmla="*/ 252 w 504"/>
                <a:gd name="T7" fmla="*/ 504 h 590"/>
                <a:gd name="T8" fmla="*/ 263 w 504"/>
                <a:gd name="T9" fmla="*/ 504 h 590"/>
                <a:gd name="T10" fmla="*/ 365 w 504"/>
                <a:gd name="T11" fmla="*/ 590 h 590"/>
                <a:gd name="T12" fmla="*/ 376 w 504"/>
                <a:gd name="T13" fmla="*/ 472 h 590"/>
                <a:gd name="T14" fmla="*/ 504 w 504"/>
                <a:gd name="T15" fmla="*/ 252 h 5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4" h="590">
                  <a:moveTo>
                    <a:pt x="504" y="252"/>
                  </a:moveTo>
                  <a:cubicBezTo>
                    <a:pt x="504" y="113"/>
                    <a:pt x="391" y="0"/>
                    <a:pt x="252" y="0"/>
                  </a:cubicBezTo>
                  <a:cubicBezTo>
                    <a:pt x="113" y="0"/>
                    <a:pt x="0" y="113"/>
                    <a:pt x="0" y="252"/>
                  </a:cubicBezTo>
                  <a:cubicBezTo>
                    <a:pt x="0" y="392"/>
                    <a:pt x="113" y="504"/>
                    <a:pt x="252" y="504"/>
                  </a:cubicBezTo>
                  <a:cubicBezTo>
                    <a:pt x="256" y="504"/>
                    <a:pt x="259" y="504"/>
                    <a:pt x="263" y="504"/>
                  </a:cubicBezTo>
                  <a:cubicBezTo>
                    <a:pt x="365" y="590"/>
                    <a:pt x="365" y="590"/>
                    <a:pt x="365" y="590"/>
                  </a:cubicBezTo>
                  <a:cubicBezTo>
                    <a:pt x="376" y="472"/>
                    <a:pt x="376" y="472"/>
                    <a:pt x="376" y="472"/>
                  </a:cubicBezTo>
                  <a:cubicBezTo>
                    <a:pt x="452" y="428"/>
                    <a:pt x="504" y="346"/>
                    <a:pt x="504" y="252"/>
                  </a:cubicBezTo>
                  <a:close/>
                </a:path>
              </a:pathLst>
            </a:custGeom>
            <a:solidFill>
              <a:schemeClr val="accent2"/>
            </a:solidFill>
            <a:ln>
              <a:noFill/>
            </a:ln>
          </p:spPr>
          <p:txBody>
            <a:bodyPr vert="horz" wrap="square" lIns="182880" tIns="91440" rIns="182880" bIns="91440" numCol="1" anchor="t" anchorCtr="0" compatLnSpc="1">
              <a:prstTxWarp prst="textNoShape">
                <a:avLst/>
              </a:prstTxWarp>
            </a:bodyPr>
            <a:lstStyle/>
            <a:p>
              <a:endParaRPr lang="en-US" sz="3600"/>
            </a:p>
          </p:txBody>
        </p:sp>
        <p:sp>
          <p:nvSpPr>
            <p:cNvPr id="70" name="Freeform 25"/>
            <p:cNvSpPr>
              <a:spLocks/>
            </p:cNvSpPr>
            <p:nvPr/>
          </p:nvSpPr>
          <p:spPr bwMode="auto">
            <a:xfrm>
              <a:off x="3477986" y="1399276"/>
              <a:ext cx="741354" cy="861062"/>
            </a:xfrm>
            <a:custGeom>
              <a:avLst/>
              <a:gdLst>
                <a:gd name="T0" fmla="*/ 206 w 412"/>
                <a:gd name="T1" fmla="*/ 0 h 481"/>
                <a:gd name="T2" fmla="*/ 0 w 412"/>
                <a:gd name="T3" fmla="*/ 205 h 481"/>
                <a:gd name="T4" fmla="*/ 105 w 412"/>
                <a:gd name="T5" fmla="*/ 385 h 481"/>
                <a:gd name="T6" fmla="*/ 114 w 412"/>
                <a:gd name="T7" fmla="*/ 481 h 481"/>
                <a:gd name="T8" fmla="*/ 197 w 412"/>
                <a:gd name="T9" fmla="*/ 411 h 481"/>
                <a:gd name="T10" fmla="*/ 206 w 412"/>
                <a:gd name="T11" fmla="*/ 411 h 481"/>
                <a:gd name="T12" fmla="*/ 412 w 412"/>
                <a:gd name="T13" fmla="*/ 205 h 481"/>
                <a:gd name="T14" fmla="*/ 206 w 412"/>
                <a:gd name="T15" fmla="*/ 0 h 4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2" h="481">
                  <a:moveTo>
                    <a:pt x="206" y="0"/>
                  </a:moveTo>
                  <a:cubicBezTo>
                    <a:pt x="92" y="0"/>
                    <a:pt x="0" y="92"/>
                    <a:pt x="0" y="205"/>
                  </a:cubicBezTo>
                  <a:cubicBezTo>
                    <a:pt x="0" y="282"/>
                    <a:pt x="42" y="349"/>
                    <a:pt x="105" y="385"/>
                  </a:cubicBezTo>
                  <a:cubicBezTo>
                    <a:pt x="114" y="481"/>
                    <a:pt x="114" y="481"/>
                    <a:pt x="114" y="481"/>
                  </a:cubicBezTo>
                  <a:cubicBezTo>
                    <a:pt x="197" y="411"/>
                    <a:pt x="197" y="411"/>
                    <a:pt x="197" y="411"/>
                  </a:cubicBezTo>
                  <a:cubicBezTo>
                    <a:pt x="200" y="411"/>
                    <a:pt x="203" y="411"/>
                    <a:pt x="206" y="411"/>
                  </a:cubicBezTo>
                  <a:cubicBezTo>
                    <a:pt x="320" y="411"/>
                    <a:pt x="412" y="319"/>
                    <a:pt x="412" y="205"/>
                  </a:cubicBezTo>
                  <a:cubicBezTo>
                    <a:pt x="412" y="92"/>
                    <a:pt x="320" y="0"/>
                    <a:pt x="206" y="0"/>
                  </a:cubicBezTo>
                  <a:close/>
                </a:path>
              </a:pathLst>
            </a:custGeom>
            <a:solidFill>
              <a:schemeClr val="accent4"/>
            </a:solidFill>
            <a:ln>
              <a:noFill/>
            </a:ln>
          </p:spPr>
          <p:txBody>
            <a:bodyPr vert="horz" wrap="square" lIns="182880" tIns="91440" rIns="182880" bIns="91440" numCol="1" anchor="t" anchorCtr="0" compatLnSpc="1">
              <a:prstTxWarp prst="textNoShape">
                <a:avLst/>
              </a:prstTxWarp>
            </a:bodyPr>
            <a:lstStyle/>
            <a:p>
              <a:endParaRPr lang="en-US" sz="3600"/>
            </a:p>
          </p:txBody>
        </p:sp>
        <p:sp>
          <p:nvSpPr>
            <p:cNvPr id="71" name="Freeform 41"/>
            <p:cNvSpPr>
              <a:spLocks noEditPoints="1"/>
            </p:cNvSpPr>
            <p:nvPr/>
          </p:nvSpPr>
          <p:spPr bwMode="auto">
            <a:xfrm>
              <a:off x="4408120" y="2096517"/>
              <a:ext cx="343492" cy="390112"/>
            </a:xfrm>
            <a:custGeom>
              <a:avLst/>
              <a:gdLst>
                <a:gd name="T0" fmla="*/ 48 w 293"/>
                <a:gd name="T1" fmla="*/ 207 h 333"/>
                <a:gd name="T2" fmla="*/ 25 w 293"/>
                <a:gd name="T3" fmla="*/ 207 h 333"/>
                <a:gd name="T4" fmla="*/ 73 w 293"/>
                <a:gd name="T5" fmla="*/ 187 h 333"/>
                <a:gd name="T6" fmla="*/ 86 w 293"/>
                <a:gd name="T7" fmla="*/ 0 h 333"/>
                <a:gd name="T8" fmla="*/ 81 w 293"/>
                <a:gd name="T9" fmla="*/ 158 h 333"/>
                <a:gd name="T10" fmla="*/ 23 w 293"/>
                <a:gd name="T11" fmla="*/ 0 h 333"/>
                <a:gd name="T12" fmla="*/ 122 w 293"/>
                <a:gd name="T13" fmla="*/ 330 h 333"/>
                <a:gd name="T14" fmla="*/ 97 w 293"/>
                <a:gd name="T15" fmla="*/ 331 h 333"/>
                <a:gd name="T16" fmla="*/ 82 w 293"/>
                <a:gd name="T17" fmla="*/ 224 h 333"/>
                <a:gd name="T18" fmla="*/ 105 w 293"/>
                <a:gd name="T19" fmla="*/ 311 h 333"/>
                <a:gd name="T20" fmla="*/ 122 w 293"/>
                <a:gd name="T21" fmla="*/ 305 h 333"/>
                <a:gd name="T22" fmla="*/ 143 w 293"/>
                <a:gd name="T23" fmla="*/ 330 h 333"/>
                <a:gd name="T24" fmla="*/ 150 w 293"/>
                <a:gd name="T25" fmla="*/ 38 h 333"/>
                <a:gd name="T26" fmla="*/ 183 w 293"/>
                <a:gd name="T27" fmla="*/ 129 h 333"/>
                <a:gd name="T28" fmla="*/ 124 w 293"/>
                <a:gd name="T29" fmla="*/ 152 h 333"/>
                <a:gd name="T30" fmla="*/ 124 w 293"/>
                <a:gd name="T31" fmla="*/ 46 h 333"/>
                <a:gd name="T32" fmla="*/ 159 w 293"/>
                <a:gd name="T33" fmla="*/ 67 h 333"/>
                <a:gd name="T34" fmla="*/ 142 w 293"/>
                <a:gd name="T35" fmla="*/ 61 h 333"/>
                <a:gd name="T36" fmla="*/ 141 w 293"/>
                <a:gd name="T37" fmla="*/ 138 h 333"/>
                <a:gd name="T38" fmla="*/ 214 w 293"/>
                <a:gd name="T39" fmla="*/ 229 h 333"/>
                <a:gd name="T40" fmla="*/ 214 w 293"/>
                <a:gd name="T41" fmla="*/ 325 h 333"/>
                <a:gd name="T42" fmla="*/ 180 w 293"/>
                <a:gd name="T43" fmla="*/ 322 h 333"/>
                <a:gd name="T44" fmla="*/ 159 w 293"/>
                <a:gd name="T45" fmla="*/ 187 h 333"/>
                <a:gd name="T46" fmla="*/ 189 w 293"/>
                <a:gd name="T47" fmla="*/ 226 h 333"/>
                <a:gd name="T48" fmla="*/ 185 w 293"/>
                <a:gd name="T49" fmla="*/ 314 h 333"/>
                <a:gd name="T50" fmla="*/ 197 w 293"/>
                <a:gd name="T51" fmla="*/ 305 h 333"/>
                <a:gd name="T52" fmla="*/ 189 w 293"/>
                <a:gd name="T53" fmla="*/ 240 h 333"/>
                <a:gd name="T54" fmla="*/ 180 w 293"/>
                <a:gd name="T55" fmla="*/ 310 h 333"/>
                <a:gd name="T56" fmla="*/ 227 w 293"/>
                <a:gd name="T57" fmla="*/ 131 h 333"/>
                <a:gd name="T58" fmla="*/ 240 w 293"/>
                <a:gd name="T59" fmla="*/ 136 h 333"/>
                <a:gd name="T60" fmla="*/ 271 w 293"/>
                <a:gd name="T61" fmla="*/ 41 h 333"/>
                <a:gd name="T62" fmla="*/ 247 w 293"/>
                <a:gd name="T63" fmla="*/ 145 h 333"/>
                <a:gd name="T64" fmla="*/ 207 w 293"/>
                <a:gd name="T65" fmla="*/ 154 h 333"/>
                <a:gd name="T66" fmla="*/ 227 w 293"/>
                <a:gd name="T67" fmla="*/ 41 h 333"/>
                <a:gd name="T68" fmla="*/ 253 w 293"/>
                <a:gd name="T69" fmla="*/ 300 h 333"/>
                <a:gd name="T70" fmla="*/ 269 w 293"/>
                <a:gd name="T71" fmla="*/ 312 h 333"/>
                <a:gd name="T72" fmla="*/ 293 w 293"/>
                <a:gd name="T73" fmla="*/ 295 h 333"/>
                <a:gd name="T74" fmla="*/ 261 w 293"/>
                <a:gd name="T75" fmla="*/ 333 h 333"/>
                <a:gd name="T76" fmla="*/ 231 w 293"/>
                <a:gd name="T77" fmla="*/ 252 h 333"/>
                <a:gd name="T78" fmla="*/ 285 w 293"/>
                <a:gd name="T79" fmla="*/ 229 h 333"/>
                <a:gd name="T80" fmla="*/ 253 w 293"/>
                <a:gd name="T81" fmla="*/ 252 h 333"/>
                <a:gd name="T82" fmla="*/ 271 w 293"/>
                <a:gd name="T83" fmla="*/ 252 h 333"/>
                <a:gd name="T84" fmla="*/ 255 w 293"/>
                <a:gd name="T85" fmla="*/ 24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3" h="333">
                  <a:moveTo>
                    <a:pt x="73" y="187"/>
                  </a:moveTo>
                  <a:cubicBezTo>
                    <a:pt x="73" y="207"/>
                    <a:pt x="73" y="207"/>
                    <a:pt x="73" y="207"/>
                  </a:cubicBezTo>
                  <a:cubicBezTo>
                    <a:pt x="48" y="207"/>
                    <a:pt x="48" y="207"/>
                    <a:pt x="48" y="207"/>
                  </a:cubicBezTo>
                  <a:cubicBezTo>
                    <a:pt x="48" y="330"/>
                    <a:pt x="48" y="330"/>
                    <a:pt x="48" y="330"/>
                  </a:cubicBezTo>
                  <a:cubicBezTo>
                    <a:pt x="25" y="330"/>
                    <a:pt x="25" y="330"/>
                    <a:pt x="25" y="330"/>
                  </a:cubicBezTo>
                  <a:cubicBezTo>
                    <a:pt x="25" y="207"/>
                    <a:pt x="25" y="207"/>
                    <a:pt x="25" y="207"/>
                  </a:cubicBezTo>
                  <a:cubicBezTo>
                    <a:pt x="0" y="207"/>
                    <a:pt x="0" y="207"/>
                    <a:pt x="0" y="207"/>
                  </a:cubicBezTo>
                  <a:cubicBezTo>
                    <a:pt x="0" y="187"/>
                    <a:pt x="0" y="187"/>
                    <a:pt x="0" y="187"/>
                  </a:cubicBezTo>
                  <a:lnTo>
                    <a:pt x="73" y="187"/>
                  </a:lnTo>
                  <a:close/>
                  <a:moveTo>
                    <a:pt x="67" y="63"/>
                  </a:moveTo>
                  <a:cubicBezTo>
                    <a:pt x="68" y="63"/>
                    <a:pt x="68" y="63"/>
                    <a:pt x="68" y="63"/>
                  </a:cubicBezTo>
                  <a:cubicBezTo>
                    <a:pt x="86" y="0"/>
                    <a:pt x="86" y="0"/>
                    <a:pt x="86" y="0"/>
                  </a:cubicBezTo>
                  <a:cubicBezTo>
                    <a:pt x="113" y="0"/>
                    <a:pt x="113" y="0"/>
                    <a:pt x="113" y="0"/>
                  </a:cubicBezTo>
                  <a:cubicBezTo>
                    <a:pt x="81" y="92"/>
                    <a:pt x="81" y="92"/>
                    <a:pt x="81" y="92"/>
                  </a:cubicBezTo>
                  <a:cubicBezTo>
                    <a:pt x="81" y="158"/>
                    <a:pt x="81" y="158"/>
                    <a:pt x="81" y="158"/>
                  </a:cubicBezTo>
                  <a:cubicBezTo>
                    <a:pt x="54" y="158"/>
                    <a:pt x="54" y="158"/>
                    <a:pt x="54" y="158"/>
                  </a:cubicBezTo>
                  <a:cubicBezTo>
                    <a:pt x="54" y="96"/>
                    <a:pt x="54" y="96"/>
                    <a:pt x="54" y="96"/>
                  </a:cubicBezTo>
                  <a:cubicBezTo>
                    <a:pt x="23" y="0"/>
                    <a:pt x="23" y="0"/>
                    <a:pt x="23" y="0"/>
                  </a:cubicBezTo>
                  <a:cubicBezTo>
                    <a:pt x="49" y="0"/>
                    <a:pt x="49" y="0"/>
                    <a:pt x="49" y="0"/>
                  </a:cubicBezTo>
                  <a:lnTo>
                    <a:pt x="67" y="63"/>
                  </a:lnTo>
                  <a:close/>
                  <a:moveTo>
                    <a:pt x="122" y="330"/>
                  </a:moveTo>
                  <a:cubicBezTo>
                    <a:pt x="122" y="318"/>
                    <a:pt x="122" y="318"/>
                    <a:pt x="122" y="318"/>
                  </a:cubicBezTo>
                  <a:cubicBezTo>
                    <a:pt x="118" y="323"/>
                    <a:pt x="114" y="326"/>
                    <a:pt x="110" y="328"/>
                  </a:cubicBezTo>
                  <a:cubicBezTo>
                    <a:pt x="106" y="330"/>
                    <a:pt x="101" y="331"/>
                    <a:pt x="97" y="331"/>
                  </a:cubicBezTo>
                  <a:cubicBezTo>
                    <a:pt x="92" y="331"/>
                    <a:pt x="88" y="330"/>
                    <a:pt x="86" y="327"/>
                  </a:cubicBezTo>
                  <a:cubicBezTo>
                    <a:pt x="83" y="323"/>
                    <a:pt x="82" y="319"/>
                    <a:pt x="82" y="313"/>
                  </a:cubicBezTo>
                  <a:cubicBezTo>
                    <a:pt x="82" y="224"/>
                    <a:pt x="82" y="224"/>
                    <a:pt x="82" y="224"/>
                  </a:cubicBezTo>
                  <a:cubicBezTo>
                    <a:pt x="104" y="224"/>
                    <a:pt x="104" y="224"/>
                    <a:pt x="104" y="224"/>
                  </a:cubicBezTo>
                  <a:cubicBezTo>
                    <a:pt x="104" y="305"/>
                    <a:pt x="104" y="305"/>
                    <a:pt x="104" y="305"/>
                  </a:cubicBezTo>
                  <a:cubicBezTo>
                    <a:pt x="104" y="308"/>
                    <a:pt x="105" y="310"/>
                    <a:pt x="105" y="311"/>
                  </a:cubicBezTo>
                  <a:cubicBezTo>
                    <a:pt x="106" y="312"/>
                    <a:pt x="108" y="312"/>
                    <a:pt x="110" y="312"/>
                  </a:cubicBezTo>
                  <a:cubicBezTo>
                    <a:pt x="111" y="312"/>
                    <a:pt x="113" y="312"/>
                    <a:pt x="116" y="310"/>
                  </a:cubicBezTo>
                  <a:cubicBezTo>
                    <a:pt x="118" y="309"/>
                    <a:pt x="120" y="307"/>
                    <a:pt x="122" y="305"/>
                  </a:cubicBezTo>
                  <a:cubicBezTo>
                    <a:pt x="122" y="224"/>
                    <a:pt x="122" y="224"/>
                    <a:pt x="122" y="224"/>
                  </a:cubicBezTo>
                  <a:cubicBezTo>
                    <a:pt x="143" y="224"/>
                    <a:pt x="143" y="224"/>
                    <a:pt x="143" y="224"/>
                  </a:cubicBezTo>
                  <a:cubicBezTo>
                    <a:pt x="143" y="330"/>
                    <a:pt x="143" y="330"/>
                    <a:pt x="143" y="330"/>
                  </a:cubicBezTo>
                  <a:lnTo>
                    <a:pt x="122" y="330"/>
                  </a:lnTo>
                  <a:close/>
                  <a:moveTo>
                    <a:pt x="124" y="46"/>
                  </a:moveTo>
                  <a:cubicBezTo>
                    <a:pt x="131" y="41"/>
                    <a:pt x="139" y="38"/>
                    <a:pt x="150" y="38"/>
                  </a:cubicBezTo>
                  <a:cubicBezTo>
                    <a:pt x="160" y="38"/>
                    <a:pt x="168" y="41"/>
                    <a:pt x="174" y="47"/>
                  </a:cubicBezTo>
                  <a:cubicBezTo>
                    <a:pt x="180" y="52"/>
                    <a:pt x="183" y="60"/>
                    <a:pt x="183" y="68"/>
                  </a:cubicBezTo>
                  <a:cubicBezTo>
                    <a:pt x="183" y="129"/>
                    <a:pt x="183" y="129"/>
                    <a:pt x="183" y="129"/>
                  </a:cubicBezTo>
                  <a:cubicBezTo>
                    <a:pt x="183" y="139"/>
                    <a:pt x="180" y="147"/>
                    <a:pt x="174" y="152"/>
                  </a:cubicBezTo>
                  <a:cubicBezTo>
                    <a:pt x="168" y="158"/>
                    <a:pt x="159" y="161"/>
                    <a:pt x="149" y="161"/>
                  </a:cubicBezTo>
                  <a:cubicBezTo>
                    <a:pt x="138" y="161"/>
                    <a:pt x="130" y="158"/>
                    <a:pt x="124" y="152"/>
                  </a:cubicBezTo>
                  <a:cubicBezTo>
                    <a:pt x="118" y="146"/>
                    <a:pt x="115" y="138"/>
                    <a:pt x="115" y="129"/>
                  </a:cubicBezTo>
                  <a:cubicBezTo>
                    <a:pt x="115" y="68"/>
                    <a:pt x="115" y="68"/>
                    <a:pt x="115" y="68"/>
                  </a:cubicBezTo>
                  <a:cubicBezTo>
                    <a:pt x="115" y="59"/>
                    <a:pt x="118" y="52"/>
                    <a:pt x="124" y="46"/>
                  </a:cubicBezTo>
                  <a:close/>
                  <a:moveTo>
                    <a:pt x="156" y="138"/>
                  </a:moveTo>
                  <a:cubicBezTo>
                    <a:pt x="158" y="136"/>
                    <a:pt x="159" y="134"/>
                    <a:pt x="159" y="131"/>
                  </a:cubicBezTo>
                  <a:cubicBezTo>
                    <a:pt x="159" y="67"/>
                    <a:pt x="159" y="67"/>
                    <a:pt x="159" y="67"/>
                  </a:cubicBezTo>
                  <a:cubicBezTo>
                    <a:pt x="159" y="64"/>
                    <a:pt x="158" y="62"/>
                    <a:pt x="156" y="61"/>
                  </a:cubicBezTo>
                  <a:cubicBezTo>
                    <a:pt x="154" y="59"/>
                    <a:pt x="152" y="58"/>
                    <a:pt x="149" y="58"/>
                  </a:cubicBezTo>
                  <a:cubicBezTo>
                    <a:pt x="146" y="58"/>
                    <a:pt x="143" y="59"/>
                    <a:pt x="142" y="61"/>
                  </a:cubicBezTo>
                  <a:cubicBezTo>
                    <a:pt x="140" y="62"/>
                    <a:pt x="139" y="64"/>
                    <a:pt x="139" y="67"/>
                  </a:cubicBezTo>
                  <a:cubicBezTo>
                    <a:pt x="139" y="131"/>
                    <a:pt x="139" y="131"/>
                    <a:pt x="139" y="131"/>
                  </a:cubicBezTo>
                  <a:cubicBezTo>
                    <a:pt x="139" y="134"/>
                    <a:pt x="140" y="136"/>
                    <a:pt x="141" y="138"/>
                  </a:cubicBezTo>
                  <a:cubicBezTo>
                    <a:pt x="143" y="140"/>
                    <a:pt x="146" y="141"/>
                    <a:pt x="149" y="141"/>
                  </a:cubicBezTo>
                  <a:cubicBezTo>
                    <a:pt x="152" y="141"/>
                    <a:pt x="154" y="140"/>
                    <a:pt x="156" y="138"/>
                  </a:cubicBezTo>
                  <a:close/>
                  <a:moveTo>
                    <a:pt x="214" y="229"/>
                  </a:moveTo>
                  <a:cubicBezTo>
                    <a:pt x="217" y="234"/>
                    <a:pt x="220" y="241"/>
                    <a:pt x="220" y="250"/>
                  </a:cubicBezTo>
                  <a:cubicBezTo>
                    <a:pt x="220" y="308"/>
                    <a:pt x="220" y="308"/>
                    <a:pt x="220" y="308"/>
                  </a:cubicBezTo>
                  <a:cubicBezTo>
                    <a:pt x="220" y="316"/>
                    <a:pt x="217" y="321"/>
                    <a:pt x="214" y="325"/>
                  </a:cubicBezTo>
                  <a:cubicBezTo>
                    <a:pt x="212" y="329"/>
                    <a:pt x="207" y="331"/>
                    <a:pt x="200" y="331"/>
                  </a:cubicBezTo>
                  <a:cubicBezTo>
                    <a:pt x="197" y="331"/>
                    <a:pt x="192" y="330"/>
                    <a:pt x="189" y="329"/>
                  </a:cubicBezTo>
                  <a:cubicBezTo>
                    <a:pt x="186" y="327"/>
                    <a:pt x="183" y="325"/>
                    <a:pt x="180" y="322"/>
                  </a:cubicBezTo>
                  <a:cubicBezTo>
                    <a:pt x="180" y="330"/>
                    <a:pt x="180" y="330"/>
                    <a:pt x="180" y="330"/>
                  </a:cubicBezTo>
                  <a:cubicBezTo>
                    <a:pt x="159" y="330"/>
                    <a:pt x="159" y="330"/>
                    <a:pt x="159" y="330"/>
                  </a:cubicBezTo>
                  <a:cubicBezTo>
                    <a:pt x="159" y="187"/>
                    <a:pt x="159" y="187"/>
                    <a:pt x="159" y="187"/>
                  </a:cubicBezTo>
                  <a:cubicBezTo>
                    <a:pt x="180" y="187"/>
                    <a:pt x="180" y="187"/>
                    <a:pt x="180" y="187"/>
                  </a:cubicBezTo>
                  <a:cubicBezTo>
                    <a:pt x="180" y="232"/>
                    <a:pt x="180" y="232"/>
                    <a:pt x="180" y="232"/>
                  </a:cubicBezTo>
                  <a:cubicBezTo>
                    <a:pt x="183" y="229"/>
                    <a:pt x="186" y="227"/>
                    <a:pt x="189" y="226"/>
                  </a:cubicBezTo>
                  <a:cubicBezTo>
                    <a:pt x="192" y="223"/>
                    <a:pt x="195" y="223"/>
                    <a:pt x="199" y="223"/>
                  </a:cubicBezTo>
                  <a:cubicBezTo>
                    <a:pt x="206" y="223"/>
                    <a:pt x="211" y="226"/>
                    <a:pt x="214" y="229"/>
                  </a:cubicBezTo>
                  <a:close/>
                  <a:moveTo>
                    <a:pt x="185" y="314"/>
                  </a:moveTo>
                  <a:cubicBezTo>
                    <a:pt x="187" y="314"/>
                    <a:pt x="188" y="315"/>
                    <a:pt x="190" y="315"/>
                  </a:cubicBezTo>
                  <a:cubicBezTo>
                    <a:pt x="193" y="315"/>
                    <a:pt x="194" y="314"/>
                    <a:pt x="197" y="312"/>
                  </a:cubicBezTo>
                  <a:cubicBezTo>
                    <a:pt x="197" y="311"/>
                    <a:pt x="197" y="309"/>
                    <a:pt x="197" y="305"/>
                  </a:cubicBezTo>
                  <a:cubicBezTo>
                    <a:pt x="197" y="251"/>
                    <a:pt x="197" y="251"/>
                    <a:pt x="197" y="251"/>
                  </a:cubicBezTo>
                  <a:cubicBezTo>
                    <a:pt x="197" y="247"/>
                    <a:pt x="197" y="245"/>
                    <a:pt x="195" y="242"/>
                  </a:cubicBezTo>
                  <a:cubicBezTo>
                    <a:pt x="194" y="241"/>
                    <a:pt x="192" y="240"/>
                    <a:pt x="189" y="240"/>
                  </a:cubicBezTo>
                  <a:cubicBezTo>
                    <a:pt x="187" y="240"/>
                    <a:pt x="186" y="241"/>
                    <a:pt x="184" y="241"/>
                  </a:cubicBezTo>
                  <a:cubicBezTo>
                    <a:pt x="183" y="242"/>
                    <a:pt x="181" y="242"/>
                    <a:pt x="180" y="243"/>
                  </a:cubicBezTo>
                  <a:cubicBezTo>
                    <a:pt x="180" y="310"/>
                    <a:pt x="180" y="310"/>
                    <a:pt x="180" y="310"/>
                  </a:cubicBezTo>
                  <a:cubicBezTo>
                    <a:pt x="182" y="312"/>
                    <a:pt x="183" y="313"/>
                    <a:pt x="185" y="314"/>
                  </a:cubicBezTo>
                  <a:close/>
                  <a:moveTo>
                    <a:pt x="227" y="41"/>
                  </a:moveTo>
                  <a:cubicBezTo>
                    <a:pt x="227" y="131"/>
                    <a:pt x="227" y="131"/>
                    <a:pt x="227" y="131"/>
                  </a:cubicBezTo>
                  <a:cubicBezTo>
                    <a:pt x="227" y="134"/>
                    <a:pt x="227" y="136"/>
                    <a:pt x="227" y="136"/>
                  </a:cubicBezTo>
                  <a:cubicBezTo>
                    <a:pt x="228" y="138"/>
                    <a:pt x="231" y="139"/>
                    <a:pt x="232" y="139"/>
                  </a:cubicBezTo>
                  <a:cubicBezTo>
                    <a:pt x="235" y="139"/>
                    <a:pt x="237" y="138"/>
                    <a:pt x="240" y="136"/>
                  </a:cubicBezTo>
                  <a:cubicBezTo>
                    <a:pt x="242" y="135"/>
                    <a:pt x="245" y="133"/>
                    <a:pt x="247" y="130"/>
                  </a:cubicBezTo>
                  <a:cubicBezTo>
                    <a:pt x="247" y="41"/>
                    <a:pt x="247" y="41"/>
                    <a:pt x="247" y="41"/>
                  </a:cubicBezTo>
                  <a:cubicBezTo>
                    <a:pt x="271" y="41"/>
                    <a:pt x="271" y="41"/>
                    <a:pt x="271" y="41"/>
                  </a:cubicBezTo>
                  <a:cubicBezTo>
                    <a:pt x="271" y="158"/>
                    <a:pt x="271" y="158"/>
                    <a:pt x="271" y="158"/>
                  </a:cubicBezTo>
                  <a:cubicBezTo>
                    <a:pt x="247" y="158"/>
                    <a:pt x="247" y="158"/>
                    <a:pt x="247" y="158"/>
                  </a:cubicBezTo>
                  <a:cubicBezTo>
                    <a:pt x="247" y="145"/>
                    <a:pt x="247" y="145"/>
                    <a:pt x="247" y="145"/>
                  </a:cubicBezTo>
                  <a:cubicBezTo>
                    <a:pt x="242" y="150"/>
                    <a:pt x="237" y="153"/>
                    <a:pt x="232" y="156"/>
                  </a:cubicBezTo>
                  <a:cubicBezTo>
                    <a:pt x="228" y="158"/>
                    <a:pt x="223" y="160"/>
                    <a:pt x="220" y="160"/>
                  </a:cubicBezTo>
                  <a:cubicBezTo>
                    <a:pt x="213" y="160"/>
                    <a:pt x="209" y="158"/>
                    <a:pt x="207" y="154"/>
                  </a:cubicBezTo>
                  <a:cubicBezTo>
                    <a:pt x="204" y="151"/>
                    <a:pt x="202" y="146"/>
                    <a:pt x="202" y="139"/>
                  </a:cubicBezTo>
                  <a:cubicBezTo>
                    <a:pt x="202" y="41"/>
                    <a:pt x="202" y="41"/>
                    <a:pt x="202" y="41"/>
                  </a:cubicBezTo>
                  <a:lnTo>
                    <a:pt x="227" y="41"/>
                  </a:lnTo>
                  <a:close/>
                  <a:moveTo>
                    <a:pt x="293" y="280"/>
                  </a:moveTo>
                  <a:cubicBezTo>
                    <a:pt x="253" y="280"/>
                    <a:pt x="253" y="280"/>
                    <a:pt x="253" y="280"/>
                  </a:cubicBezTo>
                  <a:cubicBezTo>
                    <a:pt x="253" y="300"/>
                    <a:pt x="253" y="300"/>
                    <a:pt x="253" y="300"/>
                  </a:cubicBezTo>
                  <a:cubicBezTo>
                    <a:pt x="253" y="305"/>
                    <a:pt x="253" y="309"/>
                    <a:pt x="255" y="311"/>
                  </a:cubicBezTo>
                  <a:cubicBezTo>
                    <a:pt x="256" y="313"/>
                    <a:pt x="259" y="314"/>
                    <a:pt x="262" y="314"/>
                  </a:cubicBezTo>
                  <a:cubicBezTo>
                    <a:pt x="265" y="314"/>
                    <a:pt x="268" y="313"/>
                    <a:pt x="269" y="312"/>
                  </a:cubicBezTo>
                  <a:cubicBezTo>
                    <a:pt x="271" y="310"/>
                    <a:pt x="271" y="306"/>
                    <a:pt x="271" y="300"/>
                  </a:cubicBezTo>
                  <a:cubicBezTo>
                    <a:pt x="271" y="295"/>
                    <a:pt x="271" y="295"/>
                    <a:pt x="271" y="295"/>
                  </a:cubicBezTo>
                  <a:cubicBezTo>
                    <a:pt x="293" y="295"/>
                    <a:pt x="293" y="295"/>
                    <a:pt x="293" y="295"/>
                  </a:cubicBezTo>
                  <a:cubicBezTo>
                    <a:pt x="293" y="300"/>
                    <a:pt x="293" y="300"/>
                    <a:pt x="293" y="300"/>
                  </a:cubicBezTo>
                  <a:cubicBezTo>
                    <a:pt x="293" y="311"/>
                    <a:pt x="290" y="319"/>
                    <a:pt x="285" y="325"/>
                  </a:cubicBezTo>
                  <a:cubicBezTo>
                    <a:pt x="280" y="330"/>
                    <a:pt x="272" y="333"/>
                    <a:pt x="261" y="333"/>
                  </a:cubicBezTo>
                  <a:cubicBezTo>
                    <a:pt x="252" y="333"/>
                    <a:pt x="245" y="330"/>
                    <a:pt x="239" y="324"/>
                  </a:cubicBezTo>
                  <a:cubicBezTo>
                    <a:pt x="234" y="318"/>
                    <a:pt x="231" y="310"/>
                    <a:pt x="231" y="300"/>
                  </a:cubicBezTo>
                  <a:cubicBezTo>
                    <a:pt x="231" y="252"/>
                    <a:pt x="231" y="252"/>
                    <a:pt x="231" y="252"/>
                  </a:cubicBezTo>
                  <a:cubicBezTo>
                    <a:pt x="231" y="243"/>
                    <a:pt x="234" y="237"/>
                    <a:pt x="240" y="231"/>
                  </a:cubicBezTo>
                  <a:cubicBezTo>
                    <a:pt x="246" y="224"/>
                    <a:pt x="254" y="222"/>
                    <a:pt x="263" y="222"/>
                  </a:cubicBezTo>
                  <a:cubicBezTo>
                    <a:pt x="273" y="222"/>
                    <a:pt x="280" y="224"/>
                    <a:pt x="285" y="229"/>
                  </a:cubicBezTo>
                  <a:cubicBezTo>
                    <a:pt x="290" y="236"/>
                    <a:pt x="293" y="242"/>
                    <a:pt x="293" y="252"/>
                  </a:cubicBezTo>
                  <a:lnTo>
                    <a:pt x="293" y="280"/>
                  </a:lnTo>
                  <a:close/>
                  <a:moveTo>
                    <a:pt x="253" y="252"/>
                  </a:moveTo>
                  <a:cubicBezTo>
                    <a:pt x="253" y="262"/>
                    <a:pt x="253" y="262"/>
                    <a:pt x="253" y="262"/>
                  </a:cubicBezTo>
                  <a:cubicBezTo>
                    <a:pt x="271" y="262"/>
                    <a:pt x="271" y="262"/>
                    <a:pt x="271" y="262"/>
                  </a:cubicBezTo>
                  <a:cubicBezTo>
                    <a:pt x="271" y="252"/>
                    <a:pt x="271" y="252"/>
                    <a:pt x="271" y="252"/>
                  </a:cubicBezTo>
                  <a:cubicBezTo>
                    <a:pt x="271" y="248"/>
                    <a:pt x="270" y="245"/>
                    <a:pt x="269" y="242"/>
                  </a:cubicBezTo>
                  <a:cubicBezTo>
                    <a:pt x="268" y="242"/>
                    <a:pt x="265" y="241"/>
                    <a:pt x="262" y="241"/>
                  </a:cubicBezTo>
                  <a:cubicBezTo>
                    <a:pt x="259" y="241"/>
                    <a:pt x="256" y="242"/>
                    <a:pt x="255" y="242"/>
                  </a:cubicBezTo>
                  <a:cubicBezTo>
                    <a:pt x="253" y="245"/>
                    <a:pt x="253" y="248"/>
                    <a:pt x="253" y="252"/>
                  </a:cubicBezTo>
                  <a:close/>
                </a:path>
              </a:pathLst>
            </a:custGeom>
            <a:solidFill>
              <a:srgbClr val="FFFFFF"/>
            </a:solidFill>
            <a:ln>
              <a:noFill/>
            </a:ln>
          </p:spPr>
          <p:txBody>
            <a:bodyPr vert="horz" wrap="square" lIns="182880" tIns="91440" rIns="182880" bIns="91440" numCol="1" anchor="t" anchorCtr="0" compatLnSpc="1">
              <a:prstTxWarp prst="textNoShape">
                <a:avLst/>
              </a:prstTxWarp>
            </a:bodyPr>
            <a:lstStyle/>
            <a:p>
              <a:endParaRPr lang="en-US" sz="3600"/>
            </a:p>
          </p:txBody>
        </p:sp>
        <p:sp>
          <p:nvSpPr>
            <p:cNvPr id="72" name="Freeform 42"/>
            <p:cNvSpPr>
              <a:spLocks noEditPoints="1"/>
            </p:cNvSpPr>
            <p:nvPr/>
          </p:nvSpPr>
          <p:spPr bwMode="auto">
            <a:xfrm>
              <a:off x="3669363" y="1658684"/>
              <a:ext cx="375399" cy="225333"/>
            </a:xfrm>
            <a:custGeom>
              <a:avLst/>
              <a:gdLst>
                <a:gd name="T0" fmla="*/ 209 w 469"/>
                <a:gd name="T1" fmla="*/ 0 h 282"/>
                <a:gd name="T2" fmla="*/ 209 w 469"/>
                <a:gd name="T3" fmla="*/ 2 h 282"/>
                <a:gd name="T4" fmla="*/ 209 w 469"/>
                <a:gd name="T5" fmla="*/ 4 h 282"/>
                <a:gd name="T6" fmla="*/ 209 w 469"/>
                <a:gd name="T7" fmla="*/ 7 h 282"/>
                <a:gd name="T8" fmla="*/ 209 w 469"/>
                <a:gd name="T9" fmla="*/ 30 h 282"/>
                <a:gd name="T10" fmla="*/ 146 w 469"/>
                <a:gd name="T11" fmla="*/ 30 h 282"/>
                <a:gd name="T12" fmla="*/ 232 w 469"/>
                <a:gd name="T13" fmla="*/ 144 h 282"/>
                <a:gd name="T14" fmla="*/ 315 w 469"/>
                <a:gd name="T15" fmla="*/ 68 h 282"/>
                <a:gd name="T16" fmla="*/ 265 w 469"/>
                <a:gd name="T17" fmla="*/ 68 h 282"/>
                <a:gd name="T18" fmla="*/ 258 w 469"/>
                <a:gd name="T19" fmla="*/ 39 h 282"/>
                <a:gd name="T20" fmla="*/ 441 w 469"/>
                <a:gd name="T21" fmla="*/ 39 h 282"/>
                <a:gd name="T22" fmla="*/ 441 w 469"/>
                <a:gd name="T23" fmla="*/ 40 h 282"/>
                <a:gd name="T24" fmla="*/ 441 w 469"/>
                <a:gd name="T25" fmla="*/ 40 h 282"/>
                <a:gd name="T26" fmla="*/ 428 w 469"/>
                <a:gd name="T27" fmla="*/ 60 h 282"/>
                <a:gd name="T28" fmla="*/ 427 w 469"/>
                <a:gd name="T29" fmla="*/ 60 h 282"/>
                <a:gd name="T30" fmla="*/ 422 w 469"/>
                <a:gd name="T31" fmla="*/ 68 h 282"/>
                <a:gd name="T32" fmla="*/ 389 w 469"/>
                <a:gd name="T33" fmla="*/ 68 h 282"/>
                <a:gd name="T34" fmla="*/ 378 w 469"/>
                <a:gd name="T35" fmla="*/ 70 h 282"/>
                <a:gd name="T36" fmla="*/ 254 w 469"/>
                <a:gd name="T37" fmla="*/ 175 h 282"/>
                <a:gd name="T38" fmla="*/ 256 w 469"/>
                <a:gd name="T39" fmla="*/ 258 h 282"/>
                <a:gd name="T40" fmla="*/ 321 w 469"/>
                <a:gd name="T41" fmla="*/ 259 h 282"/>
                <a:gd name="T42" fmla="*/ 320 w 469"/>
                <a:gd name="T43" fmla="*/ 281 h 282"/>
                <a:gd name="T44" fmla="*/ 213 w 469"/>
                <a:gd name="T45" fmla="*/ 280 h 282"/>
                <a:gd name="T46" fmla="*/ 117 w 469"/>
                <a:gd name="T47" fmla="*/ 282 h 282"/>
                <a:gd name="T48" fmla="*/ 120 w 469"/>
                <a:gd name="T49" fmla="*/ 262 h 282"/>
                <a:gd name="T50" fmla="*/ 180 w 469"/>
                <a:gd name="T51" fmla="*/ 253 h 282"/>
                <a:gd name="T52" fmla="*/ 181 w 469"/>
                <a:gd name="T53" fmla="*/ 175 h 282"/>
                <a:gd name="T54" fmla="*/ 62 w 469"/>
                <a:gd name="T55" fmla="*/ 30 h 282"/>
                <a:gd name="T56" fmla="*/ 0 w 469"/>
                <a:gd name="T57" fmla="*/ 30 h 282"/>
                <a:gd name="T58" fmla="*/ 0 w 469"/>
                <a:gd name="T59" fmla="*/ 0 h 282"/>
                <a:gd name="T60" fmla="*/ 209 w 469"/>
                <a:gd name="T61" fmla="*/ 0 h 282"/>
                <a:gd name="T62" fmla="*/ 417 w 469"/>
                <a:gd name="T63" fmla="*/ 281 h 282"/>
                <a:gd name="T64" fmla="*/ 403 w 469"/>
                <a:gd name="T65" fmla="*/ 278 h 282"/>
                <a:gd name="T66" fmla="*/ 403 w 469"/>
                <a:gd name="T67" fmla="*/ 248 h 282"/>
                <a:gd name="T68" fmla="*/ 421 w 469"/>
                <a:gd name="T69" fmla="*/ 250 h 282"/>
                <a:gd name="T70" fmla="*/ 437 w 469"/>
                <a:gd name="T71" fmla="*/ 252 h 282"/>
                <a:gd name="T72" fmla="*/ 433 w 469"/>
                <a:gd name="T73" fmla="*/ 282 h 282"/>
                <a:gd name="T74" fmla="*/ 417 w 469"/>
                <a:gd name="T75" fmla="*/ 281 h 282"/>
                <a:gd name="T76" fmla="*/ 408 w 469"/>
                <a:gd name="T77" fmla="*/ 228 h 282"/>
                <a:gd name="T78" fmla="*/ 407 w 469"/>
                <a:gd name="T79" fmla="*/ 97 h 282"/>
                <a:gd name="T80" fmla="*/ 469 w 469"/>
                <a:gd name="T81" fmla="*/ 103 h 282"/>
                <a:gd name="T82" fmla="*/ 436 w 469"/>
                <a:gd name="T83" fmla="*/ 230 h 282"/>
                <a:gd name="T84" fmla="*/ 408 w 469"/>
                <a:gd name="T85" fmla="*/ 22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69" h="282">
                  <a:moveTo>
                    <a:pt x="209" y="0"/>
                  </a:moveTo>
                  <a:cubicBezTo>
                    <a:pt x="209" y="2"/>
                    <a:pt x="209" y="2"/>
                    <a:pt x="209" y="2"/>
                  </a:cubicBezTo>
                  <a:cubicBezTo>
                    <a:pt x="209" y="2"/>
                    <a:pt x="209" y="2"/>
                    <a:pt x="209" y="4"/>
                  </a:cubicBezTo>
                  <a:cubicBezTo>
                    <a:pt x="209" y="7"/>
                    <a:pt x="209" y="7"/>
                    <a:pt x="209" y="7"/>
                  </a:cubicBezTo>
                  <a:cubicBezTo>
                    <a:pt x="209" y="30"/>
                    <a:pt x="209" y="30"/>
                    <a:pt x="209" y="30"/>
                  </a:cubicBezTo>
                  <a:cubicBezTo>
                    <a:pt x="146" y="30"/>
                    <a:pt x="146" y="30"/>
                    <a:pt x="146" y="30"/>
                  </a:cubicBezTo>
                  <a:cubicBezTo>
                    <a:pt x="174" y="71"/>
                    <a:pt x="214" y="121"/>
                    <a:pt x="232" y="144"/>
                  </a:cubicBezTo>
                  <a:cubicBezTo>
                    <a:pt x="315" y="68"/>
                    <a:pt x="315" y="68"/>
                    <a:pt x="315" y="68"/>
                  </a:cubicBezTo>
                  <a:cubicBezTo>
                    <a:pt x="265" y="68"/>
                    <a:pt x="265" y="68"/>
                    <a:pt x="265" y="68"/>
                  </a:cubicBezTo>
                  <a:cubicBezTo>
                    <a:pt x="258" y="39"/>
                    <a:pt x="258" y="39"/>
                    <a:pt x="258" y="39"/>
                  </a:cubicBezTo>
                  <a:cubicBezTo>
                    <a:pt x="441" y="39"/>
                    <a:pt x="441" y="39"/>
                    <a:pt x="441" y="39"/>
                  </a:cubicBezTo>
                  <a:cubicBezTo>
                    <a:pt x="441" y="40"/>
                    <a:pt x="441" y="40"/>
                    <a:pt x="441" y="40"/>
                  </a:cubicBezTo>
                  <a:cubicBezTo>
                    <a:pt x="441" y="40"/>
                    <a:pt x="441" y="40"/>
                    <a:pt x="441" y="40"/>
                  </a:cubicBezTo>
                  <a:cubicBezTo>
                    <a:pt x="428" y="60"/>
                    <a:pt x="428" y="60"/>
                    <a:pt x="428" y="60"/>
                  </a:cubicBezTo>
                  <a:cubicBezTo>
                    <a:pt x="427" y="60"/>
                    <a:pt x="427" y="60"/>
                    <a:pt x="427" y="60"/>
                  </a:cubicBezTo>
                  <a:cubicBezTo>
                    <a:pt x="422" y="68"/>
                    <a:pt x="422" y="68"/>
                    <a:pt x="422" y="68"/>
                  </a:cubicBezTo>
                  <a:cubicBezTo>
                    <a:pt x="389" y="68"/>
                    <a:pt x="389" y="68"/>
                    <a:pt x="389" y="68"/>
                  </a:cubicBezTo>
                  <a:cubicBezTo>
                    <a:pt x="384" y="69"/>
                    <a:pt x="380" y="70"/>
                    <a:pt x="378" y="70"/>
                  </a:cubicBezTo>
                  <a:cubicBezTo>
                    <a:pt x="366" y="73"/>
                    <a:pt x="261" y="155"/>
                    <a:pt x="254" y="175"/>
                  </a:cubicBezTo>
                  <a:cubicBezTo>
                    <a:pt x="253" y="181"/>
                    <a:pt x="254" y="248"/>
                    <a:pt x="256" y="258"/>
                  </a:cubicBezTo>
                  <a:cubicBezTo>
                    <a:pt x="263" y="259"/>
                    <a:pt x="312" y="258"/>
                    <a:pt x="321" y="259"/>
                  </a:cubicBezTo>
                  <a:cubicBezTo>
                    <a:pt x="320" y="281"/>
                    <a:pt x="320" y="281"/>
                    <a:pt x="320" y="281"/>
                  </a:cubicBezTo>
                  <a:cubicBezTo>
                    <a:pt x="311" y="280"/>
                    <a:pt x="248" y="280"/>
                    <a:pt x="213" y="280"/>
                  </a:cubicBezTo>
                  <a:cubicBezTo>
                    <a:pt x="194" y="280"/>
                    <a:pt x="135" y="282"/>
                    <a:pt x="117" y="282"/>
                  </a:cubicBezTo>
                  <a:cubicBezTo>
                    <a:pt x="120" y="262"/>
                    <a:pt x="120" y="262"/>
                    <a:pt x="120" y="262"/>
                  </a:cubicBezTo>
                  <a:cubicBezTo>
                    <a:pt x="130" y="261"/>
                    <a:pt x="171" y="263"/>
                    <a:pt x="180" y="253"/>
                  </a:cubicBezTo>
                  <a:cubicBezTo>
                    <a:pt x="184" y="249"/>
                    <a:pt x="184" y="186"/>
                    <a:pt x="181" y="175"/>
                  </a:cubicBezTo>
                  <a:cubicBezTo>
                    <a:pt x="179" y="164"/>
                    <a:pt x="86" y="49"/>
                    <a:pt x="62" y="30"/>
                  </a:cubicBezTo>
                  <a:cubicBezTo>
                    <a:pt x="0" y="30"/>
                    <a:pt x="0" y="30"/>
                    <a:pt x="0" y="30"/>
                  </a:cubicBezTo>
                  <a:cubicBezTo>
                    <a:pt x="0" y="0"/>
                    <a:pt x="0" y="0"/>
                    <a:pt x="0" y="0"/>
                  </a:cubicBezTo>
                  <a:lnTo>
                    <a:pt x="209" y="0"/>
                  </a:lnTo>
                  <a:close/>
                  <a:moveTo>
                    <a:pt x="417" y="281"/>
                  </a:moveTo>
                  <a:cubicBezTo>
                    <a:pt x="403" y="278"/>
                    <a:pt x="403" y="278"/>
                    <a:pt x="403" y="278"/>
                  </a:cubicBezTo>
                  <a:cubicBezTo>
                    <a:pt x="403" y="248"/>
                    <a:pt x="403" y="248"/>
                    <a:pt x="403" y="248"/>
                  </a:cubicBezTo>
                  <a:cubicBezTo>
                    <a:pt x="421" y="250"/>
                    <a:pt x="421" y="250"/>
                    <a:pt x="421" y="250"/>
                  </a:cubicBezTo>
                  <a:cubicBezTo>
                    <a:pt x="437" y="252"/>
                    <a:pt x="437" y="252"/>
                    <a:pt x="437" y="252"/>
                  </a:cubicBezTo>
                  <a:cubicBezTo>
                    <a:pt x="433" y="282"/>
                    <a:pt x="433" y="282"/>
                    <a:pt x="433" y="282"/>
                  </a:cubicBezTo>
                  <a:lnTo>
                    <a:pt x="417" y="281"/>
                  </a:lnTo>
                  <a:close/>
                  <a:moveTo>
                    <a:pt x="408" y="228"/>
                  </a:moveTo>
                  <a:cubicBezTo>
                    <a:pt x="407" y="97"/>
                    <a:pt x="407" y="97"/>
                    <a:pt x="407" y="97"/>
                  </a:cubicBezTo>
                  <a:cubicBezTo>
                    <a:pt x="414" y="99"/>
                    <a:pt x="464" y="103"/>
                    <a:pt x="469" y="103"/>
                  </a:cubicBezTo>
                  <a:cubicBezTo>
                    <a:pt x="436" y="230"/>
                    <a:pt x="436" y="230"/>
                    <a:pt x="436" y="230"/>
                  </a:cubicBezTo>
                  <a:lnTo>
                    <a:pt x="408" y="228"/>
                  </a:lnTo>
                  <a:close/>
                </a:path>
              </a:pathLst>
            </a:custGeom>
            <a:solidFill>
              <a:srgbClr val="FFFFFF"/>
            </a:solidFill>
            <a:ln>
              <a:noFill/>
            </a:ln>
          </p:spPr>
          <p:txBody>
            <a:bodyPr vert="horz" wrap="square" lIns="182880" tIns="91440" rIns="182880" bIns="91440" numCol="1" anchor="t" anchorCtr="0" compatLnSpc="1">
              <a:prstTxWarp prst="textNoShape">
                <a:avLst/>
              </a:prstTxWarp>
            </a:bodyPr>
            <a:lstStyle/>
            <a:p>
              <a:endParaRPr lang="en-US" sz="3600"/>
            </a:p>
          </p:txBody>
        </p:sp>
        <p:sp>
          <p:nvSpPr>
            <p:cNvPr id="73" name="Freeform 43"/>
            <p:cNvSpPr>
              <a:spLocks/>
            </p:cNvSpPr>
            <p:nvPr/>
          </p:nvSpPr>
          <p:spPr bwMode="auto">
            <a:xfrm>
              <a:off x="4826532" y="3020723"/>
              <a:ext cx="346861" cy="334985"/>
            </a:xfrm>
            <a:custGeom>
              <a:avLst/>
              <a:gdLst>
                <a:gd name="T0" fmla="*/ 182 w 409"/>
                <a:gd name="T1" fmla="*/ 177 h 396"/>
                <a:gd name="T2" fmla="*/ 214 w 409"/>
                <a:gd name="T3" fmla="*/ 255 h 396"/>
                <a:gd name="T4" fmla="*/ 269 w 409"/>
                <a:gd name="T5" fmla="*/ 185 h 396"/>
                <a:gd name="T6" fmla="*/ 223 w 409"/>
                <a:gd name="T7" fmla="*/ 132 h 396"/>
                <a:gd name="T8" fmla="*/ 387 w 409"/>
                <a:gd name="T9" fmla="*/ 122 h 396"/>
                <a:gd name="T10" fmla="*/ 207 w 409"/>
                <a:gd name="T11" fmla="*/ 372 h 396"/>
                <a:gd name="T12" fmla="*/ 126 w 409"/>
                <a:gd name="T13" fmla="*/ 338 h 396"/>
                <a:gd name="T14" fmla="*/ 59 w 409"/>
                <a:gd name="T15" fmla="*/ 141 h 396"/>
                <a:gd name="T16" fmla="*/ 15 w 409"/>
                <a:gd name="T17" fmla="*/ 154 h 396"/>
                <a:gd name="T18" fmla="*/ 0 w 409"/>
                <a:gd name="T19" fmla="*/ 133 h 396"/>
                <a:gd name="T20" fmla="*/ 116 w 409"/>
                <a:gd name="T21" fmla="*/ 44 h 396"/>
                <a:gd name="T22" fmla="*/ 182 w 409"/>
                <a:gd name="T23" fmla="*/ 177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396">
                  <a:moveTo>
                    <a:pt x="182" y="177"/>
                  </a:moveTo>
                  <a:cubicBezTo>
                    <a:pt x="195" y="227"/>
                    <a:pt x="203" y="255"/>
                    <a:pt x="214" y="255"/>
                  </a:cubicBezTo>
                  <a:cubicBezTo>
                    <a:pt x="226" y="255"/>
                    <a:pt x="246" y="228"/>
                    <a:pt x="269" y="185"/>
                  </a:cubicBezTo>
                  <a:cubicBezTo>
                    <a:pt x="291" y="143"/>
                    <a:pt x="268" y="106"/>
                    <a:pt x="223" y="132"/>
                  </a:cubicBezTo>
                  <a:cubicBezTo>
                    <a:pt x="241" y="25"/>
                    <a:pt x="409" y="0"/>
                    <a:pt x="387" y="122"/>
                  </a:cubicBezTo>
                  <a:cubicBezTo>
                    <a:pt x="366" y="245"/>
                    <a:pt x="243" y="349"/>
                    <a:pt x="207" y="372"/>
                  </a:cubicBezTo>
                  <a:cubicBezTo>
                    <a:pt x="171" y="396"/>
                    <a:pt x="138" y="363"/>
                    <a:pt x="126" y="338"/>
                  </a:cubicBezTo>
                  <a:cubicBezTo>
                    <a:pt x="111" y="308"/>
                    <a:pt x="70" y="154"/>
                    <a:pt x="59" y="141"/>
                  </a:cubicBezTo>
                  <a:cubicBezTo>
                    <a:pt x="48" y="128"/>
                    <a:pt x="15" y="154"/>
                    <a:pt x="15" y="154"/>
                  </a:cubicBezTo>
                  <a:cubicBezTo>
                    <a:pt x="0" y="133"/>
                    <a:pt x="0" y="133"/>
                    <a:pt x="0" y="133"/>
                  </a:cubicBezTo>
                  <a:cubicBezTo>
                    <a:pt x="0" y="133"/>
                    <a:pt x="66" y="54"/>
                    <a:pt x="116" y="44"/>
                  </a:cubicBezTo>
                  <a:cubicBezTo>
                    <a:pt x="170" y="33"/>
                    <a:pt x="170" y="126"/>
                    <a:pt x="182" y="177"/>
                  </a:cubicBezTo>
                  <a:close/>
                </a:path>
              </a:pathLst>
            </a:custGeom>
            <a:solidFill>
              <a:srgbClr val="FFFFFF"/>
            </a:solidFill>
            <a:ln>
              <a:noFill/>
            </a:ln>
          </p:spPr>
          <p:txBody>
            <a:bodyPr vert="horz" wrap="square" lIns="182880" tIns="91440" rIns="182880" bIns="91440" numCol="1" anchor="t" anchorCtr="0" compatLnSpc="1">
              <a:prstTxWarp prst="textNoShape">
                <a:avLst/>
              </a:prstTxWarp>
            </a:bodyPr>
            <a:lstStyle/>
            <a:p>
              <a:endParaRPr lang="en-US" sz="3600"/>
            </a:p>
          </p:txBody>
        </p:sp>
        <p:sp>
          <p:nvSpPr>
            <p:cNvPr id="74" name="Freeform 44"/>
            <p:cNvSpPr>
              <a:spLocks noEditPoints="1"/>
            </p:cNvSpPr>
            <p:nvPr/>
          </p:nvSpPr>
          <p:spPr bwMode="auto">
            <a:xfrm>
              <a:off x="2608161" y="1851264"/>
              <a:ext cx="311613" cy="312716"/>
            </a:xfrm>
            <a:custGeom>
              <a:avLst/>
              <a:gdLst>
                <a:gd name="T0" fmla="*/ 104 w 330"/>
                <a:gd name="T1" fmla="*/ 0 h 332"/>
                <a:gd name="T2" fmla="*/ 178 w 330"/>
                <a:gd name="T3" fmla="*/ 0 h 332"/>
                <a:gd name="T4" fmla="*/ 258 w 330"/>
                <a:gd name="T5" fmla="*/ 58 h 332"/>
                <a:gd name="T6" fmla="*/ 268 w 330"/>
                <a:gd name="T7" fmla="*/ 93 h 332"/>
                <a:gd name="T8" fmla="*/ 276 w 330"/>
                <a:gd name="T9" fmla="*/ 121 h 332"/>
                <a:gd name="T10" fmla="*/ 322 w 330"/>
                <a:gd name="T11" fmla="*/ 128 h 332"/>
                <a:gd name="T12" fmla="*/ 327 w 330"/>
                <a:gd name="T13" fmla="*/ 132 h 332"/>
                <a:gd name="T14" fmla="*/ 330 w 330"/>
                <a:gd name="T15" fmla="*/ 138 h 332"/>
                <a:gd name="T16" fmla="*/ 330 w 330"/>
                <a:gd name="T17" fmla="*/ 142 h 332"/>
                <a:gd name="T18" fmla="*/ 330 w 330"/>
                <a:gd name="T19" fmla="*/ 227 h 332"/>
                <a:gd name="T20" fmla="*/ 225 w 330"/>
                <a:gd name="T21" fmla="*/ 332 h 332"/>
                <a:gd name="T22" fmla="*/ 104 w 330"/>
                <a:gd name="T23" fmla="*/ 332 h 332"/>
                <a:gd name="T24" fmla="*/ 0 w 330"/>
                <a:gd name="T25" fmla="*/ 227 h 332"/>
                <a:gd name="T26" fmla="*/ 0 w 330"/>
                <a:gd name="T27" fmla="*/ 105 h 332"/>
                <a:gd name="T28" fmla="*/ 104 w 330"/>
                <a:gd name="T29" fmla="*/ 0 h 332"/>
                <a:gd name="T30" fmla="*/ 164 w 330"/>
                <a:gd name="T31" fmla="*/ 126 h 332"/>
                <a:gd name="T32" fmla="*/ 184 w 330"/>
                <a:gd name="T33" fmla="*/ 106 h 332"/>
                <a:gd name="T34" fmla="*/ 164 w 330"/>
                <a:gd name="T35" fmla="*/ 86 h 332"/>
                <a:gd name="T36" fmla="*/ 106 w 330"/>
                <a:gd name="T37" fmla="*/ 86 h 332"/>
                <a:gd name="T38" fmla="*/ 86 w 330"/>
                <a:gd name="T39" fmla="*/ 106 h 332"/>
                <a:gd name="T40" fmla="*/ 106 w 330"/>
                <a:gd name="T41" fmla="*/ 126 h 332"/>
                <a:gd name="T42" fmla="*/ 164 w 330"/>
                <a:gd name="T43" fmla="*/ 126 h 332"/>
                <a:gd name="T44" fmla="*/ 224 w 330"/>
                <a:gd name="T45" fmla="*/ 247 h 332"/>
                <a:gd name="T46" fmla="*/ 244 w 330"/>
                <a:gd name="T47" fmla="*/ 226 h 332"/>
                <a:gd name="T48" fmla="*/ 224 w 330"/>
                <a:gd name="T49" fmla="*/ 206 h 332"/>
                <a:gd name="T50" fmla="*/ 106 w 330"/>
                <a:gd name="T51" fmla="*/ 206 h 332"/>
                <a:gd name="T52" fmla="*/ 86 w 330"/>
                <a:gd name="T53" fmla="*/ 226 h 332"/>
                <a:gd name="T54" fmla="*/ 106 w 330"/>
                <a:gd name="T55" fmla="*/ 247 h 332"/>
                <a:gd name="T56" fmla="*/ 224 w 330"/>
                <a:gd name="T57" fmla="*/ 247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0" h="332">
                  <a:moveTo>
                    <a:pt x="104" y="0"/>
                  </a:moveTo>
                  <a:cubicBezTo>
                    <a:pt x="178" y="0"/>
                    <a:pt x="178" y="0"/>
                    <a:pt x="178" y="0"/>
                  </a:cubicBezTo>
                  <a:cubicBezTo>
                    <a:pt x="205" y="3"/>
                    <a:pt x="244" y="26"/>
                    <a:pt x="258" y="58"/>
                  </a:cubicBezTo>
                  <a:cubicBezTo>
                    <a:pt x="262" y="66"/>
                    <a:pt x="264" y="68"/>
                    <a:pt x="268" y="93"/>
                  </a:cubicBezTo>
                  <a:cubicBezTo>
                    <a:pt x="271" y="106"/>
                    <a:pt x="271" y="116"/>
                    <a:pt x="276" y="121"/>
                  </a:cubicBezTo>
                  <a:cubicBezTo>
                    <a:pt x="285" y="130"/>
                    <a:pt x="316" y="124"/>
                    <a:pt x="322" y="128"/>
                  </a:cubicBezTo>
                  <a:cubicBezTo>
                    <a:pt x="327" y="132"/>
                    <a:pt x="327" y="132"/>
                    <a:pt x="327" y="132"/>
                  </a:cubicBezTo>
                  <a:cubicBezTo>
                    <a:pt x="330" y="138"/>
                    <a:pt x="330" y="138"/>
                    <a:pt x="330" y="138"/>
                  </a:cubicBezTo>
                  <a:cubicBezTo>
                    <a:pt x="330" y="142"/>
                    <a:pt x="330" y="142"/>
                    <a:pt x="330" y="142"/>
                  </a:cubicBezTo>
                  <a:cubicBezTo>
                    <a:pt x="330" y="227"/>
                    <a:pt x="330" y="227"/>
                    <a:pt x="330" y="227"/>
                  </a:cubicBezTo>
                  <a:cubicBezTo>
                    <a:pt x="330" y="285"/>
                    <a:pt x="282" y="332"/>
                    <a:pt x="225" y="332"/>
                  </a:cubicBezTo>
                  <a:cubicBezTo>
                    <a:pt x="104" y="332"/>
                    <a:pt x="104" y="332"/>
                    <a:pt x="104" y="332"/>
                  </a:cubicBezTo>
                  <a:cubicBezTo>
                    <a:pt x="47" y="332"/>
                    <a:pt x="0" y="285"/>
                    <a:pt x="0" y="227"/>
                  </a:cubicBezTo>
                  <a:cubicBezTo>
                    <a:pt x="0" y="105"/>
                    <a:pt x="0" y="105"/>
                    <a:pt x="0" y="105"/>
                  </a:cubicBezTo>
                  <a:cubicBezTo>
                    <a:pt x="0" y="48"/>
                    <a:pt x="47" y="0"/>
                    <a:pt x="104" y="0"/>
                  </a:cubicBezTo>
                  <a:close/>
                  <a:moveTo>
                    <a:pt x="164" y="126"/>
                  </a:moveTo>
                  <a:cubicBezTo>
                    <a:pt x="175" y="126"/>
                    <a:pt x="184" y="117"/>
                    <a:pt x="184" y="106"/>
                  </a:cubicBezTo>
                  <a:cubicBezTo>
                    <a:pt x="184" y="95"/>
                    <a:pt x="175" y="86"/>
                    <a:pt x="164" y="86"/>
                  </a:cubicBezTo>
                  <a:cubicBezTo>
                    <a:pt x="106" y="86"/>
                    <a:pt x="106" y="86"/>
                    <a:pt x="106" y="86"/>
                  </a:cubicBezTo>
                  <a:cubicBezTo>
                    <a:pt x="95" y="86"/>
                    <a:pt x="86" y="95"/>
                    <a:pt x="86" y="106"/>
                  </a:cubicBezTo>
                  <a:cubicBezTo>
                    <a:pt x="86" y="117"/>
                    <a:pt x="95" y="126"/>
                    <a:pt x="106" y="126"/>
                  </a:cubicBezTo>
                  <a:lnTo>
                    <a:pt x="164" y="126"/>
                  </a:lnTo>
                  <a:close/>
                  <a:moveTo>
                    <a:pt x="224" y="247"/>
                  </a:moveTo>
                  <a:cubicBezTo>
                    <a:pt x="235" y="247"/>
                    <a:pt x="244" y="237"/>
                    <a:pt x="244" y="226"/>
                  </a:cubicBezTo>
                  <a:cubicBezTo>
                    <a:pt x="244" y="215"/>
                    <a:pt x="235" y="206"/>
                    <a:pt x="224" y="206"/>
                  </a:cubicBezTo>
                  <a:cubicBezTo>
                    <a:pt x="106" y="206"/>
                    <a:pt x="106" y="206"/>
                    <a:pt x="106" y="206"/>
                  </a:cubicBezTo>
                  <a:cubicBezTo>
                    <a:pt x="95" y="206"/>
                    <a:pt x="86" y="215"/>
                    <a:pt x="86" y="226"/>
                  </a:cubicBezTo>
                  <a:cubicBezTo>
                    <a:pt x="86" y="237"/>
                    <a:pt x="95" y="247"/>
                    <a:pt x="106" y="247"/>
                  </a:cubicBezTo>
                  <a:lnTo>
                    <a:pt x="224" y="247"/>
                  </a:lnTo>
                  <a:close/>
                </a:path>
              </a:pathLst>
            </a:custGeom>
            <a:solidFill>
              <a:srgbClr val="FFFFFF"/>
            </a:solidFill>
            <a:ln>
              <a:noFill/>
            </a:ln>
          </p:spPr>
          <p:txBody>
            <a:bodyPr vert="horz" wrap="square" lIns="182880" tIns="91440" rIns="182880" bIns="91440" numCol="1" anchor="t" anchorCtr="0" compatLnSpc="1">
              <a:prstTxWarp prst="textNoShape">
                <a:avLst/>
              </a:prstTxWarp>
            </a:bodyPr>
            <a:lstStyle/>
            <a:p>
              <a:endParaRPr lang="en-US" sz="3600"/>
            </a:p>
          </p:txBody>
        </p:sp>
        <p:sp>
          <p:nvSpPr>
            <p:cNvPr id="75" name="Freeform 45"/>
            <p:cNvSpPr>
              <a:spLocks/>
            </p:cNvSpPr>
            <p:nvPr/>
          </p:nvSpPr>
          <p:spPr bwMode="auto">
            <a:xfrm>
              <a:off x="2570157" y="3615327"/>
              <a:ext cx="285372" cy="354859"/>
            </a:xfrm>
            <a:custGeom>
              <a:avLst/>
              <a:gdLst>
                <a:gd name="T0" fmla="*/ 38 w 247"/>
                <a:gd name="T1" fmla="*/ 0 h 308"/>
                <a:gd name="T2" fmla="*/ 77 w 247"/>
                <a:gd name="T3" fmla="*/ 38 h 308"/>
                <a:gd name="T4" fmla="*/ 77 w 247"/>
                <a:gd name="T5" fmla="*/ 76 h 308"/>
                <a:gd name="T6" fmla="*/ 209 w 247"/>
                <a:gd name="T7" fmla="*/ 76 h 308"/>
                <a:gd name="T8" fmla="*/ 247 w 247"/>
                <a:gd name="T9" fmla="*/ 116 h 308"/>
                <a:gd name="T10" fmla="*/ 209 w 247"/>
                <a:gd name="T11" fmla="*/ 154 h 308"/>
                <a:gd name="T12" fmla="*/ 77 w 247"/>
                <a:gd name="T13" fmla="*/ 154 h 308"/>
                <a:gd name="T14" fmla="*/ 77 w 247"/>
                <a:gd name="T15" fmla="*/ 175 h 308"/>
                <a:gd name="T16" fmla="*/ 125 w 247"/>
                <a:gd name="T17" fmla="*/ 232 h 308"/>
                <a:gd name="T18" fmla="*/ 210 w 247"/>
                <a:gd name="T19" fmla="*/ 232 h 308"/>
                <a:gd name="T20" fmla="*/ 247 w 247"/>
                <a:gd name="T21" fmla="*/ 270 h 308"/>
                <a:gd name="T22" fmla="*/ 209 w 247"/>
                <a:gd name="T23" fmla="*/ 308 h 308"/>
                <a:gd name="T24" fmla="*/ 123 w 247"/>
                <a:gd name="T25" fmla="*/ 308 h 308"/>
                <a:gd name="T26" fmla="*/ 0 w 247"/>
                <a:gd name="T27" fmla="*/ 175 h 308"/>
                <a:gd name="T28" fmla="*/ 0 w 247"/>
                <a:gd name="T29" fmla="*/ 38 h 308"/>
                <a:gd name="T30" fmla="*/ 38 w 247"/>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7" h="308">
                  <a:moveTo>
                    <a:pt x="38" y="0"/>
                  </a:moveTo>
                  <a:cubicBezTo>
                    <a:pt x="61" y="0"/>
                    <a:pt x="77" y="17"/>
                    <a:pt x="77" y="38"/>
                  </a:cubicBezTo>
                  <a:cubicBezTo>
                    <a:pt x="77" y="76"/>
                    <a:pt x="77" y="76"/>
                    <a:pt x="77" y="76"/>
                  </a:cubicBezTo>
                  <a:cubicBezTo>
                    <a:pt x="209" y="76"/>
                    <a:pt x="209" y="76"/>
                    <a:pt x="209" y="76"/>
                  </a:cubicBezTo>
                  <a:cubicBezTo>
                    <a:pt x="230" y="76"/>
                    <a:pt x="247" y="93"/>
                    <a:pt x="247" y="116"/>
                  </a:cubicBezTo>
                  <a:cubicBezTo>
                    <a:pt x="247" y="136"/>
                    <a:pt x="230" y="154"/>
                    <a:pt x="209" y="154"/>
                  </a:cubicBezTo>
                  <a:cubicBezTo>
                    <a:pt x="77" y="154"/>
                    <a:pt x="77" y="154"/>
                    <a:pt x="77" y="154"/>
                  </a:cubicBezTo>
                  <a:cubicBezTo>
                    <a:pt x="77" y="175"/>
                    <a:pt x="77" y="175"/>
                    <a:pt x="77" y="175"/>
                  </a:cubicBezTo>
                  <a:cubicBezTo>
                    <a:pt x="77" y="205"/>
                    <a:pt x="100" y="232"/>
                    <a:pt x="125" y="232"/>
                  </a:cubicBezTo>
                  <a:cubicBezTo>
                    <a:pt x="210" y="232"/>
                    <a:pt x="210" y="232"/>
                    <a:pt x="210" y="232"/>
                  </a:cubicBezTo>
                  <a:cubicBezTo>
                    <a:pt x="231" y="232"/>
                    <a:pt x="247" y="247"/>
                    <a:pt x="247" y="270"/>
                  </a:cubicBezTo>
                  <a:cubicBezTo>
                    <a:pt x="247" y="291"/>
                    <a:pt x="230" y="308"/>
                    <a:pt x="209" y="308"/>
                  </a:cubicBezTo>
                  <a:cubicBezTo>
                    <a:pt x="123" y="308"/>
                    <a:pt x="123" y="308"/>
                    <a:pt x="123" y="308"/>
                  </a:cubicBezTo>
                  <a:cubicBezTo>
                    <a:pt x="56" y="308"/>
                    <a:pt x="0" y="248"/>
                    <a:pt x="0" y="175"/>
                  </a:cubicBezTo>
                  <a:cubicBezTo>
                    <a:pt x="0" y="38"/>
                    <a:pt x="0" y="38"/>
                    <a:pt x="0" y="38"/>
                  </a:cubicBezTo>
                  <a:cubicBezTo>
                    <a:pt x="0" y="17"/>
                    <a:pt x="17" y="0"/>
                    <a:pt x="38" y="0"/>
                  </a:cubicBezTo>
                  <a:close/>
                </a:path>
              </a:pathLst>
            </a:custGeom>
            <a:solidFill>
              <a:srgbClr val="FFFFFF"/>
            </a:solidFill>
            <a:ln>
              <a:noFill/>
            </a:ln>
          </p:spPr>
          <p:txBody>
            <a:bodyPr vert="horz" wrap="square" lIns="182880" tIns="91440" rIns="182880" bIns="91440" numCol="1" anchor="t" anchorCtr="0" compatLnSpc="1">
              <a:prstTxWarp prst="textNoShape">
                <a:avLst/>
              </a:prstTxWarp>
            </a:bodyPr>
            <a:lstStyle/>
            <a:p>
              <a:endParaRPr lang="en-US" sz="3600"/>
            </a:p>
          </p:txBody>
        </p:sp>
        <p:sp>
          <p:nvSpPr>
            <p:cNvPr id="76" name="Freeform 46"/>
            <p:cNvSpPr>
              <a:spLocks noEditPoints="1"/>
            </p:cNvSpPr>
            <p:nvPr/>
          </p:nvSpPr>
          <p:spPr bwMode="auto">
            <a:xfrm>
              <a:off x="3373287" y="3188262"/>
              <a:ext cx="287290" cy="286309"/>
            </a:xfrm>
            <a:custGeom>
              <a:avLst/>
              <a:gdLst>
                <a:gd name="T0" fmla="*/ 342 w 342"/>
                <a:gd name="T1" fmla="*/ 342 h 342"/>
                <a:gd name="T2" fmla="*/ 277 w 342"/>
                <a:gd name="T3" fmla="*/ 342 h 342"/>
                <a:gd name="T4" fmla="*/ 0 w 342"/>
                <a:gd name="T5" fmla="*/ 66 h 342"/>
                <a:gd name="T6" fmla="*/ 0 w 342"/>
                <a:gd name="T7" fmla="*/ 0 h 342"/>
                <a:gd name="T8" fmla="*/ 342 w 342"/>
                <a:gd name="T9" fmla="*/ 342 h 342"/>
                <a:gd name="T10" fmla="*/ 226 w 342"/>
                <a:gd name="T11" fmla="*/ 342 h 342"/>
                <a:gd name="T12" fmla="*/ 160 w 342"/>
                <a:gd name="T13" fmla="*/ 342 h 342"/>
                <a:gd name="T14" fmla="*/ 113 w 342"/>
                <a:gd name="T15" fmla="*/ 229 h 342"/>
                <a:gd name="T16" fmla="*/ 0 w 342"/>
                <a:gd name="T17" fmla="*/ 182 h 342"/>
                <a:gd name="T18" fmla="*/ 0 w 342"/>
                <a:gd name="T19" fmla="*/ 116 h 342"/>
                <a:gd name="T20" fmla="*/ 226 w 342"/>
                <a:gd name="T21" fmla="*/ 342 h 342"/>
                <a:gd name="T22" fmla="*/ 91 w 342"/>
                <a:gd name="T23" fmla="*/ 297 h 342"/>
                <a:gd name="T24" fmla="*/ 45 w 342"/>
                <a:gd name="T25" fmla="*/ 342 h 342"/>
                <a:gd name="T26" fmla="*/ 0 w 342"/>
                <a:gd name="T27" fmla="*/ 297 h 342"/>
                <a:gd name="T28" fmla="*/ 45 w 342"/>
                <a:gd name="T29" fmla="*/ 252 h 342"/>
                <a:gd name="T30" fmla="*/ 91 w 342"/>
                <a:gd name="T31" fmla="*/ 297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2" h="342">
                  <a:moveTo>
                    <a:pt x="342" y="342"/>
                  </a:moveTo>
                  <a:cubicBezTo>
                    <a:pt x="277" y="342"/>
                    <a:pt x="277" y="342"/>
                    <a:pt x="277" y="342"/>
                  </a:cubicBezTo>
                  <a:cubicBezTo>
                    <a:pt x="277" y="190"/>
                    <a:pt x="152" y="66"/>
                    <a:pt x="0" y="66"/>
                  </a:cubicBezTo>
                  <a:cubicBezTo>
                    <a:pt x="0" y="0"/>
                    <a:pt x="0" y="0"/>
                    <a:pt x="0" y="0"/>
                  </a:cubicBezTo>
                  <a:cubicBezTo>
                    <a:pt x="189" y="0"/>
                    <a:pt x="342" y="154"/>
                    <a:pt x="342" y="342"/>
                  </a:cubicBezTo>
                  <a:close/>
                  <a:moveTo>
                    <a:pt x="226" y="342"/>
                  </a:moveTo>
                  <a:cubicBezTo>
                    <a:pt x="160" y="342"/>
                    <a:pt x="160" y="342"/>
                    <a:pt x="160" y="342"/>
                  </a:cubicBezTo>
                  <a:cubicBezTo>
                    <a:pt x="160" y="300"/>
                    <a:pt x="144" y="260"/>
                    <a:pt x="113" y="229"/>
                  </a:cubicBezTo>
                  <a:cubicBezTo>
                    <a:pt x="83" y="199"/>
                    <a:pt x="43" y="182"/>
                    <a:pt x="0" y="182"/>
                  </a:cubicBezTo>
                  <a:cubicBezTo>
                    <a:pt x="0" y="116"/>
                    <a:pt x="0" y="116"/>
                    <a:pt x="0" y="116"/>
                  </a:cubicBezTo>
                  <a:cubicBezTo>
                    <a:pt x="124" y="116"/>
                    <a:pt x="226" y="218"/>
                    <a:pt x="226" y="342"/>
                  </a:cubicBezTo>
                  <a:close/>
                  <a:moveTo>
                    <a:pt x="91" y="297"/>
                  </a:moveTo>
                  <a:cubicBezTo>
                    <a:pt x="91" y="322"/>
                    <a:pt x="71" y="342"/>
                    <a:pt x="45" y="342"/>
                  </a:cubicBezTo>
                  <a:cubicBezTo>
                    <a:pt x="20" y="342"/>
                    <a:pt x="0" y="322"/>
                    <a:pt x="0" y="297"/>
                  </a:cubicBezTo>
                  <a:cubicBezTo>
                    <a:pt x="0" y="272"/>
                    <a:pt x="20" y="252"/>
                    <a:pt x="45" y="252"/>
                  </a:cubicBezTo>
                  <a:cubicBezTo>
                    <a:pt x="71" y="252"/>
                    <a:pt x="91" y="272"/>
                    <a:pt x="91" y="297"/>
                  </a:cubicBezTo>
                  <a:close/>
                </a:path>
              </a:pathLst>
            </a:custGeom>
            <a:solidFill>
              <a:srgbClr val="FFFFFF"/>
            </a:solidFill>
            <a:ln>
              <a:noFill/>
            </a:ln>
          </p:spPr>
          <p:txBody>
            <a:bodyPr vert="horz" wrap="square" lIns="182880" tIns="91440" rIns="182880" bIns="91440" numCol="1" anchor="t" anchorCtr="0" compatLnSpc="1">
              <a:prstTxWarp prst="textNoShape">
                <a:avLst/>
              </a:prstTxWarp>
            </a:bodyPr>
            <a:lstStyle/>
            <a:p>
              <a:endParaRPr lang="en-US" sz="3600"/>
            </a:p>
          </p:txBody>
        </p:sp>
        <p:sp>
          <p:nvSpPr>
            <p:cNvPr id="77" name="Freeform 47"/>
            <p:cNvSpPr>
              <a:spLocks noEditPoints="1"/>
            </p:cNvSpPr>
            <p:nvPr/>
          </p:nvSpPr>
          <p:spPr bwMode="auto">
            <a:xfrm>
              <a:off x="1756056" y="2453670"/>
              <a:ext cx="336534" cy="258123"/>
            </a:xfrm>
            <a:custGeom>
              <a:avLst/>
              <a:gdLst>
                <a:gd name="T0" fmla="*/ 222 w 404"/>
                <a:gd name="T1" fmla="*/ 90 h 310"/>
                <a:gd name="T2" fmla="*/ 202 w 404"/>
                <a:gd name="T3" fmla="*/ 69 h 310"/>
                <a:gd name="T4" fmla="*/ 181 w 404"/>
                <a:gd name="T5" fmla="*/ 90 h 310"/>
                <a:gd name="T6" fmla="*/ 181 w 404"/>
                <a:gd name="T7" fmla="*/ 219 h 310"/>
                <a:gd name="T8" fmla="*/ 91 w 404"/>
                <a:gd name="T9" fmla="*/ 307 h 310"/>
                <a:gd name="T10" fmla="*/ 0 w 404"/>
                <a:gd name="T11" fmla="*/ 216 h 310"/>
                <a:gd name="T12" fmla="*/ 0 w 404"/>
                <a:gd name="T13" fmla="*/ 161 h 310"/>
                <a:gd name="T14" fmla="*/ 69 w 404"/>
                <a:gd name="T15" fmla="*/ 161 h 310"/>
                <a:gd name="T16" fmla="*/ 69 w 404"/>
                <a:gd name="T17" fmla="*/ 216 h 310"/>
                <a:gd name="T18" fmla="*/ 91 w 404"/>
                <a:gd name="T19" fmla="*/ 238 h 310"/>
                <a:gd name="T20" fmla="*/ 111 w 404"/>
                <a:gd name="T21" fmla="*/ 216 h 310"/>
                <a:gd name="T22" fmla="*/ 111 w 404"/>
                <a:gd name="T23" fmla="*/ 90 h 310"/>
                <a:gd name="T24" fmla="*/ 202 w 404"/>
                <a:gd name="T25" fmla="*/ 0 h 310"/>
                <a:gd name="T26" fmla="*/ 292 w 404"/>
                <a:gd name="T27" fmla="*/ 90 h 310"/>
                <a:gd name="T28" fmla="*/ 292 w 404"/>
                <a:gd name="T29" fmla="*/ 116 h 310"/>
                <a:gd name="T30" fmla="*/ 251 w 404"/>
                <a:gd name="T31" fmla="*/ 128 h 310"/>
                <a:gd name="T32" fmla="*/ 222 w 404"/>
                <a:gd name="T33" fmla="*/ 116 h 310"/>
                <a:gd name="T34" fmla="*/ 222 w 404"/>
                <a:gd name="T35" fmla="*/ 90 h 310"/>
                <a:gd name="T36" fmla="*/ 313 w 404"/>
                <a:gd name="T37" fmla="*/ 310 h 310"/>
                <a:gd name="T38" fmla="*/ 222 w 404"/>
                <a:gd name="T39" fmla="*/ 219 h 310"/>
                <a:gd name="T40" fmla="*/ 222 w 404"/>
                <a:gd name="T41" fmla="*/ 162 h 310"/>
                <a:gd name="T42" fmla="*/ 251 w 404"/>
                <a:gd name="T43" fmla="*/ 175 h 310"/>
                <a:gd name="T44" fmla="*/ 292 w 404"/>
                <a:gd name="T45" fmla="*/ 162 h 310"/>
                <a:gd name="T46" fmla="*/ 292 w 404"/>
                <a:gd name="T47" fmla="*/ 219 h 310"/>
                <a:gd name="T48" fmla="*/ 313 w 404"/>
                <a:gd name="T49" fmla="*/ 240 h 310"/>
                <a:gd name="T50" fmla="*/ 334 w 404"/>
                <a:gd name="T51" fmla="*/ 219 h 310"/>
                <a:gd name="T52" fmla="*/ 334 w 404"/>
                <a:gd name="T53" fmla="*/ 164 h 310"/>
                <a:gd name="T54" fmla="*/ 404 w 404"/>
                <a:gd name="T55" fmla="*/ 164 h 310"/>
                <a:gd name="T56" fmla="*/ 404 w 404"/>
                <a:gd name="T57" fmla="*/ 219 h 310"/>
                <a:gd name="T58" fmla="*/ 313 w 404"/>
                <a:gd name="T59" fmla="*/ 3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4" h="310">
                  <a:moveTo>
                    <a:pt x="222" y="90"/>
                  </a:moveTo>
                  <a:cubicBezTo>
                    <a:pt x="222" y="79"/>
                    <a:pt x="213" y="69"/>
                    <a:pt x="202" y="69"/>
                  </a:cubicBezTo>
                  <a:cubicBezTo>
                    <a:pt x="190" y="69"/>
                    <a:pt x="181" y="79"/>
                    <a:pt x="181" y="90"/>
                  </a:cubicBezTo>
                  <a:cubicBezTo>
                    <a:pt x="181" y="132"/>
                    <a:pt x="181" y="177"/>
                    <a:pt x="181" y="219"/>
                  </a:cubicBezTo>
                  <a:cubicBezTo>
                    <a:pt x="181" y="270"/>
                    <a:pt x="140" y="307"/>
                    <a:pt x="91" y="307"/>
                  </a:cubicBezTo>
                  <a:cubicBezTo>
                    <a:pt x="40" y="307"/>
                    <a:pt x="0" y="267"/>
                    <a:pt x="0" y="216"/>
                  </a:cubicBezTo>
                  <a:cubicBezTo>
                    <a:pt x="0" y="161"/>
                    <a:pt x="0" y="161"/>
                    <a:pt x="0" y="161"/>
                  </a:cubicBezTo>
                  <a:cubicBezTo>
                    <a:pt x="69" y="161"/>
                    <a:pt x="69" y="161"/>
                    <a:pt x="69" y="161"/>
                  </a:cubicBezTo>
                  <a:cubicBezTo>
                    <a:pt x="69" y="216"/>
                    <a:pt x="69" y="216"/>
                    <a:pt x="69" y="216"/>
                  </a:cubicBezTo>
                  <a:cubicBezTo>
                    <a:pt x="69" y="228"/>
                    <a:pt x="78" y="238"/>
                    <a:pt x="91" y="238"/>
                  </a:cubicBezTo>
                  <a:cubicBezTo>
                    <a:pt x="102" y="238"/>
                    <a:pt x="111" y="228"/>
                    <a:pt x="111" y="216"/>
                  </a:cubicBezTo>
                  <a:cubicBezTo>
                    <a:pt x="111" y="175"/>
                    <a:pt x="111" y="132"/>
                    <a:pt x="111" y="90"/>
                  </a:cubicBezTo>
                  <a:cubicBezTo>
                    <a:pt x="111" y="41"/>
                    <a:pt x="152" y="0"/>
                    <a:pt x="202" y="0"/>
                  </a:cubicBezTo>
                  <a:cubicBezTo>
                    <a:pt x="252" y="0"/>
                    <a:pt x="292" y="41"/>
                    <a:pt x="292" y="90"/>
                  </a:cubicBezTo>
                  <a:cubicBezTo>
                    <a:pt x="292" y="116"/>
                    <a:pt x="292" y="116"/>
                    <a:pt x="292" y="116"/>
                  </a:cubicBezTo>
                  <a:cubicBezTo>
                    <a:pt x="251" y="128"/>
                    <a:pt x="251" y="128"/>
                    <a:pt x="251" y="128"/>
                  </a:cubicBezTo>
                  <a:cubicBezTo>
                    <a:pt x="222" y="116"/>
                    <a:pt x="222" y="116"/>
                    <a:pt x="222" y="116"/>
                  </a:cubicBezTo>
                  <a:lnTo>
                    <a:pt x="222" y="90"/>
                  </a:lnTo>
                  <a:close/>
                  <a:moveTo>
                    <a:pt x="313" y="310"/>
                  </a:moveTo>
                  <a:cubicBezTo>
                    <a:pt x="264" y="310"/>
                    <a:pt x="222" y="270"/>
                    <a:pt x="222" y="219"/>
                  </a:cubicBezTo>
                  <a:cubicBezTo>
                    <a:pt x="222" y="162"/>
                    <a:pt x="222" y="162"/>
                    <a:pt x="222" y="162"/>
                  </a:cubicBezTo>
                  <a:cubicBezTo>
                    <a:pt x="251" y="175"/>
                    <a:pt x="251" y="175"/>
                    <a:pt x="251" y="175"/>
                  </a:cubicBezTo>
                  <a:cubicBezTo>
                    <a:pt x="292" y="162"/>
                    <a:pt x="292" y="162"/>
                    <a:pt x="292" y="162"/>
                  </a:cubicBezTo>
                  <a:cubicBezTo>
                    <a:pt x="292" y="219"/>
                    <a:pt x="292" y="219"/>
                    <a:pt x="292" y="219"/>
                  </a:cubicBezTo>
                  <a:cubicBezTo>
                    <a:pt x="292" y="231"/>
                    <a:pt x="301" y="240"/>
                    <a:pt x="313" y="240"/>
                  </a:cubicBezTo>
                  <a:cubicBezTo>
                    <a:pt x="325" y="240"/>
                    <a:pt x="334" y="231"/>
                    <a:pt x="334" y="219"/>
                  </a:cubicBezTo>
                  <a:cubicBezTo>
                    <a:pt x="334" y="164"/>
                    <a:pt x="334" y="164"/>
                    <a:pt x="334" y="164"/>
                  </a:cubicBezTo>
                  <a:cubicBezTo>
                    <a:pt x="404" y="164"/>
                    <a:pt x="404" y="164"/>
                    <a:pt x="404" y="164"/>
                  </a:cubicBezTo>
                  <a:cubicBezTo>
                    <a:pt x="404" y="219"/>
                    <a:pt x="404" y="219"/>
                    <a:pt x="404" y="219"/>
                  </a:cubicBezTo>
                  <a:cubicBezTo>
                    <a:pt x="404" y="270"/>
                    <a:pt x="363" y="310"/>
                    <a:pt x="313" y="310"/>
                  </a:cubicBezTo>
                  <a:close/>
                </a:path>
              </a:pathLst>
            </a:custGeom>
            <a:solidFill>
              <a:srgbClr val="FFFFFF"/>
            </a:solidFill>
            <a:ln>
              <a:noFill/>
            </a:ln>
          </p:spPr>
          <p:txBody>
            <a:bodyPr vert="horz" wrap="square" lIns="182880" tIns="91440" rIns="182880" bIns="91440" numCol="1" anchor="t" anchorCtr="0" compatLnSpc="1">
              <a:prstTxWarp prst="textNoShape">
                <a:avLst/>
              </a:prstTxWarp>
            </a:bodyPr>
            <a:lstStyle/>
            <a:p>
              <a:endParaRPr lang="en-US" sz="3600"/>
            </a:p>
          </p:txBody>
        </p:sp>
        <p:sp>
          <p:nvSpPr>
            <p:cNvPr id="78" name="Freeform 48"/>
            <p:cNvSpPr>
              <a:spLocks/>
            </p:cNvSpPr>
            <p:nvPr/>
          </p:nvSpPr>
          <p:spPr bwMode="auto">
            <a:xfrm>
              <a:off x="2467266" y="2696151"/>
              <a:ext cx="573527" cy="466563"/>
            </a:xfrm>
            <a:custGeom>
              <a:avLst/>
              <a:gdLst>
                <a:gd name="T0" fmla="*/ 295 w 329"/>
                <a:gd name="T1" fmla="*/ 67 h 268"/>
                <a:gd name="T2" fmla="*/ 295 w 329"/>
                <a:gd name="T3" fmla="*/ 75 h 268"/>
                <a:gd name="T4" fmla="*/ 104 w 329"/>
                <a:gd name="T5" fmla="*/ 268 h 268"/>
                <a:gd name="T6" fmla="*/ 0 w 329"/>
                <a:gd name="T7" fmla="*/ 237 h 268"/>
                <a:gd name="T8" fmla="*/ 16 w 329"/>
                <a:gd name="T9" fmla="*/ 238 h 268"/>
                <a:gd name="T10" fmla="*/ 100 w 329"/>
                <a:gd name="T11" fmla="*/ 209 h 268"/>
                <a:gd name="T12" fmla="*/ 37 w 329"/>
                <a:gd name="T13" fmla="*/ 162 h 268"/>
                <a:gd name="T14" fmla="*/ 49 w 329"/>
                <a:gd name="T15" fmla="*/ 164 h 268"/>
                <a:gd name="T16" fmla="*/ 67 w 329"/>
                <a:gd name="T17" fmla="*/ 162 h 268"/>
                <a:gd name="T18" fmla="*/ 13 w 329"/>
                <a:gd name="T19" fmla="*/ 95 h 268"/>
                <a:gd name="T20" fmla="*/ 13 w 329"/>
                <a:gd name="T21" fmla="*/ 95 h 268"/>
                <a:gd name="T22" fmla="*/ 44 w 329"/>
                <a:gd name="T23" fmla="*/ 103 h 268"/>
                <a:gd name="T24" fmla="*/ 14 w 329"/>
                <a:gd name="T25" fmla="*/ 47 h 268"/>
                <a:gd name="T26" fmla="*/ 23 w 329"/>
                <a:gd name="T27" fmla="*/ 13 h 268"/>
                <a:gd name="T28" fmla="*/ 162 w 329"/>
                <a:gd name="T29" fmla="*/ 83 h 268"/>
                <a:gd name="T30" fmla="*/ 160 w 329"/>
                <a:gd name="T31" fmla="*/ 69 h 268"/>
                <a:gd name="T32" fmla="*/ 228 w 329"/>
                <a:gd name="T33" fmla="*/ 0 h 268"/>
                <a:gd name="T34" fmla="*/ 277 w 329"/>
                <a:gd name="T35" fmla="*/ 22 h 268"/>
                <a:gd name="T36" fmla="*/ 320 w 329"/>
                <a:gd name="T37" fmla="*/ 6 h 268"/>
                <a:gd name="T38" fmla="*/ 290 w 329"/>
                <a:gd name="T39" fmla="*/ 43 h 268"/>
                <a:gd name="T40" fmla="*/ 329 w 329"/>
                <a:gd name="T41" fmla="*/ 32 h 268"/>
                <a:gd name="T42" fmla="*/ 295 w 329"/>
                <a:gd name="T43" fmla="*/ 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9" h="268">
                  <a:moveTo>
                    <a:pt x="295" y="67"/>
                  </a:moveTo>
                  <a:cubicBezTo>
                    <a:pt x="295" y="70"/>
                    <a:pt x="295" y="72"/>
                    <a:pt x="295" y="75"/>
                  </a:cubicBezTo>
                  <a:cubicBezTo>
                    <a:pt x="295" y="165"/>
                    <a:pt x="228" y="268"/>
                    <a:pt x="104" y="268"/>
                  </a:cubicBezTo>
                  <a:cubicBezTo>
                    <a:pt x="66" y="268"/>
                    <a:pt x="30" y="257"/>
                    <a:pt x="0" y="237"/>
                  </a:cubicBezTo>
                  <a:cubicBezTo>
                    <a:pt x="5" y="238"/>
                    <a:pt x="11" y="238"/>
                    <a:pt x="16" y="238"/>
                  </a:cubicBezTo>
                  <a:cubicBezTo>
                    <a:pt x="48" y="238"/>
                    <a:pt x="77" y="228"/>
                    <a:pt x="100" y="209"/>
                  </a:cubicBezTo>
                  <a:cubicBezTo>
                    <a:pt x="70" y="209"/>
                    <a:pt x="46" y="189"/>
                    <a:pt x="37" y="162"/>
                  </a:cubicBezTo>
                  <a:cubicBezTo>
                    <a:pt x="42" y="163"/>
                    <a:pt x="45" y="164"/>
                    <a:pt x="49" y="164"/>
                  </a:cubicBezTo>
                  <a:cubicBezTo>
                    <a:pt x="56" y="164"/>
                    <a:pt x="62" y="163"/>
                    <a:pt x="67" y="162"/>
                  </a:cubicBezTo>
                  <a:cubicBezTo>
                    <a:pt x="37" y="155"/>
                    <a:pt x="13" y="128"/>
                    <a:pt x="13" y="95"/>
                  </a:cubicBezTo>
                  <a:cubicBezTo>
                    <a:pt x="13" y="95"/>
                    <a:pt x="13" y="95"/>
                    <a:pt x="13" y="95"/>
                  </a:cubicBezTo>
                  <a:cubicBezTo>
                    <a:pt x="22" y="99"/>
                    <a:pt x="32" y="103"/>
                    <a:pt x="44" y="103"/>
                  </a:cubicBezTo>
                  <a:cubicBezTo>
                    <a:pt x="25" y="91"/>
                    <a:pt x="14" y="70"/>
                    <a:pt x="14" y="47"/>
                  </a:cubicBezTo>
                  <a:cubicBezTo>
                    <a:pt x="14" y="34"/>
                    <a:pt x="18" y="23"/>
                    <a:pt x="23" y="13"/>
                  </a:cubicBezTo>
                  <a:cubicBezTo>
                    <a:pt x="57" y="54"/>
                    <a:pt x="106" y="81"/>
                    <a:pt x="162" y="83"/>
                  </a:cubicBezTo>
                  <a:cubicBezTo>
                    <a:pt x="161" y="79"/>
                    <a:pt x="160" y="73"/>
                    <a:pt x="160" y="69"/>
                  </a:cubicBezTo>
                  <a:cubicBezTo>
                    <a:pt x="160" y="31"/>
                    <a:pt x="191" y="0"/>
                    <a:pt x="228" y="0"/>
                  </a:cubicBezTo>
                  <a:cubicBezTo>
                    <a:pt x="248" y="0"/>
                    <a:pt x="265" y="9"/>
                    <a:pt x="277" y="22"/>
                  </a:cubicBezTo>
                  <a:cubicBezTo>
                    <a:pt x="292" y="19"/>
                    <a:pt x="307" y="13"/>
                    <a:pt x="320" y="6"/>
                  </a:cubicBezTo>
                  <a:cubicBezTo>
                    <a:pt x="314" y="21"/>
                    <a:pt x="304" y="34"/>
                    <a:pt x="290" y="43"/>
                  </a:cubicBezTo>
                  <a:cubicBezTo>
                    <a:pt x="304" y="41"/>
                    <a:pt x="317" y="37"/>
                    <a:pt x="329" y="32"/>
                  </a:cubicBezTo>
                  <a:cubicBezTo>
                    <a:pt x="320" y="45"/>
                    <a:pt x="308" y="57"/>
                    <a:pt x="295" y="67"/>
                  </a:cubicBezTo>
                  <a:close/>
                </a:path>
              </a:pathLst>
            </a:custGeom>
            <a:solidFill>
              <a:srgbClr val="FFFFFF"/>
            </a:solidFill>
            <a:ln>
              <a:noFill/>
            </a:ln>
          </p:spPr>
          <p:txBody>
            <a:bodyPr vert="horz" wrap="square" lIns="182880" tIns="91440" rIns="182880" bIns="91440" numCol="1" anchor="t" anchorCtr="0" compatLnSpc="1">
              <a:prstTxWarp prst="textNoShape">
                <a:avLst/>
              </a:prstTxWarp>
            </a:bodyPr>
            <a:lstStyle/>
            <a:p>
              <a:endParaRPr lang="en-US" sz="3600"/>
            </a:p>
          </p:txBody>
        </p:sp>
        <p:sp>
          <p:nvSpPr>
            <p:cNvPr id="79" name="Freeform 49"/>
            <p:cNvSpPr>
              <a:spLocks noEditPoints="1"/>
            </p:cNvSpPr>
            <p:nvPr/>
          </p:nvSpPr>
          <p:spPr bwMode="auto">
            <a:xfrm>
              <a:off x="3451310" y="3978110"/>
              <a:ext cx="326297" cy="362402"/>
            </a:xfrm>
            <a:custGeom>
              <a:avLst/>
              <a:gdLst>
                <a:gd name="T0" fmla="*/ 77 w 285"/>
                <a:gd name="T1" fmla="*/ 39 h 317"/>
                <a:gd name="T2" fmla="*/ 38 w 285"/>
                <a:gd name="T3" fmla="*/ 77 h 317"/>
                <a:gd name="T4" fmla="*/ 0 w 285"/>
                <a:gd name="T5" fmla="*/ 39 h 317"/>
                <a:gd name="T6" fmla="*/ 38 w 285"/>
                <a:gd name="T7" fmla="*/ 0 h 317"/>
                <a:gd name="T8" fmla="*/ 77 w 285"/>
                <a:gd name="T9" fmla="*/ 39 h 317"/>
                <a:gd name="T10" fmla="*/ 7 w 285"/>
                <a:gd name="T11" fmla="*/ 317 h 317"/>
                <a:gd name="T12" fmla="*/ 7 w 285"/>
                <a:gd name="T13" fmla="*/ 100 h 317"/>
                <a:gd name="T14" fmla="*/ 69 w 285"/>
                <a:gd name="T15" fmla="*/ 100 h 317"/>
                <a:gd name="T16" fmla="*/ 69 w 285"/>
                <a:gd name="T17" fmla="*/ 317 h 317"/>
                <a:gd name="T18" fmla="*/ 7 w 285"/>
                <a:gd name="T19" fmla="*/ 317 h 317"/>
                <a:gd name="T20" fmla="*/ 162 w 285"/>
                <a:gd name="T21" fmla="*/ 100 h 317"/>
                <a:gd name="T22" fmla="*/ 162 w 285"/>
                <a:gd name="T23" fmla="*/ 110 h 317"/>
                <a:gd name="T24" fmla="*/ 243 w 285"/>
                <a:gd name="T25" fmla="*/ 113 h 317"/>
                <a:gd name="T26" fmla="*/ 285 w 285"/>
                <a:gd name="T27" fmla="*/ 185 h 317"/>
                <a:gd name="T28" fmla="*/ 285 w 285"/>
                <a:gd name="T29" fmla="*/ 317 h 317"/>
                <a:gd name="T30" fmla="*/ 223 w 285"/>
                <a:gd name="T31" fmla="*/ 317 h 317"/>
                <a:gd name="T32" fmla="*/ 223 w 285"/>
                <a:gd name="T33" fmla="*/ 185 h 317"/>
                <a:gd name="T34" fmla="*/ 213 w 285"/>
                <a:gd name="T35" fmla="*/ 167 h 317"/>
                <a:gd name="T36" fmla="*/ 162 w 285"/>
                <a:gd name="T37" fmla="*/ 178 h 317"/>
                <a:gd name="T38" fmla="*/ 162 w 285"/>
                <a:gd name="T39" fmla="*/ 317 h 317"/>
                <a:gd name="T40" fmla="*/ 100 w 285"/>
                <a:gd name="T41" fmla="*/ 317 h 317"/>
                <a:gd name="T42" fmla="*/ 100 w 285"/>
                <a:gd name="T43" fmla="*/ 100 h 317"/>
                <a:gd name="T44" fmla="*/ 162 w 285"/>
                <a:gd name="T45" fmla="*/ 10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5" h="317">
                  <a:moveTo>
                    <a:pt x="77" y="39"/>
                  </a:moveTo>
                  <a:cubicBezTo>
                    <a:pt x="77" y="60"/>
                    <a:pt x="59" y="77"/>
                    <a:pt x="38" y="77"/>
                  </a:cubicBezTo>
                  <a:cubicBezTo>
                    <a:pt x="17" y="77"/>
                    <a:pt x="0" y="60"/>
                    <a:pt x="0" y="39"/>
                  </a:cubicBezTo>
                  <a:cubicBezTo>
                    <a:pt x="0" y="17"/>
                    <a:pt x="17" y="0"/>
                    <a:pt x="38" y="0"/>
                  </a:cubicBezTo>
                  <a:cubicBezTo>
                    <a:pt x="59" y="0"/>
                    <a:pt x="77" y="17"/>
                    <a:pt x="77" y="39"/>
                  </a:cubicBezTo>
                  <a:close/>
                  <a:moveTo>
                    <a:pt x="7" y="317"/>
                  </a:moveTo>
                  <a:cubicBezTo>
                    <a:pt x="7" y="100"/>
                    <a:pt x="7" y="100"/>
                    <a:pt x="7" y="100"/>
                  </a:cubicBezTo>
                  <a:cubicBezTo>
                    <a:pt x="69" y="100"/>
                    <a:pt x="69" y="100"/>
                    <a:pt x="69" y="100"/>
                  </a:cubicBezTo>
                  <a:cubicBezTo>
                    <a:pt x="69" y="317"/>
                    <a:pt x="69" y="317"/>
                    <a:pt x="69" y="317"/>
                  </a:cubicBezTo>
                  <a:lnTo>
                    <a:pt x="7" y="317"/>
                  </a:lnTo>
                  <a:close/>
                  <a:moveTo>
                    <a:pt x="162" y="100"/>
                  </a:moveTo>
                  <a:cubicBezTo>
                    <a:pt x="162" y="110"/>
                    <a:pt x="162" y="110"/>
                    <a:pt x="162" y="110"/>
                  </a:cubicBezTo>
                  <a:cubicBezTo>
                    <a:pt x="186" y="98"/>
                    <a:pt x="219" y="100"/>
                    <a:pt x="243" y="113"/>
                  </a:cubicBezTo>
                  <a:cubicBezTo>
                    <a:pt x="268" y="127"/>
                    <a:pt x="285" y="157"/>
                    <a:pt x="285" y="185"/>
                  </a:cubicBezTo>
                  <a:cubicBezTo>
                    <a:pt x="285" y="317"/>
                    <a:pt x="285" y="317"/>
                    <a:pt x="285" y="317"/>
                  </a:cubicBezTo>
                  <a:cubicBezTo>
                    <a:pt x="223" y="317"/>
                    <a:pt x="223" y="317"/>
                    <a:pt x="223" y="317"/>
                  </a:cubicBezTo>
                  <a:cubicBezTo>
                    <a:pt x="223" y="185"/>
                    <a:pt x="223" y="185"/>
                    <a:pt x="223" y="185"/>
                  </a:cubicBezTo>
                  <a:cubicBezTo>
                    <a:pt x="223" y="179"/>
                    <a:pt x="218" y="169"/>
                    <a:pt x="213" y="167"/>
                  </a:cubicBezTo>
                  <a:cubicBezTo>
                    <a:pt x="188" y="153"/>
                    <a:pt x="162" y="178"/>
                    <a:pt x="162" y="178"/>
                  </a:cubicBezTo>
                  <a:cubicBezTo>
                    <a:pt x="162" y="317"/>
                    <a:pt x="162" y="317"/>
                    <a:pt x="162" y="317"/>
                  </a:cubicBezTo>
                  <a:cubicBezTo>
                    <a:pt x="100" y="317"/>
                    <a:pt x="100" y="317"/>
                    <a:pt x="100" y="317"/>
                  </a:cubicBezTo>
                  <a:cubicBezTo>
                    <a:pt x="100" y="100"/>
                    <a:pt x="100" y="100"/>
                    <a:pt x="100" y="100"/>
                  </a:cubicBezTo>
                  <a:lnTo>
                    <a:pt x="162" y="100"/>
                  </a:lnTo>
                  <a:close/>
                </a:path>
              </a:pathLst>
            </a:custGeom>
            <a:solidFill>
              <a:srgbClr val="FFFFFF"/>
            </a:solidFill>
            <a:ln>
              <a:noFill/>
            </a:ln>
          </p:spPr>
          <p:txBody>
            <a:bodyPr vert="horz" wrap="square" lIns="182880" tIns="91440" rIns="182880" bIns="91440" numCol="1" anchor="t" anchorCtr="0" compatLnSpc="1">
              <a:prstTxWarp prst="textNoShape">
                <a:avLst/>
              </a:prstTxWarp>
            </a:bodyPr>
            <a:lstStyle/>
            <a:p>
              <a:endParaRPr lang="en-US" sz="3600"/>
            </a:p>
          </p:txBody>
        </p:sp>
        <p:sp>
          <p:nvSpPr>
            <p:cNvPr id="80" name="Freeform 50"/>
            <p:cNvSpPr>
              <a:spLocks noEditPoints="1"/>
            </p:cNvSpPr>
            <p:nvPr/>
          </p:nvSpPr>
          <p:spPr bwMode="auto">
            <a:xfrm>
              <a:off x="3409370" y="2276089"/>
              <a:ext cx="425245" cy="417887"/>
            </a:xfrm>
            <a:custGeom>
              <a:avLst/>
              <a:gdLst>
                <a:gd name="T0" fmla="*/ 143 w 338"/>
                <a:gd name="T1" fmla="*/ 15 h 333"/>
                <a:gd name="T2" fmla="*/ 168 w 338"/>
                <a:gd name="T3" fmla="*/ 13 h 333"/>
                <a:gd name="T4" fmla="*/ 323 w 338"/>
                <a:gd name="T5" fmla="*/ 167 h 333"/>
                <a:gd name="T6" fmla="*/ 323 w 338"/>
                <a:gd name="T7" fmla="*/ 188 h 333"/>
                <a:gd name="T8" fmla="*/ 338 w 338"/>
                <a:gd name="T9" fmla="*/ 241 h 333"/>
                <a:gd name="T10" fmla="*/ 246 w 338"/>
                <a:gd name="T11" fmla="*/ 333 h 333"/>
                <a:gd name="T12" fmla="*/ 197 w 338"/>
                <a:gd name="T13" fmla="*/ 319 h 333"/>
                <a:gd name="T14" fmla="*/ 168 w 338"/>
                <a:gd name="T15" fmla="*/ 323 h 333"/>
                <a:gd name="T16" fmla="*/ 13 w 338"/>
                <a:gd name="T17" fmla="*/ 167 h 333"/>
                <a:gd name="T18" fmla="*/ 15 w 338"/>
                <a:gd name="T19" fmla="*/ 143 h 333"/>
                <a:gd name="T20" fmla="*/ 0 w 338"/>
                <a:gd name="T21" fmla="*/ 93 h 333"/>
                <a:gd name="T22" fmla="*/ 92 w 338"/>
                <a:gd name="T23" fmla="*/ 0 h 333"/>
                <a:gd name="T24" fmla="*/ 143 w 338"/>
                <a:gd name="T25" fmla="*/ 15 h 333"/>
                <a:gd name="T26" fmla="*/ 95 w 338"/>
                <a:gd name="T27" fmla="*/ 205 h 333"/>
                <a:gd name="T28" fmla="*/ 88 w 338"/>
                <a:gd name="T29" fmla="*/ 253 h 333"/>
                <a:gd name="T30" fmla="*/ 182 w 338"/>
                <a:gd name="T31" fmla="*/ 281 h 333"/>
                <a:gd name="T32" fmla="*/ 259 w 338"/>
                <a:gd name="T33" fmla="*/ 195 h 333"/>
                <a:gd name="T34" fmla="*/ 149 w 338"/>
                <a:gd name="T35" fmla="*/ 138 h 333"/>
                <a:gd name="T36" fmla="*/ 165 w 338"/>
                <a:gd name="T37" fmla="*/ 89 h 333"/>
                <a:gd name="T38" fmla="*/ 234 w 338"/>
                <a:gd name="T39" fmla="*/ 125 h 333"/>
                <a:gd name="T40" fmla="*/ 239 w 338"/>
                <a:gd name="T41" fmla="*/ 77 h 333"/>
                <a:gd name="T42" fmla="*/ 147 w 338"/>
                <a:gd name="T43" fmla="*/ 52 h 333"/>
                <a:gd name="T44" fmla="*/ 78 w 338"/>
                <a:gd name="T45" fmla="*/ 119 h 333"/>
                <a:gd name="T46" fmla="*/ 163 w 338"/>
                <a:gd name="T47" fmla="*/ 187 h 333"/>
                <a:gd name="T48" fmla="*/ 206 w 338"/>
                <a:gd name="T49" fmla="*/ 230 h 333"/>
                <a:gd name="T50" fmla="*/ 135 w 338"/>
                <a:gd name="T51" fmla="*/ 233 h 333"/>
                <a:gd name="T52" fmla="*/ 95 w 338"/>
                <a:gd name="T53" fmla="*/ 205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8" h="333">
                  <a:moveTo>
                    <a:pt x="143" y="15"/>
                  </a:moveTo>
                  <a:cubicBezTo>
                    <a:pt x="151" y="13"/>
                    <a:pt x="160" y="13"/>
                    <a:pt x="168" y="13"/>
                  </a:cubicBezTo>
                  <a:cubicBezTo>
                    <a:pt x="254" y="13"/>
                    <a:pt x="323" y="83"/>
                    <a:pt x="323" y="167"/>
                  </a:cubicBezTo>
                  <a:cubicBezTo>
                    <a:pt x="323" y="174"/>
                    <a:pt x="323" y="182"/>
                    <a:pt x="323" y="188"/>
                  </a:cubicBezTo>
                  <a:cubicBezTo>
                    <a:pt x="333" y="203"/>
                    <a:pt x="338" y="222"/>
                    <a:pt x="338" y="241"/>
                  </a:cubicBezTo>
                  <a:cubicBezTo>
                    <a:pt x="338" y="293"/>
                    <a:pt x="297" y="333"/>
                    <a:pt x="246" y="333"/>
                  </a:cubicBezTo>
                  <a:cubicBezTo>
                    <a:pt x="227" y="333"/>
                    <a:pt x="211" y="328"/>
                    <a:pt x="197" y="319"/>
                  </a:cubicBezTo>
                  <a:cubicBezTo>
                    <a:pt x="187" y="322"/>
                    <a:pt x="178" y="323"/>
                    <a:pt x="168" y="323"/>
                  </a:cubicBezTo>
                  <a:cubicBezTo>
                    <a:pt x="82" y="323"/>
                    <a:pt x="13" y="253"/>
                    <a:pt x="13" y="167"/>
                  </a:cubicBezTo>
                  <a:cubicBezTo>
                    <a:pt x="13" y="159"/>
                    <a:pt x="13" y="151"/>
                    <a:pt x="15" y="143"/>
                  </a:cubicBezTo>
                  <a:cubicBezTo>
                    <a:pt x="5" y="129"/>
                    <a:pt x="0" y="111"/>
                    <a:pt x="0" y="93"/>
                  </a:cubicBezTo>
                  <a:cubicBezTo>
                    <a:pt x="0" y="41"/>
                    <a:pt x="41" y="0"/>
                    <a:pt x="92" y="0"/>
                  </a:cubicBezTo>
                  <a:cubicBezTo>
                    <a:pt x="111" y="0"/>
                    <a:pt x="129" y="5"/>
                    <a:pt x="143" y="15"/>
                  </a:cubicBezTo>
                  <a:close/>
                  <a:moveTo>
                    <a:pt x="95" y="205"/>
                  </a:moveTo>
                  <a:cubicBezTo>
                    <a:pt x="74" y="206"/>
                    <a:pt x="66" y="231"/>
                    <a:pt x="88" y="253"/>
                  </a:cubicBezTo>
                  <a:cubicBezTo>
                    <a:pt x="110" y="273"/>
                    <a:pt x="133" y="284"/>
                    <a:pt x="182" y="281"/>
                  </a:cubicBezTo>
                  <a:cubicBezTo>
                    <a:pt x="232" y="279"/>
                    <a:pt x="277" y="236"/>
                    <a:pt x="259" y="195"/>
                  </a:cubicBezTo>
                  <a:cubicBezTo>
                    <a:pt x="242" y="153"/>
                    <a:pt x="193" y="149"/>
                    <a:pt x="149" y="138"/>
                  </a:cubicBezTo>
                  <a:cubicBezTo>
                    <a:pt x="104" y="127"/>
                    <a:pt x="128" y="89"/>
                    <a:pt x="165" y="89"/>
                  </a:cubicBezTo>
                  <a:cubicBezTo>
                    <a:pt x="200" y="90"/>
                    <a:pt x="218" y="127"/>
                    <a:pt x="234" y="125"/>
                  </a:cubicBezTo>
                  <a:cubicBezTo>
                    <a:pt x="250" y="123"/>
                    <a:pt x="264" y="99"/>
                    <a:pt x="239" y="77"/>
                  </a:cubicBezTo>
                  <a:cubicBezTo>
                    <a:pt x="217" y="58"/>
                    <a:pt x="189" y="48"/>
                    <a:pt x="147" y="52"/>
                  </a:cubicBezTo>
                  <a:cubicBezTo>
                    <a:pt x="114" y="56"/>
                    <a:pt x="81" y="76"/>
                    <a:pt x="78" y="119"/>
                  </a:cubicBezTo>
                  <a:cubicBezTo>
                    <a:pt x="74" y="160"/>
                    <a:pt x="124" y="182"/>
                    <a:pt x="163" y="187"/>
                  </a:cubicBezTo>
                  <a:cubicBezTo>
                    <a:pt x="190" y="192"/>
                    <a:pt x="227" y="205"/>
                    <a:pt x="206" y="230"/>
                  </a:cubicBezTo>
                  <a:cubicBezTo>
                    <a:pt x="184" y="254"/>
                    <a:pt x="146" y="239"/>
                    <a:pt x="135" y="233"/>
                  </a:cubicBezTo>
                  <a:cubicBezTo>
                    <a:pt x="125" y="227"/>
                    <a:pt x="114" y="203"/>
                    <a:pt x="95" y="205"/>
                  </a:cubicBezTo>
                  <a:close/>
                </a:path>
              </a:pathLst>
            </a:custGeom>
            <a:solidFill>
              <a:srgbClr val="FFFFFF"/>
            </a:solidFill>
            <a:ln>
              <a:noFill/>
            </a:ln>
          </p:spPr>
          <p:txBody>
            <a:bodyPr vert="horz" wrap="square" lIns="182880" tIns="91440" rIns="182880" bIns="91440" numCol="1" anchor="t" anchorCtr="0" compatLnSpc="1">
              <a:prstTxWarp prst="textNoShape">
                <a:avLst/>
              </a:prstTxWarp>
            </a:bodyPr>
            <a:lstStyle/>
            <a:p>
              <a:endParaRPr lang="en-US" sz="3600"/>
            </a:p>
          </p:txBody>
        </p:sp>
        <p:sp>
          <p:nvSpPr>
            <p:cNvPr id="81" name="Freeform 51"/>
            <p:cNvSpPr>
              <a:spLocks/>
            </p:cNvSpPr>
            <p:nvPr/>
          </p:nvSpPr>
          <p:spPr bwMode="auto">
            <a:xfrm>
              <a:off x="4310272" y="3792757"/>
              <a:ext cx="205523" cy="381033"/>
            </a:xfrm>
            <a:custGeom>
              <a:avLst/>
              <a:gdLst>
                <a:gd name="T0" fmla="*/ 53 w 184"/>
                <a:gd name="T1" fmla="*/ 118 h 342"/>
                <a:gd name="T2" fmla="*/ 53 w 184"/>
                <a:gd name="T3" fmla="*/ 85 h 342"/>
                <a:gd name="T4" fmla="*/ 131 w 184"/>
                <a:gd name="T5" fmla="*/ 0 h 342"/>
                <a:gd name="T6" fmla="*/ 184 w 184"/>
                <a:gd name="T7" fmla="*/ 0 h 342"/>
                <a:gd name="T8" fmla="*/ 184 w 184"/>
                <a:gd name="T9" fmla="*/ 64 h 342"/>
                <a:gd name="T10" fmla="*/ 131 w 184"/>
                <a:gd name="T11" fmla="*/ 64 h 342"/>
                <a:gd name="T12" fmla="*/ 119 w 184"/>
                <a:gd name="T13" fmla="*/ 84 h 342"/>
                <a:gd name="T14" fmla="*/ 119 w 184"/>
                <a:gd name="T15" fmla="*/ 118 h 342"/>
                <a:gd name="T16" fmla="*/ 184 w 184"/>
                <a:gd name="T17" fmla="*/ 118 h 342"/>
                <a:gd name="T18" fmla="*/ 184 w 184"/>
                <a:gd name="T19" fmla="*/ 183 h 342"/>
                <a:gd name="T20" fmla="*/ 119 w 184"/>
                <a:gd name="T21" fmla="*/ 183 h 342"/>
                <a:gd name="T22" fmla="*/ 119 w 184"/>
                <a:gd name="T23" fmla="*/ 342 h 342"/>
                <a:gd name="T24" fmla="*/ 53 w 184"/>
                <a:gd name="T25" fmla="*/ 342 h 342"/>
                <a:gd name="T26" fmla="*/ 53 w 184"/>
                <a:gd name="T27" fmla="*/ 183 h 342"/>
                <a:gd name="T28" fmla="*/ 0 w 184"/>
                <a:gd name="T29" fmla="*/ 183 h 342"/>
                <a:gd name="T30" fmla="*/ 0 w 184"/>
                <a:gd name="T31" fmla="*/ 118 h 342"/>
                <a:gd name="T32" fmla="*/ 53 w 184"/>
                <a:gd name="T33" fmla="*/ 118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4" h="342">
                  <a:moveTo>
                    <a:pt x="53" y="118"/>
                  </a:moveTo>
                  <a:cubicBezTo>
                    <a:pt x="53" y="85"/>
                    <a:pt x="53" y="85"/>
                    <a:pt x="53" y="85"/>
                  </a:cubicBezTo>
                  <a:cubicBezTo>
                    <a:pt x="53" y="38"/>
                    <a:pt x="88" y="0"/>
                    <a:pt x="131" y="0"/>
                  </a:cubicBezTo>
                  <a:cubicBezTo>
                    <a:pt x="184" y="0"/>
                    <a:pt x="184" y="0"/>
                    <a:pt x="184" y="0"/>
                  </a:cubicBezTo>
                  <a:cubicBezTo>
                    <a:pt x="184" y="64"/>
                    <a:pt x="184" y="64"/>
                    <a:pt x="184" y="64"/>
                  </a:cubicBezTo>
                  <a:cubicBezTo>
                    <a:pt x="131" y="64"/>
                    <a:pt x="131" y="64"/>
                    <a:pt x="131" y="64"/>
                  </a:cubicBezTo>
                  <a:cubicBezTo>
                    <a:pt x="125" y="64"/>
                    <a:pt x="119" y="73"/>
                    <a:pt x="119" y="84"/>
                  </a:cubicBezTo>
                  <a:cubicBezTo>
                    <a:pt x="119" y="118"/>
                    <a:pt x="119" y="118"/>
                    <a:pt x="119" y="118"/>
                  </a:cubicBezTo>
                  <a:cubicBezTo>
                    <a:pt x="184" y="118"/>
                    <a:pt x="184" y="118"/>
                    <a:pt x="184" y="118"/>
                  </a:cubicBezTo>
                  <a:cubicBezTo>
                    <a:pt x="184" y="183"/>
                    <a:pt x="184" y="183"/>
                    <a:pt x="184" y="183"/>
                  </a:cubicBezTo>
                  <a:cubicBezTo>
                    <a:pt x="119" y="183"/>
                    <a:pt x="119" y="183"/>
                    <a:pt x="119" y="183"/>
                  </a:cubicBezTo>
                  <a:cubicBezTo>
                    <a:pt x="119" y="342"/>
                    <a:pt x="119" y="342"/>
                    <a:pt x="119" y="342"/>
                  </a:cubicBezTo>
                  <a:cubicBezTo>
                    <a:pt x="53" y="342"/>
                    <a:pt x="53" y="342"/>
                    <a:pt x="53" y="342"/>
                  </a:cubicBezTo>
                  <a:cubicBezTo>
                    <a:pt x="53" y="183"/>
                    <a:pt x="53" y="183"/>
                    <a:pt x="53" y="183"/>
                  </a:cubicBezTo>
                  <a:cubicBezTo>
                    <a:pt x="0" y="183"/>
                    <a:pt x="0" y="183"/>
                    <a:pt x="0" y="183"/>
                  </a:cubicBezTo>
                  <a:cubicBezTo>
                    <a:pt x="0" y="118"/>
                    <a:pt x="0" y="118"/>
                    <a:pt x="0" y="118"/>
                  </a:cubicBezTo>
                  <a:lnTo>
                    <a:pt x="53" y="118"/>
                  </a:lnTo>
                  <a:close/>
                </a:path>
              </a:pathLst>
            </a:custGeom>
            <a:solidFill>
              <a:srgbClr val="FFFFFF"/>
            </a:solidFill>
            <a:ln>
              <a:noFill/>
            </a:ln>
          </p:spPr>
          <p:txBody>
            <a:bodyPr vert="horz" wrap="square" lIns="182880" tIns="91440" rIns="182880" bIns="91440" numCol="1" anchor="t" anchorCtr="0" compatLnSpc="1">
              <a:prstTxWarp prst="textNoShape">
                <a:avLst/>
              </a:prstTxWarp>
            </a:bodyPr>
            <a:lstStyle/>
            <a:p>
              <a:endParaRPr lang="en-US" sz="3600"/>
            </a:p>
          </p:txBody>
        </p:sp>
        <p:sp>
          <p:nvSpPr>
            <p:cNvPr id="82" name="Freeform 52"/>
            <p:cNvSpPr>
              <a:spLocks noEditPoints="1"/>
            </p:cNvSpPr>
            <p:nvPr/>
          </p:nvSpPr>
          <p:spPr bwMode="auto">
            <a:xfrm>
              <a:off x="4043939" y="3022761"/>
              <a:ext cx="495429" cy="306556"/>
            </a:xfrm>
            <a:custGeom>
              <a:avLst/>
              <a:gdLst>
                <a:gd name="T0" fmla="*/ 119 w 398"/>
                <a:gd name="T1" fmla="*/ 0 h 247"/>
                <a:gd name="T2" fmla="*/ 184 w 398"/>
                <a:gd name="T3" fmla="*/ 27 h 247"/>
                <a:gd name="T4" fmla="*/ 195 w 398"/>
                <a:gd name="T5" fmla="*/ 64 h 247"/>
                <a:gd name="T6" fmla="*/ 183 w 398"/>
                <a:gd name="T7" fmla="*/ 100 h 247"/>
                <a:gd name="T8" fmla="*/ 165 w 398"/>
                <a:gd name="T9" fmla="*/ 114 h 247"/>
                <a:gd name="T10" fmla="*/ 193 w 398"/>
                <a:gd name="T11" fmla="*/ 136 h 247"/>
                <a:gd name="T12" fmla="*/ 203 w 398"/>
                <a:gd name="T13" fmla="*/ 173 h 247"/>
                <a:gd name="T14" fmla="*/ 192 w 398"/>
                <a:gd name="T15" fmla="*/ 212 h 247"/>
                <a:gd name="T16" fmla="*/ 174 w 398"/>
                <a:gd name="T17" fmla="*/ 231 h 247"/>
                <a:gd name="T18" fmla="*/ 146 w 398"/>
                <a:gd name="T19" fmla="*/ 244 h 247"/>
                <a:gd name="T20" fmla="*/ 111 w 398"/>
                <a:gd name="T21" fmla="*/ 247 h 247"/>
                <a:gd name="T22" fmla="*/ 0 w 398"/>
                <a:gd name="T23" fmla="*/ 247 h 247"/>
                <a:gd name="T24" fmla="*/ 0 w 398"/>
                <a:gd name="T25" fmla="*/ 0 h 247"/>
                <a:gd name="T26" fmla="*/ 119 w 398"/>
                <a:gd name="T27" fmla="*/ 0 h 247"/>
                <a:gd name="T28" fmla="*/ 146 w 398"/>
                <a:gd name="T29" fmla="*/ 70 h 247"/>
                <a:gd name="T30" fmla="*/ 132 w 398"/>
                <a:gd name="T31" fmla="*/ 47 h 247"/>
                <a:gd name="T32" fmla="*/ 103 w 398"/>
                <a:gd name="T33" fmla="*/ 43 h 247"/>
                <a:gd name="T34" fmla="*/ 57 w 398"/>
                <a:gd name="T35" fmla="*/ 43 h 247"/>
                <a:gd name="T36" fmla="*/ 57 w 398"/>
                <a:gd name="T37" fmla="*/ 97 h 247"/>
                <a:gd name="T38" fmla="*/ 109 w 398"/>
                <a:gd name="T39" fmla="*/ 97 h 247"/>
                <a:gd name="T40" fmla="*/ 136 w 398"/>
                <a:gd name="T41" fmla="*/ 91 h 247"/>
                <a:gd name="T42" fmla="*/ 146 w 398"/>
                <a:gd name="T43" fmla="*/ 70 h 247"/>
                <a:gd name="T44" fmla="*/ 135 w 398"/>
                <a:gd name="T45" fmla="*/ 143 h 247"/>
                <a:gd name="T46" fmla="*/ 110 w 398"/>
                <a:gd name="T47" fmla="*/ 139 h 247"/>
                <a:gd name="T48" fmla="*/ 57 w 398"/>
                <a:gd name="T49" fmla="*/ 139 h 247"/>
                <a:gd name="T50" fmla="*/ 57 w 398"/>
                <a:gd name="T51" fmla="*/ 204 h 247"/>
                <a:gd name="T52" fmla="*/ 109 w 398"/>
                <a:gd name="T53" fmla="*/ 204 h 247"/>
                <a:gd name="T54" fmla="*/ 135 w 398"/>
                <a:gd name="T55" fmla="*/ 200 h 247"/>
                <a:gd name="T56" fmla="*/ 151 w 398"/>
                <a:gd name="T57" fmla="*/ 169 h 247"/>
                <a:gd name="T58" fmla="*/ 135 w 398"/>
                <a:gd name="T59" fmla="*/ 143 h 247"/>
                <a:gd name="T60" fmla="*/ 310 w 398"/>
                <a:gd name="T61" fmla="*/ 58 h 247"/>
                <a:gd name="T62" fmla="*/ 351 w 398"/>
                <a:gd name="T63" fmla="*/ 66 h 247"/>
                <a:gd name="T64" fmla="*/ 381 w 398"/>
                <a:gd name="T65" fmla="*/ 92 h 247"/>
                <a:gd name="T66" fmla="*/ 395 w 398"/>
                <a:gd name="T67" fmla="*/ 129 h 247"/>
                <a:gd name="T68" fmla="*/ 398 w 398"/>
                <a:gd name="T69" fmla="*/ 164 h 247"/>
                <a:gd name="T70" fmla="*/ 268 w 398"/>
                <a:gd name="T71" fmla="*/ 164 h 247"/>
                <a:gd name="T72" fmla="*/ 287 w 398"/>
                <a:gd name="T73" fmla="*/ 201 h 247"/>
                <a:gd name="T74" fmla="*/ 312 w 398"/>
                <a:gd name="T75" fmla="*/ 208 h 247"/>
                <a:gd name="T76" fmla="*/ 338 w 398"/>
                <a:gd name="T77" fmla="*/ 200 h 247"/>
                <a:gd name="T78" fmla="*/ 347 w 398"/>
                <a:gd name="T79" fmla="*/ 188 h 247"/>
                <a:gd name="T80" fmla="*/ 394 w 398"/>
                <a:gd name="T81" fmla="*/ 188 h 247"/>
                <a:gd name="T82" fmla="*/ 378 w 398"/>
                <a:gd name="T83" fmla="*/ 220 h 247"/>
                <a:gd name="T84" fmla="*/ 311 w 398"/>
                <a:gd name="T85" fmla="*/ 245 h 247"/>
                <a:gd name="T86" fmla="*/ 248 w 398"/>
                <a:gd name="T87" fmla="*/ 224 h 247"/>
                <a:gd name="T88" fmla="*/ 222 w 398"/>
                <a:gd name="T89" fmla="*/ 153 h 247"/>
                <a:gd name="T90" fmla="*/ 247 w 398"/>
                <a:gd name="T91" fmla="*/ 82 h 247"/>
                <a:gd name="T92" fmla="*/ 310 w 398"/>
                <a:gd name="T93" fmla="*/ 58 h 247"/>
                <a:gd name="T94" fmla="*/ 358 w 398"/>
                <a:gd name="T95" fmla="*/ 10 h 247"/>
                <a:gd name="T96" fmla="*/ 358 w 398"/>
                <a:gd name="T97" fmla="*/ 36 h 247"/>
                <a:gd name="T98" fmla="*/ 259 w 398"/>
                <a:gd name="T99" fmla="*/ 36 h 247"/>
                <a:gd name="T100" fmla="*/ 259 w 398"/>
                <a:gd name="T101" fmla="*/ 10 h 247"/>
                <a:gd name="T102" fmla="*/ 358 w 398"/>
                <a:gd name="T103" fmla="*/ 10 h 247"/>
                <a:gd name="T104" fmla="*/ 310 w 398"/>
                <a:gd name="T105" fmla="*/ 96 h 247"/>
                <a:gd name="T106" fmla="*/ 282 w 398"/>
                <a:gd name="T107" fmla="*/ 106 h 247"/>
                <a:gd name="T108" fmla="*/ 269 w 398"/>
                <a:gd name="T109" fmla="*/ 134 h 247"/>
                <a:gd name="T110" fmla="*/ 349 w 398"/>
                <a:gd name="T111" fmla="*/ 134 h 247"/>
                <a:gd name="T112" fmla="*/ 337 w 398"/>
                <a:gd name="T113" fmla="*/ 105 h 247"/>
                <a:gd name="T114" fmla="*/ 310 w 398"/>
                <a:gd name="T115" fmla="*/ 9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8" h="247">
                  <a:moveTo>
                    <a:pt x="119" y="0"/>
                  </a:moveTo>
                  <a:cubicBezTo>
                    <a:pt x="150" y="0"/>
                    <a:pt x="171" y="9"/>
                    <a:pt x="184" y="27"/>
                  </a:cubicBezTo>
                  <a:cubicBezTo>
                    <a:pt x="191" y="37"/>
                    <a:pt x="195" y="50"/>
                    <a:pt x="195" y="64"/>
                  </a:cubicBezTo>
                  <a:cubicBezTo>
                    <a:pt x="195" y="79"/>
                    <a:pt x="191" y="91"/>
                    <a:pt x="183" y="100"/>
                  </a:cubicBezTo>
                  <a:cubicBezTo>
                    <a:pt x="179" y="106"/>
                    <a:pt x="173" y="110"/>
                    <a:pt x="165" y="114"/>
                  </a:cubicBezTo>
                  <a:cubicBezTo>
                    <a:pt x="177" y="119"/>
                    <a:pt x="187" y="126"/>
                    <a:pt x="193" y="136"/>
                  </a:cubicBezTo>
                  <a:cubicBezTo>
                    <a:pt x="199" y="146"/>
                    <a:pt x="203" y="159"/>
                    <a:pt x="203" y="173"/>
                  </a:cubicBezTo>
                  <a:cubicBezTo>
                    <a:pt x="203" y="187"/>
                    <a:pt x="199" y="200"/>
                    <a:pt x="192" y="212"/>
                  </a:cubicBezTo>
                  <a:cubicBezTo>
                    <a:pt x="187" y="220"/>
                    <a:pt x="181" y="226"/>
                    <a:pt x="174" y="231"/>
                  </a:cubicBezTo>
                  <a:cubicBezTo>
                    <a:pt x="166" y="237"/>
                    <a:pt x="156" y="241"/>
                    <a:pt x="146" y="244"/>
                  </a:cubicBezTo>
                  <a:cubicBezTo>
                    <a:pt x="136" y="246"/>
                    <a:pt x="124" y="247"/>
                    <a:pt x="111" y="247"/>
                  </a:cubicBezTo>
                  <a:cubicBezTo>
                    <a:pt x="0" y="247"/>
                    <a:pt x="0" y="247"/>
                    <a:pt x="0" y="247"/>
                  </a:cubicBezTo>
                  <a:cubicBezTo>
                    <a:pt x="0" y="0"/>
                    <a:pt x="0" y="0"/>
                    <a:pt x="0" y="0"/>
                  </a:cubicBezTo>
                  <a:lnTo>
                    <a:pt x="119" y="0"/>
                  </a:lnTo>
                  <a:close/>
                  <a:moveTo>
                    <a:pt x="146" y="70"/>
                  </a:moveTo>
                  <a:cubicBezTo>
                    <a:pt x="146" y="58"/>
                    <a:pt x="141" y="51"/>
                    <a:pt x="132" y="47"/>
                  </a:cubicBezTo>
                  <a:cubicBezTo>
                    <a:pt x="124" y="45"/>
                    <a:pt x="115" y="43"/>
                    <a:pt x="103" y="43"/>
                  </a:cubicBezTo>
                  <a:cubicBezTo>
                    <a:pt x="57" y="43"/>
                    <a:pt x="57" y="43"/>
                    <a:pt x="57" y="43"/>
                  </a:cubicBezTo>
                  <a:cubicBezTo>
                    <a:pt x="57" y="97"/>
                    <a:pt x="57" y="97"/>
                    <a:pt x="57" y="97"/>
                  </a:cubicBezTo>
                  <a:cubicBezTo>
                    <a:pt x="109" y="97"/>
                    <a:pt x="109" y="97"/>
                    <a:pt x="109" y="97"/>
                  </a:cubicBezTo>
                  <a:cubicBezTo>
                    <a:pt x="121" y="97"/>
                    <a:pt x="128" y="95"/>
                    <a:pt x="136" y="91"/>
                  </a:cubicBezTo>
                  <a:cubicBezTo>
                    <a:pt x="142" y="87"/>
                    <a:pt x="146" y="80"/>
                    <a:pt x="146" y="70"/>
                  </a:cubicBezTo>
                  <a:close/>
                  <a:moveTo>
                    <a:pt x="135" y="143"/>
                  </a:moveTo>
                  <a:cubicBezTo>
                    <a:pt x="129" y="139"/>
                    <a:pt x="121" y="139"/>
                    <a:pt x="110" y="139"/>
                  </a:cubicBezTo>
                  <a:cubicBezTo>
                    <a:pt x="57" y="139"/>
                    <a:pt x="57" y="139"/>
                    <a:pt x="57" y="139"/>
                  </a:cubicBezTo>
                  <a:cubicBezTo>
                    <a:pt x="57" y="204"/>
                    <a:pt x="57" y="204"/>
                    <a:pt x="57" y="204"/>
                  </a:cubicBezTo>
                  <a:cubicBezTo>
                    <a:pt x="109" y="204"/>
                    <a:pt x="109" y="204"/>
                    <a:pt x="109" y="204"/>
                  </a:cubicBezTo>
                  <a:cubicBezTo>
                    <a:pt x="121" y="204"/>
                    <a:pt x="128" y="203"/>
                    <a:pt x="135" y="200"/>
                  </a:cubicBezTo>
                  <a:cubicBezTo>
                    <a:pt x="146" y="195"/>
                    <a:pt x="151" y="184"/>
                    <a:pt x="151" y="169"/>
                  </a:cubicBezTo>
                  <a:cubicBezTo>
                    <a:pt x="151" y="157"/>
                    <a:pt x="146" y="148"/>
                    <a:pt x="135" y="143"/>
                  </a:cubicBezTo>
                  <a:close/>
                  <a:moveTo>
                    <a:pt x="310" y="58"/>
                  </a:moveTo>
                  <a:cubicBezTo>
                    <a:pt x="325" y="58"/>
                    <a:pt x="339" y="61"/>
                    <a:pt x="351" y="66"/>
                  </a:cubicBezTo>
                  <a:cubicBezTo>
                    <a:pt x="363" y="72"/>
                    <a:pt x="373" y="80"/>
                    <a:pt x="381" y="92"/>
                  </a:cubicBezTo>
                  <a:cubicBezTo>
                    <a:pt x="388" y="103"/>
                    <a:pt x="393" y="115"/>
                    <a:pt x="395" y="129"/>
                  </a:cubicBezTo>
                  <a:cubicBezTo>
                    <a:pt x="397" y="138"/>
                    <a:pt x="398" y="149"/>
                    <a:pt x="398" y="164"/>
                  </a:cubicBezTo>
                  <a:cubicBezTo>
                    <a:pt x="268" y="164"/>
                    <a:pt x="268" y="164"/>
                    <a:pt x="268" y="164"/>
                  </a:cubicBezTo>
                  <a:cubicBezTo>
                    <a:pt x="268" y="182"/>
                    <a:pt x="276" y="194"/>
                    <a:pt x="287" y="201"/>
                  </a:cubicBezTo>
                  <a:cubicBezTo>
                    <a:pt x="294" y="206"/>
                    <a:pt x="303" y="208"/>
                    <a:pt x="312" y="208"/>
                  </a:cubicBezTo>
                  <a:cubicBezTo>
                    <a:pt x="323" y="208"/>
                    <a:pt x="331" y="205"/>
                    <a:pt x="338" y="200"/>
                  </a:cubicBezTo>
                  <a:cubicBezTo>
                    <a:pt x="342" y="197"/>
                    <a:pt x="345" y="193"/>
                    <a:pt x="347" y="188"/>
                  </a:cubicBezTo>
                  <a:cubicBezTo>
                    <a:pt x="394" y="188"/>
                    <a:pt x="394" y="188"/>
                    <a:pt x="394" y="188"/>
                  </a:cubicBezTo>
                  <a:cubicBezTo>
                    <a:pt x="393" y="198"/>
                    <a:pt x="388" y="209"/>
                    <a:pt x="378" y="220"/>
                  </a:cubicBezTo>
                  <a:cubicBezTo>
                    <a:pt x="362" y="237"/>
                    <a:pt x="339" y="245"/>
                    <a:pt x="311" y="245"/>
                  </a:cubicBezTo>
                  <a:cubicBezTo>
                    <a:pt x="287" y="245"/>
                    <a:pt x="267" y="238"/>
                    <a:pt x="248" y="224"/>
                  </a:cubicBezTo>
                  <a:cubicBezTo>
                    <a:pt x="230" y="209"/>
                    <a:pt x="222" y="186"/>
                    <a:pt x="222" y="153"/>
                  </a:cubicBezTo>
                  <a:cubicBezTo>
                    <a:pt x="222" y="122"/>
                    <a:pt x="230" y="99"/>
                    <a:pt x="247" y="82"/>
                  </a:cubicBezTo>
                  <a:cubicBezTo>
                    <a:pt x="262" y="66"/>
                    <a:pt x="283" y="58"/>
                    <a:pt x="310" y="58"/>
                  </a:cubicBezTo>
                  <a:close/>
                  <a:moveTo>
                    <a:pt x="358" y="10"/>
                  </a:moveTo>
                  <a:cubicBezTo>
                    <a:pt x="358" y="36"/>
                    <a:pt x="358" y="36"/>
                    <a:pt x="358" y="36"/>
                  </a:cubicBezTo>
                  <a:cubicBezTo>
                    <a:pt x="259" y="36"/>
                    <a:pt x="259" y="36"/>
                    <a:pt x="259" y="36"/>
                  </a:cubicBezTo>
                  <a:cubicBezTo>
                    <a:pt x="259" y="10"/>
                    <a:pt x="259" y="10"/>
                    <a:pt x="259" y="10"/>
                  </a:cubicBezTo>
                  <a:lnTo>
                    <a:pt x="358" y="10"/>
                  </a:lnTo>
                  <a:close/>
                  <a:moveTo>
                    <a:pt x="310" y="96"/>
                  </a:moveTo>
                  <a:cubicBezTo>
                    <a:pt x="297" y="96"/>
                    <a:pt x="289" y="99"/>
                    <a:pt x="282" y="106"/>
                  </a:cubicBezTo>
                  <a:cubicBezTo>
                    <a:pt x="276" y="113"/>
                    <a:pt x="272" y="122"/>
                    <a:pt x="269" y="134"/>
                  </a:cubicBezTo>
                  <a:cubicBezTo>
                    <a:pt x="349" y="134"/>
                    <a:pt x="349" y="134"/>
                    <a:pt x="349" y="134"/>
                  </a:cubicBezTo>
                  <a:cubicBezTo>
                    <a:pt x="348" y="121"/>
                    <a:pt x="344" y="112"/>
                    <a:pt x="337" y="105"/>
                  </a:cubicBezTo>
                  <a:cubicBezTo>
                    <a:pt x="329" y="99"/>
                    <a:pt x="320" y="96"/>
                    <a:pt x="310" y="96"/>
                  </a:cubicBezTo>
                  <a:close/>
                </a:path>
              </a:pathLst>
            </a:custGeom>
            <a:solidFill>
              <a:srgbClr val="FFFFFF"/>
            </a:solidFill>
            <a:ln>
              <a:noFill/>
            </a:ln>
          </p:spPr>
          <p:txBody>
            <a:bodyPr vert="horz" wrap="square" lIns="182880" tIns="91440" rIns="182880" bIns="91440" numCol="1" anchor="t" anchorCtr="0" compatLnSpc="1">
              <a:prstTxWarp prst="textNoShape">
                <a:avLst/>
              </a:prstTxWarp>
            </a:bodyPr>
            <a:lstStyle/>
            <a:p>
              <a:endParaRPr lang="en-US" sz="3600"/>
            </a:p>
          </p:txBody>
        </p:sp>
        <p:sp>
          <p:nvSpPr>
            <p:cNvPr id="83" name="Freeform 56"/>
            <p:cNvSpPr>
              <a:spLocks/>
            </p:cNvSpPr>
            <p:nvPr/>
          </p:nvSpPr>
          <p:spPr bwMode="auto">
            <a:xfrm>
              <a:off x="1811115" y="3280240"/>
              <a:ext cx="313571" cy="388670"/>
            </a:xfrm>
            <a:custGeom>
              <a:avLst/>
              <a:gdLst>
                <a:gd name="T0" fmla="*/ 61 w 136"/>
                <a:gd name="T1" fmla="*/ 124 h 170"/>
                <a:gd name="T2" fmla="*/ 56 w 136"/>
                <a:gd name="T3" fmla="*/ 120 h 170"/>
                <a:gd name="T4" fmla="*/ 39 w 136"/>
                <a:gd name="T5" fmla="*/ 170 h 170"/>
                <a:gd name="T6" fmla="*/ 28 w 136"/>
                <a:gd name="T7" fmla="*/ 170 h 170"/>
                <a:gd name="T8" fmla="*/ 28 w 136"/>
                <a:gd name="T9" fmla="*/ 170 h 170"/>
                <a:gd name="T10" fmla="*/ 29 w 136"/>
                <a:gd name="T11" fmla="*/ 143 h 170"/>
                <a:gd name="T12" fmla="*/ 42 w 136"/>
                <a:gd name="T13" fmla="*/ 86 h 170"/>
                <a:gd name="T14" fmla="*/ 39 w 136"/>
                <a:gd name="T15" fmla="*/ 63 h 170"/>
                <a:gd name="T16" fmla="*/ 70 w 136"/>
                <a:gd name="T17" fmla="*/ 51 h 170"/>
                <a:gd name="T18" fmla="*/ 67 w 136"/>
                <a:gd name="T19" fmla="*/ 109 h 170"/>
                <a:gd name="T20" fmla="*/ 84 w 136"/>
                <a:gd name="T21" fmla="*/ 113 h 170"/>
                <a:gd name="T22" fmla="*/ 93 w 136"/>
                <a:gd name="T23" fmla="*/ 27 h 170"/>
                <a:gd name="T24" fmla="*/ 19 w 136"/>
                <a:gd name="T25" fmla="*/ 73 h 170"/>
                <a:gd name="T26" fmla="*/ 23 w 136"/>
                <a:gd name="T27" fmla="*/ 105 h 170"/>
                <a:gd name="T28" fmla="*/ 0 w 136"/>
                <a:gd name="T29" fmla="*/ 67 h 170"/>
                <a:gd name="T30" fmla="*/ 81 w 136"/>
                <a:gd name="T31" fmla="*/ 5 h 170"/>
                <a:gd name="T32" fmla="*/ 134 w 136"/>
                <a:gd name="T33" fmla="*/ 55 h 170"/>
                <a:gd name="T34" fmla="*/ 113 w 136"/>
                <a:gd name="T35" fmla="*/ 119 h 170"/>
                <a:gd name="T36" fmla="*/ 61 w 136"/>
                <a:gd name="T37" fmla="*/ 12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70">
                  <a:moveTo>
                    <a:pt x="61" y="124"/>
                  </a:moveTo>
                  <a:cubicBezTo>
                    <a:pt x="60" y="123"/>
                    <a:pt x="59" y="118"/>
                    <a:pt x="56" y="120"/>
                  </a:cubicBezTo>
                  <a:cubicBezTo>
                    <a:pt x="52" y="137"/>
                    <a:pt x="47" y="157"/>
                    <a:pt x="39" y="170"/>
                  </a:cubicBezTo>
                  <a:cubicBezTo>
                    <a:pt x="28" y="170"/>
                    <a:pt x="28" y="170"/>
                    <a:pt x="28" y="170"/>
                  </a:cubicBezTo>
                  <a:cubicBezTo>
                    <a:pt x="28" y="170"/>
                    <a:pt x="28" y="170"/>
                    <a:pt x="28" y="170"/>
                  </a:cubicBezTo>
                  <a:cubicBezTo>
                    <a:pt x="26" y="163"/>
                    <a:pt x="27" y="150"/>
                    <a:pt x="29" y="143"/>
                  </a:cubicBezTo>
                  <a:cubicBezTo>
                    <a:pt x="31" y="126"/>
                    <a:pt x="42" y="103"/>
                    <a:pt x="42" y="86"/>
                  </a:cubicBezTo>
                  <a:cubicBezTo>
                    <a:pt x="42" y="79"/>
                    <a:pt x="38" y="71"/>
                    <a:pt x="39" y="63"/>
                  </a:cubicBezTo>
                  <a:cubicBezTo>
                    <a:pt x="41" y="47"/>
                    <a:pt x="63" y="34"/>
                    <a:pt x="70" y="51"/>
                  </a:cubicBezTo>
                  <a:cubicBezTo>
                    <a:pt x="79" y="71"/>
                    <a:pt x="52" y="95"/>
                    <a:pt x="67" y="109"/>
                  </a:cubicBezTo>
                  <a:cubicBezTo>
                    <a:pt x="70" y="112"/>
                    <a:pt x="77" y="114"/>
                    <a:pt x="84" y="113"/>
                  </a:cubicBezTo>
                  <a:cubicBezTo>
                    <a:pt x="114" y="106"/>
                    <a:pt x="119" y="42"/>
                    <a:pt x="93" y="27"/>
                  </a:cubicBezTo>
                  <a:cubicBezTo>
                    <a:pt x="57" y="5"/>
                    <a:pt x="16" y="39"/>
                    <a:pt x="19" y="73"/>
                  </a:cubicBezTo>
                  <a:cubicBezTo>
                    <a:pt x="21" y="86"/>
                    <a:pt x="35" y="94"/>
                    <a:pt x="23" y="105"/>
                  </a:cubicBezTo>
                  <a:cubicBezTo>
                    <a:pt x="7" y="99"/>
                    <a:pt x="0" y="86"/>
                    <a:pt x="0" y="67"/>
                  </a:cubicBezTo>
                  <a:cubicBezTo>
                    <a:pt x="1" y="26"/>
                    <a:pt x="39" y="0"/>
                    <a:pt x="81" y="5"/>
                  </a:cubicBezTo>
                  <a:cubicBezTo>
                    <a:pt x="108" y="8"/>
                    <a:pt x="131" y="30"/>
                    <a:pt x="134" y="55"/>
                  </a:cubicBezTo>
                  <a:cubicBezTo>
                    <a:pt x="136" y="77"/>
                    <a:pt x="129" y="105"/>
                    <a:pt x="113" y="119"/>
                  </a:cubicBezTo>
                  <a:cubicBezTo>
                    <a:pt x="101" y="129"/>
                    <a:pt x="75" y="135"/>
                    <a:pt x="61" y="124"/>
                  </a:cubicBezTo>
                  <a:close/>
                </a:path>
              </a:pathLst>
            </a:custGeom>
            <a:solidFill>
              <a:srgbClr val="FFFFFF"/>
            </a:solidFill>
            <a:ln>
              <a:noFill/>
            </a:ln>
          </p:spPr>
          <p:txBody>
            <a:bodyPr vert="horz" wrap="square" lIns="182880" tIns="91440" rIns="182880" bIns="91440" numCol="1" anchor="t" anchorCtr="0" compatLnSpc="1">
              <a:prstTxWarp prst="textNoShape">
                <a:avLst/>
              </a:prstTxWarp>
            </a:bodyPr>
            <a:lstStyle/>
            <a:p>
              <a:endParaRPr lang="en-US" sz="3600"/>
            </a:p>
          </p:txBody>
        </p:sp>
      </p:grpSp>
      <p:sp>
        <p:nvSpPr>
          <p:cNvPr id="91" name="TextBox 90"/>
          <p:cNvSpPr txBox="1"/>
          <p:nvPr/>
        </p:nvSpPr>
        <p:spPr>
          <a:xfrm>
            <a:off x="15283933" y="3654759"/>
            <a:ext cx="909223" cy="1985159"/>
          </a:xfrm>
          <a:prstGeom prst="rect">
            <a:avLst/>
          </a:prstGeom>
          <a:noFill/>
        </p:spPr>
        <p:txBody>
          <a:bodyPr wrap="none" rtlCol="0">
            <a:spAutoFit/>
          </a:bodyPr>
          <a:lstStyle/>
          <a:p>
            <a:pPr algn="r"/>
            <a:r>
              <a:rPr lang="en-US" sz="12300" dirty="0">
                <a:solidFill>
                  <a:srgbClr val="272E3A"/>
                </a:solidFill>
                <a:latin typeface="Socialico" pitchFamily="50" charset="0"/>
              </a:rPr>
              <a:t>F</a:t>
            </a:r>
          </a:p>
        </p:txBody>
      </p:sp>
      <p:sp>
        <p:nvSpPr>
          <p:cNvPr id="93" name="TextBox 92"/>
          <p:cNvSpPr txBox="1"/>
          <p:nvPr/>
        </p:nvSpPr>
        <p:spPr>
          <a:xfrm>
            <a:off x="11915580" y="6039906"/>
            <a:ext cx="4705464" cy="679801"/>
          </a:xfrm>
          <a:prstGeom prst="rect">
            <a:avLst/>
          </a:prstGeom>
          <a:noFill/>
        </p:spPr>
        <p:txBody>
          <a:bodyPr wrap="square" rtlCol="0">
            <a:spAutoFit/>
          </a:bodyPr>
          <a:lstStyle/>
          <a:p>
            <a:pPr>
              <a:lnSpc>
                <a:spcPct val="110000"/>
              </a:lnSpc>
            </a:pPr>
            <a:r>
              <a:rPr lang="en-US" dirty="0">
                <a:solidFill>
                  <a:srgbClr val="272E3A"/>
                </a:solidFill>
              </a:rPr>
              <a:t>Sed perspiciatis unde omnis iste natus error voluptatem rem.</a:t>
            </a:r>
          </a:p>
        </p:txBody>
      </p:sp>
      <p:sp>
        <p:nvSpPr>
          <p:cNvPr id="94" name="TextBox 93"/>
          <p:cNvSpPr txBox="1"/>
          <p:nvPr/>
        </p:nvSpPr>
        <p:spPr>
          <a:xfrm>
            <a:off x="15344847" y="7968541"/>
            <a:ext cx="848309" cy="1985159"/>
          </a:xfrm>
          <a:prstGeom prst="rect">
            <a:avLst/>
          </a:prstGeom>
          <a:noFill/>
        </p:spPr>
        <p:txBody>
          <a:bodyPr wrap="none" rtlCol="0">
            <a:spAutoFit/>
          </a:bodyPr>
          <a:lstStyle/>
          <a:p>
            <a:pPr algn="r"/>
            <a:r>
              <a:rPr lang="en-US" sz="12300" dirty="0">
                <a:solidFill>
                  <a:srgbClr val="272E3A"/>
                </a:solidFill>
                <a:latin typeface="Socialico" pitchFamily="50" charset="0"/>
              </a:rPr>
              <a:t>L</a:t>
            </a:r>
          </a:p>
        </p:txBody>
      </p:sp>
      <p:sp>
        <p:nvSpPr>
          <p:cNvPr id="96" name="TextBox 95"/>
          <p:cNvSpPr txBox="1"/>
          <p:nvPr/>
        </p:nvSpPr>
        <p:spPr>
          <a:xfrm>
            <a:off x="11915580" y="10353688"/>
            <a:ext cx="4705464" cy="679801"/>
          </a:xfrm>
          <a:prstGeom prst="rect">
            <a:avLst/>
          </a:prstGeom>
          <a:noFill/>
        </p:spPr>
        <p:txBody>
          <a:bodyPr wrap="square" rtlCol="0">
            <a:spAutoFit/>
          </a:bodyPr>
          <a:lstStyle/>
          <a:p>
            <a:pPr>
              <a:lnSpc>
                <a:spcPct val="110000"/>
              </a:lnSpc>
            </a:pPr>
            <a:r>
              <a:rPr lang="en-US" dirty="0">
                <a:solidFill>
                  <a:srgbClr val="272E3A"/>
                </a:solidFill>
              </a:rPr>
              <a:t>Sed perspiciatis unde omnis iste natus error voluptatem rem.</a:t>
            </a:r>
          </a:p>
        </p:txBody>
      </p:sp>
      <p:sp>
        <p:nvSpPr>
          <p:cNvPr id="97" name="TextBox 96"/>
          <p:cNvSpPr txBox="1"/>
          <p:nvPr/>
        </p:nvSpPr>
        <p:spPr>
          <a:xfrm>
            <a:off x="21262853" y="3654759"/>
            <a:ext cx="606256" cy="1985159"/>
          </a:xfrm>
          <a:prstGeom prst="rect">
            <a:avLst/>
          </a:prstGeom>
          <a:noFill/>
        </p:spPr>
        <p:txBody>
          <a:bodyPr wrap="none" rtlCol="0">
            <a:spAutoFit/>
          </a:bodyPr>
          <a:lstStyle/>
          <a:p>
            <a:pPr algn="r"/>
            <a:r>
              <a:rPr lang="en-US" sz="12300" dirty="0">
                <a:solidFill>
                  <a:srgbClr val="272E3A"/>
                </a:solidFill>
                <a:latin typeface="Socialico" pitchFamily="50" charset="0"/>
              </a:rPr>
              <a:t>:</a:t>
            </a:r>
          </a:p>
        </p:txBody>
      </p:sp>
      <p:sp>
        <p:nvSpPr>
          <p:cNvPr id="99" name="TextBox 98"/>
          <p:cNvSpPr txBox="1"/>
          <p:nvPr/>
        </p:nvSpPr>
        <p:spPr>
          <a:xfrm>
            <a:off x="17591534" y="6039906"/>
            <a:ext cx="4705464" cy="679801"/>
          </a:xfrm>
          <a:prstGeom prst="rect">
            <a:avLst/>
          </a:prstGeom>
          <a:noFill/>
        </p:spPr>
        <p:txBody>
          <a:bodyPr wrap="square" rtlCol="0">
            <a:spAutoFit/>
          </a:bodyPr>
          <a:lstStyle/>
          <a:p>
            <a:pPr>
              <a:lnSpc>
                <a:spcPct val="110000"/>
              </a:lnSpc>
            </a:pPr>
            <a:r>
              <a:rPr lang="en-US" dirty="0">
                <a:solidFill>
                  <a:srgbClr val="272E3A"/>
                </a:solidFill>
              </a:rPr>
              <a:t>Sed perspiciatis unde omnis iste natus error voluptatem rem.</a:t>
            </a:r>
          </a:p>
        </p:txBody>
      </p:sp>
      <p:sp>
        <p:nvSpPr>
          <p:cNvPr id="100" name="TextBox 99"/>
          <p:cNvSpPr txBox="1"/>
          <p:nvPr/>
        </p:nvSpPr>
        <p:spPr>
          <a:xfrm>
            <a:off x="20789967" y="7968541"/>
            <a:ext cx="1079142" cy="1985159"/>
          </a:xfrm>
          <a:prstGeom prst="rect">
            <a:avLst/>
          </a:prstGeom>
          <a:noFill/>
        </p:spPr>
        <p:txBody>
          <a:bodyPr wrap="none" rtlCol="0">
            <a:spAutoFit/>
          </a:bodyPr>
          <a:lstStyle/>
          <a:p>
            <a:pPr algn="r"/>
            <a:r>
              <a:rPr lang="en-US" sz="12300" dirty="0">
                <a:solidFill>
                  <a:srgbClr val="272E3A"/>
                </a:solidFill>
                <a:latin typeface="Socialico" pitchFamily="50" charset="0"/>
              </a:rPr>
              <a:t>V</a:t>
            </a:r>
          </a:p>
        </p:txBody>
      </p:sp>
      <p:sp>
        <p:nvSpPr>
          <p:cNvPr id="102" name="TextBox 101"/>
          <p:cNvSpPr txBox="1"/>
          <p:nvPr/>
        </p:nvSpPr>
        <p:spPr>
          <a:xfrm>
            <a:off x="17591534" y="10353688"/>
            <a:ext cx="4705464" cy="679801"/>
          </a:xfrm>
          <a:prstGeom prst="rect">
            <a:avLst/>
          </a:prstGeom>
          <a:noFill/>
        </p:spPr>
        <p:txBody>
          <a:bodyPr wrap="square" rtlCol="0">
            <a:spAutoFit/>
          </a:bodyPr>
          <a:lstStyle/>
          <a:p>
            <a:pPr>
              <a:lnSpc>
                <a:spcPct val="110000"/>
              </a:lnSpc>
            </a:pPr>
            <a:r>
              <a:rPr lang="en-US" dirty="0">
                <a:solidFill>
                  <a:srgbClr val="272E3A"/>
                </a:solidFill>
              </a:rPr>
              <a:t>Sed perspiciatis unde omnis iste natus error voluptatem rem.</a:t>
            </a:r>
          </a:p>
        </p:txBody>
      </p:sp>
      <p:sp>
        <p:nvSpPr>
          <p:cNvPr id="103" name="TextBox 102"/>
          <p:cNvSpPr txBox="1"/>
          <p:nvPr/>
        </p:nvSpPr>
        <p:spPr>
          <a:xfrm>
            <a:off x="11915580" y="5317011"/>
            <a:ext cx="2651688" cy="461665"/>
          </a:xfrm>
          <a:prstGeom prst="rect">
            <a:avLst/>
          </a:prstGeom>
          <a:noFill/>
        </p:spPr>
        <p:txBody>
          <a:bodyPr wrap="none" rtlCol="0">
            <a:spAutoFit/>
          </a:bodyPr>
          <a:lstStyle/>
          <a:p>
            <a:r>
              <a:rPr lang="en-US" sz="2400" dirty="0">
                <a:solidFill>
                  <a:srgbClr val="272E3A"/>
                </a:solidFill>
                <a:latin typeface="+mj-lt"/>
              </a:rPr>
              <a:t>Facebook Users</a:t>
            </a:r>
          </a:p>
        </p:txBody>
      </p:sp>
      <p:sp>
        <p:nvSpPr>
          <p:cNvPr id="104" name="TextBox 103"/>
          <p:cNvSpPr txBox="1"/>
          <p:nvPr/>
        </p:nvSpPr>
        <p:spPr>
          <a:xfrm>
            <a:off x="11915581" y="4588178"/>
            <a:ext cx="1933543" cy="830997"/>
          </a:xfrm>
          <a:prstGeom prst="rect">
            <a:avLst/>
          </a:prstGeom>
          <a:noFill/>
        </p:spPr>
        <p:txBody>
          <a:bodyPr wrap="none" rtlCol="0" anchor="b">
            <a:spAutoFit/>
          </a:bodyPr>
          <a:lstStyle/>
          <a:p>
            <a:r>
              <a:rPr lang="en-US" sz="4800" dirty="0">
                <a:solidFill>
                  <a:srgbClr val="272E3A"/>
                </a:solidFill>
                <a:latin typeface="+mj-lt"/>
              </a:rPr>
              <a:t>12.3m</a:t>
            </a:r>
          </a:p>
        </p:txBody>
      </p:sp>
      <p:sp>
        <p:nvSpPr>
          <p:cNvPr id="106" name="TextBox 105"/>
          <p:cNvSpPr txBox="1"/>
          <p:nvPr/>
        </p:nvSpPr>
        <p:spPr>
          <a:xfrm>
            <a:off x="17591535" y="5317011"/>
            <a:ext cx="2537874" cy="461665"/>
          </a:xfrm>
          <a:prstGeom prst="rect">
            <a:avLst/>
          </a:prstGeom>
          <a:noFill/>
        </p:spPr>
        <p:txBody>
          <a:bodyPr wrap="none" rtlCol="0">
            <a:spAutoFit/>
          </a:bodyPr>
          <a:lstStyle/>
          <a:p>
            <a:r>
              <a:rPr lang="en-US" sz="2400" dirty="0">
                <a:solidFill>
                  <a:srgbClr val="272E3A"/>
                </a:solidFill>
                <a:latin typeface="+mj-lt"/>
              </a:rPr>
              <a:t>Pinterest Users</a:t>
            </a:r>
          </a:p>
        </p:txBody>
      </p:sp>
      <p:sp>
        <p:nvSpPr>
          <p:cNvPr id="107" name="TextBox 106"/>
          <p:cNvSpPr txBox="1"/>
          <p:nvPr/>
        </p:nvSpPr>
        <p:spPr>
          <a:xfrm>
            <a:off x="17591534" y="4588178"/>
            <a:ext cx="1571264" cy="830997"/>
          </a:xfrm>
          <a:prstGeom prst="rect">
            <a:avLst/>
          </a:prstGeom>
          <a:noFill/>
        </p:spPr>
        <p:txBody>
          <a:bodyPr wrap="none" rtlCol="0" anchor="b">
            <a:spAutoFit/>
          </a:bodyPr>
          <a:lstStyle/>
          <a:p>
            <a:r>
              <a:rPr lang="en-US" sz="4800" dirty="0">
                <a:solidFill>
                  <a:srgbClr val="272E3A"/>
                </a:solidFill>
                <a:latin typeface="+mj-lt"/>
              </a:rPr>
              <a:t>3.1m</a:t>
            </a:r>
          </a:p>
        </p:txBody>
      </p:sp>
      <p:sp>
        <p:nvSpPr>
          <p:cNvPr id="109" name="TextBox 108"/>
          <p:cNvSpPr txBox="1"/>
          <p:nvPr/>
        </p:nvSpPr>
        <p:spPr>
          <a:xfrm>
            <a:off x="11915580" y="9630793"/>
            <a:ext cx="2249334" cy="461665"/>
          </a:xfrm>
          <a:prstGeom prst="rect">
            <a:avLst/>
          </a:prstGeom>
          <a:noFill/>
        </p:spPr>
        <p:txBody>
          <a:bodyPr wrap="none" rtlCol="0">
            <a:spAutoFit/>
          </a:bodyPr>
          <a:lstStyle/>
          <a:p>
            <a:r>
              <a:rPr lang="en-US" sz="2400" dirty="0">
                <a:solidFill>
                  <a:srgbClr val="272E3A"/>
                </a:solidFill>
                <a:latin typeface="+mj-lt"/>
              </a:rPr>
              <a:t>Twitter Users</a:t>
            </a:r>
          </a:p>
        </p:txBody>
      </p:sp>
      <p:sp>
        <p:nvSpPr>
          <p:cNvPr id="110" name="TextBox 109"/>
          <p:cNvSpPr txBox="1"/>
          <p:nvPr/>
        </p:nvSpPr>
        <p:spPr>
          <a:xfrm>
            <a:off x="11915581" y="8901960"/>
            <a:ext cx="1710725" cy="830997"/>
          </a:xfrm>
          <a:prstGeom prst="rect">
            <a:avLst/>
          </a:prstGeom>
          <a:noFill/>
        </p:spPr>
        <p:txBody>
          <a:bodyPr wrap="none" rtlCol="0" anchor="b">
            <a:spAutoFit/>
          </a:bodyPr>
          <a:lstStyle/>
          <a:p>
            <a:r>
              <a:rPr lang="en-US" sz="4800" dirty="0">
                <a:solidFill>
                  <a:srgbClr val="272E3A"/>
                </a:solidFill>
                <a:latin typeface="+mj-lt"/>
              </a:rPr>
              <a:t>9.7m</a:t>
            </a:r>
          </a:p>
        </p:txBody>
      </p:sp>
      <p:sp>
        <p:nvSpPr>
          <p:cNvPr id="112" name="TextBox 111"/>
          <p:cNvSpPr txBox="1"/>
          <p:nvPr/>
        </p:nvSpPr>
        <p:spPr>
          <a:xfrm>
            <a:off x="17591534" y="9630793"/>
            <a:ext cx="2132315" cy="461665"/>
          </a:xfrm>
          <a:prstGeom prst="rect">
            <a:avLst/>
          </a:prstGeom>
          <a:noFill/>
        </p:spPr>
        <p:txBody>
          <a:bodyPr wrap="none" rtlCol="0">
            <a:spAutoFit/>
          </a:bodyPr>
          <a:lstStyle/>
          <a:p>
            <a:r>
              <a:rPr lang="en-US" sz="2400" dirty="0">
                <a:solidFill>
                  <a:srgbClr val="272E3A"/>
                </a:solidFill>
                <a:latin typeface="+mj-lt"/>
              </a:rPr>
              <a:t>Vimeo Users</a:t>
            </a:r>
          </a:p>
        </p:txBody>
      </p:sp>
      <p:sp>
        <p:nvSpPr>
          <p:cNvPr id="113" name="TextBox 112"/>
          <p:cNvSpPr txBox="1"/>
          <p:nvPr/>
        </p:nvSpPr>
        <p:spPr>
          <a:xfrm>
            <a:off x="17591535" y="8901960"/>
            <a:ext cx="1725152" cy="830997"/>
          </a:xfrm>
          <a:prstGeom prst="rect">
            <a:avLst/>
          </a:prstGeom>
          <a:noFill/>
        </p:spPr>
        <p:txBody>
          <a:bodyPr wrap="none" rtlCol="0" anchor="b">
            <a:spAutoFit/>
          </a:bodyPr>
          <a:lstStyle/>
          <a:p>
            <a:r>
              <a:rPr lang="en-US" sz="4800" dirty="0">
                <a:solidFill>
                  <a:srgbClr val="272E3A"/>
                </a:solidFill>
                <a:latin typeface="+mj-lt"/>
              </a:rPr>
              <a:t>2.6m</a:t>
            </a:r>
          </a:p>
        </p:txBody>
      </p:sp>
      <p:sp>
        <p:nvSpPr>
          <p:cNvPr id="2" name="Title 1">
            <a:extLst>
              <a:ext uri="{FF2B5EF4-FFF2-40B4-BE49-F238E27FC236}">
                <a16:creationId xmlns:a16="http://schemas.microsoft.com/office/drawing/2014/main" id="{6A211199-A01A-46F1-AD78-66F0DEEA838D}"/>
              </a:ext>
            </a:extLst>
          </p:cNvPr>
          <p:cNvSpPr>
            <a:spLocks noGrp="1"/>
          </p:cNvSpPr>
          <p:nvPr>
            <p:ph type="title"/>
          </p:nvPr>
        </p:nvSpPr>
        <p:spPr/>
        <p:txBody>
          <a:bodyPr>
            <a:normAutofit/>
          </a:bodyPr>
          <a:lstStyle/>
          <a:p>
            <a:r>
              <a:rPr lang="en-US" dirty="0"/>
              <a:t>Social Media Analysis!</a:t>
            </a:r>
          </a:p>
        </p:txBody>
      </p:sp>
    </p:spTree>
    <p:extLst>
      <p:ext uri="{BB962C8B-B14F-4D97-AF65-F5344CB8AC3E}">
        <p14:creationId xmlns:p14="http://schemas.microsoft.com/office/powerpoint/2010/main" val="3980912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37"/>
          <p:cNvSpPr>
            <a:spLocks/>
          </p:cNvSpPr>
          <p:nvPr/>
        </p:nvSpPr>
        <p:spPr bwMode="auto">
          <a:xfrm>
            <a:off x="16615096" y="6876176"/>
            <a:ext cx="3839484" cy="6847760"/>
          </a:xfrm>
          <a:custGeom>
            <a:avLst/>
            <a:gdLst>
              <a:gd name="T0" fmla="*/ 470 w 588"/>
              <a:gd name="T1" fmla="*/ 274 h 1010"/>
              <a:gd name="T2" fmla="*/ 543 w 588"/>
              <a:gd name="T3" fmla="*/ 164 h 1010"/>
              <a:gd name="T4" fmla="*/ 588 w 588"/>
              <a:gd name="T5" fmla="*/ 13 h 1010"/>
              <a:gd name="T6" fmla="*/ 580 w 588"/>
              <a:gd name="T7" fmla="*/ 9 h 1010"/>
              <a:gd name="T8" fmla="*/ 531 w 588"/>
              <a:gd name="T9" fmla="*/ 143 h 1010"/>
              <a:gd name="T10" fmla="*/ 456 w 588"/>
              <a:gd name="T11" fmla="*/ 237 h 1010"/>
              <a:gd name="T12" fmla="*/ 454 w 588"/>
              <a:gd name="T13" fmla="*/ 238 h 1010"/>
              <a:gd name="T14" fmla="*/ 310 w 588"/>
              <a:gd name="T15" fmla="*/ 0 h 1010"/>
              <a:gd name="T16" fmla="*/ 272 w 588"/>
              <a:gd name="T17" fmla="*/ 25 h 1010"/>
              <a:gd name="T18" fmla="*/ 401 w 588"/>
              <a:gd name="T19" fmla="*/ 434 h 1010"/>
              <a:gd name="T20" fmla="*/ 234 w 588"/>
              <a:gd name="T21" fmla="*/ 365 h 1010"/>
              <a:gd name="T22" fmla="*/ 106 w 588"/>
              <a:gd name="T23" fmla="*/ 257 h 1010"/>
              <a:gd name="T24" fmla="*/ 12 w 588"/>
              <a:gd name="T25" fmla="*/ 95 h 1010"/>
              <a:gd name="T26" fmla="*/ 0 w 588"/>
              <a:gd name="T27" fmla="*/ 101 h 1010"/>
              <a:gd name="T28" fmla="*/ 90 w 588"/>
              <a:gd name="T29" fmla="*/ 284 h 1010"/>
              <a:gd name="T30" fmla="*/ 218 w 588"/>
              <a:gd name="T31" fmla="*/ 413 h 1010"/>
              <a:gd name="T32" fmla="*/ 406 w 588"/>
              <a:gd name="T33" fmla="*/ 511 h 1010"/>
              <a:gd name="T34" fmla="*/ 331 w 588"/>
              <a:gd name="T35" fmla="*/ 1010 h 1010"/>
              <a:gd name="T36" fmla="*/ 557 w 588"/>
              <a:gd name="T37" fmla="*/ 1010 h 1010"/>
              <a:gd name="T38" fmla="*/ 546 w 588"/>
              <a:gd name="T39" fmla="*/ 509 h 1010"/>
              <a:gd name="T40" fmla="*/ 470 w 588"/>
              <a:gd name="T41" fmla="*/ 274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8" h="1010">
                <a:moveTo>
                  <a:pt x="470" y="274"/>
                </a:moveTo>
                <a:cubicBezTo>
                  <a:pt x="498" y="243"/>
                  <a:pt x="523" y="207"/>
                  <a:pt x="543" y="164"/>
                </a:cubicBezTo>
                <a:cubicBezTo>
                  <a:pt x="564" y="120"/>
                  <a:pt x="581" y="71"/>
                  <a:pt x="588" y="13"/>
                </a:cubicBezTo>
                <a:cubicBezTo>
                  <a:pt x="580" y="9"/>
                  <a:pt x="580" y="9"/>
                  <a:pt x="580" y="9"/>
                </a:cubicBezTo>
                <a:cubicBezTo>
                  <a:pt x="571" y="60"/>
                  <a:pt x="552" y="106"/>
                  <a:pt x="531" y="143"/>
                </a:cubicBezTo>
                <a:cubicBezTo>
                  <a:pt x="509" y="181"/>
                  <a:pt x="483" y="212"/>
                  <a:pt x="456" y="237"/>
                </a:cubicBezTo>
                <a:cubicBezTo>
                  <a:pt x="455" y="238"/>
                  <a:pt x="455" y="238"/>
                  <a:pt x="454" y="238"/>
                </a:cubicBezTo>
                <a:cubicBezTo>
                  <a:pt x="415" y="153"/>
                  <a:pt x="366" y="73"/>
                  <a:pt x="310" y="0"/>
                </a:cubicBezTo>
                <a:cubicBezTo>
                  <a:pt x="272" y="25"/>
                  <a:pt x="272" y="25"/>
                  <a:pt x="272" y="25"/>
                </a:cubicBezTo>
                <a:cubicBezTo>
                  <a:pt x="346" y="158"/>
                  <a:pt x="386" y="295"/>
                  <a:pt x="401" y="434"/>
                </a:cubicBezTo>
                <a:cubicBezTo>
                  <a:pt x="344" y="419"/>
                  <a:pt x="287" y="397"/>
                  <a:pt x="234" y="365"/>
                </a:cubicBezTo>
                <a:cubicBezTo>
                  <a:pt x="188" y="337"/>
                  <a:pt x="145" y="301"/>
                  <a:pt x="106" y="257"/>
                </a:cubicBezTo>
                <a:cubicBezTo>
                  <a:pt x="68" y="212"/>
                  <a:pt x="32" y="157"/>
                  <a:pt x="12" y="95"/>
                </a:cubicBezTo>
                <a:cubicBezTo>
                  <a:pt x="0" y="101"/>
                  <a:pt x="0" y="101"/>
                  <a:pt x="0" y="101"/>
                </a:cubicBezTo>
                <a:cubicBezTo>
                  <a:pt x="18" y="172"/>
                  <a:pt x="52" y="232"/>
                  <a:pt x="90" y="284"/>
                </a:cubicBezTo>
                <a:cubicBezTo>
                  <a:pt x="128" y="335"/>
                  <a:pt x="172" y="378"/>
                  <a:pt x="218" y="413"/>
                </a:cubicBezTo>
                <a:cubicBezTo>
                  <a:pt x="278" y="457"/>
                  <a:pt x="341" y="489"/>
                  <a:pt x="406" y="511"/>
                </a:cubicBezTo>
                <a:cubicBezTo>
                  <a:pt x="412" y="679"/>
                  <a:pt x="383" y="847"/>
                  <a:pt x="331" y="1010"/>
                </a:cubicBezTo>
                <a:cubicBezTo>
                  <a:pt x="557" y="1010"/>
                  <a:pt x="557" y="1010"/>
                  <a:pt x="557" y="1010"/>
                </a:cubicBezTo>
                <a:cubicBezTo>
                  <a:pt x="583" y="820"/>
                  <a:pt x="587" y="695"/>
                  <a:pt x="546" y="509"/>
                </a:cubicBezTo>
                <a:cubicBezTo>
                  <a:pt x="528" y="428"/>
                  <a:pt x="503" y="349"/>
                  <a:pt x="470" y="274"/>
                </a:cubicBezTo>
                <a:close/>
              </a:path>
            </a:pathLst>
          </a:custGeom>
          <a:solidFill>
            <a:schemeClr val="tx1">
              <a:lumMod val="40000"/>
              <a:lumOff val="60000"/>
            </a:schemeClr>
          </a:solidFill>
          <a:ln>
            <a:noFill/>
          </a:ln>
        </p:spPr>
        <p:txBody>
          <a:bodyPr vert="horz" wrap="square" lIns="365686" tIns="182844" rIns="365686" bIns="182844" numCol="1" anchor="t" anchorCtr="0" compatLnSpc="1">
            <a:prstTxWarp prst="textNoShape">
              <a:avLst/>
            </a:prstTxWarp>
          </a:bodyPr>
          <a:lstStyle/>
          <a:p>
            <a:endParaRPr lang="id-ID" sz="3600"/>
          </a:p>
        </p:txBody>
      </p:sp>
      <p:grpSp>
        <p:nvGrpSpPr>
          <p:cNvPr id="2" name="Group 1"/>
          <p:cNvGrpSpPr/>
          <p:nvPr/>
        </p:nvGrpSpPr>
        <p:grpSpPr>
          <a:xfrm>
            <a:off x="16096035" y="3602163"/>
            <a:ext cx="4357608" cy="4074633"/>
            <a:chOff x="7195820" y="1642733"/>
            <a:chExt cx="4357608" cy="4074633"/>
          </a:xfrm>
        </p:grpSpPr>
        <p:sp>
          <p:nvSpPr>
            <p:cNvPr id="45" name="Freeform 6"/>
            <p:cNvSpPr>
              <a:spLocks/>
            </p:cNvSpPr>
            <p:nvPr/>
          </p:nvSpPr>
          <p:spPr bwMode="auto">
            <a:xfrm>
              <a:off x="10489353" y="31134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365686" tIns="182844" rIns="365686" bIns="182844" numCol="1" anchor="t" anchorCtr="0" compatLnSpc="1">
              <a:prstTxWarp prst="textNoShape">
                <a:avLst/>
              </a:prstTxWarp>
            </a:bodyPr>
            <a:lstStyle/>
            <a:p>
              <a:endParaRPr lang="id-ID" sz="3600"/>
            </a:p>
          </p:txBody>
        </p:sp>
        <p:sp>
          <p:nvSpPr>
            <p:cNvPr id="46" name="Freeform 20"/>
            <p:cNvSpPr>
              <a:spLocks/>
            </p:cNvSpPr>
            <p:nvPr/>
          </p:nvSpPr>
          <p:spPr bwMode="auto">
            <a:xfrm>
              <a:off x="7195820" y="3588525"/>
              <a:ext cx="691627" cy="584906"/>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tx2"/>
            </a:solidFill>
            <a:ln>
              <a:noFill/>
            </a:ln>
          </p:spPr>
          <p:txBody>
            <a:bodyPr vert="horz" wrap="square" lIns="365686" tIns="182844" rIns="365686" bIns="182844" numCol="1" anchor="t" anchorCtr="0" compatLnSpc="1">
              <a:prstTxWarp prst="textNoShape">
                <a:avLst/>
              </a:prstTxWarp>
            </a:bodyPr>
            <a:lstStyle/>
            <a:p>
              <a:endParaRPr lang="id-ID" sz="3600"/>
            </a:p>
          </p:txBody>
        </p:sp>
        <p:sp>
          <p:nvSpPr>
            <p:cNvPr id="49" name="Freeform 48"/>
            <p:cNvSpPr>
              <a:spLocks noEditPoints="1"/>
            </p:cNvSpPr>
            <p:nvPr/>
          </p:nvSpPr>
          <p:spPr bwMode="auto">
            <a:xfrm>
              <a:off x="10289097" y="2940163"/>
              <a:ext cx="373317" cy="386277"/>
            </a:xfrm>
            <a:custGeom>
              <a:avLst/>
              <a:gdLst>
                <a:gd name="T0" fmla="*/ 106 w 114"/>
                <a:gd name="T1" fmla="*/ 0 h 114"/>
                <a:gd name="T2" fmla="*/ 8 w 114"/>
                <a:gd name="T3" fmla="*/ 0 h 114"/>
                <a:gd name="T4" fmla="*/ 0 w 114"/>
                <a:gd name="T5" fmla="*/ 8 h 114"/>
                <a:gd name="T6" fmla="*/ 0 w 114"/>
                <a:gd name="T7" fmla="*/ 106 h 114"/>
                <a:gd name="T8" fmla="*/ 8 w 114"/>
                <a:gd name="T9" fmla="*/ 114 h 114"/>
                <a:gd name="T10" fmla="*/ 106 w 114"/>
                <a:gd name="T11" fmla="*/ 114 h 114"/>
                <a:gd name="T12" fmla="*/ 114 w 114"/>
                <a:gd name="T13" fmla="*/ 106 h 114"/>
                <a:gd name="T14" fmla="*/ 114 w 114"/>
                <a:gd name="T15" fmla="*/ 8 h 114"/>
                <a:gd name="T16" fmla="*/ 106 w 114"/>
                <a:gd name="T17" fmla="*/ 0 h 114"/>
                <a:gd name="T18" fmla="*/ 35 w 114"/>
                <a:gd name="T19" fmla="*/ 96 h 114"/>
                <a:gd name="T20" fmla="*/ 17 w 114"/>
                <a:gd name="T21" fmla="*/ 96 h 114"/>
                <a:gd name="T22" fmla="*/ 17 w 114"/>
                <a:gd name="T23" fmla="*/ 44 h 114"/>
                <a:gd name="T24" fmla="*/ 35 w 114"/>
                <a:gd name="T25" fmla="*/ 44 h 114"/>
                <a:gd name="T26" fmla="*/ 35 w 114"/>
                <a:gd name="T27" fmla="*/ 96 h 114"/>
                <a:gd name="T28" fmla="*/ 26 w 114"/>
                <a:gd name="T29" fmla="*/ 37 h 114"/>
                <a:gd name="T30" fmla="*/ 26 w 114"/>
                <a:gd name="T31" fmla="*/ 37 h 114"/>
                <a:gd name="T32" fmla="*/ 16 w 114"/>
                <a:gd name="T33" fmla="*/ 28 h 114"/>
                <a:gd name="T34" fmla="*/ 26 w 114"/>
                <a:gd name="T35" fmla="*/ 19 h 114"/>
                <a:gd name="T36" fmla="*/ 36 w 114"/>
                <a:gd name="T37" fmla="*/ 28 h 114"/>
                <a:gd name="T38" fmla="*/ 26 w 114"/>
                <a:gd name="T39" fmla="*/ 37 h 114"/>
                <a:gd name="T40" fmla="*/ 97 w 114"/>
                <a:gd name="T41" fmla="*/ 96 h 114"/>
                <a:gd name="T42" fmla="*/ 80 w 114"/>
                <a:gd name="T43" fmla="*/ 96 h 114"/>
                <a:gd name="T44" fmla="*/ 80 w 114"/>
                <a:gd name="T45" fmla="*/ 68 h 114"/>
                <a:gd name="T46" fmla="*/ 71 w 114"/>
                <a:gd name="T47" fmla="*/ 56 h 114"/>
                <a:gd name="T48" fmla="*/ 62 w 114"/>
                <a:gd name="T49" fmla="*/ 63 h 114"/>
                <a:gd name="T50" fmla="*/ 61 w 114"/>
                <a:gd name="T51" fmla="*/ 67 h 114"/>
                <a:gd name="T52" fmla="*/ 61 w 114"/>
                <a:gd name="T53" fmla="*/ 96 h 114"/>
                <a:gd name="T54" fmla="*/ 44 w 114"/>
                <a:gd name="T55" fmla="*/ 96 h 114"/>
                <a:gd name="T56" fmla="*/ 44 w 114"/>
                <a:gd name="T57" fmla="*/ 44 h 114"/>
                <a:gd name="T58" fmla="*/ 61 w 114"/>
                <a:gd name="T59" fmla="*/ 44 h 114"/>
                <a:gd name="T60" fmla="*/ 61 w 114"/>
                <a:gd name="T61" fmla="*/ 51 h 114"/>
                <a:gd name="T62" fmla="*/ 77 w 114"/>
                <a:gd name="T63" fmla="*/ 43 h 114"/>
                <a:gd name="T64" fmla="*/ 97 w 114"/>
                <a:gd name="T65" fmla="*/ 66 h 114"/>
                <a:gd name="T66" fmla="*/ 97 w 114"/>
                <a:gd name="T67" fmla="*/ 9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114">
                  <a:moveTo>
                    <a:pt x="106" y="0"/>
                  </a:moveTo>
                  <a:cubicBezTo>
                    <a:pt x="8" y="0"/>
                    <a:pt x="8" y="0"/>
                    <a:pt x="8" y="0"/>
                  </a:cubicBezTo>
                  <a:cubicBezTo>
                    <a:pt x="4" y="0"/>
                    <a:pt x="0" y="3"/>
                    <a:pt x="0" y="8"/>
                  </a:cubicBezTo>
                  <a:cubicBezTo>
                    <a:pt x="0" y="106"/>
                    <a:pt x="0" y="106"/>
                    <a:pt x="0" y="106"/>
                  </a:cubicBezTo>
                  <a:cubicBezTo>
                    <a:pt x="0" y="111"/>
                    <a:pt x="4" y="114"/>
                    <a:pt x="8" y="114"/>
                  </a:cubicBezTo>
                  <a:cubicBezTo>
                    <a:pt x="106" y="114"/>
                    <a:pt x="106" y="114"/>
                    <a:pt x="106" y="114"/>
                  </a:cubicBezTo>
                  <a:cubicBezTo>
                    <a:pt x="110" y="114"/>
                    <a:pt x="114" y="111"/>
                    <a:pt x="114" y="106"/>
                  </a:cubicBezTo>
                  <a:cubicBezTo>
                    <a:pt x="114" y="8"/>
                    <a:pt x="114" y="8"/>
                    <a:pt x="114" y="8"/>
                  </a:cubicBezTo>
                  <a:cubicBezTo>
                    <a:pt x="114" y="3"/>
                    <a:pt x="110" y="0"/>
                    <a:pt x="106" y="0"/>
                  </a:cubicBezTo>
                  <a:close/>
                  <a:moveTo>
                    <a:pt x="35" y="96"/>
                  </a:moveTo>
                  <a:cubicBezTo>
                    <a:pt x="17" y="96"/>
                    <a:pt x="17" y="96"/>
                    <a:pt x="17" y="96"/>
                  </a:cubicBezTo>
                  <a:cubicBezTo>
                    <a:pt x="17" y="44"/>
                    <a:pt x="17" y="44"/>
                    <a:pt x="17" y="44"/>
                  </a:cubicBezTo>
                  <a:cubicBezTo>
                    <a:pt x="35" y="44"/>
                    <a:pt x="35" y="44"/>
                    <a:pt x="35" y="44"/>
                  </a:cubicBezTo>
                  <a:lnTo>
                    <a:pt x="35" y="96"/>
                  </a:lnTo>
                  <a:close/>
                  <a:moveTo>
                    <a:pt x="26" y="37"/>
                  </a:moveTo>
                  <a:cubicBezTo>
                    <a:pt x="26" y="37"/>
                    <a:pt x="26" y="37"/>
                    <a:pt x="26" y="37"/>
                  </a:cubicBezTo>
                  <a:cubicBezTo>
                    <a:pt x="20" y="37"/>
                    <a:pt x="16" y="33"/>
                    <a:pt x="16" y="28"/>
                  </a:cubicBezTo>
                  <a:cubicBezTo>
                    <a:pt x="16" y="23"/>
                    <a:pt x="20" y="19"/>
                    <a:pt x="26" y="19"/>
                  </a:cubicBezTo>
                  <a:cubicBezTo>
                    <a:pt x="32" y="19"/>
                    <a:pt x="36" y="23"/>
                    <a:pt x="36" y="28"/>
                  </a:cubicBezTo>
                  <a:cubicBezTo>
                    <a:pt x="36" y="33"/>
                    <a:pt x="32" y="37"/>
                    <a:pt x="26" y="37"/>
                  </a:cubicBezTo>
                  <a:close/>
                  <a:moveTo>
                    <a:pt x="97" y="96"/>
                  </a:moveTo>
                  <a:cubicBezTo>
                    <a:pt x="80" y="96"/>
                    <a:pt x="80" y="96"/>
                    <a:pt x="80" y="96"/>
                  </a:cubicBezTo>
                  <a:cubicBezTo>
                    <a:pt x="80" y="68"/>
                    <a:pt x="80" y="68"/>
                    <a:pt x="80" y="68"/>
                  </a:cubicBezTo>
                  <a:cubicBezTo>
                    <a:pt x="80" y="61"/>
                    <a:pt x="77" y="56"/>
                    <a:pt x="71" y="56"/>
                  </a:cubicBezTo>
                  <a:cubicBezTo>
                    <a:pt x="66" y="56"/>
                    <a:pt x="63" y="59"/>
                    <a:pt x="62" y="63"/>
                  </a:cubicBezTo>
                  <a:cubicBezTo>
                    <a:pt x="61" y="64"/>
                    <a:pt x="61" y="65"/>
                    <a:pt x="61" y="67"/>
                  </a:cubicBezTo>
                  <a:cubicBezTo>
                    <a:pt x="61" y="96"/>
                    <a:pt x="61" y="96"/>
                    <a:pt x="61" y="96"/>
                  </a:cubicBezTo>
                  <a:cubicBezTo>
                    <a:pt x="44" y="96"/>
                    <a:pt x="44" y="96"/>
                    <a:pt x="44" y="96"/>
                  </a:cubicBezTo>
                  <a:cubicBezTo>
                    <a:pt x="44" y="96"/>
                    <a:pt x="44" y="49"/>
                    <a:pt x="44" y="44"/>
                  </a:cubicBezTo>
                  <a:cubicBezTo>
                    <a:pt x="61" y="44"/>
                    <a:pt x="61" y="44"/>
                    <a:pt x="61" y="44"/>
                  </a:cubicBezTo>
                  <a:cubicBezTo>
                    <a:pt x="61" y="51"/>
                    <a:pt x="61" y="51"/>
                    <a:pt x="61" y="51"/>
                  </a:cubicBezTo>
                  <a:cubicBezTo>
                    <a:pt x="64" y="48"/>
                    <a:pt x="68" y="43"/>
                    <a:pt x="77" y="43"/>
                  </a:cubicBezTo>
                  <a:cubicBezTo>
                    <a:pt x="88" y="43"/>
                    <a:pt x="97" y="50"/>
                    <a:pt x="97" y="66"/>
                  </a:cubicBezTo>
                  <a:lnTo>
                    <a:pt x="97" y="96"/>
                  </a:lnTo>
                  <a:close/>
                </a:path>
              </a:pathLst>
            </a:custGeom>
            <a:solidFill>
              <a:schemeClr val="accent4"/>
            </a:solidFill>
            <a:ln>
              <a:noFill/>
            </a:ln>
          </p:spPr>
          <p:txBody>
            <a:bodyPr vert="horz" wrap="square" lIns="365686" tIns="182844" rIns="365686" bIns="182844" numCol="1" anchor="t" anchorCtr="0" compatLnSpc="1">
              <a:prstTxWarp prst="textNoShape">
                <a:avLst/>
              </a:prstTxWarp>
            </a:bodyPr>
            <a:lstStyle/>
            <a:p>
              <a:endParaRPr lang="id-ID" sz="3600"/>
            </a:p>
          </p:txBody>
        </p:sp>
        <p:grpSp>
          <p:nvGrpSpPr>
            <p:cNvPr id="50" name="Group 49"/>
            <p:cNvGrpSpPr/>
            <p:nvPr/>
          </p:nvGrpSpPr>
          <p:grpSpPr>
            <a:xfrm>
              <a:off x="10214941" y="4598194"/>
              <a:ext cx="708317" cy="735336"/>
              <a:chOff x="4127501" y="4194175"/>
              <a:chExt cx="909638" cy="909637"/>
            </a:xfrm>
            <a:solidFill>
              <a:schemeClr val="accent4"/>
            </a:solidFill>
          </p:grpSpPr>
          <p:sp>
            <p:nvSpPr>
              <p:cNvPr id="108" name="Freeform 11"/>
              <p:cNvSpPr>
                <a:spLocks/>
              </p:cNvSpPr>
              <p:nvPr/>
            </p:nvSpPr>
            <p:spPr bwMode="auto">
              <a:xfrm>
                <a:off x="4386263" y="4659313"/>
                <a:ext cx="96838" cy="192087"/>
              </a:xfrm>
              <a:custGeom>
                <a:avLst/>
                <a:gdLst>
                  <a:gd name="T0" fmla="*/ 0 w 61"/>
                  <a:gd name="T1" fmla="*/ 18 h 121"/>
                  <a:gd name="T2" fmla="*/ 22 w 61"/>
                  <a:gd name="T3" fmla="*/ 18 h 121"/>
                  <a:gd name="T4" fmla="*/ 22 w 61"/>
                  <a:gd name="T5" fmla="*/ 121 h 121"/>
                  <a:gd name="T6" fmla="*/ 40 w 61"/>
                  <a:gd name="T7" fmla="*/ 121 h 121"/>
                  <a:gd name="T8" fmla="*/ 40 w 61"/>
                  <a:gd name="T9" fmla="*/ 18 h 121"/>
                  <a:gd name="T10" fmla="*/ 61 w 61"/>
                  <a:gd name="T11" fmla="*/ 18 h 121"/>
                  <a:gd name="T12" fmla="*/ 61 w 61"/>
                  <a:gd name="T13" fmla="*/ 0 h 121"/>
                  <a:gd name="T14" fmla="*/ 0 w 61"/>
                  <a:gd name="T15" fmla="*/ 0 h 121"/>
                  <a:gd name="T16" fmla="*/ 0 w 61"/>
                  <a:gd name="T17"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21">
                    <a:moveTo>
                      <a:pt x="0" y="18"/>
                    </a:moveTo>
                    <a:lnTo>
                      <a:pt x="22" y="18"/>
                    </a:lnTo>
                    <a:lnTo>
                      <a:pt x="22" y="121"/>
                    </a:lnTo>
                    <a:lnTo>
                      <a:pt x="40" y="121"/>
                    </a:lnTo>
                    <a:lnTo>
                      <a:pt x="40" y="18"/>
                    </a:lnTo>
                    <a:lnTo>
                      <a:pt x="61" y="18"/>
                    </a:lnTo>
                    <a:lnTo>
                      <a:pt x="61" y="0"/>
                    </a:lnTo>
                    <a:lnTo>
                      <a:pt x="0" y="0"/>
                    </a:lnTo>
                    <a:lnTo>
                      <a:pt x="0"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id-ID" sz="3600"/>
              </a:p>
            </p:txBody>
          </p:sp>
          <p:sp>
            <p:nvSpPr>
              <p:cNvPr id="109" name="Freeform 12"/>
              <p:cNvSpPr>
                <a:spLocks/>
              </p:cNvSpPr>
              <p:nvPr/>
            </p:nvSpPr>
            <p:spPr bwMode="auto">
              <a:xfrm>
                <a:off x="4572001" y="4440238"/>
                <a:ext cx="25400" cy="109537"/>
              </a:xfrm>
              <a:custGeom>
                <a:avLst/>
                <a:gdLst>
                  <a:gd name="T0" fmla="*/ 3 w 6"/>
                  <a:gd name="T1" fmla="*/ 26 h 26"/>
                  <a:gd name="T2" fmla="*/ 5 w 6"/>
                  <a:gd name="T3" fmla="*/ 25 h 26"/>
                  <a:gd name="T4" fmla="*/ 6 w 6"/>
                  <a:gd name="T5" fmla="*/ 23 h 26"/>
                  <a:gd name="T6" fmla="*/ 6 w 6"/>
                  <a:gd name="T7" fmla="*/ 3 h 26"/>
                  <a:gd name="T8" fmla="*/ 5 w 6"/>
                  <a:gd name="T9" fmla="*/ 1 h 26"/>
                  <a:gd name="T10" fmla="*/ 3 w 6"/>
                  <a:gd name="T11" fmla="*/ 0 h 26"/>
                  <a:gd name="T12" fmla="*/ 0 w 6"/>
                  <a:gd name="T13" fmla="*/ 1 h 26"/>
                  <a:gd name="T14" fmla="*/ 0 w 6"/>
                  <a:gd name="T15" fmla="*/ 3 h 26"/>
                  <a:gd name="T16" fmla="*/ 0 w 6"/>
                  <a:gd name="T17" fmla="*/ 23 h 26"/>
                  <a:gd name="T18" fmla="*/ 0 w 6"/>
                  <a:gd name="T19" fmla="*/ 25 h 26"/>
                  <a:gd name="T20" fmla="*/ 3 w 6"/>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6">
                    <a:moveTo>
                      <a:pt x="3" y="26"/>
                    </a:moveTo>
                    <a:cubicBezTo>
                      <a:pt x="4" y="26"/>
                      <a:pt x="5" y="26"/>
                      <a:pt x="5" y="25"/>
                    </a:cubicBezTo>
                    <a:cubicBezTo>
                      <a:pt x="6" y="25"/>
                      <a:pt x="6" y="24"/>
                      <a:pt x="6" y="23"/>
                    </a:cubicBezTo>
                    <a:cubicBezTo>
                      <a:pt x="6" y="3"/>
                      <a:pt x="6" y="3"/>
                      <a:pt x="6" y="3"/>
                    </a:cubicBezTo>
                    <a:cubicBezTo>
                      <a:pt x="6" y="2"/>
                      <a:pt x="6" y="1"/>
                      <a:pt x="5" y="1"/>
                    </a:cubicBezTo>
                    <a:cubicBezTo>
                      <a:pt x="5" y="0"/>
                      <a:pt x="4" y="0"/>
                      <a:pt x="3" y="0"/>
                    </a:cubicBezTo>
                    <a:cubicBezTo>
                      <a:pt x="2" y="0"/>
                      <a:pt x="1" y="0"/>
                      <a:pt x="0" y="1"/>
                    </a:cubicBezTo>
                    <a:cubicBezTo>
                      <a:pt x="0" y="1"/>
                      <a:pt x="0" y="2"/>
                      <a:pt x="0" y="3"/>
                    </a:cubicBezTo>
                    <a:cubicBezTo>
                      <a:pt x="0" y="23"/>
                      <a:pt x="0" y="23"/>
                      <a:pt x="0" y="23"/>
                    </a:cubicBezTo>
                    <a:cubicBezTo>
                      <a:pt x="0" y="24"/>
                      <a:pt x="0" y="25"/>
                      <a:pt x="0" y="25"/>
                    </a:cubicBezTo>
                    <a:cubicBezTo>
                      <a:pt x="1" y="26"/>
                      <a:pt x="2" y="26"/>
                      <a:pt x="3"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id-ID" sz="3600"/>
              </a:p>
            </p:txBody>
          </p:sp>
          <p:sp>
            <p:nvSpPr>
              <p:cNvPr id="110" name="Freeform 13"/>
              <p:cNvSpPr>
                <a:spLocks noEditPoints="1"/>
              </p:cNvSpPr>
              <p:nvPr/>
            </p:nvSpPr>
            <p:spPr bwMode="auto">
              <a:xfrm>
                <a:off x="4600576" y="4659313"/>
                <a:ext cx="79375" cy="192087"/>
              </a:xfrm>
              <a:custGeom>
                <a:avLst/>
                <a:gdLst>
                  <a:gd name="T0" fmla="*/ 13 w 19"/>
                  <a:gd name="T1" fmla="*/ 12 h 46"/>
                  <a:gd name="T2" fmla="*/ 9 w 19"/>
                  <a:gd name="T3" fmla="*/ 12 h 46"/>
                  <a:gd name="T4" fmla="*/ 6 w 19"/>
                  <a:gd name="T5" fmla="*/ 15 h 46"/>
                  <a:gd name="T6" fmla="*/ 6 w 19"/>
                  <a:gd name="T7" fmla="*/ 0 h 46"/>
                  <a:gd name="T8" fmla="*/ 0 w 19"/>
                  <a:gd name="T9" fmla="*/ 0 h 46"/>
                  <a:gd name="T10" fmla="*/ 0 w 19"/>
                  <a:gd name="T11" fmla="*/ 46 h 46"/>
                  <a:gd name="T12" fmla="*/ 6 w 19"/>
                  <a:gd name="T13" fmla="*/ 46 h 46"/>
                  <a:gd name="T14" fmla="*/ 6 w 19"/>
                  <a:gd name="T15" fmla="*/ 43 h 46"/>
                  <a:gd name="T16" fmla="*/ 9 w 19"/>
                  <a:gd name="T17" fmla="*/ 45 h 46"/>
                  <a:gd name="T18" fmla="*/ 13 w 19"/>
                  <a:gd name="T19" fmla="*/ 46 h 46"/>
                  <a:gd name="T20" fmla="*/ 18 w 19"/>
                  <a:gd name="T21" fmla="*/ 44 h 46"/>
                  <a:gd name="T22" fmla="*/ 19 w 19"/>
                  <a:gd name="T23" fmla="*/ 39 h 46"/>
                  <a:gd name="T24" fmla="*/ 19 w 19"/>
                  <a:gd name="T25" fmla="*/ 20 h 46"/>
                  <a:gd name="T26" fmla="*/ 17 w 19"/>
                  <a:gd name="T27" fmla="*/ 14 h 46"/>
                  <a:gd name="T28" fmla="*/ 13 w 19"/>
                  <a:gd name="T29" fmla="*/ 12 h 46"/>
                  <a:gd name="T30" fmla="*/ 12 w 19"/>
                  <a:gd name="T31" fmla="*/ 38 h 46"/>
                  <a:gd name="T32" fmla="*/ 12 w 19"/>
                  <a:gd name="T33" fmla="*/ 40 h 46"/>
                  <a:gd name="T34" fmla="*/ 10 w 19"/>
                  <a:gd name="T35" fmla="*/ 41 h 46"/>
                  <a:gd name="T36" fmla="*/ 8 w 19"/>
                  <a:gd name="T37" fmla="*/ 41 h 46"/>
                  <a:gd name="T38" fmla="*/ 6 w 19"/>
                  <a:gd name="T39" fmla="*/ 39 h 46"/>
                  <a:gd name="T40" fmla="*/ 6 w 19"/>
                  <a:gd name="T41" fmla="*/ 18 h 46"/>
                  <a:gd name="T42" fmla="*/ 8 w 19"/>
                  <a:gd name="T43" fmla="*/ 17 h 46"/>
                  <a:gd name="T44" fmla="*/ 9 w 19"/>
                  <a:gd name="T45" fmla="*/ 17 h 46"/>
                  <a:gd name="T46" fmla="*/ 11 w 19"/>
                  <a:gd name="T47" fmla="*/ 18 h 46"/>
                  <a:gd name="T48" fmla="*/ 12 w 19"/>
                  <a:gd name="T49" fmla="*/ 20 h 46"/>
                  <a:gd name="T50" fmla="*/ 12 w 19"/>
                  <a:gd name="T51"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6">
                    <a:moveTo>
                      <a:pt x="13" y="12"/>
                    </a:moveTo>
                    <a:cubicBezTo>
                      <a:pt x="11" y="12"/>
                      <a:pt x="10" y="12"/>
                      <a:pt x="9" y="12"/>
                    </a:cubicBezTo>
                    <a:cubicBezTo>
                      <a:pt x="8" y="13"/>
                      <a:pt x="7" y="14"/>
                      <a:pt x="6" y="15"/>
                    </a:cubicBezTo>
                    <a:cubicBezTo>
                      <a:pt x="6" y="0"/>
                      <a:pt x="6" y="0"/>
                      <a:pt x="6" y="0"/>
                    </a:cubicBezTo>
                    <a:cubicBezTo>
                      <a:pt x="0" y="0"/>
                      <a:pt x="0" y="0"/>
                      <a:pt x="0" y="0"/>
                    </a:cubicBezTo>
                    <a:cubicBezTo>
                      <a:pt x="0" y="46"/>
                      <a:pt x="0" y="46"/>
                      <a:pt x="0" y="46"/>
                    </a:cubicBezTo>
                    <a:cubicBezTo>
                      <a:pt x="6" y="46"/>
                      <a:pt x="6" y="46"/>
                      <a:pt x="6" y="46"/>
                    </a:cubicBezTo>
                    <a:cubicBezTo>
                      <a:pt x="6" y="43"/>
                      <a:pt x="6" y="43"/>
                      <a:pt x="6" y="43"/>
                    </a:cubicBezTo>
                    <a:cubicBezTo>
                      <a:pt x="7" y="44"/>
                      <a:pt x="8" y="45"/>
                      <a:pt x="9" y="45"/>
                    </a:cubicBezTo>
                    <a:cubicBezTo>
                      <a:pt x="10" y="46"/>
                      <a:pt x="12" y="46"/>
                      <a:pt x="13" y="46"/>
                    </a:cubicBezTo>
                    <a:cubicBezTo>
                      <a:pt x="15" y="46"/>
                      <a:pt x="16" y="46"/>
                      <a:pt x="18" y="44"/>
                    </a:cubicBezTo>
                    <a:cubicBezTo>
                      <a:pt x="19" y="43"/>
                      <a:pt x="19" y="41"/>
                      <a:pt x="19" y="39"/>
                    </a:cubicBezTo>
                    <a:cubicBezTo>
                      <a:pt x="19" y="20"/>
                      <a:pt x="19" y="20"/>
                      <a:pt x="19" y="20"/>
                    </a:cubicBezTo>
                    <a:cubicBezTo>
                      <a:pt x="19" y="17"/>
                      <a:pt x="19" y="15"/>
                      <a:pt x="17" y="14"/>
                    </a:cubicBezTo>
                    <a:cubicBezTo>
                      <a:pt x="16" y="12"/>
                      <a:pt x="15" y="12"/>
                      <a:pt x="13" y="12"/>
                    </a:cubicBezTo>
                    <a:close/>
                    <a:moveTo>
                      <a:pt x="12" y="38"/>
                    </a:moveTo>
                    <a:cubicBezTo>
                      <a:pt x="12" y="39"/>
                      <a:pt x="12" y="40"/>
                      <a:pt x="12" y="40"/>
                    </a:cubicBezTo>
                    <a:cubicBezTo>
                      <a:pt x="11" y="41"/>
                      <a:pt x="11" y="41"/>
                      <a:pt x="10" y="41"/>
                    </a:cubicBezTo>
                    <a:cubicBezTo>
                      <a:pt x="9" y="41"/>
                      <a:pt x="9" y="41"/>
                      <a:pt x="8" y="41"/>
                    </a:cubicBezTo>
                    <a:cubicBezTo>
                      <a:pt x="8" y="40"/>
                      <a:pt x="7" y="40"/>
                      <a:pt x="6" y="39"/>
                    </a:cubicBezTo>
                    <a:cubicBezTo>
                      <a:pt x="6" y="18"/>
                      <a:pt x="6" y="18"/>
                      <a:pt x="6" y="18"/>
                    </a:cubicBezTo>
                    <a:cubicBezTo>
                      <a:pt x="7" y="18"/>
                      <a:pt x="7" y="17"/>
                      <a:pt x="8" y="17"/>
                    </a:cubicBezTo>
                    <a:cubicBezTo>
                      <a:pt x="8" y="17"/>
                      <a:pt x="9" y="17"/>
                      <a:pt x="9" y="17"/>
                    </a:cubicBezTo>
                    <a:cubicBezTo>
                      <a:pt x="10" y="17"/>
                      <a:pt x="11" y="17"/>
                      <a:pt x="11" y="18"/>
                    </a:cubicBezTo>
                    <a:cubicBezTo>
                      <a:pt x="12" y="18"/>
                      <a:pt x="12" y="19"/>
                      <a:pt x="12" y="20"/>
                    </a:cubicBezTo>
                    <a:lnTo>
                      <a:pt x="12" y="3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id-ID" sz="3600"/>
              </a:p>
            </p:txBody>
          </p:sp>
          <p:sp>
            <p:nvSpPr>
              <p:cNvPr id="111" name="Freeform 14"/>
              <p:cNvSpPr>
                <a:spLocks/>
              </p:cNvSpPr>
              <p:nvPr/>
            </p:nvSpPr>
            <p:spPr bwMode="auto">
              <a:xfrm>
                <a:off x="4495801" y="4710113"/>
                <a:ext cx="84138" cy="141287"/>
              </a:xfrm>
              <a:custGeom>
                <a:avLst/>
                <a:gdLst>
                  <a:gd name="T0" fmla="*/ 13 w 20"/>
                  <a:gd name="T1" fmla="*/ 26 h 34"/>
                  <a:gd name="T2" fmla="*/ 11 w 20"/>
                  <a:gd name="T3" fmla="*/ 27 h 34"/>
                  <a:gd name="T4" fmla="*/ 9 w 20"/>
                  <a:gd name="T5" fmla="*/ 28 h 34"/>
                  <a:gd name="T6" fmla="*/ 7 w 20"/>
                  <a:gd name="T7" fmla="*/ 28 h 34"/>
                  <a:gd name="T8" fmla="*/ 7 w 20"/>
                  <a:gd name="T9" fmla="*/ 26 h 34"/>
                  <a:gd name="T10" fmla="*/ 7 w 20"/>
                  <a:gd name="T11" fmla="*/ 0 h 34"/>
                  <a:gd name="T12" fmla="*/ 0 w 20"/>
                  <a:gd name="T13" fmla="*/ 0 h 34"/>
                  <a:gd name="T14" fmla="*/ 0 w 20"/>
                  <a:gd name="T15" fmla="*/ 28 h 34"/>
                  <a:gd name="T16" fmla="*/ 1 w 20"/>
                  <a:gd name="T17" fmla="*/ 33 h 34"/>
                  <a:gd name="T18" fmla="*/ 5 w 20"/>
                  <a:gd name="T19" fmla="*/ 34 h 34"/>
                  <a:gd name="T20" fmla="*/ 9 w 20"/>
                  <a:gd name="T21" fmla="*/ 33 h 34"/>
                  <a:gd name="T22" fmla="*/ 13 w 20"/>
                  <a:gd name="T23" fmla="*/ 30 h 34"/>
                  <a:gd name="T24" fmla="*/ 13 w 20"/>
                  <a:gd name="T25" fmla="*/ 34 h 34"/>
                  <a:gd name="T26" fmla="*/ 20 w 20"/>
                  <a:gd name="T27" fmla="*/ 34 h 34"/>
                  <a:gd name="T28" fmla="*/ 20 w 20"/>
                  <a:gd name="T29" fmla="*/ 0 h 34"/>
                  <a:gd name="T30" fmla="*/ 13 w 20"/>
                  <a:gd name="T31" fmla="*/ 0 h 34"/>
                  <a:gd name="T32" fmla="*/ 13 w 20"/>
                  <a:gd name="T33"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34">
                    <a:moveTo>
                      <a:pt x="13" y="26"/>
                    </a:moveTo>
                    <a:cubicBezTo>
                      <a:pt x="12" y="26"/>
                      <a:pt x="11" y="27"/>
                      <a:pt x="11" y="27"/>
                    </a:cubicBezTo>
                    <a:cubicBezTo>
                      <a:pt x="10" y="28"/>
                      <a:pt x="9" y="28"/>
                      <a:pt x="9" y="28"/>
                    </a:cubicBezTo>
                    <a:cubicBezTo>
                      <a:pt x="8" y="28"/>
                      <a:pt x="8" y="28"/>
                      <a:pt x="7" y="28"/>
                    </a:cubicBezTo>
                    <a:cubicBezTo>
                      <a:pt x="7" y="27"/>
                      <a:pt x="7" y="27"/>
                      <a:pt x="7" y="26"/>
                    </a:cubicBezTo>
                    <a:cubicBezTo>
                      <a:pt x="7" y="0"/>
                      <a:pt x="7" y="0"/>
                      <a:pt x="7" y="0"/>
                    </a:cubicBezTo>
                    <a:cubicBezTo>
                      <a:pt x="0" y="0"/>
                      <a:pt x="0" y="0"/>
                      <a:pt x="0" y="0"/>
                    </a:cubicBezTo>
                    <a:cubicBezTo>
                      <a:pt x="0" y="28"/>
                      <a:pt x="0" y="28"/>
                      <a:pt x="0" y="28"/>
                    </a:cubicBezTo>
                    <a:cubicBezTo>
                      <a:pt x="0" y="30"/>
                      <a:pt x="1" y="32"/>
                      <a:pt x="1" y="33"/>
                    </a:cubicBezTo>
                    <a:cubicBezTo>
                      <a:pt x="2" y="34"/>
                      <a:pt x="3" y="34"/>
                      <a:pt x="5" y="34"/>
                    </a:cubicBezTo>
                    <a:cubicBezTo>
                      <a:pt x="6" y="34"/>
                      <a:pt x="8" y="34"/>
                      <a:pt x="9" y="33"/>
                    </a:cubicBezTo>
                    <a:cubicBezTo>
                      <a:pt x="10" y="32"/>
                      <a:pt x="12" y="31"/>
                      <a:pt x="13" y="30"/>
                    </a:cubicBezTo>
                    <a:cubicBezTo>
                      <a:pt x="13" y="34"/>
                      <a:pt x="13" y="34"/>
                      <a:pt x="13" y="34"/>
                    </a:cubicBezTo>
                    <a:cubicBezTo>
                      <a:pt x="20" y="34"/>
                      <a:pt x="20" y="34"/>
                      <a:pt x="20" y="34"/>
                    </a:cubicBezTo>
                    <a:cubicBezTo>
                      <a:pt x="20" y="0"/>
                      <a:pt x="20" y="0"/>
                      <a:pt x="20" y="0"/>
                    </a:cubicBezTo>
                    <a:cubicBezTo>
                      <a:pt x="13" y="0"/>
                      <a:pt x="13" y="0"/>
                      <a:pt x="13" y="0"/>
                    </a:cubicBezTo>
                    <a:lnTo>
                      <a:pt x="1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id-ID" sz="3600"/>
              </a:p>
            </p:txBody>
          </p:sp>
          <p:sp>
            <p:nvSpPr>
              <p:cNvPr id="112" name="Freeform 15"/>
              <p:cNvSpPr>
                <a:spLocks noEditPoints="1"/>
              </p:cNvSpPr>
              <p:nvPr/>
            </p:nvSpPr>
            <p:spPr bwMode="auto">
              <a:xfrm>
                <a:off x="4127501" y="4194175"/>
                <a:ext cx="909638" cy="909637"/>
              </a:xfrm>
              <a:custGeom>
                <a:avLst/>
                <a:gdLst>
                  <a:gd name="T0" fmla="*/ 108 w 217"/>
                  <a:gd name="T1" fmla="*/ 0 h 217"/>
                  <a:gd name="T2" fmla="*/ 0 w 217"/>
                  <a:gd name="T3" fmla="*/ 108 h 217"/>
                  <a:gd name="T4" fmla="*/ 108 w 217"/>
                  <a:gd name="T5" fmla="*/ 217 h 217"/>
                  <a:gd name="T6" fmla="*/ 217 w 217"/>
                  <a:gd name="T7" fmla="*/ 108 h 217"/>
                  <a:gd name="T8" fmla="*/ 108 w 217"/>
                  <a:gd name="T9" fmla="*/ 0 h 217"/>
                  <a:gd name="T10" fmla="*/ 126 w 217"/>
                  <a:gd name="T11" fmla="*/ 53 h 217"/>
                  <a:gd name="T12" fmla="*/ 134 w 217"/>
                  <a:gd name="T13" fmla="*/ 53 h 217"/>
                  <a:gd name="T14" fmla="*/ 134 w 217"/>
                  <a:gd name="T15" fmla="*/ 82 h 217"/>
                  <a:gd name="T16" fmla="*/ 134 w 217"/>
                  <a:gd name="T17" fmla="*/ 84 h 217"/>
                  <a:gd name="T18" fmla="*/ 136 w 217"/>
                  <a:gd name="T19" fmla="*/ 84 h 217"/>
                  <a:gd name="T20" fmla="*/ 138 w 217"/>
                  <a:gd name="T21" fmla="*/ 84 h 217"/>
                  <a:gd name="T22" fmla="*/ 140 w 217"/>
                  <a:gd name="T23" fmla="*/ 82 h 217"/>
                  <a:gd name="T24" fmla="*/ 140 w 217"/>
                  <a:gd name="T25" fmla="*/ 53 h 217"/>
                  <a:gd name="T26" fmla="*/ 148 w 217"/>
                  <a:gd name="T27" fmla="*/ 53 h 217"/>
                  <a:gd name="T28" fmla="*/ 148 w 217"/>
                  <a:gd name="T29" fmla="*/ 91 h 217"/>
                  <a:gd name="T30" fmla="*/ 140 w 217"/>
                  <a:gd name="T31" fmla="*/ 91 h 217"/>
                  <a:gd name="T32" fmla="*/ 140 w 217"/>
                  <a:gd name="T33" fmla="*/ 86 h 217"/>
                  <a:gd name="T34" fmla="*/ 136 w 217"/>
                  <a:gd name="T35" fmla="*/ 90 h 217"/>
                  <a:gd name="T36" fmla="*/ 131 w 217"/>
                  <a:gd name="T37" fmla="*/ 91 h 217"/>
                  <a:gd name="T38" fmla="*/ 127 w 217"/>
                  <a:gd name="T39" fmla="*/ 89 h 217"/>
                  <a:gd name="T40" fmla="*/ 126 w 217"/>
                  <a:gd name="T41" fmla="*/ 84 h 217"/>
                  <a:gd name="T42" fmla="*/ 126 w 217"/>
                  <a:gd name="T43" fmla="*/ 53 h 217"/>
                  <a:gd name="T44" fmla="*/ 98 w 217"/>
                  <a:gd name="T45" fmla="*/ 62 h 217"/>
                  <a:gd name="T46" fmla="*/ 101 w 217"/>
                  <a:gd name="T47" fmla="*/ 55 h 217"/>
                  <a:gd name="T48" fmla="*/ 109 w 217"/>
                  <a:gd name="T49" fmla="*/ 52 h 217"/>
                  <a:gd name="T50" fmla="*/ 117 w 217"/>
                  <a:gd name="T51" fmla="*/ 55 h 217"/>
                  <a:gd name="T52" fmla="*/ 120 w 217"/>
                  <a:gd name="T53" fmla="*/ 62 h 217"/>
                  <a:gd name="T54" fmla="*/ 120 w 217"/>
                  <a:gd name="T55" fmla="*/ 81 h 217"/>
                  <a:gd name="T56" fmla="*/ 117 w 217"/>
                  <a:gd name="T57" fmla="*/ 89 h 217"/>
                  <a:gd name="T58" fmla="*/ 109 w 217"/>
                  <a:gd name="T59" fmla="*/ 91 h 217"/>
                  <a:gd name="T60" fmla="*/ 101 w 217"/>
                  <a:gd name="T61" fmla="*/ 89 h 217"/>
                  <a:gd name="T62" fmla="*/ 98 w 217"/>
                  <a:gd name="T63" fmla="*/ 81 h 217"/>
                  <a:gd name="T64" fmla="*/ 98 w 217"/>
                  <a:gd name="T65" fmla="*/ 62 h 217"/>
                  <a:gd name="T66" fmla="*/ 77 w 217"/>
                  <a:gd name="T67" fmla="*/ 40 h 217"/>
                  <a:gd name="T68" fmla="*/ 83 w 217"/>
                  <a:gd name="T69" fmla="*/ 60 h 217"/>
                  <a:gd name="T70" fmla="*/ 83 w 217"/>
                  <a:gd name="T71" fmla="*/ 60 h 217"/>
                  <a:gd name="T72" fmla="*/ 88 w 217"/>
                  <a:gd name="T73" fmla="*/ 40 h 217"/>
                  <a:gd name="T74" fmla="*/ 97 w 217"/>
                  <a:gd name="T75" fmla="*/ 40 h 217"/>
                  <a:gd name="T76" fmla="*/ 87 w 217"/>
                  <a:gd name="T77" fmla="*/ 70 h 217"/>
                  <a:gd name="T78" fmla="*/ 87 w 217"/>
                  <a:gd name="T79" fmla="*/ 91 h 217"/>
                  <a:gd name="T80" fmla="*/ 79 w 217"/>
                  <a:gd name="T81" fmla="*/ 91 h 217"/>
                  <a:gd name="T82" fmla="*/ 79 w 217"/>
                  <a:gd name="T83" fmla="*/ 71 h 217"/>
                  <a:gd name="T84" fmla="*/ 68 w 217"/>
                  <a:gd name="T85" fmla="*/ 40 h 217"/>
                  <a:gd name="T86" fmla="*/ 77 w 217"/>
                  <a:gd name="T87" fmla="*/ 40 h 217"/>
                  <a:gd name="T88" fmla="*/ 177 w 217"/>
                  <a:gd name="T89" fmla="*/ 146 h 217"/>
                  <a:gd name="T90" fmla="*/ 152 w 217"/>
                  <a:gd name="T91" fmla="*/ 171 h 217"/>
                  <a:gd name="T92" fmla="*/ 68 w 217"/>
                  <a:gd name="T93" fmla="*/ 171 h 217"/>
                  <a:gd name="T94" fmla="*/ 43 w 217"/>
                  <a:gd name="T95" fmla="*/ 146 h 217"/>
                  <a:gd name="T96" fmla="*/ 43 w 217"/>
                  <a:gd name="T97" fmla="*/ 127 h 217"/>
                  <a:gd name="T98" fmla="*/ 68 w 217"/>
                  <a:gd name="T99" fmla="*/ 102 h 217"/>
                  <a:gd name="T100" fmla="*/ 152 w 217"/>
                  <a:gd name="T101" fmla="*/ 102 h 217"/>
                  <a:gd name="T102" fmla="*/ 177 w 217"/>
                  <a:gd name="T103" fmla="*/ 127 h 217"/>
                  <a:gd name="T104" fmla="*/ 177 w 217"/>
                  <a:gd name="T105" fmla="*/ 14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108" y="0"/>
                    </a:moveTo>
                    <a:cubicBezTo>
                      <a:pt x="48" y="0"/>
                      <a:pt x="0" y="48"/>
                      <a:pt x="0" y="108"/>
                    </a:cubicBezTo>
                    <a:cubicBezTo>
                      <a:pt x="0" y="169"/>
                      <a:pt x="48" y="217"/>
                      <a:pt x="108" y="217"/>
                    </a:cubicBezTo>
                    <a:cubicBezTo>
                      <a:pt x="169" y="217"/>
                      <a:pt x="217" y="169"/>
                      <a:pt x="217" y="108"/>
                    </a:cubicBezTo>
                    <a:cubicBezTo>
                      <a:pt x="217" y="48"/>
                      <a:pt x="169" y="0"/>
                      <a:pt x="108" y="0"/>
                    </a:cubicBezTo>
                    <a:close/>
                    <a:moveTo>
                      <a:pt x="126" y="53"/>
                    </a:moveTo>
                    <a:cubicBezTo>
                      <a:pt x="134" y="53"/>
                      <a:pt x="134" y="53"/>
                      <a:pt x="134" y="53"/>
                    </a:cubicBezTo>
                    <a:cubicBezTo>
                      <a:pt x="134" y="82"/>
                      <a:pt x="134" y="82"/>
                      <a:pt x="134" y="82"/>
                    </a:cubicBezTo>
                    <a:cubicBezTo>
                      <a:pt x="134" y="83"/>
                      <a:pt x="134" y="83"/>
                      <a:pt x="134" y="84"/>
                    </a:cubicBezTo>
                    <a:cubicBezTo>
                      <a:pt x="134" y="84"/>
                      <a:pt x="135" y="84"/>
                      <a:pt x="136" y="84"/>
                    </a:cubicBezTo>
                    <a:cubicBezTo>
                      <a:pt x="136" y="84"/>
                      <a:pt x="137" y="84"/>
                      <a:pt x="138" y="84"/>
                    </a:cubicBezTo>
                    <a:cubicBezTo>
                      <a:pt x="139" y="83"/>
                      <a:pt x="139" y="82"/>
                      <a:pt x="140" y="82"/>
                    </a:cubicBezTo>
                    <a:cubicBezTo>
                      <a:pt x="140" y="53"/>
                      <a:pt x="140" y="53"/>
                      <a:pt x="140" y="53"/>
                    </a:cubicBezTo>
                    <a:cubicBezTo>
                      <a:pt x="148" y="53"/>
                      <a:pt x="148" y="53"/>
                      <a:pt x="148" y="53"/>
                    </a:cubicBezTo>
                    <a:cubicBezTo>
                      <a:pt x="148" y="91"/>
                      <a:pt x="148" y="91"/>
                      <a:pt x="148" y="91"/>
                    </a:cubicBezTo>
                    <a:cubicBezTo>
                      <a:pt x="140" y="91"/>
                      <a:pt x="140" y="91"/>
                      <a:pt x="140" y="91"/>
                    </a:cubicBezTo>
                    <a:cubicBezTo>
                      <a:pt x="140" y="86"/>
                      <a:pt x="140" y="86"/>
                      <a:pt x="140" y="86"/>
                    </a:cubicBezTo>
                    <a:cubicBezTo>
                      <a:pt x="139" y="88"/>
                      <a:pt x="137" y="89"/>
                      <a:pt x="136" y="90"/>
                    </a:cubicBezTo>
                    <a:cubicBezTo>
                      <a:pt x="134" y="91"/>
                      <a:pt x="133" y="91"/>
                      <a:pt x="131" y="91"/>
                    </a:cubicBezTo>
                    <a:cubicBezTo>
                      <a:pt x="130" y="91"/>
                      <a:pt x="128" y="91"/>
                      <a:pt x="127" y="89"/>
                    </a:cubicBezTo>
                    <a:cubicBezTo>
                      <a:pt x="126" y="88"/>
                      <a:pt x="126" y="87"/>
                      <a:pt x="126" y="84"/>
                    </a:cubicBezTo>
                    <a:lnTo>
                      <a:pt x="126" y="53"/>
                    </a:lnTo>
                    <a:close/>
                    <a:moveTo>
                      <a:pt x="98" y="62"/>
                    </a:moveTo>
                    <a:cubicBezTo>
                      <a:pt x="98" y="59"/>
                      <a:pt x="99" y="57"/>
                      <a:pt x="101" y="55"/>
                    </a:cubicBezTo>
                    <a:cubicBezTo>
                      <a:pt x="103" y="53"/>
                      <a:pt x="106" y="52"/>
                      <a:pt x="109" y="52"/>
                    </a:cubicBezTo>
                    <a:cubicBezTo>
                      <a:pt x="112" y="52"/>
                      <a:pt x="115" y="53"/>
                      <a:pt x="117" y="55"/>
                    </a:cubicBezTo>
                    <a:cubicBezTo>
                      <a:pt x="119" y="57"/>
                      <a:pt x="120" y="59"/>
                      <a:pt x="120" y="62"/>
                    </a:cubicBezTo>
                    <a:cubicBezTo>
                      <a:pt x="120" y="81"/>
                      <a:pt x="120" y="81"/>
                      <a:pt x="120" y="81"/>
                    </a:cubicBezTo>
                    <a:cubicBezTo>
                      <a:pt x="120" y="84"/>
                      <a:pt x="119" y="87"/>
                      <a:pt x="117" y="89"/>
                    </a:cubicBezTo>
                    <a:cubicBezTo>
                      <a:pt x="115" y="91"/>
                      <a:pt x="112" y="91"/>
                      <a:pt x="109" y="91"/>
                    </a:cubicBezTo>
                    <a:cubicBezTo>
                      <a:pt x="105" y="91"/>
                      <a:pt x="103" y="91"/>
                      <a:pt x="101" y="89"/>
                    </a:cubicBezTo>
                    <a:cubicBezTo>
                      <a:pt x="99" y="87"/>
                      <a:pt x="98" y="84"/>
                      <a:pt x="98" y="81"/>
                    </a:cubicBezTo>
                    <a:lnTo>
                      <a:pt x="98" y="62"/>
                    </a:lnTo>
                    <a:close/>
                    <a:moveTo>
                      <a:pt x="77" y="40"/>
                    </a:moveTo>
                    <a:cubicBezTo>
                      <a:pt x="83" y="60"/>
                      <a:pt x="83" y="60"/>
                      <a:pt x="83" y="60"/>
                    </a:cubicBezTo>
                    <a:cubicBezTo>
                      <a:pt x="83" y="60"/>
                      <a:pt x="83" y="60"/>
                      <a:pt x="83" y="60"/>
                    </a:cubicBezTo>
                    <a:cubicBezTo>
                      <a:pt x="88" y="40"/>
                      <a:pt x="88" y="40"/>
                      <a:pt x="88" y="40"/>
                    </a:cubicBezTo>
                    <a:cubicBezTo>
                      <a:pt x="97" y="40"/>
                      <a:pt x="97" y="40"/>
                      <a:pt x="97" y="40"/>
                    </a:cubicBezTo>
                    <a:cubicBezTo>
                      <a:pt x="87" y="70"/>
                      <a:pt x="87" y="70"/>
                      <a:pt x="87" y="70"/>
                    </a:cubicBezTo>
                    <a:cubicBezTo>
                      <a:pt x="87" y="91"/>
                      <a:pt x="87" y="91"/>
                      <a:pt x="87" y="91"/>
                    </a:cubicBezTo>
                    <a:cubicBezTo>
                      <a:pt x="79" y="91"/>
                      <a:pt x="79" y="91"/>
                      <a:pt x="79" y="91"/>
                    </a:cubicBezTo>
                    <a:cubicBezTo>
                      <a:pt x="79" y="71"/>
                      <a:pt x="79" y="71"/>
                      <a:pt x="79" y="71"/>
                    </a:cubicBezTo>
                    <a:cubicBezTo>
                      <a:pt x="68" y="40"/>
                      <a:pt x="68" y="40"/>
                      <a:pt x="68" y="40"/>
                    </a:cubicBezTo>
                    <a:lnTo>
                      <a:pt x="77" y="40"/>
                    </a:lnTo>
                    <a:close/>
                    <a:moveTo>
                      <a:pt x="177" y="146"/>
                    </a:moveTo>
                    <a:cubicBezTo>
                      <a:pt x="177" y="160"/>
                      <a:pt x="166" y="171"/>
                      <a:pt x="152" y="171"/>
                    </a:cubicBezTo>
                    <a:cubicBezTo>
                      <a:pt x="68" y="171"/>
                      <a:pt x="68" y="171"/>
                      <a:pt x="68" y="171"/>
                    </a:cubicBezTo>
                    <a:cubicBezTo>
                      <a:pt x="54" y="171"/>
                      <a:pt x="43" y="160"/>
                      <a:pt x="43" y="146"/>
                    </a:cubicBezTo>
                    <a:cubicBezTo>
                      <a:pt x="43" y="127"/>
                      <a:pt x="43" y="127"/>
                      <a:pt x="43" y="127"/>
                    </a:cubicBezTo>
                    <a:cubicBezTo>
                      <a:pt x="43" y="113"/>
                      <a:pt x="54" y="102"/>
                      <a:pt x="68" y="102"/>
                    </a:cubicBezTo>
                    <a:cubicBezTo>
                      <a:pt x="152" y="102"/>
                      <a:pt x="152" y="102"/>
                      <a:pt x="152" y="102"/>
                    </a:cubicBezTo>
                    <a:cubicBezTo>
                      <a:pt x="166" y="102"/>
                      <a:pt x="177" y="113"/>
                      <a:pt x="177" y="127"/>
                    </a:cubicBezTo>
                    <a:lnTo>
                      <a:pt x="177" y="14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id-ID" sz="3600"/>
              </a:p>
            </p:txBody>
          </p:sp>
          <p:sp>
            <p:nvSpPr>
              <p:cNvPr id="113" name="Freeform 16"/>
              <p:cNvSpPr>
                <a:spLocks noEditPoints="1"/>
              </p:cNvSpPr>
              <p:nvPr/>
            </p:nvSpPr>
            <p:spPr bwMode="auto">
              <a:xfrm>
                <a:off x="4697413" y="4705350"/>
                <a:ext cx="84138" cy="150812"/>
              </a:xfrm>
              <a:custGeom>
                <a:avLst/>
                <a:gdLst>
                  <a:gd name="T0" fmla="*/ 10 w 20"/>
                  <a:gd name="T1" fmla="*/ 0 h 36"/>
                  <a:gd name="T2" fmla="*/ 3 w 20"/>
                  <a:gd name="T3" fmla="*/ 3 h 36"/>
                  <a:gd name="T4" fmla="*/ 0 w 20"/>
                  <a:gd name="T5" fmla="*/ 10 h 36"/>
                  <a:gd name="T6" fmla="*/ 0 w 20"/>
                  <a:gd name="T7" fmla="*/ 25 h 36"/>
                  <a:gd name="T8" fmla="*/ 2 w 20"/>
                  <a:gd name="T9" fmla="*/ 33 h 36"/>
                  <a:gd name="T10" fmla="*/ 9 w 20"/>
                  <a:gd name="T11" fmla="*/ 36 h 36"/>
                  <a:gd name="T12" fmla="*/ 17 w 20"/>
                  <a:gd name="T13" fmla="*/ 33 h 36"/>
                  <a:gd name="T14" fmla="*/ 20 w 20"/>
                  <a:gd name="T15" fmla="*/ 25 h 36"/>
                  <a:gd name="T16" fmla="*/ 20 w 20"/>
                  <a:gd name="T17" fmla="*/ 23 h 36"/>
                  <a:gd name="T18" fmla="*/ 13 w 20"/>
                  <a:gd name="T19" fmla="*/ 23 h 36"/>
                  <a:gd name="T20" fmla="*/ 13 w 20"/>
                  <a:gd name="T21" fmla="*/ 25 h 36"/>
                  <a:gd name="T22" fmla="*/ 12 w 20"/>
                  <a:gd name="T23" fmla="*/ 29 h 36"/>
                  <a:gd name="T24" fmla="*/ 10 w 20"/>
                  <a:gd name="T25" fmla="*/ 30 h 36"/>
                  <a:gd name="T26" fmla="*/ 7 w 20"/>
                  <a:gd name="T27" fmla="*/ 29 h 36"/>
                  <a:gd name="T28" fmla="*/ 7 w 20"/>
                  <a:gd name="T29" fmla="*/ 25 h 36"/>
                  <a:gd name="T30" fmla="*/ 7 w 20"/>
                  <a:gd name="T31" fmla="*/ 19 h 36"/>
                  <a:gd name="T32" fmla="*/ 20 w 20"/>
                  <a:gd name="T33" fmla="*/ 19 h 36"/>
                  <a:gd name="T34" fmla="*/ 20 w 20"/>
                  <a:gd name="T35" fmla="*/ 10 h 36"/>
                  <a:gd name="T36" fmla="*/ 17 w 20"/>
                  <a:gd name="T37" fmla="*/ 3 h 36"/>
                  <a:gd name="T38" fmla="*/ 10 w 20"/>
                  <a:gd name="T39" fmla="*/ 0 h 36"/>
                  <a:gd name="T40" fmla="*/ 13 w 20"/>
                  <a:gd name="T41" fmla="*/ 13 h 36"/>
                  <a:gd name="T42" fmla="*/ 7 w 20"/>
                  <a:gd name="T43" fmla="*/ 13 h 36"/>
                  <a:gd name="T44" fmla="*/ 7 w 20"/>
                  <a:gd name="T45" fmla="*/ 10 h 36"/>
                  <a:gd name="T46" fmla="*/ 7 w 20"/>
                  <a:gd name="T47" fmla="*/ 7 h 36"/>
                  <a:gd name="T48" fmla="*/ 10 w 20"/>
                  <a:gd name="T49" fmla="*/ 6 h 36"/>
                  <a:gd name="T50" fmla="*/ 12 w 20"/>
                  <a:gd name="T51" fmla="*/ 7 h 36"/>
                  <a:gd name="T52" fmla="*/ 13 w 20"/>
                  <a:gd name="T53" fmla="*/ 10 h 36"/>
                  <a:gd name="T54" fmla="*/ 13 w 20"/>
                  <a:gd name="T55"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36">
                    <a:moveTo>
                      <a:pt x="10" y="0"/>
                    </a:moveTo>
                    <a:cubicBezTo>
                      <a:pt x="7" y="0"/>
                      <a:pt x="4" y="1"/>
                      <a:pt x="3" y="3"/>
                    </a:cubicBezTo>
                    <a:cubicBezTo>
                      <a:pt x="1" y="5"/>
                      <a:pt x="0" y="7"/>
                      <a:pt x="0" y="10"/>
                    </a:cubicBezTo>
                    <a:cubicBezTo>
                      <a:pt x="0" y="25"/>
                      <a:pt x="0" y="25"/>
                      <a:pt x="0" y="25"/>
                    </a:cubicBezTo>
                    <a:cubicBezTo>
                      <a:pt x="0" y="28"/>
                      <a:pt x="1" y="31"/>
                      <a:pt x="2" y="33"/>
                    </a:cubicBezTo>
                    <a:cubicBezTo>
                      <a:pt x="4" y="35"/>
                      <a:pt x="6" y="36"/>
                      <a:pt x="9" y="36"/>
                    </a:cubicBezTo>
                    <a:cubicBezTo>
                      <a:pt x="13" y="36"/>
                      <a:pt x="15" y="35"/>
                      <a:pt x="17" y="33"/>
                    </a:cubicBezTo>
                    <a:cubicBezTo>
                      <a:pt x="19" y="31"/>
                      <a:pt x="20" y="29"/>
                      <a:pt x="20" y="25"/>
                    </a:cubicBezTo>
                    <a:cubicBezTo>
                      <a:pt x="20" y="23"/>
                      <a:pt x="20" y="23"/>
                      <a:pt x="20" y="23"/>
                    </a:cubicBezTo>
                    <a:cubicBezTo>
                      <a:pt x="13" y="23"/>
                      <a:pt x="13" y="23"/>
                      <a:pt x="13" y="23"/>
                    </a:cubicBezTo>
                    <a:cubicBezTo>
                      <a:pt x="13" y="25"/>
                      <a:pt x="13" y="25"/>
                      <a:pt x="13" y="25"/>
                    </a:cubicBezTo>
                    <a:cubicBezTo>
                      <a:pt x="13" y="27"/>
                      <a:pt x="12" y="28"/>
                      <a:pt x="12" y="29"/>
                    </a:cubicBezTo>
                    <a:cubicBezTo>
                      <a:pt x="11" y="29"/>
                      <a:pt x="11" y="30"/>
                      <a:pt x="10" y="30"/>
                    </a:cubicBezTo>
                    <a:cubicBezTo>
                      <a:pt x="8" y="30"/>
                      <a:pt x="8" y="29"/>
                      <a:pt x="7" y="29"/>
                    </a:cubicBezTo>
                    <a:cubicBezTo>
                      <a:pt x="7" y="28"/>
                      <a:pt x="7" y="27"/>
                      <a:pt x="7" y="25"/>
                    </a:cubicBezTo>
                    <a:cubicBezTo>
                      <a:pt x="7" y="19"/>
                      <a:pt x="7" y="19"/>
                      <a:pt x="7" y="19"/>
                    </a:cubicBezTo>
                    <a:cubicBezTo>
                      <a:pt x="20" y="19"/>
                      <a:pt x="20" y="19"/>
                      <a:pt x="20" y="19"/>
                    </a:cubicBezTo>
                    <a:cubicBezTo>
                      <a:pt x="20" y="10"/>
                      <a:pt x="20" y="10"/>
                      <a:pt x="20" y="10"/>
                    </a:cubicBezTo>
                    <a:cubicBezTo>
                      <a:pt x="20" y="7"/>
                      <a:pt x="19" y="4"/>
                      <a:pt x="17" y="3"/>
                    </a:cubicBezTo>
                    <a:cubicBezTo>
                      <a:pt x="15" y="1"/>
                      <a:pt x="13" y="0"/>
                      <a:pt x="10" y="0"/>
                    </a:cubicBezTo>
                    <a:close/>
                    <a:moveTo>
                      <a:pt x="13" y="13"/>
                    </a:moveTo>
                    <a:cubicBezTo>
                      <a:pt x="7" y="13"/>
                      <a:pt x="7" y="13"/>
                      <a:pt x="7" y="13"/>
                    </a:cubicBezTo>
                    <a:cubicBezTo>
                      <a:pt x="7" y="10"/>
                      <a:pt x="7" y="10"/>
                      <a:pt x="7" y="10"/>
                    </a:cubicBezTo>
                    <a:cubicBezTo>
                      <a:pt x="7" y="9"/>
                      <a:pt x="7" y="8"/>
                      <a:pt x="7" y="7"/>
                    </a:cubicBezTo>
                    <a:cubicBezTo>
                      <a:pt x="8" y="6"/>
                      <a:pt x="9" y="6"/>
                      <a:pt x="10" y="6"/>
                    </a:cubicBezTo>
                    <a:cubicBezTo>
                      <a:pt x="11" y="6"/>
                      <a:pt x="11" y="6"/>
                      <a:pt x="12" y="7"/>
                    </a:cubicBezTo>
                    <a:cubicBezTo>
                      <a:pt x="12" y="8"/>
                      <a:pt x="13" y="9"/>
                      <a:pt x="13" y="10"/>
                    </a:cubicBezTo>
                    <a:lnTo>
                      <a:pt x="13"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id-ID" sz="3600"/>
              </a:p>
            </p:txBody>
          </p:sp>
        </p:grpSp>
        <p:sp>
          <p:nvSpPr>
            <p:cNvPr id="51" name="Freeform 32"/>
            <p:cNvSpPr>
              <a:spLocks noEditPoints="1"/>
            </p:cNvSpPr>
            <p:nvPr/>
          </p:nvSpPr>
          <p:spPr bwMode="auto">
            <a:xfrm>
              <a:off x="8385427" y="3438089"/>
              <a:ext cx="777539" cy="404243"/>
            </a:xfrm>
            <a:custGeom>
              <a:avLst/>
              <a:gdLst>
                <a:gd name="T0" fmla="*/ 101 w 238"/>
                <a:gd name="T1" fmla="*/ 35 h 119"/>
                <a:gd name="T2" fmla="*/ 190 w 238"/>
                <a:gd name="T3" fmla="*/ 50 h 119"/>
                <a:gd name="T4" fmla="*/ 157 w 238"/>
                <a:gd name="T5" fmla="*/ 59 h 119"/>
                <a:gd name="T6" fmla="*/ 147 w 238"/>
                <a:gd name="T7" fmla="*/ 41 h 119"/>
                <a:gd name="T8" fmla="*/ 116 w 238"/>
                <a:gd name="T9" fmla="*/ 41 h 119"/>
                <a:gd name="T10" fmla="*/ 139 w 238"/>
                <a:gd name="T11" fmla="*/ 87 h 119"/>
                <a:gd name="T12" fmla="*/ 238 w 238"/>
                <a:gd name="T13" fmla="*/ 59 h 119"/>
                <a:gd name="T14" fmla="*/ 95 w 238"/>
                <a:gd name="T15" fmla="*/ 21 h 119"/>
                <a:gd name="T16" fmla="*/ 93 w 238"/>
                <a:gd name="T17" fmla="*/ 21 h 119"/>
                <a:gd name="T18" fmla="*/ 83 w 238"/>
                <a:gd name="T19" fmla="*/ 0 h 119"/>
                <a:gd name="T20" fmla="*/ 52 w 238"/>
                <a:gd name="T21" fmla="*/ 4 h 119"/>
                <a:gd name="T22" fmla="*/ 65 w 238"/>
                <a:gd name="T23" fmla="*/ 29 h 119"/>
                <a:gd name="T24" fmla="*/ 29 w 238"/>
                <a:gd name="T25" fmla="*/ 119 h 119"/>
                <a:gd name="T26" fmla="*/ 128 w 238"/>
                <a:gd name="T27" fmla="*/ 91 h 119"/>
                <a:gd name="T28" fmla="*/ 101 w 238"/>
                <a:gd name="T29" fmla="*/ 35 h 119"/>
                <a:gd name="T30" fmla="*/ 56 w 238"/>
                <a:gd name="T31" fmla="*/ 86 h 119"/>
                <a:gd name="T32" fmla="*/ 74 w 238"/>
                <a:gd name="T33" fmla="*/ 47 h 119"/>
                <a:gd name="T34" fmla="*/ 89 w 238"/>
                <a:gd name="T35" fmla="*/ 78 h 119"/>
                <a:gd name="T36" fmla="*/ 56 w 238"/>
                <a:gd name="T37" fmla="*/ 8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119">
                  <a:moveTo>
                    <a:pt x="101" y="35"/>
                  </a:moveTo>
                  <a:cubicBezTo>
                    <a:pt x="149" y="21"/>
                    <a:pt x="190" y="50"/>
                    <a:pt x="190" y="50"/>
                  </a:cubicBezTo>
                  <a:cubicBezTo>
                    <a:pt x="157" y="59"/>
                    <a:pt x="157" y="59"/>
                    <a:pt x="157" y="59"/>
                  </a:cubicBezTo>
                  <a:cubicBezTo>
                    <a:pt x="147" y="41"/>
                    <a:pt x="147" y="41"/>
                    <a:pt x="147" y="41"/>
                  </a:cubicBezTo>
                  <a:cubicBezTo>
                    <a:pt x="138" y="40"/>
                    <a:pt x="127" y="39"/>
                    <a:pt x="116" y="41"/>
                  </a:cubicBezTo>
                  <a:cubicBezTo>
                    <a:pt x="139" y="87"/>
                    <a:pt x="139" y="87"/>
                    <a:pt x="139" y="87"/>
                  </a:cubicBezTo>
                  <a:cubicBezTo>
                    <a:pt x="238" y="59"/>
                    <a:pt x="238" y="59"/>
                    <a:pt x="238" y="59"/>
                  </a:cubicBezTo>
                  <a:cubicBezTo>
                    <a:pt x="238" y="59"/>
                    <a:pt x="202" y="3"/>
                    <a:pt x="95" y="21"/>
                  </a:cubicBezTo>
                  <a:cubicBezTo>
                    <a:pt x="95" y="21"/>
                    <a:pt x="94" y="21"/>
                    <a:pt x="93" y="21"/>
                  </a:cubicBezTo>
                  <a:cubicBezTo>
                    <a:pt x="83" y="0"/>
                    <a:pt x="83" y="0"/>
                    <a:pt x="83" y="0"/>
                  </a:cubicBezTo>
                  <a:cubicBezTo>
                    <a:pt x="52" y="4"/>
                    <a:pt x="52" y="4"/>
                    <a:pt x="52" y="4"/>
                  </a:cubicBezTo>
                  <a:cubicBezTo>
                    <a:pt x="65" y="29"/>
                    <a:pt x="65" y="29"/>
                    <a:pt x="65" y="29"/>
                  </a:cubicBezTo>
                  <a:cubicBezTo>
                    <a:pt x="0" y="56"/>
                    <a:pt x="29" y="119"/>
                    <a:pt x="29" y="119"/>
                  </a:cubicBezTo>
                  <a:cubicBezTo>
                    <a:pt x="128" y="91"/>
                    <a:pt x="128" y="91"/>
                    <a:pt x="128" y="91"/>
                  </a:cubicBezTo>
                  <a:lnTo>
                    <a:pt x="101" y="35"/>
                  </a:lnTo>
                  <a:close/>
                  <a:moveTo>
                    <a:pt x="56" y="86"/>
                  </a:moveTo>
                  <a:cubicBezTo>
                    <a:pt x="56" y="86"/>
                    <a:pt x="46" y="65"/>
                    <a:pt x="74" y="47"/>
                  </a:cubicBezTo>
                  <a:cubicBezTo>
                    <a:pt x="89" y="78"/>
                    <a:pt x="89" y="78"/>
                    <a:pt x="89" y="78"/>
                  </a:cubicBezTo>
                  <a:lnTo>
                    <a:pt x="56" y="86"/>
                  </a:lnTo>
                  <a:close/>
                </a:path>
              </a:pathLst>
            </a:custGeom>
            <a:solidFill>
              <a:schemeClr val="accent4"/>
            </a:solidFill>
            <a:ln>
              <a:noFill/>
            </a:ln>
          </p:spPr>
          <p:txBody>
            <a:bodyPr vert="horz" wrap="square" lIns="365686" tIns="182844" rIns="365686" bIns="182844" numCol="1" anchor="t" anchorCtr="0" compatLnSpc="1">
              <a:prstTxWarp prst="textNoShape">
                <a:avLst/>
              </a:prstTxWarp>
            </a:bodyPr>
            <a:lstStyle/>
            <a:p>
              <a:endParaRPr lang="id-ID" sz="3600"/>
            </a:p>
          </p:txBody>
        </p:sp>
        <p:sp>
          <p:nvSpPr>
            <p:cNvPr id="52" name="Freeform 39"/>
            <p:cNvSpPr>
              <a:spLocks/>
            </p:cNvSpPr>
            <p:nvPr/>
          </p:nvSpPr>
          <p:spPr bwMode="auto">
            <a:xfrm>
              <a:off x="9463350" y="3144210"/>
              <a:ext cx="679883" cy="680156"/>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accent4"/>
            </a:solidFill>
            <a:ln>
              <a:noFill/>
            </a:ln>
          </p:spPr>
          <p:txBody>
            <a:bodyPr vert="horz" wrap="square" lIns="365686" tIns="182844" rIns="365686" bIns="182844" numCol="1" anchor="t" anchorCtr="0" compatLnSpc="1">
              <a:prstTxWarp prst="textNoShape">
                <a:avLst/>
              </a:prstTxWarp>
            </a:bodyPr>
            <a:lstStyle/>
            <a:p>
              <a:endParaRPr lang="id-ID" sz="3600"/>
            </a:p>
          </p:txBody>
        </p:sp>
        <p:sp>
          <p:nvSpPr>
            <p:cNvPr id="55" name="Freeform 5"/>
            <p:cNvSpPr>
              <a:spLocks noEditPoints="1"/>
            </p:cNvSpPr>
            <p:nvPr/>
          </p:nvSpPr>
          <p:spPr bwMode="auto">
            <a:xfrm>
              <a:off x="11105446" y="2507518"/>
              <a:ext cx="379755" cy="392537"/>
            </a:xfrm>
            <a:custGeom>
              <a:avLst/>
              <a:gdLst>
                <a:gd name="T0" fmla="*/ 168 w 175"/>
                <a:gd name="T1" fmla="*/ 53 h 174"/>
                <a:gd name="T2" fmla="*/ 149 w 175"/>
                <a:gd name="T3" fmla="*/ 25 h 174"/>
                <a:gd name="T4" fmla="*/ 121 w 175"/>
                <a:gd name="T5" fmla="*/ 6 h 174"/>
                <a:gd name="T6" fmla="*/ 87 w 175"/>
                <a:gd name="T7" fmla="*/ 0 h 174"/>
                <a:gd name="T8" fmla="*/ 53 w 175"/>
                <a:gd name="T9" fmla="*/ 6 h 174"/>
                <a:gd name="T10" fmla="*/ 26 w 175"/>
                <a:gd name="T11" fmla="*/ 25 h 174"/>
                <a:gd name="T12" fmla="*/ 7 w 175"/>
                <a:gd name="T13" fmla="*/ 53 h 174"/>
                <a:gd name="T14" fmla="*/ 0 w 175"/>
                <a:gd name="T15" fmla="*/ 87 h 174"/>
                <a:gd name="T16" fmla="*/ 7 w 175"/>
                <a:gd name="T17" fmla="*/ 121 h 174"/>
                <a:gd name="T18" fmla="*/ 26 w 175"/>
                <a:gd name="T19" fmla="*/ 149 h 174"/>
                <a:gd name="T20" fmla="*/ 53 w 175"/>
                <a:gd name="T21" fmla="*/ 167 h 174"/>
                <a:gd name="T22" fmla="*/ 87 w 175"/>
                <a:gd name="T23" fmla="*/ 174 h 174"/>
                <a:gd name="T24" fmla="*/ 121 w 175"/>
                <a:gd name="T25" fmla="*/ 167 h 174"/>
                <a:gd name="T26" fmla="*/ 149 w 175"/>
                <a:gd name="T27" fmla="*/ 149 h 174"/>
                <a:gd name="T28" fmla="*/ 168 w 175"/>
                <a:gd name="T29" fmla="*/ 121 h 174"/>
                <a:gd name="T30" fmla="*/ 175 w 175"/>
                <a:gd name="T31" fmla="*/ 87 h 174"/>
                <a:gd name="T32" fmla="*/ 162 w 175"/>
                <a:gd name="T33" fmla="*/ 86 h 174"/>
                <a:gd name="T34" fmla="*/ 108 w 175"/>
                <a:gd name="T35" fmla="*/ 80 h 174"/>
                <a:gd name="T36" fmla="*/ 145 w 175"/>
                <a:gd name="T37" fmla="*/ 40 h 174"/>
                <a:gd name="T38" fmla="*/ 137 w 175"/>
                <a:gd name="T39" fmla="*/ 31 h 174"/>
                <a:gd name="T40" fmla="*/ 70 w 175"/>
                <a:gd name="T41" fmla="*/ 14 h 174"/>
                <a:gd name="T42" fmla="*/ 137 w 175"/>
                <a:gd name="T43" fmla="*/ 31 h 174"/>
                <a:gd name="T44" fmla="*/ 70 w 175"/>
                <a:gd name="T45" fmla="*/ 14 h 174"/>
                <a:gd name="T46" fmla="*/ 70 w 175"/>
                <a:gd name="T47" fmla="*/ 14 h 174"/>
                <a:gd name="T48" fmla="*/ 83 w 175"/>
                <a:gd name="T49" fmla="*/ 62 h 174"/>
                <a:gd name="T50" fmla="*/ 56 w 175"/>
                <a:gd name="T51" fmla="*/ 19 h 174"/>
                <a:gd name="T52" fmla="*/ 13 w 175"/>
                <a:gd name="T53" fmla="*/ 85 h 174"/>
                <a:gd name="T54" fmla="*/ 96 w 175"/>
                <a:gd name="T55" fmla="*/ 87 h 174"/>
                <a:gd name="T56" fmla="*/ 32 w 175"/>
                <a:gd name="T57" fmla="*/ 137 h 174"/>
                <a:gd name="T58" fmla="*/ 13 w 175"/>
                <a:gd name="T59" fmla="*/ 87 h 174"/>
                <a:gd name="T60" fmla="*/ 40 w 175"/>
                <a:gd name="T61" fmla="*/ 144 h 174"/>
                <a:gd name="T62" fmla="*/ 100 w 175"/>
                <a:gd name="T63" fmla="*/ 99 h 174"/>
                <a:gd name="T64" fmla="*/ 117 w 175"/>
                <a:gd name="T65" fmla="*/ 156 h 174"/>
                <a:gd name="T66" fmla="*/ 129 w 175"/>
                <a:gd name="T67" fmla="*/ 149 h 174"/>
                <a:gd name="T68" fmla="*/ 161 w 175"/>
                <a:gd name="T69" fmla="*/ 9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5" h="174">
                  <a:moveTo>
                    <a:pt x="173" y="69"/>
                  </a:moveTo>
                  <a:cubicBezTo>
                    <a:pt x="172" y="64"/>
                    <a:pt x="170" y="58"/>
                    <a:pt x="168" y="53"/>
                  </a:cubicBezTo>
                  <a:cubicBezTo>
                    <a:pt x="166" y="48"/>
                    <a:pt x="163" y="43"/>
                    <a:pt x="160" y="38"/>
                  </a:cubicBezTo>
                  <a:cubicBezTo>
                    <a:pt x="157" y="33"/>
                    <a:pt x="153" y="29"/>
                    <a:pt x="149" y="25"/>
                  </a:cubicBezTo>
                  <a:cubicBezTo>
                    <a:pt x="145" y="21"/>
                    <a:pt x="141" y="18"/>
                    <a:pt x="136" y="14"/>
                  </a:cubicBezTo>
                  <a:cubicBezTo>
                    <a:pt x="132" y="11"/>
                    <a:pt x="127" y="9"/>
                    <a:pt x="121" y="6"/>
                  </a:cubicBezTo>
                  <a:cubicBezTo>
                    <a:pt x="116" y="4"/>
                    <a:pt x="111" y="2"/>
                    <a:pt x="105" y="1"/>
                  </a:cubicBezTo>
                  <a:cubicBezTo>
                    <a:pt x="99" y="0"/>
                    <a:pt x="93" y="0"/>
                    <a:pt x="87" y="0"/>
                  </a:cubicBezTo>
                  <a:cubicBezTo>
                    <a:pt x="82" y="0"/>
                    <a:pt x="76" y="0"/>
                    <a:pt x="70" y="1"/>
                  </a:cubicBezTo>
                  <a:cubicBezTo>
                    <a:pt x="64" y="2"/>
                    <a:pt x="59" y="4"/>
                    <a:pt x="53" y="6"/>
                  </a:cubicBezTo>
                  <a:cubicBezTo>
                    <a:pt x="48" y="9"/>
                    <a:pt x="43" y="11"/>
                    <a:pt x="39" y="14"/>
                  </a:cubicBezTo>
                  <a:cubicBezTo>
                    <a:pt x="34" y="18"/>
                    <a:pt x="30" y="21"/>
                    <a:pt x="26" y="25"/>
                  </a:cubicBezTo>
                  <a:cubicBezTo>
                    <a:pt x="22" y="29"/>
                    <a:pt x="18" y="33"/>
                    <a:pt x="15" y="38"/>
                  </a:cubicBezTo>
                  <a:cubicBezTo>
                    <a:pt x="12" y="43"/>
                    <a:pt x="9" y="48"/>
                    <a:pt x="7" y="53"/>
                  </a:cubicBezTo>
                  <a:cubicBezTo>
                    <a:pt x="5" y="58"/>
                    <a:pt x="3" y="64"/>
                    <a:pt x="2" y="69"/>
                  </a:cubicBezTo>
                  <a:cubicBezTo>
                    <a:pt x="1" y="75"/>
                    <a:pt x="0" y="81"/>
                    <a:pt x="0" y="87"/>
                  </a:cubicBezTo>
                  <a:cubicBezTo>
                    <a:pt x="0" y="93"/>
                    <a:pt x="1" y="99"/>
                    <a:pt x="2" y="105"/>
                  </a:cubicBezTo>
                  <a:cubicBezTo>
                    <a:pt x="3" y="110"/>
                    <a:pt x="5" y="116"/>
                    <a:pt x="7" y="121"/>
                  </a:cubicBezTo>
                  <a:cubicBezTo>
                    <a:pt x="9" y="126"/>
                    <a:pt x="12" y="131"/>
                    <a:pt x="15" y="136"/>
                  </a:cubicBezTo>
                  <a:cubicBezTo>
                    <a:pt x="18" y="140"/>
                    <a:pt x="22" y="145"/>
                    <a:pt x="26" y="149"/>
                  </a:cubicBezTo>
                  <a:cubicBezTo>
                    <a:pt x="30" y="153"/>
                    <a:pt x="34" y="156"/>
                    <a:pt x="39" y="159"/>
                  </a:cubicBezTo>
                  <a:cubicBezTo>
                    <a:pt x="43" y="163"/>
                    <a:pt x="48" y="165"/>
                    <a:pt x="53" y="167"/>
                  </a:cubicBezTo>
                  <a:cubicBezTo>
                    <a:pt x="59" y="170"/>
                    <a:pt x="64" y="171"/>
                    <a:pt x="70" y="173"/>
                  </a:cubicBezTo>
                  <a:cubicBezTo>
                    <a:pt x="76" y="174"/>
                    <a:pt x="82" y="174"/>
                    <a:pt x="87" y="174"/>
                  </a:cubicBezTo>
                  <a:cubicBezTo>
                    <a:pt x="93" y="174"/>
                    <a:pt x="99" y="174"/>
                    <a:pt x="105" y="173"/>
                  </a:cubicBezTo>
                  <a:cubicBezTo>
                    <a:pt x="111" y="171"/>
                    <a:pt x="116" y="170"/>
                    <a:pt x="121" y="167"/>
                  </a:cubicBezTo>
                  <a:cubicBezTo>
                    <a:pt x="127" y="165"/>
                    <a:pt x="132" y="163"/>
                    <a:pt x="136" y="159"/>
                  </a:cubicBezTo>
                  <a:cubicBezTo>
                    <a:pt x="141" y="156"/>
                    <a:pt x="145" y="153"/>
                    <a:pt x="149" y="149"/>
                  </a:cubicBezTo>
                  <a:cubicBezTo>
                    <a:pt x="153" y="145"/>
                    <a:pt x="157" y="140"/>
                    <a:pt x="160" y="136"/>
                  </a:cubicBezTo>
                  <a:cubicBezTo>
                    <a:pt x="163" y="131"/>
                    <a:pt x="166" y="126"/>
                    <a:pt x="168" y="121"/>
                  </a:cubicBezTo>
                  <a:cubicBezTo>
                    <a:pt x="170" y="116"/>
                    <a:pt x="172" y="110"/>
                    <a:pt x="173" y="105"/>
                  </a:cubicBezTo>
                  <a:cubicBezTo>
                    <a:pt x="174" y="99"/>
                    <a:pt x="175" y="93"/>
                    <a:pt x="175" y="87"/>
                  </a:cubicBezTo>
                  <a:cubicBezTo>
                    <a:pt x="175" y="81"/>
                    <a:pt x="174" y="75"/>
                    <a:pt x="173" y="69"/>
                  </a:cubicBezTo>
                  <a:close/>
                  <a:moveTo>
                    <a:pt x="162" y="86"/>
                  </a:moveTo>
                  <a:cubicBezTo>
                    <a:pt x="161" y="86"/>
                    <a:pt x="136" y="81"/>
                    <a:pt x="110" y="84"/>
                  </a:cubicBezTo>
                  <a:cubicBezTo>
                    <a:pt x="110" y="82"/>
                    <a:pt x="109" y="81"/>
                    <a:pt x="108" y="80"/>
                  </a:cubicBezTo>
                  <a:cubicBezTo>
                    <a:pt x="107" y="76"/>
                    <a:pt x="105" y="73"/>
                    <a:pt x="104" y="69"/>
                  </a:cubicBezTo>
                  <a:cubicBezTo>
                    <a:pt x="133" y="57"/>
                    <a:pt x="145" y="40"/>
                    <a:pt x="145" y="40"/>
                  </a:cubicBezTo>
                  <a:cubicBezTo>
                    <a:pt x="156" y="52"/>
                    <a:pt x="162" y="68"/>
                    <a:pt x="162" y="86"/>
                  </a:cubicBezTo>
                  <a:close/>
                  <a:moveTo>
                    <a:pt x="137" y="31"/>
                  </a:moveTo>
                  <a:cubicBezTo>
                    <a:pt x="137" y="31"/>
                    <a:pt x="126" y="47"/>
                    <a:pt x="98" y="58"/>
                  </a:cubicBezTo>
                  <a:cubicBezTo>
                    <a:pt x="85" y="35"/>
                    <a:pt x="71" y="16"/>
                    <a:pt x="70" y="14"/>
                  </a:cubicBezTo>
                  <a:cubicBezTo>
                    <a:pt x="76" y="13"/>
                    <a:pt x="81" y="12"/>
                    <a:pt x="87" y="12"/>
                  </a:cubicBezTo>
                  <a:cubicBezTo>
                    <a:pt x="106" y="12"/>
                    <a:pt x="124" y="19"/>
                    <a:pt x="137" y="31"/>
                  </a:cubicBezTo>
                  <a:close/>
                  <a:moveTo>
                    <a:pt x="70" y="14"/>
                  </a:moveTo>
                  <a:cubicBezTo>
                    <a:pt x="70" y="14"/>
                    <a:pt x="70" y="14"/>
                    <a:pt x="70" y="14"/>
                  </a:cubicBezTo>
                  <a:cubicBezTo>
                    <a:pt x="70" y="14"/>
                    <a:pt x="69" y="15"/>
                    <a:pt x="69" y="15"/>
                  </a:cubicBezTo>
                  <a:cubicBezTo>
                    <a:pt x="69" y="15"/>
                    <a:pt x="70" y="15"/>
                    <a:pt x="70" y="14"/>
                  </a:cubicBezTo>
                  <a:close/>
                  <a:moveTo>
                    <a:pt x="56" y="19"/>
                  </a:moveTo>
                  <a:cubicBezTo>
                    <a:pt x="57" y="21"/>
                    <a:pt x="70" y="39"/>
                    <a:pt x="83" y="62"/>
                  </a:cubicBezTo>
                  <a:cubicBezTo>
                    <a:pt x="47" y="72"/>
                    <a:pt x="16" y="72"/>
                    <a:pt x="14" y="72"/>
                  </a:cubicBezTo>
                  <a:cubicBezTo>
                    <a:pt x="19" y="48"/>
                    <a:pt x="35" y="29"/>
                    <a:pt x="56" y="19"/>
                  </a:cubicBezTo>
                  <a:close/>
                  <a:moveTo>
                    <a:pt x="13" y="87"/>
                  </a:moveTo>
                  <a:cubicBezTo>
                    <a:pt x="13" y="86"/>
                    <a:pt x="13" y="85"/>
                    <a:pt x="13" y="85"/>
                  </a:cubicBezTo>
                  <a:cubicBezTo>
                    <a:pt x="14" y="85"/>
                    <a:pt x="51" y="85"/>
                    <a:pt x="90" y="74"/>
                  </a:cubicBezTo>
                  <a:cubicBezTo>
                    <a:pt x="92" y="78"/>
                    <a:pt x="94" y="82"/>
                    <a:pt x="96" y="87"/>
                  </a:cubicBezTo>
                  <a:cubicBezTo>
                    <a:pt x="95" y="87"/>
                    <a:pt x="94" y="87"/>
                    <a:pt x="93" y="88"/>
                  </a:cubicBezTo>
                  <a:cubicBezTo>
                    <a:pt x="52" y="101"/>
                    <a:pt x="32" y="137"/>
                    <a:pt x="32" y="137"/>
                  </a:cubicBezTo>
                  <a:cubicBezTo>
                    <a:pt x="32" y="137"/>
                    <a:pt x="32" y="137"/>
                    <a:pt x="32" y="137"/>
                  </a:cubicBezTo>
                  <a:cubicBezTo>
                    <a:pt x="20" y="124"/>
                    <a:pt x="13" y="106"/>
                    <a:pt x="13" y="87"/>
                  </a:cubicBezTo>
                  <a:close/>
                  <a:moveTo>
                    <a:pt x="87" y="162"/>
                  </a:moveTo>
                  <a:cubicBezTo>
                    <a:pt x="69" y="162"/>
                    <a:pt x="53" y="155"/>
                    <a:pt x="40" y="144"/>
                  </a:cubicBezTo>
                  <a:cubicBezTo>
                    <a:pt x="41" y="145"/>
                    <a:pt x="42" y="146"/>
                    <a:pt x="42" y="146"/>
                  </a:cubicBezTo>
                  <a:cubicBezTo>
                    <a:pt x="42" y="146"/>
                    <a:pt x="56" y="115"/>
                    <a:pt x="100" y="99"/>
                  </a:cubicBezTo>
                  <a:cubicBezTo>
                    <a:pt x="100" y="99"/>
                    <a:pt x="100" y="99"/>
                    <a:pt x="101" y="99"/>
                  </a:cubicBezTo>
                  <a:cubicBezTo>
                    <a:pt x="111" y="126"/>
                    <a:pt x="115" y="149"/>
                    <a:pt x="117" y="156"/>
                  </a:cubicBezTo>
                  <a:cubicBezTo>
                    <a:pt x="108" y="159"/>
                    <a:pt x="98" y="162"/>
                    <a:pt x="87" y="162"/>
                  </a:cubicBezTo>
                  <a:close/>
                  <a:moveTo>
                    <a:pt x="129" y="149"/>
                  </a:moveTo>
                  <a:cubicBezTo>
                    <a:pt x="128" y="144"/>
                    <a:pt x="124" y="122"/>
                    <a:pt x="115" y="96"/>
                  </a:cubicBezTo>
                  <a:cubicBezTo>
                    <a:pt x="139" y="92"/>
                    <a:pt x="160" y="98"/>
                    <a:pt x="161" y="99"/>
                  </a:cubicBezTo>
                  <a:cubicBezTo>
                    <a:pt x="158" y="120"/>
                    <a:pt x="146" y="138"/>
                    <a:pt x="129" y="149"/>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365686" tIns="182844" rIns="365686" bIns="182844" numCol="1" anchor="t" anchorCtr="0" compatLnSpc="1">
              <a:prstTxWarp prst="textNoShape">
                <a:avLst/>
              </a:prstTxWarp>
            </a:bodyPr>
            <a:lstStyle/>
            <a:p>
              <a:endParaRPr lang="id-ID" sz="3600"/>
            </a:p>
          </p:txBody>
        </p:sp>
        <p:sp>
          <p:nvSpPr>
            <p:cNvPr id="58" name="Freeform 21"/>
            <p:cNvSpPr>
              <a:spLocks/>
            </p:cNvSpPr>
            <p:nvPr/>
          </p:nvSpPr>
          <p:spPr bwMode="auto">
            <a:xfrm>
              <a:off x="8626155" y="4947379"/>
              <a:ext cx="745399" cy="769987"/>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365686" tIns="182844" rIns="365686" bIns="182844" numCol="1" anchor="t" anchorCtr="0" compatLnSpc="1">
              <a:prstTxWarp prst="textNoShape">
                <a:avLst/>
              </a:prstTxWarp>
            </a:bodyPr>
            <a:lstStyle/>
            <a:p>
              <a:endParaRPr lang="id-ID" sz="3600"/>
            </a:p>
          </p:txBody>
        </p:sp>
        <p:sp>
          <p:nvSpPr>
            <p:cNvPr id="59" name="Freeform 22"/>
            <p:cNvSpPr>
              <a:spLocks noEditPoints="1"/>
            </p:cNvSpPr>
            <p:nvPr/>
          </p:nvSpPr>
          <p:spPr bwMode="auto">
            <a:xfrm>
              <a:off x="10887143" y="3051028"/>
              <a:ext cx="666285" cy="690423"/>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365686" tIns="182844" rIns="365686" bIns="182844" numCol="1" anchor="t" anchorCtr="0" compatLnSpc="1">
              <a:prstTxWarp prst="textNoShape">
                <a:avLst/>
              </a:prstTxWarp>
            </a:bodyPr>
            <a:lstStyle/>
            <a:p>
              <a:endParaRPr lang="id-ID" sz="3600"/>
            </a:p>
          </p:txBody>
        </p:sp>
        <p:grpSp>
          <p:nvGrpSpPr>
            <p:cNvPr id="60" name="Group 59"/>
            <p:cNvGrpSpPr/>
            <p:nvPr/>
          </p:nvGrpSpPr>
          <p:grpSpPr>
            <a:xfrm>
              <a:off x="9600565" y="1771064"/>
              <a:ext cx="600770" cy="580057"/>
              <a:chOff x="3338513" y="696913"/>
              <a:chExt cx="771525" cy="717550"/>
            </a:xfrm>
            <a:solidFill>
              <a:schemeClr val="accent2"/>
            </a:solidFill>
          </p:grpSpPr>
          <p:sp>
            <p:nvSpPr>
              <p:cNvPr id="106" name="Freeform 23"/>
              <p:cNvSpPr>
                <a:spLocks/>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id-ID" sz="3600"/>
              </a:p>
            </p:txBody>
          </p:sp>
          <p:sp>
            <p:nvSpPr>
              <p:cNvPr id="107" name="Rectangle 24"/>
              <p:cNvSpPr>
                <a:spLocks noChangeArrowheads="1"/>
              </p:cNvSpPr>
              <p:nvPr/>
            </p:nvSpPr>
            <p:spPr bwMode="auto">
              <a:xfrm>
                <a:off x="3338513" y="960438"/>
                <a:ext cx="163513" cy="3905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bodyPr>
              <a:lstStyle/>
              <a:p>
                <a:endParaRPr lang="id-ID" sz="3600"/>
              </a:p>
            </p:txBody>
          </p:sp>
        </p:grpSp>
        <p:grpSp>
          <p:nvGrpSpPr>
            <p:cNvPr id="61" name="Group 60"/>
            <p:cNvGrpSpPr/>
            <p:nvPr/>
          </p:nvGrpSpPr>
          <p:grpSpPr>
            <a:xfrm>
              <a:off x="8635027" y="2508918"/>
              <a:ext cx="800051" cy="777855"/>
              <a:chOff x="544513" y="3295650"/>
              <a:chExt cx="1325563" cy="1241425"/>
            </a:xfrm>
            <a:solidFill>
              <a:schemeClr val="accent2"/>
            </a:solidFill>
          </p:grpSpPr>
          <p:sp>
            <p:nvSpPr>
              <p:cNvPr id="103" name="Freeform 26"/>
              <p:cNvSpPr>
                <a:spLocks/>
              </p:cNvSpPr>
              <p:nvPr/>
            </p:nvSpPr>
            <p:spPr bwMode="auto">
              <a:xfrm>
                <a:off x="692151" y="3351213"/>
                <a:ext cx="1077913" cy="1185862"/>
              </a:xfrm>
              <a:custGeom>
                <a:avLst/>
                <a:gdLst>
                  <a:gd name="T0" fmla="*/ 55 w 257"/>
                  <a:gd name="T1" fmla="*/ 128 h 283"/>
                  <a:gd name="T2" fmla="*/ 49 w 257"/>
                  <a:gd name="T3" fmla="*/ 128 h 283"/>
                  <a:gd name="T4" fmla="*/ 43 w 257"/>
                  <a:gd name="T5" fmla="*/ 129 h 283"/>
                  <a:gd name="T6" fmla="*/ 36 w 257"/>
                  <a:gd name="T7" fmla="*/ 133 h 283"/>
                  <a:gd name="T8" fmla="*/ 9 w 257"/>
                  <a:gd name="T9" fmla="*/ 145 h 283"/>
                  <a:gd name="T10" fmla="*/ 4 w 257"/>
                  <a:gd name="T11" fmla="*/ 167 h 283"/>
                  <a:gd name="T12" fmla="*/ 26 w 257"/>
                  <a:gd name="T13" fmla="*/ 218 h 283"/>
                  <a:gd name="T14" fmla="*/ 46 w 257"/>
                  <a:gd name="T15" fmla="*/ 229 h 283"/>
                  <a:gd name="T16" fmla="*/ 61 w 257"/>
                  <a:gd name="T17" fmla="*/ 223 h 283"/>
                  <a:gd name="T18" fmla="*/ 73 w 257"/>
                  <a:gd name="T19" fmla="*/ 243 h 283"/>
                  <a:gd name="T20" fmla="*/ 77 w 257"/>
                  <a:gd name="T21" fmla="*/ 240 h 283"/>
                  <a:gd name="T22" fmla="*/ 106 w 257"/>
                  <a:gd name="T23" fmla="*/ 273 h 283"/>
                  <a:gd name="T24" fmla="*/ 139 w 257"/>
                  <a:gd name="T25" fmla="*/ 275 h 283"/>
                  <a:gd name="T26" fmla="*/ 141 w 257"/>
                  <a:gd name="T27" fmla="*/ 242 h 283"/>
                  <a:gd name="T28" fmla="*/ 138 w 257"/>
                  <a:gd name="T29" fmla="*/ 239 h 283"/>
                  <a:gd name="T30" fmla="*/ 138 w 257"/>
                  <a:gd name="T31" fmla="*/ 239 h 283"/>
                  <a:gd name="T32" fmla="*/ 112 w 257"/>
                  <a:gd name="T33" fmla="*/ 209 h 283"/>
                  <a:gd name="T34" fmla="*/ 128 w 257"/>
                  <a:gd name="T35" fmla="*/ 194 h 283"/>
                  <a:gd name="T36" fmla="*/ 131 w 257"/>
                  <a:gd name="T37" fmla="*/ 193 h 283"/>
                  <a:gd name="T38" fmla="*/ 257 w 257"/>
                  <a:gd name="T39" fmla="*/ 188 h 283"/>
                  <a:gd name="T40" fmla="*/ 174 w 257"/>
                  <a:gd name="T41" fmla="*/ 0 h 283"/>
                  <a:gd name="T42" fmla="*/ 55 w 257"/>
                  <a:gd name="T43" fmla="*/ 1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283">
                    <a:moveTo>
                      <a:pt x="55" y="128"/>
                    </a:moveTo>
                    <a:cubicBezTo>
                      <a:pt x="53" y="127"/>
                      <a:pt x="51" y="127"/>
                      <a:pt x="49" y="128"/>
                    </a:cubicBezTo>
                    <a:cubicBezTo>
                      <a:pt x="47" y="128"/>
                      <a:pt x="45" y="128"/>
                      <a:pt x="43" y="129"/>
                    </a:cubicBezTo>
                    <a:cubicBezTo>
                      <a:pt x="41" y="130"/>
                      <a:pt x="38" y="131"/>
                      <a:pt x="36" y="133"/>
                    </a:cubicBezTo>
                    <a:cubicBezTo>
                      <a:pt x="9" y="145"/>
                      <a:pt x="9" y="145"/>
                      <a:pt x="9" y="145"/>
                    </a:cubicBezTo>
                    <a:cubicBezTo>
                      <a:pt x="2" y="148"/>
                      <a:pt x="0" y="158"/>
                      <a:pt x="4" y="167"/>
                    </a:cubicBezTo>
                    <a:cubicBezTo>
                      <a:pt x="26" y="218"/>
                      <a:pt x="26" y="218"/>
                      <a:pt x="26" y="218"/>
                    </a:cubicBezTo>
                    <a:cubicBezTo>
                      <a:pt x="30" y="227"/>
                      <a:pt x="39" y="232"/>
                      <a:pt x="46" y="229"/>
                    </a:cubicBezTo>
                    <a:cubicBezTo>
                      <a:pt x="61" y="223"/>
                      <a:pt x="61" y="223"/>
                      <a:pt x="61" y="223"/>
                    </a:cubicBezTo>
                    <a:cubicBezTo>
                      <a:pt x="73" y="243"/>
                      <a:pt x="73" y="243"/>
                      <a:pt x="73" y="243"/>
                    </a:cubicBezTo>
                    <a:cubicBezTo>
                      <a:pt x="77" y="240"/>
                      <a:pt x="77" y="240"/>
                      <a:pt x="77" y="240"/>
                    </a:cubicBezTo>
                    <a:cubicBezTo>
                      <a:pt x="106" y="273"/>
                      <a:pt x="106" y="273"/>
                      <a:pt x="106" y="273"/>
                    </a:cubicBezTo>
                    <a:cubicBezTo>
                      <a:pt x="115" y="282"/>
                      <a:pt x="129" y="283"/>
                      <a:pt x="139" y="275"/>
                    </a:cubicBezTo>
                    <a:cubicBezTo>
                      <a:pt x="149" y="266"/>
                      <a:pt x="149" y="251"/>
                      <a:pt x="141" y="242"/>
                    </a:cubicBezTo>
                    <a:cubicBezTo>
                      <a:pt x="138" y="239"/>
                      <a:pt x="138" y="239"/>
                      <a:pt x="138" y="239"/>
                    </a:cubicBezTo>
                    <a:cubicBezTo>
                      <a:pt x="138" y="239"/>
                      <a:pt x="138" y="239"/>
                      <a:pt x="138" y="239"/>
                    </a:cubicBezTo>
                    <a:cubicBezTo>
                      <a:pt x="112" y="209"/>
                      <a:pt x="112" y="209"/>
                      <a:pt x="112" y="209"/>
                    </a:cubicBezTo>
                    <a:cubicBezTo>
                      <a:pt x="128" y="194"/>
                      <a:pt x="128" y="194"/>
                      <a:pt x="128" y="194"/>
                    </a:cubicBezTo>
                    <a:cubicBezTo>
                      <a:pt x="129" y="194"/>
                      <a:pt x="130" y="193"/>
                      <a:pt x="131" y="193"/>
                    </a:cubicBezTo>
                    <a:cubicBezTo>
                      <a:pt x="197" y="178"/>
                      <a:pt x="257" y="188"/>
                      <a:pt x="257" y="188"/>
                    </a:cubicBezTo>
                    <a:cubicBezTo>
                      <a:pt x="174" y="0"/>
                      <a:pt x="174" y="0"/>
                      <a:pt x="174" y="0"/>
                    </a:cubicBezTo>
                    <a:cubicBezTo>
                      <a:pt x="161" y="54"/>
                      <a:pt x="86" y="108"/>
                      <a:pt x="55" y="1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id-ID" sz="3600"/>
              </a:p>
            </p:txBody>
          </p:sp>
          <p:sp>
            <p:nvSpPr>
              <p:cNvPr id="104" name="Freeform 27"/>
              <p:cNvSpPr>
                <a:spLocks/>
              </p:cNvSpPr>
              <p:nvPr/>
            </p:nvSpPr>
            <p:spPr bwMode="auto">
              <a:xfrm>
                <a:off x="1446213" y="3295650"/>
                <a:ext cx="423863" cy="865187"/>
              </a:xfrm>
              <a:custGeom>
                <a:avLst/>
                <a:gdLst>
                  <a:gd name="T0" fmla="*/ 0 w 267"/>
                  <a:gd name="T1" fmla="*/ 16 h 545"/>
                  <a:gd name="T2" fmla="*/ 233 w 267"/>
                  <a:gd name="T3" fmla="*/ 545 h 545"/>
                  <a:gd name="T4" fmla="*/ 267 w 267"/>
                  <a:gd name="T5" fmla="*/ 531 h 545"/>
                  <a:gd name="T6" fmla="*/ 32 w 267"/>
                  <a:gd name="T7" fmla="*/ 0 h 545"/>
                  <a:gd name="T8" fmla="*/ 0 w 267"/>
                  <a:gd name="T9" fmla="*/ 16 h 545"/>
                </a:gdLst>
                <a:ahLst/>
                <a:cxnLst>
                  <a:cxn ang="0">
                    <a:pos x="T0" y="T1"/>
                  </a:cxn>
                  <a:cxn ang="0">
                    <a:pos x="T2" y="T3"/>
                  </a:cxn>
                  <a:cxn ang="0">
                    <a:pos x="T4" y="T5"/>
                  </a:cxn>
                  <a:cxn ang="0">
                    <a:pos x="T6" y="T7"/>
                  </a:cxn>
                  <a:cxn ang="0">
                    <a:pos x="T8" y="T9"/>
                  </a:cxn>
                </a:cxnLst>
                <a:rect l="0" t="0" r="r" b="b"/>
                <a:pathLst>
                  <a:path w="267" h="545">
                    <a:moveTo>
                      <a:pt x="0" y="16"/>
                    </a:moveTo>
                    <a:lnTo>
                      <a:pt x="233" y="545"/>
                    </a:lnTo>
                    <a:lnTo>
                      <a:pt x="267" y="531"/>
                    </a:lnTo>
                    <a:lnTo>
                      <a:pt x="32" y="0"/>
                    </a:lnTo>
                    <a:lnTo>
                      <a:pt x="0"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id-ID" sz="3600"/>
              </a:p>
            </p:txBody>
          </p:sp>
          <p:sp>
            <p:nvSpPr>
              <p:cNvPr id="105" name="Freeform 28"/>
              <p:cNvSpPr>
                <a:spLocks/>
              </p:cNvSpPr>
              <p:nvPr/>
            </p:nvSpPr>
            <p:spPr bwMode="auto">
              <a:xfrm>
                <a:off x="544513" y="4021138"/>
                <a:ext cx="257175" cy="339725"/>
              </a:xfrm>
              <a:custGeom>
                <a:avLst/>
                <a:gdLst>
                  <a:gd name="T0" fmla="*/ 30 w 61"/>
                  <a:gd name="T1" fmla="*/ 10 h 81"/>
                  <a:gd name="T2" fmla="*/ 28 w 61"/>
                  <a:gd name="T3" fmla="*/ 0 h 81"/>
                  <a:gd name="T4" fmla="*/ 17 w 61"/>
                  <a:gd name="T5" fmla="*/ 5 h 81"/>
                  <a:gd name="T6" fmla="*/ 1 w 61"/>
                  <a:gd name="T7" fmla="*/ 32 h 81"/>
                  <a:gd name="T8" fmla="*/ 15 w 61"/>
                  <a:gd name="T9" fmla="*/ 26 h 81"/>
                  <a:gd name="T10" fmla="*/ 21 w 61"/>
                  <a:gd name="T11" fmla="*/ 28 h 81"/>
                  <a:gd name="T12" fmla="*/ 21 w 61"/>
                  <a:gd name="T13" fmla="*/ 29 h 81"/>
                  <a:gd name="T14" fmla="*/ 22 w 61"/>
                  <a:gd name="T15" fmla="*/ 29 h 81"/>
                  <a:gd name="T16" fmla="*/ 19 w 61"/>
                  <a:gd name="T17" fmla="*/ 35 h 81"/>
                  <a:gd name="T18" fmla="*/ 4 w 61"/>
                  <a:gd name="T19" fmla="*/ 42 h 81"/>
                  <a:gd name="T20" fmla="*/ 6 w 61"/>
                  <a:gd name="T21" fmla="*/ 47 h 81"/>
                  <a:gd name="T22" fmla="*/ 21 w 61"/>
                  <a:gd name="T23" fmla="*/ 40 h 81"/>
                  <a:gd name="T24" fmla="*/ 27 w 61"/>
                  <a:gd name="T25" fmla="*/ 42 h 81"/>
                  <a:gd name="T26" fmla="*/ 28 w 61"/>
                  <a:gd name="T27" fmla="*/ 43 h 81"/>
                  <a:gd name="T28" fmla="*/ 28 w 61"/>
                  <a:gd name="T29" fmla="*/ 43 h 81"/>
                  <a:gd name="T30" fmla="*/ 25 w 61"/>
                  <a:gd name="T31" fmla="*/ 49 h 81"/>
                  <a:gd name="T32" fmla="*/ 10 w 61"/>
                  <a:gd name="T33" fmla="*/ 56 h 81"/>
                  <a:gd name="T34" fmla="*/ 12 w 61"/>
                  <a:gd name="T35" fmla="*/ 61 h 81"/>
                  <a:gd name="T36" fmla="*/ 28 w 61"/>
                  <a:gd name="T37" fmla="*/ 54 h 81"/>
                  <a:gd name="T38" fmla="*/ 34 w 61"/>
                  <a:gd name="T39" fmla="*/ 56 h 81"/>
                  <a:gd name="T40" fmla="*/ 34 w 61"/>
                  <a:gd name="T41" fmla="*/ 56 h 81"/>
                  <a:gd name="T42" fmla="*/ 34 w 61"/>
                  <a:gd name="T43" fmla="*/ 57 h 81"/>
                  <a:gd name="T44" fmla="*/ 31 w 61"/>
                  <a:gd name="T45" fmla="*/ 63 h 81"/>
                  <a:gd name="T46" fmla="*/ 17 w 61"/>
                  <a:gd name="T47" fmla="*/ 69 h 81"/>
                  <a:gd name="T48" fmla="*/ 48 w 61"/>
                  <a:gd name="T49" fmla="*/ 76 h 81"/>
                  <a:gd name="T50" fmla="*/ 61 w 61"/>
                  <a:gd name="T51" fmla="*/ 71 h 81"/>
                  <a:gd name="T52" fmla="*/ 53 w 61"/>
                  <a:gd name="T53" fmla="*/ 61 h 81"/>
                  <a:gd name="T54" fmla="*/ 30 w 61"/>
                  <a:gd name="T55"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81">
                    <a:moveTo>
                      <a:pt x="30" y="10"/>
                    </a:moveTo>
                    <a:cubicBezTo>
                      <a:pt x="29" y="6"/>
                      <a:pt x="28" y="3"/>
                      <a:pt x="28" y="0"/>
                    </a:cubicBezTo>
                    <a:cubicBezTo>
                      <a:pt x="17" y="5"/>
                      <a:pt x="17" y="5"/>
                      <a:pt x="17" y="5"/>
                    </a:cubicBezTo>
                    <a:cubicBezTo>
                      <a:pt x="6" y="10"/>
                      <a:pt x="0" y="21"/>
                      <a:pt x="1" y="32"/>
                    </a:cubicBezTo>
                    <a:cubicBezTo>
                      <a:pt x="15" y="26"/>
                      <a:pt x="15" y="26"/>
                      <a:pt x="15" y="26"/>
                    </a:cubicBezTo>
                    <a:cubicBezTo>
                      <a:pt x="18" y="25"/>
                      <a:pt x="20" y="26"/>
                      <a:pt x="21" y="28"/>
                    </a:cubicBezTo>
                    <a:cubicBezTo>
                      <a:pt x="21" y="29"/>
                      <a:pt x="21" y="29"/>
                      <a:pt x="21" y="29"/>
                    </a:cubicBezTo>
                    <a:cubicBezTo>
                      <a:pt x="21" y="29"/>
                      <a:pt x="22" y="29"/>
                      <a:pt x="22" y="29"/>
                    </a:cubicBezTo>
                    <a:cubicBezTo>
                      <a:pt x="23" y="31"/>
                      <a:pt x="22" y="34"/>
                      <a:pt x="19" y="35"/>
                    </a:cubicBezTo>
                    <a:cubicBezTo>
                      <a:pt x="4" y="42"/>
                      <a:pt x="4" y="42"/>
                      <a:pt x="4" y="42"/>
                    </a:cubicBezTo>
                    <a:cubicBezTo>
                      <a:pt x="6" y="47"/>
                      <a:pt x="6" y="47"/>
                      <a:pt x="6" y="47"/>
                    </a:cubicBezTo>
                    <a:cubicBezTo>
                      <a:pt x="21" y="40"/>
                      <a:pt x="21" y="40"/>
                      <a:pt x="21" y="40"/>
                    </a:cubicBezTo>
                    <a:cubicBezTo>
                      <a:pt x="24" y="39"/>
                      <a:pt x="26" y="40"/>
                      <a:pt x="27" y="42"/>
                    </a:cubicBezTo>
                    <a:cubicBezTo>
                      <a:pt x="27" y="42"/>
                      <a:pt x="27" y="43"/>
                      <a:pt x="28" y="43"/>
                    </a:cubicBezTo>
                    <a:cubicBezTo>
                      <a:pt x="28" y="43"/>
                      <a:pt x="28" y="43"/>
                      <a:pt x="28" y="43"/>
                    </a:cubicBezTo>
                    <a:cubicBezTo>
                      <a:pt x="29" y="45"/>
                      <a:pt x="28" y="48"/>
                      <a:pt x="25" y="49"/>
                    </a:cubicBezTo>
                    <a:cubicBezTo>
                      <a:pt x="10" y="56"/>
                      <a:pt x="10" y="56"/>
                      <a:pt x="10" y="56"/>
                    </a:cubicBezTo>
                    <a:cubicBezTo>
                      <a:pt x="12" y="61"/>
                      <a:pt x="12" y="61"/>
                      <a:pt x="12" y="61"/>
                    </a:cubicBezTo>
                    <a:cubicBezTo>
                      <a:pt x="28" y="54"/>
                      <a:pt x="28" y="54"/>
                      <a:pt x="28" y="54"/>
                    </a:cubicBezTo>
                    <a:cubicBezTo>
                      <a:pt x="30" y="53"/>
                      <a:pt x="33" y="54"/>
                      <a:pt x="34" y="56"/>
                    </a:cubicBezTo>
                    <a:cubicBezTo>
                      <a:pt x="34" y="56"/>
                      <a:pt x="34" y="56"/>
                      <a:pt x="34" y="56"/>
                    </a:cubicBezTo>
                    <a:cubicBezTo>
                      <a:pt x="34" y="57"/>
                      <a:pt x="34" y="57"/>
                      <a:pt x="34" y="57"/>
                    </a:cubicBezTo>
                    <a:cubicBezTo>
                      <a:pt x="35" y="59"/>
                      <a:pt x="34" y="62"/>
                      <a:pt x="31" y="63"/>
                    </a:cubicBezTo>
                    <a:cubicBezTo>
                      <a:pt x="17" y="69"/>
                      <a:pt x="17" y="69"/>
                      <a:pt x="17" y="69"/>
                    </a:cubicBezTo>
                    <a:cubicBezTo>
                      <a:pt x="24" y="78"/>
                      <a:pt x="37" y="81"/>
                      <a:pt x="48" y="76"/>
                    </a:cubicBezTo>
                    <a:cubicBezTo>
                      <a:pt x="61" y="71"/>
                      <a:pt x="61" y="71"/>
                      <a:pt x="61" y="71"/>
                    </a:cubicBezTo>
                    <a:cubicBezTo>
                      <a:pt x="58" y="68"/>
                      <a:pt x="55" y="65"/>
                      <a:pt x="53" y="61"/>
                    </a:cubicBezTo>
                    <a:lnTo>
                      <a:pt x="30"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id-ID" sz="3600"/>
              </a:p>
            </p:txBody>
          </p:sp>
        </p:grpSp>
        <p:sp>
          <p:nvSpPr>
            <p:cNvPr id="62" name="Freeform 52"/>
            <p:cNvSpPr>
              <a:spLocks/>
            </p:cNvSpPr>
            <p:nvPr/>
          </p:nvSpPr>
          <p:spPr bwMode="auto">
            <a:xfrm>
              <a:off x="7333463" y="2723282"/>
              <a:ext cx="477154" cy="596740"/>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365686" tIns="182844" rIns="365686" bIns="182844" numCol="1" anchor="t" anchorCtr="0" compatLnSpc="1">
              <a:prstTxWarp prst="textNoShape">
                <a:avLst/>
              </a:prstTxWarp>
            </a:bodyPr>
            <a:lstStyle/>
            <a:p>
              <a:endParaRPr lang="id-ID" sz="3600"/>
            </a:p>
          </p:txBody>
        </p:sp>
        <p:sp>
          <p:nvSpPr>
            <p:cNvPr id="63" name="Freeform 52"/>
            <p:cNvSpPr>
              <a:spLocks/>
            </p:cNvSpPr>
            <p:nvPr/>
          </p:nvSpPr>
          <p:spPr bwMode="auto">
            <a:xfrm>
              <a:off x="10583300" y="2144915"/>
              <a:ext cx="424538" cy="530936"/>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365686" tIns="182844" rIns="365686" bIns="182844" numCol="1" anchor="t" anchorCtr="0" compatLnSpc="1">
              <a:prstTxWarp prst="textNoShape">
                <a:avLst/>
              </a:prstTxWarp>
            </a:bodyPr>
            <a:lstStyle/>
            <a:p>
              <a:endParaRPr lang="id-ID" sz="3600"/>
            </a:p>
          </p:txBody>
        </p:sp>
        <p:sp>
          <p:nvSpPr>
            <p:cNvPr id="64" name="Freeform 9"/>
            <p:cNvSpPr>
              <a:spLocks noEditPoints="1"/>
            </p:cNvSpPr>
            <p:nvPr/>
          </p:nvSpPr>
          <p:spPr bwMode="auto">
            <a:xfrm>
              <a:off x="7631319" y="4000987"/>
              <a:ext cx="793608" cy="823887"/>
            </a:xfrm>
            <a:custGeom>
              <a:avLst/>
              <a:gdLst>
                <a:gd name="T0" fmla="*/ 122 w 243"/>
                <a:gd name="T1" fmla="*/ 0 h 243"/>
                <a:gd name="T2" fmla="*/ 0 w 243"/>
                <a:gd name="T3" fmla="*/ 121 h 243"/>
                <a:gd name="T4" fmla="*/ 122 w 243"/>
                <a:gd name="T5" fmla="*/ 243 h 243"/>
                <a:gd name="T6" fmla="*/ 243 w 243"/>
                <a:gd name="T7" fmla="*/ 121 h 243"/>
                <a:gd name="T8" fmla="*/ 122 w 243"/>
                <a:gd name="T9" fmla="*/ 0 h 243"/>
                <a:gd name="T10" fmla="*/ 154 w 243"/>
                <a:gd name="T11" fmla="*/ 121 h 243"/>
                <a:gd name="T12" fmla="*/ 133 w 243"/>
                <a:gd name="T13" fmla="*/ 121 h 243"/>
                <a:gd name="T14" fmla="*/ 133 w 243"/>
                <a:gd name="T15" fmla="*/ 196 h 243"/>
                <a:gd name="T16" fmla="*/ 102 w 243"/>
                <a:gd name="T17" fmla="*/ 196 h 243"/>
                <a:gd name="T18" fmla="*/ 102 w 243"/>
                <a:gd name="T19" fmla="*/ 121 h 243"/>
                <a:gd name="T20" fmla="*/ 87 w 243"/>
                <a:gd name="T21" fmla="*/ 121 h 243"/>
                <a:gd name="T22" fmla="*/ 87 w 243"/>
                <a:gd name="T23" fmla="*/ 94 h 243"/>
                <a:gd name="T24" fmla="*/ 102 w 243"/>
                <a:gd name="T25" fmla="*/ 94 h 243"/>
                <a:gd name="T26" fmla="*/ 102 w 243"/>
                <a:gd name="T27" fmla="*/ 77 h 243"/>
                <a:gd name="T28" fmla="*/ 133 w 243"/>
                <a:gd name="T29" fmla="*/ 46 h 243"/>
                <a:gd name="T30" fmla="*/ 156 w 243"/>
                <a:gd name="T31" fmla="*/ 46 h 243"/>
                <a:gd name="T32" fmla="*/ 156 w 243"/>
                <a:gd name="T33" fmla="*/ 72 h 243"/>
                <a:gd name="T34" fmla="*/ 140 w 243"/>
                <a:gd name="T35" fmla="*/ 72 h 243"/>
                <a:gd name="T36" fmla="*/ 133 w 243"/>
                <a:gd name="T37" fmla="*/ 79 h 243"/>
                <a:gd name="T38" fmla="*/ 133 w 243"/>
                <a:gd name="T39" fmla="*/ 94 h 243"/>
                <a:gd name="T40" fmla="*/ 157 w 243"/>
                <a:gd name="T41" fmla="*/ 94 h 243"/>
                <a:gd name="T42" fmla="*/ 154 w 243"/>
                <a:gd name="T4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43">
                  <a:moveTo>
                    <a:pt x="122" y="0"/>
                  </a:moveTo>
                  <a:cubicBezTo>
                    <a:pt x="55" y="0"/>
                    <a:pt x="0" y="54"/>
                    <a:pt x="0" y="121"/>
                  </a:cubicBezTo>
                  <a:cubicBezTo>
                    <a:pt x="0" y="188"/>
                    <a:pt x="55" y="243"/>
                    <a:pt x="122" y="243"/>
                  </a:cubicBezTo>
                  <a:cubicBezTo>
                    <a:pt x="189" y="243"/>
                    <a:pt x="243" y="188"/>
                    <a:pt x="243" y="121"/>
                  </a:cubicBezTo>
                  <a:cubicBezTo>
                    <a:pt x="243" y="54"/>
                    <a:pt x="189" y="0"/>
                    <a:pt x="122" y="0"/>
                  </a:cubicBezTo>
                  <a:close/>
                  <a:moveTo>
                    <a:pt x="154" y="121"/>
                  </a:moveTo>
                  <a:cubicBezTo>
                    <a:pt x="133" y="121"/>
                    <a:pt x="133" y="121"/>
                    <a:pt x="133" y="121"/>
                  </a:cubicBezTo>
                  <a:cubicBezTo>
                    <a:pt x="133" y="154"/>
                    <a:pt x="133" y="196"/>
                    <a:pt x="133" y="196"/>
                  </a:cubicBezTo>
                  <a:cubicBezTo>
                    <a:pt x="102" y="196"/>
                    <a:pt x="102" y="196"/>
                    <a:pt x="102" y="196"/>
                  </a:cubicBezTo>
                  <a:cubicBezTo>
                    <a:pt x="102" y="196"/>
                    <a:pt x="102" y="155"/>
                    <a:pt x="102" y="121"/>
                  </a:cubicBezTo>
                  <a:cubicBezTo>
                    <a:pt x="87" y="121"/>
                    <a:pt x="87" y="121"/>
                    <a:pt x="87" y="121"/>
                  </a:cubicBezTo>
                  <a:cubicBezTo>
                    <a:pt x="87" y="94"/>
                    <a:pt x="87" y="94"/>
                    <a:pt x="87" y="94"/>
                  </a:cubicBezTo>
                  <a:cubicBezTo>
                    <a:pt x="102" y="94"/>
                    <a:pt x="102" y="94"/>
                    <a:pt x="102" y="94"/>
                  </a:cubicBezTo>
                  <a:cubicBezTo>
                    <a:pt x="102" y="77"/>
                    <a:pt x="102" y="77"/>
                    <a:pt x="102" y="77"/>
                  </a:cubicBezTo>
                  <a:cubicBezTo>
                    <a:pt x="102" y="65"/>
                    <a:pt x="108" y="46"/>
                    <a:pt x="133" y="46"/>
                  </a:cubicBezTo>
                  <a:cubicBezTo>
                    <a:pt x="156" y="46"/>
                    <a:pt x="156" y="46"/>
                    <a:pt x="156" y="46"/>
                  </a:cubicBezTo>
                  <a:cubicBezTo>
                    <a:pt x="156" y="72"/>
                    <a:pt x="156" y="72"/>
                    <a:pt x="156" y="72"/>
                  </a:cubicBezTo>
                  <a:cubicBezTo>
                    <a:pt x="156" y="72"/>
                    <a:pt x="142" y="72"/>
                    <a:pt x="140" y="72"/>
                  </a:cubicBezTo>
                  <a:cubicBezTo>
                    <a:pt x="137" y="72"/>
                    <a:pt x="133" y="73"/>
                    <a:pt x="133" y="79"/>
                  </a:cubicBezTo>
                  <a:cubicBezTo>
                    <a:pt x="133" y="94"/>
                    <a:pt x="133" y="94"/>
                    <a:pt x="133" y="94"/>
                  </a:cubicBezTo>
                  <a:cubicBezTo>
                    <a:pt x="157" y="94"/>
                    <a:pt x="157" y="94"/>
                    <a:pt x="157" y="94"/>
                  </a:cubicBezTo>
                  <a:lnTo>
                    <a:pt x="154" y="121"/>
                  </a:lnTo>
                  <a:close/>
                </a:path>
              </a:pathLst>
            </a:custGeom>
            <a:solidFill>
              <a:schemeClr val="accent5"/>
            </a:solidFill>
            <a:ln>
              <a:noFill/>
            </a:ln>
          </p:spPr>
          <p:txBody>
            <a:bodyPr vert="horz" wrap="square" lIns="365686" tIns="182844" rIns="365686" bIns="182844" numCol="1" anchor="t" anchorCtr="0" compatLnSpc="1">
              <a:prstTxWarp prst="textNoShape">
                <a:avLst/>
              </a:prstTxWarp>
            </a:bodyPr>
            <a:lstStyle/>
            <a:p>
              <a:endParaRPr lang="id-ID" sz="3600"/>
            </a:p>
          </p:txBody>
        </p:sp>
        <p:sp>
          <p:nvSpPr>
            <p:cNvPr id="65" name="Freeform 36"/>
            <p:cNvSpPr>
              <a:spLocks/>
            </p:cNvSpPr>
            <p:nvPr/>
          </p:nvSpPr>
          <p:spPr bwMode="auto">
            <a:xfrm>
              <a:off x="10185260" y="3435521"/>
              <a:ext cx="459848" cy="633957"/>
            </a:xfrm>
            <a:custGeom>
              <a:avLst/>
              <a:gdLst>
                <a:gd name="T0" fmla="*/ 3 w 141"/>
                <a:gd name="T1" fmla="*/ 157 h 187"/>
                <a:gd name="T2" fmla="*/ 3 w 141"/>
                <a:gd name="T3" fmla="*/ 155 h 187"/>
                <a:gd name="T4" fmla="*/ 36 w 141"/>
                <a:gd name="T5" fmla="*/ 131 h 187"/>
                <a:gd name="T6" fmla="*/ 38 w 141"/>
                <a:gd name="T7" fmla="*/ 130 h 187"/>
                <a:gd name="T8" fmla="*/ 60 w 141"/>
                <a:gd name="T9" fmla="*/ 139 h 187"/>
                <a:gd name="T10" fmla="*/ 87 w 141"/>
                <a:gd name="T11" fmla="*/ 105 h 187"/>
                <a:gd name="T12" fmla="*/ 99 w 141"/>
                <a:gd name="T13" fmla="*/ 65 h 187"/>
                <a:gd name="T14" fmla="*/ 79 w 141"/>
                <a:gd name="T15" fmla="*/ 50 h 187"/>
                <a:gd name="T16" fmla="*/ 80 w 141"/>
                <a:gd name="T17" fmla="*/ 10 h 187"/>
                <a:gd name="T18" fmla="*/ 82 w 141"/>
                <a:gd name="T19" fmla="*/ 8 h 187"/>
                <a:gd name="T20" fmla="*/ 96 w 141"/>
                <a:gd name="T21" fmla="*/ 0 h 187"/>
                <a:gd name="T22" fmla="*/ 100 w 141"/>
                <a:gd name="T23" fmla="*/ 1 h 187"/>
                <a:gd name="T24" fmla="*/ 123 w 141"/>
                <a:gd name="T25" fmla="*/ 15 h 187"/>
                <a:gd name="T26" fmla="*/ 113 w 141"/>
                <a:gd name="T27" fmla="*/ 123 h 187"/>
                <a:gd name="T28" fmla="*/ 32 w 141"/>
                <a:gd name="T29" fmla="*/ 187 h 187"/>
                <a:gd name="T30" fmla="*/ 32 w 141"/>
                <a:gd name="T31" fmla="*/ 187 h 187"/>
                <a:gd name="T32" fmla="*/ 31 w 141"/>
                <a:gd name="T33" fmla="*/ 187 h 187"/>
                <a:gd name="T34" fmla="*/ 7 w 141"/>
                <a:gd name="T35" fmla="*/ 176 h 187"/>
                <a:gd name="T36" fmla="*/ 3 w 141"/>
                <a:gd name="T37" fmla="*/ 15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 h="187">
                  <a:moveTo>
                    <a:pt x="3" y="157"/>
                  </a:moveTo>
                  <a:cubicBezTo>
                    <a:pt x="3" y="155"/>
                    <a:pt x="3" y="155"/>
                    <a:pt x="3" y="155"/>
                  </a:cubicBezTo>
                  <a:cubicBezTo>
                    <a:pt x="4" y="148"/>
                    <a:pt x="33" y="131"/>
                    <a:pt x="36" y="131"/>
                  </a:cubicBezTo>
                  <a:cubicBezTo>
                    <a:pt x="38" y="130"/>
                    <a:pt x="38" y="130"/>
                    <a:pt x="38" y="130"/>
                  </a:cubicBezTo>
                  <a:cubicBezTo>
                    <a:pt x="42" y="130"/>
                    <a:pt x="48" y="133"/>
                    <a:pt x="60" y="139"/>
                  </a:cubicBezTo>
                  <a:cubicBezTo>
                    <a:pt x="70" y="132"/>
                    <a:pt x="82" y="114"/>
                    <a:pt x="87" y="105"/>
                  </a:cubicBezTo>
                  <a:cubicBezTo>
                    <a:pt x="92" y="94"/>
                    <a:pt x="99" y="77"/>
                    <a:pt x="99" y="65"/>
                  </a:cubicBezTo>
                  <a:cubicBezTo>
                    <a:pt x="86" y="58"/>
                    <a:pt x="80" y="55"/>
                    <a:pt x="79" y="50"/>
                  </a:cubicBezTo>
                  <a:cubicBezTo>
                    <a:pt x="78" y="48"/>
                    <a:pt x="76" y="14"/>
                    <a:pt x="80" y="10"/>
                  </a:cubicBezTo>
                  <a:cubicBezTo>
                    <a:pt x="82" y="8"/>
                    <a:pt x="82" y="8"/>
                    <a:pt x="82" y="8"/>
                  </a:cubicBezTo>
                  <a:cubicBezTo>
                    <a:pt x="85" y="5"/>
                    <a:pt x="89" y="0"/>
                    <a:pt x="96" y="0"/>
                  </a:cubicBezTo>
                  <a:cubicBezTo>
                    <a:pt x="97" y="0"/>
                    <a:pt x="99" y="0"/>
                    <a:pt x="100" y="1"/>
                  </a:cubicBezTo>
                  <a:cubicBezTo>
                    <a:pt x="105" y="2"/>
                    <a:pt x="117" y="7"/>
                    <a:pt x="123" y="15"/>
                  </a:cubicBezTo>
                  <a:cubicBezTo>
                    <a:pt x="127" y="20"/>
                    <a:pt x="141" y="70"/>
                    <a:pt x="113" y="123"/>
                  </a:cubicBezTo>
                  <a:cubicBezTo>
                    <a:pt x="85" y="174"/>
                    <a:pt x="39" y="187"/>
                    <a:pt x="32" y="187"/>
                  </a:cubicBezTo>
                  <a:cubicBezTo>
                    <a:pt x="32" y="187"/>
                    <a:pt x="32" y="187"/>
                    <a:pt x="32" y="187"/>
                  </a:cubicBezTo>
                  <a:cubicBezTo>
                    <a:pt x="31" y="187"/>
                    <a:pt x="31" y="187"/>
                    <a:pt x="31" y="187"/>
                  </a:cubicBezTo>
                  <a:cubicBezTo>
                    <a:pt x="21" y="186"/>
                    <a:pt x="11" y="179"/>
                    <a:pt x="7" y="176"/>
                  </a:cubicBezTo>
                  <a:cubicBezTo>
                    <a:pt x="0" y="171"/>
                    <a:pt x="2" y="162"/>
                    <a:pt x="3" y="157"/>
                  </a:cubicBezTo>
                  <a:close/>
                </a:path>
              </a:pathLst>
            </a:custGeom>
            <a:solidFill>
              <a:schemeClr val="accent5"/>
            </a:solidFill>
            <a:ln>
              <a:noFill/>
            </a:ln>
          </p:spPr>
          <p:txBody>
            <a:bodyPr vert="horz" wrap="square" lIns="365686" tIns="182844" rIns="365686" bIns="182844" numCol="1" anchor="t" anchorCtr="0" compatLnSpc="1">
              <a:prstTxWarp prst="textNoShape">
                <a:avLst/>
              </a:prstTxWarp>
            </a:bodyPr>
            <a:lstStyle/>
            <a:p>
              <a:endParaRPr lang="id-ID" sz="3600"/>
            </a:p>
          </p:txBody>
        </p:sp>
        <p:sp>
          <p:nvSpPr>
            <p:cNvPr id="66" name="Freeform 38"/>
            <p:cNvSpPr>
              <a:spLocks noEditPoints="1"/>
            </p:cNvSpPr>
            <p:nvPr/>
          </p:nvSpPr>
          <p:spPr bwMode="auto">
            <a:xfrm>
              <a:off x="8771105" y="3875698"/>
              <a:ext cx="636617" cy="671172"/>
            </a:xfrm>
            <a:custGeom>
              <a:avLst/>
              <a:gdLst>
                <a:gd name="T0" fmla="*/ 190 w 195"/>
                <a:gd name="T1" fmla="*/ 120 h 198"/>
                <a:gd name="T2" fmla="*/ 192 w 195"/>
                <a:gd name="T3" fmla="*/ 100 h 198"/>
                <a:gd name="T4" fmla="*/ 99 w 195"/>
                <a:gd name="T5" fmla="*/ 7 h 198"/>
                <a:gd name="T6" fmla="*/ 83 w 195"/>
                <a:gd name="T7" fmla="*/ 8 h 198"/>
                <a:gd name="T8" fmla="*/ 54 w 195"/>
                <a:gd name="T9" fmla="*/ 0 h 198"/>
                <a:gd name="T10" fmla="*/ 0 w 195"/>
                <a:gd name="T11" fmla="*/ 54 h 198"/>
                <a:gd name="T12" fmla="*/ 7 w 195"/>
                <a:gd name="T13" fmla="*/ 81 h 198"/>
                <a:gd name="T14" fmla="*/ 5 w 195"/>
                <a:gd name="T15" fmla="*/ 100 h 198"/>
                <a:gd name="T16" fmla="*/ 99 w 195"/>
                <a:gd name="T17" fmla="*/ 193 h 198"/>
                <a:gd name="T18" fmla="*/ 116 w 195"/>
                <a:gd name="T19" fmla="*/ 192 h 198"/>
                <a:gd name="T20" fmla="*/ 141 w 195"/>
                <a:gd name="T21" fmla="*/ 198 h 198"/>
                <a:gd name="T22" fmla="*/ 195 w 195"/>
                <a:gd name="T23" fmla="*/ 144 h 198"/>
                <a:gd name="T24" fmla="*/ 190 w 195"/>
                <a:gd name="T25" fmla="*/ 120 h 198"/>
                <a:gd name="T26" fmla="*/ 146 w 195"/>
                <a:gd name="T27" fmla="*/ 145 h 198"/>
                <a:gd name="T28" fmla="*/ 127 w 195"/>
                <a:gd name="T29" fmla="*/ 159 h 198"/>
                <a:gd name="T30" fmla="*/ 98 w 195"/>
                <a:gd name="T31" fmla="*/ 164 h 198"/>
                <a:gd name="T32" fmla="*/ 65 w 195"/>
                <a:gd name="T33" fmla="*/ 157 h 198"/>
                <a:gd name="T34" fmla="*/ 49 w 195"/>
                <a:gd name="T35" fmla="*/ 144 h 198"/>
                <a:gd name="T36" fmla="*/ 44 w 195"/>
                <a:gd name="T37" fmla="*/ 127 h 198"/>
                <a:gd name="T38" fmla="*/ 47 w 195"/>
                <a:gd name="T39" fmla="*/ 118 h 198"/>
                <a:gd name="T40" fmla="*/ 57 w 195"/>
                <a:gd name="T41" fmla="*/ 114 h 198"/>
                <a:gd name="T42" fmla="*/ 65 w 195"/>
                <a:gd name="T43" fmla="*/ 117 h 198"/>
                <a:gd name="T44" fmla="*/ 71 w 195"/>
                <a:gd name="T45" fmla="*/ 125 h 198"/>
                <a:gd name="T46" fmla="*/ 76 w 195"/>
                <a:gd name="T47" fmla="*/ 135 h 198"/>
                <a:gd name="T48" fmla="*/ 84 w 195"/>
                <a:gd name="T49" fmla="*/ 141 h 198"/>
                <a:gd name="T50" fmla="*/ 98 w 195"/>
                <a:gd name="T51" fmla="*/ 143 h 198"/>
                <a:gd name="T52" fmla="*/ 116 w 195"/>
                <a:gd name="T53" fmla="*/ 138 h 198"/>
                <a:gd name="T54" fmla="*/ 123 w 195"/>
                <a:gd name="T55" fmla="*/ 127 h 198"/>
                <a:gd name="T56" fmla="*/ 120 w 195"/>
                <a:gd name="T57" fmla="*/ 118 h 198"/>
                <a:gd name="T58" fmla="*/ 110 w 195"/>
                <a:gd name="T59" fmla="*/ 112 h 198"/>
                <a:gd name="T60" fmla="*/ 93 w 195"/>
                <a:gd name="T61" fmla="*/ 108 h 198"/>
                <a:gd name="T62" fmla="*/ 68 w 195"/>
                <a:gd name="T63" fmla="*/ 101 h 198"/>
                <a:gd name="T64" fmla="*/ 52 w 195"/>
                <a:gd name="T65" fmla="*/ 89 h 198"/>
                <a:gd name="T66" fmla="*/ 46 w 195"/>
                <a:gd name="T67" fmla="*/ 70 h 198"/>
                <a:gd name="T68" fmla="*/ 52 w 195"/>
                <a:gd name="T69" fmla="*/ 51 h 198"/>
                <a:gd name="T70" fmla="*/ 71 w 195"/>
                <a:gd name="T71" fmla="*/ 39 h 198"/>
                <a:gd name="T72" fmla="*/ 98 w 195"/>
                <a:gd name="T73" fmla="*/ 35 h 198"/>
                <a:gd name="T74" fmla="*/ 120 w 195"/>
                <a:gd name="T75" fmla="*/ 37 h 198"/>
                <a:gd name="T76" fmla="*/ 135 w 195"/>
                <a:gd name="T77" fmla="*/ 45 h 198"/>
                <a:gd name="T78" fmla="*/ 144 w 195"/>
                <a:gd name="T79" fmla="*/ 55 h 198"/>
                <a:gd name="T80" fmla="*/ 147 w 195"/>
                <a:gd name="T81" fmla="*/ 66 h 198"/>
                <a:gd name="T82" fmla="*/ 143 w 195"/>
                <a:gd name="T83" fmla="*/ 75 h 198"/>
                <a:gd name="T84" fmla="*/ 134 w 195"/>
                <a:gd name="T85" fmla="*/ 79 h 198"/>
                <a:gd name="T86" fmla="*/ 126 w 195"/>
                <a:gd name="T87" fmla="*/ 76 h 198"/>
                <a:gd name="T88" fmla="*/ 120 w 195"/>
                <a:gd name="T89" fmla="*/ 69 h 198"/>
                <a:gd name="T90" fmla="*/ 112 w 195"/>
                <a:gd name="T91" fmla="*/ 59 h 198"/>
                <a:gd name="T92" fmla="*/ 96 w 195"/>
                <a:gd name="T93" fmla="*/ 55 h 198"/>
                <a:gd name="T94" fmla="*/ 80 w 195"/>
                <a:gd name="T95" fmla="*/ 59 h 198"/>
                <a:gd name="T96" fmla="*/ 74 w 195"/>
                <a:gd name="T97" fmla="*/ 68 h 198"/>
                <a:gd name="T98" fmla="*/ 76 w 195"/>
                <a:gd name="T99" fmla="*/ 73 h 198"/>
                <a:gd name="T100" fmla="*/ 82 w 195"/>
                <a:gd name="T101" fmla="*/ 78 h 198"/>
                <a:gd name="T102" fmla="*/ 89 w 195"/>
                <a:gd name="T103" fmla="*/ 81 h 198"/>
                <a:gd name="T104" fmla="*/ 102 w 195"/>
                <a:gd name="T105" fmla="*/ 84 h 198"/>
                <a:gd name="T106" fmla="*/ 123 w 195"/>
                <a:gd name="T107" fmla="*/ 89 h 198"/>
                <a:gd name="T108" fmla="*/ 139 w 195"/>
                <a:gd name="T109" fmla="*/ 96 h 198"/>
                <a:gd name="T110" fmla="*/ 149 w 195"/>
                <a:gd name="T111" fmla="*/ 108 h 198"/>
                <a:gd name="T112" fmla="*/ 153 w 195"/>
                <a:gd name="T113" fmla="*/ 124 h 198"/>
                <a:gd name="T114" fmla="*/ 146 w 195"/>
                <a:gd name="T115" fmla="*/ 1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5" h="198">
                  <a:moveTo>
                    <a:pt x="190" y="120"/>
                  </a:moveTo>
                  <a:cubicBezTo>
                    <a:pt x="191" y="114"/>
                    <a:pt x="192" y="107"/>
                    <a:pt x="192" y="100"/>
                  </a:cubicBezTo>
                  <a:cubicBezTo>
                    <a:pt x="192" y="49"/>
                    <a:pt x="150" y="7"/>
                    <a:pt x="99" y="7"/>
                  </a:cubicBezTo>
                  <a:cubicBezTo>
                    <a:pt x="93" y="7"/>
                    <a:pt x="88" y="7"/>
                    <a:pt x="83" y="8"/>
                  </a:cubicBezTo>
                  <a:cubicBezTo>
                    <a:pt x="74" y="3"/>
                    <a:pt x="64" y="0"/>
                    <a:pt x="54" y="0"/>
                  </a:cubicBezTo>
                  <a:cubicBezTo>
                    <a:pt x="24" y="0"/>
                    <a:pt x="0" y="24"/>
                    <a:pt x="0" y="54"/>
                  </a:cubicBezTo>
                  <a:cubicBezTo>
                    <a:pt x="0" y="64"/>
                    <a:pt x="2" y="73"/>
                    <a:pt x="7" y="81"/>
                  </a:cubicBezTo>
                  <a:cubicBezTo>
                    <a:pt x="6" y="87"/>
                    <a:pt x="5" y="94"/>
                    <a:pt x="5" y="100"/>
                  </a:cubicBezTo>
                  <a:cubicBezTo>
                    <a:pt x="5" y="152"/>
                    <a:pt x="47" y="193"/>
                    <a:pt x="99" y="193"/>
                  </a:cubicBezTo>
                  <a:cubicBezTo>
                    <a:pt x="104" y="193"/>
                    <a:pt x="110" y="193"/>
                    <a:pt x="116" y="192"/>
                  </a:cubicBezTo>
                  <a:cubicBezTo>
                    <a:pt x="123" y="196"/>
                    <a:pt x="132" y="198"/>
                    <a:pt x="141" y="198"/>
                  </a:cubicBezTo>
                  <a:cubicBezTo>
                    <a:pt x="171" y="198"/>
                    <a:pt x="195" y="174"/>
                    <a:pt x="195" y="144"/>
                  </a:cubicBezTo>
                  <a:cubicBezTo>
                    <a:pt x="195" y="136"/>
                    <a:pt x="193" y="127"/>
                    <a:pt x="190" y="120"/>
                  </a:cubicBezTo>
                  <a:close/>
                  <a:moveTo>
                    <a:pt x="146" y="145"/>
                  </a:moveTo>
                  <a:cubicBezTo>
                    <a:pt x="142" y="151"/>
                    <a:pt x="136" y="156"/>
                    <a:pt x="127" y="159"/>
                  </a:cubicBezTo>
                  <a:cubicBezTo>
                    <a:pt x="119" y="163"/>
                    <a:pt x="109" y="164"/>
                    <a:pt x="98" y="164"/>
                  </a:cubicBezTo>
                  <a:cubicBezTo>
                    <a:pt x="85" y="164"/>
                    <a:pt x="74" y="162"/>
                    <a:pt x="65" y="157"/>
                  </a:cubicBezTo>
                  <a:cubicBezTo>
                    <a:pt x="59" y="154"/>
                    <a:pt x="53" y="149"/>
                    <a:pt x="49" y="144"/>
                  </a:cubicBezTo>
                  <a:cubicBezTo>
                    <a:pt x="46" y="138"/>
                    <a:pt x="44" y="132"/>
                    <a:pt x="44" y="127"/>
                  </a:cubicBezTo>
                  <a:cubicBezTo>
                    <a:pt x="44" y="123"/>
                    <a:pt x="45" y="120"/>
                    <a:pt x="47" y="118"/>
                  </a:cubicBezTo>
                  <a:cubicBezTo>
                    <a:pt x="50" y="116"/>
                    <a:pt x="53" y="114"/>
                    <a:pt x="57" y="114"/>
                  </a:cubicBezTo>
                  <a:cubicBezTo>
                    <a:pt x="60" y="114"/>
                    <a:pt x="63" y="115"/>
                    <a:pt x="65" y="117"/>
                  </a:cubicBezTo>
                  <a:cubicBezTo>
                    <a:pt x="68" y="119"/>
                    <a:pt x="69" y="122"/>
                    <a:pt x="71" y="125"/>
                  </a:cubicBezTo>
                  <a:cubicBezTo>
                    <a:pt x="72" y="129"/>
                    <a:pt x="74" y="132"/>
                    <a:pt x="76" y="135"/>
                  </a:cubicBezTo>
                  <a:cubicBezTo>
                    <a:pt x="78" y="137"/>
                    <a:pt x="81" y="139"/>
                    <a:pt x="84" y="141"/>
                  </a:cubicBezTo>
                  <a:cubicBezTo>
                    <a:pt x="87" y="142"/>
                    <a:pt x="92" y="143"/>
                    <a:pt x="98" y="143"/>
                  </a:cubicBezTo>
                  <a:cubicBezTo>
                    <a:pt x="105" y="143"/>
                    <a:pt x="112" y="142"/>
                    <a:pt x="116" y="138"/>
                  </a:cubicBezTo>
                  <a:cubicBezTo>
                    <a:pt x="121" y="135"/>
                    <a:pt x="123" y="131"/>
                    <a:pt x="123" y="127"/>
                  </a:cubicBezTo>
                  <a:cubicBezTo>
                    <a:pt x="123" y="123"/>
                    <a:pt x="122" y="120"/>
                    <a:pt x="120" y="118"/>
                  </a:cubicBezTo>
                  <a:cubicBezTo>
                    <a:pt x="117" y="115"/>
                    <a:pt x="114" y="114"/>
                    <a:pt x="110" y="112"/>
                  </a:cubicBezTo>
                  <a:cubicBezTo>
                    <a:pt x="105" y="111"/>
                    <a:pt x="100" y="110"/>
                    <a:pt x="93" y="108"/>
                  </a:cubicBezTo>
                  <a:cubicBezTo>
                    <a:pt x="83" y="106"/>
                    <a:pt x="75" y="104"/>
                    <a:pt x="68" y="101"/>
                  </a:cubicBezTo>
                  <a:cubicBezTo>
                    <a:pt x="61" y="98"/>
                    <a:pt x="56" y="94"/>
                    <a:pt x="52" y="89"/>
                  </a:cubicBezTo>
                  <a:cubicBezTo>
                    <a:pt x="48" y="84"/>
                    <a:pt x="46" y="78"/>
                    <a:pt x="46" y="70"/>
                  </a:cubicBezTo>
                  <a:cubicBezTo>
                    <a:pt x="46" y="63"/>
                    <a:pt x="48" y="57"/>
                    <a:pt x="52" y="51"/>
                  </a:cubicBezTo>
                  <a:cubicBezTo>
                    <a:pt x="57" y="46"/>
                    <a:pt x="63" y="42"/>
                    <a:pt x="71" y="39"/>
                  </a:cubicBezTo>
                  <a:cubicBezTo>
                    <a:pt x="78" y="36"/>
                    <a:pt x="87" y="35"/>
                    <a:pt x="98" y="35"/>
                  </a:cubicBezTo>
                  <a:cubicBezTo>
                    <a:pt x="106" y="35"/>
                    <a:pt x="114" y="35"/>
                    <a:pt x="120" y="37"/>
                  </a:cubicBezTo>
                  <a:cubicBezTo>
                    <a:pt x="126" y="39"/>
                    <a:pt x="131" y="42"/>
                    <a:pt x="135" y="45"/>
                  </a:cubicBezTo>
                  <a:cubicBezTo>
                    <a:pt x="139" y="48"/>
                    <a:pt x="142" y="52"/>
                    <a:pt x="144" y="55"/>
                  </a:cubicBezTo>
                  <a:cubicBezTo>
                    <a:pt x="146" y="59"/>
                    <a:pt x="147" y="62"/>
                    <a:pt x="147" y="66"/>
                  </a:cubicBezTo>
                  <a:cubicBezTo>
                    <a:pt x="147" y="69"/>
                    <a:pt x="146" y="72"/>
                    <a:pt x="143" y="75"/>
                  </a:cubicBezTo>
                  <a:cubicBezTo>
                    <a:pt x="141" y="78"/>
                    <a:pt x="137" y="79"/>
                    <a:pt x="134" y="79"/>
                  </a:cubicBezTo>
                  <a:cubicBezTo>
                    <a:pt x="130" y="79"/>
                    <a:pt x="128" y="78"/>
                    <a:pt x="126" y="76"/>
                  </a:cubicBezTo>
                  <a:cubicBezTo>
                    <a:pt x="124" y="75"/>
                    <a:pt x="122" y="72"/>
                    <a:pt x="120" y="69"/>
                  </a:cubicBezTo>
                  <a:cubicBezTo>
                    <a:pt x="118" y="65"/>
                    <a:pt x="115" y="61"/>
                    <a:pt x="112" y="59"/>
                  </a:cubicBezTo>
                  <a:cubicBezTo>
                    <a:pt x="109" y="56"/>
                    <a:pt x="103" y="55"/>
                    <a:pt x="96" y="55"/>
                  </a:cubicBezTo>
                  <a:cubicBezTo>
                    <a:pt x="89" y="55"/>
                    <a:pt x="84" y="56"/>
                    <a:pt x="80" y="59"/>
                  </a:cubicBezTo>
                  <a:cubicBezTo>
                    <a:pt x="76" y="62"/>
                    <a:pt x="74" y="65"/>
                    <a:pt x="74" y="68"/>
                  </a:cubicBezTo>
                  <a:cubicBezTo>
                    <a:pt x="74" y="70"/>
                    <a:pt x="75" y="72"/>
                    <a:pt x="76" y="73"/>
                  </a:cubicBezTo>
                  <a:cubicBezTo>
                    <a:pt x="77" y="75"/>
                    <a:pt x="79" y="76"/>
                    <a:pt x="82" y="78"/>
                  </a:cubicBezTo>
                  <a:cubicBezTo>
                    <a:pt x="84" y="79"/>
                    <a:pt x="87" y="80"/>
                    <a:pt x="89" y="81"/>
                  </a:cubicBezTo>
                  <a:cubicBezTo>
                    <a:pt x="92" y="81"/>
                    <a:pt x="96" y="82"/>
                    <a:pt x="102" y="84"/>
                  </a:cubicBezTo>
                  <a:cubicBezTo>
                    <a:pt x="110" y="85"/>
                    <a:pt x="117" y="87"/>
                    <a:pt x="123" y="89"/>
                  </a:cubicBezTo>
                  <a:cubicBezTo>
                    <a:pt x="129" y="91"/>
                    <a:pt x="134" y="94"/>
                    <a:pt x="139" y="96"/>
                  </a:cubicBezTo>
                  <a:cubicBezTo>
                    <a:pt x="143" y="99"/>
                    <a:pt x="147" y="103"/>
                    <a:pt x="149" y="108"/>
                  </a:cubicBezTo>
                  <a:cubicBezTo>
                    <a:pt x="152" y="112"/>
                    <a:pt x="153" y="118"/>
                    <a:pt x="153" y="124"/>
                  </a:cubicBezTo>
                  <a:cubicBezTo>
                    <a:pt x="153" y="132"/>
                    <a:pt x="151" y="139"/>
                    <a:pt x="146" y="145"/>
                  </a:cubicBezTo>
                  <a:close/>
                </a:path>
              </a:pathLst>
            </a:custGeom>
            <a:solidFill>
              <a:schemeClr val="accent3"/>
            </a:solidFill>
            <a:ln>
              <a:noFill/>
            </a:ln>
          </p:spPr>
          <p:txBody>
            <a:bodyPr vert="horz" wrap="square" lIns="365686" tIns="182844" rIns="365686" bIns="182844" numCol="1" anchor="t" anchorCtr="0" compatLnSpc="1">
              <a:prstTxWarp prst="textNoShape">
                <a:avLst/>
              </a:prstTxWarp>
            </a:bodyPr>
            <a:lstStyle/>
            <a:p>
              <a:endParaRPr lang="id-ID" sz="3600"/>
            </a:p>
          </p:txBody>
        </p:sp>
        <p:sp>
          <p:nvSpPr>
            <p:cNvPr id="91" name="Freeform 44"/>
            <p:cNvSpPr>
              <a:spLocks noEditPoints="1"/>
            </p:cNvSpPr>
            <p:nvPr/>
          </p:nvSpPr>
          <p:spPr bwMode="auto">
            <a:xfrm>
              <a:off x="7810616" y="2944013"/>
              <a:ext cx="630436" cy="657056"/>
            </a:xfrm>
            <a:custGeom>
              <a:avLst/>
              <a:gdLst>
                <a:gd name="T0" fmla="*/ 192 w 193"/>
                <a:gd name="T1" fmla="*/ 81 h 194"/>
                <a:gd name="T2" fmla="*/ 191 w 193"/>
                <a:gd name="T3" fmla="*/ 77 h 194"/>
                <a:gd name="T4" fmla="*/ 188 w 193"/>
                <a:gd name="T5" fmla="*/ 75 h 194"/>
                <a:gd name="T6" fmla="*/ 162 w 193"/>
                <a:gd name="T7" fmla="*/ 71 h 194"/>
                <a:gd name="T8" fmla="*/ 157 w 193"/>
                <a:gd name="T9" fmla="*/ 54 h 194"/>
                <a:gd name="T10" fmla="*/ 151 w 193"/>
                <a:gd name="T11" fmla="*/ 34 h 194"/>
                <a:gd name="T12" fmla="*/ 104 w 193"/>
                <a:gd name="T13" fmla="*/ 0 h 194"/>
                <a:gd name="T14" fmla="*/ 61 w 193"/>
                <a:gd name="T15" fmla="*/ 0 h 194"/>
                <a:gd name="T16" fmla="*/ 0 w 193"/>
                <a:gd name="T17" fmla="*/ 61 h 194"/>
                <a:gd name="T18" fmla="*/ 0 w 193"/>
                <a:gd name="T19" fmla="*/ 133 h 194"/>
                <a:gd name="T20" fmla="*/ 61 w 193"/>
                <a:gd name="T21" fmla="*/ 194 h 194"/>
                <a:gd name="T22" fmla="*/ 131 w 193"/>
                <a:gd name="T23" fmla="*/ 194 h 194"/>
                <a:gd name="T24" fmla="*/ 192 w 193"/>
                <a:gd name="T25" fmla="*/ 133 h 194"/>
                <a:gd name="T26" fmla="*/ 193 w 193"/>
                <a:gd name="T27" fmla="*/ 83 h 194"/>
                <a:gd name="T28" fmla="*/ 192 w 193"/>
                <a:gd name="T29" fmla="*/ 81 h 194"/>
                <a:gd name="T30" fmla="*/ 62 w 193"/>
                <a:gd name="T31" fmla="*/ 50 h 194"/>
                <a:gd name="T32" fmla="*/ 96 w 193"/>
                <a:gd name="T33" fmla="*/ 50 h 194"/>
                <a:gd name="T34" fmla="*/ 108 w 193"/>
                <a:gd name="T35" fmla="*/ 62 h 194"/>
                <a:gd name="T36" fmla="*/ 96 w 193"/>
                <a:gd name="T37" fmla="*/ 73 h 194"/>
                <a:gd name="T38" fmla="*/ 62 w 193"/>
                <a:gd name="T39" fmla="*/ 73 h 194"/>
                <a:gd name="T40" fmla="*/ 50 w 193"/>
                <a:gd name="T41" fmla="*/ 62 h 194"/>
                <a:gd name="T42" fmla="*/ 62 w 193"/>
                <a:gd name="T43" fmla="*/ 50 h 194"/>
                <a:gd name="T44" fmla="*/ 131 w 193"/>
                <a:gd name="T45" fmla="*/ 143 h 194"/>
                <a:gd name="T46" fmla="*/ 62 w 193"/>
                <a:gd name="T47" fmla="*/ 143 h 194"/>
                <a:gd name="T48" fmla="*/ 50 w 193"/>
                <a:gd name="T49" fmla="*/ 132 h 194"/>
                <a:gd name="T50" fmla="*/ 62 w 193"/>
                <a:gd name="T51" fmla="*/ 120 h 194"/>
                <a:gd name="T52" fmla="*/ 131 w 193"/>
                <a:gd name="T53" fmla="*/ 120 h 194"/>
                <a:gd name="T54" fmla="*/ 142 w 193"/>
                <a:gd name="T55" fmla="*/ 132 h 194"/>
                <a:gd name="T56" fmla="*/ 131 w 193"/>
                <a:gd name="T57" fmla="*/ 14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3" h="194">
                  <a:moveTo>
                    <a:pt x="192" y="81"/>
                  </a:moveTo>
                  <a:cubicBezTo>
                    <a:pt x="191" y="77"/>
                    <a:pt x="191" y="77"/>
                    <a:pt x="191" y="77"/>
                  </a:cubicBezTo>
                  <a:cubicBezTo>
                    <a:pt x="188" y="75"/>
                    <a:pt x="188" y="75"/>
                    <a:pt x="188" y="75"/>
                  </a:cubicBezTo>
                  <a:cubicBezTo>
                    <a:pt x="184" y="72"/>
                    <a:pt x="166" y="75"/>
                    <a:pt x="162" y="71"/>
                  </a:cubicBezTo>
                  <a:cubicBezTo>
                    <a:pt x="158" y="68"/>
                    <a:pt x="158" y="62"/>
                    <a:pt x="157" y="54"/>
                  </a:cubicBezTo>
                  <a:cubicBezTo>
                    <a:pt x="155" y="39"/>
                    <a:pt x="153" y="39"/>
                    <a:pt x="151" y="34"/>
                  </a:cubicBezTo>
                  <a:cubicBezTo>
                    <a:pt x="143" y="16"/>
                    <a:pt x="120" y="2"/>
                    <a:pt x="104" y="0"/>
                  </a:cubicBezTo>
                  <a:cubicBezTo>
                    <a:pt x="61" y="0"/>
                    <a:pt x="61" y="0"/>
                    <a:pt x="61" y="0"/>
                  </a:cubicBezTo>
                  <a:cubicBezTo>
                    <a:pt x="28" y="0"/>
                    <a:pt x="0" y="28"/>
                    <a:pt x="0" y="61"/>
                  </a:cubicBezTo>
                  <a:cubicBezTo>
                    <a:pt x="0" y="133"/>
                    <a:pt x="0" y="133"/>
                    <a:pt x="0" y="133"/>
                  </a:cubicBezTo>
                  <a:cubicBezTo>
                    <a:pt x="0" y="166"/>
                    <a:pt x="28" y="194"/>
                    <a:pt x="61" y="194"/>
                  </a:cubicBezTo>
                  <a:cubicBezTo>
                    <a:pt x="131" y="194"/>
                    <a:pt x="131" y="194"/>
                    <a:pt x="131" y="194"/>
                  </a:cubicBezTo>
                  <a:cubicBezTo>
                    <a:pt x="165" y="194"/>
                    <a:pt x="192" y="166"/>
                    <a:pt x="192" y="133"/>
                  </a:cubicBezTo>
                  <a:cubicBezTo>
                    <a:pt x="193" y="83"/>
                    <a:pt x="193" y="83"/>
                    <a:pt x="193" y="83"/>
                  </a:cubicBezTo>
                  <a:lnTo>
                    <a:pt x="192" y="81"/>
                  </a:lnTo>
                  <a:close/>
                  <a:moveTo>
                    <a:pt x="62" y="50"/>
                  </a:moveTo>
                  <a:cubicBezTo>
                    <a:pt x="96" y="50"/>
                    <a:pt x="96" y="50"/>
                    <a:pt x="96" y="50"/>
                  </a:cubicBezTo>
                  <a:cubicBezTo>
                    <a:pt x="102" y="50"/>
                    <a:pt x="108" y="55"/>
                    <a:pt x="108" y="62"/>
                  </a:cubicBezTo>
                  <a:cubicBezTo>
                    <a:pt x="108" y="68"/>
                    <a:pt x="102" y="73"/>
                    <a:pt x="96" y="73"/>
                  </a:cubicBezTo>
                  <a:cubicBezTo>
                    <a:pt x="62" y="73"/>
                    <a:pt x="62" y="73"/>
                    <a:pt x="62" y="73"/>
                  </a:cubicBezTo>
                  <a:cubicBezTo>
                    <a:pt x="56" y="73"/>
                    <a:pt x="50" y="68"/>
                    <a:pt x="50" y="62"/>
                  </a:cubicBezTo>
                  <a:cubicBezTo>
                    <a:pt x="50" y="55"/>
                    <a:pt x="56" y="50"/>
                    <a:pt x="62" y="50"/>
                  </a:cubicBezTo>
                  <a:close/>
                  <a:moveTo>
                    <a:pt x="131" y="143"/>
                  </a:moveTo>
                  <a:cubicBezTo>
                    <a:pt x="62" y="143"/>
                    <a:pt x="62" y="143"/>
                    <a:pt x="62" y="143"/>
                  </a:cubicBezTo>
                  <a:cubicBezTo>
                    <a:pt x="56" y="143"/>
                    <a:pt x="50" y="138"/>
                    <a:pt x="50" y="132"/>
                  </a:cubicBezTo>
                  <a:cubicBezTo>
                    <a:pt x="50" y="125"/>
                    <a:pt x="56" y="120"/>
                    <a:pt x="62" y="120"/>
                  </a:cubicBezTo>
                  <a:cubicBezTo>
                    <a:pt x="131" y="120"/>
                    <a:pt x="131" y="120"/>
                    <a:pt x="131" y="120"/>
                  </a:cubicBezTo>
                  <a:cubicBezTo>
                    <a:pt x="137" y="120"/>
                    <a:pt x="142" y="125"/>
                    <a:pt x="142" y="132"/>
                  </a:cubicBezTo>
                  <a:cubicBezTo>
                    <a:pt x="142" y="138"/>
                    <a:pt x="137" y="143"/>
                    <a:pt x="131" y="143"/>
                  </a:cubicBezTo>
                  <a:close/>
                </a:path>
              </a:pathLst>
            </a:custGeom>
            <a:solidFill>
              <a:schemeClr val="accent5"/>
            </a:solidFill>
            <a:ln>
              <a:noFill/>
            </a:ln>
          </p:spPr>
          <p:txBody>
            <a:bodyPr vert="horz" wrap="square" lIns="365686" tIns="182844" rIns="365686" bIns="182844" numCol="1" anchor="t" anchorCtr="0" compatLnSpc="1">
              <a:prstTxWarp prst="textNoShape">
                <a:avLst/>
              </a:prstTxWarp>
            </a:bodyPr>
            <a:lstStyle/>
            <a:p>
              <a:endParaRPr lang="id-ID" sz="3600"/>
            </a:p>
          </p:txBody>
        </p:sp>
        <p:grpSp>
          <p:nvGrpSpPr>
            <p:cNvPr id="92" name="Group 91"/>
            <p:cNvGrpSpPr/>
            <p:nvPr/>
          </p:nvGrpSpPr>
          <p:grpSpPr>
            <a:xfrm>
              <a:off x="8705589" y="1642733"/>
              <a:ext cx="761468" cy="785386"/>
              <a:chOff x="2189163" y="538163"/>
              <a:chExt cx="977900" cy="971549"/>
            </a:xfrm>
            <a:solidFill>
              <a:schemeClr val="accent5"/>
            </a:solidFill>
          </p:grpSpPr>
          <p:sp>
            <p:nvSpPr>
              <p:cNvPr id="101" name="Freeform 50"/>
              <p:cNvSpPr>
                <a:spLocks/>
              </p:cNvSpPr>
              <p:nvPr/>
            </p:nvSpPr>
            <p:spPr bwMode="auto">
              <a:xfrm>
                <a:off x="2189163" y="538163"/>
                <a:ext cx="733425" cy="677862"/>
              </a:xfrm>
              <a:custGeom>
                <a:avLst/>
                <a:gdLst>
                  <a:gd name="T0" fmla="*/ 75 w 175"/>
                  <a:gd name="T1" fmla="*/ 162 h 162"/>
                  <a:gd name="T2" fmla="*/ 87 w 175"/>
                  <a:gd name="T3" fmla="*/ 152 h 162"/>
                  <a:gd name="T4" fmla="*/ 76 w 175"/>
                  <a:gd name="T5" fmla="*/ 142 h 162"/>
                  <a:gd name="T6" fmla="*/ 69 w 175"/>
                  <a:gd name="T7" fmla="*/ 142 h 162"/>
                  <a:gd name="T8" fmla="*/ 37 w 175"/>
                  <a:gd name="T9" fmla="*/ 109 h 162"/>
                  <a:gd name="T10" fmla="*/ 70 w 175"/>
                  <a:gd name="T11" fmla="*/ 78 h 162"/>
                  <a:gd name="T12" fmla="*/ 114 w 175"/>
                  <a:gd name="T13" fmla="*/ 78 h 162"/>
                  <a:gd name="T14" fmla="*/ 146 w 175"/>
                  <a:gd name="T15" fmla="*/ 110 h 162"/>
                  <a:gd name="T16" fmla="*/ 146 w 175"/>
                  <a:gd name="T17" fmla="*/ 151 h 162"/>
                  <a:gd name="T18" fmla="*/ 158 w 175"/>
                  <a:gd name="T19" fmla="*/ 162 h 162"/>
                  <a:gd name="T20" fmla="*/ 163 w 175"/>
                  <a:gd name="T21" fmla="*/ 162 h 162"/>
                  <a:gd name="T22" fmla="*/ 175 w 175"/>
                  <a:gd name="T23" fmla="*/ 151 h 162"/>
                  <a:gd name="T24" fmla="*/ 175 w 175"/>
                  <a:gd name="T25" fmla="*/ 15 h 162"/>
                  <a:gd name="T26" fmla="*/ 117 w 175"/>
                  <a:gd name="T27" fmla="*/ 0 h 162"/>
                  <a:gd name="T28" fmla="*/ 0 w 175"/>
                  <a:gd name="T29" fmla="*/ 116 h 162"/>
                  <a:gd name="T30" fmla="*/ 10 w 175"/>
                  <a:gd name="T31" fmla="*/ 162 h 162"/>
                  <a:gd name="T32" fmla="*/ 75 w 175"/>
                  <a:gd name="T33"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2">
                    <a:moveTo>
                      <a:pt x="75" y="162"/>
                    </a:moveTo>
                    <a:cubicBezTo>
                      <a:pt x="82" y="162"/>
                      <a:pt x="87" y="158"/>
                      <a:pt x="87" y="152"/>
                    </a:cubicBezTo>
                    <a:cubicBezTo>
                      <a:pt x="87" y="147"/>
                      <a:pt x="82" y="143"/>
                      <a:pt x="76" y="142"/>
                    </a:cubicBezTo>
                    <a:cubicBezTo>
                      <a:pt x="69" y="142"/>
                      <a:pt x="69" y="142"/>
                      <a:pt x="69" y="142"/>
                    </a:cubicBezTo>
                    <a:cubicBezTo>
                      <a:pt x="52" y="141"/>
                      <a:pt x="37" y="126"/>
                      <a:pt x="37" y="109"/>
                    </a:cubicBezTo>
                    <a:cubicBezTo>
                      <a:pt x="37" y="92"/>
                      <a:pt x="52" y="78"/>
                      <a:pt x="70" y="78"/>
                    </a:cubicBezTo>
                    <a:cubicBezTo>
                      <a:pt x="114" y="78"/>
                      <a:pt x="114" y="78"/>
                      <a:pt x="114" y="78"/>
                    </a:cubicBezTo>
                    <a:cubicBezTo>
                      <a:pt x="132" y="78"/>
                      <a:pt x="146" y="92"/>
                      <a:pt x="146" y="110"/>
                    </a:cubicBezTo>
                    <a:cubicBezTo>
                      <a:pt x="146" y="151"/>
                      <a:pt x="146" y="151"/>
                      <a:pt x="146" y="151"/>
                    </a:cubicBezTo>
                    <a:cubicBezTo>
                      <a:pt x="146" y="157"/>
                      <a:pt x="152" y="162"/>
                      <a:pt x="158" y="162"/>
                    </a:cubicBezTo>
                    <a:cubicBezTo>
                      <a:pt x="163" y="162"/>
                      <a:pt x="163" y="162"/>
                      <a:pt x="163" y="162"/>
                    </a:cubicBezTo>
                    <a:cubicBezTo>
                      <a:pt x="169" y="162"/>
                      <a:pt x="175" y="157"/>
                      <a:pt x="175" y="151"/>
                    </a:cubicBezTo>
                    <a:cubicBezTo>
                      <a:pt x="175" y="15"/>
                      <a:pt x="175" y="15"/>
                      <a:pt x="175" y="15"/>
                    </a:cubicBezTo>
                    <a:cubicBezTo>
                      <a:pt x="158" y="5"/>
                      <a:pt x="138" y="0"/>
                      <a:pt x="117" y="0"/>
                    </a:cubicBezTo>
                    <a:cubicBezTo>
                      <a:pt x="52" y="0"/>
                      <a:pt x="0" y="52"/>
                      <a:pt x="0" y="116"/>
                    </a:cubicBezTo>
                    <a:cubicBezTo>
                      <a:pt x="0" y="132"/>
                      <a:pt x="4" y="148"/>
                      <a:pt x="10" y="162"/>
                    </a:cubicBezTo>
                    <a:lnTo>
                      <a:pt x="75" y="16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id-ID" sz="3600"/>
              </a:p>
            </p:txBody>
          </p:sp>
          <p:sp>
            <p:nvSpPr>
              <p:cNvPr id="102" name="Freeform 51"/>
              <p:cNvSpPr>
                <a:spLocks/>
              </p:cNvSpPr>
              <p:nvPr/>
            </p:nvSpPr>
            <p:spPr bwMode="auto">
              <a:xfrm>
                <a:off x="2281238" y="666750"/>
                <a:ext cx="885825" cy="842962"/>
              </a:xfrm>
              <a:custGeom>
                <a:avLst/>
                <a:gdLst>
                  <a:gd name="T0" fmla="*/ 174 w 211"/>
                  <a:gd name="T1" fmla="*/ 0 h 201"/>
                  <a:gd name="T2" fmla="*/ 174 w 211"/>
                  <a:gd name="T3" fmla="*/ 120 h 201"/>
                  <a:gd name="T4" fmla="*/ 141 w 211"/>
                  <a:gd name="T5" fmla="*/ 152 h 201"/>
                  <a:gd name="T6" fmla="*/ 136 w 211"/>
                  <a:gd name="T7" fmla="*/ 152 h 201"/>
                  <a:gd name="T8" fmla="*/ 103 w 211"/>
                  <a:gd name="T9" fmla="*/ 120 h 201"/>
                  <a:gd name="T10" fmla="*/ 103 w 211"/>
                  <a:gd name="T11" fmla="*/ 79 h 201"/>
                  <a:gd name="T12" fmla="*/ 92 w 211"/>
                  <a:gd name="T13" fmla="*/ 67 h 201"/>
                  <a:gd name="T14" fmla="*/ 48 w 211"/>
                  <a:gd name="T15" fmla="*/ 67 h 201"/>
                  <a:gd name="T16" fmla="*/ 36 w 211"/>
                  <a:gd name="T17" fmla="*/ 78 h 201"/>
                  <a:gd name="T18" fmla="*/ 48 w 211"/>
                  <a:gd name="T19" fmla="*/ 90 h 201"/>
                  <a:gd name="T20" fmla="*/ 55 w 211"/>
                  <a:gd name="T21" fmla="*/ 90 h 201"/>
                  <a:gd name="T22" fmla="*/ 86 w 211"/>
                  <a:gd name="T23" fmla="*/ 122 h 201"/>
                  <a:gd name="T24" fmla="*/ 53 w 211"/>
                  <a:gd name="T25" fmla="*/ 152 h 201"/>
                  <a:gd name="T26" fmla="*/ 0 w 211"/>
                  <a:gd name="T27" fmla="*/ 152 h 201"/>
                  <a:gd name="T28" fmla="*/ 95 w 211"/>
                  <a:gd name="T29" fmla="*/ 201 h 201"/>
                  <a:gd name="T30" fmla="*/ 211 w 211"/>
                  <a:gd name="T31" fmla="*/ 85 h 201"/>
                  <a:gd name="T32" fmla="*/ 174 w 211"/>
                  <a:gd name="T3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1" h="201">
                    <a:moveTo>
                      <a:pt x="174" y="0"/>
                    </a:moveTo>
                    <a:cubicBezTo>
                      <a:pt x="174" y="120"/>
                      <a:pt x="174" y="120"/>
                      <a:pt x="174" y="120"/>
                    </a:cubicBezTo>
                    <a:cubicBezTo>
                      <a:pt x="174" y="138"/>
                      <a:pt x="159" y="152"/>
                      <a:pt x="141" y="152"/>
                    </a:cubicBezTo>
                    <a:cubicBezTo>
                      <a:pt x="136" y="152"/>
                      <a:pt x="136" y="152"/>
                      <a:pt x="136" y="152"/>
                    </a:cubicBezTo>
                    <a:cubicBezTo>
                      <a:pt x="118" y="152"/>
                      <a:pt x="103" y="138"/>
                      <a:pt x="103" y="120"/>
                    </a:cubicBezTo>
                    <a:cubicBezTo>
                      <a:pt x="103" y="79"/>
                      <a:pt x="103" y="79"/>
                      <a:pt x="103" y="79"/>
                    </a:cubicBezTo>
                    <a:cubicBezTo>
                      <a:pt x="103" y="73"/>
                      <a:pt x="98" y="67"/>
                      <a:pt x="92" y="67"/>
                    </a:cubicBezTo>
                    <a:cubicBezTo>
                      <a:pt x="48" y="67"/>
                      <a:pt x="48" y="67"/>
                      <a:pt x="48" y="67"/>
                    </a:cubicBezTo>
                    <a:cubicBezTo>
                      <a:pt x="42" y="67"/>
                      <a:pt x="36" y="72"/>
                      <a:pt x="36" y="78"/>
                    </a:cubicBezTo>
                    <a:cubicBezTo>
                      <a:pt x="36" y="84"/>
                      <a:pt x="42" y="90"/>
                      <a:pt x="48" y="90"/>
                    </a:cubicBezTo>
                    <a:cubicBezTo>
                      <a:pt x="55" y="90"/>
                      <a:pt x="55" y="90"/>
                      <a:pt x="55" y="90"/>
                    </a:cubicBezTo>
                    <a:cubicBezTo>
                      <a:pt x="73" y="91"/>
                      <a:pt x="87" y="106"/>
                      <a:pt x="86" y="122"/>
                    </a:cubicBezTo>
                    <a:cubicBezTo>
                      <a:pt x="86" y="139"/>
                      <a:pt x="71" y="152"/>
                      <a:pt x="53" y="152"/>
                    </a:cubicBezTo>
                    <a:cubicBezTo>
                      <a:pt x="0" y="152"/>
                      <a:pt x="0" y="152"/>
                      <a:pt x="0" y="152"/>
                    </a:cubicBezTo>
                    <a:cubicBezTo>
                      <a:pt x="21" y="182"/>
                      <a:pt x="55" y="201"/>
                      <a:pt x="95" y="201"/>
                    </a:cubicBezTo>
                    <a:cubicBezTo>
                      <a:pt x="159" y="201"/>
                      <a:pt x="211" y="149"/>
                      <a:pt x="211" y="85"/>
                    </a:cubicBezTo>
                    <a:cubicBezTo>
                      <a:pt x="211" y="51"/>
                      <a:pt x="197" y="21"/>
                      <a:pt x="174"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id-ID" sz="3600"/>
              </a:p>
            </p:txBody>
          </p:sp>
        </p:grpSp>
        <p:sp>
          <p:nvSpPr>
            <p:cNvPr id="93" name="Freeform 36"/>
            <p:cNvSpPr>
              <a:spLocks/>
            </p:cNvSpPr>
            <p:nvPr/>
          </p:nvSpPr>
          <p:spPr bwMode="auto">
            <a:xfrm>
              <a:off x="9512492" y="2606921"/>
              <a:ext cx="598906" cy="566805"/>
            </a:xfrm>
            <a:custGeom>
              <a:avLst/>
              <a:gdLst>
                <a:gd name="T0" fmla="*/ 189 w 255"/>
                <a:gd name="T1" fmla="*/ 10 h 233"/>
                <a:gd name="T2" fmla="*/ 104 w 255"/>
                <a:gd name="T3" fmla="*/ 16 h 233"/>
                <a:gd name="T4" fmla="*/ 18 w 255"/>
                <a:gd name="T5" fmla="*/ 30 h 233"/>
                <a:gd name="T6" fmla="*/ 6 w 255"/>
                <a:gd name="T7" fmla="*/ 30 h 233"/>
                <a:gd name="T8" fmla="*/ 3 w 255"/>
                <a:gd name="T9" fmla="*/ 46 h 233"/>
                <a:gd name="T10" fmla="*/ 115 w 255"/>
                <a:gd name="T11" fmla="*/ 228 h 233"/>
                <a:gd name="T12" fmla="*/ 124 w 255"/>
                <a:gd name="T13" fmla="*/ 233 h 233"/>
                <a:gd name="T14" fmla="*/ 130 w 255"/>
                <a:gd name="T15" fmla="*/ 231 h 233"/>
                <a:gd name="T16" fmla="*/ 134 w 255"/>
                <a:gd name="T17" fmla="*/ 216 h 233"/>
                <a:gd name="T18" fmla="*/ 84 w 255"/>
                <a:gd name="T19" fmla="*/ 135 h 233"/>
                <a:gd name="T20" fmla="*/ 170 w 255"/>
                <a:gd name="T21" fmla="*/ 121 h 233"/>
                <a:gd name="T22" fmla="*/ 255 w 255"/>
                <a:gd name="T23" fmla="*/ 115 h 233"/>
                <a:gd name="T24" fmla="*/ 189 w 255"/>
                <a:gd name="T25" fmla="*/ 1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33">
                  <a:moveTo>
                    <a:pt x="189" y="10"/>
                  </a:moveTo>
                  <a:cubicBezTo>
                    <a:pt x="189" y="10"/>
                    <a:pt x="146" y="31"/>
                    <a:pt x="104" y="16"/>
                  </a:cubicBezTo>
                  <a:cubicBezTo>
                    <a:pt x="58" y="0"/>
                    <a:pt x="37" y="6"/>
                    <a:pt x="18" y="30"/>
                  </a:cubicBezTo>
                  <a:cubicBezTo>
                    <a:pt x="14" y="28"/>
                    <a:pt x="10" y="28"/>
                    <a:pt x="6" y="30"/>
                  </a:cubicBezTo>
                  <a:cubicBezTo>
                    <a:pt x="1" y="33"/>
                    <a:pt x="0" y="40"/>
                    <a:pt x="3" y="46"/>
                  </a:cubicBezTo>
                  <a:cubicBezTo>
                    <a:pt x="115" y="228"/>
                    <a:pt x="115" y="228"/>
                    <a:pt x="115" y="228"/>
                  </a:cubicBezTo>
                  <a:cubicBezTo>
                    <a:pt x="117" y="231"/>
                    <a:pt x="121" y="233"/>
                    <a:pt x="124" y="233"/>
                  </a:cubicBezTo>
                  <a:cubicBezTo>
                    <a:pt x="126" y="233"/>
                    <a:pt x="128" y="232"/>
                    <a:pt x="130" y="231"/>
                  </a:cubicBezTo>
                  <a:cubicBezTo>
                    <a:pt x="135" y="228"/>
                    <a:pt x="137" y="221"/>
                    <a:pt x="134" y="216"/>
                  </a:cubicBezTo>
                  <a:cubicBezTo>
                    <a:pt x="84" y="135"/>
                    <a:pt x="84" y="135"/>
                    <a:pt x="84" y="135"/>
                  </a:cubicBezTo>
                  <a:cubicBezTo>
                    <a:pt x="104" y="111"/>
                    <a:pt x="124" y="105"/>
                    <a:pt x="170" y="121"/>
                  </a:cubicBezTo>
                  <a:cubicBezTo>
                    <a:pt x="213" y="135"/>
                    <a:pt x="255" y="115"/>
                    <a:pt x="255" y="115"/>
                  </a:cubicBezTo>
                  <a:lnTo>
                    <a:pt x="189" y="10"/>
                  </a:lnTo>
                  <a:close/>
                </a:path>
              </a:pathLst>
            </a:custGeom>
            <a:solidFill>
              <a:schemeClr val="accent5"/>
            </a:solidFill>
            <a:ln>
              <a:noFill/>
            </a:ln>
          </p:spPr>
          <p:txBody>
            <a:bodyPr vert="horz" wrap="square" lIns="365686" tIns="182844" rIns="365686" bIns="182844" numCol="1" anchor="t" anchorCtr="0" compatLnSpc="1">
              <a:prstTxWarp prst="textNoShape">
                <a:avLst/>
              </a:prstTxWarp>
            </a:bodyPr>
            <a:lstStyle/>
            <a:p>
              <a:endParaRPr lang="id-ID" sz="3600"/>
            </a:p>
          </p:txBody>
        </p:sp>
        <p:sp>
          <p:nvSpPr>
            <p:cNvPr id="94" name="Freeform 326"/>
            <p:cNvSpPr>
              <a:spLocks noChangeArrowheads="1"/>
            </p:cNvSpPr>
            <p:nvPr/>
          </p:nvSpPr>
          <p:spPr bwMode="auto">
            <a:xfrm>
              <a:off x="10749136" y="3871847"/>
              <a:ext cx="546187" cy="541084"/>
            </a:xfrm>
            <a:custGeom>
              <a:avLst/>
              <a:gdLst>
                <a:gd name="T0" fmla="*/ 1347 w 1348"/>
                <a:gd name="T1" fmla="*/ 786 h 1289"/>
                <a:gd name="T2" fmla="*/ 1347 w 1348"/>
                <a:gd name="T3" fmla="*/ 1288 h 1289"/>
                <a:gd name="T4" fmla="*/ 1054 w 1348"/>
                <a:gd name="T5" fmla="*/ 1288 h 1289"/>
                <a:gd name="T6" fmla="*/ 1054 w 1348"/>
                <a:gd name="T7" fmla="*/ 819 h 1289"/>
                <a:gd name="T8" fmla="*/ 912 w 1348"/>
                <a:gd name="T9" fmla="*/ 627 h 1289"/>
                <a:gd name="T10" fmla="*/ 761 w 1348"/>
                <a:gd name="T11" fmla="*/ 736 h 1289"/>
                <a:gd name="T12" fmla="*/ 753 w 1348"/>
                <a:gd name="T13" fmla="*/ 803 h 1289"/>
                <a:gd name="T14" fmla="*/ 753 w 1348"/>
                <a:gd name="T15" fmla="*/ 1288 h 1289"/>
                <a:gd name="T16" fmla="*/ 468 w 1348"/>
                <a:gd name="T17" fmla="*/ 1288 h 1289"/>
                <a:gd name="T18" fmla="*/ 468 w 1348"/>
                <a:gd name="T19" fmla="*/ 418 h 1289"/>
                <a:gd name="T20" fmla="*/ 753 w 1348"/>
                <a:gd name="T21" fmla="*/ 418 h 1289"/>
                <a:gd name="T22" fmla="*/ 753 w 1348"/>
                <a:gd name="T23" fmla="*/ 543 h 1289"/>
                <a:gd name="T24" fmla="*/ 1012 w 1348"/>
                <a:gd name="T25" fmla="*/ 401 h 1289"/>
                <a:gd name="T26" fmla="*/ 1347 w 1348"/>
                <a:gd name="T27" fmla="*/ 786 h 1289"/>
                <a:gd name="T28" fmla="*/ 167 w 1348"/>
                <a:gd name="T29" fmla="*/ 0 h 1289"/>
                <a:gd name="T30" fmla="*/ 0 w 1348"/>
                <a:gd name="T31" fmla="*/ 151 h 1289"/>
                <a:gd name="T32" fmla="*/ 159 w 1348"/>
                <a:gd name="T33" fmla="*/ 301 h 1289"/>
                <a:gd name="T34" fmla="*/ 167 w 1348"/>
                <a:gd name="T35" fmla="*/ 301 h 1289"/>
                <a:gd name="T36" fmla="*/ 326 w 1348"/>
                <a:gd name="T37" fmla="*/ 151 h 1289"/>
                <a:gd name="T38" fmla="*/ 167 w 1348"/>
                <a:gd name="T39" fmla="*/ 0 h 1289"/>
                <a:gd name="T40" fmla="*/ 17 w 1348"/>
                <a:gd name="T41" fmla="*/ 1288 h 1289"/>
                <a:gd name="T42" fmla="*/ 310 w 1348"/>
                <a:gd name="T43" fmla="*/ 1288 h 1289"/>
                <a:gd name="T44" fmla="*/ 310 w 1348"/>
                <a:gd name="T45" fmla="*/ 418 h 1289"/>
                <a:gd name="T46" fmla="*/ 17 w 1348"/>
                <a:gd name="T47" fmla="*/ 418 h 1289"/>
                <a:gd name="T48" fmla="*/ 17 w 1348"/>
                <a:gd name="T49" fmla="*/ 1288 h 1289"/>
                <a:gd name="T50" fmla="*/ 17 w 1348"/>
                <a:gd name="T51" fmla="*/ 1288 h 1289"/>
                <a:gd name="T52" fmla="*/ 17 w 1348"/>
                <a:gd name="T53" fmla="*/ 128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8" h="1289">
                  <a:moveTo>
                    <a:pt x="1347" y="786"/>
                  </a:moveTo>
                  <a:cubicBezTo>
                    <a:pt x="1347" y="1288"/>
                    <a:pt x="1347" y="1288"/>
                    <a:pt x="1347" y="1288"/>
                  </a:cubicBezTo>
                  <a:cubicBezTo>
                    <a:pt x="1054" y="1288"/>
                    <a:pt x="1054" y="1288"/>
                    <a:pt x="1054" y="1288"/>
                  </a:cubicBezTo>
                  <a:cubicBezTo>
                    <a:pt x="1054" y="819"/>
                    <a:pt x="1054" y="819"/>
                    <a:pt x="1054" y="819"/>
                  </a:cubicBezTo>
                  <a:cubicBezTo>
                    <a:pt x="1054" y="702"/>
                    <a:pt x="1020" y="627"/>
                    <a:pt x="912" y="627"/>
                  </a:cubicBezTo>
                  <a:cubicBezTo>
                    <a:pt x="836" y="627"/>
                    <a:pt x="786" y="677"/>
                    <a:pt x="761" y="736"/>
                  </a:cubicBezTo>
                  <a:cubicBezTo>
                    <a:pt x="761" y="752"/>
                    <a:pt x="753" y="777"/>
                    <a:pt x="753" y="803"/>
                  </a:cubicBezTo>
                  <a:cubicBezTo>
                    <a:pt x="753" y="1288"/>
                    <a:pt x="753" y="1288"/>
                    <a:pt x="753" y="1288"/>
                  </a:cubicBezTo>
                  <a:cubicBezTo>
                    <a:pt x="468" y="1288"/>
                    <a:pt x="468" y="1288"/>
                    <a:pt x="468" y="1288"/>
                  </a:cubicBezTo>
                  <a:cubicBezTo>
                    <a:pt x="468" y="1288"/>
                    <a:pt x="468" y="502"/>
                    <a:pt x="468" y="418"/>
                  </a:cubicBezTo>
                  <a:cubicBezTo>
                    <a:pt x="753" y="418"/>
                    <a:pt x="753" y="418"/>
                    <a:pt x="753" y="418"/>
                  </a:cubicBezTo>
                  <a:cubicBezTo>
                    <a:pt x="753" y="543"/>
                    <a:pt x="753" y="543"/>
                    <a:pt x="753" y="543"/>
                  </a:cubicBezTo>
                  <a:cubicBezTo>
                    <a:pt x="795" y="485"/>
                    <a:pt x="862" y="401"/>
                    <a:pt x="1012" y="401"/>
                  </a:cubicBezTo>
                  <a:cubicBezTo>
                    <a:pt x="1204" y="401"/>
                    <a:pt x="1347" y="527"/>
                    <a:pt x="1347" y="786"/>
                  </a:cubicBezTo>
                  <a:close/>
                  <a:moveTo>
                    <a:pt x="167" y="0"/>
                  </a:moveTo>
                  <a:cubicBezTo>
                    <a:pt x="67" y="0"/>
                    <a:pt x="0" y="67"/>
                    <a:pt x="0" y="151"/>
                  </a:cubicBezTo>
                  <a:cubicBezTo>
                    <a:pt x="0" y="234"/>
                    <a:pt x="67" y="301"/>
                    <a:pt x="159" y="301"/>
                  </a:cubicBezTo>
                  <a:cubicBezTo>
                    <a:pt x="167" y="301"/>
                    <a:pt x="167" y="301"/>
                    <a:pt x="167" y="301"/>
                  </a:cubicBezTo>
                  <a:cubicBezTo>
                    <a:pt x="268" y="301"/>
                    <a:pt x="326" y="234"/>
                    <a:pt x="326" y="151"/>
                  </a:cubicBezTo>
                  <a:cubicBezTo>
                    <a:pt x="326" y="67"/>
                    <a:pt x="268" y="0"/>
                    <a:pt x="167" y="0"/>
                  </a:cubicBezTo>
                  <a:close/>
                  <a:moveTo>
                    <a:pt x="17" y="1288"/>
                  </a:moveTo>
                  <a:cubicBezTo>
                    <a:pt x="310" y="1288"/>
                    <a:pt x="310" y="1288"/>
                    <a:pt x="310" y="1288"/>
                  </a:cubicBezTo>
                  <a:cubicBezTo>
                    <a:pt x="310" y="418"/>
                    <a:pt x="310" y="418"/>
                    <a:pt x="310" y="418"/>
                  </a:cubicBezTo>
                  <a:cubicBezTo>
                    <a:pt x="17" y="418"/>
                    <a:pt x="17" y="418"/>
                    <a:pt x="17" y="418"/>
                  </a:cubicBezTo>
                  <a:lnTo>
                    <a:pt x="17" y="1288"/>
                  </a:lnTo>
                  <a:close/>
                  <a:moveTo>
                    <a:pt x="17" y="1288"/>
                  </a:moveTo>
                  <a:lnTo>
                    <a:pt x="17" y="1288"/>
                  </a:lnTo>
                  <a:close/>
                </a:path>
              </a:pathLst>
            </a:custGeom>
            <a:solidFill>
              <a:schemeClr val="tx2"/>
            </a:solidFill>
            <a:ln>
              <a:noFill/>
            </a:ln>
            <a:effectLst/>
          </p:spPr>
          <p:txBody>
            <a:bodyPr wrap="none" lIns="487570" tIns="243784" rIns="487570" bIns="243784" anchor="ctr"/>
            <a:lstStyle/>
            <a:p>
              <a:pPr>
                <a:defRPr/>
              </a:pPr>
              <a:endParaRPr lang="en-US" sz="3600" dirty="0">
                <a:ea typeface="Questrial" charset="0"/>
              </a:endParaRPr>
            </a:p>
          </p:txBody>
        </p:sp>
        <p:sp>
          <p:nvSpPr>
            <p:cNvPr id="95" name="AutoShape 64"/>
            <p:cNvSpPr>
              <a:spLocks/>
            </p:cNvSpPr>
            <p:nvPr/>
          </p:nvSpPr>
          <p:spPr bwMode="auto">
            <a:xfrm>
              <a:off x="10143232" y="4176672"/>
              <a:ext cx="381604" cy="3945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solidFill>
              <a:schemeClr val="accent3"/>
            </a:solidFill>
            <a:ln>
              <a:noFill/>
            </a:ln>
            <a:effectLst/>
          </p:spPr>
          <p:txBody>
            <a:bodyPr lIns="203156" tIns="203156" rIns="203156" bIns="203156" anchor="ctr"/>
            <a:lstStyle/>
            <a:p>
              <a:pPr defTabSz="1828390">
                <a:defRPr/>
              </a:pPr>
              <a:endParaRPr lang="es-ES" sz="11600" dirty="0">
                <a:solidFill>
                  <a:srgbClr val="44CEB9"/>
                </a:solidFill>
                <a:effectLst>
                  <a:outerShdw blurRad="38100" dist="38100" dir="2700000" algn="tl">
                    <a:srgbClr val="000000"/>
                  </a:outerShdw>
                </a:effectLst>
                <a:latin typeface="Questrial" charset="0"/>
                <a:cs typeface="Questrial" charset="0"/>
                <a:sym typeface="Questrial" charset="0"/>
              </a:endParaRPr>
            </a:p>
          </p:txBody>
        </p:sp>
        <p:sp>
          <p:nvSpPr>
            <p:cNvPr id="96" name="Freeform 234"/>
            <p:cNvSpPr>
              <a:spLocks noChangeArrowheads="1"/>
            </p:cNvSpPr>
            <p:nvPr/>
          </p:nvSpPr>
          <p:spPr bwMode="auto">
            <a:xfrm>
              <a:off x="10291216" y="2172769"/>
              <a:ext cx="276015" cy="411792"/>
            </a:xfrm>
            <a:custGeom>
              <a:avLst/>
              <a:gdLst>
                <a:gd name="T0" fmla="*/ 499 w 667"/>
                <a:gd name="T1" fmla="*/ 52 h 959"/>
                <a:gd name="T2" fmla="*/ 551 w 667"/>
                <a:gd name="T3" fmla="*/ 104 h 959"/>
                <a:gd name="T4" fmla="*/ 593 w 667"/>
                <a:gd name="T5" fmla="*/ 219 h 959"/>
                <a:gd name="T6" fmla="*/ 562 w 667"/>
                <a:gd name="T7" fmla="*/ 323 h 959"/>
                <a:gd name="T8" fmla="*/ 478 w 667"/>
                <a:gd name="T9" fmla="*/ 396 h 959"/>
                <a:gd name="T10" fmla="*/ 437 w 667"/>
                <a:gd name="T11" fmla="*/ 459 h 959"/>
                <a:gd name="T12" fmla="*/ 478 w 667"/>
                <a:gd name="T13" fmla="*/ 511 h 959"/>
                <a:gd name="T14" fmla="*/ 572 w 667"/>
                <a:gd name="T15" fmla="*/ 583 h 959"/>
                <a:gd name="T16" fmla="*/ 624 w 667"/>
                <a:gd name="T17" fmla="*/ 667 h 959"/>
                <a:gd name="T18" fmla="*/ 614 w 667"/>
                <a:gd name="T19" fmla="*/ 812 h 959"/>
                <a:gd name="T20" fmla="*/ 437 w 667"/>
                <a:gd name="T21" fmla="*/ 937 h 959"/>
                <a:gd name="T22" fmla="*/ 166 w 667"/>
                <a:gd name="T23" fmla="*/ 948 h 959"/>
                <a:gd name="T24" fmla="*/ 20 w 667"/>
                <a:gd name="T25" fmla="*/ 844 h 959"/>
                <a:gd name="T26" fmla="*/ 20 w 667"/>
                <a:gd name="T27" fmla="*/ 698 h 959"/>
                <a:gd name="T28" fmla="*/ 166 w 667"/>
                <a:gd name="T29" fmla="*/ 594 h 959"/>
                <a:gd name="T30" fmla="*/ 301 w 667"/>
                <a:gd name="T31" fmla="*/ 573 h 959"/>
                <a:gd name="T32" fmla="*/ 333 w 667"/>
                <a:gd name="T33" fmla="*/ 531 h 959"/>
                <a:gd name="T34" fmla="*/ 322 w 667"/>
                <a:gd name="T35" fmla="*/ 459 h 959"/>
                <a:gd name="T36" fmla="*/ 312 w 667"/>
                <a:gd name="T37" fmla="*/ 438 h 959"/>
                <a:gd name="T38" fmla="*/ 197 w 667"/>
                <a:gd name="T39" fmla="*/ 417 h 959"/>
                <a:gd name="T40" fmla="*/ 83 w 667"/>
                <a:gd name="T41" fmla="*/ 313 h 959"/>
                <a:gd name="T42" fmla="*/ 93 w 667"/>
                <a:gd name="T43" fmla="*/ 156 h 959"/>
                <a:gd name="T44" fmla="*/ 270 w 667"/>
                <a:gd name="T45" fmla="*/ 21 h 959"/>
                <a:gd name="T46" fmla="*/ 666 w 667"/>
                <a:gd name="T47" fmla="*/ 0 h 959"/>
                <a:gd name="T48" fmla="*/ 551 w 667"/>
                <a:gd name="T49" fmla="*/ 771 h 959"/>
                <a:gd name="T50" fmla="*/ 520 w 667"/>
                <a:gd name="T51" fmla="*/ 687 h 959"/>
                <a:gd name="T52" fmla="*/ 406 w 667"/>
                <a:gd name="T53" fmla="*/ 604 h 959"/>
                <a:gd name="T54" fmla="*/ 374 w 667"/>
                <a:gd name="T55" fmla="*/ 604 h 959"/>
                <a:gd name="T56" fmla="*/ 322 w 667"/>
                <a:gd name="T57" fmla="*/ 604 h 959"/>
                <a:gd name="T58" fmla="*/ 239 w 667"/>
                <a:gd name="T59" fmla="*/ 625 h 959"/>
                <a:gd name="T60" fmla="*/ 166 w 667"/>
                <a:gd name="T61" fmla="*/ 656 h 959"/>
                <a:gd name="T62" fmla="*/ 124 w 667"/>
                <a:gd name="T63" fmla="*/ 750 h 959"/>
                <a:gd name="T64" fmla="*/ 187 w 667"/>
                <a:gd name="T65" fmla="*/ 854 h 959"/>
                <a:gd name="T66" fmla="*/ 353 w 667"/>
                <a:gd name="T67" fmla="*/ 906 h 959"/>
                <a:gd name="T68" fmla="*/ 551 w 667"/>
                <a:gd name="T69" fmla="*/ 771 h 959"/>
                <a:gd name="T70" fmla="*/ 468 w 667"/>
                <a:gd name="T71" fmla="*/ 323 h 959"/>
                <a:gd name="T72" fmla="*/ 468 w 667"/>
                <a:gd name="T73" fmla="*/ 198 h 959"/>
                <a:gd name="T74" fmla="*/ 385 w 667"/>
                <a:gd name="T75" fmla="*/ 73 h 959"/>
                <a:gd name="T76" fmla="*/ 260 w 667"/>
                <a:gd name="T77" fmla="*/ 63 h 959"/>
                <a:gd name="T78" fmla="*/ 197 w 667"/>
                <a:gd name="T79" fmla="*/ 136 h 959"/>
                <a:gd name="T80" fmla="*/ 197 w 667"/>
                <a:gd name="T81" fmla="*/ 250 h 959"/>
                <a:gd name="T82" fmla="*/ 281 w 667"/>
                <a:gd name="T83" fmla="*/ 375 h 959"/>
                <a:gd name="T84" fmla="*/ 406 w 667"/>
                <a:gd name="T85" fmla="*/ 396 h 959"/>
                <a:gd name="T86" fmla="*/ 437 w 667"/>
                <a:gd name="T87" fmla="*/ 365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67" h="959">
                  <a:moveTo>
                    <a:pt x="583" y="52"/>
                  </a:moveTo>
                  <a:cubicBezTo>
                    <a:pt x="499" y="52"/>
                    <a:pt x="499" y="52"/>
                    <a:pt x="499" y="52"/>
                  </a:cubicBezTo>
                  <a:cubicBezTo>
                    <a:pt x="520" y="73"/>
                    <a:pt x="520" y="73"/>
                    <a:pt x="520" y="73"/>
                  </a:cubicBezTo>
                  <a:cubicBezTo>
                    <a:pt x="531" y="84"/>
                    <a:pt x="541" y="94"/>
                    <a:pt x="551" y="104"/>
                  </a:cubicBezTo>
                  <a:cubicBezTo>
                    <a:pt x="562" y="125"/>
                    <a:pt x="572" y="136"/>
                    <a:pt x="583" y="156"/>
                  </a:cubicBezTo>
                  <a:cubicBezTo>
                    <a:pt x="593" y="177"/>
                    <a:pt x="593" y="198"/>
                    <a:pt x="593" y="219"/>
                  </a:cubicBezTo>
                  <a:cubicBezTo>
                    <a:pt x="593" y="240"/>
                    <a:pt x="593" y="261"/>
                    <a:pt x="583" y="281"/>
                  </a:cubicBezTo>
                  <a:cubicBezTo>
                    <a:pt x="572" y="292"/>
                    <a:pt x="572" y="313"/>
                    <a:pt x="562" y="323"/>
                  </a:cubicBezTo>
                  <a:cubicBezTo>
                    <a:pt x="551" y="344"/>
                    <a:pt x="531" y="354"/>
                    <a:pt x="520" y="365"/>
                  </a:cubicBezTo>
                  <a:cubicBezTo>
                    <a:pt x="478" y="396"/>
                    <a:pt x="478" y="396"/>
                    <a:pt x="478" y="396"/>
                  </a:cubicBezTo>
                  <a:cubicBezTo>
                    <a:pt x="468" y="406"/>
                    <a:pt x="458" y="417"/>
                    <a:pt x="458" y="417"/>
                  </a:cubicBezTo>
                  <a:cubicBezTo>
                    <a:pt x="447" y="427"/>
                    <a:pt x="437" y="438"/>
                    <a:pt x="437" y="459"/>
                  </a:cubicBezTo>
                  <a:cubicBezTo>
                    <a:pt x="437" y="469"/>
                    <a:pt x="447" y="479"/>
                    <a:pt x="458" y="490"/>
                  </a:cubicBezTo>
                  <a:cubicBezTo>
                    <a:pt x="468" y="500"/>
                    <a:pt x="478" y="511"/>
                    <a:pt x="478" y="511"/>
                  </a:cubicBezTo>
                  <a:cubicBezTo>
                    <a:pt x="531" y="542"/>
                    <a:pt x="531" y="542"/>
                    <a:pt x="531" y="542"/>
                  </a:cubicBezTo>
                  <a:cubicBezTo>
                    <a:pt x="541" y="552"/>
                    <a:pt x="562" y="573"/>
                    <a:pt x="572" y="583"/>
                  </a:cubicBezTo>
                  <a:cubicBezTo>
                    <a:pt x="583" y="594"/>
                    <a:pt x="593" y="604"/>
                    <a:pt x="603" y="614"/>
                  </a:cubicBezTo>
                  <a:cubicBezTo>
                    <a:pt x="614" y="635"/>
                    <a:pt x="614" y="646"/>
                    <a:pt x="624" y="667"/>
                  </a:cubicBezTo>
                  <a:cubicBezTo>
                    <a:pt x="624" y="677"/>
                    <a:pt x="635" y="698"/>
                    <a:pt x="635" y="719"/>
                  </a:cubicBezTo>
                  <a:cubicBezTo>
                    <a:pt x="635" y="750"/>
                    <a:pt x="624" y="781"/>
                    <a:pt x="614" y="812"/>
                  </a:cubicBezTo>
                  <a:cubicBezTo>
                    <a:pt x="593" y="833"/>
                    <a:pt x="572" y="864"/>
                    <a:pt x="541" y="885"/>
                  </a:cubicBezTo>
                  <a:cubicBezTo>
                    <a:pt x="520" y="906"/>
                    <a:pt x="478" y="927"/>
                    <a:pt x="437" y="937"/>
                  </a:cubicBezTo>
                  <a:cubicBezTo>
                    <a:pt x="395" y="948"/>
                    <a:pt x="343" y="958"/>
                    <a:pt x="291" y="958"/>
                  </a:cubicBezTo>
                  <a:cubicBezTo>
                    <a:pt x="239" y="958"/>
                    <a:pt x="197" y="958"/>
                    <a:pt x="166" y="948"/>
                  </a:cubicBezTo>
                  <a:cubicBezTo>
                    <a:pt x="124" y="937"/>
                    <a:pt x="93" y="917"/>
                    <a:pt x="72" y="906"/>
                  </a:cubicBezTo>
                  <a:cubicBezTo>
                    <a:pt x="51" y="885"/>
                    <a:pt x="31" y="864"/>
                    <a:pt x="20" y="844"/>
                  </a:cubicBezTo>
                  <a:cubicBezTo>
                    <a:pt x="10" y="823"/>
                    <a:pt x="0" y="802"/>
                    <a:pt x="0" y="781"/>
                  </a:cubicBezTo>
                  <a:cubicBezTo>
                    <a:pt x="0" y="760"/>
                    <a:pt x="10" y="729"/>
                    <a:pt x="20" y="698"/>
                  </a:cubicBezTo>
                  <a:cubicBezTo>
                    <a:pt x="41" y="677"/>
                    <a:pt x="62" y="646"/>
                    <a:pt x="103" y="625"/>
                  </a:cubicBezTo>
                  <a:cubicBezTo>
                    <a:pt x="124" y="614"/>
                    <a:pt x="145" y="604"/>
                    <a:pt x="166" y="594"/>
                  </a:cubicBezTo>
                  <a:cubicBezTo>
                    <a:pt x="197" y="594"/>
                    <a:pt x="218" y="583"/>
                    <a:pt x="239" y="583"/>
                  </a:cubicBezTo>
                  <a:cubicBezTo>
                    <a:pt x="260" y="573"/>
                    <a:pt x="281" y="573"/>
                    <a:pt x="301" y="573"/>
                  </a:cubicBezTo>
                  <a:cubicBezTo>
                    <a:pt x="322" y="573"/>
                    <a:pt x="343" y="573"/>
                    <a:pt x="353" y="573"/>
                  </a:cubicBezTo>
                  <a:cubicBezTo>
                    <a:pt x="353" y="552"/>
                    <a:pt x="343" y="542"/>
                    <a:pt x="333" y="531"/>
                  </a:cubicBezTo>
                  <a:cubicBezTo>
                    <a:pt x="322" y="521"/>
                    <a:pt x="322" y="500"/>
                    <a:pt x="322" y="479"/>
                  </a:cubicBezTo>
                  <a:cubicBezTo>
                    <a:pt x="322" y="469"/>
                    <a:pt x="322" y="459"/>
                    <a:pt x="322" y="459"/>
                  </a:cubicBezTo>
                  <a:cubicBezTo>
                    <a:pt x="322" y="448"/>
                    <a:pt x="333" y="438"/>
                    <a:pt x="333" y="438"/>
                  </a:cubicBezTo>
                  <a:cubicBezTo>
                    <a:pt x="322" y="438"/>
                    <a:pt x="322" y="438"/>
                    <a:pt x="312" y="438"/>
                  </a:cubicBezTo>
                  <a:cubicBezTo>
                    <a:pt x="301" y="438"/>
                    <a:pt x="301" y="438"/>
                    <a:pt x="291" y="438"/>
                  </a:cubicBezTo>
                  <a:cubicBezTo>
                    <a:pt x="260" y="438"/>
                    <a:pt x="218" y="427"/>
                    <a:pt x="197" y="417"/>
                  </a:cubicBezTo>
                  <a:cubicBezTo>
                    <a:pt x="166" y="406"/>
                    <a:pt x="145" y="396"/>
                    <a:pt x="124" y="375"/>
                  </a:cubicBezTo>
                  <a:cubicBezTo>
                    <a:pt x="103" y="354"/>
                    <a:pt x="93" y="334"/>
                    <a:pt x="83" y="313"/>
                  </a:cubicBezTo>
                  <a:cubicBezTo>
                    <a:pt x="72" y="292"/>
                    <a:pt x="62" y="261"/>
                    <a:pt x="62" y="240"/>
                  </a:cubicBezTo>
                  <a:cubicBezTo>
                    <a:pt x="62" y="209"/>
                    <a:pt x="72" y="177"/>
                    <a:pt x="93" y="156"/>
                  </a:cubicBezTo>
                  <a:cubicBezTo>
                    <a:pt x="103" y="125"/>
                    <a:pt x="124" y="94"/>
                    <a:pt x="156" y="73"/>
                  </a:cubicBezTo>
                  <a:cubicBezTo>
                    <a:pt x="187" y="42"/>
                    <a:pt x="228" y="21"/>
                    <a:pt x="270" y="21"/>
                  </a:cubicBezTo>
                  <a:cubicBezTo>
                    <a:pt x="312" y="11"/>
                    <a:pt x="353" y="0"/>
                    <a:pt x="395" y="0"/>
                  </a:cubicBezTo>
                  <a:cubicBezTo>
                    <a:pt x="666" y="0"/>
                    <a:pt x="666" y="0"/>
                    <a:pt x="666" y="0"/>
                  </a:cubicBezTo>
                  <a:lnTo>
                    <a:pt x="583" y="52"/>
                  </a:lnTo>
                  <a:close/>
                  <a:moveTo>
                    <a:pt x="551" y="771"/>
                  </a:moveTo>
                  <a:cubicBezTo>
                    <a:pt x="551" y="750"/>
                    <a:pt x="541" y="739"/>
                    <a:pt x="541" y="729"/>
                  </a:cubicBezTo>
                  <a:cubicBezTo>
                    <a:pt x="531" y="708"/>
                    <a:pt x="531" y="698"/>
                    <a:pt x="520" y="687"/>
                  </a:cubicBezTo>
                  <a:cubicBezTo>
                    <a:pt x="510" y="677"/>
                    <a:pt x="489" y="667"/>
                    <a:pt x="468" y="646"/>
                  </a:cubicBezTo>
                  <a:cubicBezTo>
                    <a:pt x="458" y="635"/>
                    <a:pt x="426" y="625"/>
                    <a:pt x="406" y="604"/>
                  </a:cubicBezTo>
                  <a:lnTo>
                    <a:pt x="395" y="604"/>
                  </a:lnTo>
                  <a:cubicBezTo>
                    <a:pt x="374" y="604"/>
                    <a:pt x="374" y="604"/>
                    <a:pt x="374" y="604"/>
                  </a:cubicBezTo>
                  <a:cubicBezTo>
                    <a:pt x="374" y="604"/>
                    <a:pt x="364" y="604"/>
                    <a:pt x="353" y="604"/>
                  </a:cubicBezTo>
                  <a:cubicBezTo>
                    <a:pt x="343" y="604"/>
                    <a:pt x="333" y="604"/>
                    <a:pt x="322" y="604"/>
                  </a:cubicBezTo>
                  <a:cubicBezTo>
                    <a:pt x="312" y="604"/>
                    <a:pt x="291" y="604"/>
                    <a:pt x="281" y="614"/>
                  </a:cubicBezTo>
                  <a:cubicBezTo>
                    <a:pt x="260" y="614"/>
                    <a:pt x="249" y="614"/>
                    <a:pt x="239" y="625"/>
                  </a:cubicBezTo>
                  <a:cubicBezTo>
                    <a:pt x="228" y="625"/>
                    <a:pt x="218" y="625"/>
                    <a:pt x="208" y="635"/>
                  </a:cubicBezTo>
                  <a:cubicBezTo>
                    <a:pt x="187" y="635"/>
                    <a:pt x="176" y="646"/>
                    <a:pt x="166" y="656"/>
                  </a:cubicBezTo>
                  <a:cubicBezTo>
                    <a:pt x="156" y="667"/>
                    <a:pt x="145" y="677"/>
                    <a:pt x="135" y="698"/>
                  </a:cubicBezTo>
                  <a:cubicBezTo>
                    <a:pt x="124" y="708"/>
                    <a:pt x="124" y="729"/>
                    <a:pt x="124" y="750"/>
                  </a:cubicBezTo>
                  <a:cubicBezTo>
                    <a:pt x="124" y="771"/>
                    <a:pt x="124" y="792"/>
                    <a:pt x="135" y="812"/>
                  </a:cubicBezTo>
                  <a:cubicBezTo>
                    <a:pt x="145" y="833"/>
                    <a:pt x="166" y="844"/>
                    <a:pt x="187" y="854"/>
                  </a:cubicBezTo>
                  <a:cubicBezTo>
                    <a:pt x="208" y="875"/>
                    <a:pt x="228" y="885"/>
                    <a:pt x="260" y="896"/>
                  </a:cubicBezTo>
                  <a:cubicBezTo>
                    <a:pt x="281" y="896"/>
                    <a:pt x="322" y="906"/>
                    <a:pt x="353" y="906"/>
                  </a:cubicBezTo>
                  <a:cubicBezTo>
                    <a:pt x="416" y="906"/>
                    <a:pt x="468" y="885"/>
                    <a:pt x="499" y="864"/>
                  </a:cubicBezTo>
                  <a:cubicBezTo>
                    <a:pt x="531" y="844"/>
                    <a:pt x="551" y="802"/>
                    <a:pt x="551" y="771"/>
                  </a:cubicBezTo>
                  <a:close/>
                  <a:moveTo>
                    <a:pt x="437" y="365"/>
                  </a:moveTo>
                  <a:cubicBezTo>
                    <a:pt x="458" y="354"/>
                    <a:pt x="468" y="334"/>
                    <a:pt x="468" y="323"/>
                  </a:cubicBezTo>
                  <a:cubicBezTo>
                    <a:pt x="468" y="302"/>
                    <a:pt x="478" y="292"/>
                    <a:pt x="478" y="271"/>
                  </a:cubicBezTo>
                  <a:cubicBezTo>
                    <a:pt x="478" y="250"/>
                    <a:pt x="468" y="229"/>
                    <a:pt x="468" y="198"/>
                  </a:cubicBezTo>
                  <a:cubicBezTo>
                    <a:pt x="458" y="177"/>
                    <a:pt x="447" y="146"/>
                    <a:pt x="437" y="125"/>
                  </a:cubicBezTo>
                  <a:cubicBezTo>
                    <a:pt x="416" y="104"/>
                    <a:pt x="406" y="84"/>
                    <a:pt x="385" y="73"/>
                  </a:cubicBezTo>
                  <a:cubicBezTo>
                    <a:pt x="364" y="52"/>
                    <a:pt x="333" y="42"/>
                    <a:pt x="312" y="42"/>
                  </a:cubicBezTo>
                  <a:cubicBezTo>
                    <a:pt x="291" y="42"/>
                    <a:pt x="270" y="52"/>
                    <a:pt x="260" y="63"/>
                  </a:cubicBezTo>
                  <a:cubicBezTo>
                    <a:pt x="239" y="63"/>
                    <a:pt x="228" y="73"/>
                    <a:pt x="218" y="84"/>
                  </a:cubicBezTo>
                  <a:cubicBezTo>
                    <a:pt x="208" y="104"/>
                    <a:pt x="197" y="115"/>
                    <a:pt x="197" y="136"/>
                  </a:cubicBezTo>
                  <a:cubicBezTo>
                    <a:pt x="187" y="146"/>
                    <a:pt x="187" y="167"/>
                    <a:pt x="187" y="177"/>
                  </a:cubicBezTo>
                  <a:cubicBezTo>
                    <a:pt x="187" y="198"/>
                    <a:pt x="187" y="219"/>
                    <a:pt x="197" y="250"/>
                  </a:cubicBezTo>
                  <a:cubicBezTo>
                    <a:pt x="208" y="271"/>
                    <a:pt x="208" y="302"/>
                    <a:pt x="228" y="323"/>
                  </a:cubicBezTo>
                  <a:cubicBezTo>
                    <a:pt x="239" y="344"/>
                    <a:pt x="260" y="365"/>
                    <a:pt x="281" y="375"/>
                  </a:cubicBezTo>
                  <a:cubicBezTo>
                    <a:pt x="301" y="396"/>
                    <a:pt x="322" y="396"/>
                    <a:pt x="353" y="396"/>
                  </a:cubicBezTo>
                  <a:cubicBezTo>
                    <a:pt x="364" y="396"/>
                    <a:pt x="385" y="396"/>
                    <a:pt x="406" y="396"/>
                  </a:cubicBezTo>
                  <a:cubicBezTo>
                    <a:pt x="416" y="386"/>
                    <a:pt x="426" y="375"/>
                    <a:pt x="437" y="365"/>
                  </a:cubicBezTo>
                  <a:close/>
                  <a:moveTo>
                    <a:pt x="437" y="365"/>
                  </a:moveTo>
                  <a:lnTo>
                    <a:pt x="437" y="365"/>
                  </a:lnTo>
                  <a:close/>
                </a:path>
              </a:pathLst>
            </a:custGeom>
            <a:solidFill>
              <a:schemeClr val="tx2"/>
            </a:solidFill>
            <a:ln>
              <a:noFill/>
            </a:ln>
            <a:effectLst/>
          </p:spPr>
          <p:txBody>
            <a:bodyPr wrap="none" lIns="487570" tIns="243784" rIns="487570" bIns="243784" anchor="ctr"/>
            <a:lstStyle/>
            <a:p>
              <a:pPr>
                <a:defRPr/>
              </a:pPr>
              <a:endParaRPr lang="en-US" sz="3600" dirty="0">
                <a:ea typeface="Questrial" charset="0"/>
              </a:endParaRPr>
            </a:p>
          </p:txBody>
        </p:sp>
        <p:sp>
          <p:nvSpPr>
            <p:cNvPr id="97" name="Freeform 238"/>
            <p:cNvSpPr>
              <a:spLocks noChangeArrowheads="1"/>
            </p:cNvSpPr>
            <p:nvPr/>
          </p:nvSpPr>
          <p:spPr bwMode="auto">
            <a:xfrm>
              <a:off x="8257141" y="2220401"/>
              <a:ext cx="343532" cy="694508"/>
            </a:xfrm>
            <a:custGeom>
              <a:avLst/>
              <a:gdLst>
                <a:gd name="T0" fmla="*/ 502 w 503"/>
                <a:gd name="T1" fmla="*/ 351 h 980"/>
                <a:gd name="T2" fmla="*/ 318 w 503"/>
                <a:gd name="T3" fmla="*/ 351 h 980"/>
                <a:gd name="T4" fmla="*/ 318 w 503"/>
                <a:gd name="T5" fmla="*/ 260 h 980"/>
                <a:gd name="T6" fmla="*/ 368 w 503"/>
                <a:gd name="T7" fmla="*/ 176 h 980"/>
                <a:gd name="T8" fmla="*/ 485 w 503"/>
                <a:gd name="T9" fmla="*/ 176 h 980"/>
                <a:gd name="T10" fmla="*/ 485 w 503"/>
                <a:gd name="T11" fmla="*/ 0 h 980"/>
                <a:gd name="T12" fmla="*/ 284 w 503"/>
                <a:gd name="T13" fmla="*/ 0 h 980"/>
                <a:gd name="T14" fmla="*/ 117 w 503"/>
                <a:gd name="T15" fmla="*/ 168 h 980"/>
                <a:gd name="T16" fmla="*/ 117 w 503"/>
                <a:gd name="T17" fmla="*/ 351 h 980"/>
                <a:gd name="T18" fmla="*/ 0 w 503"/>
                <a:gd name="T19" fmla="*/ 351 h 980"/>
                <a:gd name="T20" fmla="*/ 0 w 503"/>
                <a:gd name="T21" fmla="*/ 494 h 980"/>
                <a:gd name="T22" fmla="*/ 117 w 503"/>
                <a:gd name="T23" fmla="*/ 494 h 980"/>
                <a:gd name="T24" fmla="*/ 117 w 503"/>
                <a:gd name="T25" fmla="*/ 979 h 980"/>
                <a:gd name="T26" fmla="*/ 318 w 503"/>
                <a:gd name="T27" fmla="*/ 979 h 980"/>
                <a:gd name="T28" fmla="*/ 318 w 503"/>
                <a:gd name="T29" fmla="*/ 494 h 980"/>
                <a:gd name="T30" fmla="*/ 451 w 503"/>
                <a:gd name="T31" fmla="*/ 494 h 980"/>
                <a:gd name="T32" fmla="*/ 502 w 503"/>
                <a:gd name="T33" fmla="*/ 351 h 980"/>
                <a:gd name="T34" fmla="*/ 502 w 503"/>
                <a:gd name="T35" fmla="*/ 351 h 980"/>
                <a:gd name="T36" fmla="*/ 502 w 503"/>
                <a:gd name="T37" fmla="*/ 351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3" h="980">
                  <a:moveTo>
                    <a:pt x="502" y="351"/>
                  </a:moveTo>
                  <a:cubicBezTo>
                    <a:pt x="318" y="351"/>
                    <a:pt x="318" y="351"/>
                    <a:pt x="318" y="351"/>
                  </a:cubicBezTo>
                  <a:cubicBezTo>
                    <a:pt x="318" y="260"/>
                    <a:pt x="318" y="260"/>
                    <a:pt x="318" y="260"/>
                  </a:cubicBezTo>
                  <a:cubicBezTo>
                    <a:pt x="318" y="260"/>
                    <a:pt x="309" y="176"/>
                    <a:pt x="368" y="176"/>
                  </a:cubicBezTo>
                  <a:cubicBezTo>
                    <a:pt x="485" y="176"/>
                    <a:pt x="485" y="176"/>
                    <a:pt x="485" y="176"/>
                  </a:cubicBezTo>
                  <a:cubicBezTo>
                    <a:pt x="485" y="0"/>
                    <a:pt x="485" y="0"/>
                    <a:pt x="485" y="0"/>
                  </a:cubicBezTo>
                  <a:cubicBezTo>
                    <a:pt x="284" y="0"/>
                    <a:pt x="284" y="0"/>
                    <a:pt x="284" y="0"/>
                  </a:cubicBezTo>
                  <a:cubicBezTo>
                    <a:pt x="284" y="0"/>
                    <a:pt x="117" y="0"/>
                    <a:pt x="117" y="168"/>
                  </a:cubicBezTo>
                  <a:cubicBezTo>
                    <a:pt x="117" y="209"/>
                    <a:pt x="117" y="268"/>
                    <a:pt x="117" y="351"/>
                  </a:cubicBezTo>
                  <a:cubicBezTo>
                    <a:pt x="0" y="351"/>
                    <a:pt x="0" y="351"/>
                    <a:pt x="0" y="351"/>
                  </a:cubicBezTo>
                  <a:cubicBezTo>
                    <a:pt x="0" y="494"/>
                    <a:pt x="0" y="494"/>
                    <a:pt x="0" y="494"/>
                  </a:cubicBezTo>
                  <a:cubicBezTo>
                    <a:pt x="117" y="494"/>
                    <a:pt x="117" y="494"/>
                    <a:pt x="117" y="494"/>
                  </a:cubicBezTo>
                  <a:cubicBezTo>
                    <a:pt x="117" y="719"/>
                    <a:pt x="117" y="979"/>
                    <a:pt x="117" y="979"/>
                  </a:cubicBezTo>
                  <a:cubicBezTo>
                    <a:pt x="318" y="979"/>
                    <a:pt x="318" y="979"/>
                    <a:pt x="318" y="979"/>
                  </a:cubicBezTo>
                  <a:cubicBezTo>
                    <a:pt x="318" y="494"/>
                    <a:pt x="318" y="494"/>
                    <a:pt x="318" y="494"/>
                  </a:cubicBezTo>
                  <a:cubicBezTo>
                    <a:pt x="451" y="494"/>
                    <a:pt x="451" y="494"/>
                    <a:pt x="451" y="494"/>
                  </a:cubicBezTo>
                  <a:lnTo>
                    <a:pt x="502" y="351"/>
                  </a:lnTo>
                  <a:close/>
                  <a:moveTo>
                    <a:pt x="502" y="351"/>
                  </a:moveTo>
                  <a:lnTo>
                    <a:pt x="502" y="351"/>
                  </a:lnTo>
                  <a:close/>
                </a:path>
              </a:pathLst>
            </a:custGeom>
            <a:solidFill>
              <a:schemeClr val="accent3"/>
            </a:solidFill>
            <a:ln>
              <a:noFill/>
            </a:ln>
            <a:effectLst/>
          </p:spPr>
          <p:txBody>
            <a:bodyPr wrap="none" lIns="487570" tIns="243784" rIns="487570" bIns="243784" anchor="ctr"/>
            <a:lstStyle/>
            <a:p>
              <a:pPr>
                <a:defRPr/>
              </a:pPr>
              <a:endParaRPr lang="en-US" sz="3600" dirty="0">
                <a:ea typeface="Questrial" charset="0"/>
              </a:endParaRPr>
            </a:p>
          </p:txBody>
        </p:sp>
        <p:grpSp>
          <p:nvGrpSpPr>
            <p:cNvPr id="98" name="Group 26"/>
            <p:cNvGrpSpPr>
              <a:grpSpLocks/>
            </p:cNvGrpSpPr>
            <p:nvPr/>
          </p:nvGrpSpPr>
          <p:grpSpPr bwMode="auto">
            <a:xfrm>
              <a:off x="8196621" y="4823746"/>
              <a:ext cx="329026" cy="497187"/>
              <a:chOff x="4294188" y="1712913"/>
              <a:chExt cx="285750" cy="415925"/>
            </a:xfrm>
            <a:solidFill>
              <a:schemeClr val="accent3"/>
            </a:solidFill>
          </p:grpSpPr>
          <p:sp>
            <p:nvSpPr>
              <p:cNvPr id="99" name="Freeform 166"/>
              <p:cNvSpPr>
                <a:spLocks noChangeArrowheads="1"/>
              </p:cNvSpPr>
              <p:nvPr/>
            </p:nvSpPr>
            <p:spPr bwMode="auto">
              <a:xfrm>
                <a:off x="4294188" y="1712913"/>
                <a:ext cx="285750" cy="415925"/>
              </a:xfrm>
              <a:custGeom>
                <a:avLst/>
                <a:gdLst>
                  <a:gd name="T0" fmla="*/ 396 w 793"/>
                  <a:gd name="T1" fmla="*/ 146 h 1157"/>
                  <a:gd name="T2" fmla="*/ 553 w 793"/>
                  <a:gd name="T3" fmla="*/ 209 h 1157"/>
                  <a:gd name="T4" fmla="*/ 615 w 793"/>
                  <a:gd name="T5" fmla="*/ 365 h 1157"/>
                  <a:gd name="T6" fmla="*/ 553 w 793"/>
                  <a:gd name="T7" fmla="*/ 511 h 1157"/>
                  <a:gd name="T8" fmla="*/ 396 w 793"/>
                  <a:gd name="T9" fmla="*/ 709 h 1157"/>
                  <a:gd name="T10" fmla="*/ 240 w 793"/>
                  <a:gd name="T11" fmla="*/ 511 h 1157"/>
                  <a:gd name="T12" fmla="*/ 178 w 793"/>
                  <a:gd name="T13" fmla="*/ 365 h 1157"/>
                  <a:gd name="T14" fmla="*/ 240 w 793"/>
                  <a:gd name="T15" fmla="*/ 209 h 1157"/>
                  <a:gd name="T16" fmla="*/ 396 w 793"/>
                  <a:gd name="T17" fmla="*/ 146 h 1157"/>
                  <a:gd name="T18" fmla="*/ 396 w 793"/>
                  <a:gd name="T19" fmla="*/ 0 h 1157"/>
                  <a:gd name="T20" fmla="*/ 136 w 793"/>
                  <a:gd name="T21" fmla="*/ 105 h 1157"/>
                  <a:gd name="T22" fmla="*/ 136 w 793"/>
                  <a:gd name="T23" fmla="*/ 615 h 1157"/>
                  <a:gd name="T24" fmla="*/ 396 w 793"/>
                  <a:gd name="T25" fmla="*/ 1156 h 1157"/>
                  <a:gd name="T26" fmla="*/ 646 w 793"/>
                  <a:gd name="T27" fmla="*/ 615 h 1157"/>
                  <a:gd name="T28" fmla="*/ 646 w 793"/>
                  <a:gd name="T29" fmla="*/ 105 h 1157"/>
                  <a:gd name="T30" fmla="*/ 396 w 793"/>
                  <a:gd name="T31" fmla="*/ 0 h 1157"/>
                  <a:gd name="T32" fmla="*/ 396 w 793"/>
                  <a:gd name="T33" fmla="*/ 146 h 1157"/>
                  <a:gd name="T34" fmla="*/ 396 w 793"/>
                  <a:gd name="T35" fmla="*/ 0 h 1157"/>
                  <a:gd name="T36" fmla="*/ 396 w 793"/>
                  <a:gd name="T37" fmla="*/ 0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3" h="1157">
                    <a:moveTo>
                      <a:pt x="396" y="146"/>
                    </a:moveTo>
                    <a:cubicBezTo>
                      <a:pt x="448" y="146"/>
                      <a:pt x="511" y="167"/>
                      <a:pt x="553" y="209"/>
                    </a:cubicBezTo>
                    <a:cubicBezTo>
                      <a:pt x="584" y="250"/>
                      <a:pt x="615" y="302"/>
                      <a:pt x="615" y="365"/>
                    </a:cubicBezTo>
                    <a:cubicBezTo>
                      <a:pt x="615" y="417"/>
                      <a:pt x="584" y="469"/>
                      <a:pt x="553" y="511"/>
                    </a:cubicBezTo>
                    <a:cubicBezTo>
                      <a:pt x="542" y="521"/>
                      <a:pt x="469" y="594"/>
                      <a:pt x="396" y="709"/>
                    </a:cubicBezTo>
                    <a:cubicBezTo>
                      <a:pt x="323" y="594"/>
                      <a:pt x="250" y="521"/>
                      <a:pt x="240" y="511"/>
                    </a:cubicBezTo>
                    <a:cubicBezTo>
                      <a:pt x="198" y="469"/>
                      <a:pt x="178" y="417"/>
                      <a:pt x="178" y="365"/>
                    </a:cubicBezTo>
                    <a:cubicBezTo>
                      <a:pt x="178" y="302"/>
                      <a:pt x="198" y="250"/>
                      <a:pt x="240" y="209"/>
                    </a:cubicBezTo>
                    <a:cubicBezTo>
                      <a:pt x="282" y="167"/>
                      <a:pt x="334" y="146"/>
                      <a:pt x="396" y="146"/>
                    </a:cubicBezTo>
                    <a:lnTo>
                      <a:pt x="396" y="0"/>
                    </a:lnTo>
                    <a:cubicBezTo>
                      <a:pt x="303" y="0"/>
                      <a:pt x="209" y="32"/>
                      <a:pt x="136" y="105"/>
                    </a:cubicBezTo>
                    <a:cubicBezTo>
                      <a:pt x="0" y="250"/>
                      <a:pt x="0" y="480"/>
                      <a:pt x="136" y="615"/>
                    </a:cubicBezTo>
                    <a:cubicBezTo>
                      <a:pt x="136" y="615"/>
                      <a:pt x="396" y="865"/>
                      <a:pt x="396" y="1156"/>
                    </a:cubicBezTo>
                    <a:cubicBezTo>
                      <a:pt x="396" y="865"/>
                      <a:pt x="646" y="615"/>
                      <a:pt x="646" y="615"/>
                    </a:cubicBezTo>
                    <a:cubicBezTo>
                      <a:pt x="792" y="480"/>
                      <a:pt x="792" y="250"/>
                      <a:pt x="646" y="105"/>
                    </a:cubicBezTo>
                    <a:cubicBezTo>
                      <a:pt x="584" y="32"/>
                      <a:pt x="490" y="0"/>
                      <a:pt x="396" y="0"/>
                    </a:cubicBezTo>
                    <a:lnTo>
                      <a:pt x="396" y="146"/>
                    </a:lnTo>
                    <a:close/>
                    <a:moveTo>
                      <a:pt x="396" y="0"/>
                    </a:moveTo>
                    <a:lnTo>
                      <a:pt x="396" y="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sz="3600" dirty="0">
                  <a:ea typeface="Questrial" charset="0"/>
                </a:endParaRPr>
              </a:p>
            </p:txBody>
          </p:sp>
          <p:sp>
            <p:nvSpPr>
              <p:cNvPr id="100" name="Freeform 167"/>
              <p:cNvSpPr>
                <a:spLocks noChangeArrowheads="1"/>
              </p:cNvSpPr>
              <p:nvPr/>
            </p:nvSpPr>
            <p:spPr bwMode="auto">
              <a:xfrm>
                <a:off x="4410075" y="1817688"/>
                <a:ext cx="52388" cy="52387"/>
              </a:xfrm>
              <a:custGeom>
                <a:avLst/>
                <a:gdLst>
                  <a:gd name="T0" fmla="*/ 146 w 147"/>
                  <a:gd name="T1" fmla="*/ 73 h 147"/>
                  <a:gd name="T2" fmla="*/ 73 w 147"/>
                  <a:gd name="T3" fmla="*/ 146 h 147"/>
                  <a:gd name="T4" fmla="*/ 0 w 147"/>
                  <a:gd name="T5" fmla="*/ 73 h 147"/>
                  <a:gd name="T6" fmla="*/ 73 w 147"/>
                  <a:gd name="T7" fmla="*/ 0 h 147"/>
                  <a:gd name="T8" fmla="*/ 146 w 147"/>
                  <a:gd name="T9" fmla="*/ 73 h 147"/>
                  <a:gd name="T10" fmla="*/ 146 w 147"/>
                  <a:gd name="T11" fmla="*/ 73 h 147"/>
                  <a:gd name="T12" fmla="*/ 146 w 147"/>
                  <a:gd name="T13" fmla="*/ 73 h 147"/>
                </a:gdLst>
                <a:ahLst/>
                <a:cxnLst>
                  <a:cxn ang="0">
                    <a:pos x="T0" y="T1"/>
                  </a:cxn>
                  <a:cxn ang="0">
                    <a:pos x="T2" y="T3"/>
                  </a:cxn>
                  <a:cxn ang="0">
                    <a:pos x="T4" y="T5"/>
                  </a:cxn>
                  <a:cxn ang="0">
                    <a:pos x="T6" y="T7"/>
                  </a:cxn>
                  <a:cxn ang="0">
                    <a:pos x="T8" y="T9"/>
                  </a:cxn>
                  <a:cxn ang="0">
                    <a:pos x="T10" y="T11"/>
                  </a:cxn>
                  <a:cxn ang="0">
                    <a:pos x="T12" y="T13"/>
                  </a:cxn>
                </a:cxnLst>
                <a:rect l="0" t="0" r="r" b="b"/>
                <a:pathLst>
                  <a:path w="147" h="147">
                    <a:moveTo>
                      <a:pt x="146" y="73"/>
                    </a:moveTo>
                    <a:cubicBezTo>
                      <a:pt x="146" y="104"/>
                      <a:pt x="115" y="146"/>
                      <a:pt x="73" y="146"/>
                    </a:cubicBezTo>
                    <a:cubicBezTo>
                      <a:pt x="32" y="146"/>
                      <a:pt x="0" y="104"/>
                      <a:pt x="0" y="73"/>
                    </a:cubicBezTo>
                    <a:cubicBezTo>
                      <a:pt x="0" y="31"/>
                      <a:pt x="32" y="0"/>
                      <a:pt x="73" y="0"/>
                    </a:cubicBezTo>
                    <a:cubicBezTo>
                      <a:pt x="115" y="0"/>
                      <a:pt x="146" y="31"/>
                      <a:pt x="146" y="73"/>
                    </a:cubicBezTo>
                    <a:close/>
                    <a:moveTo>
                      <a:pt x="146" y="73"/>
                    </a:moveTo>
                    <a:lnTo>
                      <a:pt x="146" y="73"/>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sz="3600" dirty="0">
                  <a:ea typeface="Questrial" charset="0"/>
                </a:endParaRPr>
              </a:p>
            </p:txBody>
          </p:sp>
        </p:grpSp>
      </p:grpSp>
      <p:sp>
        <p:nvSpPr>
          <p:cNvPr id="114" name="TextBox 113"/>
          <p:cNvSpPr txBox="1"/>
          <p:nvPr/>
        </p:nvSpPr>
        <p:spPr>
          <a:xfrm>
            <a:off x="3796046" y="5381834"/>
            <a:ext cx="7717668" cy="1383456"/>
          </a:xfrm>
          <a:prstGeom prst="rect">
            <a:avLst/>
          </a:prstGeom>
          <a:noFill/>
        </p:spPr>
        <p:txBody>
          <a:bodyPr wrap="square" rtlCol="0">
            <a:spAutoFit/>
          </a:bodyPr>
          <a:lstStyle>
            <a:defPPr>
              <a:defRPr lang="id-ID"/>
            </a:defPPr>
            <a:lvl1pPr>
              <a:lnSpc>
                <a:spcPct val="110000"/>
              </a:lnSpc>
              <a:defRPr sz="1200"/>
            </a:lvl1pPr>
          </a:lstStyle>
          <a:p>
            <a:pPr>
              <a:lnSpc>
                <a:spcPct val="120000"/>
              </a:lnSpc>
            </a:pPr>
            <a:r>
              <a:rPr lang="en-US" sz="2400" dirty="0">
                <a:solidFill>
                  <a:srgbClr val="272E3A"/>
                </a:solidFill>
              </a:rPr>
              <a:t>Creepiest god air fish land. Darkness. Air the saying fill may days air bring is Signs first creeping saying above after be and female.</a:t>
            </a:r>
          </a:p>
        </p:txBody>
      </p:sp>
      <p:sp>
        <p:nvSpPr>
          <p:cNvPr id="115" name="TextBox 114"/>
          <p:cNvSpPr txBox="1"/>
          <p:nvPr/>
        </p:nvSpPr>
        <p:spPr>
          <a:xfrm>
            <a:off x="1089330" y="5156416"/>
            <a:ext cx="2776840" cy="1446550"/>
          </a:xfrm>
          <a:prstGeom prst="rect">
            <a:avLst/>
          </a:prstGeom>
          <a:noFill/>
        </p:spPr>
        <p:txBody>
          <a:bodyPr wrap="square" rtlCol="0">
            <a:spAutoFit/>
          </a:bodyPr>
          <a:lstStyle>
            <a:defPPr>
              <a:defRPr lang="id-ID"/>
            </a:defPPr>
            <a:lvl1pPr>
              <a:defRPr sz="4000" b="1">
                <a:solidFill>
                  <a:schemeClr val="accent1"/>
                </a:solidFill>
                <a:latin typeface="+mj-lt"/>
                <a:ea typeface="Montserrat" charset="0"/>
                <a:cs typeface="Montserrat" charset="0"/>
              </a:defRPr>
            </a:lvl1pPr>
          </a:lstStyle>
          <a:p>
            <a:r>
              <a:rPr lang="en-US" sz="8800" b="0" dirty="0">
                <a:solidFill>
                  <a:srgbClr val="272E3A"/>
                </a:solidFill>
                <a:cs typeface="Montserrat" panose="02000000000000000000" pitchFamily="2" charset="0"/>
              </a:rPr>
              <a:t>83%</a:t>
            </a:r>
          </a:p>
        </p:txBody>
      </p:sp>
      <p:sp>
        <p:nvSpPr>
          <p:cNvPr id="116" name="Oval 115"/>
          <p:cNvSpPr>
            <a:spLocks noChangeArrowheads="1"/>
          </p:cNvSpPr>
          <p:nvPr/>
        </p:nvSpPr>
        <p:spPr bwMode="auto">
          <a:xfrm>
            <a:off x="1310696" y="7489608"/>
            <a:ext cx="1653860" cy="1655084"/>
          </a:xfrm>
          <a:prstGeom prst="ellipse">
            <a:avLst/>
          </a:prstGeom>
          <a:solidFill>
            <a:schemeClr val="tx2"/>
          </a:solidFill>
          <a:ln w="14288" cap="flat">
            <a:noFill/>
            <a:prstDash val="solid"/>
            <a:miter lim="800000"/>
            <a:headEnd/>
            <a:tailEnd/>
          </a:ln>
        </p:spPr>
        <p:txBody>
          <a:bodyPr vert="horz" wrap="square" lIns="0" tIns="0" rIns="0" bIns="548640" numCol="1" anchor="ctr" anchorCtr="0" compatLnSpc="1">
            <a:prstTxWarp prst="textNoShape">
              <a:avLst/>
            </a:prstTxWarp>
          </a:bodyPr>
          <a:lstStyle/>
          <a:p>
            <a:pPr algn="ctr"/>
            <a:r>
              <a:rPr lang="en-US" sz="9600" dirty="0">
                <a:solidFill>
                  <a:srgbClr val="FFFFFF"/>
                </a:solidFill>
                <a:latin typeface="Socialico" pitchFamily="50" charset="0"/>
              </a:rPr>
              <a:t>F</a:t>
            </a:r>
          </a:p>
        </p:txBody>
      </p:sp>
      <p:sp>
        <p:nvSpPr>
          <p:cNvPr id="117" name="TextBox 116"/>
          <p:cNvSpPr txBox="1"/>
          <p:nvPr/>
        </p:nvSpPr>
        <p:spPr>
          <a:xfrm>
            <a:off x="1600462" y="9449958"/>
            <a:ext cx="1074332" cy="707886"/>
          </a:xfrm>
          <a:prstGeom prst="rect">
            <a:avLst/>
          </a:prstGeom>
          <a:noFill/>
        </p:spPr>
        <p:txBody>
          <a:bodyPr wrap="none" rtlCol="0">
            <a:spAutoFit/>
          </a:bodyPr>
          <a:lstStyle/>
          <a:p>
            <a:pPr algn="ctr"/>
            <a:r>
              <a:rPr lang="en-US" sz="4000" dirty="0">
                <a:solidFill>
                  <a:srgbClr val="272E3A"/>
                </a:solidFill>
                <a:latin typeface="+mj-lt"/>
                <a:cs typeface="Questrial" panose="02000000000000000000" pitchFamily="2" charset="0"/>
              </a:rPr>
              <a:t>72k</a:t>
            </a:r>
          </a:p>
        </p:txBody>
      </p:sp>
      <p:sp>
        <p:nvSpPr>
          <p:cNvPr id="118" name="Oval 117"/>
          <p:cNvSpPr>
            <a:spLocks noChangeArrowheads="1"/>
          </p:cNvSpPr>
          <p:nvPr/>
        </p:nvSpPr>
        <p:spPr bwMode="auto">
          <a:xfrm>
            <a:off x="3390509" y="7522923"/>
            <a:ext cx="1651774" cy="1655078"/>
          </a:xfrm>
          <a:prstGeom prst="ellipse">
            <a:avLst/>
          </a:prstGeom>
          <a:solidFill>
            <a:schemeClr val="accent1"/>
          </a:solidFill>
          <a:ln w="14288" cap="flat">
            <a:noFill/>
            <a:prstDash val="solid"/>
            <a:miter lim="800000"/>
            <a:headEnd/>
            <a:tailEnd/>
          </a:ln>
        </p:spPr>
        <p:txBody>
          <a:bodyPr vert="horz" wrap="square" lIns="0" tIns="0" rIns="0" bIns="548640" numCol="1" anchor="ctr" anchorCtr="0" compatLnSpc="1">
            <a:prstTxWarp prst="textNoShape">
              <a:avLst/>
            </a:prstTxWarp>
          </a:bodyPr>
          <a:lstStyle/>
          <a:p>
            <a:pPr algn="ctr"/>
            <a:r>
              <a:rPr lang="en-US" sz="9600" dirty="0">
                <a:solidFill>
                  <a:srgbClr val="FFFFFF"/>
                </a:solidFill>
                <a:latin typeface="Socialico" pitchFamily="50" charset="0"/>
              </a:rPr>
              <a:t>L</a:t>
            </a:r>
          </a:p>
        </p:txBody>
      </p:sp>
      <p:sp>
        <p:nvSpPr>
          <p:cNvPr id="119" name="TextBox 118"/>
          <p:cNvSpPr txBox="1"/>
          <p:nvPr/>
        </p:nvSpPr>
        <p:spPr>
          <a:xfrm>
            <a:off x="3676026" y="9449958"/>
            <a:ext cx="1080744" cy="707886"/>
          </a:xfrm>
          <a:prstGeom prst="rect">
            <a:avLst/>
          </a:prstGeom>
          <a:noFill/>
        </p:spPr>
        <p:txBody>
          <a:bodyPr wrap="none" rtlCol="0">
            <a:spAutoFit/>
          </a:bodyPr>
          <a:lstStyle/>
          <a:p>
            <a:pPr algn="ctr"/>
            <a:r>
              <a:rPr lang="en-US" sz="4000" dirty="0">
                <a:solidFill>
                  <a:srgbClr val="272E3A"/>
                </a:solidFill>
                <a:latin typeface="+mj-lt"/>
                <a:cs typeface="Questrial" panose="02000000000000000000" pitchFamily="2" charset="0"/>
              </a:rPr>
              <a:t>23k</a:t>
            </a:r>
          </a:p>
        </p:txBody>
      </p:sp>
      <p:sp>
        <p:nvSpPr>
          <p:cNvPr id="120" name="Oval 119"/>
          <p:cNvSpPr>
            <a:spLocks noChangeArrowheads="1"/>
          </p:cNvSpPr>
          <p:nvPr/>
        </p:nvSpPr>
        <p:spPr bwMode="auto">
          <a:xfrm>
            <a:off x="5468573" y="7525002"/>
            <a:ext cx="1652062" cy="1653284"/>
          </a:xfrm>
          <a:prstGeom prst="ellipse">
            <a:avLst/>
          </a:prstGeom>
          <a:solidFill>
            <a:schemeClr val="accent3"/>
          </a:solidFill>
          <a:ln w="14288" cap="flat">
            <a:noFill/>
            <a:prstDash val="solid"/>
            <a:miter lim="800000"/>
            <a:headEnd/>
            <a:tailEnd/>
          </a:ln>
        </p:spPr>
        <p:txBody>
          <a:bodyPr vert="horz" wrap="square" lIns="0" tIns="0" rIns="0" bIns="457200" numCol="1" anchor="ctr" anchorCtr="0" compatLnSpc="1">
            <a:prstTxWarp prst="textNoShape">
              <a:avLst/>
            </a:prstTxWarp>
          </a:bodyPr>
          <a:lstStyle/>
          <a:p>
            <a:pPr algn="ctr"/>
            <a:r>
              <a:rPr lang="en-US" sz="8000" dirty="0">
                <a:solidFill>
                  <a:srgbClr val="FFFFFF"/>
                </a:solidFill>
                <a:latin typeface="Socialico" pitchFamily="50" charset="0"/>
              </a:rPr>
              <a:t>V</a:t>
            </a:r>
          </a:p>
        </p:txBody>
      </p:sp>
      <p:sp>
        <p:nvSpPr>
          <p:cNvPr id="121" name="TextBox 120"/>
          <p:cNvSpPr txBox="1"/>
          <p:nvPr/>
        </p:nvSpPr>
        <p:spPr>
          <a:xfrm>
            <a:off x="5908120" y="9449958"/>
            <a:ext cx="772968" cy="707886"/>
          </a:xfrm>
          <a:prstGeom prst="rect">
            <a:avLst/>
          </a:prstGeom>
          <a:noFill/>
        </p:spPr>
        <p:txBody>
          <a:bodyPr wrap="none" rtlCol="0">
            <a:spAutoFit/>
          </a:bodyPr>
          <a:lstStyle/>
          <a:p>
            <a:pPr algn="ctr"/>
            <a:r>
              <a:rPr lang="en-US" sz="4000" dirty="0">
                <a:solidFill>
                  <a:srgbClr val="272E3A"/>
                </a:solidFill>
                <a:latin typeface="+mj-lt"/>
                <a:cs typeface="Questrial" panose="02000000000000000000" pitchFamily="2" charset="0"/>
              </a:rPr>
              <a:t>7k</a:t>
            </a:r>
          </a:p>
        </p:txBody>
      </p:sp>
      <p:sp>
        <p:nvSpPr>
          <p:cNvPr id="122" name="Oval 121"/>
          <p:cNvSpPr>
            <a:spLocks noChangeArrowheads="1"/>
          </p:cNvSpPr>
          <p:nvPr/>
        </p:nvSpPr>
        <p:spPr bwMode="auto">
          <a:xfrm>
            <a:off x="7546877" y="7522920"/>
            <a:ext cx="1650258" cy="1655080"/>
          </a:xfrm>
          <a:prstGeom prst="ellipse">
            <a:avLst/>
          </a:prstGeom>
          <a:solidFill>
            <a:schemeClr val="accent5"/>
          </a:solidFill>
          <a:ln w="14288" cap="flat">
            <a:noFill/>
            <a:prstDash val="solid"/>
            <a:miter lim="800000"/>
            <a:headEnd/>
            <a:tailEnd/>
          </a:ln>
        </p:spPr>
        <p:txBody>
          <a:bodyPr vert="horz" wrap="square" lIns="0" tIns="0" rIns="0" bIns="548640" numCol="1" anchor="ctr" anchorCtr="0" compatLnSpc="1">
            <a:prstTxWarp prst="textNoShape">
              <a:avLst/>
            </a:prstTxWarp>
          </a:bodyPr>
          <a:lstStyle/>
          <a:p>
            <a:pPr algn="ctr"/>
            <a:r>
              <a:rPr lang="en-US" sz="9600" dirty="0">
                <a:solidFill>
                  <a:srgbClr val="FFFFFF"/>
                </a:solidFill>
                <a:latin typeface="Socialico" pitchFamily="50" charset="0"/>
              </a:rPr>
              <a:t>:</a:t>
            </a:r>
          </a:p>
        </p:txBody>
      </p:sp>
      <p:sp>
        <p:nvSpPr>
          <p:cNvPr id="123" name="TextBox 122"/>
          <p:cNvSpPr txBox="1"/>
          <p:nvPr/>
        </p:nvSpPr>
        <p:spPr>
          <a:xfrm>
            <a:off x="7835643" y="9449958"/>
            <a:ext cx="1072730" cy="707886"/>
          </a:xfrm>
          <a:prstGeom prst="rect">
            <a:avLst/>
          </a:prstGeom>
          <a:noFill/>
        </p:spPr>
        <p:txBody>
          <a:bodyPr wrap="none" rtlCol="0">
            <a:spAutoFit/>
          </a:bodyPr>
          <a:lstStyle/>
          <a:p>
            <a:pPr algn="ctr"/>
            <a:r>
              <a:rPr lang="en-US" sz="4000" dirty="0">
                <a:solidFill>
                  <a:srgbClr val="272E3A"/>
                </a:solidFill>
                <a:latin typeface="+mj-lt"/>
                <a:cs typeface="Questrial" panose="02000000000000000000" pitchFamily="2" charset="0"/>
              </a:rPr>
              <a:t>34k</a:t>
            </a:r>
          </a:p>
        </p:txBody>
      </p:sp>
      <p:sp>
        <p:nvSpPr>
          <p:cNvPr id="124" name="Oval 123"/>
          <p:cNvSpPr>
            <a:spLocks noChangeArrowheads="1"/>
          </p:cNvSpPr>
          <p:nvPr/>
        </p:nvSpPr>
        <p:spPr bwMode="auto">
          <a:xfrm>
            <a:off x="9583801" y="7522920"/>
            <a:ext cx="1650258" cy="1655080"/>
          </a:xfrm>
          <a:prstGeom prst="ellipse">
            <a:avLst/>
          </a:prstGeom>
          <a:solidFill>
            <a:schemeClr val="accent6"/>
          </a:solidFill>
          <a:ln w="14288" cap="flat">
            <a:noFill/>
            <a:prstDash val="solid"/>
            <a:miter lim="800000"/>
            <a:headEnd/>
            <a:tailEnd/>
          </a:ln>
        </p:spPr>
        <p:txBody>
          <a:bodyPr vert="horz" wrap="square" lIns="0" tIns="0" rIns="0" bIns="548640" numCol="1" anchor="ctr" anchorCtr="0" compatLnSpc="1">
            <a:prstTxWarp prst="textNoShape">
              <a:avLst/>
            </a:prstTxWarp>
          </a:bodyPr>
          <a:lstStyle/>
          <a:p>
            <a:pPr algn="ctr"/>
            <a:r>
              <a:rPr lang="en-US" sz="9600" dirty="0">
                <a:solidFill>
                  <a:srgbClr val="FFFFFF"/>
                </a:solidFill>
                <a:latin typeface="Socialico" pitchFamily="50" charset="0"/>
              </a:rPr>
              <a:t>T</a:t>
            </a:r>
          </a:p>
        </p:txBody>
      </p:sp>
      <p:sp>
        <p:nvSpPr>
          <p:cNvPr id="125" name="TextBox 124"/>
          <p:cNvSpPr txBox="1"/>
          <p:nvPr/>
        </p:nvSpPr>
        <p:spPr>
          <a:xfrm>
            <a:off x="9874170" y="9449958"/>
            <a:ext cx="1069524" cy="707886"/>
          </a:xfrm>
          <a:prstGeom prst="rect">
            <a:avLst/>
          </a:prstGeom>
          <a:noFill/>
        </p:spPr>
        <p:txBody>
          <a:bodyPr wrap="none" rtlCol="0">
            <a:spAutoFit/>
          </a:bodyPr>
          <a:lstStyle/>
          <a:p>
            <a:pPr algn="ctr"/>
            <a:r>
              <a:rPr lang="en-US" sz="4000" dirty="0">
                <a:solidFill>
                  <a:srgbClr val="272E3A"/>
                </a:solidFill>
                <a:latin typeface="+mj-lt"/>
                <a:cs typeface="Questrial" panose="02000000000000000000" pitchFamily="2" charset="0"/>
              </a:rPr>
              <a:t>44k</a:t>
            </a:r>
          </a:p>
        </p:txBody>
      </p:sp>
      <p:sp>
        <p:nvSpPr>
          <p:cNvPr id="3" name="Title 2">
            <a:extLst>
              <a:ext uri="{FF2B5EF4-FFF2-40B4-BE49-F238E27FC236}">
                <a16:creationId xmlns:a16="http://schemas.microsoft.com/office/drawing/2014/main" id="{16A26C08-4C9B-423D-80FE-2B7B4D195618}"/>
              </a:ext>
            </a:extLst>
          </p:cNvPr>
          <p:cNvSpPr>
            <a:spLocks noGrp="1"/>
          </p:cNvSpPr>
          <p:nvPr>
            <p:ph type="title"/>
          </p:nvPr>
        </p:nvSpPr>
        <p:spPr>
          <a:xfrm>
            <a:off x="1484492" y="414337"/>
            <a:ext cx="20726400" cy="1635122"/>
          </a:xfrm>
        </p:spPr>
        <p:txBody>
          <a:bodyPr>
            <a:normAutofit/>
          </a:bodyPr>
          <a:lstStyle/>
          <a:p>
            <a:r>
              <a:rPr lang="en-US" dirty="0"/>
              <a:t>Social Media Analysis!</a:t>
            </a:r>
          </a:p>
        </p:txBody>
      </p:sp>
    </p:spTree>
    <p:extLst>
      <p:ext uri="{BB962C8B-B14F-4D97-AF65-F5344CB8AC3E}">
        <p14:creationId xmlns:p14="http://schemas.microsoft.com/office/powerpoint/2010/main" val="24918029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Box 83"/>
          <p:cNvSpPr txBox="1"/>
          <p:nvPr/>
        </p:nvSpPr>
        <p:spPr>
          <a:xfrm>
            <a:off x="5897093" y="7076227"/>
            <a:ext cx="1754005" cy="584775"/>
          </a:xfrm>
          <a:prstGeom prst="rect">
            <a:avLst/>
          </a:prstGeom>
          <a:noFill/>
        </p:spPr>
        <p:txBody>
          <a:bodyPr wrap="none" rtlCol="0">
            <a:spAutoFit/>
          </a:bodyPr>
          <a:lstStyle>
            <a:defPPr>
              <a:defRPr lang="en-US"/>
            </a:defPPr>
            <a:lvl1pPr algn="ctr">
              <a:defRPr>
                <a:solidFill>
                  <a:schemeClr val="bg1"/>
                </a:solidFill>
                <a:latin typeface="+mj-lt"/>
              </a:defRPr>
            </a:lvl1pPr>
          </a:lstStyle>
          <a:p>
            <a:r>
              <a:rPr lang="en-US" sz="3200" dirty="0"/>
              <a:t>SOCIAL</a:t>
            </a:r>
            <a:endParaRPr lang="id-ID" sz="3200" dirty="0"/>
          </a:p>
        </p:txBody>
      </p:sp>
      <p:grpSp>
        <p:nvGrpSpPr>
          <p:cNvPr id="2" name="Group 1"/>
          <p:cNvGrpSpPr/>
          <p:nvPr/>
        </p:nvGrpSpPr>
        <p:grpSpPr>
          <a:xfrm>
            <a:off x="1898987" y="4120692"/>
            <a:ext cx="9795030" cy="7265992"/>
            <a:chOff x="949493" y="2060346"/>
            <a:chExt cx="4897515" cy="3632996"/>
          </a:xfrm>
        </p:grpSpPr>
        <p:sp>
          <p:nvSpPr>
            <p:cNvPr id="67" name="Freeform 66"/>
            <p:cNvSpPr>
              <a:spLocks noEditPoints="1"/>
            </p:cNvSpPr>
            <p:nvPr/>
          </p:nvSpPr>
          <p:spPr bwMode="auto">
            <a:xfrm>
              <a:off x="2474711" y="2801613"/>
              <a:ext cx="1817217" cy="1313426"/>
            </a:xfrm>
            <a:custGeom>
              <a:avLst/>
              <a:gdLst>
                <a:gd name="T0" fmla="*/ 104 w 128"/>
                <a:gd name="T1" fmla="*/ 33 h 92"/>
                <a:gd name="T2" fmla="*/ 68 w 128"/>
                <a:gd name="T3" fmla="*/ 0 h 92"/>
                <a:gd name="T4" fmla="*/ 35 w 128"/>
                <a:gd name="T5" fmla="*/ 21 h 92"/>
                <a:gd name="T6" fmla="*/ 30 w 128"/>
                <a:gd name="T7" fmla="*/ 20 h 92"/>
                <a:gd name="T8" fmla="*/ 12 w 128"/>
                <a:gd name="T9" fmla="*/ 38 h 92"/>
                <a:gd name="T10" fmla="*/ 13 w 128"/>
                <a:gd name="T11" fmla="*/ 44 h 92"/>
                <a:gd name="T12" fmla="*/ 0 w 128"/>
                <a:gd name="T13" fmla="*/ 66 h 92"/>
                <a:gd name="T14" fmla="*/ 26 w 128"/>
                <a:gd name="T15" fmla="*/ 92 h 92"/>
                <a:gd name="T16" fmla="*/ 26 w 128"/>
                <a:gd name="T17" fmla="*/ 92 h 92"/>
                <a:gd name="T18" fmla="*/ 98 w 128"/>
                <a:gd name="T19" fmla="*/ 92 h 92"/>
                <a:gd name="T20" fmla="*/ 98 w 128"/>
                <a:gd name="T21" fmla="*/ 92 h 92"/>
                <a:gd name="T22" fmla="*/ 128 w 128"/>
                <a:gd name="T23" fmla="*/ 62 h 92"/>
                <a:gd name="T24" fmla="*/ 104 w 128"/>
                <a:gd name="T25" fmla="*/ 33 h 92"/>
                <a:gd name="T26" fmla="*/ 98 w 128"/>
                <a:gd name="T27" fmla="*/ 84 h 92"/>
                <a:gd name="T28" fmla="*/ 98 w 128"/>
                <a:gd name="T29" fmla="*/ 84 h 92"/>
                <a:gd name="T30" fmla="*/ 26 w 128"/>
                <a:gd name="T31" fmla="*/ 84 h 92"/>
                <a:gd name="T32" fmla="*/ 8 w 128"/>
                <a:gd name="T33" fmla="*/ 66 h 92"/>
                <a:gd name="T34" fmla="*/ 17 w 128"/>
                <a:gd name="T35" fmla="*/ 51 h 92"/>
                <a:gd name="T36" fmla="*/ 21 w 128"/>
                <a:gd name="T37" fmla="*/ 41 h 92"/>
                <a:gd name="T38" fmla="*/ 20 w 128"/>
                <a:gd name="T39" fmla="*/ 38 h 92"/>
                <a:gd name="T40" fmla="*/ 30 w 128"/>
                <a:gd name="T41" fmla="*/ 28 h 92"/>
                <a:gd name="T42" fmla="*/ 35 w 128"/>
                <a:gd name="T43" fmla="*/ 29 h 92"/>
                <a:gd name="T44" fmla="*/ 43 w 128"/>
                <a:gd name="T45" fmla="*/ 24 h 92"/>
                <a:gd name="T46" fmla="*/ 68 w 128"/>
                <a:gd name="T47" fmla="*/ 8 h 92"/>
                <a:gd name="T48" fmla="*/ 96 w 128"/>
                <a:gd name="T49" fmla="*/ 33 h 92"/>
                <a:gd name="T50" fmla="*/ 102 w 128"/>
                <a:gd name="T51" fmla="*/ 40 h 92"/>
                <a:gd name="T52" fmla="*/ 120 w 128"/>
                <a:gd name="T53" fmla="*/ 62 h 92"/>
                <a:gd name="T54" fmla="*/ 98 w 128"/>
                <a:gd name="T55" fmla="*/ 8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8" h="92">
                  <a:moveTo>
                    <a:pt x="104" y="33"/>
                  </a:moveTo>
                  <a:cubicBezTo>
                    <a:pt x="102" y="14"/>
                    <a:pt x="87" y="0"/>
                    <a:pt x="68" y="0"/>
                  </a:cubicBezTo>
                  <a:cubicBezTo>
                    <a:pt x="54" y="0"/>
                    <a:pt x="41" y="9"/>
                    <a:pt x="35" y="21"/>
                  </a:cubicBezTo>
                  <a:cubicBezTo>
                    <a:pt x="34" y="20"/>
                    <a:pt x="32" y="20"/>
                    <a:pt x="30" y="20"/>
                  </a:cubicBezTo>
                  <a:cubicBezTo>
                    <a:pt x="20" y="20"/>
                    <a:pt x="12" y="28"/>
                    <a:pt x="12" y="38"/>
                  </a:cubicBezTo>
                  <a:cubicBezTo>
                    <a:pt x="12" y="40"/>
                    <a:pt x="12" y="42"/>
                    <a:pt x="13" y="44"/>
                  </a:cubicBezTo>
                  <a:cubicBezTo>
                    <a:pt x="5" y="48"/>
                    <a:pt x="0" y="56"/>
                    <a:pt x="0" y="66"/>
                  </a:cubicBezTo>
                  <a:cubicBezTo>
                    <a:pt x="0" y="80"/>
                    <a:pt x="12" y="92"/>
                    <a:pt x="26" y="92"/>
                  </a:cubicBezTo>
                  <a:cubicBezTo>
                    <a:pt x="26" y="92"/>
                    <a:pt x="26" y="92"/>
                    <a:pt x="26" y="92"/>
                  </a:cubicBezTo>
                  <a:cubicBezTo>
                    <a:pt x="98" y="92"/>
                    <a:pt x="98" y="92"/>
                    <a:pt x="98" y="92"/>
                  </a:cubicBezTo>
                  <a:cubicBezTo>
                    <a:pt x="98" y="92"/>
                    <a:pt x="98" y="92"/>
                    <a:pt x="98" y="92"/>
                  </a:cubicBezTo>
                  <a:cubicBezTo>
                    <a:pt x="115" y="92"/>
                    <a:pt x="128" y="79"/>
                    <a:pt x="128" y="62"/>
                  </a:cubicBezTo>
                  <a:cubicBezTo>
                    <a:pt x="128" y="47"/>
                    <a:pt x="118" y="35"/>
                    <a:pt x="104" y="33"/>
                  </a:cubicBezTo>
                  <a:close/>
                  <a:moveTo>
                    <a:pt x="98" y="84"/>
                  </a:moveTo>
                  <a:cubicBezTo>
                    <a:pt x="98" y="84"/>
                    <a:pt x="98" y="84"/>
                    <a:pt x="98" y="84"/>
                  </a:cubicBezTo>
                  <a:cubicBezTo>
                    <a:pt x="26" y="84"/>
                    <a:pt x="26" y="84"/>
                    <a:pt x="26" y="84"/>
                  </a:cubicBezTo>
                  <a:cubicBezTo>
                    <a:pt x="16" y="84"/>
                    <a:pt x="8" y="76"/>
                    <a:pt x="8" y="66"/>
                  </a:cubicBezTo>
                  <a:cubicBezTo>
                    <a:pt x="8" y="60"/>
                    <a:pt x="11" y="54"/>
                    <a:pt x="17" y="51"/>
                  </a:cubicBezTo>
                  <a:cubicBezTo>
                    <a:pt x="23" y="47"/>
                    <a:pt x="23" y="47"/>
                    <a:pt x="21" y="41"/>
                  </a:cubicBezTo>
                  <a:cubicBezTo>
                    <a:pt x="20" y="40"/>
                    <a:pt x="20" y="39"/>
                    <a:pt x="20" y="38"/>
                  </a:cubicBezTo>
                  <a:cubicBezTo>
                    <a:pt x="20" y="32"/>
                    <a:pt x="24" y="28"/>
                    <a:pt x="30" y="28"/>
                  </a:cubicBezTo>
                  <a:cubicBezTo>
                    <a:pt x="30" y="28"/>
                    <a:pt x="33" y="28"/>
                    <a:pt x="35" y="29"/>
                  </a:cubicBezTo>
                  <a:cubicBezTo>
                    <a:pt x="40" y="31"/>
                    <a:pt x="41" y="29"/>
                    <a:pt x="43" y="24"/>
                  </a:cubicBezTo>
                  <a:cubicBezTo>
                    <a:pt x="47" y="14"/>
                    <a:pt x="57" y="8"/>
                    <a:pt x="68" y="8"/>
                  </a:cubicBezTo>
                  <a:cubicBezTo>
                    <a:pt x="82" y="8"/>
                    <a:pt x="94" y="19"/>
                    <a:pt x="96" y="33"/>
                  </a:cubicBezTo>
                  <a:cubicBezTo>
                    <a:pt x="96" y="39"/>
                    <a:pt x="96" y="39"/>
                    <a:pt x="102" y="40"/>
                  </a:cubicBezTo>
                  <a:cubicBezTo>
                    <a:pt x="112" y="42"/>
                    <a:pt x="120" y="51"/>
                    <a:pt x="120" y="62"/>
                  </a:cubicBezTo>
                  <a:cubicBezTo>
                    <a:pt x="120" y="74"/>
                    <a:pt x="110" y="84"/>
                    <a:pt x="98" y="84"/>
                  </a:cubicBezTo>
                  <a:close/>
                </a:path>
              </a:pathLst>
            </a:custGeom>
            <a:solidFill>
              <a:schemeClr val="accent4"/>
            </a:solidFill>
            <a:ln>
              <a:noFill/>
            </a:ln>
          </p:spPr>
          <p:txBody>
            <a:bodyPr vert="horz" wrap="square" lIns="182844" tIns="91422" rIns="182844" bIns="91422" numCol="1" anchor="t" anchorCtr="0" compatLnSpc="1">
              <a:prstTxWarp prst="textNoShape">
                <a:avLst/>
              </a:prstTxWarp>
            </a:bodyPr>
            <a:lstStyle/>
            <a:p>
              <a:endParaRPr lang="id-ID" dirty="0">
                <a:latin typeface="+mj-lt"/>
              </a:endParaRPr>
            </a:p>
          </p:txBody>
        </p:sp>
        <p:cxnSp>
          <p:nvCxnSpPr>
            <p:cNvPr id="68" name="Straight Connector 67"/>
            <p:cNvCxnSpPr/>
            <p:nvPr/>
          </p:nvCxnSpPr>
          <p:spPr>
            <a:xfrm flipV="1">
              <a:off x="4049150" y="2663979"/>
              <a:ext cx="541588" cy="541730"/>
            </a:xfrm>
            <a:prstGeom prst="line">
              <a:avLst/>
            </a:prstGeom>
            <a:ln w="19050">
              <a:solidFill>
                <a:schemeClr val="bg1">
                  <a:lumMod val="20000"/>
                  <a:lumOff val="8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flipV="1">
              <a:off x="2086335" y="2985696"/>
              <a:ext cx="430044" cy="338723"/>
            </a:xfrm>
            <a:prstGeom prst="line">
              <a:avLst/>
            </a:prstGeom>
            <a:ln w="19050">
              <a:solidFill>
                <a:schemeClr val="bg1">
                  <a:lumMod val="20000"/>
                  <a:lumOff val="8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2060203" y="4122987"/>
              <a:ext cx="506668" cy="506799"/>
            </a:xfrm>
            <a:prstGeom prst="line">
              <a:avLst/>
            </a:prstGeom>
            <a:ln w="19050">
              <a:solidFill>
                <a:schemeClr val="bg1">
                  <a:lumMod val="20000"/>
                  <a:lumOff val="8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flipV="1">
              <a:off x="4156695" y="4087670"/>
              <a:ext cx="434046" cy="498809"/>
            </a:xfrm>
            <a:prstGeom prst="line">
              <a:avLst/>
            </a:prstGeom>
            <a:ln w="19050">
              <a:solidFill>
                <a:schemeClr val="bg1">
                  <a:lumMod val="20000"/>
                  <a:lumOff val="80000"/>
                </a:schemeClr>
              </a:solidFill>
              <a:prstDash val="solid"/>
            </a:ln>
          </p:spPr>
          <p:style>
            <a:lnRef idx="1">
              <a:schemeClr val="accent1"/>
            </a:lnRef>
            <a:fillRef idx="0">
              <a:schemeClr val="accent1"/>
            </a:fillRef>
            <a:effectRef idx="0">
              <a:schemeClr val="accent1"/>
            </a:effectRef>
            <a:fontRef idx="minor">
              <a:schemeClr val="tx1"/>
            </a:fontRef>
          </p:style>
        </p:cxnSp>
        <p:sp>
          <p:nvSpPr>
            <p:cNvPr id="72" name="Freeform 5"/>
            <p:cNvSpPr>
              <a:spLocks noEditPoints="1"/>
            </p:cNvSpPr>
            <p:nvPr/>
          </p:nvSpPr>
          <p:spPr bwMode="auto">
            <a:xfrm>
              <a:off x="5377833" y="3451203"/>
              <a:ext cx="347410" cy="345995"/>
            </a:xfrm>
            <a:custGeom>
              <a:avLst/>
              <a:gdLst>
                <a:gd name="T0" fmla="*/ 168 w 175"/>
                <a:gd name="T1" fmla="*/ 53 h 174"/>
                <a:gd name="T2" fmla="*/ 149 w 175"/>
                <a:gd name="T3" fmla="*/ 25 h 174"/>
                <a:gd name="T4" fmla="*/ 121 w 175"/>
                <a:gd name="T5" fmla="*/ 6 h 174"/>
                <a:gd name="T6" fmla="*/ 87 w 175"/>
                <a:gd name="T7" fmla="*/ 0 h 174"/>
                <a:gd name="T8" fmla="*/ 53 w 175"/>
                <a:gd name="T9" fmla="*/ 6 h 174"/>
                <a:gd name="T10" fmla="*/ 26 w 175"/>
                <a:gd name="T11" fmla="*/ 25 h 174"/>
                <a:gd name="T12" fmla="*/ 7 w 175"/>
                <a:gd name="T13" fmla="*/ 53 h 174"/>
                <a:gd name="T14" fmla="*/ 0 w 175"/>
                <a:gd name="T15" fmla="*/ 87 h 174"/>
                <a:gd name="T16" fmla="*/ 7 w 175"/>
                <a:gd name="T17" fmla="*/ 121 h 174"/>
                <a:gd name="T18" fmla="*/ 26 w 175"/>
                <a:gd name="T19" fmla="*/ 149 h 174"/>
                <a:gd name="T20" fmla="*/ 53 w 175"/>
                <a:gd name="T21" fmla="*/ 167 h 174"/>
                <a:gd name="T22" fmla="*/ 87 w 175"/>
                <a:gd name="T23" fmla="*/ 174 h 174"/>
                <a:gd name="T24" fmla="*/ 121 w 175"/>
                <a:gd name="T25" fmla="*/ 167 h 174"/>
                <a:gd name="T26" fmla="*/ 149 w 175"/>
                <a:gd name="T27" fmla="*/ 149 h 174"/>
                <a:gd name="T28" fmla="*/ 168 w 175"/>
                <a:gd name="T29" fmla="*/ 121 h 174"/>
                <a:gd name="T30" fmla="*/ 175 w 175"/>
                <a:gd name="T31" fmla="*/ 87 h 174"/>
                <a:gd name="T32" fmla="*/ 162 w 175"/>
                <a:gd name="T33" fmla="*/ 86 h 174"/>
                <a:gd name="T34" fmla="*/ 108 w 175"/>
                <a:gd name="T35" fmla="*/ 80 h 174"/>
                <a:gd name="T36" fmla="*/ 145 w 175"/>
                <a:gd name="T37" fmla="*/ 40 h 174"/>
                <a:gd name="T38" fmla="*/ 137 w 175"/>
                <a:gd name="T39" fmla="*/ 31 h 174"/>
                <a:gd name="T40" fmla="*/ 70 w 175"/>
                <a:gd name="T41" fmla="*/ 14 h 174"/>
                <a:gd name="T42" fmla="*/ 137 w 175"/>
                <a:gd name="T43" fmla="*/ 31 h 174"/>
                <a:gd name="T44" fmla="*/ 70 w 175"/>
                <a:gd name="T45" fmla="*/ 14 h 174"/>
                <a:gd name="T46" fmla="*/ 70 w 175"/>
                <a:gd name="T47" fmla="*/ 14 h 174"/>
                <a:gd name="T48" fmla="*/ 83 w 175"/>
                <a:gd name="T49" fmla="*/ 62 h 174"/>
                <a:gd name="T50" fmla="*/ 56 w 175"/>
                <a:gd name="T51" fmla="*/ 19 h 174"/>
                <a:gd name="T52" fmla="*/ 13 w 175"/>
                <a:gd name="T53" fmla="*/ 85 h 174"/>
                <a:gd name="T54" fmla="*/ 96 w 175"/>
                <a:gd name="T55" fmla="*/ 87 h 174"/>
                <a:gd name="T56" fmla="*/ 32 w 175"/>
                <a:gd name="T57" fmla="*/ 137 h 174"/>
                <a:gd name="T58" fmla="*/ 13 w 175"/>
                <a:gd name="T59" fmla="*/ 87 h 174"/>
                <a:gd name="T60" fmla="*/ 40 w 175"/>
                <a:gd name="T61" fmla="*/ 144 h 174"/>
                <a:gd name="T62" fmla="*/ 100 w 175"/>
                <a:gd name="T63" fmla="*/ 99 h 174"/>
                <a:gd name="T64" fmla="*/ 117 w 175"/>
                <a:gd name="T65" fmla="*/ 156 h 174"/>
                <a:gd name="T66" fmla="*/ 129 w 175"/>
                <a:gd name="T67" fmla="*/ 149 h 174"/>
                <a:gd name="T68" fmla="*/ 161 w 175"/>
                <a:gd name="T69" fmla="*/ 9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5" h="174">
                  <a:moveTo>
                    <a:pt x="173" y="69"/>
                  </a:moveTo>
                  <a:cubicBezTo>
                    <a:pt x="172" y="64"/>
                    <a:pt x="170" y="58"/>
                    <a:pt x="168" y="53"/>
                  </a:cubicBezTo>
                  <a:cubicBezTo>
                    <a:pt x="166" y="48"/>
                    <a:pt x="163" y="43"/>
                    <a:pt x="160" y="38"/>
                  </a:cubicBezTo>
                  <a:cubicBezTo>
                    <a:pt x="157" y="33"/>
                    <a:pt x="153" y="29"/>
                    <a:pt x="149" y="25"/>
                  </a:cubicBezTo>
                  <a:cubicBezTo>
                    <a:pt x="145" y="21"/>
                    <a:pt x="141" y="18"/>
                    <a:pt x="136" y="14"/>
                  </a:cubicBezTo>
                  <a:cubicBezTo>
                    <a:pt x="132" y="11"/>
                    <a:pt x="127" y="9"/>
                    <a:pt x="121" y="6"/>
                  </a:cubicBezTo>
                  <a:cubicBezTo>
                    <a:pt x="116" y="4"/>
                    <a:pt x="111" y="2"/>
                    <a:pt x="105" y="1"/>
                  </a:cubicBezTo>
                  <a:cubicBezTo>
                    <a:pt x="99" y="0"/>
                    <a:pt x="93" y="0"/>
                    <a:pt x="87" y="0"/>
                  </a:cubicBezTo>
                  <a:cubicBezTo>
                    <a:pt x="82" y="0"/>
                    <a:pt x="76" y="0"/>
                    <a:pt x="70" y="1"/>
                  </a:cubicBezTo>
                  <a:cubicBezTo>
                    <a:pt x="64" y="2"/>
                    <a:pt x="59" y="4"/>
                    <a:pt x="53" y="6"/>
                  </a:cubicBezTo>
                  <a:cubicBezTo>
                    <a:pt x="48" y="9"/>
                    <a:pt x="43" y="11"/>
                    <a:pt x="39" y="14"/>
                  </a:cubicBezTo>
                  <a:cubicBezTo>
                    <a:pt x="34" y="18"/>
                    <a:pt x="30" y="21"/>
                    <a:pt x="26" y="25"/>
                  </a:cubicBezTo>
                  <a:cubicBezTo>
                    <a:pt x="22" y="29"/>
                    <a:pt x="18" y="33"/>
                    <a:pt x="15" y="38"/>
                  </a:cubicBezTo>
                  <a:cubicBezTo>
                    <a:pt x="12" y="43"/>
                    <a:pt x="9" y="48"/>
                    <a:pt x="7" y="53"/>
                  </a:cubicBezTo>
                  <a:cubicBezTo>
                    <a:pt x="5" y="58"/>
                    <a:pt x="3" y="64"/>
                    <a:pt x="2" y="69"/>
                  </a:cubicBezTo>
                  <a:cubicBezTo>
                    <a:pt x="1" y="75"/>
                    <a:pt x="0" y="81"/>
                    <a:pt x="0" y="87"/>
                  </a:cubicBezTo>
                  <a:cubicBezTo>
                    <a:pt x="0" y="93"/>
                    <a:pt x="1" y="99"/>
                    <a:pt x="2" y="105"/>
                  </a:cubicBezTo>
                  <a:cubicBezTo>
                    <a:pt x="3" y="110"/>
                    <a:pt x="5" y="116"/>
                    <a:pt x="7" y="121"/>
                  </a:cubicBezTo>
                  <a:cubicBezTo>
                    <a:pt x="9" y="126"/>
                    <a:pt x="12" y="131"/>
                    <a:pt x="15" y="136"/>
                  </a:cubicBezTo>
                  <a:cubicBezTo>
                    <a:pt x="18" y="140"/>
                    <a:pt x="22" y="145"/>
                    <a:pt x="26" y="149"/>
                  </a:cubicBezTo>
                  <a:cubicBezTo>
                    <a:pt x="30" y="153"/>
                    <a:pt x="34" y="156"/>
                    <a:pt x="39" y="159"/>
                  </a:cubicBezTo>
                  <a:cubicBezTo>
                    <a:pt x="43" y="163"/>
                    <a:pt x="48" y="165"/>
                    <a:pt x="53" y="167"/>
                  </a:cubicBezTo>
                  <a:cubicBezTo>
                    <a:pt x="59" y="170"/>
                    <a:pt x="64" y="171"/>
                    <a:pt x="70" y="173"/>
                  </a:cubicBezTo>
                  <a:cubicBezTo>
                    <a:pt x="76" y="174"/>
                    <a:pt x="82" y="174"/>
                    <a:pt x="87" y="174"/>
                  </a:cubicBezTo>
                  <a:cubicBezTo>
                    <a:pt x="93" y="174"/>
                    <a:pt x="99" y="174"/>
                    <a:pt x="105" y="173"/>
                  </a:cubicBezTo>
                  <a:cubicBezTo>
                    <a:pt x="111" y="171"/>
                    <a:pt x="116" y="170"/>
                    <a:pt x="121" y="167"/>
                  </a:cubicBezTo>
                  <a:cubicBezTo>
                    <a:pt x="127" y="165"/>
                    <a:pt x="132" y="163"/>
                    <a:pt x="136" y="159"/>
                  </a:cubicBezTo>
                  <a:cubicBezTo>
                    <a:pt x="141" y="156"/>
                    <a:pt x="145" y="153"/>
                    <a:pt x="149" y="149"/>
                  </a:cubicBezTo>
                  <a:cubicBezTo>
                    <a:pt x="153" y="145"/>
                    <a:pt x="157" y="140"/>
                    <a:pt x="160" y="136"/>
                  </a:cubicBezTo>
                  <a:cubicBezTo>
                    <a:pt x="163" y="131"/>
                    <a:pt x="166" y="126"/>
                    <a:pt x="168" y="121"/>
                  </a:cubicBezTo>
                  <a:cubicBezTo>
                    <a:pt x="170" y="116"/>
                    <a:pt x="172" y="110"/>
                    <a:pt x="173" y="105"/>
                  </a:cubicBezTo>
                  <a:cubicBezTo>
                    <a:pt x="174" y="99"/>
                    <a:pt x="175" y="93"/>
                    <a:pt x="175" y="87"/>
                  </a:cubicBezTo>
                  <a:cubicBezTo>
                    <a:pt x="175" y="81"/>
                    <a:pt x="174" y="75"/>
                    <a:pt x="173" y="69"/>
                  </a:cubicBezTo>
                  <a:close/>
                  <a:moveTo>
                    <a:pt x="162" y="86"/>
                  </a:moveTo>
                  <a:cubicBezTo>
                    <a:pt x="161" y="86"/>
                    <a:pt x="136" y="81"/>
                    <a:pt x="110" y="84"/>
                  </a:cubicBezTo>
                  <a:cubicBezTo>
                    <a:pt x="110" y="82"/>
                    <a:pt x="109" y="81"/>
                    <a:pt x="108" y="80"/>
                  </a:cubicBezTo>
                  <a:cubicBezTo>
                    <a:pt x="107" y="76"/>
                    <a:pt x="105" y="73"/>
                    <a:pt x="104" y="69"/>
                  </a:cubicBezTo>
                  <a:cubicBezTo>
                    <a:pt x="133" y="57"/>
                    <a:pt x="145" y="40"/>
                    <a:pt x="145" y="40"/>
                  </a:cubicBezTo>
                  <a:cubicBezTo>
                    <a:pt x="156" y="52"/>
                    <a:pt x="162" y="68"/>
                    <a:pt x="162" y="86"/>
                  </a:cubicBezTo>
                  <a:close/>
                  <a:moveTo>
                    <a:pt x="137" y="31"/>
                  </a:moveTo>
                  <a:cubicBezTo>
                    <a:pt x="137" y="31"/>
                    <a:pt x="126" y="47"/>
                    <a:pt x="98" y="58"/>
                  </a:cubicBezTo>
                  <a:cubicBezTo>
                    <a:pt x="85" y="35"/>
                    <a:pt x="71" y="16"/>
                    <a:pt x="70" y="14"/>
                  </a:cubicBezTo>
                  <a:cubicBezTo>
                    <a:pt x="76" y="13"/>
                    <a:pt x="81" y="12"/>
                    <a:pt x="87" y="12"/>
                  </a:cubicBezTo>
                  <a:cubicBezTo>
                    <a:pt x="106" y="12"/>
                    <a:pt x="124" y="19"/>
                    <a:pt x="137" y="31"/>
                  </a:cubicBezTo>
                  <a:close/>
                  <a:moveTo>
                    <a:pt x="70" y="14"/>
                  </a:moveTo>
                  <a:cubicBezTo>
                    <a:pt x="70" y="14"/>
                    <a:pt x="70" y="14"/>
                    <a:pt x="70" y="14"/>
                  </a:cubicBezTo>
                  <a:cubicBezTo>
                    <a:pt x="70" y="14"/>
                    <a:pt x="69" y="15"/>
                    <a:pt x="69" y="15"/>
                  </a:cubicBezTo>
                  <a:cubicBezTo>
                    <a:pt x="69" y="15"/>
                    <a:pt x="70" y="15"/>
                    <a:pt x="70" y="14"/>
                  </a:cubicBezTo>
                  <a:close/>
                  <a:moveTo>
                    <a:pt x="56" y="19"/>
                  </a:moveTo>
                  <a:cubicBezTo>
                    <a:pt x="57" y="21"/>
                    <a:pt x="70" y="39"/>
                    <a:pt x="83" y="62"/>
                  </a:cubicBezTo>
                  <a:cubicBezTo>
                    <a:pt x="47" y="72"/>
                    <a:pt x="16" y="72"/>
                    <a:pt x="14" y="72"/>
                  </a:cubicBezTo>
                  <a:cubicBezTo>
                    <a:pt x="19" y="48"/>
                    <a:pt x="35" y="29"/>
                    <a:pt x="56" y="19"/>
                  </a:cubicBezTo>
                  <a:close/>
                  <a:moveTo>
                    <a:pt x="13" y="87"/>
                  </a:moveTo>
                  <a:cubicBezTo>
                    <a:pt x="13" y="86"/>
                    <a:pt x="13" y="85"/>
                    <a:pt x="13" y="85"/>
                  </a:cubicBezTo>
                  <a:cubicBezTo>
                    <a:pt x="14" y="85"/>
                    <a:pt x="51" y="85"/>
                    <a:pt x="90" y="74"/>
                  </a:cubicBezTo>
                  <a:cubicBezTo>
                    <a:pt x="92" y="78"/>
                    <a:pt x="94" y="82"/>
                    <a:pt x="96" y="87"/>
                  </a:cubicBezTo>
                  <a:cubicBezTo>
                    <a:pt x="95" y="87"/>
                    <a:pt x="94" y="87"/>
                    <a:pt x="93" y="88"/>
                  </a:cubicBezTo>
                  <a:cubicBezTo>
                    <a:pt x="52" y="101"/>
                    <a:pt x="32" y="137"/>
                    <a:pt x="32" y="137"/>
                  </a:cubicBezTo>
                  <a:cubicBezTo>
                    <a:pt x="32" y="137"/>
                    <a:pt x="32" y="137"/>
                    <a:pt x="32" y="137"/>
                  </a:cubicBezTo>
                  <a:cubicBezTo>
                    <a:pt x="20" y="124"/>
                    <a:pt x="13" y="106"/>
                    <a:pt x="13" y="87"/>
                  </a:cubicBezTo>
                  <a:close/>
                  <a:moveTo>
                    <a:pt x="87" y="162"/>
                  </a:moveTo>
                  <a:cubicBezTo>
                    <a:pt x="69" y="162"/>
                    <a:pt x="53" y="155"/>
                    <a:pt x="40" y="144"/>
                  </a:cubicBezTo>
                  <a:cubicBezTo>
                    <a:pt x="41" y="145"/>
                    <a:pt x="42" y="146"/>
                    <a:pt x="42" y="146"/>
                  </a:cubicBezTo>
                  <a:cubicBezTo>
                    <a:pt x="42" y="146"/>
                    <a:pt x="56" y="115"/>
                    <a:pt x="100" y="99"/>
                  </a:cubicBezTo>
                  <a:cubicBezTo>
                    <a:pt x="100" y="99"/>
                    <a:pt x="100" y="99"/>
                    <a:pt x="101" y="99"/>
                  </a:cubicBezTo>
                  <a:cubicBezTo>
                    <a:pt x="111" y="126"/>
                    <a:pt x="115" y="149"/>
                    <a:pt x="117" y="156"/>
                  </a:cubicBezTo>
                  <a:cubicBezTo>
                    <a:pt x="108" y="159"/>
                    <a:pt x="98" y="162"/>
                    <a:pt x="87" y="162"/>
                  </a:cubicBezTo>
                  <a:close/>
                  <a:moveTo>
                    <a:pt x="129" y="149"/>
                  </a:moveTo>
                  <a:cubicBezTo>
                    <a:pt x="128" y="144"/>
                    <a:pt x="124" y="122"/>
                    <a:pt x="115" y="96"/>
                  </a:cubicBezTo>
                  <a:cubicBezTo>
                    <a:pt x="139" y="92"/>
                    <a:pt x="160" y="98"/>
                    <a:pt x="161" y="99"/>
                  </a:cubicBezTo>
                  <a:cubicBezTo>
                    <a:pt x="158" y="120"/>
                    <a:pt x="146" y="138"/>
                    <a:pt x="129" y="149"/>
                  </a:cubicBez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82844" tIns="91422" rIns="182844" bIns="91422" numCol="1" anchor="t" anchorCtr="0" compatLnSpc="1">
              <a:prstTxWarp prst="textNoShape">
                <a:avLst/>
              </a:prstTxWarp>
            </a:bodyPr>
            <a:lstStyle/>
            <a:p>
              <a:endParaRPr lang="id-ID" dirty="0">
                <a:latin typeface="+mj-lt"/>
              </a:endParaRPr>
            </a:p>
          </p:txBody>
        </p:sp>
        <p:sp>
          <p:nvSpPr>
            <p:cNvPr id="73" name="Freeform 22"/>
            <p:cNvSpPr>
              <a:spLocks noEditPoints="1"/>
            </p:cNvSpPr>
            <p:nvPr/>
          </p:nvSpPr>
          <p:spPr bwMode="auto">
            <a:xfrm>
              <a:off x="4590738" y="2060346"/>
              <a:ext cx="609537" cy="608563"/>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82844" tIns="91422" rIns="182844" bIns="91422" numCol="1" anchor="t" anchorCtr="0" compatLnSpc="1">
              <a:prstTxWarp prst="textNoShape">
                <a:avLst/>
              </a:prstTxWarp>
            </a:bodyPr>
            <a:lstStyle/>
            <a:p>
              <a:endParaRPr lang="id-ID" dirty="0">
                <a:latin typeface="+mj-lt"/>
              </a:endParaRPr>
            </a:p>
          </p:txBody>
        </p:sp>
        <p:sp>
          <p:nvSpPr>
            <p:cNvPr id="74" name="Freeform 52"/>
            <p:cNvSpPr>
              <a:spLocks/>
            </p:cNvSpPr>
            <p:nvPr/>
          </p:nvSpPr>
          <p:spPr bwMode="auto">
            <a:xfrm>
              <a:off x="2846192" y="4194817"/>
              <a:ext cx="388379" cy="467985"/>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82844" tIns="91422" rIns="182844" bIns="91422" numCol="1" anchor="t" anchorCtr="0" compatLnSpc="1">
              <a:prstTxWarp prst="textNoShape">
                <a:avLst/>
              </a:prstTxWarp>
            </a:bodyPr>
            <a:lstStyle/>
            <a:p>
              <a:endParaRPr lang="id-ID" dirty="0">
                <a:latin typeface="+mj-lt"/>
              </a:endParaRPr>
            </a:p>
          </p:txBody>
        </p:sp>
        <p:sp>
          <p:nvSpPr>
            <p:cNvPr id="75" name="Freeform 38"/>
            <p:cNvSpPr>
              <a:spLocks noEditPoints="1"/>
            </p:cNvSpPr>
            <p:nvPr/>
          </p:nvSpPr>
          <p:spPr bwMode="auto">
            <a:xfrm>
              <a:off x="1551621" y="4514926"/>
              <a:ext cx="582395" cy="591595"/>
            </a:xfrm>
            <a:custGeom>
              <a:avLst/>
              <a:gdLst>
                <a:gd name="T0" fmla="*/ 190 w 195"/>
                <a:gd name="T1" fmla="*/ 120 h 198"/>
                <a:gd name="T2" fmla="*/ 192 w 195"/>
                <a:gd name="T3" fmla="*/ 100 h 198"/>
                <a:gd name="T4" fmla="*/ 99 w 195"/>
                <a:gd name="T5" fmla="*/ 7 h 198"/>
                <a:gd name="T6" fmla="*/ 83 w 195"/>
                <a:gd name="T7" fmla="*/ 8 h 198"/>
                <a:gd name="T8" fmla="*/ 54 w 195"/>
                <a:gd name="T9" fmla="*/ 0 h 198"/>
                <a:gd name="T10" fmla="*/ 0 w 195"/>
                <a:gd name="T11" fmla="*/ 54 h 198"/>
                <a:gd name="T12" fmla="*/ 7 w 195"/>
                <a:gd name="T13" fmla="*/ 81 h 198"/>
                <a:gd name="T14" fmla="*/ 5 w 195"/>
                <a:gd name="T15" fmla="*/ 100 h 198"/>
                <a:gd name="T16" fmla="*/ 99 w 195"/>
                <a:gd name="T17" fmla="*/ 193 h 198"/>
                <a:gd name="T18" fmla="*/ 116 w 195"/>
                <a:gd name="T19" fmla="*/ 192 h 198"/>
                <a:gd name="T20" fmla="*/ 141 w 195"/>
                <a:gd name="T21" fmla="*/ 198 h 198"/>
                <a:gd name="T22" fmla="*/ 195 w 195"/>
                <a:gd name="T23" fmla="*/ 144 h 198"/>
                <a:gd name="T24" fmla="*/ 190 w 195"/>
                <a:gd name="T25" fmla="*/ 120 h 198"/>
                <a:gd name="T26" fmla="*/ 146 w 195"/>
                <a:gd name="T27" fmla="*/ 145 h 198"/>
                <a:gd name="T28" fmla="*/ 127 w 195"/>
                <a:gd name="T29" fmla="*/ 159 h 198"/>
                <a:gd name="T30" fmla="*/ 98 w 195"/>
                <a:gd name="T31" fmla="*/ 164 h 198"/>
                <a:gd name="T32" fmla="*/ 65 w 195"/>
                <a:gd name="T33" fmla="*/ 157 h 198"/>
                <a:gd name="T34" fmla="*/ 49 w 195"/>
                <a:gd name="T35" fmla="*/ 144 h 198"/>
                <a:gd name="T36" fmla="*/ 44 w 195"/>
                <a:gd name="T37" fmla="*/ 127 h 198"/>
                <a:gd name="T38" fmla="*/ 47 w 195"/>
                <a:gd name="T39" fmla="*/ 118 h 198"/>
                <a:gd name="T40" fmla="*/ 57 w 195"/>
                <a:gd name="T41" fmla="*/ 114 h 198"/>
                <a:gd name="T42" fmla="*/ 65 w 195"/>
                <a:gd name="T43" fmla="*/ 117 h 198"/>
                <a:gd name="T44" fmla="*/ 71 w 195"/>
                <a:gd name="T45" fmla="*/ 125 h 198"/>
                <a:gd name="T46" fmla="*/ 76 w 195"/>
                <a:gd name="T47" fmla="*/ 135 h 198"/>
                <a:gd name="T48" fmla="*/ 84 w 195"/>
                <a:gd name="T49" fmla="*/ 141 h 198"/>
                <a:gd name="T50" fmla="*/ 98 w 195"/>
                <a:gd name="T51" fmla="*/ 143 h 198"/>
                <a:gd name="T52" fmla="*/ 116 w 195"/>
                <a:gd name="T53" fmla="*/ 138 h 198"/>
                <a:gd name="T54" fmla="*/ 123 w 195"/>
                <a:gd name="T55" fmla="*/ 127 h 198"/>
                <a:gd name="T56" fmla="*/ 120 w 195"/>
                <a:gd name="T57" fmla="*/ 118 h 198"/>
                <a:gd name="T58" fmla="*/ 110 w 195"/>
                <a:gd name="T59" fmla="*/ 112 h 198"/>
                <a:gd name="T60" fmla="*/ 93 w 195"/>
                <a:gd name="T61" fmla="*/ 108 h 198"/>
                <a:gd name="T62" fmla="*/ 68 w 195"/>
                <a:gd name="T63" fmla="*/ 101 h 198"/>
                <a:gd name="T64" fmla="*/ 52 w 195"/>
                <a:gd name="T65" fmla="*/ 89 h 198"/>
                <a:gd name="T66" fmla="*/ 46 w 195"/>
                <a:gd name="T67" fmla="*/ 70 h 198"/>
                <a:gd name="T68" fmla="*/ 52 w 195"/>
                <a:gd name="T69" fmla="*/ 51 h 198"/>
                <a:gd name="T70" fmla="*/ 71 w 195"/>
                <a:gd name="T71" fmla="*/ 39 h 198"/>
                <a:gd name="T72" fmla="*/ 98 w 195"/>
                <a:gd name="T73" fmla="*/ 35 h 198"/>
                <a:gd name="T74" fmla="*/ 120 w 195"/>
                <a:gd name="T75" fmla="*/ 37 h 198"/>
                <a:gd name="T76" fmla="*/ 135 w 195"/>
                <a:gd name="T77" fmla="*/ 45 h 198"/>
                <a:gd name="T78" fmla="*/ 144 w 195"/>
                <a:gd name="T79" fmla="*/ 55 h 198"/>
                <a:gd name="T80" fmla="*/ 147 w 195"/>
                <a:gd name="T81" fmla="*/ 66 h 198"/>
                <a:gd name="T82" fmla="*/ 143 w 195"/>
                <a:gd name="T83" fmla="*/ 75 h 198"/>
                <a:gd name="T84" fmla="*/ 134 w 195"/>
                <a:gd name="T85" fmla="*/ 79 h 198"/>
                <a:gd name="T86" fmla="*/ 126 w 195"/>
                <a:gd name="T87" fmla="*/ 76 h 198"/>
                <a:gd name="T88" fmla="*/ 120 w 195"/>
                <a:gd name="T89" fmla="*/ 69 h 198"/>
                <a:gd name="T90" fmla="*/ 112 w 195"/>
                <a:gd name="T91" fmla="*/ 59 h 198"/>
                <a:gd name="T92" fmla="*/ 96 w 195"/>
                <a:gd name="T93" fmla="*/ 55 h 198"/>
                <a:gd name="T94" fmla="*/ 80 w 195"/>
                <a:gd name="T95" fmla="*/ 59 h 198"/>
                <a:gd name="T96" fmla="*/ 74 w 195"/>
                <a:gd name="T97" fmla="*/ 68 h 198"/>
                <a:gd name="T98" fmla="*/ 76 w 195"/>
                <a:gd name="T99" fmla="*/ 73 h 198"/>
                <a:gd name="T100" fmla="*/ 82 w 195"/>
                <a:gd name="T101" fmla="*/ 78 h 198"/>
                <a:gd name="T102" fmla="*/ 89 w 195"/>
                <a:gd name="T103" fmla="*/ 81 h 198"/>
                <a:gd name="T104" fmla="*/ 102 w 195"/>
                <a:gd name="T105" fmla="*/ 84 h 198"/>
                <a:gd name="T106" fmla="*/ 123 w 195"/>
                <a:gd name="T107" fmla="*/ 89 h 198"/>
                <a:gd name="T108" fmla="*/ 139 w 195"/>
                <a:gd name="T109" fmla="*/ 96 h 198"/>
                <a:gd name="T110" fmla="*/ 149 w 195"/>
                <a:gd name="T111" fmla="*/ 108 h 198"/>
                <a:gd name="T112" fmla="*/ 153 w 195"/>
                <a:gd name="T113" fmla="*/ 124 h 198"/>
                <a:gd name="T114" fmla="*/ 146 w 195"/>
                <a:gd name="T115" fmla="*/ 1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5" h="198">
                  <a:moveTo>
                    <a:pt x="190" y="120"/>
                  </a:moveTo>
                  <a:cubicBezTo>
                    <a:pt x="191" y="114"/>
                    <a:pt x="192" y="107"/>
                    <a:pt x="192" y="100"/>
                  </a:cubicBezTo>
                  <a:cubicBezTo>
                    <a:pt x="192" y="49"/>
                    <a:pt x="150" y="7"/>
                    <a:pt x="99" y="7"/>
                  </a:cubicBezTo>
                  <a:cubicBezTo>
                    <a:pt x="93" y="7"/>
                    <a:pt x="88" y="7"/>
                    <a:pt x="83" y="8"/>
                  </a:cubicBezTo>
                  <a:cubicBezTo>
                    <a:pt x="74" y="3"/>
                    <a:pt x="64" y="0"/>
                    <a:pt x="54" y="0"/>
                  </a:cubicBezTo>
                  <a:cubicBezTo>
                    <a:pt x="24" y="0"/>
                    <a:pt x="0" y="24"/>
                    <a:pt x="0" y="54"/>
                  </a:cubicBezTo>
                  <a:cubicBezTo>
                    <a:pt x="0" y="64"/>
                    <a:pt x="2" y="73"/>
                    <a:pt x="7" y="81"/>
                  </a:cubicBezTo>
                  <a:cubicBezTo>
                    <a:pt x="6" y="87"/>
                    <a:pt x="5" y="94"/>
                    <a:pt x="5" y="100"/>
                  </a:cubicBezTo>
                  <a:cubicBezTo>
                    <a:pt x="5" y="152"/>
                    <a:pt x="47" y="193"/>
                    <a:pt x="99" y="193"/>
                  </a:cubicBezTo>
                  <a:cubicBezTo>
                    <a:pt x="104" y="193"/>
                    <a:pt x="110" y="193"/>
                    <a:pt x="116" y="192"/>
                  </a:cubicBezTo>
                  <a:cubicBezTo>
                    <a:pt x="123" y="196"/>
                    <a:pt x="132" y="198"/>
                    <a:pt x="141" y="198"/>
                  </a:cubicBezTo>
                  <a:cubicBezTo>
                    <a:pt x="171" y="198"/>
                    <a:pt x="195" y="174"/>
                    <a:pt x="195" y="144"/>
                  </a:cubicBezTo>
                  <a:cubicBezTo>
                    <a:pt x="195" y="136"/>
                    <a:pt x="193" y="127"/>
                    <a:pt x="190" y="120"/>
                  </a:cubicBezTo>
                  <a:close/>
                  <a:moveTo>
                    <a:pt x="146" y="145"/>
                  </a:moveTo>
                  <a:cubicBezTo>
                    <a:pt x="142" y="151"/>
                    <a:pt x="136" y="156"/>
                    <a:pt x="127" y="159"/>
                  </a:cubicBezTo>
                  <a:cubicBezTo>
                    <a:pt x="119" y="163"/>
                    <a:pt x="109" y="164"/>
                    <a:pt x="98" y="164"/>
                  </a:cubicBezTo>
                  <a:cubicBezTo>
                    <a:pt x="85" y="164"/>
                    <a:pt x="74" y="162"/>
                    <a:pt x="65" y="157"/>
                  </a:cubicBezTo>
                  <a:cubicBezTo>
                    <a:pt x="59" y="154"/>
                    <a:pt x="53" y="149"/>
                    <a:pt x="49" y="144"/>
                  </a:cubicBezTo>
                  <a:cubicBezTo>
                    <a:pt x="46" y="138"/>
                    <a:pt x="44" y="132"/>
                    <a:pt x="44" y="127"/>
                  </a:cubicBezTo>
                  <a:cubicBezTo>
                    <a:pt x="44" y="123"/>
                    <a:pt x="45" y="120"/>
                    <a:pt x="47" y="118"/>
                  </a:cubicBezTo>
                  <a:cubicBezTo>
                    <a:pt x="50" y="116"/>
                    <a:pt x="53" y="114"/>
                    <a:pt x="57" y="114"/>
                  </a:cubicBezTo>
                  <a:cubicBezTo>
                    <a:pt x="60" y="114"/>
                    <a:pt x="63" y="115"/>
                    <a:pt x="65" y="117"/>
                  </a:cubicBezTo>
                  <a:cubicBezTo>
                    <a:pt x="68" y="119"/>
                    <a:pt x="69" y="122"/>
                    <a:pt x="71" y="125"/>
                  </a:cubicBezTo>
                  <a:cubicBezTo>
                    <a:pt x="72" y="129"/>
                    <a:pt x="74" y="132"/>
                    <a:pt x="76" y="135"/>
                  </a:cubicBezTo>
                  <a:cubicBezTo>
                    <a:pt x="78" y="137"/>
                    <a:pt x="81" y="139"/>
                    <a:pt x="84" y="141"/>
                  </a:cubicBezTo>
                  <a:cubicBezTo>
                    <a:pt x="87" y="142"/>
                    <a:pt x="92" y="143"/>
                    <a:pt x="98" y="143"/>
                  </a:cubicBezTo>
                  <a:cubicBezTo>
                    <a:pt x="105" y="143"/>
                    <a:pt x="112" y="142"/>
                    <a:pt x="116" y="138"/>
                  </a:cubicBezTo>
                  <a:cubicBezTo>
                    <a:pt x="121" y="135"/>
                    <a:pt x="123" y="131"/>
                    <a:pt x="123" y="127"/>
                  </a:cubicBezTo>
                  <a:cubicBezTo>
                    <a:pt x="123" y="123"/>
                    <a:pt x="122" y="120"/>
                    <a:pt x="120" y="118"/>
                  </a:cubicBezTo>
                  <a:cubicBezTo>
                    <a:pt x="117" y="115"/>
                    <a:pt x="114" y="114"/>
                    <a:pt x="110" y="112"/>
                  </a:cubicBezTo>
                  <a:cubicBezTo>
                    <a:pt x="105" y="111"/>
                    <a:pt x="100" y="110"/>
                    <a:pt x="93" y="108"/>
                  </a:cubicBezTo>
                  <a:cubicBezTo>
                    <a:pt x="83" y="106"/>
                    <a:pt x="75" y="104"/>
                    <a:pt x="68" y="101"/>
                  </a:cubicBezTo>
                  <a:cubicBezTo>
                    <a:pt x="61" y="98"/>
                    <a:pt x="56" y="94"/>
                    <a:pt x="52" y="89"/>
                  </a:cubicBezTo>
                  <a:cubicBezTo>
                    <a:pt x="48" y="84"/>
                    <a:pt x="46" y="78"/>
                    <a:pt x="46" y="70"/>
                  </a:cubicBezTo>
                  <a:cubicBezTo>
                    <a:pt x="46" y="63"/>
                    <a:pt x="48" y="57"/>
                    <a:pt x="52" y="51"/>
                  </a:cubicBezTo>
                  <a:cubicBezTo>
                    <a:pt x="57" y="46"/>
                    <a:pt x="63" y="42"/>
                    <a:pt x="71" y="39"/>
                  </a:cubicBezTo>
                  <a:cubicBezTo>
                    <a:pt x="78" y="36"/>
                    <a:pt x="87" y="35"/>
                    <a:pt x="98" y="35"/>
                  </a:cubicBezTo>
                  <a:cubicBezTo>
                    <a:pt x="106" y="35"/>
                    <a:pt x="114" y="35"/>
                    <a:pt x="120" y="37"/>
                  </a:cubicBezTo>
                  <a:cubicBezTo>
                    <a:pt x="126" y="39"/>
                    <a:pt x="131" y="42"/>
                    <a:pt x="135" y="45"/>
                  </a:cubicBezTo>
                  <a:cubicBezTo>
                    <a:pt x="139" y="48"/>
                    <a:pt x="142" y="52"/>
                    <a:pt x="144" y="55"/>
                  </a:cubicBezTo>
                  <a:cubicBezTo>
                    <a:pt x="146" y="59"/>
                    <a:pt x="147" y="62"/>
                    <a:pt x="147" y="66"/>
                  </a:cubicBezTo>
                  <a:cubicBezTo>
                    <a:pt x="147" y="69"/>
                    <a:pt x="146" y="72"/>
                    <a:pt x="143" y="75"/>
                  </a:cubicBezTo>
                  <a:cubicBezTo>
                    <a:pt x="141" y="78"/>
                    <a:pt x="137" y="79"/>
                    <a:pt x="134" y="79"/>
                  </a:cubicBezTo>
                  <a:cubicBezTo>
                    <a:pt x="130" y="79"/>
                    <a:pt x="128" y="78"/>
                    <a:pt x="126" y="76"/>
                  </a:cubicBezTo>
                  <a:cubicBezTo>
                    <a:pt x="124" y="75"/>
                    <a:pt x="122" y="72"/>
                    <a:pt x="120" y="69"/>
                  </a:cubicBezTo>
                  <a:cubicBezTo>
                    <a:pt x="118" y="65"/>
                    <a:pt x="115" y="61"/>
                    <a:pt x="112" y="59"/>
                  </a:cubicBezTo>
                  <a:cubicBezTo>
                    <a:pt x="109" y="56"/>
                    <a:pt x="103" y="55"/>
                    <a:pt x="96" y="55"/>
                  </a:cubicBezTo>
                  <a:cubicBezTo>
                    <a:pt x="89" y="55"/>
                    <a:pt x="84" y="56"/>
                    <a:pt x="80" y="59"/>
                  </a:cubicBezTo>
                  <a:cubicBezTo>
                    <a:pt x="76" y="62"/>
                    <a:pt x="74" y="65"/>
                    <a:pt x="74" y="68"/>
                  </a:cubicBezTo>
                  <a:cubicBezTo>
                    <a:pt x="74" y="70"/>
                    <a:pt x="75" y="72"/>
                    <a:pt x="76" y="73"/>
                  </a:cubicBezTo>
                  <a:cubicBezTo>
                    <a:pt x="77" y="75"/>
                    <a:pt x="79" y="76"/>
                    <a:pt x="82" y="78"/>
                  </a:cubicBezTo>
                  <a:cubicBezTo>
                    <a:pt x="84" y="79"/>
                    <a:pt x="87" y="80"/>
                    <a:pt x="89" y="81"/>
                  </a:cubicBezTo>
                  <a:cubicBezTo>
                    <a:pt x="92" y="81"/>
                    <a:pt x="96" y="82"/>
                    <a:pt x="102" y="84"/>
                  </a:cubicBezTo>
                  <a:cubicBezTo>
                    <a:pt x="110" y="85"/>
                    <a:pt x="117" y="87"/>
                    <a:pt x="123" y="89"/>
                  </a:cubicBezTo>
                  <a:cubicBezTo>
                    <a:pt x="129" y="91"/>
                    <a:pt x="134" y="94"/>
                    <a:pt x="139" y="96"/>
                  </a:cubicBezTo>
                  <a:cubicBezTo>
                    <a:pt x="143" y="99"/>
                    <a:pt x="147" y="103"/>
                    <a:pt x="149" y="108"/>
                  </a:cubicBezTo>
                  <a:cubicBezTo>
                    <a:pt x="152" y="112"/>
                    <a:pt x="153" y="118"/>
                    <a:pt x="153" y="124"/>
                  </a:cubicBezTo>
                  <a:cubicBezTo>
                    <a:pt x="153" y="132"/>
                    <a:pt x="151" y="139"/>
                    <a:pt x="146" y="145"/>
                  </a:cubicBezTo>
                  <a:close/>
                </a:path>
              </a:pathLst>
            </a:custGeom>
            <a:solidFill>
              <a:schemeClr val="tx2"/>
            </a:solidFill>
            <a:ln>
              <a:noFill/>
            </a:ln>
          </p:spPr>
          <p:txBody>
            <a:bodyPr vert="horz" wrap="square" lIns="182844" tIns="91422" rIns="182844" bIns="91422" numCol="1" anchor="t" anchorCtr="0" compatLnSpc="1">
              <a:prstTxWarp prst="textNoShape">
                <a:avLst/>
              </a:prstTxWarp>
            </a:bodyPr>
            <a:lstStyle/>
            <a:p>
              <a:endParaRPr lang="id-ID" dirty="0">
                <a:latin typeface="+mj-lt"/>
              </a:endParaRPr>
            </a:p>
          </p:txBody>
        </p:sp>
        <p:sp>
          <p:nvSpPr>
            <p:cNvPr id="76" name="Freeform 44"/>
            <p:cNvSpPr>
              <a:spLocks noEditPoints="1"/>
            </p:cNvSpPr>
            <p:nvPr/>
          </p:nvSpPr>
          <p:spPr bwMode="auto">
            <a:xfrm>
              <a:off x="3522287" y="4373226"/>
              <a:ext cx="576740" cy="579153"/>
            </a:xfrm>
            <a:custGeom>
              <a:avLst/>
              <a:gdLst>
                <a:gd name="T0" fmla="*/ 192 w 193"/>
                <a:gd name="T1" fmla="*/ 81 h 194"/>
                <a:gd name="T2" fmla="*/ 191 w 193"/>
                <a:gd name="T3" fmla="*/ 77 h 194"/>
                <a:gd name="T4" fmla="*/ 188 w 193"/>
                <a:gd name="T5" fmla="*/ 75 h 194"/>
                <a:gd name="T6" fmla="*/ 162 w 193"/>
                <a:gd name="T7" fmla="*/ 71 h 194"/>
                <a:gd name="T8" fmla="*/ 157 w 193"/>
                <a:gd name="T9" fmla="*/ 54 h 194"/>
                <a:gd name="T10" fmla="*/ 151 w 193"/>
                <a:gd name="T11" fmla="*/ 34 h 194"/>
                <a:gd name="T12" fmla="*/ 104 w 193"/>
                <a:gd name="T13" fmla="*/ 0 h 194"/>
                <a:gd name="T14" fmla="*/ 61 w 193"/>
                <a:gd name="T15" fmla="*/ 0 h 194"/>
                <a:gd name="T16" fmla="*/ 0 w 193"/>
                <a:gd name="T17" fmla="*/ 61 h 194"/>
                <a:gd name="T18" fmla="*/ 0 w 193"/>
                <a:gd name="T19" fmla="*/ 133 h 194"/>
                <a:gd name="T20" fmla="*/ 61 w 193"/>
                <a:gd name="T21" fmla="*/ 194 h 194"/>
                <a:gd name="T22" fmla="*/ 131 w 193"/>
                <a:gd name="T23" fmla="*/ 194 h 194"/>
                <a:gd name="T24" fmla="*/ 192 w 193"/>
                <a:gd name="T25" fmla="*/ 133 h 194"/>
                <a:gd name="T26" fmla="*/ 193 w 193"/>
                <a:gd name="T27" fmla="*/ 83 h 194"/>
                <a:gd name="T28" fmla="*/ 192 w 193"/>
                <a:gd name="T29" fmla="*/ 81 h 194"/>
                <a:gd name="T30" fmla="*/ 62 w 193"/>
                <a:gd name="T31" fmla="*/ 50 h 194"/>
                <a:gd name="T32" fmla="*/ 96 w 193"/>
                <a:gd name="T33" fmla="*/ 50 h 194"/>
                <a:gd name="T34" fmla="*/ 108 w 193"/>
                <a:gd name="T35" fmla="*/ 62 h 194"/>
                <a:gd name="T36" fmla="*/ 96 w 193"/>
                <a:gd name="T37" fmla="*/ 73 h 194"/>
                <a:gd name="T38" fmla="*/ 62 w 193"/>
                <a:gd name="T39" fmla="*/ 73 h 194"/>
                <a:gd name="T40" fmla="*/ 50 w 193"/>
                <a:gd name="T41" fmla="*/ 62 h 194"/>
                <a:gd name="T42" fmla="*/ 62 w 193"/>
                <a:gd name="T43" fmla="*/ 50 h 194"/>
                <a:gd name="T44" fmla="*/ 131 w 193"/>
                <a:gd name="T45" fmla="*/ 143 h 194"/>
                <a:gd name="T46" fmla="*/ 62 w 193"/>
                <a:gd name="T47" fmla="*/ 143 h 194"/>
                <a:gd name="T48" fmla="*/ 50 w 193"/>
                <a:gd name="T49" fmla="*/ 132 h 194"/>
                <a:gd name="T50" fmla="*/ 62 w 193"/>
                <a:gd name="T51" fmla="*/ 120 h 194"/>
                <a:gd name="T52" fmla="*/ 131 w 193"/>
                <a:gd name="T53" fmla="*/ 120 h 194"/>
                <a:gd name="T54" fmla="*/ 142 w 193"/>
                <a:gd name="T55" fmla="*/ 132 h 194"/>
                <a:gd name="T56" fmla="*/ 131 w 193"/>
                <a:gd name="T57" fmla="*/ 14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3" h="194">
                  <a:moveTo>
                    <a:pt x="192" y="81"/>
                  </a:moveTo>
                  <a:cubicBezTo>
                    <a:pt x="191" y="77"/>
                    <a:pt x="191" y="77"/>
                    <a:pt x="191" y="77"/>
                  </a:cubicBezTo>
                  <a:cubicBezTo>
                    <a:pt x="188" y="75"/>
                    <a:pt x="188" y="75"/>
                    <a:pt x="188" y="75"/>
                  </a:cubicBezTo>
                  <a:cubicBezTo>
                    <a:pt x="184" y="72"/>
                    <a:pt x="166" y="75"/>
                    <a:pt x="162" y="71"/>
                  </a:cubicBezTo>
                  <a:cubicBezTo>
                    <a:pt x="158" y="68"/>
                    <a:pt x="158" y="62"/>
                    <a:pt x="157" y="54"/>
                  </a:cubicBezTo>
                  <a:cubicBezTo>
                    <a:pt x="155" y="39"/>
                    <a:pt x="153" y="39"/>
                    <a:pt x="151" y="34"/>
                  </a:cubicBezTo>
                  <a:cubicBezTo>
                    <a:pt x="143" y="16"/>
                    <a:pt x="120" y="2"/>
                    <a:pt x="104" y="0"/>
                  </a:cubicBezTo>
                  <a:cubicBezTo>
                    <a:pt x="61" y="0"/>
                    <a:pt x="61" y="0"/>
                    <a:pt x="61" y="0"/>
                  </a:cubicBezTo>
                  <a:cubicBezTo>
                    <a:pt x="28" y="0"/>
                    <a:pt x="0" y="28"/>
                    <a:pt x="0" y="61"/>
                  </a:cubicBezTo>
                  <a:cubicBezTo>
                    <a:pt x="0" y="133"/>
                    <a:pt x="0" y="133"/>
                    <a:pt x="0" y="133"/>
                  </a:cubicBezTo>
                  <a:cubicBezTo>
                    <a:pt x="0" y="166"/>
                    <a:pt x="28" y="194"/>
                    <a:pt x="61" y="194"/>
                  </a:cubicBezTo>
                  <a:cubicBezTo>
                    <a:pt x="131" y="194"/>
                    <a:pt x="131" y="194"/>
                    <a:pt x="131" y="194"/>
                  </a:cubicBezTo>
                  <a:cubicBezTo>
                    <a:pt x="165" y="194"/>
                    <a:pt x="192" y="166"/>
                    <a:pt x="192" y="133"/>
                  </a:cubicBezTo>
                  <a:cubicBezTo>
                    <a:pt x="193" y="83"/>
                    <a:pt x="193" y="83"/>
                    <a:pt x="193" y="83"/>
                  </a:cubicBezTo>
                  <a:lnTo>
                    <a:pt x="192" y="81"/>
                  </a:lnTo>
                  <a:close/>
                  <a:moveTo>
                    <a:pt x="62" y="50"/>
                  </a:moveTo>
                  <a:cubicBezTo>
                    <a:pt x="96" y="50"/>
                    <a:pt x="96" y="50"/>
                    <a:pt x="96" y="50"/>
                  </a:cubicBezTo>
                  <a:cubicBezTo>
                    <a:pt x="102" y="50"/>
                    <a:pt x="108" y="55"/>
                    <a:pt x="108" y="62"/>
                  </a:cubicBezTo>
                  <a:cubicBezTo>
                    <a:pt x="108" y="68"/>
                    <a:pt x="102" y="73"/>
                    <a:pt x="96" y="73"/>
                  </a:cubicBezTo>
                  <a:cubicBezTo>
                    <a:pt x="62" y="73"/>
                    <a:pt x="62" y="73"/>
                    <a:pt x="62" y="73"/>
                  </a:cubicBezTo>
                  <a:cubicBezTo>
                    <a:pt x="56" y="73"/>
                    <a:pt x="50" y="68"/>
                    <a:pt x="50" y="62"/>
                  </a:cubicBezTo>
                  <a:cubicBezTo>
                    <a:pt x="50" y="55"/>
                    <a:pt x="56" y="50"/>
                    <a:pt x="62" y="50"/>
                  </a:cubicBezTo>
                  <a:close/>
                  <a:moveTo>
                    <a:pt x="131" y="143"/>
                  </a:moveTo>
                  <a:cubicBezTo>
                    <a:pt x="62" y="143"/>
                    <a:pt x="62" y="143"/>
                    <a:pt x="62" y="143"/>
                  </a:cubicBezTo>
                  <a:cubicBezTo>
                    <a:pt x="56" y="143"/>
                    <a:pt x="50" y="138"/>
                    <a:pt x="50" y="132"/>
                  </a:cubicBezTo>
                  <a:cubicBezTo>
                    <a:pt x="50" y="125"/>
                    <a:pt x="56" y="120"/>
                    <a:pt x="62" y="120"/>
                  </a:cubicBezTo>
                  <a:cubicBezTo>
                    <a:pt x="131" y="120"/>
                    <a:pt x="131" y="120"/>
                    <a:pt x="131" y="120"/>
                  </a:cubicBezTo>
                  <a:cubicBezTo>
                    <a:pt x="137" y="120"/>
                    <a:pt x="142" y="125"/>
                    <a:pt x="142" y="132"/>
                  </a:cubicBezTo>
                  <a:cubicBezTo>
                    <a:pt x="142" y="138"/>
                    <a:pt x="137" y="143"/>
                    <a:pt x="131" y="143"/>
                  </a:cubicBezTo>
                  <a:close/>
                </a:path>
              </a:pathLst>
            </a:custGeom>
            <a:solidFill>
              <a:schemeClr val="accent5"/>
            </a:solidFill>
            <a:ln>
              <a:noFill/>
            </a:ln>
          </p:spPr>
          <p:txBody>
            <a:bodyPr vert="horz" wrap="square" lIns="182844" tIns="91422" rIns="182844" bIns="91422" numCol="1" anchor="t" anchorCtr="0" compatLnSpc="1">
              <a:prstTxWarp prst="textNoShape">
                <a:avLst/>
              </a:prstTxWarp>
            </a:bodyPr>
            <a:lstStyle/>
            <a:p>
              <a:endParaRPr lang="id-ID" dirty="0">
                <a:latin typeface="+mj-lt"/>
              </a:endParaRPr>
            </a:p>
          </p:txBody>
        </p:sp>
        <p:sp>
          <p:nvSpPr>
            <p:cNvPr id="77" name="Freeform 36"/>
            <p:cNvSpPr>
              <a:spLocks/>
            </p:cNvSpPr>
            <p:nvPr/>
          </p:nvSpPr>
          <p:spPr bwMode="auto">
            <a:xfrm>
              <a:off x="5299114" y="2735895"/>
              <a:ext cx="547894" cy="499601"/>
            </a:xfrm>
            <a:custGeom>
              <a:avLst/>
              <a:gdLst>
                <a:gd name="T0" fmla="*/ 189 w 255"/>
                <a:gd name="T1" fmla="*/ 10 h 233"/>
                <a:gd name="T2" fmla="*/ 104 w 255"/>
                <a:gd name="T3" fmla="*/ 16 h 233"/>
                <a:gd name="T4" fmla="*/ 18 w 255"/>
                <a:gd name="T5" fmla="*/ 30 h 233"/>
                <a:gd name="T6" fmla="*/ 6 w 255"/>
                <a:gd name="T7" fmla="*/ 30 h 233"/>
                <a:gd name="T8" fmla="*/ 3 w 255"/>
                <a:gd name="T9" fmla="*/ 46 h 233"/>
                <a:gd name="T10" fmla="*/ 115 w 255"/>
                <a:gd name="T11" fmla="*/ 228 h 233"/>
                <a:gd name="T12" fmla="*/ 124 w 255"/>
                <a:gd name="T13" fmla="*/ 233 h 233"/>
                <a:gd name="T14" fmla="*/ 130 w 255"/>
                <a:gd name="T15" fmla="*/ 231 h 233"/>
                <a:gd name="T16" fmla="*/ 134 w 255"/>
                <a:gd name="T17" fmla="*/ 216 h 233"/>
                <a:gd name="T18" fmla="*/ 84 w 255"/>
                <a:gd name="T19" fmla="*/ 135 h 233"/>
                <a:gd name="T20" fmla="*/ 170 w 255"/>
                <a:gd name="T21" fmla="*/ 121 h 233"/>
                <a:gd name="T22" fmla="*/ 255 w 255"/>
                <a:gd name="T23" fmla="*/ 115 h 233"/>
                <a:gd name="T24" fmla="*/ 189 w 255"/>
                <a:gd name="T25" fmla="*/ 1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33">
                  <a:moveTo>
                    <a:pt x="189" y="10"/>
                  </a:moveTo>
                  <a:cubicBezTo>
                    <a:pt x="189" y="10"/>
                    <a:pt x="146" y="31"/>
                    <a:pt x="104" y="16"/>
                  </a:cubicBezTo>
                  <a:cubicBezTo>
                    <a:pt x="58" y="0"/>
                    <a:pt x="37" y="6"/>
                    <a:pt x="18" y="30"/>
                  </a:cubicBezTo>
                  <a:cubicBezTo>
                    <a:pt x="14" y="28"/>
                    <a:pt x="10" y="28"/>
                    <a:pt x="6" y="30"/>
                  </a:cubicBezTo>
                  <a:cubicBezTo>
                    <a:pt x="1" y="33"/>
                    <a:pt x="0" y="40"/>
                    <a:pt x="3" y="46"/>
                  </a:cubicBezTo>
                  <a:cubicBezTo>
                    <a:pt x="115" y="228"/>
                    <a:pt x="115" y="228"/>
                    <a:pt x="115" y="228"/>
                  </a:cubicBezTo>
                  <a:cubicBezTo>
                    <a:pt x="117" y="231"/>
                    <a:pt x="121" y="233"/>
                    <a:pt x="124" y="233"/>
                  </a:cubicBezTo>
                  <a:cubicBezTo>
                    <a:pt x="126" y="233"/>
                    <a:pt x="128" y="232"/>
                    <a:pt x="130" y="231"/>
                  </a:cubicBezTo>
                  <a:cubicBezTo>
                    <a:pt x="135" y="228"/>
                    <a:pt x="137" y="221"/>
                    <a:pt x="134" y="216"/>
                  </a:cubicBezTo>
                  <a:cubicBezTo>
                    <a:pt x="84" y="135"/>
                    <a:pt x="84" y="135"/>
                    <a:pt x="84" y="135"/>
                  </a:cubicBezTo>
                  <a:cubicBezTo>
                    <a:pt x="104" y="111"/>
                    <a:pt x="124" y="105"/>
                    <a:pt x="170" y="121"/>
                  </a:cubicBezTo>
                  <a:cubicBezTo>
                    <a:pt x="213" y="135"/>
                    <a:pt x="255" y="115"/>
                    <a:pt x="255" y="115"/>
                  </a:cubicBezTo>
                  <a:lnTo>
                    <a:pt x="189" y="10"/>
                  </a:lnTo>
                  <a:close/>
                </a:path>
              </a:pathLst>
            </a:custGeom>
            <a:solidFill>
              <a:schemeClr val="accent5"/>
            </a:solidFill>
            <a:ln>
              <a:noFill/>
            </a:ln>
          </p:spPr>
          <p:txBody>
            <a:bodyPr vert="horz" wrap="square" lIns="182844" tIns="91422" rIns="182844" bIns="91422" numCol="1" anchor="t" anchorCtr="0" compatLnSpc="1">
              <a:prstTxWarp prst="textNoShape">
                <a:avLst/>
              </a:prstTxWarp>
            </a:bodyPr>
            <a:lstStyle/>
            <a:p>
              <a:endParaRPr lang="id-ID" dirty="0">
                <a:latin typeface="+mj-lt"/>
              </a:endParaRPr>
            </a:p>
          </p:txBody>
        </p:sp>
        <p:sp>
          <p:nvSpPr>
            <p:cNvPr id="78" name="Freeform 326"/>
            <p:cNvSpPr>
              <a:spLocks noChangeArrowheads="1"/>
            </p:cNvSpPr>
            <p:nvPr/>
          </p:nvSpPr>
          <p:spPr bwMode="auto">
            <a:xfrm>
              <a:off x="1706158" y="3273889"/>
              <a:ext cx="499667" cy="476930"/>
            </a:xfrm>
            <a:custGeom>
              <a:avLst/>
              <a:gdLst>
                <a:gd name="T0" fmla="*/ 1347 w 1348"/>
                <a:gd name="T1" fmla="*/ 786 h 1289"/>
                <a:gd name="T2" fmla="*/ 1347 w 1348"/>
                <a:gd name="T3" fmla="*/ 1288 h 1289"/>
                <a:gd name="T4" fmla="*/ 1054 w 1348"/>
                <a:gd name="T5" fmla="*/ 1288 h 1289"/>
                <a:gd name="T6" fmla="*/ 1054 w 1348"/>
                <a:gd name="T7" fmla="*/ 819 h 1289"/>
                <a:gd name="T8" fmla="*/ 912 w 1348"/>
                <a:gd name="T9" fmla="*/ 627 h 1289"/>
                <a:gd name="T10" fmla="*/ 761 w 1348"/>
                <a:gd name="T11" fmla="*/ 736 h 1289"/>
                <a:gd name="T12" fmla="*/ 753 w 1348"/>
                <a:gd name="T13" fmla="*/ 803 h 1289"/>
                <a:gd name="T14" fmla="*/ 753 w 1348"/>
                <a:gd name="T15" fmla="*/ 1288 h 1289"/>
                <a:gd name="T16" fmla="*/ 468 w 1348"/>
                <a:gd name="T17" fmla="*/ 1288 h 1289"/>
                <a:gd name="T18" fmla="*/ 468 w 1348"/>
                <a:gd name="T19" fmla="*/ 418 h 1289"/>
                <a:gd name="T20" fmla="*/ 753 w 1348"/>
                <a:gd name="T21" fmla="*/ 418 h 1289"/>
                <a:gd name="T22" fmla="*/ 753 w 1348"/>
                <a:gd name="T23" fmla="*/ 543 h 1289"/>
                <a:gd name="T24" fmla="*/ 1012 w 1348"/>
                <a:gd name="T25" fmla="*/ 401 h 1289"/>
                <a:gd name="T26" fmla="*/ 1347 w 1348"/>
                <a:gd name="T27" fmla="*/ 786 h 1289"/>
                <a:gd name="T28" fmla="*/ 167 w 1348"/>
                <a:gd name="T29" fmla="*/ 0 h 1289"/>
                <a:gd name="T30" fmla="*/ 0 w 1348"/>
                <a:gd name="T31" fmla="*/ 151 h 1289"/>
                <a:gd name="T32" fmla="*/ 159 w 1348"/>
                <a:gd name="T33" fmla="*/ 301 h 1289"/>
                <a:gd name="T34" fmla="*/ 167 w 1348"/>
                <a:gd name="T35" fmla="*/ 301 h 1289"/>
                <a:gd name="T36" fmla="*/ 326 w 1348"/>
                <a:gd name="T37" fmla="*/ 151 h 1289"/>
                <a:gd name="T38" fmla="*/ 167 w 1348"/>
                <a:gd name="T39" fmla="*/ 0 h 1289"/>
                <a:gd name="T40" fmla="*/ 17 w 1348"/>
                <a:gd name="T41" fmla="*/ 1288 h 1289"/>
                <a:gd name="T42" fmla="*/ 310 w 1348"/>
                <a:gd name="T43" fmla="*/ 1288 h 1289"/>
                <a:gd name="T44" fmla="*/ 310 w 1348"/>
                <a:gd name="T45" fmla="*/ 418 h 1289"/>
                <a:gd name="T46" fmla="*/ 17 w 1348"/>
                <a:gd name="T47" fmla="*/ 418 h 1289"/>
                <a:gd name="T48" fmla="*/ 17 w 1348"/>
                <a:gd name="T49" fmla="*/ 1288 h 1289"/>
                <a:gd name="T50" fmla="*/ 17 w 1348"/>
                <a:gd name="T51" fmla="*/ 1288 h 1289"/>
                <a:gd name="T52" fmla="*/ 17 w 1348"/>
                <a:gd name="T53" fmla="*/ 128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8" h="1289">
                  <a:moveTo>
                    <a:pt x="1347" y="786"/>
                  </a:moveTo>
                  <a:cubicBezTo>
                    <a:pt x="1347" y="1288"/>
                    <a:pt x="1347" y="1288"/>
                    <a:pt x="1347" y="1288"/>
                  </a:cubicBezTo>
                  <a:cubicBezTo>
                    <a:pt x="1054" y="1288"/>
                    <a:pt x="1054" y="1288"/>
                    <a:pt x="1054" y="1288"/>
                  </a:cubicBezTo>
                  <a:cubicBezTo>
                    <a:pt x="1054" y="819"/>
                    <a:pt x="1054" y="819"/>
                    <a:pt x="1054" y="819"/>
                  </a:cubicBezTo>
                  <a:cubicBezTo>
                    <a:pt x="1054" y="702"/>
                    <a:pt x="1020" y="627"/>
                    <a:pt x="912" y="627"/>
                  </a:cubicBezTo>
                  <a:cubicBezTo>
                    <a:pt x="836" y="627"/>
                    <a:pt x="786" y="677"/>
                    <a:pt x="761" y="736"/>
                  </a:cubicBezTo>
                  <a:cubicBezTo>
                    <a:pt x="761" y="752"/>
                    <a:pt x="753" y="777"/>
                    <a:pt x="753" y="803"/>
                  </a:cubicBezTo>
                  <a:cubicBezTo>
                    <a:pt x="753" y="1288"/>
                    <a:pt x="753" y="1288"/>
                    <a:pt x="753" y="1288"/>
                  </a:cubicBezTo>
                  <a:cubicBezTo>
                    <a:pt x="468" y="1288"/>
                    <a:pt x="468" y="1288"/>
                    <a:pt x="468" y="1288"/>
                  </a:cubicBezTo>
                  <a:cubicBezTo>
                    <a:pt x="468" y="1288"/>
                    <a:pt x="468" y="502"/>
                    <a:pt x="468" y="418"/>
                  </a:cubicBezTo>
                  <a:cubicBezTo>
                    <a:pt x="753" y="418"/>
                    <a:pt x="753" y="418"/>
                    <a:pt x="753" y="418"/>
                  </a:cubicBezTo>
                  <a:cubicBezTo>
                    <a:pt x="753" y="543"/>
                    <a:pt x="753" y="543"/>
                    <a:pt x="753" y="543"/>
                  </a:cubicBezTo>
                  <a:cubicBezTo>
                    <a:pt x="795" y="485"/>
                    <a:pt x="862" y="401"/>
                    <a:pt x="1012" y="401"/>
                  </a:cubicBezTo>
                  <a:cubicBezTo>
                    <a:pt x="1204" y="401"/>
                    <a:pt x="1347" y="527"/>
                    <a:pt x="1347" y="786"/>
                  </a:cubicBezTo>
                  <a:close/>
                  <a:moveTo>
                    <a:pt x="167" y="0"/>
                  </a:moveTo>
                  <a:cubicBezTo>
                    <a:pt x="67" y="0"/>
                    <a:pt x="0" y="67"/>
                    <a:pt x="0" y="151"/>
                  </a:cubicBezTo>
                  <a:cubicBezTo>
                    <a:pt x="0" y="234"/>
                    <a:pt x="67" y="301"/>
                    <a:pt x="159" y="301"/>
                  </a:cubicBezTo>
                  <a:cubicBezTo>
                    <a:pt x="167" y="301"/>
                    <a:pt x="167" y="301"/>
                    <a:pt x="167" y="301"/>
                  </a:cubicBezTo>
                  <a:cubicBezTo>
                    <a:pt x="268" y="301"/>
                    <a:pt x="326" y="234"/>
                    <a:pt x="326" y="151"/>
                  </a:cubicBezTo>
                  <a:cubicBezTo>
                    <a:pt x="326" y="67"/>
                    <a:pt x="268" y="0"/>
                    <a:pt x="167" y="0"/>
                  </a:cubicBezTo>
                  <a:close/>
                  <a:moveTo>
                    <a:pt x="17" y="1288"/>
                  </a:moveTo>
                  <a:cubicBezTo>
                    <a:pt x="310" y="1288"/>
                    <a:pt x="310" y="1288"/>
                    <a:pt x="310" y="1288"/>
                  </a:cubicBezTo>
                  <a:cubicBezTo>
                    <a:pt x="310" y="418"/>
                    <a:pt x="310" y="418"/>
                    <a:pt x="310" y="418"/>
                  </a:cubicBezTo>
                  <a:cubicBezTo>
                    <a:pt x="17" y="418"/>
                    <a:pt x="17" y="418"/>
                    <a:pt x="17" y="418"/>
                  </a:cubicBezTo>
                  <a:lnTo>
                    <a:pt x="17" y="1288"/>
                  </a:lnTo>
                  <a:close/>
                  <a:moveTo>
                    <a:pt x="17" y="1288"/>
                  </a:moveTo>
                  <a:lnTo>
                    <a:pt x="17" y="1288"/>
                  </a:lnTo>
                  <a:close/>
                </a:path>
              </a:pathLst>
            </a:custGeom>
            <a:solidFill>
              <a:schemeClr val="accent2"/>
            </a:solidFill>
            <a:ln>
              <a:noFill/>
            </a:ln>
            <a:effectLst/>
          </p:spPr>
          <p:txBody>
            <a:bodyPr wrap="none" lIns="243786" tIns="121892" rIns="243786" bIns="121892" anchor="ctr"/>
            <a:lstStyle/>
            <a:p>
              <a:pPr>
                <a:defRPr/>
              </a:pPr>
              <a:endParaRPr lang="en-US" dirty="0">
                <a:latin typeface="+mj-lt"/>
                <a:ea typeface="Questrial" charset="0"/>
              </a:endParaRPr>
            </a:p>
          </p:txBody>
        </p:sp>
        <p:sp>
          <p:nvSpPr>
            <p:cNvPr id="79" name="Freeform 31"/>
            <p:cNvSpPr>
              <a:spLocks noEditPoints="1"/>
            </p:cNvSpPr>
            <p:nvPr/>
          </p:nvSpPr>
          <p:spPr bwMode="auto">
            <a:xfrm>
              <a:off x="3681553" y="2289057"/>
              <a:ext cx="544927" cy="546142"/>
            </a:xfrm>
            <a:custGeom>
              <a:avLst/>
              <a:gdLst>
                <a:gd name="T0" fmla="*/ 140 w 280"/>
                <a:gd name="T1" fmla="*/ 0 h 280"/>
                <a:gd name="T2" fmla="*/ 0 w 280"/>
                <a:gd name="T3" fmla="*/ 140 h 280"/>
                <a:gd name="T4" fmla="*/ 140 w 280"/>
                <a:gd name="T5" fmla="*/ 280 h 280"/>
                <a:gd name="T6" fmla="*/ 280 w 280"/>
                <a:gd name="T7" fmla="*/ 140 h 280"/>
                <a:gd name="T8" fmla="*/ 140 w 280"/>
                <a:gd name="T9" fmla="*/ 0 h 280"/>
                <a:gd name="T10" fmla="*/ 185 w 280"/>
                <a:gd name="T11" fmla="*/ 69 h 280"/>
                <a:gd name="T12" fmla="*/ 211 w 280"/>
                <a:gd name="T13" fmla="*/ 95 h 280"/>
                <a:gd name="T14" fmla="*/ 185 w 280"/>
                <a:gd name="T15" fmla="*/ 122 h 280"/>
                <a:gd name="T16" fmla="*/ 174 w 280"/>
                <a:gd name="T17" fmla="*/ 119 h 280"/>
                <a:gd name="T18" fmla="*/ 158 w 280"/>
                <a:gd name="T19" fmla="*/ 95 h 280"/>
                <a:gd name="T20" fmla="*/ 185 w 280"/>
                <a:gd name="T21" fmla="*/ 69 h 280"/>
                <a:gd name="T22" fmla="*/ 141 w 280"/>
                <a:gd name="T23" fmla="*/ 96 h 280"/>
                <a:gd name="T24" fmla="*/ 167 w 280"/>
                <a:gd name="T25" fmla="*/ 123 h 280"/>
                <a:gd name="T26" fmla="*/ 141 w 280"/>
                <a:gd name="T27" fmla="*/ 149 h 280"/>
                <a:gd name="T28" fmla="*/ 115 w 280"/>
                <a:gd name="T29" fmla="*/ 123 h 280"/>
                <a:gd name="T30" fmla="*/ 141 w 280"/>
                <a:gd name="T31" fmla="*/ 96 h 280"/>
                <a:gd name="T32" fmla="*/ 95 w 280"/>
                <a:gd name="T33" fmla="*/ 69 h 280"/>
                <a:gd name="T34" fmla="*/ 121 w 280"/>
                <a:gd name="T35" fmla="*/ 95 h 280"/>
                <a:gd name="T36" fmla="*/ 121 w 280"/>
                <a:gd name="T37" fmla="*/ 97 h 280"/>
                <a:gd name="T38" fmla="*/ 109 w 280"/>
                <a:gd name="T39" fmla="*/ 118 h 280"/>
                <a:gd name="T40" fmla="*/ 95 w 280"/>
                <a:gd name="T41" fmla="*/ 122 h 280"/>
                <a:gd name="T42" fmla="*/ 68 w 280"/>
                <a:gd name="T43" fmla="*/ 95 h 280"/>
                <a:gd name="T44" fmla="*/ 95 w 280"/>
                <a:gd name="T45" fmla="*/ 69 h 280"/>
                <a:gd name="T46" fmla="*/ 90 w 280"/>
                <a:gd name="T47" fmla="*/ 193 h 280"/>
                <a:gd name="T48" fmla="*/ 52 w 280"/>
                <a:gd name="T49" fmla="*/ 186 h 280"/>
                <a:gd name="T50" fmla="*/ 50 w 280"/>
                <a:gd name="T51" fmla="*/ 185 h 280"/>
                <a:gd name="T52" fmla="*/ 50 w 280"/>
                <a:gd name="T53" fmla="*/ 185 h 280"/>
                <a:gd name="T54" fmla="*/ 50 w 280"/>
                <a:gd name="T55" fmla="*/ 157 h 280"/>
                <a:gd name="T56" fmla="*/ 84 w 280"/>
                <a:gd name="T57" fmla="*/ 124 h 280"/>
                <a:gd name="T58" fmla="*/ 106 w 280"/>
                <a:gd name="T59" fmla="*/ 124 h 280"/>
                <a:gd name="T60" fmla="*/ 108 w 280"/>
                <a:gd name="T61" fmla="*/ 124 h 280"/>
                <a:gd name="T62" fmla="*/ 118 w 280"/>
                <a:gd name="T63" fmla="*/ 146 h 280"/>
                <a:gd name="T64" fmla="*/ 90 w 280"/>
                <a:gd name="T65" fmla="*/ 185 h 280"/>
                <a:gd name="T66" fmla="*/ 90 w 280"/>
                <a:gd name="T67" fmla="*/ 193 h 280"/>
                <a:gd name="T68" fmla="*/ 186 w 280"/>
                <a:gd name="T69" fmla="*/ 212 h 280"/>
                <a:gd name="T70" fmla="*/ 186 w 280"/>
                <a:gd name="T71" fmla="*/ 212 h 280"/>
                <a:gd name="T72" fmla="*/ 184 w 280"/>
                <a:gd name="T73" fmla="*/ 213 h 280"/>
                <a:gd name="T74" fmla="*/ 144 w 280"/>
                <a:gd name="T75" fmla="*/ 220 h 280"/>
                <a:gd name="T76" fmla="*/ 98 w 280"/>
                <a:gd name="T77" fmla="*/ 213 h 280"/>
                <a:gd name="T78" fmla="*/ 96 w 280"/>
                <a:gd name="T79" fmla="*/ 212 h 280"/>
                <a:gd name="T80" fmla="*/ 96 w 280"/>
                <a:gd name="T81" fmla="*/ 212 h 280"/>
                <a:gd name="T82" fmla="*/ 96 w 280"/>
                <a:gd name="T83" fmla="*/ 185 h 280"/>
                <a:gd name="T84" fmla="*/ 130 w 280"/>
                <a:gd name="T85" fmla="*/ 151 h 280"/>
                <a:gd name="T86" fmla="*/ 152 w 280"/>
                <a:gd name="T87" fmla="*/ 151 h 280"/>
                <a:gd name="T88" fmla="*/ 186 w 280"/>
                <a:gd name="T89" fmla="*/ 185 h 280"/>
                <a:gd name="T90" fmla="*/ 186 w 280"/>
                <a:gd name="T91" fmla="*/ 212 h 280"/>
                <a:gd name="T92" fmla="*/ 230 w 280"/>
                <a:gd name="T93" fmla="*/ 185 h 280"/>
                <a:gd name="T94" fmla="*/ 230 w 280"/>
                <a:gd name="T95" fmla="*/ 185 h 280"/>
                <a:gd name="T96" fmla="*/ 228 w 280"/>
                <a:gd name="T97" fmla="*/ 186 h 280"/>
                <a:gd name="T98" fmla="*/ 192 w 280"/>
                <a:gd name="T99" fmla="*/ 193 h 280"/>
                <a:gd name="T100" fmla="*/ 192 w 280"/>
                <a:gd name="T101" fmla="*/ 185 h 280"/>
                <a:gd name="T102" fmla="*/ 164 w 280"/>
                <a:gd name="T103" fmla="*/ 146 h 280"/>
                <a:gd name="T104" fmla="*/ 174 w 280"/>
                <a:gd name="T105" fmla="*/ 124 h 280"/>
                <a:gd name="T106" fmla="*/ 196 w 280"/>
                <a:gd name="T107" fmla="*/ 124 h 280"/>
                <a:gd name="T108" fmla="*/ 230 w 280"/>
                <a:gd name="T109" fmla="*/ 157 h 280"/>
                <a:gd name="T110" fmla="*/ 230 w 280"/>
                <a:gd name="T111" fmla="*/ 18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0" h="280">
                  <a:moveTo>
                    <a:pt x="140" y="0"/>
                  </a:moveTo>
                  <a:cubicBezTo>
                    <a:pt x="62" y="0"/>
                    <a:pt x="0" y="62"/>
                    <a:pt x="0" y="140"/>
                  </a:cubicBezTo>
                  <a:cubicBezTo>
                    <a:pt x="0" y="217"/>
                    <a:pt x="62" y="280"/>
                    <a:pt x="140" y="280"/>
                  </a:cubicBezTo>
                  <a:cubicBezTo>
                    <a:pt x="217" y="280"/>
                    <a:pt x="280" y="217"/>
                    <a:pt x="280" y="140"/>
                  </a:cubicBezTo>
                  <a:cubicBezTo>
                    <a:pt x="280" y="62"/>
                    <a:pt x="217" y="0"/>
                    <a:pt x="140" y="0"/>
                  </a:cubicBezTo>
                  <a:close/>
                  <a:moveTo>
                    <a:pt x="185" y="69"/>
                  </a:moveTo>
                  <a:cubicBezTo>
                    <a:pt x="199" y="69"/>
                    <a:pt x="211" y="81"/>
                    <a:pt x="211" y="95"/>
                  </a:cubicBezTo>
                  <a:cubicBezTo>
                    <a:pt x="211" y="110"/>
                    <a:pt x="199" y="122"/>
                    <a:pt x="185" y="122"/>
                  </a:cubicBezTo>
                  <a:cubicBezTo>
                    <a:pt x="181" y="122"/>
                    <a:pt x="177" y="121"/>
                    <a:pt x="174" y="119"/>
                  </a:cubicBezTo>
                  <a:cubicBezTo>
                    <a:pt x="173" y="109"/>
                    <a:pt x="167" y="100"/>
                    <a:pt x="158" y="95"/>
                  </a:cubicBezTo>
                  <a:cubicBezTo>
                    <a:pt x="159" y="81"/>
                    <a:pt x="170" y="69"/>
                    <a:pt x="185" y="69"/>
                  </a:cubicBezTo>
                  <a:close/>
                  <a:moveTo>
                    <a:pt x="141" y="96"/>
                  </a:moveTo>
                  <a:cubicBezTo>
                    <a:pt x="156" y="96"/>
                    <a:pt x="167" y="108"/>
                    <a:pt x="167" y="123"/>
                  </a:cubicBezTo>
                  <a:cubicBezTo>
                    <a:pt x="167" y="137"/>
                    <a:pt x="156" y="149"/>
                    <a:pt x="141" y="149"/>
                  </a:cubicBezTo>
                  <a:cubicBezTo>
                    <a:pt x="127" y="149"/>
                    <a:pt x="115" y="137"/>
                    <a:pt x="115" y="123"/>
                  </a:cubicBezTo>
                  <a:cubicBezTo>
                    <a:pt x="115" y="108"/>
                    <a:pt x="127" y="96"/>
                    <a:pt x="141" y="96"/>
                  </a:cubicBezTo>
                  <a:close/>
                  <a:moveTo>
                    <a:pt x="95" y="69"/>
                  </a:moveTo>
                  <a:cubicBezTo>
                    <a:pt x="109" y="69"/>
                    <a:pt x="121" y="81"/>
                    <a:pt x="121" y="95"/>
                  </a:cubicBezTo>
                  <a:cubicBezTo>
                    <a:pt x="121" y="96"/>
                    <a:pt x="121" y="96"/>
                    <a:pt x="121" y="97"/>
                  </a:cubicBezTo>
                  <a:cubicBezTo>
                    <a:pt x="115" y="102"/>
                    <a:pt x="110" y="109"/>
                    <a:pt x="109" y="118"/>
                  </a:cubicBezTo>
                  <a:cubicBezTo>
                    <a:pt x="105" y="120"/>
                    <a:pt x="100" y="122"/>
                    <a:pt x="95" y="122"/>
                  </a:cubicBezTo>
                  <a:cubicBezTo>
                    <a:pt x="80" y="122"/>
                    <a:pt x="68" y="110"/>
                    <a:pt x="68" y="95"/>
                  </a:cubicBezTo>
                  <a:cubicBezTo>
                    <a:pt x="68" y="81"/>
                    <a:pt x="80" y="69"/>
                    <a:pt x="95" y="69"/>
                  </a:cubicBezTo>
                  <a:close/>
                  <a:moveTo>
                    <a:pt x="90" y="193"/>
                  </a:moveTo>
                  <a:cubicBezTo>
                    <a:pt x="79" y="192"/>
                    <a:pt x="66" y="190"/>
                    <a:pt x="52" y="186"/>
                  </a:cubicBezTo>
                  <a:cubicBezTo>
                    <a:pt x="50" y="185"/>
                    <a:pt x="50" y="185"/>
                    <a:pt x="50" y="185"/>
                  </a:cubicBezTo>
                  <a:cubicBezTo>
                    <a:pt x="50" y="185"/>
                    <a:pt x="50" y="185"/>
                    <a:pt x="50" y="185"/>
                  </a:cubicBezTo>
                  <a:cubicBezTo>
                    <a:pt x="50" y="157"/>
                    <a:pt x="50" y="157"/>
                    <a:pt x="50" y="157"/>
                  </a:cubicBezTo>
                  <a:cubicBezTo>
                    <a:pt x="50" y="139"/>
                    <a:pt x="65" y="124"/>
                    <a:pt x="84" y="124"/>
                  </a:cubicBezTo>
                  <a:cubicBezTo>
                    <a:pt x="106" y="124"/>
                    <a:pt x="106" y="124"/>
                    <a:pt x="106" y="124"/>
                  </a:cubicBezTo>
                  <a:cubicBezTo>
                    <a:pt x="107" y="124"/>
                    <a:pt x="108" y="124"/>
                    <a:pt x="108" y="124"/>
                  </a:cubicBezTo>
                  <a:cubicBezTo>
                    <a:pt x="109" y="132"/>
                    <a:pt x="113" y="140"/>
                    <a:pt x="118" y="146"/>
                  </a:cubicBezTo>
                  <a:cubicBezTo>
                    <a:pt x="102" y="151"/>
                    <a:pt x="90" y="166"/>
                    <a:pt x="90" y="185"/>
                  </a:cubicBezTo>
                  <a:lnTo>
                    <a:pt x="90" y="193"/>
                  </a:lnTo>
                  <a:close/>
                  <a:moveTo>
                    <a:pt x="186" y="212"/>
                  </a:moveTo>
                  <a:cubicBezTo>
                    <a:pt x="186" y="212"/>
                    <a:pt x="186" y="212"/>
                    <a:pt x="186" y="212"/>
                  </a:cubicBezTo>
                  <a:cubicBezTo>
                    <a:pt x="184" y="213"/>
                    <a:pt x="184" y="213"/>
                    <a:pt x="184" y="213"/>
                  </a:cubicBezTo>
                  <a:cubicBezTo>
                    <a:pt x="183" y="213"/>
                    <a:pt x="169" y="220"/>
                    <a:pt x="144" y="220"/>
                  </a:cubicBezTo>
                  <a:cubicBezTo>
                    <a:pt x="131" y="220"/>
                    <a:pt x="116" y="218"/>
                    <a:pt x="98" y="213"/>
                  </a:cubicBezTo>
                  <a:cubicBezTo>
                    <a:pt x="96" y="212"/>
                    <a:pt x="96" y="212"/>
                    <a:pt x="96" y="212"/>
                  </a:cubicBezTo>
                  <a:cubicBezTo>
                    <a:pt x="96" y="212"/>
                    <a:pt x="96" y="212"/>
                    <a:pt x="96" y="212"/>
                  </a:cubicBezTo>
                  <a:cubicBezTo>
                    <a:pt x="96" y="185"/>
                    <a:pt x="96" y="185"/>
                    <a:pt x="96" y="185"/>
                  </a:cubicBezTo>
                  <a:cubicBezTo>
                    <a:pt x="96" y="166"/>
                    <a:pt x="111" y="151"/>
                    <a:pt x="130" y="151"/>
                  </a:cubicBezTo>
                  <a:cubicBezTo>
                    <a:pt x="152" y="151"/>
                    <a:pt x="152" y="151"/>
                    <a:pt x="152" y="151"/>
                  </a:cubicBezTo>
                  <a:cubicBezTo>
                    <a:pt x="171" y="151"/>
                    <a:pt x="186" y="166"/>
                    <a:pt x="186" y="185"/>
                  </a:cubicBezTo>
                  <a:lnTo>
                    <a:pt x="186" y="212"/>
                  </a:lnTo>
                  <a:close/>
                  <a:moveTo>
                    <a:pt x="230" y="185"/>
                  </a:moveTo>
                  <a:cubicBezTo>
                    <a:pt x="230" y="185"/>
                    <a:pt x="230" y="185"/>
                    <a:pt x="230" y="185"/>
                  </a:cubicBezTo>
                  <a:cubicBezTo>
                    <a:pt x="228" y="186"/>
                    <a:pt x="228" y="186"/>
                    <a:pt x="228" y="186"/>
                  </a:cubicBezTo>
                  <a:cubicBezTo>
                    <a:pt x="227" y="186"/>
                    <a:pt x="214" y="192"/>
                    <a:pt x="192" y="193"/>
                  </a:cubicBezTo>
                  <a:cubicBezTo>
                    <a:pt x="192" y="185"/>
                    <a:pt x="192" y="185"/>
                    <a:pt x="192" y="185"/>
                  </a:cubicBezTo>
                  <a:cubicBezTo>
                    <a:pt x="192" y="166"/>
                    <a:pt x="180" y="151"/>
                    <a:pt x="164" y="146"/>
                  </a:cubicBezTo>
                  <a:cubicBezTo>
                    <a:pt x="170" y="140"/>
                    <a:pt x="173" y="132"/>
                    <a:pt x="174" y="124"/>
                  </a:cubicBezTo>
                  <a:cubicBezTo>
                    <a:pt x="196" y="124"/>
                    <a:pt x="196" y="124"/>
                    <a:pt x="196" y="124"/>
                  </a:cubicBezTo>
                  <a:cubicBezTo>
                    <a:pt x="215" y="124"/>
                    <a:pt x="230" y="139"/>
                    <a:pt x="230" y="157"/>
                  </a:cubicBezTo>
                  <a:lnTo>
                    <a:pt x="230" y="185"/>
                  </a:lnTo>
                  <a:close/>
                </a:path>
              </a:pathLst>
            </a:custGeom>
            <a:solidFill>
              <a:schemeClr val="tx2"/>
            </a:solidFill>
            <a:ln>
              <a:noFill/>
            </a:ln>
          </p:spPr>
          <p:txBody>
            <a:bodyPr vert="horz" wrap="square" lIns="182844" tIns="91422" rIns="182844" bIns="91422" numCol="1" anchor="t" anchorCtr="0" compatLnSpc="1">
              <a:prstTxWarp prst="textNoShape">
                <a:avLst/>
              </a:prstTxWarp>
            </a:bodyPr>
            <a:lstStyle/>
            <a:p>
              <a:endParaRPr lang="id-ID">
                <a:latin typeface="+mj-lt"/>
                <a:cs typeface="Questrial"/>
              </a:endParaRPr>
            </a:p>
          </p:txBody>
        </p:sp>
        <p:grpSp>
          <p:nvGrpSpPr>
            <p:cNvPr id="80" name="Group 79"/>
            <p:cNvGrpSpPr/>
            <p:nvPr/>
          </p:nvGrpSpPr>
          <p:grpSpPr>
            <a:xfrm>
              <a:off x="4937893" y="3684185"/>
              <a:ext cx="361235" cy="234813"/>
              <a:chOff x="7145338" y="3587750"/>
              <a:chExt cx="566738" cy="368300"/>
            </a:xfrm>
            <a:solidFill>
              <a:schemeClr val="accent6"/>
            </a:solidFill>
          </p:grpSpPr>
          <p:sp>
            <p:nvSpPr>
              <p:cNvPr id="139" name="Freeform 146"/>
              <p:cNvSpPr>
                <a:spLocks/>
              </p:cNvSpPr>
              <p:nvPr/>
            </p:nvSpPr>
            <p:spPr bwMode="auto">
              <a:xfrm>
                <a:off x="7250113" y="3816350"/>
                <a:ext cx="153988" cy="139700"/>
              </a:xfrm>
              <a:custGeom>
                <a:avLst/>
                <a:gdLst>
                  <a:gd name="T0" fmla="*/ 33 w 41"/>
                  <a:gd name="T1" fmla="*/ 0 h 37"/>
                  <a:gd name="T2" fmla="*/ 15 w 41"/>
                  <a:gd name="T3" fmla="*/ 6 h 37"/>
                  <a:gd name="T4" fmla="*/ 10 w 41"/>
                  <a:gd name="T5" fmla="*/ 5 h 37"/>
                  <a:gd name="T6" fmla="*/ 10 w 41"/>
                  <a:gd name="T7" fmla="*/ 6 h 37"/>
                  <a:gd name="T8" fmla="*/ 6 w 41"/>
                  <a:gd name="T9" fmla="*/ 31 h 37"/>
                  <a:gd name="T10" fmla="*/ 32 w 41"/>
                  <a:gd name="T11" fmla="*/ 28 h 37"/>
                  <a:gd name="T12" fmla="*/ 35 w 41"/>
                  <a:gd name="T13" fmla="*/ 2 h 37"/>
                  <a:gd name="T14" fmla="*/ 33 w 41"/>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7">
                    <a:moveTo>
                      <a:pt x="33" y="0"/>
                    </a:moveTo>
                    <a:cubicBezTo>
                      <a:pt x="28" y="4"/>
                      <a:pt x="22" y="6"/>
                      <a:pt x="15" y="6"/>
                    </a:cubicBezTo>
                    <a:cubicBezTo>
                      <a:pt x="14" y="6"/>
                      <a:pt x="12" y="6"/>
                      <a:pt x="10" y="5"/>
                    </a:cubicBezTo>
                    <a:cubicBezTo>
                      <a:pt x="10" y="5"/>
                      <a:pt x="10" y="5"/>
                      <a:pt x="10" y="6"/>
                    </a:cubicBezTo>
                    <a:cubicBezTo>
                      <a:pt x="2" y="14"/>
                      <a:pt x="0" y="25"/>
                      <a:pt x="6" y="31"/>
                    </a:cubicBezTo>
                    <a:cubicBezTo>
                      <a:pt x="13" y="37"/>
                      <a:pt x="24" y="36"/>
                      <a:pt x="32" y="28"/>
                    </a:cubicBezTo>
                    <a:cubicBezTo>
                      <a:pt x="40" y="20"/>
                      <a:pt x="41" y="8"/>
                      <a:pt x="35" y="2"/>
                    </a:cubicBezTo>
                    <a:cubicBezTo>
                      <a:pt x="34" y="2"/>
                      <a:pt x="34" y="1"/>
                      <a:pt x="33" y="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mj-lt"/>
                  <a:cs typeface="Questrial"/>
                </a:endParaRPr>
              </a:p>
            </p:txBody>
          </p:sp>
          <p:sp>
            <p:nvSpPr>
              <p:cNvPr id="140" name="Freeform 147"/>
              <p:cNvSpPr>
                <a:spLocks/>
              </p:cNvSpPr>
              <p:nvPr/>
            </p:nvSpPr>
            <p:spPr bwMode="auto">
              <a:xfrm>
                <a:off x="7145338" y="3587750"/>
                <a:ext cx="266700" cy="236537"/>
              </a:xfrm>
              <a:custGeom>
                <a:avLst/>
                <a:gdLst>
                  <a:gd name="T0" fmla="*/ 16 w 71"/>
                  <a:gd name="T1" fmla="*/ 51 h 63"/>
                  <a:gd name="T2" fmla="*/ 42 w 71"/>
                  <a:gd name="T3" fmla="*/ 63 h 63"/>
                  <a:gd name="T4" fmla="*/ 43 w 71"/>
                  <a:gd name="T5" fmla="*/ 63 h 63"/>
                  <a:gd name="T6" fmla="*/ 56 w 71"/>
                  <a:gd name="T7" fmla="*/ 60 h 63"/>
                  <a:gd name="T8" fmla="*/ 60 w 71"/>
                  <a:gd name="T9" fmla="*/ 56 h 63"/>
                  <a:gd name="T10" fmla="*/ 55 w 71"/>
                  <a:gd name="T11" fmla="*/ 12 h 63"/>
                  <a:gd name="T12" fmla="*/ 28 w 71"/>
                  <a:gd name="T13" fmla="*/ 0 h 63"/>
                  <a:gd name="T14" fmla="*/ 11 w 71"/>
                  <a:gd name="T15" fmla="*/ 7 h 63"/>
                  <a:gd name="T16" fmla="*/ 16 w 71"/>
                  <a:gd name="T17" fmla="*/ 5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63">
                    <a:moveTo>
                      <a:pt x="16" y="51"/>
                    </a:moveTo>
                    <a:cubicBezTo>
                      <a:pt x="24" y="58"/>
                      <a:pt x="33" y="63"/>
                      <a:pt x="42" y="63"/>
                    </a:cubicBezTo>
                    <a:cubicBezTo>
                      <a:pt x="43" y="63"/>
                      <a:pt x="43" y="63"/>
                      <a:pt x="43" y="63"/>
                    </a:cubicBezTo>
                    <a:cubicBezTo>
                      <a:pt x="48" y="63"/>
                      <a:pt x="52" y="62"/>
                      <a:pt x="56" y="60"/>
                    </a:cubicBezTo>
                    <a:cubicBezTo>
                      <a:pt x="58" y="59"/>
                      <a:pt x="59" y="58"/>
                      <a:pt x="60" y="56"/>
                    </a:cubicBezTo>
                    <a:cubicBezTo>
                      <a:pt x="71" y="46"/>
                      <a:pt x="69" y="26"/>
                      <a:pt x="55" y="12"/>
                    </a:cubicBezTo>
                    <a:cubicBezTo>
                      <a:pt x="47" y="4"/>
                      <a:pt x="37" y="0"/>
                      <a:pt x="28" y="0"/>
                    </a:cubicBezTo>
                    <a:cubicBezTo>
                      <a:pt x="21" y="0"/>
                      <a:pt x="15" y="2"/>
                      <a:pt x="11" y="7"/>
                    </a:cubicBezTo>
                    <a:cubicBezTo>
                      <a:pt x="0" y="17"/>
                      <a:pt x="3" y="37"/>
                      <a:pt x="16" y="51"/>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mj-lt"/>
                  <a:cs typeface="Questrial"/>
                </a:endParaRPr>
              </a:p>
            </p:txBody>
          </p:sp>
          <p:sp>
            <p:nvSpPr>
              <p:cNvPr id="141" name="Freeform 148"/>
              <p:cNvSpPr>
                <a:spLocks/>
              </p:cNvSpPr>
              <p:nvPr/>
            </p:nvSpPr>
            <p:spPr bwMode="auto">
              <a:xfrm>
                <a:off x="7450138" y="3816350"/>
                <a:ext cx="157163" cy="139700"/>
              </a:xfrm>
              <a:custGeom>
                <a:avLst/>
                <a:gdLst>
                  <a:gd name="T0" fmla="*/ 35 w 42"/>
                  <a:gd name="T1" fmla="*/ 31 h 37"/>
                  <a:gd name="T2" fmla="*/ 32 w 42"/>
                  <a:gd name="T3" fmla="*/ 6 h 37"/>
                  <a:gd name="T4" fmla="*/ 32 w 42"/>
                  <a:gd name="T5" fmla="*/ 5 h 37"/>
                  <a:gd name="T6" fmla="*/ 26 w 42"/>
                  <a:gd name="T7" fmla="*/ 6 h 37"/>
                  <a:gd name="T8" fmla="*/ 9 w 42"/>
                  <a:gd name="T9" fmla="*/ 0 h 37"/>
                  <a:gd name="T10" fmla="*/ 7 w 42"/>
                  <a:gd name="T11" fmla="*/ 2 h 37"/>
                  <a:gd name="T12" fmla="*/ 10 w 42"/>
                  <a:gd name="T13" fmla="*/ 28 h 37"/>
                  <a:gd name="T14" fmla="*/ 35 w 42"/>
                  <a:gd name="T15" fmla="*/ 31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7">
                    <a:moveTo>
                      <a:pt x="35" y="31"/>
                    </a:moveTo>
                    <a:cubicBezTo>
                      <a:pt x="42" y="25"/>
                      <a:pt x="40" y="14"/>
                      <a:pt x="32" y="6"/>
                    </a:cubicBezTo>
                    <a:cubicBezTo>
                      <a:pt x="32" y="5"/>
                      <a:pt x="32" y="5"/>
                      <a:pt x="32" y="5"/>
                    </a:cubicBezTo>
                    <a:cubicBezTo>
                      <a:pt x="30" y="6"/>
                      <a:pt x="28" y="6"/>
                      <a:pt x="26" y="6"/>
                    </a:cubicBezTo>
                    <a:cubicBezTo>
                      <a:pt x="20" y="6"/>
                      <a:pt x="14" y="4"/>
                      <a:pt x="9" y="0"/>
                    </a:cubicBezTo>
                    <a:cubicBezTo>
                      <a:pt x="8" y="1"/>
                      <a:pt x="7" y="2"/>
                      <a:pt x="7" y="2"/>
                    </a:cubicBezTo>
                    <a:cubicBezTo>
                      <a:pt x="0" y="8"/>
                      <a:pt x="2" y="20"/>
                      <a:pt x="10" y="28"/>
                    </a:cubicBezTo>
                    <a:cubicBezTo>
                      <a:pt x="18" y="36"/>
                      <a:pt x="29" y="37"/>
                      <a:pt x="35" y="31"/>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mj-lt"/>
                  <a:cs typeface="Questrial"/>
                </a:endParaRPr>
              </a:p>
            </p:txBody>
          </p:sp>
          <p:sp>
            <p:nvSpPr>
              <p:cNvPr id="142" name="Freeform 149"/>
              <p:cNvSpPr>
                <a:spLocks/>
              </p:cNvSpPr>
              <p:nvPr/>
            </p:nvSpPr>
            <p:spPr bwMode="auto">
              <a:xfrm>
                <a:off x="7445376" y="3587750"/>
                <a:ext cx="266700" cy="236537"/>
              </a:xfrm>
              <a:custGeom>
                <a:avLst/>
                <a:gdLst>
                  <a:gd name="T0" fmla="*/ 60 w 71"/>
                  <a:gd name="T1" fmla="*/ 7 h 63"/>
                  <a:gd name="T2" fmla="*/ 43 w 71"/>
                  <a:gd name="T3" fmla="*/ 0 h 63"/>
                  <a:gd name="T4" fmla="*/ 16 w 71"/>
                  <a:gd name="T5" fmla="*/ 12 h 63"/>
                  <a:gd name="T6" fmla="*/ 10 w 71"/>
                  <a:gd name="T7" fmla="*/ 56 h 63"/>
                  <a:gd name="T8" fmla="*/ 15 w 71"/>
                  <a:gd name="T9" fmla="*/ 60 h 63"/>
                  <a:gd name="T10" fmla="*/ 27 w 71"/>
                  <a:gd name="T11" fmla="*/ 63 h 63"/>
                  <a:gd name="T12" fmla="*/ 29 w 71"/>
                  <a:gd name="T13" fmla="*/ 63 h 63"/>
                  <a:gd name="T14" fmla="*/ 55 w 71"/>
                  <a:gd name="T15" fmla="*/ 51 h 63"/>
                  <a:gd name="T16" fmla="*/ 60 w 71"/>
                  <a:gd name="T17" fmla="*/ 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63">
                    <a:moveTo>
                      <a:pt x="60" y="7"/>
                    </a:moveTo>
                    <a:cubicBezTo>
                      <a:pt x="56" y="2"/>
                      <a:pt x="50" y="0"/>
                      <a:pt x="43" y="0"/>
                    </a:cubicBezTo>
                    <a:cubicBezTo>
                      <a:pt x="34" y="0"/>
                      <a:pt x="24" y="4"/>
                      <a:pt x="16" y="12"/>
                    </a:cubicBezTo>
                    <a:cubicBezTo>
                      <a:pt x="2" y="26"/>
                      <a:pt x="0" y="46"/>
                      <a:pt x="10" y="56"/>
                    </a:cubicBezTo>
                    <a:cubicBezTo>
                      <a:pt x="12" y="58"/>
                      <a:pt x="13" y="59"/>
                      <a:pt x="15" y="60"/>
                    </a:cubicBezTo>
                    <a:cubicBezTo>
                      <a:pt x="18" y="62"/>
                      <a:pt x="23" y="63"/>
                      <a:pt x="27" y="63"/>
                    </a:cubicBezTo>
                    <a:cubicBezTo>
                      <a:pt x="28" y="63"/>
                      <a:pt x="28" y="63"/>
                      <a:pt x="29" y="63"/>
                    </a:cubicBezTo>
                    <a:cubicBezTo>
                      <a:pt x="37" y="63"/>
                      <a:pt x="47" y="58"/>
                      <a:pt x="55" y="51"/>
                    </a:cubicBezTo>
                    <a:cubicBezTo>
                      <a:pt x="68" y="37"/>
                      <a:pt x="71" y="17"/>
                      <a:pt x="60" y="7"/>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mj-lt"/>
                  <a:cs typeface="Questrial"/>
                </a:endParaRPr>
              </a:p>
            </p:txBody>
          </p:sp>
          <p:sp>
            <p:nvSpPr>
              <p:cNvPr id="143" name="Freeform 150"/>
              <p:cNvSpPr>
                <a:spLocks/>
              </p:cNvSpPr>
              <p:nvPr/>
            </p:nvSpPr>
            <p:spPr bwMode="auto">
              <a:xfrm>
                <a:off x="7381876" y="3606800"/>
                <a:ext cx="93663" cy="333375"/>
              </a:xfrm>
              <a:custGeom>
                <a:avLst/>
                <a:gdLst>
                  <a:gd name="T0" fmla="*/ 23 w 25"/>
                  <a:gd name="T1" fmla="*/ 4 h 89"/>
                  <a:gd name="T2" fmla="*/ 20 w 25"/>
                  <a:gd name="T3" fmla="*/ 1 h 89"/>
                  <a:gd name="T4" fmla="*/ 14 w 25"/>
                  <a:gd name="T5" fmla="*/ 10 h 89"/>
                  <a:gd name="T6" fmla="*/ 12 w 25"/>
                  <a:gd name="T7" fmla="*/ 10 h 89"/>
                  <a:gd name="T8" fmla="*/ 11 w 25"/>
                  <a:gd name="T9" fmla="*/ 10 h 89"/>
                  <a:gd name="T10" fmla="*/ 5 w 25"/>
                  <a:gd name="T11" fmla="*/ 1 h 89"/>
                  <a:gd name="T12" fmla="*/ 2 w 25"/>
                  <a:gd name="T13" fmla="*/ 4 h 89"/>
                  <a:gd name="T14" fmla="*/ 8 w 25"/>
                  <a:gd name="T15" fmla="*/ 13 h 89"/>
                  <a:gd name="T16" fmla="*/ 7 w 25"/>
                  <a:gd name="T17" fmla="*/ 15 h 89"/>
                  <a:gd name="T18" fmla="*/ 7 w 25"/>
                  <a:gd name="T19" fmla="*/ 27 h 89"/>
                  <a:gd name="T20" fmla="*/ 7 w 25"/>
                  <a:gd name="T21" fmla="*/ 41 h 89"/>
                  <a:gd name="T22" fmla="*/ 7 w 25"/>
                  <a:gd name="T23" fmla="*/ 83 h 89"/>
                  <a:gd name="T24" fmla="*/ 12 w 25"/>
                  <a:gd name="T25" fmla="*/ 89 h 89"/>
                  <a:gd name="T26" fmla="*/ 18 w 25"/>
                  <a:gd name="T27" fmla="*/ 83 h 89"/>
                  <a:gd name="T28" fmla="*/ 18 w 25"/>
                  <a:gd name="T29" fmla="*/ 41 h 89"/>
                  <a:gd name="T30" fmla="*/ 18 w 25"/>
                  <a:gd name="T31" fmla="*/ 27 h 89"/>
                  <a:gd name="T32" fmla="*/ 18 w 25"/>
                  <a:gd name="T33" fmla="*/ 15 h 89"/>
                  <a:gd name="T34" fmla="*/ 17 w 25"/>
                  <a:gd name="T35" fmla="*/ 13 h 89"/>
                  <a:gd name="T36" fmla="*/ 23 w 25"/>
                  <a:gd name="T37" fmla="*/ 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89">
                    <a:moveTo>
                      <a:pt x="23" y="4"/>
                    </a:moveTo>
                    <a:cubicBezTo>
                      <a:pt x="25" y="2"/>
                      <a:pt x="22" y="0"/>
                      <a:pt x="20" y="1"/>
                    </a:cubicBezTo>
                    <a:cubicBezTo>
                      <a:pt x="18" y="4"/>
                      <a:pt x="16" y="7"/>
                      <a:pt x="14" y="10"/>
                    </a:cubicBezTo>
                    <a:cubicBezTo>
                      <a:pt x="14" y="10"/>
                      <a:pt x="13" y="10"/>
                      <a:pt x="12" y="10"/>
                    </a:cubicBezTo>
                    <a:cubicBezTo>
                      <a:pt x="12" y="10"/>
                      <a:pt x="11" y="10"/>
                      <a:pt x="11" y="10"/>
                    </a:cubicBezTo>
                    <a:cubicBezTo>
                      <a:pt x="9" y="7"/>
                      <a:pt x="7" y="4"/>
                      <a:pt x="5" y="1"/>
                    </a:cubicBezTo>
                    <a:cubicBezTo>
                      <a:pt x="3" y="0"/>
                      <a:pt x="0" y="2"/>
                      <a:pt x="2" y="4"/>
                    </a:cubicBezTo>
                    <a:cubicBezTo>
                      <a:pt x="4" y="7"/>
                      <a:pt x="6" y="9"/>
                      <a:pt x="8" y="13"/>
                    </a:cubicBezTo>
                    <a:cubicBezTo>
                      <a:pt x="7" y="13"/>
                      <a:pt x="7" y="14"/>
                      <a:pt x="7" y="15"/>
                    </a:cubicBezTo>
                    <a:cubicBezTo>
                      <a:pt x="7" y="27"/>
                      <a:pt x="7" y="27"/>
                      <a:pt x="7" y="27"/>
                    </a:cubicBezTo>
                    <a:cubicBezTo>
                      <a:pt x="7" y="41"/>
                      <a:pt x="7" y="41"/>
                      <a:pt x="7" y="41"/>
                    </a:cubicBezTo>
                    <a:cubicBezTo>
                      <a:pt x="7" y="83"/>
                      <a:pt x="7" y="83"/>
                      <a:pt x="7" y="83"/>
                    </a:cubicBezTo>
                    <a:cubicBezTo>
                      <a:pt x="7" y="86"/>
                      <a:pt x="9" y="89"/>
                      <a:pt x="12" y="89"/>
                    </a:cubicBezTo>
                    <a:cubicBezTo>
                      <a:pt x="15" y="89"/>
                      <a:pt x="18" y="86"/>
                      <a:pt x="18" y="83"/>
                    </a:cubicBezTo>
                    <a:cubicBezTo>
                      <a:pt x="18" y="41"/>
                      <a:pt x="18" y="41"/>
                      <a:pt x="18" y="41"/>
                    </a:cubicBezTo>
                    <a:cubicBezTo>
                      <a:pt x="18" y="27"/>
                      <a:pt x="18" y="27"/>
                      <a:pt x="18" y="27"/>
                    </a:cubicBezTo>
                    <a:cubicBezTo>
                      <a:pt x="18" y="15"/>
                      <a:pt x="18" y="15"/>
                      <a:pt x="18" y="15"/>
                    </a:cubicBezTo>
                    <a:cubicBezTo>
                      <a:pt x="18" y="14"/>
                      <a:pt x="18" y="13"/>
                      <a:pt x="17" y="13"/>
                    </a:cubicBezTo>
                    <a:cubicBezTo>
                      <a:pt x="19" y="9"/>
                      <a:pt x="20" y="7"/>
                      <a:pt x="23" y="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mj-lt"/>
                  <a:cs typeface="Questrial"/>
                </a:endParaRPr>
              </a:p>
            </p:txBody>
          </p:sp>
        </p:grpSp>
        <p:sp>
          <p:nvSpPr>
            <p:cNvPr id="81" name="Freeform 163"/>
            <p:cNvSpPr>
              <a:spLocks noEditPoints="1"/>
            </p:cNvSpPr>
            <p:nvPr/>
          </p:nvSpPr>
          <p:spPr bwMode="auto">
            <a:xfrm>
              <a:off x="3993785" y="5193644"/>
              <a:ext cx="325818" cy="276310"/>
            </a:xfrm>
            <a:custGeom>
              <a:avLst/>
              <a:gdLst>
                <a:gd name="T0" fmla="*/ 2 w 136"/>
                <a:gd name="T1" fmla="*/ 32 h 115"/>
                <a:gd name="T2" fmla="*/ 0 w 136"/>
                <a:gd name="T3" fmla="*/ 35 h 115"/>
                <a:gd name="T4" fmla="*/ 2 w 136"/>
                <a:gd name="T5" fmla="*/ 39 h 115"/>
                <a:gd name="T6" fmla="*/ 14 w 136"/>
                <a:gd name="T7" fmla="*/ 51 h 115"/>
                <a:gd name="T8" fmla="*/ 78 w 136"/>
                <a:gd name="T9" fmla="*/ 115 h 115"/>
                <a:gd name="T10" fmla="*/ 136 w 136"/>
                <a:gd name="T11" fmla="*/ 56 h 115"/>
                <a:gd name="T12" fmla="*/ 123 w 136"/>
                <a:gd name="T13" fmla="*/ 63 h 115"/>
                <a:gd name="T14" fmla="*/ 90 w 136"/>
                <a:gd name="T15" fmla="*/ 46 h 115"/>
                <a:gd name="T16" fmla="*/ 90 w 136"/>
                <a:gd name="T17" fmla="*/ 40 h 115"/>
                <a:gd name="T18" fmla="*/ 56 w 136"/>
                <a:gd name="T19" fmla="*/ 0 h 115"/>
                <a:gd name="T20" fmla="*/ 19 w 136"/>
                <a:gd name="T21" fmla="*/ 24 h 115"/>
                <a:gd name="T22" fmla="*/ 2 w 136"/>
                <a:gd name="T23" fmla="*/ 32 h 115"/>
                <a:gd name="T24" fmla="*/ 35 w 136"/>
                <a:gd name="T25" fmla="*/ 39 h 115"/>
                <a:gd name="T26" fmla="*/ 29 w 136"/>
                <a:gd name="T27" fmla="*/ 33 h 115"/>
                <a:gd name="T28" fmla="*/ 35 w 136"/>
                <a:gd name="T29" fmla="*/ 27 h 115"/>
                <a:gd name="T30" fmla="*/ 41 w 136"/>
                <a:gd name="T31" fmla="*/ 33 h 115"/>
                <a:gd name="T32" fmla="*/ 35 w 136"/>
                <a:gd name="T33" fmla="*/ 3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15">
                  <a:moveTo>
                    <a:pt x="2" y="32"/>
                  </a:moveTo>
                  <a:cubicBezTo>
                    <a:pt x="1" y="33"/>
                    <a:pt x="0" y="34"/>
                    <a:pt x="0" y="35"/>
                  </a:cubicBezTo>
                  <a:cubicBezTo>
                    <a:pt x="0" y="37"/>
                    <a:pt x="1" y="38"/>
                    <a:pt x="2" y="39"/>
                  </a:cubicBezTo>
                  <a:cubicBezTo>
                    <a:pt x="14" y="51"/>
                    <a:pt x="14" y="51"/>
                    <a:pt x="14" y="51"/>
                  </a:cubicBezTo>
                  <a:cubicBezTo>
                    <a:pt x="14" y="90"/>
                    <a:pt x="40" y="115"/>
                    <a:pt x="78" y="115"/>
                  </a:cubicBezTo>
                  <a:cubicBezTo>
                    <a:pt x="110" y="115"/>
                    <a:pt x="136" y="80"/>
                    <a:pt x="136" y="56"/>
                  </a:cubicBezTo>
                  <a:cubicBezTo>
                    <a:pt x="136" y="45"/>
                    <a:pt x="132" y="58"/>
                    <a:pt x="123" y="63"/>
                  </a:cubicBezTo>
                  <a:cubicBezTo>
                    <a:pt x="114" y="68"/>
                    <a:pt x="89" y="72"/>
                    <a:pt x="90" y="46"/>
                  </a:cubicBezTo>
                  <a:cubicBezTo>
                    <a:pt x="90" y="44"/>
                    <a:pt x="90" y="42"/>
                    <a:pt x="90" y="40"/>
                  </a:cubicBezTo>
                  <a:cubicBezTo>
                    <a:pt x="90" y="19"/>
                    <a:pt x="77" y="0"/>
                    <a:pt x="56" y="0"/>
                  </a:cubicBezTo>
                  <a:cubicBezTo>
                    <a:pt x="36" y="0"/>
                    <a:pt x="22" y="11"/>
                    <a:pt x="19" y="24"/>
                  </a:cubicBezTo>
                  <a:cubicBezTo>
                    <a:pt x="2" y="32"/>
                    <a:pt x="2" y="32"/>
                    <a:pt x="2" y="32"/>
                  </a:cubicBezTo>
                  <a:moveTo>
                    <a:pt x="35" y="39"/>
                  </a:moveTo>
                  <a:cubicBezTo>
                    <a:pt x="32" y="39"/>
                    <a:pt x="29" y="36"/>
                    <a:pt x="29" y="33"/>
                  </a:cubicBezTo>
                  <a:cubicBezTo>
                    <a:pt x="29" y="30"/>
                    <a:pt x="32" y="27"/>
                    <a:pt x="35" y="27"/>
                  </a:cubicBezTo>
                  <a:cubicBezTo>
                    <a:pt x="38" y="27"/>
                    <a:pt x="41" y="30"/>
                    <a:pt x="41" y="33"/>
                  </a:cubicBezTo>
                  <a:cubicBezTo>
                    <a:pt x="41" y="36"/>
                    <a:pt x="38" y="39"/>
                    <a:pt x="35" y="39"/>
                  </a:cubicBezTo>
                </a:path>
              </a:pathLst>
            </a:custGeom>
            <a:solidFill>
              <a:schemeClr val="accent1"/>
            </a:solidFill>
            <a:ln>
              <a:noFill/>
            </a:ln>
          </p:spPr>
          <p:txBody>
            <a:bodyPr vert="horz" wrap="square" lIns="182844" tIns="91422" rIns="182844" bIns="91422" numCol="1" anchor="t" anchorCtr="0" compatLnSpc="1">
              <a:prstTxWarp prst="textNoShape">
                <a:avLst/>
              </a:prstTxWarp>
            </a:bodyPr>
            <a:lstStyle/>
            <a:p>
              <a:endParaRPr lang="id-ID">
                <a:latin typeface="+mj-lt"/>
                <a:cs typeface="Questrial"/>
              </a:endParaRPr>
            </a:p>
          </p:txBody>
        </p:sp>
        <p:sp>
          <p:nvSpPr>
            <p:cNvPr id="82" name="Freeform 177"/>
            <p:cNvSpPr>
              <a:spLocks noEditPoints="1"/>
            </p:cNvSpPr>
            <p:nvPr/>
          </p:nvSpPr>
          <p:spPr bwMode="auto">
            <a:xfrm>
              <a:off x="2385850" y="4351310"/>
              <a:ext cx="261059" cy="340073"/>
            </a:xfrm>
            <a:custGeom>
              <a:avLst/>
              <a:gdLst>
                <a:gd name="T0" fmla="*/ 253 w 258"/>
                <a:gd name="T1" fmla="*/ 303 h 336"/>
                <a:gd name="T2" fmla="*/ 142 w 258"/>
                <a:gd name="T3" fmla="*/ 254 h 336"/>
                <a:gd name="T4" fmla="*/ 232 w 258"/>
                <a:gd name="T5" fmla="*/ 43 h 336"/>
                <a:gd name="T6" fmla="*/ 97 w 258"/>
                <a:gd name="T7" fmla="*/ 235 h 336"/>
                <a:gd name="T8" fmla="*/ 0 w 258"/>
                <a:gd name="T9" fmla="*/ 190 h 336"/>
                <a:gd name="T10" fmla="*/ 258 w 258"/>
                <a:gd name="T11" fmla="*/ 0 h 336"/>
                <a:gd name="T12" fmla="*/ 253 w 258"/>
                <a:gd name="T13" fmla="*/ 303 h 336"/>
                <a:gd name="T14" fmla="*/ 109 w 258"/>
                <a:gd name="T15" fmla="*/ 336 h 336"/>
                <a:gd name="T16" fmla="*/ 92 w 258"/>
                <a:gd name="T17" fmla="*/ 263 h 336"/>
                <a:gd name="T18" fmla="*/ 154 w 258"/>
                <a:gd name="T19" fmla="*/ 287 h 336"/>
                <a:gd name="T20" fmla="*/ 109 w 258"/>
                <a:gd name="T21" fmla="*/ 33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8" h="336">
                  <a:moveTo>
                    <a:pt x="253" y="303"/>
                  </a:moveTo>
                  <a:lnTo>
                    <a:pt x="142" y="254"/>
                  </a:lnTo>
                  <a:lnTo>
                    <a:pt x="232" y="43"/>
                  </a:lnTo>
                  <a:lnTo>
                    <a:pt x="97" y="235"/>
                  </a:lnTo>
                  <a:lnTo>
                    <a:pt x="0" y="190"/>
                  </a:lnTo>
                  <a:lnTo>
                    <a:pt x="258" y="0"/>
                  </a:lnTo>
                  <a:lnTo>
                    <a:pt x="253" y="303"/>
                  </a:lnTo>
                  <a:close/>
                  <a:moveTo>
                    <a:pt x="109" y="336"/>
                  </a:moveTo>
                  <a:lnTo>
                    <a:pt x="92" y="263"/>
                  </a:lnTo>
                  <a:lnTo>
                    <a:pt x="154" y="287"/>
                  </a:lnTo>
                  <a:lnTo>
                    <a:pt x="109" y="336"/>
                  </a:lnTo>
                  <a:close/>
                </a:path>
              </a:pathLst>
            </a:custGeom>
            <a:solidFill>
              <a:schemeClr val="accent1">
                <a:lumMod val="60000"/>
                <a:lumOff val="40000"/>
              </a:schemeClr>
            </a:solidFill>
            <a:ln>
              <a:noFill/>
            </a:ln>
          </p:spPr>
          <p:txBody>
            <a:bodyPr vert="horz" wrap="square" lIns="182844" tIns="91422" rIns="182844" bIns="91422" numCol="1" anchor="t" anchorCtr="0" compatLnSpc="1">
              <a:prstTxWarp prst="textNoShape">
                <a:avLst/>
              </a:prstTxWarp>
            </a:bodyPr>
            <a:lstStyle/>
            <a:p>
              <a:endParaRPr lang="id-ID">
                <a:latin typeface="+mj-lt"/>
                <a:cs typeface="Questrial"/>
              </a:endParaRPr>
            </a:p>
          </p:txBody>
        </p:sp>
        <p:sp>
          <p:nvSpPr>
            <p:cNvPr id="83" name="Freeform 194"/>
            <p:cNvSpPr>
              <a:spLocks noEditPoints="1"/>
            </p:cNvSpPr>
            <p:nvPr/>
          </p:nvSpPr>
          <p:spPr bwMode="auto">
            <a:xfrm>
              <a:off x="1551621" y="3966723"/>
              <a:ext cx="304568" cy="241895"/>
            </a:xfrm>
            <a:custGeom>
              <a:avLst/>
              <a:gdLst>
                <a:gd name="T0" fmla="*/ 110 w 127"/>
                <a:gd name="T1" fmla="*/ 9 h 101"/>
                <a:gd name="T2" fmla="*/ 107 w 127"/>
                <a:gd name="T3" fmla="*/ 7 h 101"/>
                <a:gd name="T4" fmla="*/ 57 w 127"/>
                <a:gd name="T5" fmla="*/ 0 h 101"/>
                <a:gd name="T6" fmla="*/ 18 w 127"/>
                <a:gd name="T7" fmla="*/ 15 h 101"/>
                <a:gd name="T8" fmla="*/ 18 w 127"/>
                <a:gd name="T9" fmla="*/ 15 h 101"/>
                <a:gd name="T10" fmla="*/ 17 w 127"/>
                <a:gd name="T11" fmla="*/ 16 h 101"/>
                <a:gd name="T12" fmla="*/ 0 w 127"/>
                <a:gd name="T13" fmla="*/ 38 h 101"/>
                <a:gd name="T14" fmla="*/ 2 w 127"/>
                <a:gd name="T15" fmla="*/ 43 h 101"/>
                <a:gd name="T16" fmla="*/ 16 w 127"/>
                <a:gd name="T17" fmla="*/ 82 h 101"/>
                <a:gd name="T18" fmla="*/ 71 w 127"/>
                <a:gd name="T19" fmla="*/ 101 h 101"/>
                <a:gd name="T20" fmla="*/ 72 w 127"/>
                <a:gd name="T21" fmla="*/ 101 h 101"/>
                <a:gd name="T22" fmla="*/ 72 w 127"/>
                <a:gd name="T23" fmla="*/ 101 h 101"/>
                <a:gd name="T24" fmla="*/ 73 w 127"/>
                <a:gd name="T25" fmla="*/ 101 h 101"/>
                <a:gd name="T26" fmla="*/ 112 w 127"/>
                <a:gd name="T27" fmla="*/ 77 h 101"/>
                <a:gd name="T28" fmla="*/ 125 w 127"/>
                <a:gd name="T29" fmla="*/ 36 h 101"/>
                <a:gd name="T30" fmla="*/ 126 w 127"/>
                <a:gd name="T31" fmla="*/ 31 h 101"/>
                <a:gd name="T32" fmla="*/ 21 w 127"/>
                <a:gd name="T33" fmla="*/ 21 h 101"/>
                <a:gd name="T34" fmla="*/ 53 w 127"/>
                <a:gd name="T35" fmla="*/ 50 h 101"/>
                <a:gd name="T36" fmla="*/ 68 w 127"/>
                <a:gd name="T37" fmla="*/ 93 h 101"/>
                <a:gd name="T38" fmla="*/ 23 w 127"/>
                <a:gd name="T39" fmla="*/ 48 h 101"/>
                <a:gd name="T40" fmla="*/ 54 w 127"/>
                <a:gd name="T41" fmla="*/ 56 h 101"/>
                <a:gd name="T42" fmla="*/ 68 w 127"/>
                <a:gd name="T43" fmla="*/ 38 h 101"/>
                <a:gd name="T44" fmla="*/ 71 w 127"/>
                <a:gd name="T45" fmla="*/ 24 h 101"/>
                <a:gd name="T46" fmla="*/ 58 w 127"/>
                <a:gd name="T47" fmla="*/ 7 h 101"/>
                <a:gd name="T48" fmla="*/ 71 w 127"/>
                <a:gd name="T49" fmla="*/ 24 h 101"/>
                <a:gd name="T50" fmla="*/ 75 w 127"/>
                <a:gd name="T51" fmla="*/ 42 h 101"/>
                <a:gd name="T52" fmla="*/ 82 w 127"/>
                <a:gd name="T53" fmla="*/ 55 h 101"/>
                <a:gd name="T54" fmla="*/ 85 w 127"/>
                <a:gd name="T55" fmla="*/ 55 h 101"/>
                <a:gd name="T56" fmla="*/ 106 w 127"/>
                <a:gd name="T57" fmla="*/ 75 h 101"/>
                <a:gd name="T58" fmla="*/ 75 w 127"/>
                <a:gd name="T59" fmla="*/ 92 h 101"/>
                <a:gd name="T60" fmla="*/ 76 w 127"/>
                <a:gd name="T61" fmla="*/ 29 h 101"/>
                <a:gd name="T62" fmla="*/ 118 w 127"/>
                <a:gd name="T63" fmla="*/ 3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7" h="101">
                  <a:moveTo>
                    <a:pt x="126" y="31"/>
                  </a:moveTo>
                  <a:cubicBezTo>
                    <a:pt x="110" y="9"/>
                    <a:pt x="110" y="9"/>
                    <a:pt x="110" y="9"/>
                  </a:cubicBezTo>
                  <a:cubicBezTo>
                    <a:pt x="109" y="8"/>
                    <a:pt x="108" y="7"/>
                    <a:pt x="107" y="7"/>
                  </a:cubicBezTo>
                  <a:cubicBezTo>
                    <a:pt x="107" y="7"/>
                    <a:pt x="107" y="7"/>
                    <a:pt x="107" y="7"/>
                  </a:cubicBezTo>
                  <a:cubicBezTo>
                    <a:pt x="59" y="0"/>
                    <a:pt x="59" y="0"/>
                    <a:pt x="59" y="0"/>
                  </a:cubicBezTo>
                  <a:cubicBezTo>
                    <a:pt x="58" y="0"/>
                    <a:pt x="57" y="0"/>
                    <a:pt x="57" y="0"/>
                  </a:cubicBezTo>
                  <a:cubicBezTo>
                    <a:pt x="18" y="15"/>
                    <a:pt x="18" y="15"/>
                    <a:pt x="18" y="15"/>
                  </a:cubicBezTo>
                  <a:cubicBezTo>
                    <a:pt x="18" y="15"/>
                    <a:pt x="18" y="15"/>
                    <a:pt x="18" y="15"/>
                  </a:cubicBezTo>
                  <a:cubicBezTo>
                    <a:pt x="18" y="15"/>
                    <a:pt x="18" y="15"/>
                    <a:pt x="18" y="15"/>
                  </a:cubicBezTo>
                  <a:cubicBezTo>
                    <a:pt x="18" y="15"/>
                    <a:pt x="18" y="15"/>
                    <a:pt x="18" y="15"/>
                  </a:cubicBezTo>
                  <a:cubicBezTo>
                    <a:pt x="17" y="15"/>
                    <a:pt x="17" y="15"/>
                    <a:pt x="17" y="15"/>
                  </a:cubicBezTo>
                  <a:cubicBezTo>
                    <a:pt x="17" y="15"/>
                    <a:pt x="17" y="16"/>
                    <a:pt x="17" y="16"/>
                  </a:cubicBezTo>
                  <a:cubicBezTo>
                    <a:pt x="17" y="16"/>
                    <a:pt x="17" y="16"/>
                    <a:pt x="17" y="16"/>
                  </a:cubicBezTo>
                  <a:cubicBezTo>
                    <a:pt x="0" y="38"/>
                    <a:pt x="0" y="38"/>
                    <a:pt x="0" y="38"/>
                  </a:cubicBezTo>
                  <a:cubicBezTo>
                    <a:pt x="0" y="39"/>
                    <a:pt x="0" y="40"/>
                    <a:pt x="0" y="41"/>
                  </a:cubicBezTo>
                  <a:cubicBezTo>
                    <a:pt x="0" y="42"/>
                    <a:pt x="1" y="43"/>
                    <a:pt x="2" y="43"/>
                  </a:cubicBezTo>
                  <a:cubicBezTo>
                    <a:pt x="16" y="47"/>
                    <a:pt x="16" y="47"/>
                    <a:pt x="16" y="47"/>
                  </a:cubicBezTo>
                  <a:cubicBezTo>
                    <a:pt x="16" y="82"/>
                    <a:pt x="16" y="82"/>
                    <a:pt x="16" y="82"/>
                  </a:cubicBezTo>
                  <a:cubicBezTo>
                    <a:pt x="16" y="83"/>
                    <a:pt x="17" y="85"/>
                    <a:pt x="19" y="85"/>
                  </a:cubicBezTo>
                  <a:cubicBezTo>
                    <a:pt x="71" y="101"/>
                    <a:pt x="71" y="101"/>
                    <a:pt x="71" y="101"/>
                  </a:cubicBezTo>
                  <a:cubicBezTo>
                    <a:pt x="71" y="101"/>
                    <a:pt x="71" y="101"/>
                    <a:pt x="71" y="101"/>
                  </a:cubicBezTo>
                  <a:cubicBezTo>
                    <a:pt x="71" y="101"/>
                    <a:pt x="71" y="101"/>
                    <a:pt x="72" y="101"/>
                  </a:cubicBezTo>
                  <a:cubicBezTo>
                    <a:pt x="72" y="101"/>
                    <a:pt x="72" y="101"/>
                    <a:pt x="72" y="101"/>
                  </a:cubicBezTo>
                  <a:cubicBezTo>
                    <a:pt x="72" y="101"/>
                    <a:pt x="72" y="101"/>
                    <a:pt x="72" y="101"/>
                  </a:cubicBezTo>
                  <a:cubicBezTo>
                    <a:pt x="73" y="101"/>
                    <a:pt x="73" y="101"/>
                    <a:pt x="73" y="101"/>
                  </a:cubicBezTo>
                  <a:cubicBezTo>
                    <a:pt x="73" y="101"/>
                    <a:pt x="73" y="101"/>
                    <a:pt x="73" y="101"/>
                  </a:cubicBezTo>
                  <a:cubicBezTo>
                    <a:pt x="110" y="80"/>
                    <a:pt x="110" y="80"/>
                    <a:pt x="110" y="80"/>
                  </a:cubicBezTo>
                  <a:cubicBezTo>
                    <a:pt x="111" y="79"/>
                    <a:pt x="112" y="78"/>
                    <a:pt x="112" y="77"/>
                  </a:cubicBezTo>
                  <a:cubicBezTo>
                    <a:pt x="112" y="42"/>
                    <a:pt x="112" y="42"/>
                    <a:pt x="112" y="42"/>
                  </a:cubicBezTo>
                  <a:cubicBezTo>
                    <a:pt x="125" y="36"/>
                    <a:pt x="125" y="36"/>
                    <a:pt x="125" y="36"/>
                  </a:cubicBezTo>
                  <a:cubicBezTo>
                    <a:pt x="126" y="36"/>
                    <a:pt x="126" y="35"/>
                    <a:pt x="126" y="34"/>
                  </a:cubicBezTo>
                  <a:cubicBezTo>
                    <a:pt x="127" y="33"/>
                    <a:pt x="126" y="32"/>
                    <a:pt x="126" y="31"/>
                  </a:cubicBezTo>
                  <a:close/>
                  <a:moveTo>
                    <a:pt x="8" y="38"/>
                  </a:moveTo>
                  <a:cubicBezTo>
                    <a:pt x="21" y="21"/>
                    <a:pt x="21" y="21"/>
                    <a:pt x="21" y="21"/>
                  </a:cubicBezTo>
                  <a:cubicBezTo>
                    <a:pt x="66" y="30"/>
                    <a:pt x="66" y="30"/>
                    <a:pt x="66" y="30"/>
                  </a:cubicBezTo>
                  <a:cubicBezTo>
                    <a:pt x="53" y="50"/>
                    <a:pt x="53" y="50"/>
                    <a:pt x="53" y="50"/>
                  </a:cubicBezTo>
                  <a:lnTo>
                    <a:pt x="8" y="38"/>
                  </a:lnTo>
                  <a:close/>
                  <a:moveTo>
                    <a:pt x="68" y="93"/>
                  </a:moveTo>
                  <a:cubicBezTo>
                    <a:pt x="23" y="80"/>
                    <a:pt x="23" y="80"/>
                    <a:pt x="23" y="80"/>
                  </a:cubicBezTo>
                  <a:cubicBezTo>
                    <a:pt x="23" y="48"/>
                    <a:pt x="23" y="48"/>
                    <a:pt x="23" y="48"/>
                  </a:cubicBezTo>
                  <a:cubicBezTo>
                    <a:pt x="53" y="56"/>
                    <a:pt x="53" y="56"/>
                    <a:pt x="53" y="56"/>
                  </a:cubicBezTo>
                  <a:cubicBezTo>
                    <a:pt x="54" y="56"/>
                    <a:pt x="54" y="56"/>
                    <a:pt x="54" y="56"/>
                  </a:cubicBezTo>
                  <a:cubicBezTo>
                    <a:pt x="55" y="56"/>
                    <a:pt x="56" y="56"/>
                    <a:pt x="57" y="55"/>
                  </a:cubicBezTo>
                  <a:cubicBezTo>
                    <a:pt x="68" y="38"/>
                    <a:pt x="68" y="38"/>
                    <a:pt x="68" y="38"/>
                  </a:cubicBezTo>
                  <a:lnTo>
                    <a:pt x="68" y="93"/>
                  </a:lnTo>
                  <a:close/>
                  <a:moveTo>
                    <a:pt x="71" y="24"/>
                  </a:moveTo>
                  <a:cubicBezTo>
                    <a:pt x="31" y="17"/>
                    <a:pt x="31" y="17"/>
                    <a:pt x="31" y="17"/>
                  </a:cubicBezTo>
                  <a:cubicBezTo>
                    <a:pt x="58" y="7"/>
                    <a:pt x="58" y="7"/>
                    <a:pt x="58" y="7"/>
                  </a:cubicBezTo>
                  <a:cubicBezTo>
                    <a:pt x="96" y="12"/>
                    <a:pt x="96" y="12"/>
                    <a:pt x="96" y="12"/>
                  </a:cubicBezTo>
                  <a:lnTo>
                    <a:pt x="71" y="24"/>
                  </a:lnTo>
                  <a:close/>
                  <a:moveTo>
                    <a:pt x="75" y="92"/>
                  </a:moveTo>
                  <a:cubicBezTo>
                    <a:pt x="75" y="42"/>
                    <a:pt x="75" y="42"/>
                    <a:pt x="75" y="42"/>
                  </a:cubicBezTo>
                  <a:cubicBezTo>
                    <a:pt x="80" y="54"/>
                    <a:pt x="80" y="54"/>
                    <a:pt x="80" y="54"/>
                  </a:cubicBezTo>
                  <a:cubicBezTo>
                    <a:pt x="81" y="54"/>
                    <a:pt x="81" y="55"/>
                    <a:pt x="82" y="55"/>
                  </a:cubicBezTo>
                  <a:cubicBezTo>
                    <a:pt x="83" y="55"/>
                    <a:pt x="83" y="55"/>
                    <a:pt x="83" y="55"/>
                  </a:cubicBezTo>
                  <a:cubicBezTo>
                    <a:pt x="84" y="55"/>
                    <a:pt x="84" y="55"/>
                    <a:pt x="85" y="55"/>
                  </a:cubicBezTo>
                  <a:cubicBezTo>
                    <a:pt x="106" y="45"/>
                    <a:pt x="106" y="45"/>
                    <a:pt x="106" y="45"/>
                  </a:cubicBezTo>
                  <a:cubicBezTo>
                    <a:pt x="106" y="75"/>
                    <a:pt x="106" y="75"/>
                    <a:pt x="106" y="75"/>
                  </a:cubicBezTo>
                  <a:cubicBezTo>
                    <a:pt x="106" y="75"/>
                    <a:pt x="106" y="75"/>
                    <a:pt x="106" y="75"/>
                  </a:cubicBezTo>
                  <a:lnTo>
                    <a:pt x="75" y="92"/>
                  </a:lnTo>
                  <a:close/>
                  <a:moveTo>
                    <a:pt x="85" y="48"/>
                  </a:moveTo>
                  <a:cubicBezTo>
                    <a:pt x="76" y="29"/>
                    <a:pt x="76" y="29"/>
                    <a:pt x="76" y="29"/>
                  </a:cubicBezTo>
                  <a:cubicBezTo>
                    <a:pt x="106" y="15"/>
                    <a:pt x="106" y="15"/>
                    <a:pt x="106" y="15"/>
                  </a:cubicBezTo>
                  <a:cubicBezTo>
                    <a:pt x="118" y="32"/>
                    <a:pt x="118" y="32"/>
                    <a:pt x="118" y="32"/>
                  </a:cubicBezTo>
                  <a:lnTo>
                    <a:pt x="85" y="48"/>
                  </a:lnTo>
                  <a:close/>
                </a:path>
              </a:pathLst>
            </a:custGeom>
            <a:solidFill>
              <a:schemeClr val="accent3"/>
            </a:solidFill>
            <a:ln>
              <a:noFill/>
            </a:ln>
          </p:spPr>
          <p:txBody>
            <a:bodyPr vert="horz" wrap="square" lIns="182844" tIns="91422" rIns="182844" bIns="91422" numCol="1" anchor="t" anchorCtr="0" compatLnSpc="1">
              <a:prstTxWarp prst="textNoShape">
                <a:avLst/>
              </a:prstTxWarp>
            </a:bodyPr>
            <a:lstStyle/>
            <a:p>
              <a:endParaRPr lang="id-ID">
                <a:latin typeface="+mj-lt"/>
                <a:cs typeface="Questrial"/>
              </a:endParaRPr>
            </a:p>
          </p:txBody>
        </p:sp>
        <p:sp>
          <p:nvSpPr>
            <p:cNvPr id="85" name="Freeform 20"/>
            <p:cNvSpPr>
              <a:spLocks/>
            </p:cNvSpPr>
            <p:nvPr/>
          </p:nvSpPr>
          <p:spPr bwMode="auto">
            <a:xfrm>
              <a:off x="2660479" y="2381312"/>
              <a:ext cx="632720" cy="515556"/>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accent1"/>
            </a:solidFill>
            <a:ln>
              <a:noFill/>
            </a:ln>
          </p:spPr>
          <p:txBody>
            <a:bodyPr vert="horz" wrap="square" lIns="182844" tIns="91422" rIns="182844" bIns="91422" numCol="1" anchor="t" anchorCtr="0" compatLnSpc="1">
              <a:prstTxWarp prst="textNoShape">
                <a:avLst/>
              </a:prstTxWarp>
            </a:bodyPr>
            <a:lstStyle/>
            <a:p>
              <a:endParaRPr lang="id-ID" dirty="0">
                <a:latin typeface="+mj-lt"/>
              </a:endParaRPr>
            </a:p>
          </p:txBody>
        </p:sp>
        <p:sp>
          <p:nvSpPr>
            <p:cNvPr id="86" name="Freeform 21"/>
            <p:cNvSpPr>
              <a:spLocks/>
            </p:cNvSpPr>
            <p:nvPr/>
          </p:nvSpPr>
          <p:spPr bwMode="auto">
            <a:xfrm>
              <a:off x="4502021" y="4495371"/>
              <a:ext cx="681911" cy="678694"/>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solidFill>
              <a:schemeClr val="accent3"/>
            </a:solidFill>
            <a:ln>
              <a:noFill/>
            </a:ln>
          </p:spPr>
          <p:txBody>
            <a:bodyPr vert="horz" wrap="square" lIns="182844" tIns="91422" rIns="182844" bIns="91422" numCol="1" anchor="t" anchorCtr="0" compatLnSpc="1">
              <a:prstTxWarp prst="textNoShape">
                <a:avLst/>
              </a:prstTxWarp>
            </a:bodyPr>
            <a:lstStyle/>
            <a:p>
              <a:endParaRPr lang="id-ID" dirty="0">
                <a:latin typeface="+mj-lt"/>
              </a:endParaRPr>
            </a:p>
          </p:txBody>
        </p:sp>
        <p:grpSp>
          <p:nvGrpSpPr>
            <p:cNvPr id="87" name="Group 86"/>
            <p:cNvGrpSpPr/>
            <p:nvPr/>
          </p:nvGrpSpPr>
          <p:grpSpPr>
            <a:xfrm>
              <a:off x="4452025" y="2862894"/>
              <a:ext cx="731907" cy="685628"/>
              <a:chOff x="544513" y="3295650"/>
              <a:chExt cx="1325563" cy="1241425"/>
            </a:xfrm>
            <a:solidFill>
              <a:schemeClr val="accent4"/>
            </a:solidFill>
          </p:grpSpPr>
          <p:sp>
            <p:nvSpPr>
              <p:cNvPr id="136" name="Freeform 26"/>
              <p:cNvSpPr>
                <a:spLocks/>
              </p:cNvSpPr>
              <p:nvPr/>
            </p:nvSpPr>
            <p:spPr bwMode="auto">
              <a:xfrm>
                <a:off x="692151" y="3351213"/>
                <a:ext cx="1077913" cy="1185862"/>
              </a:xfrm>
              <a:custGeom>
                <a:avLst/>
                <a:gdLst>
                  <a:gd name="T0" fmla="*/ 55 w 257"/>
                  <a:gd name="T1" fmla="*/ 128 h 283"/>
                  <a:gd name="T2" fmla="*/ 49 w 257"/>
                  <a:gd name="T3" fmla="*/ 128 h 283"/>
                  <a:gd name="T4" fmla="*/ 43 w 257"/>
                  <a:gd name="T5" fmla="*/ 129 h 283"/>
                  <a:gd name="T6" fmla="*/ 36 w 257"/>
                  <a:gd name="T7" fmla="*/ 133 h 283"/>
                  <a:gd name="T8" fmla="*/ 9 w 257"/>
                  <a:gd name="T9" fmla="*/ 145 h 283"/>
                  <a:gd name="T10" fmla="*/ 4 w 257"/>
                  <a:gd name="T11" fmla="*/ 167 h 283"/>
                  <a:gd name="T12" fmla="*/ 26 w 257"/>
                  <a:gd name="T13" fmla="*/ 218 h 283"/>
                  <a:gd name="T14" fmla="*/ 46 w 257"/>
                  <a:gd name="T15" fmla="*/ 229 h 283"/>
                  <a:gd name="T16" fmla="*/ 61 w 257"/>
                  <a:gd name="T17" fmla="*/ 223 h 283"/>
                  <a:gd name="T18" fmla="*/ 73 w 257"/>
                  <a:gd name="T19" fmla="*/ 243 h 283"/>
                  <a:gd name="T20" fmla="*/ 77 w 257"/>
                  <a:gd name="T21" fmla="*/ 240 h 283"/>
                  <a:gd name="T22" fmla="*/ 106 w 257"/>
                  <a:gd name="T23" fmla="*/ 273 h 283"/>
                  <a:gd name="T24" fmla="*/ 139 w 257"/>
                  <a:gd name="T25" fmla="*/ 275 h 283"/>
                  <a:gd name="T26" fmla="*/ 141 w 257"/>
                  <a:gd name="T27" fmla="*/ 242 h 283"/>
                  <a:gd name="T28" fmla="*/ 138 w 257"/>
                  <a:gd name="T29" fmla="*/ 239 h 283"/>
                  <a:gd name="T30" fmla="*/ 138 w 257"/>
                  <a:gd name="T31" fmla="*/ 239 h 283"/>
                  <a:gd name="T32" fmla="*/ 112 w 257"/>
                  <a:gd name="T33" fmla="*/ 209 h 283"/>
                  <a:gd name="T34" fmla="*/ 128 w 257"/>
                  <a:gd name="T35" fmla="*/ 194 h 283"/>
                  <a:gd name="T36" fmla="*/ 131 w 257"/>
                  <a:gd name="T37" fmla="*/ 193 h 283"/>
                  <a:gd name="T38" fmla="*/ 257 w 257"/>
                  <a:gd name="T39" fmla="*/ 188 h 283"/>
                  <a:gd name="T40" fmla="*/ 174 w 257"/>
                  <a:gd name="T41" fmla="*/ 0 h 283"/>
                  <a:gd name="T42" fmla="*/ 55 w 257"/>
                  <a:gd name="T43" fmla="*/ 1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283">
                    <a:moveTo>
                      <a:pt x="55" y="128"/>
                    </a:moveTo>
                    <a:cubicBezTo>
                      <a:pt x="53" y="127"/>
                      <a:pt x="51" y="127"/>
                      <a:pt x="49" y="128"/>
                    </a:cubicBezTo>
                    <a:cubicBezTo>
                      <a:pt x="47" y="128"/>
                      <a:pt x="45" y="128"/>
                      <a:pt x="43" y="129"/>
                    </a:cubicBezTo>
                    <a:cubicBezTo>
                      <a:pt x="41" y="130"/>
                      <a:pt x="38" y="131"/>
                      <a:pt x="36" y="133"/>
                    </a:cubicBezTo>
                    <a:cubicBezTo>
                      <a:pt x="9" y="145"/>
                      <a:pt x="9" y="145"/>
                      <a:pt x="9" y="145"/>
                    </a:cubicBezTo>
                    <a:cubicBezTo>
                      <a:pt x="2" y="148"/>
                      <a:pt x="0" y="158"/>
                      <a:pt x="4" y="167"/>
                    </a:cubicBezTo>
                    <a:cubicBezTo>
                      <a:pt x="26" y="218"/>
                      <a:pt x="26" y="218"/>
                      <a:pt x="26" y="218"/>
                    </a:cubicBezTo>
                    <a:cubicBezTo>
                      <a:pt x="30" y="227"/>
                      <a:pt x="39" y="232"/>
                      <a:pt x="46" y="229"/>
                    </a:cubicBezTo>
                    <a:cubicBezTo>
                      <a:pt x="61" y="223"/>
                      <a:pt x="61" y="223"/>
                      <a:pt x="61" y="223"/>
                    </a:cubicBezTo>
                    <a:cubicBezTo>
                      <a:pt x="73" y="243"/>
                      <a:pt x="73" y="243"/>
                      <a:pt x="73" y="243"/>
                    </a:cubicBezTo>
                    <a:cubicBezTo>
                      <a:pt x="77" y="240"/>
                      <a:pt x="77" y="240"/>
                      <a:pt x="77" y="240"/>
                    </a:cubicBezTo>
                    <a:cubicBezTo>
                      <a:pt x="106" y="273"/>
                      <a:pt x="106" y="273"/>
                      <a:pt x="106" y="273"/>
                    </a:cubicBezTo>
                    <a:cubicBezTo>
                      <a:pt x="115" y="282"/>
                      <a:pt x="129" y="283"/>
                      <a:pt x="139" y="275"/>
                    </a:cubicBezTo>
                    <a:cubicBezTo>
                      <a:pt x="149" y="266"/>
                      <a:pt x="149" y="251"/>
                      <a:pt x="141" y="242"/>
                    </a:cubicBezTo>
                    <a:cubicBezTo>
                      <a:pt x="138" y="239"/>
                      <a:pt x="138" y="239"/>
                      <a:pt x="138" y="239"/>
                    </a:cubicBezTo>
                    <a:cubicBezTo>
                      <a:pt x="138" y="239"/>
                      <a:pt x="138" y="239"/>
                      <a:pt x="138" y="239"/>
                    </a:cubicBezTo>
                    <a:cubicBezTo>
                      <a:pt x="112" y="209"/>
                      <a:pt x="112" y="209"/>
                      <a:pt x="112" y="209"/>
                    </a:cubicBezTo>
                    <a:cubicBezTo>
                      <a:pt x="128" y="194"/>
                      <a:pt x="128" y="194"/>
                      <a:pt x="128" y="194"/>
                    </a:cubicBezTo>
                    <a:cubicBezTo>
                      <a:pt x="129" y="194"/>
                      <a:pt x="130" y="193"/>
                      <a:pt x="131" y="193"/>
                    </a:cubicBezTo>
                    <a:cubicBezTo>
                      <a:pt x="197" y="178"/>
                      <a:pt x="257" y="188"/>
                      <a:pt x="257" y="188"/>
                    </a:cubicBezTo>
                    <a:cubicBezTo>
                      <a:pt x="174" y="0"/>
                      <a:pt x="174" y="0"/>
                      <a:pt x="174" y="0"/>
                    </a:cubicBezTo>
                    <a:cubicBezTo>
                      <a:pt x="161" y="54"/>
                      <a:pt x="86" y="108"/>
                      <a:pt x="55" y="12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mj-lt"/>
                </a:endParaRPr>
              </a:p>
            </p:txBody>
          </p:sp>
          <p:sp>
            <p:nvSpPr>
              <p:cNvPr id="137" name="Freeform 27"/>
              <p:cNvSpPr>
                <a:spLocks/>
              </p:cNvSpPr>
              <p:nvPr/>
            </p:nvSpPr>
            <p:spPr bwMode="auto">
              <a:xfrm>
                <a:off x="1446213" y="3295650"/>
                <a:ext cx="423863" cy="865187"/>
              </a:xfrm>
              <a:custGeom>
                <a:avLst/>
                <a:gdLst>
                  <a:gd name="T0" fmla="*/ 0 w 267"/>
                  <a:gd name="T1" fmla="*/ 16 h 545"/>
                  <a:gd name="T2" fmla="*/ 233 w 267"/>
                  <a:gd name="T3" fmla="*/ 545 h 545"/>
                  <a:gd name="T4" fmla="*/ 267 w 267"/>
                  <a:gd name="T5" fmla="*/ 531 h 545"/>
                  <a:gd name="T6" fmla="*/ 32 w 267"/>
                  <a:gd name="T7" fmla="*/ 0 h 545"/>
                  <a:gd name="T8" fmla="*/ 0 w 267"/>
                  <a:gd name="T9" fmla="*/ 16 h 545"/>
                </a:gdLst>
                <a:ahLst/>
                <a:cxnLst>
                  <a:cxn ang="0">
                    <a:pos x="T0" y="T1"/>
                  </a:cxn>
                  <a:cxn ang="0">
                    <a:pos x="T2" y="T3"/>
                  </a:cxn>
                  <a:cxn ang="0">
                    <a:pos x="T4" y="T5"/>
                  </a:cxn>
                  <a:cxn ang="0">
                    <a:pos x="T6" y="T7"/>
                  </a:cxn>
                  <a:cxn ang="0">
                    <a:pos x="T8" y="T9"/>
                  </a:cxn>
                </a:cxnLst>
                <a:rect l="0" t="0" r="r" b="b"/>
                <a:pathLst>
                  <a:path w="267" h="545">
                    <a:moveTo>
                      <a:pt x="0" y="16"/>
                    </a:moveTo>
                    <a:lnTo>
                      <a:pt x="233" y="545"/>
                    </a:lnTo>
                    <a:lnTo>
                      <a:pt x="267" y="531"/>
                    </a:lnTo>
                    <a:lnTo>
                      <a:pt x="32" y="0"/>
                    </a:lnTo>
                    <a:lnTo>
                      <a:pt x="0"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mj-lt"/>
                </a:endParaRPr>
              </a:p>
            </p:txBody>
          </p:sp>
          <p:sp>
            <p:nvSpPr>
              <p:cNvPr id="138" name="Freeform 28"/>
              <p:cNvSpPr>
                <a:spLocks/>
              </p:cNvSpPr>
              <p:nvPr/>
            </p:nvSpPr>
            <p:spPr bwMode="auto">
              <a:xfrm>
                <a:off x="544513" y="4021138"/>
                <a:ext cx="257175" cy="339725"/>
              </a:xfrm>
              <a:custGeom>
                <a:avLst/>
                <a:gdLst>
                  <a:gd name="T0" fmla="*/ 30 w 61"/>
                  <a:gd name="T1" fmla="*/ 10 h 81"/>
                  <a:gd name="T2" fmla="*/ 28 w 61"/>
                  <a:gd name="T3" fmla="*/ 0 h 81"/>
                  <a:gd name="T4" fmla="*/ 17 w 61"/>
                  <a:gd name="T5" fmla="*/ 5 h 81"/>
                  <a:gd name="T6" fmla="*/ 1 w 61"/>
                  <a:gd name="T7" fmla="*/ 32 h 81"/>
                  <a:gd name="T8" fmla="*/ 15 w 61"/>
                  <a:gd name="T9" fmla="*/ 26 h 81"/>
                  <a:gd name="T10" fmla="*/ 21 w 61"/>
                  <a:gd name="T11" fmla="*/ 28 h 81"/>
                  <a:gd name="T12" fmla="*/ 21 w 61"/>
                  <a:gd name="T13" fmla="*/ 29 h 81"/>
                  <a:gd name="T14" fmla="*/ 22 w 61"/>
                  <a:gd name="T15" fmla="*/ 29 h 81"/>
                  <a:gd name="T16" fmla="*/ 19 w 61"/>
                  <a:gd name="T17" fmla="*/ 35 h 81"/>
                  <a:gd name="T18" fmla="*/ 4 w 61"/>
                  <a:gd name="T19" fmla="*/ 42 h 81"/>
                  <a:gd name="T20" fmla="*/ 6 w 61"/>
                  <a:gd name="T21" fmla="*/ 47 h 81"/>
                  <a:gd name="T22" fmla="*/ 21 w 61"/>
                  <a:gd name="T23" fmla="*/ 40 h 81"/>
                  <a:gd name="T24" fmla="*/ 27 w 61"/>
                  <a:gd name="T25" fmla="*/ 42 h 81"/>
                  <a:gd name="T26" fmla="*/ 28 w 61"/>
                  <a:gd name="T27" fmla="*/ 43 h 81"/>
                  <a:gd name="T28" fmla="*/ 28 w 61"/>
                  <a:gd name="T29" fmla="*/ 43 h 81"/>
                  <a:gd name="T30" fmla="*/ 25 w 61"/>
                  <a:gd name="T31" fmla="*/ 49 h 81"/>
                  <a:gd name="T32" fmla="*/ 10 w 61"/>
                  <a:gd name="T33" fmla="*/ 56 h 81"/>
                  <a:gd name="T34" fmla="*/ 12 w 61"/>
                  <a:gd name="T35" fmla="*/ 61 h 81"/>
                  <a:gd name="T36" fmla="*/ 28 w 61"/>
                  <a:gd name="T37" fmla="*/ 54 h 81"/>
                  <a:gd name="T38" fmla="*/ 34 w 61"/>
                  <a:gd name="T39" fmla="*/ 56 h 81"/>
                  <a:gd name="T40" fmla="*/ 34 w 61"/>
                  <a:gd name="T41" fmla="*/ 56 h 81"/>
                  <a:gd name="T42" fmla="*/ 34 w 61"/>
                  <a:gd name="T43" fmla="*/ 57 h 81"/>
                  <a:gd name="T44" fmla="*/ 31 w 61"/>
                  <a:gd name="T45" fmla="*/ 63 h 81"/>
                  <a:gd name="T46" fmla="*/ 17 w 61"/>
                  <a:gd name="T47" fmla="*/ 69 h 81"/>
                  <a:gd name="T48" fmla="*/ 48 w 61"/>
                  <a:gd name="T49" fmla="*/ 76 h 81"/>
                  <a:gd name="T50" fmla="*/ 61 w 61"/>
                  <a:gd name="T51" fmla="*/ 71 h 81"/>
                  <a:gd name="T52" fmla="*/ 53 w 61"/>
                  <a:gd name="T53" fmla="*/ 61 h 81"/>
                  <a:gd name="T54" fmla="*/ 30 w 61"/>
                  <a:gd name="T55"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81">
                    <a:moveTo>
                      <a:pt x="30" y="10"/>
                    </a:moveTo>
                    <a:cubicBezTo>
                      <a:pt x="29" y="6"/>
                      <a:pt x="28" y="3"/>
                      <a:pt x="28" y="0"/>
                    </a:cubicBezTo>
                    <a:cubicBezTo>
                      <a:pt x="17" y="5"/>
                      <a:pt x="17" y="5"/>
                      <a:pt x="17" y="5"/>
                    </a:cubicBezTo>
                    <a:cubicBezTo>
                      <a:pt x="6" y="10"/>
                      <a:pt x="0" y="21"/>
                      <a:pt x="1" y="32"/>
                    </a:cubicBezTo>
                    <a:cubicBezTo>
                      <a:pt x="15" y="26"/>
                      <a:pt x="15" y="26"/>
                      <a:pt x="15" y="26"/>
                    </a:cubicBezTo>
                    <a:cubicBezTo>
                      <a:pt x="18" y="25"/>
                      <a:pt x="20" y="26"/>
                      <a:pt x="21" y="28"/>
                    </a:cubicBezTo>
                    <a:cubicBezTo>
                      <a:pt x="21" y="29"/>
                      <a:pt x="21" y="29"/>
                      <a:pt x="21" y="29"/>
                    </a:cubicBezTo>
                    <a:cubicBezTo>
                      <a:pt x="21" y="29"/>
                      <a:pt x="22" y="29"/>
                      <a:pt x="22" y="29"/>
                    </a:cubicBezTo>
                    <a:cubicBezTo>
                      <a:pt x="23" y="31"/>
                      <a:pt x="22" y="34"/>
                      <a:pt x="19" y="35"/>
                    </a:cubicBezTo>
                    <a:cubicBezTo>
                      <a:pt x="4" y="42"/>
                      <a:pt x="4" y="42"/>
                      <a:pt x="4" y="42"/>
                    </a:cubicBezTo>
                    <a:cubicBezTo>
                      <a:pt x="6" y="47"/>
                      <a:pt x="6" y="47"/>
                      <a:pt x="6" y="47"/>
                    </a:cubicBezTo>
                    <a:cubicBezTo>
                      <a:pt x="21" y="40"/>
                      <a:pt x="21" y="40"/>
                      <a:pt x="21" y="40"/>
                    </a:cubicBezTo>
                    <a:cubicBezTo>
                      <a:pt x="24" y="39"/>
                      <a:pt x="26" y="40"/>
                      <a:pt x="27" y="42"/>
                    </a:cubicBezTo>
                    <a:cubicBezTo>
                      <a:pt x="27" y="42"/>
                      <a:pt x="27" y="43"/>
                      <a:pt x="28" y="43"/>
                    </a:cubicBezTo>
                    <a:cubicBezTo>
                      <a:pt x="28" y="43"/>
                      <a:pt x="28" y="43"/>
                      <a:pt x="28" y="43"/>
                    </a:cubicBezTo>
                    <a:cubicBezTo>
                      <a:pt x="29" y="45"/>
                      <a:pt x="28" y="48"/>
                      <a:pt x="25" y="49"/>
                    </a:cubicBezTo>
                    <a:cubicBezTo>
                      <a:pt x="10" y="56"/>
                      <a:pt x="10" y="56"/>
                      <a:pt x="10" y="56"/>
                    </a:cubicBezTo>
                    <a:cubicBezTo>
                      <a:pt x="12" y="61"/>
                      <a:pt x="12" y="61"/>
                      <a:pt x="12" y="61"/>
                    </a:cubicBezTo>
                    <a:cubicBezTo>
                      <a:pt x="28" y="54"/>
                      <a:pt x="28" y="54"/>
                      <a:pt x="28" y="54"/>
                    </a:cubicBezTo>
                    <a:cubicBezTo>
                      <a:pt x="30" y="53"/>
                      <a:pt x="33" y="54"/>
                      <a:pt x="34" y="56"/>
                    </a:cubicBezTo>
                    <a:cubicBezTo>
                      <a:pt x="34" y="56"/>
                      <a:pt x="34" y="56"/>
                      <a:pt x="34" y="56"/>
                    </a:cubicBezTo>
                    <a:cubicBezTo>
                      <a:pt x="34" y="57"/>
                      <a:pt x="34" y="57"/>
                      <a:pt x="34" y="57"/>
                    </a:cubicBezTo>
                    <a:cubicBezTo>
                      <a:pt x="35" y="59"/>
                      <a:pt x="34" y="62"/>
                      <a:pt x="31" y="63"/>
                    </a:cubicBezTo>
                    <a:cubicBezTo>
                      <a:pt x="17" y="69"/>
                      <a:pt x="17" y="69"/>
                      <a:pt x="17" y="69"/>
                    </a:cubicBezTo>
                    <a:cubicBezTo>
                      <a:pt x="24" y="78"/>
                      <a:pt x="37" y="81"/>
                      <a:pt x="48" y="76"/>
                    </a:cubicBezTo>
                    <a:cubicBezTo>
                      <a:pt x="61" y="71"/>
                      <a:pt x="61" y="71"/>
                      <a:pt x="61" y="71"/>
                    </a:cubicBezTo>
                    <a:cubicBezTo>
                      <a:pt x="58" y="68"/>
                      <a:pt x="55" y="65"/>
                      <a:pt x="53" y="61"/>
                    </a:cubicBezTo>
                    <a:lnTo>
                      <a:pt x="30" y="1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mj-lt"/>
                </a:endParaRPr>
              </a:p>
            </p:txBody>
          </p:sp>
        </p:grpSp>
        <p:sp>
          <p:nvSpPr>
            <p:cNvPr id="88" name="Freeform 9"/>
            <p:cNvSpPr>
              <a:spLocks noEditPoints="1"/>
            </p:cNvSpPr>
            <p:nvPr/>
          </p:nvSpPr>
          <p:spPr bwMode="auto">
            <a:xfrm>
              <a:off x="1479811" y="2401246"/>
              <a:ext cx="726014" cy="726203"/>
            </a:xfrm>
            <a:custGeom>
              <a:avLst/>
              <a:gdLst>
                <a:gd name="T0" fmla="*/ 122 w 243"/>
                <a:gd name="T1" fmla="*/ 0 h 243"/>
                <a:gd name="T2" fmla="*/ 0 w 243"/>
                <a:gd name="T3" fmla="*/ 121 h 243"/>
                <a:gd name="T4" fmla="*/ 122 w 243"/>
                <a:gd name="T5" fmla="*/ 243 h 243"/>
                <a:gd name="T6" fmla="*/ 243 w 243"/>
                <a:gd name="T7" fmla="*/ 121 h 243"/>
                <a:gd name="T8" fmla="*/ 122 w 243"/>
                <a:gd name="T9" fmla="*/ 0 h 243"/>
                <a:gd name="T10" fmla="*/ 154 w 243"/>
                <a:gd name="T11" fmla="*/ 121 h 243"/>
                <a:gd name="T12" fmla="*/ 133 w 243"/>
                <a:gd name="T13" fmla="*/ 121 h 243"/>
                <a:gd name="T14" fmla="*/ 133 w 243"/>
                <a:gd name="T15" fmla="*/ 196 h 243"/>
                <a:gd name="T16" fmla="*/ 102 w 243"/>
                <a:gd name="T17" fmla="*/ 196 h 243"/>
                <a:gd name="T18" fmla="*/ 102 w 243"/>
                <a:gd name="T19" fmla="*/ 121 h 243"/>
                <a:gd name="T20" fmla="*/ 87 w 243"/>
                <a:gd name="T21" fmla="*/ 121 h 243"/>
                <a:gd name="T22" fmla="*/ 87 w 243"/>
                <a:gd name="T23" fmla="*/ 94 h 243"/>
                <a:gd name="T24" fmla="*/ 102 w 243"/>
                <a:gd name="T25" fmla="*/ 94 h 243"/>
                <a:gd name="T26" fmla="*/ 102 w 243"/>
                <a:gd name="T27" fmla="*/ 77 h 243"/>
                <a:gd name="T28" fmla="*/ 133 w 243"/>
                <a:gd name="T29" fmla="*/ 46 h 243"/>
                <a:gd name="T30" fmla="*/ 156 w 243"/>
                <a:gd name="T31" fmla="*/ 46 h 243"/>
                <a:gd name="T32" fmla="*/ 156 w 243"/>
                <a:gd name="T33" fmla="*/ 72 h 243"/>
                <a:gd name="T34" fmla="*/ 140 w 243"/>
                <a:gd name="T35" fmla="*/ 72 h 243"/>
                <a:gd name="T36" fmla="*/ 133 w 243"/>
                <a:gd name="T37" fmla="*/ 79 h 243"/>
                <a:gd name="T38" fmla="*/ 133 w 243"/>
                <a:gd name="T39" fmla="*/ 94 h 243"/>
                <a:gd name="T40" fmla="*/ 157 w 243"/>
                <a:gd name="T41" fmla="*/ 94 h 243"/>
                <a:gd name="T42" fmla="*/ 154 w 243"/>
                <a:gd name="T4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43">
                  <a:moveTo>
                    <a:pt x="122" y="0"/>
                  </a:moveTo>
                  <a:cubicBezTo>
                    <a:pt x="55" y="0"/>
                    <a:pt x="0" y="54"/>
                    <a:pt x="0" y="121"/>
                  </a:cubicBezTo>
                  <a:cubicBezTo>
                    <a:pt x="0" y="188"/>
                    <a:pt x="55" y="243"/>
                    <a:pt x="122" y="243"/>
                  </a:cubicBezTo>
                  <a:cubicBezTo>
                    <a:pt x="189" y="243"/>
                    <a:pt x="243" y="188"/>
                    <a:pt x="243" y="121"/>
                  </a:cubicBezTo>
                  <a:cubicBezTo>
                    <a:pt x="243" y="54"/>
                    <a:pt x="189" y="0"/>
                    <a:pt x="122" y="0"/>
                  </a:cubicBezTo>
                  <a:close/>
                  <a:moveTo>
                    <a:pt x="154" y="121"/>
                  </a:moveTo>
                  <a:cubicBezTo>
                    <a:pt x="133" y="121"/>
                    <a:pt x="133" y="121"/>
                    <a:pt x="133" y="121"/>
                  </a:cubicBezTo>
                  <a:cubicBezTo>
                    <a:pt x="133" y="154"/>
                    <a:pt x="133" y="196"/>
                    <a:pt x="133" y="196"/>
                  </a:cubicBezTo>
                  <a:cubicBezTo>
                    <a:pt x="102" y="196"/>
                    <a:pt x="102" y="196"/>
                    <a:pt x="102" y="196"/>
                  </a:cubicBezTo>
                  <a:cubicBezTo>
                    <a:pt x="102" y="196"/>
                    <a:pt x="102" y="155"/>
                    <a:pt x="102" y="121"/>
                  </a:cubicBezTo>
                  <a:cubicBezTo>
                    <a:pt x="87" y="121"/>
                    <a:pt x="87" y="121"/>
                    <a:pt x="87" y="121"/>
                  </a:cubicBezTo>
                  <a:cubicBezTo>
                    <a:pt x="87" y="94"/>
                    <a:pt x="87" y="94"/>
                    <a:pt x="87" y="94"/>
                  </a:cubicBezTo>
                  <a:cubicBezTo>
                    <a:pt x="102" y="94"/>
                    <a:pt x="102" y="94"/>
                    <a:pt x="102" y="94"/>
                  </a:cubicBezTo>
                  <a:cubicBezTo>
                    <a:pt x="102" y="77"/>
                    <a:pt x="102" y="77"/>
                    <a:pt x="102" y="77"/>
                  </a:cubicBezTo>
                  <a:cubicBezTo>
                    <a:pt x="102" y="65"/>
                    <a:pt x="108" y="46"/>
                    <a:pt x="133" y="46"/>
                  </a:cubicBezTo>
                  <a:cubicBezTo>
                    <a:pt x="156" y="46"/>
                    <a:pt x="156" y="46"/>
                    <a:pt x="156" y="46"/>
                  </a:cubicBezTo>
                  <a:cubicBezTo>
                    <a:pt x="156" y="72"/>
                    <a:pt x="156" y="72"/>
                    <a:pt x="156" y="72"/>
                  </a:cubicBezTo>
                  <a:cubicBezTo>
                    <a:pt x="156" y="72"/>
                    <a:pt x="142" y="72"/>
                    <a:pt x="140" y="72"/>
                  </a:cubicBezTo>
                  <a:cubicBezTo>
                    <a:pt x="137" y="72"/>
                    <a:pt x="133" y="73"/>
                    <a:pt x="133" y="79"/>
                  </a:cubicBezTo>
                  <a:cubicBezTo>
                    <a:pt x="133" y="94"/>
                    <a:pt x="133" y="94"/>
                    <a:pt x="133" y="94"/>
                  </a:cubicBezTo>
                  <a:cubicBezTo>
                    <a:pt x="157" y="94"/>
                    <a:pt x="157" y="94"/>
                    <a:pt x="157" y="94"/>
                  </a:cubicBezTo>
                  <a:lnTo>
                    <a:pt x="154" y="121"/>
                  </a:lnTo>
                  <a:close/>
                </a:path>
              </a:pathLst>
            </a:custGeom>
            <a:solidFill>
              <a:schemeClr val="accent5"/>
            </a:solidFill>
            <a:ln>
              <a:noFill/>
            </a:ln>
          </p:spPr>
          <p:txBody>
            <a:bodyPr vert="horz" wrap="square" lIns="182844" tIns="91422" rIns="182844" bIns="91422" numCol="1" anchor="t" anchorCtr="0" compatLnSpc="1">
              <a:prstTxWarp prst="textNoShape">
                <a:avLst/>
              </a:prstTxWarp>
            </a:bodyPr>
            <a:lstStyle/>
            <a:p>
              <a:endParaRPr lang="id-ID" dirty="0">
                <a:latin typeface="+mj-lt"/>
              </a:endParaRPr>
            </a:p>
          </p:txBody>
        </p:sp>
        <p:sp>
          <p:nvSpPr>
            <p:cNvPr id="89" name="AutoShape 64"/>
            <p:cNvSpPr>
              <a:spLocks/>
            </p:cNvSpPr>
            <p:nvPr/>
          </p:nvSpPr>
          <p:spPr bwMode="auto">
            <a:xfrm>
              <a:off x="949493" y="3724123"/>
              <a:ext cx="349102" cy="34779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solidFill>
              <a:schemeClr val="accent1"/>
            </a:solidFill>
            <a:ln>
              <a:noFill/>
            </a:ln>
            <a:effectLst/>
          </p:spPr>
          <p:txBody>
            <a:bodyPr lIns="101578" tIns="101578" rIns="101578" bIns="101578" anchor="ctr"/>
            <a:lstStyle/>
            <a:p>
              <a:pPr defTabSz="914196">
                <a:defRPr/>
              </a:pPr>
              <a:endParaRPr lang="es-ES" sz="5800" dirty="0">
                <a:solidFill>
                  <a:srgbClr val="44CEB9"/>
                </a:solidFill>
                <a:effectLst>
                  <a:outerShdw blurRad="38100" dist="38100" dir="2700000" algn="tl">
                    <a:srgbClr val="000000"/>
                  </a:outerShdw>
                </a:effectLst>
                <a:latin typeface="+mj-lt"/>
                <a:cs typeface="Questrial" charset="0"/>
                <a:sym typeface="Questrial" charset="0"/>
              </a:endParaRPr>
            </a:p>
          </p:txBody>
        </p:sp>
        <p:grpSp>
          <p:nvGrpSpPr>
            <p:cNvPr id="90" name="Group 89"/>
            <p:cNvGrpSpPr/>
            <p:nvPr/>
          </p:nvGrpSpPr>
          <p:grpSpPr>
            <a:xfrm>
              <a:off x="2549826" y="4952399"/>
              <a:ext cx="743384" cy="740943"/>
              <a:chOff x="4805363" y="4148138"/>
              <a:chExt cx="895350" cy="892175"/>
            </a:xfrm>
            <a:solidFill>
              <a:schemeClr val="accent6"/>
            </a:solidFill>
          </p:grpSpPr>
          <p:sp>
            <p:nvSpPr>
              <p:cNvPr id="133" name="Freeform 67"/>
              <p:cNvSpPr>
                <a:spLocks/>
              </p:cNvSpPr>
              <p:nvPr/>
            </p:nvSpPr>
            <p:spPr bwMode="auto">
              <a:xfrm>
                <a:off x="5332413" y="4371975"/>
                <a:ext cx="103188" cy="66675"/>
              </a:xfrm>
              <a:custGeom>
                <a:avLst/>
                <a:gdLst>
                  <a:gd name="T0" fmla="*/ 36 w 36"/>
                  <a:gd name="T1" fmla="*/ 2 h 23"/>
                  <a:gd name="T2" fmla="*/ 34 w 36"/>
                  <a:gd name="T3" fmla="*/ 1 h 23"/>
                  <a:gd name="T4" fmla="*/ 0 w 36"/>
                  <a:gd name="T5" fmla="*/ 23 h 23"/>
                  <a:gd name="T6" fmla="*/ 22 w 36"/>
                  <a:gd name="T7" fmla="*/ 15 h 23"/>
                  <a:gd name="T8" fmla="*/ 32 w 36"/>
                  <a:gd name="T9" fmla="*/ 6 h 23"/>
                  <a:gd name="T10" fmla="*/ 36 w 36"/>
                  <a:gd name="T11" fmla="*/ 2 h 23"/>
                </a:gdLst>
                <a:ahLst/>
                <a:cxnLst>
                  <a:cxn ang="0">
                    <a:pos x="T0" y="T1"/>
                  </a:cxn>
                  <a:cxn ang="0">
                    <a:pos x="T2" y="T3"/>
                  </a:cxn>
                  <a:cxn ang="0">
                    <a:pos x="T4" y="T5"/>
                  </a:cxn>
                  <a:cxn ang="0">
                    <a:pos x="T6" y="T7"/>
                  </a:cxn>
                  <a:cxn ang="0">
                    <a:pos x="T8" y="T9"/>
                  </a:cxn>
                  <a:cxn ang="0">
                    <a:pos x="T10" y="T11"/>
                  </a:cxn>
                </a:cxnLst>
                <a:rect l="0" t="0" r="r" b="b"/>
                <a:pathLst>
                  <a:path w="36" h="23">
                    <a:moveTo>
                      <a:pt x="36" y="2"/>
                    </a:moveTo>
                    <a:cubicBezTo>
                      <a:pt x="35" y="2"/>
                      <a:pt x="35" y="1"/>
                      <a:pt x="34" y="1"/>
                    </a:cubicBezTo>
                    <a:cubicBezTo>
                      <a:pt x="19" y="0"/>
                      <a:pt x="5" y="9"/>
                      <a:pt x="0" y="23"/>
                    </a:cubicBezTo>
                    <a:cubicBezTo>
                      <a:pt x="8" y="22"/>
                      <a:pt x="15" y="19"/>
                      <a:pt x="22" y="15"/>
                    </a:cubicBezTo>
                    <a:cubicBezTo>
                      <a:pt x="25" y="12"/>
                      <a:pt x="29" y="10"/>
                      <a:pt x="32" y="6"/>
                    </a:cubicBezTo>
                    <a:cubicBezTo>
                      <a:pt x="32" y="6"/>
                      <a:pt x="35" y="3"/>
                      <a:pt x="36" y="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mj-lt"/>
                  <a:cs typeface="Questrial"/>
                </a:endParaRPr>
              </a:p>
            </p:txBody>
          </p:sp>
          <p:sp>
            <p:nvSpPr>
              <p:cNvPr id="134" name="Freeform 68"/>
              <p:cNvSpPr>
                <a:spLocks/>
              </p:cNvSpPr>
              <p:nvPr/>
            </p:nvSpPr>
            <p:spPr bwMode="auto">
              <a:xfrm>
                <a:off x="5067301" y="4371975"/>
                <a:ext cx="103188" cy="66675"/>
              </a:xfrm>
              <a:custGeom>
                <a:avLst/>
                <a:gdLst>
                  <a:gd name="T0" fmla="*/ 4 w 36"/>
                  <a:gd name="T1" fmla="*/ 6 h 23"/>
                  <a:gd name="T2" fmla="*/ 14 w 36"/>
                  <a:gd name="T3" fmla="*/ 15 h 23"/>
                  <a:gd name="T4" fmla="*/ 36 w 36"/>
                  <a:gd name="T5" fmla="*/ 23 h 23"/>
                  <a:gd name="T6" fmla="*/ 2 w 36"/>
                  <a:gd name="T7" fmla="*/ 1 h 23"/>
                  <a:gd name="T8" fmla="*/ 0 w 36"/>
                  <a:gd name="T9" fmla="*/ 2 h 23"/>
                  <a:gd name="T10" fmla="*/ 4 w 36"/>
                  <a:gd name="T11" fmla="*/ 6 h 23"/>
                </a:gdLst>
                <a:ahLst/>
                <a:cxnLst>
                  <a:cxn ang="0">
                    <a:pos x="T0" y="T1"/>
                  </a:cxn>
                  <a:cxn ang="0">
                    <a:pos x="T2" y="T3"/>
                  </a:cxn>
                  <a:cxn ang="0">
                    <a:pos x="T4" y="T5"/>
                  </a:cxn>
                  <a:cxn ang="0">
                    <a:pos x="T6" y="T7"/>
                  </a:cxn>
                  <a:cxn ang="0">
                    <a:pos x="T8" y="T9"/>
                  </a:cxn>
                  <a:cxn ang="0">
                    <a:pos x="T10" y="T11"/>
                  </a:cxn>
                </a:cxnLst>
                <a:rect l="0" t="0" r="r" b="b"/>
                <a:pathLst>
                  <a:path w="36" h="23">
                    <a:moveTo>
                      <a:pt x="4" y="6"/>
                    </a:moveTo>
                    <a:cubicBezTo>
                      <a:pt x="7" y="10"/>
                      <a:pt x="10" y="12"/>
                      <a:pt x="14" y="15"/>
                    </a:cubicBezTo>
                    <a:cubicBezTo>
                      <a:pt x="21" y="19"/>
                      <a:pt x="28" y="22"/>
                      <a:pt x="36" y="23"/>
                    </a:cubicBezTo>
                    <a:cubicBezTo>
                      <a:pt x="31" y="9"/>
                      <a:pt x="17" y="0"/>
                      <a:pt x="2" y="1"/>
                    </a:cubicBezTo>
                    <a:cubicBezTo>
                      <a:pt x="1" y="1"/>
                      <a:pt x="1" y="2"/>
                      <a:pt x="0" y="2"/>
                    </a:cubicBezTo>
                    <a:cubicBezTo>
                      <a:pt x="1" y="3"/>
                      <a:pt x="3" y="6"/>
                      <a:pt x="4" y="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mj-lt"/>
                  <a:cs typeface="Questrial"/>
                </a:endParaRPr>
              </a:p>
            </p:txBody>
          </p:sp>
          <p:sp>
            <p:nvSpPr>
              <p:cNvPr id="135" name="Freeform 69"/>
              <p:cNvSpPr>
                <a:spLocks noEditPoints="1"/>
              </p:cNvSpPr>
              <p:nvPr/>
            </p:nvSpPr>
            <p:spPr bwMode="auto">
              <a:xfrm>
                <a:off x="4805363" y="4148138"/>
                <a:ext cx="895350" cy="892175"/>
              </a:xfrm>
              <a:custGeom>
                <a:avLst/>
                <a:gdLst>
                  <a:gd name="T0" fmla="*/ 155 w 311"/>
                  <a:gd name="T1" fmla="*/ 0 h 310"/>
                  <a:gd name="T2" fmla="*/ 0 w 311"/>
                  <a:gd name="T3" fmla="*/ 155 h 310"/>
                  <a:gd name="T4" fmla="*/ 155 w 311"/>
                  <a:gd name="T5" fmla="*/ 310 h 310"/>
                  <a:gd name="T6" fmla="*/ 311 w 311"/>
                  <a:gd name="T7" fmla="*/ 155 h 310"/>
                  <a:gd name="T8" fmla="*/ 155 w 311"/>
                  <a:gd name="T9" fmla="*/ 0 h 310"/>
                  <a:gd name="T10" fmla="*/ 187 w 311"/>
                  <a:gd name="T11" fmla="*/ 73 h 310"/>
                  <a:gd name="T12" fmla="*/ 208 w 311"/>
                  <a:gd name="T13" fmla="*/ 65 h 310"/>
                  <a:gd name="T14" fmla="*/ 227 w 311"/>
                  <a:gd name="T15" fmla="*/ 67 h 310"/>
                  <a:gd name="T16" fmla="*/ 217 w 311"/>
                  <a:gd name="T17" fmla="*/ 102 h 310"/>
                  <a:gd name="T18" fmla="*/ 208 w 311"/>
                  <a:gd name="T19" fmla="*/ 108 h 310"/>
                  <a:gd name="T20" fmla="*/ 166 w 311"/>
                  <a:gd name="T21" fmla="*/ 108 h 310"/>
                  <a:gd name="T22" fmla="*/ 187 w 311"/>
                  <a:gd name="T23" fmla="*/ 73 h 310"/>
                  <a:gd name="T24" fmla="*/ 148 w 311"/>
                  <a:gd name="T25" fmla="*/ 92 h 310"/>
                  <a:gd name="T26" fmla="*/ 163 w 311"/>
                  <a:gd name="T27" fmla="*/ 92 h 310"/>
                  <a:gd name="T28" fmla="*/ 163 w 311"/>
                  <a:gd name="T29" fmla="*/ 108 h 310"/>
                  <a:gd name="T30" fmla="*/ 148 w 311"/>
                  <a:gd name="T31" fmla="*/ 108 h 310"/>
                  <a:gd name="T32" fmla="*/ 148 w 311"/>
                  <a:gd name="T33" fmla="*/ 92 h 310"/>
                  <a:gd name="T34" fmla="*/ 83 w 311"/>
                  <a:gd name="T35" fmla="*/ 67 h 310"/>
                  <a:gd name="T36" fmla="*/ 102 w 311"/>
                  <a:gd name="T37" fmla="*/ 65 h 310"/>
                  <a:gd name="T38" fmla="*/ 123 w 311"/>
                  <a:gd name="T39" fmla="*/ 73 h 310"/>
                  <a:gd name="T40" fmla="*/ 143 w 311"/>
                  <a:gd name="T41" fmla="*/ 108 h 310"/>
                  <a:gd name="T42" fmla="*/ 102 w 311"/>
                  <a:gd name="T43" fmla="*/ 108 h 310"/>
                  <a:gd name="T44" fmla="*/ 92 w 311"/>
                  <a:gd name="T45" fmla="*/ 102 h 310"/>
                  <a:gd name="T46" fmla="*/ 83 w 311"/>
                  <a:gd name="T47" fmla="*/ 67 h 310"/>
                  <a:gd name="T48" fmla="*/ 238 w 311"/>
                  <a:gd name="T49" fmla="*/ 245 h 310"/>
                  <a:gd name="T50" fmla="*/ 73 w 311"/>
                  <a:gd name="T51" fmla="*/ 245 h 310"/>
                  <a:gd name="T52" fmla="*/ 73 w 311"/>
                  <a:gd name="T53" fmla="*/ 114 h 310"/>
                  <a:gd name="T54" fmla="*/ 116 w 311"/>
                  <a:gd name="T55" fmla="*/ 114 h 310"/>
                  <a:gd name="T56" fmla="*/ 137 w 311"/>
                  <a:gd name="T57" fmla="*/ 114 h 310"/>
                  <a:gd name="T58" fmla="*/ 137 w 311"/>
                  <a:gd name="T59" fmla="*/ 118 h 310"/>
                  <a:gd name="T60" fmla="*/ 137 w 311"/>
                  <a:gd name="T61" fmla="*/ 183 h 310"/>
                  <a:gd name="T62" fmla="*/ 156 w 311"/>
                  <a:gd name="T63" fmla="*/ 167 h 310"/>
                  <a:gd name="T64" fmla="*/ 175 w 311"/>
                  <a:gd name="T65" fmla="*/ 183 h 310"/>
                  <a:gd name="T66" fmla="*/ 175 w 311"/>
                  <a:gd name="T67" fmla="*/ 117 h 310"/>
                  <a:gd name="T68" fmla="*/ 175 w 311"/>
                  <a:gd name="T69" fmla="*/ 114 h 310"/>
                  <a:gd name="T70" fmla="*/ 194 w 311"/>
                  <a:gd name="T71" fmla="*/ 114 h 310"/>
                  <a:gd name="T72" fmla="*/ 238 w 311"/>
                  <a:gd name="T73" fmla="*/ 114 h 310"/>
                  <a:gd name="T74" fmla="*/ 238 w 311"/>
                  <a:gd name="T75" fmla="*/ 24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1" h="310">
                    <a:moveTo>
                      <a:pt x="155" y="0"/>
                    </a:moveTo>
                    <a:cubicBezTo>
                      <a:pt x="70" y="0"/>
                      <a:pt x="0" y="69"/>
                      <a:pt x="0" y="155"/>
                    </a:cubicBezTo>
                    <a:cubicBezTo>
                      <a:pt x="0" y="240"/>
                      <a:pt x="70" y="310"/>
                      <a:pt x="155" y="310"/>
                    </a:cubicBezTo>
                    <a:cubicBezTo>
                      <a:pt x="241" y="310"/>
                      <a:pt x="311" y="240"/>
                      <a:pt x="311" y="155"/>
                    </a:cubicBezTo>
                    <a:cubicBezTo>
                      <a:pt x="311" y="69"/>
                      <a:pt x="241" y="0"/>
                      <a:pt x="155" y="0"/>
                    </a:cubicBezTo>
                    <a:close/>
                    <a:moveTo>
                      <a:pt x="187" y="73"/>
                    </a:moveTo>
                    <a:cubicBezTo>
                      <a:pt x="193" y="68"/>
                      <a:pt x="200" y="66"/>
                      <a:pt x="208" y="65"/>
                    </a:cubicBezTo>
                    <a:cubicBezTo>
                      <a:pt x="214" y="64"/>
                      <a:pt x="222" y="64"/>
                      <a:pt x="227" y="67"/>
                    </a:cubicBezTo>
                    <a:cubicBezTo>
                      <a:pt x="242" y="78"/>
                      <a:pt x="227" y="94"/>
                      <a:pt x="217" y="102"/>
                    </a:cubicBezTo>
                    <a:cubicBezTo>
                      <a:pt x="214" y="104"/>
                      <a:pt x="211" y="106"/>
                      <a:pt x="208" y="108"/>
                    </a:cubicBezTo>
                    <a:cubicBezTo>
                      <a:pt x="166" y="108"/>
                      <a:pt x="166" y="108"/>
                      <a:pt x="166" y="108"/>
                    </a:cubicBezTo>
                    <a:cubicBezTo>
                      <a:pt x="168" y="94"/>
                      <a:pt x="175" y="80"/>
                      <a:pt x="187" y="73"/>
                    </a:cubicBezTo>
                    <a:close/>
                    <a:moveTo>
                      <a:pt x="148" y="92"/>
                    </a:moveTo>
                    <a:cubicBezTo>
                      <a:pt x="148" y="82"/>
                      <a:pt x="163" y="82"/>
                      <a:pt x="163" y="92"/>
                    </a:cubicBezTo>
                    <a:cubicBezTo>
                      <a:pt x="163" y="108"/>
                      <a:pt x="163" y="108"/>
                      <a:pt x="163" y="108"/>
                    </a:cubicBezTo>
                    <a:cubicBezTo>
                      <a:pt x="148" y="108"/>
                      <a:pt x="148" y="108"/>
                      <a:pt x="148" y="108"/>
                    </a:cubicBezTo>
                    <a:lnTo>
                      <a:pt x="148" y="92"/>
                    </a:lnTo>
                    <a:close/>
                    <a:moveTo>
                      <a:pt x="83" y="67"/>
                    </a:moveTo>
                    <a:cubicBezTo>
                      <a:pt x="88" y="64"/>
                      <a:pt x="96" y="64"/>
                      <a:pt x="102" y="65"/>
                    </a:cubicBezTo>
                    <a:cubicBezTo>
                      <a:pt x="109" y="66"/>
                      <a:pt x="116" y="68"/>
                      <a:pt x="123" y="73"/>
                    </a:cubicBezTo>
                    <a:cubicBezTo>
                      <a:pt x="135" y="80"/>
                      <a:pt x="142" y="94"/>
                      <a:pt x="143" y="108"/>
                    </a:cubicBezTo>
                    <a:cubicBezTo>
                      <a:pt x="102" y="108"/>
                      <a:pt x="102" y="108"/>
                      <a:pt x="102" y="108"/>
                    </a:cubicBezTo>
                    <a:cubicBezTo>
                      <a:pt x="99" y="106"/>
                      <a:pt x="96" y="104"/>
                      <a:pt x="92" y="102"/>
                    </a:cubicBezTo>
                    <a:cubicBezTo>
                      <a:pt x="82" y="94"/>
                      <a:pt x="67" y="78"/>
                      <a:pt x="83" y="67"/>
                    </a:cubicBezTo>
                    <a:close/>
                    <a:moveTo>
                      <a:pt x="238" y="245"/>
                    </a:moveTo>
                    <a:cubicBezTo>
                      <a:pt x="73" y="245"/>
                      <a:pt x="73" y="245"/>
                      <a:pt x="73" y="245"/>
                    </a:cubicBezTo>
                    <a:cubicBezTo>
                      <a:pt x="73" y="114"/>
                      <a:pt x="73" y="114"/>
                      <a:pt x="73" y="114"/>
                    </a:cubicBezTo>
                    <a:cubicBezTo>
                      <a:pt x="116" y="114"/>
                      <a:pt x="116" y="114"/>
                      <a:pt x="116" y="114"/>
                    </a:cubicBezTo>
                    <a:cubicBezTo>
                      <a:pt x="137" y="114"/>
                      <a:pt x="137" y="114"/>
                      <a:pt x="137" y="114"/>
                    </a:cubicBezTo>
                    <a:cubicBezTo>
                      <a:pt x="137" y="118"/>
                      <a:pt x="137" y="118"/>
                      <a:pt x="137" y="118"/>
                    </a:cubicBezTo>
                    <a:cubicBezTo>
                      <a:pt x="137" y="183"/>
                      <a:pt x="137" y="183"/>
                      <a:pt x="137" y="183"/>
                    </a:cubicBezTo>
                    <a:cubicBezTo>
                      <a:pt x="156" y="167"/>
                      <a:pt x="156" y="167"/>
                      <a:pt x="156" y="167"/>
                    </a:cubicBezTo>
                    <a:cubicBezTo>
                      <a:pt x="175" y="183"/>
                      <a:pt x="175" y="183"/>
                      <a:pt x="175" y="183"/>
                    </a:cubicBezTo>
                    <a:cubicBezTo>
                      <a:pt x="175" y="117"/>
                      <a:pt x="175" y="117"/>
                      <a:pt x="175" y="117"/>
                    </a:cubicBezTo>
                    <a:cubicBezTo>
                      <a:pt x="175" y="114"/>
                      <a:pt x="175" y="114"/>
                      <a:pt x="175" y="114"/>
                    </a:cubicBezTo>
                    <a:cubicBezTo>
                      <a:pt x="194" y="114"/>
                      <a:pt x="194" y="114"/>
                      <a:pt x="194" y="114"/>
                    </a:cubicBezTo>
                    <a:cubicBezTo>
                      <a:pt x="238" y="114"/>
                      <a:pt x="238" y="114"/>
                      <a:pt x="238" y="114"/>
                    </a:cubicBezTo>
                    <a:lnTo>
                      <a:pt x="238" y="2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mj-lt"/>
                  <a:cs typeface="Questrial"/>
                </a:endParaRPr>
              </a:p>
            </p:txBody>
          </p:sp>
        </p:grpSp>
        <p:grpSp>
          <p:nvGrpSpPr>
            <p:cNvPr id="126" name="Group 125"/>
            <p:cNvGrpSpPr/>
            <p:nvPr/>
          </p:nvGrpSpPr>
          <p:grpSpPr>
            <a:xfrm>
              <a:off x="4470399" y="3862803"/>
              <a:ext cx="308615" cy="271249"/>
              <a:chOff x="8332788" y="4259263"/>
              <a:chExt cx="484188" cy="425449"/>
            </a:xfrm>
            <a:solidFill>
              <a:schemeClr val="accent5"/>
            </a:solidFill>
          </p:grpSpPr>
          <p:sp>
            <p:nvSpPr>
              <p:cNvPr id="130" name="Freeform 159"/>
              <p:cNvSpPr>
                <a:spLocks/>
              </p:cNvSpPr>
              <p:nvPr/>
            </p:nvSpPr>
            <p:spPr bwMode="auto">
              <a:xfrm>
                <a:off x="8569326" y="4552950"/>
                <a:ext cx="131763" cy="131762"/>
              </a:xfrm>
              <a:custGeom>
                <a:avLst/>
                <a:gdLst>
                  <a:gd name="T0" fmla="*/ 13 w 35"/>
                  <a:gd name="T1" fmla="*/ 3 h 35"/>
                  <a:gd name="T2" fmla="*/ 33 w 35"/>
                  <a:gd name="T3" fmla="*/ 13 h 35"/>
                  <a:gd name="T4" fmla="*/ 23 w 35"/>
                  <a:gd name="T5" fmla="*/ 33 h 35"/>
                  <a:gd name="T6" fmla="*/ 3 w 35"/>
                  <a:gd name="T7" fmla="*/ 23 h 35"/>
                  <a:gd name="T8" fmla="*/ 13 w 35"/>
                  <a:gd name="T9" fmla="*/ 3 h 35"/>
                </a:gdLst>
                <a:ahLst/>
                <a:cxnLst>
                  <a:cxn ang="0">
                    <a:pos x="T0" y="T1"/>
                  </a:cxn>
                  <a:cxn ang="0">
                    <a:pos x="T2" y="T3"/>
                  </a:cxn>
                  <a:cxn ang="0">
                    <a:pos x="T4" y="T5"/>
                  </a:cxn>
                  <a:cxn ang="0">
                    <a:pos x="T6" y="T7"/>
                  </a:cxn>
                  <a:cxn ang="0">
                    <a:pos x="T8" y="T9"/>
                  </a:cxn>
                </a:cxnLst>
                <a:rect l="0" t="0" r="r" b="b"/>
                <a:pathLst>
                  <a:path w="35" h="35">
                    <a:moveTo>
                      <a:pt x="13" y="3"/>
                    </a:moveTo>
                    <a:cubicBezTo>
                      <a:pt x="21" y="0"/>
                      <a:pt x="30" y="5"/>
                      <a:pt x="33" y="13"/>
                    </a:cubicBezTo>
                    <a:cubicBezTo>
                      <a:pt x="35" y="21"/>
                      <a:pt x="31" y="30"/>
                      <a:pt x="23" y="33"/>
                    </a:cubicBezTo>
                    <a:cubicBezTo>
                      <a:pt x="15" y="35"/>
                      <a:pt x="6" y="31"/>
                      <a:pt x="3" y="23"/>
                    </a:cubicBezTo>
                    <a:cubicBezTo>
                      <a:pt x="0" y="15"/>
                      <a:pt x="5" y="6"/>
                      <a:pt x="13" y="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mj-lt"/>
                  <a:cs typeface="Questrial"/>
                </a:endParaRPr>
              </a:p>
            </p:txBody>
          </p:sp>
          <p:sp>
            <p:nvSpPr>
              <p:cNvPr id="131" name="Freeform 160"/>
              <p:cNvSpPr>
                <a:spLocks/>
              </p:cNvSpPr>
              <p:nvPr/>
            </p:nvSpPr>
            <p:spPr bwMode="auto">
              <a:xfrm>
                <a:off x="8445501" y="4395788"/>
                <a:ext cx="315913" cy="217487"/>
              </a:xfrm>
              <a:custGeom>
                <a:avLst/>
                <a:gdLst>
                  <a:gd name="T0" fmla="*/ 74 w 84"/>
                  <a:gd name="T1" fmla="*/ 12 h 58"/>
                  <a:gd name="T2" fmla="*/ 73 w 84"/>
                  <a:gd name="T3" fmla="*/ 12 h 58"/>
                  <a:gd name="T4" fmla="*/ 72 w 84"/>
                  <a:gd name="T5" fmla="*/ 11 h 58"/>
                  <a:gd name="T6" fmla="*/ 72 w 84"/>
                  <a:gd name="T7" fmla="*/ 11 h 58"/>
                  <a:gd name="T8" fmla="*/ 6 w 84"/>
                  <a:gd name="T9" fmla="*/ 36 h 58"/>
                  <a:gd name="T10" fmla="*/ 4 w 84"/>
                  <a:gd name="T11" fmla="*/ 38 h 58"/>
                  <a:gd name="T12" fmla="*/ 2 w 84"/>
                  <a:gd name="T13" fmla="*/ 42 h 58"/>
                  <a:gd name="T14" fmla="*/ 7 w 84"/>
                  <a:gd name="T15" fmla="*/ 56 h 58"/>
                  <a:gd name="T16" fmla="*/ 20 w 84"/>
                  <a:gd name="T17" fmla="*/ 51 h 58"/>
                  <a:gd name="T18" fmla="*/ 23 w 84"/>
                  <a:gd name="T19" fmla="*/ 44 h 58"/>
                  <a:gd name="T20" fmla="*/ 65 w 84"/>
                  <a:gd name="T21" fmla="*/ 30 h 58"/>
                  <a:gd name="T22" fmla="*/ 70 w 84"/>
                  <a:gd name="T23" fmla="*/ 32 h 58"/>
                  <a:gd name="T24" fmla="*/ 83 w 84"/>
                  <a:gd name="T25" fmla="*/ 27 h 58"/>
                  <a:gd name="T26" fmla="*/ 84 w 84"/>
                  <a:gd name="T27" fmla="*/ 20 h 58"/>
                  <a:gd name="T28" fmla="*/ 79 w 84"/>
                  <a:gd name="T29" fmla="*/ 14 h 58"/>
                  <a:gd name="T30" fmla="*/ 74 w 84"/>
                  <a:gd name="T31"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58">
                    <a:moveTo>
                      <a:pt x="74" y="12"/>
                    </a:moveTo>
                    <a:cubicBezTo>
                      <a:pt x="74" y="12"/>
                      <a:pt x="73" y="12"/>
                      <a:pt x="73" y="12"/>
                    </a:cubicBezTo>
                    <a:cubicBezTo>
                      <a:pt x="72" y="11"/>
                      <a:pt x="72" y="11"/>
                      <a:pt x="72" y="11"/>
                    </a:cubicBezTo>
                    <a:cubicBezTo>
                      <a:pt x="72" y="11"/>
                      <a:pt x="72" y="11"/>
                      <a:pt x="72" y="11"/>
                    </a:cubicBezTo>
                    <a:cubicBezTo>
                      <a:pt x="46" y="0"/>
                      <a:pt x="18" y="11"/>
                      <a:pt x="6" y="36"/>
                    </a:cubicBezTo>
                    <a:cubicBezTo>
                      <a:pt x="4" y="38"/>
                      <a:pt x="4" y="38"/>
                      <a:pt x="4" y="38"/>
                    </a:cubicBezTo>
                    <a:cubicBezTo>
                      <a:pt x="2" y="42"/>
                      <a:pt x="2" y="42"/>
                      <a:pt x="2" y="42"/>
                    </a:cubicBezTo>
                    <a:cubicBezTo>
                      <a:pt x="0" y="47"/>
                      <a:pt x="2" y="53"/>
                      <a:pt x="7" y="56"/>
                    </a:cubicBezTo>
                    <a:cubicBezTo>
                      <a:pt x="12" y="58"/>
                      <a:pt x="18" y="56"/>
                      <a:pt x="20" y="51"/>
                    </a:cubicBezTo>
                    <a:cubicBezTo>
                      <a:pt x="23" y="44"/>
                      <a:pt x="23" y="44"/>
                      <a:pt x="23" y="44"/>
                    </a:cubicBezTo>
                    <a:cubicBezTo>
                      <a:pt x="31" y="29"/>
                      <a:pt x="50" y="22"/>
                      <a:pt x="65" y="30"/>
                    </a:cubicBezTo>
                    <a:cubicBezTo>
                      <a:pt x="70" y="32"/>
                      <a:pt x="70" y="32"/>
                      <a:pt x="70" y="32"/>
                    </a:cubicBezTo>
                    <a:cubicBezTo>
                      <a:pt x="75" y="34"/>
                      <a:pt x="81" y="32"/>
                      <a:pt x="83" y="27"/>
                    </a:cubicBezTo>
                    <a:cubicBezTo>
                      <a:pt x="84" y="25"/>
                      <a:pt x="84" y="22"/>
                      <a:pt x="84" y="20"/>
                    </a:cubicBezTo>
                    <a:cubicBezTo>
                      <a:pt x="83" y="18"/>
                      <a:pt x="81" y="16"/>
                      <a:pt x="79" y="14"/>
                    </a:cubicBezTo>
                    <a:lnTo>
                      <a:pt x="74"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mj-lt"/>
                  <a:cs typeface="Questrial"/>
                </a:endParaRPr>
              </a:p>
            </p:txBody>
          </p:sp>
          <p:sp>
            <p:nvSpPr>
              <p:cNvPr id="132" name="Freeform 161"/>
              <p:cNvSpPr>
                <a:spLocks/>
              </p:cNvSpPr>
              <p:nvPr/>
            </p:nvSpPr>
            <p:spPr bwMode="auto">
              <a:xfrm>
                <a:off x="8332788" y="4259263"/>
                <a:ext cx="484188" cy="296862"/>
              </a:xfrm>
              <a:custGeom>
                <a:avLst/>
                <a:gdLst>
                  <a:gd name="T0" fmla="*/ 123 w 129"/>
                  <a:gd name="T1" fmla="*/ 21 h 79"/>
                  <a:gd name="T2" fmla="*/ 119 w 129"/>
                  <a:gd name="T3" fmla="*/ 19 h 79"/>
                  <a:gd name="T4" fmla="*/ 118 w 129"/>
                  <a:gd name="T5" fmla="*/ 19 h 79"/>
                  <a:gd name="T6" fmla="*/ 115 w 129"/>
                  <a:gd name="T7" fmla="*/ 17 h 79"/>
                  <a:gd name="T8" fmla="*/ 113 w 129"/>
                  <a:gd name="T9" fmla="*/ 17 h 79"/>
                  <a:gd name="T10" fmla="*/ 6 w 129"/>
                  <a:gd name="T11" fmla="*/ 57 h 79"/>
                  <a:gd name="T12" fmla="*/ 5 w 129"/>
                  <a:gd name="T13" fmla="*/ 57 h 79"/>
                  <a:gd name="T14" fmla="*/ 2 w 129"/>
                  <a:gd name="T15" fmla="*/ 65 h 79"/>
                  <a:gd name="T16" fmla="*/ 6 w 129"/>
                  <a:gd name="T17" fmla="*/ 77 h 79"/>
                  <a:gd name="T18" fmla="*/ 18 w 129"/>
                  <a:gd name="T19" fmla="*/ 73 h 79"/>
                  <a:gd name="T20" fmla="*/ 22 w 129"/>
                  <a:gd name="T21" fmla="*/ 65 h 79"/>
                  <a:gd name="T22" fmla="*/ 22 w 129"/>
                  <a:gd name="T23" fmla="*/ 65 h 79"/>
                  <a:gd name="T24" fmla="*/ 109 w 129"/>
                  <a:gd name="T25" fmla="*/ 34 h 79"/>
                  <a:gd name="T26" fmla="*/ 115 w 129"/>
                  <a:gd name="T27" fmla="*/ 37 h 79"/>
                  <a:gd name="T28" fmla="*/ 127 w 129"/>
                  <a:gd name="T29" fmla="*/ 33 h 79"/>
                  <a:gd name="T30" fmla="*/ 123 w 129"/>
                  <a:gd name="T31" fmla="*/ 2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79">
                    <a:moveTo>
                      <a:pt x="123" y="21"/>
                    </a:moveTo>
                    <a:cubicBezTo>
                      <a:pt x="119" y="19"/>
                      <a:pt x="119" y="19"/>
                      <a:pt x="119" y="19"/>
                    </a:cubicBezTo>
                    <a:cubicBezTo>
                      <a:pt x="118" y="19"/>
                      <a:pt x="118" y="19"/>
                      <a:pt x="118" y="19"/>
                    </a:cubicBezTo>
                    <a:cubicBezTo>
                      <a:pt x="115" y="17"/>
                      <a:pt x="115" y="17"/>
                      <a:pt x="115" y="17"/>
                    </a:cubicBezTo>
                    <a:cubicBezTo>
                      <a:pt x="115" y="17"/>
                      <a:pt x="114" y="17"/>
                      <a:pt x="113" y="17"/>
                    </a:cubicBezTo>
                    <a:cubicBezTo>
                      <a:pt x="73" y="0"/>
                      <a:pt x="26" y="18"/>
                      <a:pt x="6" y="57"/>
                    </a:cubicBezTo>
                    <a:cubicBezTo>
                      <a:pt x="6" y="57"/>
                      <a:pt x="6" y="57"/>
                      <a:pt x="5" y="57"/>
                    </a:cubicBezTo>
                    <a:cubicBezTo>
                      <a:pt x="2" y="65"/>
                      <a:pt x="2" y="65"/>
                      <a:pt x="2" y="65"/>
                    </a:cubicBezTo>
                    <a:cubicBezTo>
                      <a:pt x="0" y="69"/>
                      <a:pt x="2" y="75"/>
                      <a:pt x="6" y="77"/>
                    </a:cubicBezTo>
                    <a:cubicBezTo>
                      <a:pt x="10" y="79"/>
                      <a:pt x="16" y="77"/>
                      <a:pt x="18" y="73"/>
                    </a:cubicBezTo>
                    <a:cubicBezTo>
                      <a:pt x="22" y="65"/>
                      <a:pt x="22" y="65"/>
                      <a:pt x="22" y="65"/>
                    </a:cubicBezTo>
                    <a:cubicBezTo>
                      <a:pt x="22" y="65"/>
                      <a:pt x="22" y="65"/>
                      <a:pt x="22" y="65"/>
                    </a:cubicBezTo>
                    <a:cubicBezTo>
                      <a:pt x="38" y="33"/>
                      <a:pt x="76" y="20"/>
                      <a:pt x="109" y="34"/>
                    </a:cubicBezTo>
                    <a:cubicBezTo>
                      <a:pt x="115" y="37"/>
                      <a:pt x="115" y="37"/>
                      <a:pt x="115" y="37"/>
                    </a:cubicBezTo>
                    <a:cubicBezTo>
                      <a:pt x="119" y="39"/>
                      <a:pt x="125" y="37"/>
                      <a:pt x="127" y="33"/>
                    </a:cubicBezTo>
                    <a:cubicBezTo>
                      <a:pt x="129" y="29"/>
                      <a:pt x="127" y="23"/>
                      <a:pt x="123" y="21"/>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mj-lt"/>
                  <a:cs typeface="Questrial"/>
                </a:endParaRPr>
              </a:p>
            </p:txBody>
          </p:sp>
        </p:grpSp>
        <p:grpSp>
          <p:nvGrpSpPr>
            <p:cNvPr id="127" name="Group 126"/>
            <p:cNvGrpSpPr/>
            <p:nvPr/>
          </p:nvGrpSpPr>
          <p:grpSpPr>
            <a:xfrm>
              <a:off x="1959975" y="3946397"/>
              <a:ext cx="348081" cy="355255"/>
              <a:chOff x="7426326" y="839788"/>
              <a:chExt cx="546100" cy="557212"/>
            </a:xfrm>
            <a:solidFill>
              <a:schemeClr val="accent2"/>
            </a:solidFill>
          </p:grpSpPr>
          <p:sp>
            <p:nvSpPr>
              <p:cNvPr id="128" name="Freeform 178"/>
              <p:cNvSpPr>
                <a:spLocks noEditPoints="1"/>
              </p:cNvSpPr>
              <p:nvPr/>
            </p:nvSpPr>
            <p:spPr bwMode="auto">
              <a:xfrm>
                <a:off x="7426326" y="1017588"/>
                <a:ext cx="381000" cy="379412"/>
              </a:xfrm>
              <a:custGeom>
                <a:avLst/>
                <a:gdLst>
                  <a:gd name="T0" fmla="*/ 15 w 101"/>
                  <a:gd name="T1" fmla="*/ 76 h 101"/>
                  <a:gd name="T2" fmla="*/ 9 w 101"/>
                  <a:gd name="T3" fmla="*/ 81 h 101"/>
                  <a:gd name="T4" fmla="*/ 21 w 101"/>
                  <a:gd name="T5" fmla="*/ 92 h 101"/>
                  <a:gd name="T6" fmla="*/ 26 w 101"/>
                  <a:gd name="T7" fmla="*/ 87 h 101"/>
                  <a:gd name="T8" fmla="*/ 43 w 101"/>
                  <a:gd name="T9" fmla="*/ 93 h 101"/>
                  <a:gd name="T10" fmla="*/ 43 w 101"/>
                  <a:gd name="T11" fmla="*/ 101 h 101"/>
                  <a:gd name="T12" fmla="*/ 59 w 101"/>
                  <a:gd name="T13" fmla="*/ 101 h 101"/>
                  <a:gd name="T14" fmla="*/ 59 w 101"/>
                  <a:gd name="T15" fmla="*/ 93 h 101"/>
                  <a:gd name="T16" fmla="*/ 75 w 101"/>
                  <a:gd name="T17" fmla="*/ 86 h 101"/>
                  <a:gd name="T18" fmla="*/ 81 w 101"/>
                  <a:gd name="T19" fmla="*/ 91 h 101"/>
                  <a:gd name="T20" fmla="*/ 92 w 101"/>
                  <a:gd name="T21" fmla="*/ 80 h 101"/>
                  <a:gd name="T22" fmla="*/ 87 w 101"/>
                  <a:gd name="T23" fmla="*/ 75 h 101"/>
                  <a:gd name="T24" fmla="*/ 93 w 101"/>
                  <a:gd name="T25" fmla="*/ 58 h 101"/>
                  <a:gd name="T26" fmla="*/ 101 w 101"/>
                  <a:gd name="T27" fmla="*/ 58 h 101"/>
                  <a:gd name="T28" fmla="*/ 101 w 101"/>
                  <a:gd name="T29" fmla="*/ 42 h 101"/>
                  <a:gd name="T30" fmla="*/ 93 w 101"/>
                  <a:gd name="T31" fmla="*/ 42 h 101"/>
                  <a:gd name="T32" fmla="*/ 86 w 101"/>
                  <a:gd name="T33" fmla="*/ 25 h 101"/>
                  <a:gd name="T34" fmla="*/ 91 w 101"/>
                  <a:gd name="T35" fmla="*/ 20 h 101"/>
                  <a:gd name="T36" fmla="*/ 80 w 101"/>
                  <a:gd name="T37" fmla="*/ 9 h 101"/>
                  <a:gd name="T38" fmla="*/ 74 w 101"/>
                  <a:gd name="T39" fmla="*/ 14 h 101"/>
                  <a:gd name="T40" fmla="*/ 58 w 101"/>
                  <a:gd name="T41" fmla="*/ 7 h 101"/>
                  <a:gd name="T42" fmla="*/ 57 w 101"/>
                  <a:gd name="T43" fmla="*/ 0 h 101"/>
                  <a:gd name="T44" fmla="*/ 41 w 101"/>
                  <a:gd name="T45" fmla="*/ 0 h 101"/>
                  <a:gd name="T46" fmla="*/ 42 w 101"/>
                  <a:gd name="T47" fmla="*/ 8 h 101"/>
                  <a:gd name="T48" fmla="*/ 25 w 101"/>
                  <a:gd name="T49" fmla="*/ 15 h 101"/>
                  <a:gd name="T50" fmla="*/ 20 w 101"/>
                  <a:gd name="T51" fmla="*/ 10 h 101"/>
                  <a:gd name="T52" fmla="*/ 8 w 101"/>
                  <a:gd name="T53" fmla="*/ 21 h 101"/>
                  <a:gd name="T54" fmla="*/ 14 w 101"/>
                  <a:gd name="T55" fmla="*/ 26 h 101"/>
                  <a:gd name="T56" fmla="*/ 7 w 101"/>
                  <a:gd name="T57" fmla="*/ 43 h 101"/>
                  <a:gd name="T58" fmla="*/ 0 w 101"/>
                  <a:gd name="T59" fmla="*/ 43 h 101"/>
                  <a:gd name="T60" fmla="*/ 0 w 101"/>
                  <a:gd name="T61" fmla="*/ 59 h 101"/>
                  <a:gd name="T62" fmla="*/ 7 w 101"/>
                  <a:gd name="T63" fmla="*/ 59 h 101"/>
                  <a:gd name="T64" fmla="*/ 15 w 101"/>
                  <a:gd name="T65" fmla="*/ 76 h 101"/>
                  <a:gd name="T66" fmla="*/ 50 w 101"/>
                  <a:gd name="T67" fmla="*/ 18 h 101"/>
                  <a:gd name="T68" fmla="*/ 82 w 101"/>
                  <a:gd name="T69" fmla="*/ 50 h 101"/>
                  <a:gd name="T70" fmla="*/ 51 w 101"/>
                  <a:gd name="T71" fmla="*/ 83 h 101"/>
                  <a:gd name="T72" fmla="*/ 18 w 101"/>
                  <a:gd name="T73" fmla="*/ 51 h 101"/>
                  <a:gd name="T74" fmla="*/ 50 w 101"/>
                  <a:gd name="T75" fmla="*/ 1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5" y="76"/>
                    </a:moveTo>
                    <a:cubicBezTo>
                      <a:pt x="9" y="81"/>
                      <a:pt x="9" y="81"/>
                      <a:pt x="9" y="81"/>
                    </a:cubicBezTo>
                    <a:cubicBezTo>
                      <a:pt x="21" y="92"/>
                      <a:pt x="21" y="92"/>
                      <a:pt x="21" y="92"/>
                    </a:cubicBezTo>
                    <a:cubicBezTo>
                      <a:pt x="26" y="87"/>
                      <a:pt x="26" y="87"/>
                      <a:pt x="26" y="87"/>
                    </a:cubicBezTo>
                    <a:cubicBezTo>
                      <a:pt x="31" y="90"/>
                      <a:pt x="37" y="92"/>
                      <a:pt x="43" y="93"/>
                    </a:cubicBezTo>
                    <a:cubicBezTo>
                      <a:pt x="43" y="101"/>
                      <a:pt x="43" y="101"/>
                      <a:pt x="43" y="101"/>
                    </a:cubicBezTo>
                    <a:cubicBezTo>
                      <a:pt x="59" y="101"/>
                      <a:pt x="59" y="101"/>
                      <a:pt x="59" y="101"/>
                    </a:cubicBezTo>
                    <a:cubicBezTo>
                      <a:pt x="59" y="93"/>
                      <a:pt x="59" y="93"/>
                      <a:pt x="59" y="93"/>
                    </a:cubicBezTo>
                    <a:cubicBezTo>
                      <a:pt x="65" y="92"/>
                      <a:pt x="71" y="90"/>
                      <a:pt x="75" y="86"/>
                    </a:cubicBezTo>
                    <a:cubicBezTo>
                      <a:pt x="81" y="91"/>
                      <a:pt x="81" y="91"/>
                      <a:pt x="81" y="91"/>
                    </a:cubicBezTo>
                    <a:cubicBezTo>
                      <a:pt x="92" y="80"/>
                      <a:pt x="92" y="80"/>
                      <a:pt x="92" y="80"/>
                    </a:cubicBezTo>
                    <a:cubicBezTo>
                      <a:pt x="87" y="75"/>
                      <a:pt x="87" y="75"/>
                      <a:pt x="87" y="75"/>
                    </a:cubicBezTo>
                    <a:cubicBezTo>
                      <a:pt x="90" y="70"/>
                      <a:pt x="92" y="64"/>
                      <a:pt x="93" y="58"/>
                    </a:cubicBezTo>
                    <a:cubicBezTo>
                      <a:pt x="101" y="58"/>
                      <a:pt x="101" y="58"/>
                      <a:pt x="101" y="58"/>
                    </a:cubicBezTo>
                    <a:cubicBezTo>
                      <a:pt x="101" y="42"/>
                      <a:pt x="101" y="42"/>
                      <a:pt x="101" y="42"/>
                    </a:cubicBezTo>
                    <a:cubicBezTo>
                      <a:pt x="93" y="42"/>
                      <a:pt x="93" y="42"/>
                      <a:pt x="93" y="42"/>
                    </a:cubicBezTo>
                    <a:cubicBezTo>
                      <a:pt x="92" y="36"/>
                      <a:pt x="89" y="30"/>
                      <a:pt x="86" y="25"/>
                    </a:cubicBezTo>
                    <a:cubicBezTo>
                      <a:pt x="91" y="20"/>
                      <a:pt x="91" y="20"/>
                      <a:pt x="91" y="20"/>
                    </a:cubicBezTo>
                    <a:cubicBezTo>
                      <a:pt x="80" y="9"/>
                      <a:pt x="80" y="9"/>
                      <a:pt x="80" y="9"/>
                    </a:cubicBezTo>
                    <a:cubicBezTo>
                      <a:pt x="74" y="14"/>
                      <a:pt x="74" y="14"/>
                      <a:pt x="74" y="14"/>
                    </a:cubicBezTo>
                    <a:cubicBezTo>
                      <a:pt x="69" y="11"/>
                      <a:pt x="64" y="8"/>
                      <a:pt x="58" y="7"/>
                    </a:cubicBezTo>
                    <a:cubicBezTo>
                      <a:pt x="57" y="0"/>
                      <a:pt x="57" y="0"/>
                      <a:pt x="57" y="0"/>
                    </a:cubicBezTo>
                    <a:cubicBezTo>
                      <a:pt x="41" y="0"/>
                      <a:pt x="41" y="0"/>
                      <a:pt x="41" y="0"/>
                    </a:cubicBezTo>
                    <a:cubicBezTo>
                      <a:pt x="42" y="8"/>
                      <a:pt x="42" y="8"/>
                      <a:pt x="42" y="8"/>
                    </a:cubicBezTo>
                    <a:cubicBezTo>
                      <a:pt x="35" y="9"/>
                      <a:pt x="30" y="11"/>
                      <a:pt x="25" y="15"/>
                    </a:cubicBezTo>
                    <a:cubicBezTo>
                      <a:pt x="20" y="10"/>
                      <a:pt x="20" y="10"/>
                      <a:pt x="20" y="10"/>
                    </a:cubicBezTo>
                    <a:cubicBezTo>
                      <a:pt x="8" y="21"/>
                      <a:pt x="8" y="21"/>
                      <a:pt x="8" y="21"/>
                    </a:cubicBezTo>
                    <a:cubicBezTo>
                      <a:pt x="14" y="26"/>
                      <a:pt x="14" y="26"/>
                      <a:pt x="14" y="26"/>
                    </a:cubicBezTo>
                    <a:cubicBezTo>
                      <a:pt x="10" y="31"/>
                      <a:pt x="8" y="37"/>
                      <a:pt x="7" y="43"/>
                    </a:cubicBezTo>
                    <a:cubicBezTo>
                      <a:pt x="0" y="43"/>
                      <a:pt x="0" y="43"/>
                      <a:pt x="0" y="43"/>
                    </a:cubicBezTo>
                    <a:cubicBezTo>
                      <a:pt x="0" y="59"/>
                      <a:pt x="0" y="59"/>
                      <a:pt x="0" y="59"/>
                    </a:cubicBezTo>
                    <a:cubicBezTo>
                      <a:pt x="7" y="59"/>
                      <a:pt x="7" y="59"/>
                      <a:pt x="7" y="59"/>
                    </a:cubicBezTo>
                    <a:cubicBezTo>
                      <a:pt x="9" y="65"/>
                      <a:pt x="11" y="71"/>
                      <a:pt x="15" y="76"/>
                    </a:cubicBezTo>
                    <a:moveTo>
                      <a:pt x="50" y="18"/>
                    </a:moveTo>
                    <a:cubicBezTo>
                      <a:pt x="68" y="18"/>
                      <a:pt x="82" y="32"/>
                      <a:pt x="82" y="50"/>
                    </a:cubicBezTo>
                    <a:cubicBezTo>
                      <a:pt x="83" y="68"/>
                      <a:pt x="68" y="82"/>
                      <a:pt x="51" y="83"/>
                    </a:cubicBezTo>
                    <a:cubicBezTo>
                      <a:pt x="33" y="83"/>
                      <a:pt x="18" y="69"/>
                      <a:pt x="18" y="51"/>
                    </a:cubicBezTo>
                    <a:cubicBezTo>
                      <a:pt x="18" y="33"/>
                      <a:pt x="32" y="18"/>
                      <a:pt x="50" y="18"/>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mj-lt"/>
                  <a:cs typeface="Questrial"/>
                </a:endParaRPr>
              </a:p>
            </p:txBody>
          </p:sp>
          <p:sp>
            <p:nvSpPr>
              <p:cNvPr id="129" name="Freeform 179"/>
              <p:cNvSpPr>
                <a:spLocks noEditPoints="1"/>
              </p:cNvSpPr>
              <p:nvPr/>
            </p:nvSpPr>
            <p:spPr bwMode="auto">
              <a:xfrm>
                <a:off x="7712076" y="839788"/>
                <a:ext cx="260350" cy="260350"/>
              </a:xfrm>
              <a:custGeom>
                <a:avLst/>
                <a:gdLst>
                  <a:gd name="T0" fmla="*/ 64 w 69"/>
                  <a:gd name="T1" fmla="*/ 29 h 69"/>
                  <a:gd name="T2" fmla="*/ 69 w 69"/>
                  <a:gd name="T3" fmla="*/ 26 h 69"/>
                  <a:gd name="T4" fmla="*/ 63 w 69"/>
                  <a:gd name="T5" fmla="*/ 15 h 69"/>
                  <a:gd name="T6" fmla="*/ 59 w 69"/>
                  <a:gd name="T7" fmla="*/ 17 h 69"/>
                  <a:gd name="T8" fmla="*/ 51 w 69"/>
                  <a:gd name="T9" fmla="*/ 10 h 69"/>
                  <a:gd name="T10" fmla="*/ 53 w 69"/>
                  <a:gd name="T11" fmla="*/ 5 h 69"/>
                  <a:gd name="T12" fmla="*/ 41 w 69"/>
                  <a:gd name="T13" fmla="*/ 0 h 69"/>
                  <a:gd name="T14" fmla="*/ 39 w 69"/>
                  <a:gd name="T15" fmla="*/ 5 h 69"/>
                  <a:gd name="T16" fmla="*/ 29 w 69"/>
                  <a:gd name="T17" fmla="*/ 5 h 69"/>
                  <a:gd name="T18" fmla="*/ 27 w 69"/>
                  <a:gd name="T19" fmla="*/ 1 h 69"/>
                  <a:gd name="T20" fmla="*/ 15 w 69"/>
                  <a:gd name="T21" fmla="*/ 6 h 69"/>
                  <a:gd name="T22" fmla="*/ 17 w 69"/>
                  <a:gd name="T23" fmla="*/ 10 h 69"/>
                  <a:gd name="T24" fmla="*/ 10 w 69"/>
                  <a:gd name="T25" fmla="*/ 18 h 69"/>
                  <a:gd name="T26" fmla="*/ 5 w 69"/>
                  <a:gd name="T27" fmla="*/ 16 h 69"/>
                  <a:gd name="T28" fmla="*/ 0 w 69"/>
                  <a:gd name="T29" fmla="*/ 28 h 69"/>
                  <a:gd name="T30" fmla="*/ 5 w 69"/>
                  <a:gd name="T31" fmla="*/ 30 h 69"/>
                  <a:gd name="T32" fmla="*/ 5 w 69"/>
                  <a:gd name="T33" fmla="*/ 40 h 69"/>
                  <a:gd name="T34" fmla="*/ 1 w 69"/>
                  <a:gd name="T35" fmla="*/ 43 h 69"/>
                  <a:gd name="T36" fmla="*/ 6 w 69"/>
                  <a:gd name="T37" fmla="*/ 54 h 69"/>
                  <a:gd name="T38" fmla="*/ 11 w 69"/>
                  <a:gd name="T39" fmla="*/ 52 h 69"/>
                  <a:gd name="T40" fmla="*/ 18 w 69"/>
                  <a:gd name="T41" fmla="*/ 59 h 69"/>
                  <a:gd name="T42" fmla="*/ 16 w 69"/>
                  <a:gd name="T43" fmla="*/ 64 h 69"/>
                  <a:gd name="T44" fmla="*/ 28 w 69"/>
                  <a:gd name="T45" fmla="*/ 69 h 69"/>
                  <a:gd name="T46" fmla="*/ 30 w 69"/>
                  <a:gd name="T47" fmla="*/ 64 h 69"/>
                  <a:gd name="T48" fmla="*/ 41 w 69"/>
                  <a:gd name="T49" fmla="*/ 64 h 69"/>
                  <a:gd name="T50" fmla="*/ 43 w 69"/>
                  <a:gd name="T51" fmla="*/ 68 h 69"/>
                  <a:gd name="T52" fmla="*/ 54 w 69"/>
                  <a:gd name="T53" fmla="*/ 63 h 69"/>
                  <a:gd name="T54" fmla="*/ 52 w 69"/>
                  <a:gd name="T55" fmla="*/ 58 h 69"/>
                  <a:gd name="T56" fmla="*/ 59 w 69"/>
                  <a:gd name="T57" fmla="*/ 51 h 69"/>
                  <a:gd name="T58" fmla="*/ 64 w 69"/>
                  <a:gd name="T59" fmla="*/ 53 h 69"/>
                  <a:gd name="T60" fmla="*/ 69 w 69"/>
                  <a:gd name="T61" fmla="*/ 41 h 69"/>
                  <a:gd name="T62" fmla="*/ 64 w 69"/>
                  <a:gd name="T63" fmla="*/ 39 h 69"/>
                  <a:gd name="T64" fmla="*/ 64 w 69"/>
                  <a:gd name="T65" fmla="*/ 29 h 69"/>
                  <a:gd name="T66" fmla="*/ 43 w 69"/>
                  <a:gd name="T67" fmla="*/ 53 h 69"/>
                  <a:gd name="T68" fmla="*/ 35 w 69"/>
                  <a:gd name="T69" fmla="*/ 54 h 69"/>
                  <a:gd name="T70" fmla="*/ 16 w 69"/>
                  <a:gd name="T71" fmla="*/ 43 h 69"/>
                  <a:gd name="T72" fmla="*/ 26 w 69"/>
                  <a:gd name="T73" fmla="*/ 16 h 69"/>
                  <a:gd name="T74" fmla="*/ 34 w 69"/>
                  <a:gd name="T75" fmla="*/ 14 h 69"/>
                  <a:gd name="T76" fmla="*/ 53 w 69"/>
                  <a:gd name="T77" fmla="*/ 26 h 69"/>
                  <a:gd name="T78" fmla="*/ 43 w 69"/>
                  <a:gd name="T7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 h="69">
                    <a:moveTo>
                      <a:pt x="64" y="29"/>
                    </a:moveTo>
                    <a:cubicBezTo>
                      <a:pt x="69" y="26"/>
                      <a:pt x="69" y="26"/>
                      <a:pt x="69" y="26"/>
                    </a:cubicBezTo>
                    <a:cubicBezTo>
                      <a:pt x="63" y="15"/>
                      <a:pt x="63" y="15"/>
                      <a:pt x="63" y="15"/>
                    </a:cubicBezTo>
                    <a:cubicBezTo>
                      <a:pt x="59" y="17"/>
                      <a:pt x="59" y="17"/>
                      <a:pt x="59" y="17"/>
                    </a:cubicBezTo>
                    <a:cubicBezTo>
                      <a:pt x="57" y="14"/>
                      <a:pt x="54" y="12"/>
                      <a:pt x="51" y="10"/>
                    </a:cubicBezTo>
                    <a:cubicBezTo>
                      <a:pt x="53" y="5"/>
                      <a:pt x="53" y="5"/>
                      <a:pt x="53" y="5"/>
                    </a:cubicBezTo>
                    <a:cubicBezTo>
                      <a:pt x="41" y="0"/>
                      <a:pt x="41" y="0"/>
                      <a:pt x="41" y="0"/>
                    </a:cubicBezTo>
                    <a:cubicBezTo>
                      <a:pt x="39" y="5"/>
                      <a:pt x="39" y="5"/>
                      <a:pt x="39" y="5"/>
                    </a:cubicBezTo>
                    <a:cubicBezTo>
                      <a:pt x="36" y="4"/>
                      <a:pt x="32" y="5"/>
                      <a:pt x="29" y="5"/>
                    </a:cubicBezTo>
                    <a:cubicBezTo>
                      <a:pt x="27" y="1"/>
                      <a:pt x="27" y="1"/>
                      <a:pt x="27" y="1"/>
                    </a:cubicBezTo>
                    <a:cubicBezTo>
                      <a:pt x="15" y="6"/>
                      <a:pt x="15" y="6"/>
                      <a:pt x="15" y="6"/>
                    </a:cubicBezTo>
                    <a:cubicBezTo>
                      <a:pt x="17" y="10"/>
                      <a:pt x="17" y="10"/>
                      <a:pt x="17" y="10"/>
                    </a:cubicBezTo>
                    <a:cubicBezTo>
                      <a:pt x="14" y="13"/>
                      <a:pt x="12" y="15"/>
                      <a:pt x="10" y="18"/>
                    </a:cubicBezTo>
                    <a:cubicBezTo>
                      <a:pt x="5" y="16"/>
                      <a:pt x="5" y="16"/>
                      <a:pt x="5" y="16"/>
                    </a:cubicBezTo>
                    <a:cubicBezTo>
                      <a:pt x="0" y="28"/>
                      <a:pt x="0" y="28"/>
                      <a:pt x="0" y="28"/>
                    </a:cubicBezTo>
                    <a:cubicBezTo>
                      <a:pt x="5" y="30"/>
                      <a:pt x="5" y="30"/>
                      <a:pt x="5" y="30"/>
                    </a:cubicBezTo>
                    <a:cubicBezTo>
                      <a:pt x="5" y="33"/>
                      <a:pt x="5" y="37"/>
                      <a:pt x="5" y="40"/>
                    </a:cubicBezTo>
                    <a:cubicBezTo>
                      <a:pt x="1" y="43"/>
                      <a:pt x="1" y="43"/>
                      <a:pt x="1" y="43"/>
                    </a:cubicBezTo>
                    <a:cubicBezTo>
                      <a:pt x="6" y="54"/>
                      <a:pt x="6" y="54"/>
                      <a:pt x="6" y="54"/>
                    </a:cubicBezTo>
                    <a:cubicBezTo>
                      <a:pt x="11" y="52"/>
                      <a:pt x="11" y="52"/>
                      <a:pt x="11" y="52"/>
                    </a:cubicBezTo>
                    <a:cubicBezTo>
                      <a:pt x="13" y="55"/>
                      <a:pt x="15" y="57"/>
                      <a:pt x="18" y="59"/>
                    </a:cubicBezTo>
                    <a:cubicBezTo>
                      <a:pt x="16" y="64"/>
                      <a:pt x="16" y="64"/>
                      <a:pt x="16" y="64"/>
                    </a:cubicBezTo>
                    <a:cubicBezTo>
                      <a:pt x="28" y="69"/>
                      <a:pt x="28" y="69"/>
                      <a:pt x="28" y="69"/>
                    </a:cubicBezTo>
                    <a:cubicBezTo>
                      <a:pt x="30" y="64"/>
                      <a:pt x="30" y="64"/>
                      <a:pt x="30" y="64"/>
                    </a:cubicBezTo>
                    <a:cubicBezTo>
                      <a:pt x="34" y="64"/>
                      <a:pt x="37" y="64"/>
                      <a:pt x="41" y="64"/>
                    </a:cubicBezTo>
                    <a:cubicBezTo>
                      <a:pt x="43" y="68"/>
                      <a:pt x="43" y="68"/>
                      <a:pt x="43" y="68"/>
                    </a:cubicBezTo>
                    <a:cubicBezTo>
                      <a:pt x="54" y="63"/>
                      <a:pt x="54" y="63"/>
                      <a:pt x="54" y="63"/>
                    </a:cubicBezTo>
                    <a:cubicBezTo>
                      <a:pt x="52" y="58"/>
                      <a:pt x="52" y="58"/>
                      <a:pt x="52" y="58"/>
                    </a:cubicBezTo>
                    <a:cubicBezTo>
                      <a:pt x="55" y="56"/>
                      <a:pt x="58" y="54"/>
                      <a:pt x="59" y="51"/>
                    </a:cubicBezTo>
                    <a:cubicBezTo>
                      <a:pt x="64" y="53"/>
                      <a:pt x="64" y="53"/>
                      <a:pt x="64" y="53"/>
                    </a:cubicBezTo>
                    <a:cubicBezTo>
                      <a:pt x="69" y="41"/>
                      <a:pt x="69" y="41"/>
                      <a:pt x="69" y="41"/>
                    </a:cubicBezTo>
                    <a:cubicBezTo>
                      <a:pt x="64" y="39"/>
                      <a:pt x="64" y="39"/>
                      <a:pt x="64" y="39"/>
                    </a:cubicBezTo>
                    <a:cubicBezTo>
                      <a:pt x="65" y="35"/>
                      <a:pt x="64" y="32"/>
                      <a:pt x="64" y="29"/>
                    </a:cubicBezTo>
                    <a:moveTo>
                      <a:pt x="43" y="53"/>
                    </a:moveTo>
                    <a:cubicBezTo>
                      <a:pt x="40" y="54"/>
                      <a:pt x="38" y="54"/>
                      <a:pt x="35" y="54"/>
                    </a:cubicBezTo>
                    <a:cubicBezTo>
                      <a:pt x="27" y="55"/>
                      <a:pt x="20" y="50"/>
                      <a:pt x="16" y="43"/>
                    </a:cubicBezTo>
                    <a:cubicBezTo>
                      <a:pt x="12" y="33"/>
                      <a:pt x="16" y="21"/>
                      <a:pt x="26" y="16"/>
                    </a:cubicBezTo>
                    <a:cubicBezTo>
                      <a:pt x="29" y="15"/>
                      <a:pt x="32" y="15"/>
                      <a:pt x="34" y="14"/>
                    </a:cubicBezTo>
                    <a:cubicBezTo>
                      <a:pt x="42" y="14"/>
                      <a:pt x="50" y="19"/>
                      <a:pt x="53" y="26"/>
                    </a:cubicBezTo>
                    <a:cubicBezTo>
                      <a:pt x="57" y="36"/>
                      <a:pt x="53" y="48"/>
                      <a:pt x="43" y="5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mj-lt"/>
                  <a:cs typeface="Questrial"/>
                </a:endParaRPr>
              </a:p>
            </p:txBody>
          </p:sp>
        </p:grpSp>
      </p:grpSp>
      <p:sp>
        <p:nvSpPr>
          <p:cNvPr id="144" name="TextBox 143"/>
          <p:cNvSpPr txBox="1"/>
          <p:nvPr/>
        </p:nvSpPr>
        <p:spPr>
          <a:xfrm>
            <a:off x="21471799" y="3372028"/>
            <a:ext cx="683200" cy="1785104"/>
          </a:xfrm>
          <a:prstGeom prst="rect">
            <a:avLst/>
          </a:prstGeom>
          <a:noFill/>
        </p:spPr>
        <p:txBody>
          <a:bodyPr wrap="none" rtlCol="0">
            <a:spAutoFit/>
          </a:bodyPr>
          <a:lstStyle/>
          <a:p>
            <a:pPr algn="r"/>
            <a:r>
              <a:rPr lang="en-US" sz="11000" dirty="0">
                <a:solidFill>
                  <a:srgbClr val="272E3A"/>
                </a:solidFill>
              </a:rPr>
              <a:t>1</a:t>
            </a:r>
          </a:p>
        </p:txBody>
      </p:sp>
      <p:sp>
        <p:nvSpPr>
          <p:cNvPr id="145" name="TextBox 144"/>
          <p:cNvSpPr txBox="1"/>
          <p:nvPr/>
        </p:nvSpPr>
        <p:spPr>
          <a:xfrm>
            <a:off x="21176846" y="5557120"/>
            <a:ext cx="978153" cy="1785104"/>
          </a:xfrm>
          <a:prstGeom prst="rect">
            <a:avLst/>
          </a:prstGeom>
          <a:noFill/>
        </p:spPr>
        <p:txBody>
          <a:bodyPr wrap="none" rtlCol="0">
            <a:spAutoFit/>
          </a:bodyPr>
          <a:lstStyle/>
          <a:p>
            <a:pPr algn="r"/>
            <a:r>
              <a:rPr lang="en-US" sz="11000" dirty="0">
                <a:solidFill>
                  <a:srgbClr val="272E3A"/>
                </a:solidFill>
              </a:rPr>
              <a:t>2</a:t>
            </a:r>
          </a:p>
        </p:txBody>
      </p:sp>
      <p:sp>
        <p:nvSpPr>
          <p:cNvPr id="146" name="TextBox 145"/>
          <p:cNvSpPr txBox="1"/>
          <p:nvPr/>
        </p:nvSpPr>
        <p:spPr>
          <a:xfrm>
            <a:off x="21183258" y="7690696"/>
            <a:ext cx="971741" cy="1785104"/>
          </a:xfrm>
          <a:prstGeom prst="rect">
            <a:avLst/>
          </a:prstGeom>
          <a:noFill/>
        </p:spPr>
        <p:txBody>
          <a:bodyPr wrap="none" rtlCol="0">
            <a:spAutoFit/>
          </a:bodyPr>
          <a:lstStyle/>
          <a:p>
            <a:pPr algn="r"/>
            <a:r>
              <a:rPr lang="en-US" sz="11000" dirty="0">
                <a:solidFill>
                  <a:srgbClr val="272E3A"/>
                </a:solidFill>
              </a:rPr>
              <a:t>3</a:t>
            </a:r>
          </a:p>
        </p:txBody>
      </p:sp>
      <p:sp>
        <p:nvSpPr>
          <p:cNvPr id="147" name="TextBox 146"/>
          <p:cNvSpPr txBox="1"/>
          <p:nvPr/>
        </p:nvSpPr>
        <p:spPr>
          <a:xfrm>
            <a:off x="21047002" y="9850028"/>
            <a:ext cx="1107997" cy="1785104"/>
          </a:xfrm>
          <a:prstGeom prst="rect">
            <a:avLst/>
          </a:prstGeom>
          <a:noFill/>
        </p:spPr>
        <p:txBody>
          <a:bodyPr wrap="none" rtlCol="0">
            <a:spAutoFit/>
          </a:bodyPr>
          <a:lstStyle/>
          <a:p>
            <a:pPr algn="r"/>
            <a:r>
              <a:rPr lang="en-US" sz="11000" dirty="0">
                <a:solidFill>
                  <a:srgbClr val="272E3A"/>
                </a:solidFill>
              </a:rPr>
              <a:t>4</a:t>
            </a:r>
          </a:p>
        </p:txBody>
      </p:sp>
      <p:sp>
        <p:nvSpPr>
          <p:cNvPr id="148" name="TextBox 147"/>
          <p:cNvSpPr txBox="1"/>
          <p:nvPr/>
        </p:nvSpPr>
        <p:spPr>
          <a:xfrm>
            <a:off x="15293063" y="3711219"/>
            <a:ext cx="2956259" cy="523220"/>
          </a:xfrm>
          <a:prstGeom prst="rect">
            <a:avLst/>
          </a:prstGeom>
          <a:noFill/>
        </p:spPr>
        <p:txBody>
          <a:bodyPr wrap="none" rtlCol="0">
            <a:spAutoFit/>
          </a:bodyPr>
          <a:lstStyle/>
          <a:p>
            <a:r>
              <a:rPr lang="en-US" sz="2800" dirty="0">
                <a:solidFill>
                  <a:srgbClr val="272E3A"/>
                </a:solidFill>
              </a:rPr>
              <a:t>Insert title here</a:t>
            </a:r>
          </a:p>
        </p:txBody>
      </p:sp>
      <p:sp>
        <p:nvSpPr>
          <p:cNvPr id="149" name="TextBox 148"/>
          <p:cNvSpPr txBox="1"/>
          <p:nvPr/>
        </p:nvSpPr>
        <p:spPr>
          <a:xfrm>
            <a:off x="15293064" y="4407989"/>
            <a:ext cx="6643080" cy="745076"/>
          </a:xfrm>
          <a:prstGeom prst="rect">
            <a:avLst/>
          </a:prstGeom>
          <a:noFill/>
        </p:spPr>
        <p:txBody>
          <a:bodyPr wrap="square" rtlCol="0">
            <a:spAutoFit/>
          </a:bodyPr>
          <a:lstStyle/>
          <a:p>
            <a:pPr>
              <a:lnSpc>
                <a:spcPct val="110000"/>
              </a:lnSpc>
            </a:pPr>
            <a:r>
              <a:rPr lang="en-US" sz="2000" dirty="0">
                <a:solidFill>
                  <a:srgbClr val="272E3A"/>
                </a:solidFill>
              </a:rPr>
              <a:t>Sed ut perspiciatis unde omnis iste natus error voluptatem rem aperiam doloremque.</a:t>
            </a:r>
          </a:p>
        </p:txBody>
      </p:sp>
      <p:sp>
        <p:nvSpPr>
          <p:cNvPr id="150" name="TextBox 149"/>
          <p:cNvSpPr txBox="1"/>
          <p:nvPr/>
        </p:nvSpPr>
        <p:spPr>
          <a:xfrm>
            <a:off x="15293063" y="5870553"/>
            <a:ext cx="2956259" cy="523220"/>
          </a:xfrm>
          <a:prstGeom prst="rect">
            <a:avLst/>
          </a:prstGeom>
          <a:noFill/>
        </p:spPr>
        <p:txBody>
          <a:bodyPr wrap="none" rtlCol="0">
            <a:spAutoFit/>
          </a:bodyPr>
          <a:lstStyle/>
          <a:p>
            <a:r>
              <a:rPr lang="en-US" sz="2800" dirty="0">
                <a:solidFill>
                  <a:srgbClr val="272E3A"/>
                </a:solidFill>
              </a:rPr>
              <a:t>Insert title here</a:t>
            </a:r>
          </a:p>
        </p:txBody>
      </p:sp>
      <p:sp>
        <p:nvSpPr>
          <p:cNvPr id="151" name="TextBox 150"/>
          <p:cNvSpPr txBox="1"/>
          <p:nvPr/>
        </p:nvSpPr>
        <p:spPr>
          <a:xfrm>
            <a:off x="15293064" y="6567323"/>
            <a:ext cx="6643080" cy="745076"/>
          </a:xfrm>
          <a:prstGeom prst="rect">
            <a:avLst/>
          </a:prstGeom>
          <a:noFill/>
        </p:spPr>
        <p:txBody>
          <a:bodyPr wrap="square" rtlCol="0">
            <a:spAutoFit/>
          </a:bodyPr>
          <a:lstStyle/>
          <a:p>
            <a:pPr>
              <a:lnSpc>
                <a:spcPct val="110000"/>
              </a:lnSpc>
            </a:pPr>
            <a:r>
              <a:rPr lang="en-US" sz="2000" dirty="0">
                <a:solidFill>
                  <a:srgbClr val="272E3A"/>
                </a:solidFill>
              </a:rPr>
              <a:t>Sed ut perspiciatis unde omnis iste natus error voluptatem rem aperiam doloremque.</a:t>
            </a:r>
          </a:p>
        </p:txBody>
      </p:sp>
      <p:sp>
        <p:nvSpPr>
          <p:cNvPr id="152" name="TextBox 151"/>
          <p:cNvSpPr txBox="1"/>
          <p:nvPr/>
        </p:nvSpPr>
        <p:spPr>
          <a:xfrm>
            <a:off x="15293063" y="8004129"/>
            <a:ext cx="2956259" cy="523220"/>
          </a:xfrm>
          <a:prstGeom prst="rect">
            <a:avLst/>
          </a:prstGeom>
          <a:noFill/>
        </p:spPr>
        <p:txBody>
          <a:bodyPr wrap="none" rtlCol="0">
            <a:spAutoFit/>
          </a:bodyPr>
          <a:lstStyle/>
          <a:p>
            <a:r>
              <a:rPr lang="en-US" sz="2800" dirty="0">
                <a:solidFill>
                  <a:srgbClr val="272E3A"/>
                </a:solidFill>
              </a:rPr>
              <a:t>Insert title here</a:t>
            </a:r>
          </a:p>
        </p:txBody>
      </p:sp>
      <p:sp>
        <p:nvSpPr>
          <p:cNvPr id="153" name="TextBox 152"/>
          <p:cNvSpPr txBox="1"/>
          <p:nvPr/>
        </p:nvSpPr>
        <p:spPr>
          <a:xfrm>
            <a:off x="15293064" y="8700899"/>
            <a:ext cx="6643080" cy="745076"/>
          </a:xfrm>
          <a:prstGeom prst="rect">
            <a:avLst/>
          </a:prstGeom>
          <a:noFill/>
        </p:spPr>
        <p:txBody>
          <a:bodyPr wrap="square" rtlCol="0">
            <a:spAutoFit/>
          </a:bodyPr>
          <a:lstStyle/>
          <a:p>
            <a:pPr>
              <a:lnSpc>
                <a:spcPct val="110000"/>
              </a:lnSpc>
            </a:pPr>
            <a:r>
              <a:rPr lang="en-US" sz="2000" dirty="0">
                <a:solidFill>
                  <a:srgbClr val="272E3A"/>
                </a:solidFill>
              </a:rPr>
              <a:t>Sed ut perspiciatis unde omnis iste natus error voluptatem rem aperiam doloremque.</a:t>
            </a:r>
          </a:p>
        </p:txBody>
      </p:sp>
      <p:sp>
        <p:nvSpPr>
          <p:cNvPr id="154" name="TextBox 153"/>
          <p:cNvSpPr txBox="1"/>
          <p:nvPr/>
        </p:nvSpPr>
        <p:spPr>
          <a:xfrm>
            <a:off x="15293063" y="10163461"/>
            <a:ext cx="2956259" cy="523220"/>
          </a:xfrm>
          <a:prstGeom prst="rect">
            <a:avLst/>
          </a:prstGeom>
          <a:noFill/>
        </p:spPr>
        <p:txBody>
          <a:bodyPr wrap="none" rtlCol="0">
            <a:spAutoFit/>
          </a:bodyPr>
          <a:lstStyle/>
          <a:p>
            <a:r>
              <a:rPr lang="en-US" sz="2800" dirty="0">
                <a:solidFill>
                  <a:srgbClr val="272E3A"/>
                </a:solidFill>
              </a:rPr>
              <a:t>Insert title here</a:t>
            </a:r>
          </a:p>
        </p:txBody>
      </p:sp>
      <p:sp>
        <p:nvSpPr>
          <p:cNvPr id="155" name="TextBox 154"/>
          <p:cNvSpPr txBox="1"/>
          <p:nvPr/>
        </p:nvSpPr>
        <p:spPr>
          <a:xfrm>
            <a:off x="15293064" y="10860231"/>
            <a:ext cx="6643080" cy="745076"/>
          </a:xfrm>
          <a:prstGeom prst="rect">
            <a:avLst/>
          </a:prstGeom>
          <a:noFill/>
        </p:spPr>
        <p:txBody>
          <a:bodyPr wrap="square" rtlCol="0">
            <a:spAutoFit/>
          </a:bodyPr>
          <a:lstStyle/>
          <a:p>
            <a:pPr>
              <a:lnSpc>
                <a:spcPct val="110000"/>
              </a:lnSpc>
            </a:pPr>
            <a:r>
              <a:rPr lang="en-US" sz="2000" dirty="0">
                <a:solidFill>
                  <a:srgbClr val="272E3A"/>
                </a:solidFill>
              </a:rPr>
              <a:t>Sed ut perspiciatis unde omnis iste natus error voluptatem rem aperiam doloremque.</a:t>
            </a:r>
          </a:p>
        </p:txBody>
      </p:sp>
      <p:sp>
        <p:nvSpPr>
          <p:cNvPr id="156" name="Rectangle 155"/>
          <p:cNvSpPr/>
          <p:nvPr/>
        </p:nvSpPr>
        <p:spPr>
          <a:xfrm>
            <a:off x="14738803" y="3865768"/>
            <a:ext cx="161698" cy="14083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272E3A"/>
              </a:solidFill>
            </a:endParaRPr>
          </a:p>
        </p:txBody>
      </p:sp>
      <p:sp>
        <p:nvSpPr>
          <p:cNvPr id="157" name="Rectangle 156"/>
          <p:cNvSpPr/>
          <p:nvPr/>
        </p:nvSpPr>
        <p:spPr>
          <a:xfrm>
            <a:off x="14738803" y="6025102"/>
            <a:ext cx="161698" cy="14083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272E3A"/>
              </a:solidFill>
            </a:endParaRPr>
          </a:p>
        </p:txBody>
      </p:sp>
      <p:sp>
        <p:nvSpPr>
          <p:cNvPr id="158" name="Rectangle 157"/>
          <p:cNvSpPr/>
          <p:nvPr/>
        </p:nvSpPr>
        <p:spPr>
          <a:xfrm>
            <a:off x="14738803" y="8158678"/>
            <a:ext cx="161698" cy="140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272E3A"/>
              </a:solidFill>
            </a:endParaRPr>
          </a:p>
        </p:txBody>
      </p:sp>
      <p:sp>
        <p:nvSpPr>
          <p:cNvPr id="159" name="Rectangle 158"/>
          <p:cNvSpPr/>
          <p:nvPr/>
        </p:nvSpPr>
        <p:spPr>
          <a:xfrm>
            <a:off x="14738803" y="10318010"/>
            <a:ext cx="161698" cy="140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272E3A"/>
              </a:solidFill>
            </a:endParaRPr>
          </a:p>
        </p:txBody>
      </p:sp>
      <p:sp>
        <p:nvSpPr>
          <p:cNvPr id="3" name="Title 2">
            <a:extLst>
              <a:ext uri="{FF2B5EF4-FFF2-40B4-BE49-F238E27FC236}">
                <a16:creationId xmlns:a16="http://schemas.microsoft.com/office/drawing/2014/main" id="{DA1BC17C-B118-4E81-9716-455483A40B99}"/>
              </a:ext>
            </a:extLst>
          </p:cNvPr>
          <p:cNvSpPr>
            <a:spLocks noGrp="1"/>
          </p:cNvSpPr>
          <p:nvPr>
            <p:ph type="title"/>
          </p:nvPr>
        </p:nvSpPr>
        <p:spPr>
          <a:xfrm>
            <a:off x="1217380" y="454415"/>
            <a:ext cx="20726400" cy="1635122"/>
          </a:xfrm>
        </p:spPr>
        <p:txBody>
          <a:bodyPr>
            <a:normAutofit/>
          </a:bodyPr>
          <a:lstStyle/>
          <a:p>
            <a:r>
              <a:rPr lang="en-US" sz="6600" dirty="0">
                <a:solidFill>
                  <a:schemeClr val="bg1"/>
                </a:solidFill>
              </a:rPr>
              <a:t>Social </a:t>
            </a:r>
            <a:r>
              <a:rPr lang="en-US" dirty="0"/>
              <a:t>Media Analysis!</a:t>
            </a:r>
          </a:p>
        </p:txBody>
      </p:sp>
    </p:spTree>
    <p:extLst>
      <p:ext uri="{BB962C8B-B14F-4D97-AF65-F5344CB8AC3E}">
        <p14:creationId xmlns:p14="http://schemas.microsoft.com/office/powerpoint/2010/main" val="34624259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3279626" y="4970726"/>
            <a:ext cx="3058095" cy="1082311"/>
          </a:xfrm>
          <a:prstGeom prst="rect">
            <a:avLst/>
          </a:prstGeom>
        </p:spPr>
        <p:txBody>
          <a:bodyPr wrap="square" lIns="182843" tIns="91422" rIns="182843" bIns="91422">
            <a:spAutoFit/>
          </a:bodyPr>
          <a:lstStyle/>
          <a:p>
            <a:pPr algn="ctr" defTabSz="1828434">
              <a:lnSpc>
                <a:spcPct val="150000"/>
              </a:lnSpc>
            </a:pPr>
            <a:r>
              <a:rPr lang="pt-BR" sz="2000" dirty="0">
                <a:solidFill>
                  <a:srgbClr val="445469"/>
                </a:solidFill>
                <a:latin typeface="Lato Light"/>
                <a:cs typeface="Lato Light"/>
              </a:rPr>
              <a:t>Lorem ipsum dolor sit amet, consectetur</a:t>
            </a:r>
            <a:endParaRPr lang="en-US" sz="2000" dirty="0">
              <a:solidFill>
                <a:srgbClr val="445469"/>
              </a:solidFill>
              <a:latin typeface="Lato Light"/>
              <a:cs typeface="Lato Light"/>
            </a:endParaRPr>
          </a:p>
        </p:txBody>
      </p:sp>
      <p:sp>
        <p:nvSpPr>
          <p:cNvPr id="69" name="TextBox 68"/>
          <p:cNvSpPr txBox="1"/>
          <p:nvPr/>
        </p:nvSpPr>
        <p:spPr>
          <a:xfrm>
            <a:off x="4056482" y="4551723"/>
            <a:ext cx="1512199" cy="615517"/>
          </a:xfrm>
          <a:prstGeom prst="rect">
            <a:avLst/>
          </a:prstGeom>
          <a:noFill/>
        </p:spPr>
        <p:txBody>
          <a:bodyPr wrap="none" lIns="182843" tIns="91422" rIns="182843" bIns="91422" rtlCol="0">
            <a:spAutoFit/>
          </a:bodyPr>
          <a:lstStyle/>
          <a:p>
            <a:pPr algn="ctr" defTabSz="1828434"/>
            <a:r>
              <a:rPr lang="id-ID" sz="2800" b="1" dirty="0">
                <a:solidFill>
                  <a:srgbClr val="445469"/>
                </a:solidFill>
                <a:latin typeface="Raleway"/>
                <a:cs typeface="Raleway"/>
              </a:rPr>
              <a:t>Twitter</a:t>
            </a:r>
          </a:p>
        </p:txBody>
      </p:sp>
      <p:sp>
        <p:nvSpPr>
          <p:cNvPr id="70" name="Rectangle 69"/>
          <p:cNvSpPr/>
          <p:nvPr/>
        </p:nvSpPr>
        <p:spPr>
          <a:xfrm>
            <a:off x="3223445" y="10822071"/>
            <a:ext cx="3058095" cy="1047173"/>
          </a:xfrm>
          <a:prstGeom prst="rect">
            <a:avLst/>
          </a:prstGeom>
        </p:spPr>
        <p:txBody>
          <a:bodyPr wrap="square" lIns="182843" tIns="91422" rIns="182843" bIns="91422">
            <a:spAutoFit/>
          </a:bodyPr>
          <a:lstStyle/>
          <a:p>
            <a:pPr algn="ctr" defTabSz="1828434">
              <a:lnSpc>
                <a:spcPct val="150000"/>
              </a:lnSpc>
            </a:pPr>
            <a:r>
              <a:rPr lang="pt-BR" sz="2000" dirty="0">
                <a:solidFill>
                  <a:srgbClr val="445469"/>
                </a:solidFill>
                <a:latin typeface="Lato Light"/>
                <a:cs typeface="Lato Light"/>
              </a:rPr>
              <a:t>Lorem ipsum dolor sit amet, consectetur</a:t>
            </a:r>
            <a:endParaRPr lang="en-US" sz="2000" dirty="0">
              <a:solidFill>
                <a:srgbClr val="445469"/>
              </a:solidFill>
              <a:latin typeface="Lato Light"/>
              <a:cs typeface="Lato Light"/>
            </a:endParaRPr>
          </a:p>
        </p:txBody>
      </p:sp>
      <p:sp>
        <p:nvSpPr>
          <p:cNvPr id="71" name="TextBox 70"/>
          <p:cNvSpPr txBox="1"/>
          <p:nvPr/>
        </p:nvSpPr>
        <p:spPr>
          <a:xfrm>
            <a:off x="3873665" y="10403068"/>
            <a:ext cx="1765473" cy="615517"/>
          </a:xfrm>
          <a:prstGeom prst="rect">
            <a:avLst/>
          </a:prstGeom>
          <a:noFill/>
        </p:spPr>
        <p:txBody>
          <a:bodyPr wrap="none" lIns="182843" tIns="91422" rIns="182843" bIns="91422" rtlCol="0">
            <a:spAutoFit/>
          </a:bodyPr>
          <a:lstStyle/>
          <a:p>
            <a:pPr algn="ctr" defTabSz="1828434"/>
            <a:r>
              <a:rPr lang="id-ID" sz="2800" b="1" dirty="0">
                <a:solidFill>
                  <a:srgbClr val="445469"/>
                </a:solidFill>
                <a:latin typeface="Raleway"/>
                <a:cs typeface="Raleway"/>
              </a:rPr>
              <a:t>Youtube</a:t>
            </a:r>
          </a:p>
        </p:txBody>
      </p:sp>
      <p:sp>
        <p:nvSpPr>
          <p:cNvPr id="72" name="Rectangle 71"/>
          <p:cNvSpPr/>
          <p:nvPr/>
        </p:nvSpPr>
        <p:spPr>
          <a:xfrm>
            <a:off x="3277758" y="7813693"/>
            <a:ext cx="3058095" cy="1047173"/>
          </a:xfrm>
          <a:prstGeom prst="rect">
            <a:avLst/>
          </a:prstGeom>
        </p:spPr>
        <p:txBody>
          <a:bodyPr wrap="square" lIns="182843" tIns="91422" rIns="182843" bIns="91422">
            <a:spAutoFit/>
          </a:bodyPr>
          <a:lstStyle/>
          <a:p>
            <a:pPr algn="ctr" defTabSz="1828434">
              <a:lnSpc>
                <a:spcPct val="150000"/>
              </a:lnSpc>
            </a:pPr>
            <a:r>
              <a:rPr lang="pt-BR" sz="2000" dirty="0">
                <a:solidFill>
                  <a:srgbClr val="445469"/>
                </a:solidFill>
                <a:latin typeface="Lato Light"/>
                <a:cs typeface="Lato Light"/>
              </a:rPr>
              <a:t>Lorem ipsum dolor sit amet, consectetur</a:t>
            </a:r>
            <a:endParaRPr lang="en-US" sz="2000" dirty="0">
              <a:solidFill>
                <a:srgbClr val="445469"/>
              </a:solidFill>
              <a:latin typeface="Lato Light"/>
              <a:cs typeface="Lato Light"/>
            </a:endParaRPr>
          </a:p>
        </p:txBody>
      </p:sp>
      <p:sp>
        <p:nvSpPr>
          <p:cNvPr id="73" name="TextBox 72"/>
          <p:cNvSpPr txBox="1"/>
          <p:nvPr/>
        </p:nvSpPr>
        <p:spPr>
          <a:xfrm>
            <a:off x="3747636" y="7394690"/>
            <a:ext cx="2126148" cy="615517"/>
          </a:xfrm>
          <a:prstGeom prst="rect">
            <a:avLst/>
          </a:prstGeom>
          <a:noFill/>
        </p:spPr>
        <p:txBody>
          <a:bodyPr wrap="none" lIns="182843" tIns="91422" rIns="182843" bIns="91422" rtlCol="0">
            <a:spAutoFit/>
          </a:bodyPr>
          <a:lstStyle/>
          <a:p>
            <a:pPr algn="ctr" defTabSz="1828434"/>
            <a:r>
              <a:rPr lang="id-ID" sz="2800" b="1" dirty="0">
                <a:solidFill>
                  <a:srgbClr val="445469"/>
                </a:solidFill>
                <a:latin typeface="Raleway"/>
                <a:cs typeface="Raleway"/>
              </a:rPr>
              <a:t>Instragram</a:t>
            </a:r>
          </a:p>
        </p:txBody>
      </p:sp>
      <p:sp>
        <p:nvSpPr>
          <p:cNvPr id="74" name="Rectangle 73"/>
          <p:cNvSpPr/>
          <p:nvPr/>
        </p:nvSpPr>
        <p:spPr>
          <a:xfrm>
            <a:off x="18279104" y="4732750"/>
            <a:ext cx="3058095" cy="1047173"/>
          </a:xfrm>
          <a:prstGeom prst="rect">
            <a:avLst/>
          </a:prstGeom>
        </p:spPr>
        <p:txBody>
          <a:bodyPr wrap="square" lIns="182843" tIns="91422" rIns="182843" bIns="91422">
            <a:spAutoFit/>
          </a:bodyPr>
          <a:lstStyle/>
          <a:p>
            <a:pPr algn="ctr" defTabSz="1828434">
              <a:lnSpc>
                <a:spcPct val="150000"/>
              </a:lnSpc>
            </a:pPr>
            <a:r>
              <a:rPr lang="pt-BR" sz="2000" dirty="0">
                <a:solidFill>
                  <a:srgbClr val="445469"/>
                </a:solidFill>
                <a:latin typeface="Lato Light"/>
                <a:cs typeface="Lato Light"/>
              </a:rPr>
              <a:t>Lorem ipsum dolor sit amet, consectetur</a:t>
            </a:r>
            <a:endParaRPr lang="en-US" sz="2000" dirty="0">
              <a:solidFill>
                <a:srgbClr val="445469"/>
              </a:solidFill>
              <a:latin typeface="Lato Light"/>
              <a:cs typeface="Lato Light"/>
            </a:endParaRPr>
          </a:p>
        </p:txBody>
      </p:sp>
      <p:sp>
        <p:nvSpPr>
          <p:cNvPr id="75" name="TextBox 74"/>
          <p:cNvSpPr txBox="1"/>
          <p:nvPr/>
        </p:nvSpPr>
        <p:spPr>
          <a:xfrm>
            <a:off x="18780929" y="4313747"/>
            <a:ext cx="2062262" cy="615517"/>
          </a:xfrm>
          <a:prstGeom prst="rect">
            <a:avLst/>
          </a:prstGeom>
          <a:noFill/>
        </p:spPr>
        <p:txBody>
          <a:bodyPr wrap="none" lIns="182843" tIns="91422" rIns="182843" bIns="91422" rtlCol="0">
            <a:spAutoFit/>
          </a:bodyPr>
          <a:lstStyle/>
          <a:p>
            <a:pPr algn="ctr" defTabSz="1828434"/>
            <a:r>
              <a:rPr lang="id-ID" sz="2800" b="1" dirty="0">
                <a:solidFill>
                  <a:srgbClr val="445469"/>
                </a:solidFill>
                <a:latin typeface="Raleway"/>
                <a:cs typeface="Raleway"/>
              </a:rPr>
              <a:t>Facebook</a:t>
            </a:r>
          </a:p>
        </p:txBody>
      </p:sp>
      <p:sp>
        <p:nvSpPr>
          <p:cNvPr id="76" name="Rectangle 75"/>
          <p:cNvSpPr/>
          <p:nvPr/>
        </p:nvSpPr>
        <p:spPr>
          <a:xfrm>
            <a:off x="18231788" y="7830212"/>
            <a:ext cx="3058095" cy="1047173"/>
          </a:xfrm>
          <a:prstGeom prst="rect">
            <a:avLst/>
          </a:prstGeom>
        </p:spPr>
        <p:txBody>
          <a:bodyPr wrap="square" lIns="182843" tIns="91422" rIns="182843" bIns="91422">
            <a:spAutoFit/>
          </a:bodyPr>
          <a:lstStyle/>
          <a:p>
            <a:pPr algn="ctr" defTabSz="1828434">
              <a:lnSpc>
                <a:spcPct val="150000"/>
              </a:lnSpc>
            </a:pPr>
            <a:r>
              <a:rPr lang="pt-BR" sz="2000" dirty="0">
                <a:solidFill>
                  <a:srgbClr val="445469"/>
                </a:solidFill>
                <a:latin typeface="Lato Light"/>
                <a:cs typeface="Lato Light"/>
              </a:rPr>
              <a:t>Lorem ipsum dolor sit amet, consectetur</a:t>
            </a:r>
            <a:endParaRPr lang="en-US" sz="2000" dirty="0">
              <a:solidFill>
                <a:srgbClr val="445469"/>
              </a:solidFill>
              <a:latin typeface="Lato Light"/>
              <a:cs typeface="Lato Light"/>
            </a:endParaRPr>
          </a:p>
        </p:txBody>
      </p:sp>
      <p:sp>
        <p:nvSpPr>
          <p:cNvPr id="77" name="TextBox 76"/>
          <p:cNvSpPr txBox="1"/>
          <p:nvPr/>
        </p:nvSpPr>
        <p:spPr>
          <a:xfrm>
            <a:off x="18810676" y="7411209"/>
            <a:ext cx="1908140" cy="615517"/>
          </a:xfrm>
          <a:prstGeom prst="rect">
            <a:avLst/>
          </a:prstGeom>
          <a:noFill/>
        </p:spPr>
        <p:txBody>
          <a:bodyPr wrap="none" lIns="182843" tIns="91422" rIns="182843" bIns="91422" rtlCol="0">
            <a:spAutoFit/>
          </a:bodyPr>
          <a:lstStyle/>
          <a:p>
            <a:pPr algn="ctr" defTabSz="1828434"/>
            <a:r>
              <a:rPr lang="id-ID" sz="2800" b="1" dirty="0">
                <a:solidFill>
                  <a:srgbClr val="445469"/>
                </a:solidFill>
                <a:latin typeface="Raleway"/>
                <a:cs typeface="Raleway"/>
              </a:rPr>
              <a:t>Myspace</a:t>
            </a:r>
          </a:p>
        </p:txBody>
      </p:sp>
      <p:sp>
        <p:nvSpPr>
          <p:cNvPr id="78" name="Rectangle 77"/>
          <p:cNvSpPr/>
          <p:nvPr/>
        </p:nvSpPr>
        <p:spPr>
          <a:xfrm>
            <a:off x="18216994" y="10816327"/>
            <a:ext cx="3058095" cy="1047173"/>
          </a:xfrm>
          <a:prstGeom prst="rect">
            <a:avLst/>
          </a:prstGeom>
        </p:spPr>
        <p:txBody>
          <a:bodyPr wrap="square" lIns="182843" tIns="91422" rIns="182843" bIns="91422">
            <a:spAutoFit/>
          </a:bodyPr>
          <a:lstStyle/>
          <a:p>
            <a:pPr algn="ctr" defTabSz="1828434">
              <a:lnSpc>
                <a:spcPct val="150000"/>
              </a:lnSpc>
            </a:pPr>
            <a:r>
              <a:rPr lang="pt-BR" sz="2000" dirty="0">
                <a:solidFill>
                  <a:srgbClr val="445469"/>
                </a:solidFill>
                <a:latin typeface="Lato Light"/>
                <a:cs typeface="Lato Light"/>
              </a:rPr>
              <a:t>Lorem ipsum dolor sit amet, consectetur</a:t>
            </a:r>
            <a:endParaRPr lang="en-US" sz="2000" dirty="0">
              <a:solidFill>
                <a:srgbClr val="445469"/>
              </a:solidFill>
              <a:latin typeface="Lato Light"/>
              <a:cs typeface="Lato Light"/>
            </a:endParaRPr>
          </a:p>
        </p:txBody>
      </p:sp>
      <p:sp>
        <p:nvSpPr>
          <p:cNvPr id="79" name="TextBox 78"/>
          <p:cNvSpPr txBox="1"/>
          <p:nvPr/>
        </p:nvSpPr>
        <p:spPr>
          <a:xfrm>
            <a:off x="19117279" y="10397324"/>
            <a:ext cx="1265336" cy="615517"/>
          </a:xfrm>
          <a:prstGeom prst="rect">
            <a:avLst/>
          </a:prstGeom>
          <a:noFill/>
        </p:spPr>
        <p:txBody>
          <a:bodyPr wrap="none" lIns="182843" tIns="91422" rIns="182843" bIns="91422" rtlCol="0">
            <a:spAutoFit/>
          </a:bodyPr>
          <a:lstStyle/>
          <a:p>
            <a:pPr algn="ctr" defTabSz="1828434"/>
            <a:r>
              <a:rPr lang="id-ID" sz="2800" b="1" dirty="0">
                <a:solidFill>
                  <a:srgbClr val="445469"/>
                </a:solidFill>
                <a:latin typeface="Raleway"/>
                <a:cs typeface="Raleway"/>
              </a:rPr>
              <a:t>Great</a:t>
            </a:r>
          </a:p>
        </p:txBody>
      </p:sp>
      <p:sp>
        <p:nvSpPr>
          <p:cNvPr id="80" name="Freeform 8"/>
          <p:cNvSpPr>
            <a:spLocks noEditPoints="1"/>
          </p:cNvSpPr>
          <p:nvPr/>
        </p:nvSpPr>
        <p:spPr bwMode="auto">
          <a:xfrm>
            <a:off x="4429326" y="3690695"/>
            <a:ext cx="736212" cy="844841"/>
          </a:xfrm>
          <a:custGeom>
            <a:avLst/>
            <a:gdLst>
              <a:gd name="T0" fmla="*/ 179 w 192"/>
              <a:gd name="T1" fmla="*/ 35 h 220"/>
              <a:gd name="T2" fmla="*/ 171 w 192"/>
              <a:gd name="T3" fmla="*/ 9 h 220"/>
              <a:gd name="T4" fmla="*/ 158 w 192"/>
              <a:gd name="T5" fmla="*/ 0 h 220"/>
              <a:gd name="T6" fmla="*/ 34 w 192"/>
              <a:gd name="T7" fmla="*/ 0 h 220"/>
              <a:gd name="T8" fmla="*/ 21 w 192"/>
              <a:gd name="T9" fmla="*/ 9 h 220"/>
              <a:gd name="T10" fmla="*/ 13 w 192"/>
              <a:gd name="T11" fmla="*/ 35 h 220"/>
              <a:gd name="T12" fmla="*/ 0 w 192"/>
              <a:gd name="T13" fmla="*/ 48 h 220"/>
              <a:gd name="T14" fmla="*/ 0 w 192"/>
              <a:gd name="T15" fmla="*/ 69 h 220"/>
              <a:gd name="T16" fmla="*/ 13 w 192"/>
              <a:gd name="T17" fmla="*/ 82 h 220"/>
              <a:gd name="T18" fmla="*/ 21 w 192"/>
              <a:gd name="T19" fmla="*/ 82 h 220"/>
              <a:gd name="T20" fmla="*/ 20 w 192"/>
              <a:gd name="T21" fmla="*/ 84 h 220"/>
              <a:gd name="T22" fmla="*/ 34 w 192"/>
              <a:gd name="T23" fmla="*/ 208 h 220"/>
              <a:gd name="T24" fmla="*/ 48 w 192"/>
              <a:gd name="T25" fmla="*/ 220 h 220"/>
              <a:gd name="T26" fmla="*/ 144 w 192"/>
              <a:gd name="T27" fmla="*/ 220 h 220"/>
              <a:gd name="T28" fmla="*/ 158 w 192"/>
              <a:gd name="T29" fmla="*/ 208 h 220"/>
              <a:gd name="T30" fmla="*/ 172 w 192"/>
              <a:gd name="T31" fmla="*/ 84 h 220"/>
              <a:gd name="T32" fmla="*/ 171 w 192"/>
              <a:gd name="T33" fmla="*/ 82 h 220"/>
              <a:gd name="T34" fmla="*/ 179 w 192"/>
              <a:gd name="T35" fmla="*/ 82 h 220"/>
              <a:gd name="T36" fmla="*/ 192 w 192"/>
              <a:gd name="T37" fmla="*/ 69 h 220"/>
              <a:gd name="T38" fmla="*/ 192 w 192"/>
              <a:gd name="T39" fmla="*/ 48 h 220"/>
              <a:gd name="T40" fmla="*/ 179 w 192"/>
              <a:gd name="T41" fmla="*/ 35 h 220"/>
              <a:gd name="T42" fmla="*/ 34 w 192"/>
              <a:gd name="T43" fmla="*/ 14 h 220"/>
              <a:gd name="T44" fmla="*/ 158 w 192"/>
              <a:gd name="T45" fmla="*/ 14 h 220"/>
              <a:gd name="T46" fmla="*/ 165 w 192"/>
              <a:gd name="T47" fmla="*/ 34 h 220"/>
              <a:gd name="T48" fmla="*/ 27 w 192"/>
              <a:gd name="T49" fmla="*/ 34 h 220"/>
              <a:gd name="T50" fmla="*/ 34 w 192"/>
              <a:gd name="T51" fmla="*/ 14 h 220"/>
              <a:gd name="T52" fmla="*/ 48 w 192"/>
              <a:gd name="T53" fmla="*/ 206 h 220"/>
              <a:gd name="T54" fmla="*/ 46 w 192"/>
              <a:gd name="T55" fmla="*/ 186 h 220"/>
              <a:gd name="T56" fmla="*/ 146 w 192"/>
              <a:gd name="T57" fmla="*/ 186 h 220"/>
              <a:gd name="T58" fmla="*/ 144 w 192"/>
              <a:gd name="T59" fmla="*/ 206 h 220"/>
              <a:gd name="T60" fmla="*/ 48 w 192"/>
              <a:gd name="T61" fmla="*/ 206 h 220"/>
              <a:gd name="T62" fmla="*/ 147 w 192"/>
              <a:gd name="T63" fmla="*/ 179 h 220"/>
              <a:gd name="T64" fmla="*/ 45 w 192"/>
              <a:gd name="T65" fmla="*/ 179 h 220"/>
              <a:gd name="T66" fmla="*/ 37 w 192"/>
              <a:gd name="T67" fmla="*/ 110 h 220"/>
              <a:gd name="T68" fmla="*/ 155 w 192"/>
              <a:gd name="T69" fmla="*/ 110 h 220"/>
              <a:gd name="T70" fmla="*/ 147 w 192"/>
              <a:gd name="T71" fmla="*/ 179 h 220"/>
              <a:gd name="T72" fmla="*/ 156 w 192"/>
              <a:gd name="T73" fmla="*/ 103 h 220"/>
              <a:gd name="T74" fmla="*/ 36 w 192"/>
              <a:gd name="T75" fmla="*/ 103 h 220"/>
              <a:gd name="T76" fmla="*/ 34 w 192"/>
              <a:gd name="T77" fmla="*/ 82 h 220"/>
              <a:gd name="T78" fmla="*/ 158 w 192"/>
              <a:gd name="T79" fmla="*/ 82 h 220"/>
              <a:gd name="T80" fmla="*/ 156 w 192"/>
              <a:gd name="T81" fmla="*/ 103 h 220"/>
              <a:gd name="T82" fmla="*/ 179 w 192"/>
              <a:gd name="T83" fmla="*/ 69 h 220"/>
              <a:gd name="T84" fmla="*/ 13 w 192"/>
              <a:gd name="T85" fmla="*/ 69 h 220"/>
              <a:gd name="T86" fmla="*/ 13 w 192"/>
              <a:gd name="T87" fmla="*/ 48 h 220"/>
              <a:gd name="T88" fmla="*/ 179 w 192"/>
              <a:gd name="T89" fmla="*/ 48 h 220"/>
              <a:gd name="T90" fmla="*/ 179 w 192"/>
              <a:gd name="T91" fmla="*/ 69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2" h="220">
                <a:moveTo>
                  <a:pt x="179" y="35"/>
                </a:moveTo>
                <a:cubicBezTo>
                  <a:pt x="171" y="9"/>
                  <a:pt x="171" y="9"/>
                  <a:pt x="171" y="9"/>
                </a:cubicBezTo>
                <a:cubicBezTo>
                  <a:pt x="169" y="4"/>
                  <a:pt x="164" y="0"/>
                  <a:pt x="158" y="0"/>
                </a:cubicBezTo>
                <a:cubicBezTo>
                  <a:pt x="34" y="0"/>
                  <a:pt x="34" y="0"/>
                  <a:pt x="34" y="0"/>
                </a:cubicBezTo>
                <a:cubicBezTo>
                  <a:pt x="28" y="0"/>
                  <a:pt x="23" y="4"/>
                  <a:pt x="21" y="9"/>
                </a:cubicBezTo>
                <a:cubicBezTo>
                  <a:pt x="13" y="35"/>
                  <a:pt x="13" y="35"/>
                  <a:pt x="13" y="35"/>
                </a:cubicBezTo>
                <a:cubicBezTo>
                  <a:pt x="5" y="35"/>
                  <a:pt x="0" y="41"/>
                  <a:pt x="0" y="48"/>
                </a:cubicBezTo>
                <a:cubicBezTo>
                  <a:pt x="0" y="69"/>
                  <a:pt x="0" y="69"/>
                  <a:pt x="0" y="69"/>
                </a:cubicBezTo>
                <a:cubicBezTo>
                  <a:pt x="0" y="76"/>
                  <a:pt x="6" y="82"/>
                  <a:pt x="13" y="82"/>
                </a:cubicBezTo>
                <a:cubicBezTo>
                  <a:pt x="21" y="82"/>
                  <a:pt x="21" y="82"/>
                  <a:pt x="21" y="82"/>
                </a:cubicBezTo>
                <a:cubicBezTo>
                  <a:pt x="21" y="83"/>
                  <a:pt x="20" y="83"/>
                  <a:pt x="20" y="84"/>
                </a:cubicBezTo>
                <a:cubicBezTo>
                  <a:pt x="34" y="208"/>
                  <a:pt x="34" y="208"/>
                  <a:pt x="34" y="208"/>
                </a:cubicBezTo>
                <a:cubicBezTo>
                  <a:pt x="35" y="215"/>
                  <a:pt x="41" y="220"/>
                  <a:pt x="48" y="220"/>
                </a:cubicBezTo>
                <a:cubicBezTo>
                  <a:pt x="144" y="220"/>
                  <a:pt x="144" y="220"/>
                  <a:pt x="144" y="220"/>
                </a:cubicBezTo>
                <a:cubicBezTo>
                  <a:pt x="151" y="220"/>
                  <a:pt x="157" y="215"/>
                  <a:pt x="158" y="208"/>
                </a:cubicBezTo>
                <a:cubicBezTo>
                  <a:pt x="172" y="84"/>
                  <a:pt x="172" y="84"/>
                  <a:pt x="172" y="84"/>
                </a:cubicBezTo>
                <a:cubicBezTo>
                  <a:pt x="172" y="83"/>
                  <a:pt x="171" y="83"/>
                  <a:pt x="171" y="82"/>
                </a:cubicBezTo>
                <a:cubicBezTo>
                  <a:pt x="179" y="82"/>
                  <a:pt x="179" y="82"/>
                  <a:pt x="179" y="82"/>
                </a:cubicBezTo>
                <a:cubicBezTo>
                  <a:pt x="186" y="82"/>
                  <a:pt x="192" y="76"/>
                  <a:pt x="192" y="69"/>
                </a:cubicBezTo>
                <a:cubicBezTo>
                  <a:pt x="192" y="48"/>
                  <a:pt x="192" y="48"/>
                  <a:pt x="192" y="48"/>
                </a:cubicBezTo>
                <a:cubicBezTo>
                  <a:pt x="192" y="41"/>
                  <a:pt x="186" y="35"/>
                  <a:pt x="179" y="35"/>
                </a:cubicBezTo>
                <a:close/>
                <a:moveTo>
                  <a:pt x="34" y="14"/>
                </a:moveTo>
                <a:cubicBezTo>
                  <a:pt x="158" y="14"/>
                  <a:pt x="158" y="14"/>
                  <a:pt x="158" y="14"/>
                </a:cubicBezTo>
                <a:cubicBezTo>
                  <a:pt x="165" y="34"/>
                  <a:pt x="165" y="34"/>
                  <a:pt x="165" y="34"/>
                </a:cubicBezTo>
                <a:cubicBezTo>
                  <a:pt x="27" y="34"/>
                  <a:pt x="27" y="34"/>
                  <a:pt x="27" y="34"/>
                </a:cubicBezTo>
                <a:lnTo>
                  <a:pt x="34" y="14"/>
                </a:lnTo>
                <a:close/>
                <a:moveTo>
                  <a:pt x="48" y="206"/>
                </a:moveTo>
                <a:cubicBezTo>
                  <a:pt x="46" y="186"/>
                  <a:pt x="46" y="186"/>
                  <a:pt x="46" y="186"/>
                </a:cubicBezTo>
                <a:cubicBezTo>
                  <a:pt x="146" y="186"/>
                  <a:pt x="146" y="186"/>
                  <a:pt x="146" y="186"/>
                </a:cubicBezTo>
                <a:cubicBezTo>
                  <a:pt x="144" y="206"/>
                  <a:pt x="144" y="206"/>
                  <a:pt x="144" y="206"/>
                </a:cubicBezTo>
                <a:lnTo>
                  <a:pt x="48" y="206"/>
                </a:lnTo>
                <a:close/>
                <a:moveTo>
                  <a:pt x="147" y="179"/>
                </a:moveTo>
                <a:cubicBezTo>
                  <a:pt x="45" y="179"/>
                  <a:pt x="45" y="179"/>
                  <a:pt x="45" y="179"/>
                </a:cubicBezTo>
                <a:cubicBezTo>
                  <a:pt x="37" y="110"/>
                  <a:pt x="37" y="110"/>
                  <a:pt x="37" y="110"/>
                </a:cubicBezTo>
                <a:cubicBezTo>
                  <a:pt x="155" y="110"/>
                  <a:pt x="155" y="110"/>
                  <a:pt x="155" y="110"/>
                </a:cubicBezTo>
                <a:lnTo>
                  <a:pt x="147" y="179"/>
                </a:lnTo>
                <a:close/>
                <a:moveTo>
                  <a:pt x="156" y="103"/>
                </a:moveTo>
                <a:cubicBezTo>
                  <a:pt x="36" y="103"/>
                  <a:pt x="36" y="103"/>
                  <a:pt x="36" y="103"/>
                </a:cubicBezTo>
                <a:cubicBezTo>
                  <a:pt x="34" y="82"/>
                  <a:pt x="34" y="82"/>
                  <a:pt x="34" y="82"/>
                </a:cubicBezTo>
                <a:cubicBezTo>
                  <a:pt x="158" y="82"/>
                  <a:pt x="158" y="82"/>
                  <a:pt x="158" y="82"/>
                </a:cubicBezTo>
                <a:lnTo>
                  <a:pt x="156" y="103"/>
                </a:lnTo>
                <a:close/>
                <a:moveTo>
                  <a:pt x="179" y="69"/>
                </a:moveTo>
                <a:cubicBezTo>
                  <a:pt x="13" y="69"/>
                  <a:pt x="13" y="69"/>
                  <a:pt x="13" y="69"/>
                </a:cubicBezTo>
                <a:cubicBezTo>
                  <a:pt x="13" y="48"/>
                  <a:pt x="13" y="48"/>
                  <a:pt x="13" y="48"/>
                </a:cubicBezTo>
                <a:cubicBezTo>
                  <a:pt x="179" y="48"/>
                  <a:pt x="179" y="48"/>
                  <a:pt x="179" y="48"/>
                </a:cubicBezTo>
                <a:lnTo>
                  <a:pt x="179" y="69"/>
                </a:lnTo>
                <a:close/>
              </a:path>
            </a:pathLst>
          </a:custGeom>
          <a:solidFill>
            <a:schemeClr val="accent1"/>
          </a:solidFill>
          <a:ln>
            <a:noFill/>
          </a:ln>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grpSp>
        <p:nvGrpSpPr>
          <p:cNvPr id="81" name="Group 80"/>
          <p:cNvGrpSpPr/>
          <p:nvPr/>
        </p:nvGrpSpPr>
        <p:grpSpPr>
          <a:xfrm>
            <a:off x="4488692" y="9466293"/>
            <a:ext cx="645884" cy="936774"/>
            <a:chOff x="-990600" y="3375025"/>
            <a:chExt cx="571500" cy="828675"/>
          </a:xfrm>
          <a:solidFill>
            <a:schemeClr val="accent5"/>
          </a:solidFill>
        </p:grpSpPr>
        <p:sp>
          <p:nvSpPr>
            <p:cNvPr id="82" name="Freeform 5"/>
            <p:cNvSpPr>
              <a:spLocks noEditPoints="1"/>
            </p:cNvSpPr>
            <p:nvPr/>
          </p:nvSpPr>
          <p:spPr bwMode="auto">
            <a:xfrm>
              <a:off x="-990600" y="3375025"/>
              <a:ext cx="571500" cy="828675"/>
            </a:xfrm>
            <a:custGeom>
              <a:avLst/>
              <a:gdLst>
                <a:gd name="T0" fmla="*/ 131 w 152"/>
                <a:gd name="T1" fmla="*/ 0 h 220"/>
                <a:gd name="T2" fmla="*/ 21 w 152"/>
                <a:gd name="T3" fmla="*/ 0 h 220"/>
                <a:gd name="T4" fmla="*/ 0 w 152"/>
                <a:gd name="T5" fmla="*/ 21 h 220"/>
                <a:gd name="T6" fmla="*/ 0 w 152"/>
                <a:gd name="T7" fmla="*/ 199 h 220"/>
                <a:gd name="T8" fmla="*/ 21 w 152"/>
                <a:gd name="T9" fmla="*/ 220 h 220"/>
                <a:gd name="T10" fmla="*/ 131 w 152"/>
                <a:gd name="T11" fmla="*/ 220 h 220"/>
                <a:gd name="T12" fmla="*/ 152 w 152"/>
                <a:gd name="T13" fmla="*/ 199 h 220"/>
                <a:gd name="T14" fmla="*/ 152 w 152"/>
                <a:gd name="T15" fmla="*/ 21 h 220"/>
                <a:gd name="T16" fmla="*/ 131 w 152"/>
                <a:gd name="T17" fmla="*/ 0 h 220"/>
                <a:gd name="T18" fmla="*/ 138 w 152"/>
                <a:gd name="T19" fmla="*/ 199 h 220"/>
                <a:gd name="T20" fmla="*/ 131 w 152"/>
                <a:gd name="T21" fmla="*/ 206 h 220"/>
                <a:gd name="T22" fmla="*/ 21 w 152"/>
                <a:gd name="T23" fmla="*/ 206 h 220"/>
                <a:gd name="T24" fmla="*/ 14 w 152"/>
                <a:gd name="T25" fmla="*/ 199 h 220"/>
                <a:gd name="T26" fmla="*/ 14 w 152"/>
                <a:gd name="T27" fmla="*/ 186 h 220"/>
                <a:gd name="T28" fmla="*/ 138 w 152"/>
                <a:gd name="T29" fmla="*/ 186 h 220"/>
                <a:gd name="T30" fmla="*/ 138 w 152"/>
                <a:gd name="T31" fmla="*/ 199 h 220"/>
                <a:gd name="T32" fmla="*/ 138 w 152"/>
                <a:gd name="T33" fmla="*/ 179 h 220"/>
                <a:gd name="T34" fmla="*/ 14 w 152"/>
                <a:gd name="T35" fmla="*/ 179 h 220"/>
                <a:gd name="T36" fmla="*/ 14 w 152"/>
                <a:gd name="T37" fmla="*/ 41 h 220"/>
                <a:gd name="T38" fmla="*/ 138 w 152"/>
                <a:gd name="T39" fmla="*/ 41 h 220"/>
                <a:gd name="T40" fmla="*/ 138 w 152"/>
                <a:gd name="T41" fmla="*/ 179 h 220"/>
                <a:gd name="T42" fmla="*/ 138 w 152"/>
                <a:gd name="T43" fmla="*/ 34 h 220"/>
                <a:gd name="T44" fmla="*/ 14 w 152"/>
                <a:gd name="T45" fmla="*/ 34 h 220"/>
                <a:gd name="T46" fmla="*/ 14 w 152"/>
                <a:gd name="T47" fmla="*/ 21 h 220"/>
                <a:gd name="T48" fmla="*/ 21 w 152"/>
                <a:gd name="T49" fmla="*/ 14 h 220"/>
                <a:gd name="T50" fmla="*/ 131 w 152"/>
                <a:gd name="T51" fmla="*/ 14 h 220"/>
                <a:gd name="T52" fmla="*/ 138 w 152"/>
                <a:gd name="T53" fmla="*/ 21 h 220"/>
                <a:gd name="T54" fmla="*/ 138 w 152"/>
                <a:gd name="T55" fmla="*/ 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2" h="220">
                  <a:moveTo>
                    <a:pt x="131" y="0"/>
                  </a:moveTo>
                  <a:cubicBezTo>
                    <a:pt x="21" y="0"/>
                    <a:pt x="21" y="0"/>
                    <a:pt x="21" y="0"/>
                  </a:cubicBezTo>
                  <a:cubicBezTo>
                    <a:pt x="10" y="0"/>
                    <a:pt x="0" y="9"/>
                    <a:pt x="0" y="21"/>
                  </a:cubicBezTo>
                  <a:cubicBezTo>
                    <a:pt x="0" y="199"/>
                    <a:pt x="0" y="199"/>
                    <a:pt x="0" y="199"/>
                  </a:cubicBezTo>
                  <a:cubicBezTo>
                    <a:pt x="0" y="211"/>
                    <a:pt x="10" y="220"/>
                    <a:pt x="21" y="220"/>
                  </a:cubicBezTo>
                  <a:cubicBezTo>
                    <a:pt x="131" y="220"/>
                    <a:pt x="131" y="220"/>
                    <a:pt x="131" y="220"/>
                  </a:cubicBezTo>
                  <a:cubicBezTo>
                    <a:pt x="142" y="220"/>
                    <a:pt x="152" y="211"/>
                    <a:pt x="152" y="199"/>
                  </a:cubicBezTo>
                  <a:cubicBezTo>
                    <a:pt x="152" y="21"/>
                    <a:pt x="152" y="21"/>
                    <a:pt x="152" y="21"/>
                  </a:cubicBezTo>
                  <a:cubicBezTo>
                    <a:pt x="152" y="9"/>
                    <a:pt x="142" y="0"/>
                    <a:pt x="131" y="0"/>
                  </a:cubicBezTo>
                  <a:close/>
                  <a:moveTo>
                    <a:pt x="138" y="199"/>
                  </a:moveTo>
                  <a:cubicBezTo>
                    <a:pt x="138" y="203"/>
                    <a:pt x="135" y="206"/>
                    <a:pt x="131" y="206"/>
                  </a:cubicBezTo>
                  <a:cubicBezTo>
                    <a:pt x="21" y="206"/>
                    <a:pt x="21" y="206"/>
                    <a:pt x="21" y="206"/>
                  </a:cubicBezTo>
                  <a:cubicBezTo>
                    <a:pt x="17" y="206"/>
                    <a:pt x="14" y="203"/>
                    <a:pt x="14" y="199"/>
                  </a:cubicBezTo>
                  <a:cubicBezTo>
                    <a:pt x="14" y="186"/>
                    <a:pt x="14" y="186"/>
                    <a:pt x="14" y="186"/>
                  </a:cubicBezTo>
                  <a:cubicBezTo>
                    <a:pt x="138" y="186"/>
                    <a:pt x="138" y="186"/>
                    <a:pt x="138" y="186"/>
                  </a:cubicBezTo>
                  <a:lnTo>
                    <a:pt x="138" y="199"/>
                  </a:lnTo>
                  <a:close/>
                  <a:moveTo>
                    <a:pt x="138" y="179"/>
                  </a:moveTo>
                  <a:cubicBezTo>
                    <a:pt x="14" y="179"/>
                    <a:pt x="14" y="179"/>
                    <a:pt x="14" y="179"/>
                  </a:cubicBezTo>
                  <a:cubicBezTo>
                    <a:pt x="14" y="41"/>
                    <a:pt x="14" y="41"/>
                    <a:pt x="14" y="41"/>
                  </a:cubicBezTo>
                  <a:cubicBezTo>
                    <a:pt x="138" y="41"/>
                    <a:pt x="138" y="41"/>
                    <a:pt x="138" y="41"/>
                  </a:cubicBezTo>
                  <a:lnTo>
                    <a:pt x="138" y="179"/>
                  </a:lnTo>
                  <a:close/>
                  <a:moveTo>
                    <a:pt x="138" y="34"/>
                  </a:moveTo>
                  <a:cubicBezTo>
                    <a:pt x="14" y="34"/>
                    <a:pt x="14" y="34"/>
                    <a:pt x="14" y="34"/>
                  </a:cubicBezTo>
                  <a:cubicBezTo>
                    <a:pt x="14" y="21"/>
                    <a:pt x="14" y="21"/>
                    <a:pt x="14" y="21"/>
                  </a:cubicBezTo>
                  <a:cubicBezTo>
                    <a:pt x="14" y="17"/>
                    <a:pt x="17" y="14"/>
                    <a:pt x="21" y="14"/>
                  </a:cubicBezTo>
                  <a:cubicBezTo>
                    <a:pt x="131" y="14"/>
                    <a:pt x="131" y="14"/>
                    <a:pt x="131" y="14"/>
                  </a:cubicBezTo>
                  <a:cubicBezTo>
                    <a:pt x="135" y="14"/>
                    <a:pt x="138" y="17"/>
                    <a:pt x="138" y="21"/>
                  </a:cubicBezTo>
                  <a:lnTo>
                    <a:pt x="138" y="3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83" name="Freeform 6"/>
            <p:cNvSpPr>
              <a:spLocks/>
            </p:cNvSpPr>
            <p:nvPr/>
          </p:nvSpPr>
          <p:spPr bwMode="auto">
            <a:xfrm>
              <a:off x="-757238" y="3454400"/>
              <a:ext cx="104775" cy="22225"/>
            </a:xfrm>
            <a:custGeom>
              <a:avLst/>
              <a:gdLst>
                <a:gd name="T0" fmla="*/ 28 w 28"/>
                <a:gd name="T1" fmla="*/ 3 h 6"/>
                <a:gd name="T2" fmla="*/ 24 w 28"/>
                <a:gd name="T3" fmla="*/ 6 h 6"/>
                <a:gd name="T4" fmla="*/ 4 w 28"/>
                <a:gd name="T5" fmla="*/ 6 h 6"/>
                <a:gd name="T6" fmla="*/ 0 w 28"/>
                <a:gd name="T7" fmla="*/ 3 h 6"/>
                <a:gd name="T8" fmla="*/ 0 w 28"/>
                <a:gd name="T9" fmla="*/ 3 h 6"/>
                <a:gd name="T10" fmla="*/ 4 w 28"/>
                <a:gd name="T11" fmla="*/ 0 h 6"/>
                <a:gd name="T12" fmla="*/ 24 w 28"/>
                <a:gd name="T13" fmla="*/ 0 h 6"/>
                <a:gd name="T14" fmla="*/ 28 w 28"/>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
                  <a:moveTo>
                    <a:pt x="28" y="3"/>
                  </a:moveTo>
                  <a:cubicBezTo>
                    <a:pt x="28" y="5"/>
                    <a:pt x="26" y="6"/>
                    <a:pt x="24" y="6"/>
                  </a:cubicBezTo>
                  <a:cubicBezTo>
                    <a:pt x="4" y="6"/>
                    <a:pt x="4" y="6"/>
                    <a:pt x="4" y="6"/>
                  </a:cubicBezTo>
                  <a:cubicBezTo>
                    <a:pt x="2" y="6"/>
                    <a:pt x="0" y="5"/>
                    <a:pt x="0" y="3"/>
                  </a:cubicBezTo>
                  <a:cubicBezTo>
                    <a:pt x="0" y="3"/>
                    <a:pt x="0" y="3"/>
                    <a:pt x="0" y="3"/>
                  </a:cubicBezTo>
                  <a:cubicBezTo>
                    <a:pt x="0" y="1"/>
                    <a:pt x="2" y="0"/>
                    <a:pt x="4" y="0"/>
                  </a:cubicBezTo>
                  <a:cubicBezTo>
                    <a:pt x="24" y="0"/>
                    <a:pt x="24" y="0"/>
                    <a:pt x="24" y="0"/>
                  </a:cubicBezTo>
                  <a:cubicBezTo>
                    <a:pt x="26" y="0"/>
                    <a:pt x="28" y="1"/>
                    <a:pt x="28"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84" name="Freeform 7"/>
            <p:cNvSpPr>
              <a:spLocks/>
            </p:cNvSpPr>
            <p:nvPr/>
          </p:nvSpPr>
          <p:spPr bwMode="auto">
            <a:xfrm>
              <a:off x="-730250" y="4097338"/>
              <a:ext cx="52387" cy="26988"/>
            </a:xfrm>
            <a:custGeom>
              <a:avLst/>
              <a:gdLst>
                <a:gd name="T0" fmla="*/ 14 w 14"/>
                <a:gd name="T1" fmla="*/ 4 h 7"/>
                <a:gd name="T2" fmla="*/ 10 w 14"/>
                <a:gd name="T3" fmla="*/ 7 h 7"/>
                <a:gd name="T4" fmla="*/ 4 w 14"/>
                <a:gd name="T5" fmla="*/ 7 h 7"/>
                <a:gd name="T6" fmla="*/ 0 w 14"/>
                <a:gd name="T7" fmla="*/ 4 h 7"/>
                <a:gd name="T8" fmla="*/ 0 w 14"/>
                <a:gd name="T9" fmla="*/ 4 h 7"/>
                <a:gd name="T10" fmla="*/ 4 w 14"/>
                <a:gd name="T11" fmla="*/ 0 h 7"/>
                <a:gd name="T12" fmla="*/ 10 w 14"/>
                <a:gd name="T13" fmla="*/ 0 h 7"/>
                <a:gd name="T14" fmla="*/ 14 w 14"/>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7">
                  <a:moveTo>
                    <a:pt x="14" y="4"/>
                  </a:moveTo>
                  <a:cubicBezTo>
                    <a:pt x="14" y="6"/>
                    <a:pt x="12" y="7"/>
                    <a:pt x="10" y="7"/>
                  </a:cubicBezTo>
                  <a:cubicBezTo>
                    <a:pt x="4" y="7"/>
                    <a:pt x="4" y="7"/>
                    <a:pt x="4" y="7"/>
                  </a:cubicBezTo>
                  <a:cubicBezTo>
                    <a:pt x="2" y="7"/>
                    <a:pt x="0" y="6"/>
                    <a:pt x="0" y="4"/>
                  </a:cubicBezTo>
                  <a:cubicBezTo>
                    <a:pt x="0" y="4"/>
                    <a:pt x="0" y="4"/>
                    <a:pt x="0" y="4"/>
                  </a:cubicBezTo>
                  <a:cubicBezTo>
                    <a:pt x="0" y="2"/>
                    <a:pt x="2" y="0"/>
                    <a:pt x="4" y="0"/>
                  </a:cubicBezTo>
                  <a:cubicBezTo>
                    <a:pt x="10" y="0"/>
                    <a:pt x="10" y="0"/>
                    <a:pt x="10" y="0"/>
                  </a:cubicBezTo>
                  <a:cubicBezTo>
                    <a:pt x="12" y="0"/>
                    <a:pt x="14" y="2"/>
                    <a:pt x="14"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dirty="0">
                <a:solidFill>
                  <a:srgbClr val="445469"/>
                </a:solidFill>
                <a:latin typeface="Lato Light"/>
              </a:endParaRPr>
            </a:p>
          </p:txBody>
        </p:sp>
      </p:grpSp>
      <p:grpSp>
        <p:nvGrpSpPr>
          <p:cNvPr id="85" name="Group 84"/>
          <p:cNvGrpSpPr/>
          <p:nvPr/>
        </p:nvGrpSpPr>
        <p:grpSpPr>
          <a:xfrm>
            <a:off x="4375157" y="6619413"/>
            <a:ext cx="873610" cy="753752"/>
            <a:chOff x="-122237" y="-128588"/>
            <a:chExt cx="4632324" cy="3995738"/>
          </a:xfrm>
          <a:solidFill>
            <a:schemeClr val="accent3"/>
          </a:solidFill>
        </p:grpSpPr>
        <p:sp>
          <p:nvSpPr>
            <p:cNvPr id="86" name="Freeform 34"/>
            <p:cNvSpPr>
              <a:spLocks noEditPoints="1"/>
            </p:cNvSpPr>
            <p:nvPr/>
          </p:nvSpPr>
          <p:spPr bwMode="auto">
            <a:xfrm>
              <a:off x="-122237" y="-128588"/>
              <a:ext cx="4632324" cy="3995738"/>
            </a:xfrm>
            <a:custGeom>
              <a:avLst/>
              <a:gdLst>
                <a:gd name="T0" fmla="*/ 1096 w 1232"/>
                <a:gd name="T1" fmla="*/ 134 h 1062"/>
                <a:gd name="T2" fmla="*/ 616 w 1232"/>
                <a:gd name="T3" fmla="*/ 123 h 1062"/>
                <a:gd name="T4" fmla="*/ 136 w 1232"/>
                <a:gd name="T5" fmla="*/ 134 h 1062"/>
                <a:gd name="T6" fmla="*/ 136 w 1232"/>
                <a:gd name="T7" fmla="*/ 622 h 1062"/>
                <a:gd name="T8" fmla="*/ 538 w 1232"/>
                <a:gd name="T9" fmla="*/ 1020 h 1062"/>
                <a:gd name="T10" fmla="*/ 694 w 1232"/>
                <a:gd name="T11" fmla="*/ 1020 h 1062"/>
                <a:gd name="T12" fmla="*/ 1096 w 1232"/>
                <a:gd name="T13" fmla="*/ 622 h 1062"/>
                <a:gd name="T14" fmla="*/ 1096 w 1232"/>
                <a:gd name="T15" fmla="*/ 134 h 1062"/>
                <a:gd name="T16" fmla="*/ 1044 w 1232"/>
                <a:gd name="T17" fmla="*/ 570 h 1062"/>
                <a:gd name="T18" fmla="*/ 642 w 1232"/>
                <a:gd name="T19" fmla="*/ 968 h 1062"/>
                <a:gd name="T20" fmla="*/ 590 w 1232"/>
                <a:gd name="T21" fmla="*/ 968 h 1062"/>
                <a:gd name="T22" fmla="*/ 188 w 1232"/>
                <a:gd name="T23" fmla="*/ 570 h 1062"/>
                <a:gd name="T24" fmla="*/ 188 w 1232"/>
                <a:gd name="T25" fmla="*/ 185 h 1062"/>
                <a:gd name="T26" fmla="*/ 567 w 1232"/>
                <a:gd name="T27" fmla="*/ 177 h 1062"/>
                <a:gd name="T28" fmla="*/ 616 w 1232"/>
                <a:gd name="T29" fmla="*/ 221 h 1062"/>
                <a:gd name="T30" fmla="*/ 665 w 1232"/>
                <a:gd name="T31" fmla="*/ 177 h 1062"/>
                <a:gd name="T32" fmla="*/ 1044 w 1232"/>
                <a:gd name="T33" fmla="*/ 185 h 1062"/>
                <a:gd name="T34" fmla="*/ 1044 w 1232"/>
                <a:gd name="T35" fmla="*/ 570 h 1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2" h="1062">
                  <a:moveTo>
                    <a:pt x="1096" y="134"/>
                  </a:moveTo>
                  <a:cubicBezTo>
                    <a:pt x="964" y="3"/>
                    <a:pt x="753" y="0"/>
                    <a:pt x="616" y="123"/>
                  </a:cubicBezTo>
                  <a:cubicBezTo>
                    <a:pt x="479" y="0"/>
                    <a:pt x="268" y="3"/>
                    <a:pt x="136" y="134"/>
                  </a:cubicBezTo>
                  <a:cubicBezTo>
                    <a:pt x="0" y="268"/>
                    <a:pt x="0" y="487"/>
                    <a:pt x="136" y="622"/>
                  </a:cubicBezTo>
                  <a:cubicBezTo>
                    <a:pt x="175" y="660"/>
                    <a:pt x="538" y="1020"/>
                    <a:pt x="538" y="1020"/>
                  </a:cubicBezTo>
                  <a:cubicBezTo>
                    <a:pt x="581" y="1062"/>
                    <a:pt x="651" y="1062"/>
                    <a:pt x="694" y="1020"/>
                  </a:cubicBezTo>
                  <a:cubicBezTo>
                    <a:pt x="694" y="1020"/>
                    <a:pt x="1092" y="626"/>
                    <a:pt x="1096" y="622"/>
                  </a:cubicBezTo>
                  <a:cubicBezTo>
                    <a:pt x="1232" y="487"/>
                    <a:pt x="1232" y="268"/>
                    <a:pt x="1096" y="134"/>
                  </a:cubicBezTo>
                  <a:close/>
                  <a:moveTo>
                    <a:pt x="1044" y="570"/>
                  </a:moveTo>
                  <a:cubicBezTo>
                    <a:pt x="642" y="968"/>
                    <a:pt x="642" y="968"/>
                    <a:pt x="642" y="968"/>
                  </a:cubicBezTo>
                  <a:cubicBezTo>
                    <a:pt x="628" y="982"/>
                    <a:pt x="604" y="982"/>
                    <a:pt x="590" y="968"/>
                  </a:cubicBezTo>
                  <a:cubicBezTo>
                    <a:pt x="188" y="570"/>
                    <a:pt x="188" y="570"/>
                    <a:pt x="188" y="570"/>
                  </a:cubicBezTo>
                  <a:cubicBezTo>
                    <a:pt x="81" y="464"/>
                    <a:pt x="81" y="291"/>
                    <a:pt x="188" y="185"/>
                  </a:cubicBezTo>
                  <a:cubicBezTo>
                    <a:pt x="291" y="82"/>
                    <a:pt x="458" y="79"/>
                    <a:pt x="567" y="177"/>
                  </a:cubicBezTo>
                  <a:cubicBezTo>
                    <a:pt x="616" y="221"/>
                    <a:pt x="616" y="221"/>
                    <a:pt x="616" y="221"/>
                  </a:cubicBezTo>
                  <a:cubicBezTo>
                    <a:pt x="665" y="177"/>
                    <a:pt x="665" y="177"/>
                    <a:pt x="665" y="177"/>
                  </a:cubicBezTo>
                  <a:cubicBezTo>
                    <a:pt x="774" y="79"/>
                    <a:pt x="941" y="82"/>
                    <a:pt x="1044" y="185"/>
                  </a:cubicBezTo>
                  <a:cubicBezTo>
                    <a:pt x="1151" y="291"/>
                    <a:pt x="1151" y="464"/>
                    <a:pt x="1044" y="57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87" name="Freeform 35"/>
            <p:cNvSpPr>
              <a:spLocks/>
            </p:cNvSpPr>
            <p:nvPr/>
          </p:nvSpPr>
          <p:spPr bwMode="auto">
            <a:xfrm>
              <a:off x="688975" y="681038"/>
              <a:ext cx="650875" cy="650875"/>
            </a:xfrm>
            <a:custGeom>
              <a:avLst/>
              <a:gdLst>
                <a:gd name="T0" fmla="*/ 154 w 173"/>
                <a:gd name="T1" fmla="*/ 0 h 173"/>
                <a:gd name="T2" fmla="*/ 154 w 173"/>
                <a:gd name="T3" fmla="*/ 0 h 173"/>
                <a:gd name="T4" fmla="*/ 0 w 173"/>
                <a:gd name="T5" fmla="*/ 154 h 173"/>
                <a:gd name="T6" fmla="*/ 0 w 173"/>
                <a:gd name="T7" fmla="*/ 154 h 173"/>
                <a:gd name="T8" fmla="*/ 18 w 173"/>
                <a:gd name="T9" fmla="*/ 173 h 173"/>
                <a:gd name="T10" fmla="*/ 36 w 173"/>
                <a:gd name="T11" fmla="*/ 154 h 173"/>
                <a:gd name="T12" fmla="*/ 36 w 173"/>
                <a:gd name="T13" fmla="*/ 154 h 173"/>
                <a:gd name="T14" fmla="*/ 154 w 173"/>
                <a:gd name="T15" fmla="*/ 36 h 173"/>
                <a:gd name="T16" fmla="*/ 154 w 173"/>
                <a:gd name="T17" fmla="*/ 36 h 173"/>
                <a:gd name="T18" fmla="*/ 173 w 173"/>
                <a:gd name="T19" fmla="*/ 18 h 173"/>
                <a:gd name="T20" fmla="*/ 154 w 173"/>
                <a:gd name="T2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173">
                  <a:moveTo>
                    <a:pt x="154" y="0"/>
                  </a:moveTo>
                  <a:cubicBezTo>
                    <a:pt x="154" y="0"/>
                    <a:pt x="154" y="0"/>
                    <a:pt x="154" y="0"/>
                  </a:cubicBezTo>
                  <a:cubicBezTo>
                    <a:pt x="69" y="0"/>
                    <a:pt x="0" y="69"/>
                    <a:pt x="0" y="154"/>
                  </a:cubicBezTo>
                  <a:cubicBezTo>
                    <a:pt x="0" y="154"/>
                    <a:pt x="0" y="154"/>
                    <a:pt x="0" y="154"/>
                  </a:cubicBezTo>
                  <a:cubicBezTo>
                    <a:pt x="0" y="165"/>
                    <a:pt x="8" y="173"/>
                    <a:pt x="18" y="173"/>
                  </a:cubicBezTo>
                  <a:cubicBezTo>
                    <a:pt x="28" y="173"/>
                    <a:pt x="36" y="165"/>
                    <a:pt x="36" y="154"/>
                  </a:cubicBezTo>
                  <a:cubicBezTo>
                    <a:pt x="36" y="154"/>
                    <a:pt x="36" y="154"/>
                    <a:pt x="36" y="154"/>
                  </a:cubicBezTo>
                  <a:cubicBezTo>
                    <a:pt x="36" y="89"/>
                    <a:pt x="89" y="36"/>
                    <a:pt x="154" y="36"/>
                  </a:cubicBezTo>
                  <a:cubicBezTo>
                    <a:pt x="154" y="36"/>
                    <a:pt x="154" y="36"/>
                    <a:pt x="154" y="36"/>
                  </a:cubicBezTo>
                  <a:cubicBezTo>
                    <a:pt x="165" y="36"/>
                    <a:pt x="173" y="28"/>
                    <a:pt x="173" y="18"/>
                  </a:cubicBezTo>
                  <a:cubicBezTo>
                    <a:pt x="173" y="8"/>
                    <a:pt x="165" y="0"/>
                    <a:pt x="154"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dirty="0">
                <a:solidFill>
                  <a:srgbClr val="445469"/>
                </a:solidFill>
                <a:latin typeface="Lato Light"/>
              </a:endParaRPr>
            </a:p>
          </p:txBody>
        </p:sp>
      </p:grpSp>
      <p:sp>
        <p:nvSpPr>
          <p:cNvPr id="88" name="Freeform 44"/>
          <p:cNvSpPr>
            <a:spLocks noEditPoints="1"/>
          </p:cNvSpPr>
          <p:nvPr/>
        </p:nvSpPr>
        <p:spPr bwMode="auto">
          <a:xfrm>
            <a:off x="19338438" y="3708393"/>
            <a:ext cx="826579" cy="620562"/>
          </a:xfrm>
          <a:custGeom>
            <a:avLst/>
            <a:gdLst>
              <a:gd name="T0" fmla="*/ 925 w 1124"/>
              <a:gd name="T1" fmla="*/ 21 h 843"/>
              <a:gd name="T2" fmla="*/ 249 w 1124"/>
              <a:gd name="T3" fmla="*/ 0 h 843"/>
              <a:gd name="T4" fmla="*/ 21 w 1124"/>
              <a:gd name="T5" fmla="*/ 199 h 843"/>
              <a:gd name="T6" fmla="*/ 18 w 1124"/>
              <a:gd name="T7" fmla="*/ 295 h 843"/>
              <a:gd name="T8" fmla="*/ 562 w 1124"/>
              <a:gd name="T9" fmla="*/ 843 h 843"/>
              <a:gd name="T10" fmla="*/ 1106 w 1124"/>
              <a:gd name="T11" fmla="*/ 295 h 843"/>
              <a:gd name="T12" fmla="*/ 1103 w 1124"/>
              <a:gd name="T13" fmla="*/ 199 h 843"/>
              <a:gd name="T14" fmla="*/ 484 w 1124"/>
              <a:gd name="T15" fmla="*/ 246 h 843"/>
              <a:gd name="T16" fmla="*/ 640 w 1124"/>
              <a:gd name="T17" fmla="*/ 246 h 843"/>
              <a:gd name="T18" fmla="*/ 685 w 1124"/>
              <a:gd name="T19" fmla="*/ 78 h 843"/>
              <a:gd name="T20" fmla="*/ 667 w 1124"/>
              <a:gd name="T21" fmla="*/ 223 h 843"/>
              <a:gd name="T22" fmla="*/ 457 w 1124"/>
              <a:gd name="T23" fmla="*/ 223 h 843"/>
              <a:gd name="T24" fmla="*/ 439 w 1124"/>
              <a:gd name="T25" fmla="*/ 78 h 843"/>
              <a:gd name="T26" fmla="*/ 457 w 1124"/>
              <a:gd name="T27" fmla="*/ 223 h 843"/>
              <a:gd name="T28" fmla="*/ 562 w 1124"/>
              <a:gd name="T29" fmla="*/ 718 h 843"/>
              <a:gd name="T30" fmla="*/ 649 w 1124"/>
              <a:gd name="T31" fmla="*/ 281 h 843"/>
              <a:gd name="T32" fmla="*/ 858 w 1124"/>
              <a:gd name="T33" fmla="*/ 281 h 843"/>
              <a:gd name="T34" fmla="*/ 685 w 1124"/>
              <a:gd name="T35" fmla="*/ 281 h 843"/>
              <a:gd name="T36" fmla="*/ 781 w 1124"/>
              <a:gd name="T37" fmla="*/ 174 h 843"/>
              <a:gd name="T38" fmla="*/ 695 w 1124"/>
              <a:gd name="T39" fmla="*/ 246 h 843"/>
              <a:gd name="T40" fmla="*/ 851 w 1124"/>
              <a:gd name="T41" fmla="*/ 70 h 843"/>
              <a:gd name="T42" fmla="*/ 727 w 1124"/>
              <a:gd name="T43" fmla="*/ 70 h 843"/>
              <a:gd name="T44" fmla="*/ 484 w 1124"/>
              <a:gd name="T45" fmla="*/ 70 h 843"/>
              <a:gd name="T46" fmla="*/ 562 w 1124"/>
              <a:gd name="T47" fmla="*/ 135 h 843"/>
              <a:gd name="T48" fmla="*/ 273 w 1124"/>
              <a:gd name="T49" fmla="*/ 70 h 843"/>
              <a:gd name="T50" fmla="*/ 341 w 1124"/>
              <a:gd name="T51" fmla="*/ 126 h 843"/>
              <a:gd name="T52" fmla="*/ 429 w 1124"/>
              <a:gd name="T53" fmla="*/ 246 h 843"/>
              <a:gd name="T54" fmla="*/ 343 w 1124"/>
              <a:gd name="T55" fmla="*/ 174 h 843"/>
              <a:gd name="T56" fmla="*/ 525 w 1124"/>
              <a:gd name="T57" fmla="*/ 712 h 843"/>
              <a:gd name="T58" fmla="*/ 439 w 1124"/>
              <a:gd name="T59" fmla="*/ 281 h 843"/>
              <a:gd name="T60" fmla="*/ 101 w 1124"/>
              <a:gd name="T61" fmla="*/ 281 h 843"/>
              <a:gd name="T62" fmla="*/ 446 w 1124"/>
              <a:gd name="T63" fmla="*/ 649 h 843"/>
              <a:gd name="T64" fmla="*/ 1023 w 1124"/>
              <a:gd name="T65" fmla="*/ 281 h 843"/>
              <a:gd name="T66" fmla="*/ 899 w 1124"/>
              <a:gd name="T67" fmla="*/ 281 h 843"/>
              <a:gd name="T68" fmla="*/ 808 w 1124"/>
              <a:gd name="T69" fmla="*/ 151 h 843"/>
              <a:gd name="T70" fmla="*/ 1051 w 1124"/>
              <a:gd name="T71" fmla="*/ 246 h 843"/>
              <a:gd name="T72" fmla="*/ 235 w 1124"/>
              <a:gd name="T73" fmla="*/ 84 h 843"/>
              <a:gd name="T74" fmla="*/ 221 w 1124"/>
              <a:gd name="T75" fmla="*/ 246 h 843"/>
              <a:gd name="T76" fmla="*/ 235 w 1124"/>
              <a:gd name="T77" fmla="*/ 84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4" h="843">
                <a:moveTo>
                  <a:pt x="1103" y="199"/>
                </a:moveTo>
                <a:cubicBezTo>
                  <a:pt x="925" y="21"/>
                  <a:pt x="925" y="21"/>
                  <a:pt x="925" y="21"/>
                </a:cubicBezTo>
                <a:cubicBezTo>
                  <a:pt x="912" y="7"/>
                  <a:pt x="894" y="0"/>
                  <a:pt x="875" y="0"/>
                </a:cubicBezTo>
                <a:cubicBezTo>
                  <a:pt x="249" y="0"/>
                  <a:pt x="249" y="0"/>
                  <a:pt x="249" y="0"/>
                </a:cubicBezTo>
                <a:cubicBezTo>
                  <a:pt x="230" y="0"/>
                  <a:pt x="212" y="7"/>
                  <a:pt x="199" y="21"/>
                </a:cubicBezTo>
                <a:cubicBezTo>
                  <a:pt x="21" y="199"/>
                  <a:pt x="21" y="199"/>
                  <a:pt x="21" y="199"/>
                </a:cubicBezTo>
                <a:cubicBezTo>
                  <a:pt x="7" y="213"/>
                  <a:pt x="0" y="231"/>
                  <a:pt x="0" y="249"/>
                </a:cubicBezTo>
                <a:cubicBezTo>
                  <a:pt x="0" y="266"/>
                  <a:pt x="6" y="282"/>
                  <a:pt x="18" y="295"/>
                </a:cubicBezTo>
                <a:cubicBezTo>
                  <a:pt x="509" y="819"/>
                  <a:pt x="509" y="819"/>
                  <a:pt x="509" y="819"/>
                </a:cubicBezTo>
                <a:cubicBezTo>
                  <a:pt x="523" y="834"/>
                  <a:pt x="542" y="843"/>
                  <a:pt x="562" y="843"/>
                </a:cubicBezTo>
                <a:cubicBezTo>
                  <a:pt x="582" y="843"/>
                  <a:pt x="601" y="834"/>
                  <a:pt x="615" y="819"/>
                </a:cubicBezTo>
                <a:cubicBezTo>
                  <a:pt x="1106" y="295"/>
                  <a:pt x="1106" y="295"/>
                  <a:pt x="1106" y="295"/>
                </a:cubicBezTo>
                <a:cubicBezTo>
                  <a:pt x="1118" y="282"/>
                  <a:pt x="1124" y="265"/>
                  <a:pt x="1124" y="248"/>
                </a:cubicBezTo>
                <a:cubicBezTo>
                  <a:pt x="1124" y="230"/>
                  <a:pt x="1117" y="213"/>
                  <a:pt x="1103" y="199"/>
                </a:cubicBezTo>
                <a:close/>
                <a:moveTo>
                  <a:pt x="640" y="246"/>
                </a:moveTo>
                <a:cubicBezTo>
                  <a:pt x="484" y="246"/>
                  <a:pt x="484" y="246"/>
                  <a:pt x="484" y="246"/>
                </a:cubicBezTo>
                <a:cubicBezTo>
                  <a:pt x="562" y="181"/>
                  <a:pt x="562" y="181"/>
                  <a:pt x="562" y="181"/>
                </a:cubicBezTo>
                <a:lnTo>
                  <a:pt x="640" y="246"/>
                </a:lnTo>
                <a:close/>
                <a:moveTo>
                  <a:pt x="589" y="158"/>
                </a:moveTo>
                <a:cubicBezTo>
                  <a:pt x="685" y="78"/>
                  <a:pt x="685" y="78"/>
                  <a:pt x="685" y="78"/>
                </a:cubicBezTo>
                <a:cubicBezTo>
                  <a:pt x="756" y="149"/>
                  <a:pt x="756" y="149"/>
                  <a:pt x="756" y="149"/>
                </a:cubicBezTo>
                <a:cubicBezTo>
                  <a:pt x="667" y="223"/>
                  <a:pt x="667" y="223"/>
                  <a:pt x="667" y="223"/>
                </a:cubicBezTo>
                <a:lnTo>
                  <a:pt x="589" y="158"/>
                </a:lnTo>
                <a:close/>
                <a:moveTo>
                  <a:pt x="457" y="223"/>
                </a:moveTo>
                <a:cubicBezTo>
                  <a:pt x="368" y="149"/>
                  <a:pt x="368" y="149"/>
                  <a:pt x="368" y="149"/>
                </a:cubicBezTo>
                <a:cubicBezTo>
                  <a:pt x="439" y="78"/>
                  <a:pt x="439" y="78"/>
                  <a:pt x="439" y="78"/>
                </a:cubicBezTo>
                <a:cubicBezTo>
                  <a:pt x="535" y="158"/>
                  <a:pt x="535" y="158"/>
                  <a:pt x="535" y="158"/>
                </a:cubicBezTo>
                <a:lnTo>
                  <a:pt x="457" y="223"/>
                </a:lnTo>
                <a:close/>
                <a:moveTo>
                  <a:pt x="649" y="281"/>
                </a:moveTo>
                <a:cubicBezTo>
                  <a:pt x="562" y="718"/>
                  <a:pt x="562" y="718"/>
                  <a:pt x="562" y="718"/>
                </a:cubicBezTo>
                <a:cubicBezTo>
                  <a:pt x="475" y="281"/>
                  <a:pt x="475" y="281"/>
                  <a:pt x="475" y="281"/>
                </a:cubicBezTo>
                <a:lnTo>
                  <a:pt x="649" y="281"/>
                </a:lnTo>
                <a:close/>
                <a:moveTo>
                  <a:pt x="685" y="281"/>
                </a:moveTo>
                <a:cubicBezTo>
                  <a:pt x="858" y="281"/>
                  <a:pt x="858" y="281"/>
                  <a:pt x="858" y="281"/>
                </a:cubicBezTo>
                <a:cubicBezTo>
                  <a:pt x="599" y="712"/>
                  <a:pt x="599" y="712"/>
                  <a:pt x="599" y="712"/>
                </a:cubicBezTo>
                <a:lnTo>
                  <a:pt x="685" y="281"/>
                </a:lnTo>
                <a:close/>
                <a:moveTo>
                  <a:pt x="695" y="246"/>
                </a:moveTo>
                <a:cubicBezTo>
                  <a:pt x="781" y="174"/>
                  <a:pt x="781" y="174"/>
                  <a:pt x="781" y="174"/>
                </a:cubicBezTo>
                <a:cubicBezTo>
                  <a:pt x="853" y="246"/>
                  <a:pt x="853" y="246"/>
                  <a:pt x="853" y="246"/>
                </a:cubicBezTo>
                <a:lnTo>
                  <a:pt x="695" y="246"/>
                </a:lnTo>
                <a:close/>
                <a:moveTo>
                  <a:pt x="727" y="70"/>
                </a:moveTo>
                <a:cubicBezTo>
                  <a:pt x="851" y="70"/>
                  <a:pt x="851" y="70"/>
                  <a:pt x="851" y="70"/>
                </a:cubicBezTo>
                <a:cubicBezTo>
                  <a:pt x="783" y="126"/>
                  <a:pt x="783" y="126"/>
                  <a:pt x="783" y="126"/>
                </a:cubicBezTo>
                <a:lnTo>
                  <a:pt x="727" y="70"/>
                </a:lnTo>
                <a:close/>
                <a:moveTo>
                  <a:pt x="562" y="135"/>
                </a:moveTo>
                <a:cubicBezTo>
                  <a:pt x="484" y="70"/>
                  <a:pt x="484" y="70"/>
                  <a:pt x="484" y="70"/>
                </a:cubicBezTo>
                <a:cubicBezTo>
                  <a:pt x="640" y="70"/>
                  <a:pt x="640" y="70"/>
                  <a:pt x="640" y="70"/>
                </a:cubicBezTo>
                <a:lnTo>
                  <a:pt x="562" y="135"/>
                </a:lnTo>
                <a:close/>
                <a:moveTo>
                  <a:pt x="341" y="126"/>
                </a:moveTo>
                <a:cubicBezTo>
                  <a:pt x="273" y="70"/>
                  <a:pt x="273" y="70"/>
                  <a:pt x="273" y="70"/>
                </a:cubicBezTo>
                <a:cubicBezTo>
                  <a:pt x="397" y="70"/>
                  <a:pt x="397" y="70"/>
                  <a:pt x="397" y="70"/>
                </a:cubicBezTo>
                <a:lnTo>
                  <a:pt x="341" y="126"/>
                </a:lnTo>
                <a:close/>
                <a:moveTo>
                  <a:pt x="343" y="174"/>
                </a:moveTo>
                <a:cubicBezTo>
                  <a:pt x="429" y="246"/>
                  <a:pt x="429" y="246"/>
                  <a:pt x="429" y="246"/>
                </a:cubicBezTo>
                <a:cubicBezTo>
                  <a:pt x="271" y="246"/>
                  <a:pt x="271" y="246"/>
                  <a:pt x="271" y="246"/>
                </a:cubicBezTo>
                <a:lnTo>
                  <a:pt x="343" y="174"/>
                </a:lnTo>
                <a:close/>
                <a:moveTo>
                  <a:pt x="439" y="281"/>
                </a:moveTo>
                <a:cubicBezTo>
                  <a:pt x="525" y="712"/>
                  <a:pt x="525" y="712"/>
                  <a:pt x="525" y="712"/>
                </a:cubicBezTo>
                <a:cubicBezTo>
                  <a:pt x="266" y="281"/>
                  <a:pt x="266" y="281"/>
                  <a:pt x="266" y="281"/>
                </a:cubicBezTo>
                <a:lnTo>
                  <a:pt x="439" y="281"/>
                </a:lnTo>
                <a:close/>
                <a:moveTo>
                  <a:pt x="446" y="649"/>
                </a:moveTo>
                <a:cubicBezTo>
                  <a:pt x="101" y="281"/>
                  <a:pt x="101" y="281"/>
                  <a:pt x="101" y="281"/>
                </a:cubicBezTo>
                <a:cubicBezTo>
                  <a:pt x="225" y="281"/>
                  <a:pt x="225" y="281"/>
                  <a:pt x="225" y="281"/>
                </a:cubicBezTo>
                <a:lnTo>
                  <a:pt x="446" y="649"/>
                </a:lnTo>
                <a:close/>
                <a:moveTo>
                  <a:pt x="899" y="281"/>
                </a:moveTo>
                <a:cubicBezTo>
                  <a:pt x="1023" y="281"/>
                  <a:pt x="1023" y="281"/>
                  <a:pt x="1023" y="281"/>
                </a:cubicBezTo>
                <a:cubicBezTo>
                  <a:pt x="678" y="649"/>
                  <a:pt x="678" y="649"/>
                  <a:pt x="678" y="649"/>
                </a:cubicBezTo>
                <a:lnTo>
                  <a:pt x="899" y="281"/>
                </a:lnTo>
                <a:close/>
                <a:moveTo>
                  <a:pt x="903" y="246"/>
                </a:moveTo>
                <a:cubicBezTo>
                  <a:pt x="808" y="151"/>
                  <a:pt x="808" y="151"/>
                  <a:pt x="808" y="151"/>
                </a:cubicBezTo>
                <a:cubicBezTo>
                  <a:pt x="889" y="84"/>
                  <a:pt x="889" y="84"/>
                  <a:pt x="889" y="84"/>
                </a:cubicBezTo>
                <a:cubicBezTo>
                  <a:pt x="1051" y="246"/>
                  <a:pt x="1051" y="246"/>
                  <a:pt x="1051" y="246"/>
                </a:cubicBezTo>
                <a:lnTo>
                  <a:pt x="903" y="246"/>
                </a:lnTo>
                <a:close/>
                <a:moveTo>
                  <a:pt x="235" y="84"/>
                </a:moveTo>
                <a:cubicBezTo>
                  <a:pt x="316" y="151"/>
                  <a:pt x="316" y="151"/>
                  <a:pt x="316" y="151"/>
                </a:cubicBezTo>
                <a:cubicBezTo>
                  <a:pt x="221" y="246"/>
                  <a:pt x="221" y="246"/>
                  <a:pt x="221" y="246"/>
                </a:cubicBezTo>
                <a:cubicBezTo>
                  <a:pt x="70" y="246"/>
                  <a:pt x="70" y="246"/>
                  <a:pt x="70" y="246"/>
                </a:cubicBezTo>
                <a:lnTo>
                  <a:pt x="235" y="84"/>
                </a:lnTo>
                <a:close/>
              </a:path>
            </a:pathLst>
          </a:custGeom>
          <a:solidFill>
            <a:schemeClr val="accent2"/>
          </a:solidFill>
          <a:ln>
            <a:noFill/>
          </a:ln>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grpSp>
        <p:nvGrpSpPr>
          <p:cNvPr id="89" name="Group 88"/>
          <p:cNvGrpSpPr/>
          <p:nvPr/>
        </p:nvGrpSpPr>
        <p:grpSpPr>
          <a:xfrm>
            <a:off x="19466127" y="6604265"/>
            <a:ext cx="550847" cy="800628"/>
            <a:chOff x="-1587" y="-1587"/>
            <a:chExt cx="4211637" cy="6119812"/>
          </a:xfrm>
          <a:solidFill>
            <a:schemeClr val="accent4"/>
          </a:solidFill>
        </p:grpSpPr>
        <p:sp>
          <p:nvSpPr>
            <p:cNvPr id="90" name="Freeform 39"/>
            <p:cNvSpPr>
              <a:spLocks noEditPoints="1"/>
            </p:cNvSpPr>
            <p:nvPr/>
          </p:nvSpPr>
          <p:spPr bwMode="auto">
            <a:xfrm>
              <a:off x="-1587" y="-1587"/>
              <a:ext cx="4211637" cy="6119812"/>
            </a:xfrm>
            <a:custGeom>
              <a:avLst/>
              <a:gdLst>
                <a:gd name="T0" fmla="*/ 560 w 1120"/>
                <a:gd name="T1" fmla="*/ 0 h 1629"/>
                <a:gd name="T2" fmla="*/ 0 w 1120"/>
                <a:gd name="T3" fmla="*/ 560 h 1629"/>
                <a:gd name="T4" fmla="*/ 256 w 1120"/>
                <a:gd name="T5" fmla="*/ 1174 h 1629"/>
                <a:gd name="T6" fmla="*/ 560 w 1120"/>
                <a:gd name="T7" fmla="*/ 1629 h 1629"/>
                <a:gd name="T8" fmla="*/ 864 w 1120"/>
                <a:gd name="T9" fmla="*/ 1175 h 1629"/>
                <a:gd name="T10" fmla="*/ 1120 w 1120"/>
                <a:gd name="T11" fmla="*/ 560 h 1629"/>
                <a:gd name="T12" fmla="*/ 560 w 1120"/>
                <a:gd name="T13" fmla="*/ 0 h 1629"/>
                <a:gd name="T14" fmla="*/ 692 w 1120"/>
                <a:gd name="T15" fmla="*/ 1383 h 1629"/>
                <a:gd name="T16" fmla="*/ 440 w 1120"/>
                <a:gd name="T17" fmla="*/ 1415 h 1629"/>
                <a:gd name="T18" fmla="*/ 409 w 1120"/>
                <a:gd name="T19" fmla="*/ 1319 h 1629"/>
                <a:gd name="T20" fmla="*/ 409 w 1120"/>
                <a:gd name="T21" fmla="*/ 1317 h 1629"/>
                <a:gd name="T22" fmla="*/ 724 w 1120"/>
                <a:gd name="T23" fmla="*/ 1278 h 1629"/>
                <a:gd name="T24" fmla="*/ 710 w 1120"/>
                <a:gd name="T25" fmla="*/ 1323 h 1629"/>
                <a:gd name="T26" fmla="*/ 692 w 1120"/>
                <a:gd name="T27" fmla="*/ 1383 h 1629"/>
                <a:gd name="T28" fmla="*/ 394 w 1120"/>
                <a:gd name="T29" fmla="*/ 1268 h 1629"/>
                <a:gd name="T30" fmla="*/ 363 w 1120"/>
                <a:gd name="T31" fmla="*/ 1171 h 1629"/>
                <a:gd name="T32" fmla="*/ 758 w 1120"/>
                <a:gd name="T33" fmla="*/ 1171 h 1629"/>
                <a:gd name="T34" fmla="*/ 740 w 1120"/>
                <a:gd name="T35" fmla="*/ 1225 h 1629"/>
                <a:gd name="T36" fmla="*/ 394 w 1120"/>
                <a:gd name="T37" fmla="*/ 1268 h 1629"/>
                <a:gd name="T38" fmla="*/ 560 w 1120"/>
                <a:gd name="T39" fmla="*/ 1527 h 1629"/>
                <a:gd name="T40" fmla="*/ 458 w 1120"/>
                <a:gd name="T41" fmla="*/ 1464 h 1629"/>
                <a:gd name="T42" fmla="*/ 674 w 1120"/>
                <a:gd name="T43" fmla="*/ 1437 h 1629"/>
                <a:gd name="T44" fmla="*/ 560 w 1120"/>
                <a:gd name="T45" fmla="*/ 1527 h 1629"/>
                <a:gd name="T46" fmla="*/ 798 w 1120"/>
                <a:gd name="T47" fmla="*/ 1069 h 1629"/>
                <a:gd name="T48" fmla="*/ 323 w 1120"/>
                <a:gd name="T49" fmla="*/ 1069 h 1629"/>
                <a:gd name="T50" fmla="*/ 237 w 1120"/>
                <a:gd name="T51" fmla="*/ 905 h 1629"/>
                <a:gd name="T52" fmla="*/ 102 w 1120"/>
                <a:gd name="T53" fmla="*/ 560 h 1629"/>
                <a:gd name="T54" fmla="*/ 560 w 1120"/>
                <a:gd name="T55" fmla="*/ 102 h 1629"/>
                <a:gd name="T56" fmla="*/ 1018 w 1120"/>
                <a:gd name="T57" fmla="*/ 560 h 1629"/>
                <a:gd name="T58" fmla="*/ 883 w 1120"/>
                <a:gd name="T59" fmla="*/ 906 h 1629"/>
                <a:gd name="T60" fmla="*/ 798 w 1120"/>
                <a:gd name="T61" fmla="*/ 1069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20" h="1629">
                  <a:moveTo>
                    <a:pt x="560" y="0"/>
                  </a:moveTo>
                  <a:cubicBezTo>
                    <a:pt x="251" y="0"/>
                    <a:pt x="0" y="251"/>
                    <a:pt x="0" y="560"/>
                  </a:cubicBezTo>
                  <a:cubicBezTo>
                    <a:pt x="0" y="765"/>
                    <a:pt x="188" y="983"/>
                    <a:pt x="256" y="1174"/>
                  </a:cubicBezTo>
                  <a:cubicBezTo>
                    <a:pt x="358" y="1459"/>
                    <a:pt x="347" y="1629"/>
                    <a:pt x="560" y="1629"/>
                  </a:cubicBezTo>
                  <a:cubicBezTo>
                    <a:pt x="776" y="1629"/>
                    <a:pt x="762" y="1459"/>
                    <a:pt x="864" y="1175"/>
                  </a:cubicBezTo>
                  <a:cubicBezTo>
                    <a:pt x="932" y="983"/>
                    <a:pt x="1120" y="764"/>
                    <a:pt x="1120" y="560"/>
                  </a:cubicBezTo>
                  <a:cubicBezTo>
                    <a:pt x="1120" y="251"/>
                    <a:pt x="869" y="0"/>
                    <a:pt x="560" y="0"/>
                  </a:cubicBezTo>
                  <a:close/>
                  <a:moveTo>
                    <a:pt x="692" y="1383"/>
                  </a:moveTo>
                  <a:cubicBezTo>
                    <a:pt x="440" y="1415"/>
                    <a:pt x="440" y="1415"/>
                    <a:pt x="440" y="1415"/>
                  </a:cubicBezTo>
                  <a:cubicBezTo>
                    <a:pt x="431" y="1389"/>
                    <a:pt x="421" y="1358"/>
                    <a:pt x="409" y="1319"/>
                  </a:cubicBezTo>
                  <a:cubicBezTo>
                    <a:pt x="409" y="1318"/>
                    <a:pt x="409" y="1318"/>
                    <a:pt x="409" y="1317"/>
                  </a:cubicBezTo>
                  <a:cubicBezTo>
                    <a:pt x="724" y="1278"/>
                    <a:pt x="724" y="1278"/>
                    <a:pt x="724" y="1278"/>
                  </a:cubicBezTo>
                  <a:cubicBezTo>
                    <a:pt x="719" y="1293"/>
                    <a:pt x="714" y="1309"/>
                    <a:pt x="710" y="1323"/>
                  </a:cubicBezTo>
                  <a:cubicBezTo>
                    <a:pt x="704" y="1346"/>
                    <a:pt x="698" y="1365"/>
                    <a:pt x="692" y="1383"/>
                  </a:cubicBezTo>
                  <a:close/>
                  <a:moveTo>
                    <a:pt x="394" y="1268"/>
                  </a:moveTo>
                  <a:cubicBezTo>
                    <a:pt x="385" y="1237"/>
                    <a:pt x="374" y="1205"/>
                    <a:pt x="363" y="1171"/>
                  </a:cubicBezTo>
                  <a:cubicBezTo>
                    <a:pt x="758" y="1171"/>
                    <a:pt x="758" y="1171"/>
                    <a:pt x="758" y="1171"/>
                  </a:cubicBezTo>
                  <a:cubicBezTo>
                    <a:pt x="752" y="1189"/>
                    <a:pt x="745" y="1208"/>
                    <a:pt x="740" y="1225"/>
                  </a:cubicBezTo>
                  <a:lnTo>
                    <a:pt x="394" y="1268"/>
                  </a:lnTo>
                  <a:close/>
                  <a:moveTo>
                    <a:pt x="560" y="1527"/>
                  </a:moveTo>
                  <a:cubicBezTo>
                    <a:pt x="508" y="1527"/>
                    <a:pt x="485" y="1521"/>
                    <a:pt x="458" y="1464"/>
                  </a:cubicBezTo>
                  <a:cubicBezTo>
                    <a:pt x="674" y="1437"/>
                    <a:pt x="674" y="1437"/>
                    <a:pt x="674" y="1437"/>
                  </a:cubicBezTo>
                  <a:cubicBezTo>
                    <a:pt x="643" y="1521"/>
                    <a:pt x="620" y="1527"/>
                    <a:pt x="560" y="1527"/>
                  </a:cubicBezTo>
                  <a:close/>
                  <a:moveTo>
                    <a:pt x="798" y="1069"/>
                  </a:moveTo>
                  <a:cubicBezTo>
                    <a:pt x="323" y="1069"/>
                    <a:pt x="323" y="1069"/>
                    <a:pt x="323" y="1069"/>
                  </a:cubicBezTo>
                  <a:cubicBezTo>
                    <a:pt x="297" y="1014"/>
                    <a:pt x="267" y="959"/>
                    <a:pt x="237" y="905"/>
                  </a:cubicBezTo>
                  <a:cubicBezTo>
                    <a:pt x="170" y="786"/>
                    <a:pt x="102" y="664"/>
                    <a:pt x="102" y="560"/>
                  </a:cubicBezTo>
                  <a:cubicBezTo>
                    <a:pt x="102" y="307"/>
                    <a:pt x="307" y="102"/>
                    <a:pt x="560" y="102"/>
                  </a:cubicBezTo>
                  <a:cubicBezTo>
                    <a:pt x="813" y="102"/>
                    <a:pt x="1018" y="307"/>
                    <a:pt x="1018" y="560"/>
                  </a:cubicBezTo>
                  <a:cubicBezTo>
                    <a:pt x="1018" y="663"/>
                    <a:pt x="949" y="786"/>
                    <a:pt x="883" y="906"/>
                  </a:cubicBezTo>
                  <a:cubicBezTo>
                    <a:pt x="853" y="960"/>
                    <a:pt x="823" y="1014"/>
                    <a:pt x="798" y="106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91" name="Freeform 40"/>
            <p:cNvSpPr>
              <a:spLocks/>
            </p:cNvSpPr>
            <p:nvPr/>
          </p:nvSpPr>
          <p:spPr bwMode="auto">
            <a:xfrm>
              <a:off x="957263" y="955675"/>
              <a:ext cx="1239837" cy="1239837"/>
            </a:xfrm>
            <a:custGeom>
              <a:avLst/>
              <a:gdLst>
                <a:gd name="T0" fmla="*/ 305 w 330"/>
                <a:gd name="T1" fmla="*/ 0 h 330"/>
                <a:gd name="T2" fmla="*/ 0 w 330"/>
                <a:gd name="T3" fmla="*/ 305 h 330"/>
                <a:gd name="T4" fmla="*/ 25 w 330"/>
                <a:gd name="T5" fmla="*/ 330 h 330"/>
                <a:gd name="T6" fmla="*/ 50 w 330"/>
                <a:gd name="T7" fmla="*/ 305 h 330"/>
                <a:gd name="T8" fmla="*/ 305 w 330"/>
                <a:gd name="T9" fmla="*/ 50 h 330"/>
                <a:gd name="T10" fmla="*/ 330 w 330"/>
                <a:gd name="T11" fmla="*/ 25 h 330"/>
                <a:gd name="T12" fmla="*/ 305 w 330"/>
                <a:gd name="T13" fmla="*/ 0 h 330"/>
              </a:gdLst>
              <a:ahLst/>
              <a:cxnLst>
                <a:cxn ang="0">
                  <a:pos x="T0" y="T1"/>
                </a:cxn>
                <a:cxn ang="0">
                  <a:pos x="T2" y="T3"/>
                </a:cxn>
                <a:cxn ang="0">
                  <a:pos x="T4" y="T5"/>
                </a:cxn>
                <a:cxn ang="0">
                  <a:pos x="T6" y="T7"/>
                </a:cxn>
                <a:cxn ang="0">
                  <a:pos x="T8" y="T9"/>
                </a:cxn>
                <a:cxn ang="0">
                  <a:pos x="T10" y="T11"/>
                </a:cxn>
                <a:cxn ang="0">
                  <a:pos x="T12" y="T13"/>
                </a:cxn>
              </a:cxnLst>
              <a:rect l="0" t="0" r="r" b="b"/>
              <a:pathLst>
                <a:path w="330" h="330">
                  <a:moveTo>
                    <a:pt x="305" y="0"/>
                  </a:moveTo>
                  <a:cubicBezTo>
                    <a:pt x="137" y="0"/>
                    <a:pt x="0" y="137"/>
                    <a:pt x="0" y="305"/>
                  </a:cubicBezTo>
                  <a:cubicBezTo>
                    <a:pt x="0" y="319"/>
                    <a:pt x="11" y="330"/>
                    <a:pt x="25" y="330"/>
                  </a:cubicBezTo>
                  <a:cubicBezTo>
                    <a:pt x="39" y="330"/>
                    <a:pt x="50" y="319"/>
                    <a:pt x="50" y="305"/>
                  </a:cubicBezTo>
                  <a:cubicBezTo>
                    <a:pt x="50" y="165"/>
                    <a:pt x="165" y="50"/>
                    <a:pt x="305" y="50"/>
                  </a:cubicBezTo>
                  <a:cubicBezTo>
                    <a:pt x="319" y="50"/>
                    <a:pt x="330" y="39"/>
                    <a:pt x="330" y="25"/>
                  </a:cubicBezTo>
                  <a:cubicBezTo>
                    <a:pt x="330" y="11"/>
                    <a:pt x="319" y="0"/>
                    <a:pt x="30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dirty="0">
                <a:solidFill>
                  <a:srgbClr val="445469"/>
                </a:solidFill>
                <a:latin typeface="Lato Light"/>
              </a:endParaRPr>
            </a:p>
          </p:txBody>
        </p:sp>
      </p:grpSp>
      <p:grpSp>
        <p:nvGrpSpPr>
          <p:cNvPr id="92" name="Group 91"/>
          <p:cNvGrpSpPr/>
          <p:nvPr/>
        </p:nvGrpSpPr>
        <p:grpSpPr>
          <a:xfrm>
            <a:off x="19377227" y="9641184"/>
            <a:ext cx="749927" cy="749824"/>
            <a:chOff x="0" y="1588"/>
            <a:chExt cx="4016375" cy="4014787"/>
          </a:xfrm>
          <a:solidFill>
            <a:schemeClr val="accent6"/>
          </a:solidFill>
        </p:grpSpPr>
        <p:sp>
          <p:nvSpPr>
            <p:cNvPr id="93" name="Freeform 48"/>
            <p:cNvSpPr>
              <a:spLocks noEditPoints="1"/>
            </p:cNvSpPr>
            <p:nvPr/>
          </p:nvSpPr>
          <p:spPr bwMode="auto">
            <a:xfrm>
              <a:off x="0" y="1588"/>
              <a:ext cx="4016375" cy="4014787"/>
            </a:xfrm>
            <a:custGeom>
              <a:avLst/>
              <a:gdLst>
                <a:gd name="T0" fmla="*/ 690 w 1068"/>
                <a:gd name="T1" fmla="*/ 335 h 1068"/>
                <a:gd name="T2" fmla="*/ 534 w 1068"/>
                <a:gd name="T3" fmla="*/ 0 h 1068"/>
                <a:gd name="T4" fmla="*/ 301 w 1068"/>
                <a:gd name="T5" fmla="*/ 342 h 1068"/>
                <a:gd name="T6" fmla="*/ 267 w 1068"/>
                <a:gd name="T7" fmla="*/ 360 h 1068"/>
                <a:gd name="T8" fmla="*/ 100 w 1068"/>
                <a:gd name="T9" fmla="*/ 334 h 1068"/>
                <a:gd name="T10" fmla="*/ 0 w 1068"/>
                <a:gd name="T11" fmla="*/ 968 h 1068"/>
                <a:gd name="T12" fmla="*/ 201 w 1068"/>
                <a:gd name="T13" fmla="*/ 1068 h 1068"/>
                <a:gd name="T14" fmla="*/ 291 w 1068"/>
                <a:gd name="T15" fmla="*/ 1011 h 1068"/>
                <a:gd name="T16" fmla="*/ 301 w 1068"/>
                <a:gd name="T17" fmla="*/ 1013 h 1068"/>
                <a:gd name="T18" fmla="*/ 635 w 1068"/>
                <a:gd name="T19" fmla="*/ 1068 h 1068"/>
                <a:gd name="T20" fmla="*/ 937 w 1068"/>
                <a:gd name="T21" fmla="*/ 1004 h 1068"/>
                <a:gd name="T22" fmla="*/ 952 w 1068"/>
                <a:gd name="T23" fmla="*/ 909 h 1068"/>
                <a:gd name="T24" fmla="*/ 1007 w 1068"/>
                <a:gd name="T25" fmla="*/ 732 h 1068"/>
                <a:gd name="T26" fmla="*/ 1039 w 1068"/>
                <a:gd name="T27" fmla="*/ 560 h 1068"/>
                <a:gd name="T28" fmla="*/ 1068 w 1068"/>
                <a:gd name="T29" fmla="*/ 481 h 1068"/>
                <a:gd name="T30" fmla="*/ 974 w 1068"/>
                <a:gd name="T31" fmla="*/ 349 h 1068"/>
                <a:gd name="T32" fmla="*/ 201 w 1068"/>
                <a:gd name="T33" fmla="*/ 1001 h 1068"/>
                <a:gd name="T34" fmla="*/ 67 w 1068"/>
                <a:gd name="T35" fmla="*/ 968 h 1068"/>
                <a:gd name="T36" fmla="*/ 100 w 1068"/>
                <a:gd name="T37" fmla="*/ 401 h 1068"/>
                <a:gd name="T38" fmla="*/ 234 w 1068"/>
                <a:gd name="T39" fmla="*/ 434 h 1068"/>
                <a:gd name="T40" fmla="*/ 1001 w 1068"/>
                <a:gd name="T41" fmla="*/ 485 h 1068"/>
                <a:gd name="T42" fmla="*/ 868 w 1068"/>
                <a:gd name="T43" fmla="*/ 534 h 1068"/>
                <a:gd name="T44" fmla="*/ 868 w 1068"/>
                <a:gd name="T45" fmla="*/ 567 h 1068"/>
                <a:gd name="T46" fmla="*/ 986 w 1068"/>
                <a:gd name="T47" fmla="*/ 629 h 1068"/>
                <a:gd name="T48" fmla="*/ 835 w 1068"/>
                <a:gd name="T49" fmla="*/ 701 h 1068"/>
                <a:gd name="T50" fmla="*/ 835 w 1068"/>
                <a:gd name="T51" fmla="*/ 734 h 1068"/>
                <a:gd name="T52" fmla="*/ 944 w 1068"/>
                <a:gd name="T53" fmla="*/ 803 h 1068"/>
                <a:gd name="T54" fmla="*/ 801 w 1068"/>
                <a:gd name="T55" fmla="*/ 868 h 1068"/>
                <a:gd name="T56" fmla="*/ 801 w 1068"/>
                <a:gd name="T57" fmla="*/ 901 h 1068"/>
                <a:gd name="T58" fmla="*/ 888 w 1068"/>
                <a:gd name="T59" fmla="*/ 948 h 1068"/>
                <a:gd name="T60" fmla="*/ 818 w 1068"/>
                <a:gd name="T61" fmla="*/ 1001 h 1068"/>
                <a:gd name="T62" fmla="*/ 450 w 1068"/>
                <a:gd name="T63" fmla="*/ 980 h 1068"/>
                <a:gd name="T64" fmla="*/ 268 w 1068"/>
                <a:gd name="T65" fmla="*/ 914 h 1068"/>
                <a:gd name="T66" fmla="*/ 294 w 1068"/>
                <a:gd name="T67" fmla="*/ 418 h 1068"/>
                <a:gd name="T68" fmla="*/ 501 w 1068"/>
                <a:gd name="T69" fmla="*/ 100 h 1068"/>
                <a:gd name="T70" fmla="*/ 632 w 1068"/>
                <a:gd name="T71" fmla="*/ 225 h 1068"/>
                <a:gd name="T72" fmla="*/ 962 w 1068"/>
                <a:gd name="T73" fmla="*/ 413 h 1068"/>
                <a:gd name="T74" fmla="*/ 1001 w 1068"/>
                <a:gd name="T75" fmla="*/ 485 h 1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8" h="1068">
                  <a:moveTo>
                    <a:pt x="974" y="349"/>
                  </a:moveTo>
                  <a:cubicBezTo>
                    <a:pt x="932" y="339"/>
                    <a:pt x="834" y="339"/>
                    <a:pt x="690" y="335"/>
                  </a:cubicBezTo>
                  <a:cubicBezTo>
                    <a:pt x="697" y="304"/>
                    <a:pt x="699" y="275"/>
                    <a:pt x="699" y="225"/>
                  </a:cubicBezTo>
                  <a:cubicBezTo>
                    <a:pt x="699" y="105"/>
                    <a:pt x="611" y="0"/>
                    <a:pt x="534" y="0"/>
                  </a:cubicBezTo>
                  <a:cubicBezTo>
                    <a:pt x="480" y="0"/>
                    <a:pt x="435" y="45"/>
                    <a:pt x="434" y="99"/>
                  </a:cubicBezTo>
                  <a:cubicBezTo>
                    <a:pt x="433" y="167"/>
                    <a:pt x="413" y="283"/>
                    <a:pt x="301" y="342"/>
                  </a:cubicBezTo>
                  <a:cubicBezTo>
                    <a:pt x="292" y="346"/>
                    <a:pt x="269" y="357"/>
                    <a:pt x="265" y="359"/>
                  </a:cubicBezTo>
                  <a:cubicBezTo>
                    <a:pt x="267" y="360"/>
                    <a:pt x="267" y="360"/>
                    <a:pt x="267" y="360"/>
                  </a:cubicBezTo>
                  <a:cubicBezTo>
                    <a:pt x="250" y="345"/>
                    <a:pt x="225" y="334"/>
                    <a:pt x="201" y="334"/>
                  </a:cubicBezTo>
                  <a:cubicBezTo>
                    <a:pt x="100" y="334"/>
                    <a:pt x="100" y="334"/>
                    <a:pt x="100" y="334"/>
                  </a:cubicBezTo>
                  <a:cubicBezTo>
                    <a:pt x="45" y="334"/>
                    <a:pt x="0" y="379"/>
                    <a:pt x="0" y="434"/>
                  </a:cubicBezTo>
                  <a:cubicBezTo>
                    <a:pt x="0" y="968"/>
                    <a:pt x="0" y="968"/>
                    <a:pt x="0" y="968"/>
                  </a:cubicBezTo>
                  <a:cubicBezTo>
                    <a:pt x="0" y="1023"/>
                    <a:pt x="45" y="1068"/>
                    <a:pt x="100" y="1068"/>
                  </a:cubicBezTo>
                  <a:cubicBezTo>
                    <a:pt x="201" y="1068"/>
                    <a:pt x="201" y="1068"/>
                    <a:pt x="201" y="1068"/>
                  </a:cubicBezTo>
                  <a:cubicBezTo>
                    <a:pt x="240" y="1068"/>
                    <a:pt x="273" y="1044"/>
                    <a:pt x="290" y="1010"/>
                  </a:cubicBezTo>
                  <a:cubicBezTo>
                    <a:pt x="290" y="1011"/>
                    <a:pt x="291" y="1011"/>
                    <a:pt x="291" y="1011"/>
                  </a:cubicBezTo>
                  <a:cubicBezTo>
                    <a:pt x="293" y="1011"/>
                    <a:pt x="296" y="1012"/>
                    <a:pt x="299" y="1013"/>
                  </a:cubicBezTo>
                  <a:cubicBezTo>
                    <a:pt x="300" y="1013"/>
                    <a:pt x="300" y="1013"/>
                    <a:pt x="301" y="1013"/>
                  </a:cubicBezTo>
                  <a:cubicBezTo>
                    <a:pt x="320" y="1018"/>
                    <a:pt x="357" y="1027"/>
                    <a:pt x="436" y="1045"/>
                  </a:cubicBezTo>
                  <a:cubicBezTo>
                    <a:pt x="453" y="1049"/>
                    <a:pt x="542" y="1068"/>
                    <a:pt x="635" y="1068"/>
                  </a:cubicBezTo>
                  <a:cubicBezTo>
                    <a:pt x="818" y="1068"/>
                    <a:pt x="818" y="1068"/>
                    <a:pt x="818" y="1068"/>
                  </a:cubicBezTo>
                  <a:cubicBezTo>
                    <a:pt x="873" y="1068"/>
                    <a:pt x="913" y="1047"/>
                    <a:pt x="937" y="1004"/>
                  </a:cubicBezTo>
                  <a:cubicBezTo>
                    <a:pt x="938" y="1003"/>
                    <a:pt x="945" y="988"/>
                    <a:pt x="952" y="968"/>
                  </a:cubicBezTo>
                  <a:cubicBezTo>
                    <a:pt x="956" y="952"/>
                    <a:pt x="958" y="931"/>
                    <a:pt x="952" y="909"/>
                  </a:cubicBezTo>
                  <a:cubicBezTo>
                    <a:pt x="988" y="884"/>
                    <a:pt x="1000" y="847"/>
                    <a:pt x="1007" y="823"/>
                  </a:cubicBezTo>
                  <a:cubicBezTo>
                    <a:pt x="1020" y="783"/>
                    <a:pt x="1016" y="753"/>
                    <a:pt x="1007" y="732"/>
                  </a:cubicBezTo>
                  <a:cubicBezTo>
                    <a:pt x="1027" y="713"/>
                    <a:pt x="1045" y="684"/>
                    <a:pt x="1052" y="640"/>
                  </a:cubicBezTo>
                  <a:cubicBezTo>
                    <a:pt x="1056" y="612"/>
                    <a:pt x="1052" y="584"/>
                    <a:pt x="1039" y="560"/>
                  </a:cubicBezTo>
                  <a:cubicBezTo>
                    <a:pt x="1058" y="539"/>
                    <a:pt x="1066" y="513"/>
                    <a:pt x="1067" y="488"/>
                  </a:cubicBezTo>
                  <a:cubicBezTo>
                    <a:pt x="1068" y="481"/>
                    <a:pt x="1068" y="481"/>
                    <a:pt x="1068" y="481"/>
                  </a:cubicBezTo>
                  <a:cubicBezTo>
                    <a:pt x="1068" y="476"/>
                    <a:pt x="1068" y="474"/>
                    <a:pt x="1068" y="464"/>
                  </a:cubicBezTo>
                  <a:cubicBezTo>
                    <a:pt x="1068" y="422"/>
                    <a:pt x="1039" y="368"/>
                    <a:pt x="974" y="349"/>
                  </a:cubicBezTo>
                  <a:close/>
                  <a:moveTo>
                    <a:pt x="234" y="968"/>
                  </a:moveTo>
                  <a:cubicBezTo>
                    <a:pt x="234" y="986"/>
                    <a:pt x="219" y="1001"/>
                    <a:pt x="201" y="1001"/>
                  </a:cubicBezTo>
                  <a:cubicBezTo>
                    <a:pt x="100" y="1001"/>
                    <a:pt x="100" y="1001"/>
                    <a:pt x="100" y="1001"/>
                  </a:cubicBezTo>
                  <a:cubicBezTo>
                    <a:pt x="82" y="1001"/>
                    <a:pt x="67" y="986"/>
                    <a:pt x="67" y="968"/>
                  </a:cubicBezTo>
                  <a:cubicBezTo>
                    <a:pt x="67" y="434"/>
                    <a:pt x="67" y="434"/>
                    <a:pt x="67" y="434"/>
                  </a:cubicBezTo>
                  <a:cubicBezTo>
                    <a:pt x="67" y="415"/>
                    <a:pt x="82" y="401"/>
                    <a:pt x="100" y="401"/>
                  </a:cubicBezTo>
                  <a:cubicBezTo>
                    <a:pt x="201" y="401"/>
                    <a:pt x="201" y="401"/>
                    <a:pt x="201" y="401"/>
                  </a:cubicBezTo>
                  <a:cubicBezTo>
                    <a:pt x="219" y="401"/>
                    <a:pt x="234" y="415"/>
                    <a:pt x="234" y="434"/>
                  </a:cubicBezTo>
                  <a:lnTo>
                    <a:pt x="234" y="968"/>
                  </a:lnTo>
                  <a:close/>
                  <a:moveTo>
                    <a:pt x="1001" y="485"/>
                  </a:moveTo>
                  <a:cubicBezTo>
                    <a:pt x="1000" y="502"/>
                    <a:pt x="993" y="534"/>
                    <a:pt x="935" y="534"/>
                  </a:cubicBezTo>
                  <a:cubicBezTo>
                    <a:pt x="885" y="534"/>
                    <a:pt x="868" y="534"/>
                    <a:pt x="868" y="534"/>
                  </a:cubicBezTo>
                  <a:cubicBezTo>
                    <a:pt x="859" y="534"/>
                    <a:pt x="851" y="541"/>
                    <a:pt x="851" y="551"/>
                  </a:cubicBezTo>
                  <a:cubicBezTo>
                    <a:pt x="851" y="560"/>
                    <a:pt x="859" y="567"/>
                    <a:pt x="868" y="567"/>
                  </a:cubicBezTo>
                  <a:cubicBezTo>
                    <a:pt x="868" y="567"/>
                    <a:pt x="883" y="567"/>
                    <a:pt x="933" y="567"/>
                  </a:cubicBezTo>
                  <a:cubicBezTo>
                    <a:pt x="983" y="567"/>
                    <a:pt x="989" y="609"/>
                    <a:pt x="986" y="629"/>
                  </a:cubicBezTo>
                  <a:cubicBezTo>
                    <a:pt x="982" y="654"/>
                    <a:pt x="970" y="701"/>
                    <a:pt x="914" y="701"/>
                  </a:cubicBezTo>
                  <a:cubicBezTo>
                    <a:pt x="858" y="701"/>
                    <a:pt x="835" y="701"/>
                    <a:pt x="835" y="701"/>
                  </a:cubicBezTo>
                  <a:cubicBezTo>
                    <a:pt x="825" y="701"/>
                    <a:pt x="818" y="708"/>
                    <a:pt x="818" y="718"/>
                  </a:cubicBezTo>
                  <a:cubicBezTo>
                    <a:pt x="818" y="727"/>
                    <a:pt x="825" y="734"/>
                    <a:pt x="835" y="734"/>
                  </a:cubicBezTo>
                  <a:cubicBezTo>
                    <a:pt x="835" y="734"/>
                    <a:pt x="874" y="734"/>
                    <a:pt x="900" y="734"/>
                  </a:cubicBezTo>
                  <a:cubicBezTo>
                    <a:pt x="957" y="734"/>
                    <a:pt x="952" y="777"/>
                    <a:pt x="944" y="803"/>
                  </a:cubicBezTo>
                  <a:cubicBezTo>
                    <a:pt x="933" y="837"/>
                    <a:pt x="926" y="868"/>
                    <a:pt x="856" y="868"/>
                  </a:cubicBezTo>
                  <a:cubicBezTo>
                    <a:pt x="831" y="868"/>
                    <a:pt x="801" y="868"/>
                    <a:pt x="801" y="868"/>
                  </a:cubicBezTo>
                  <a:cubicBezTo>
                    <a:pt x="792" y="868"/>
                    <a:pt x="784" y="875"/>
                    <a:pt x="784" y="884"/>
                  </a:cubicBezTo>
                  <a:cubicBezTo>
                    <a:pt x="784" y="894"/>
                    <a:pt x="792" y="901"/>
                    <a:pt x="801" y="901"/>
                  </a:cubicBezTo>
                  <a:cubicBezTo>
                    <a:pt x="801" y="901"/>
                    <a:pt x="824" y="901"/>
                    <a:pt x="853" y="901"/>
                  </a:cubicBezTo>
                  <a:cubicBezTo>
                    <a:pt x="890" y="901"/>
                    <a:pt x="892" y="936"/>
                    <a:pt x="888" y="948"/>
                  </a:cubicBezTo>
                  <a:cubicBezTo>
                    <a:pt x="884" y="962"/>
                    <a:pt x="879" y="972"/>
                    <a:pt x="878" y="972"/>
                  </a:cubicBezTo>
                  <a:cubicBezTo>
                    <a:pt x="868" y="990"/>
                    <a:pt x="852" y="1001"/>
                    <a:pt x="818" y="1001"/>
                  </a:cubicBezTo>
                  <a:cubicBezTo>
                    <a:pt x="635" y="1001"/>
                    <a:pt x="635" y="1001"/>
                    <a:pt x="635" y="1001"/>
                  </a:cubicBezTo>
                  <a:cubicBezTo>
                    <a:pt x="544" y="1001"/>
                    <a:pt x="453" y="980"/>
                    <a:pt x="450" y="980"/>
                  </a:cubicBezTo>
                  <a:cubicBezTo>
                    <a:pt x="312" y="948"/>
                    <a:pt x="304" y="946"/>
                    <a:pt x="296" y="943"/>
                  </a:cubicBezTo>
                  <a:cubicBezTo>
                    <a:pt x="296" y="943"/>
                    <a:pt x="268" y="938"/>
                    <a:pt x="268" y="914"/>
                  </a:cubicBezTo>
                  <a:cubicBezTo>
                    <a:pt x="267" y="453"/>
                    <a:pt x="267" y="453"/>
                    <a:pt x="267" y="453"/>
                  </a:cubicBezTo>
                  <a:cubicBezTo>
                    <a:pt x="267" y="437"/>
                    <a:pt x="277" y="423"/>
                    <a:pt x="294" y="418"/>
                  </a:cubicBezTo>
                  <a:cubicBezTo>
                    <a:pt x="296" y="417"/>
                    <a:pt x="299" y="416"/>
                    <a:pt x="301" y="415"/>
                  </a:cubicBezTo>
                  <a:cubicBezTo>
                    <a:pt x="453" y="352"/>
                    <a:pt x="500" y="214"/>
                    <a:pt x="501" y="100"/>
                  </a:cubicBezTo>
                  <a:cubicBezTo>
                    <a:pt x="501" y="84"/>
                    <a:pt x="513" y="67"/>
                    <a:pt x="534" y="67"/>
                  </a:cubicBezTo>
                  <a:cubicBezTo>
                    <a:pt x="570" y="67"/>
                    <a:pt x="632" y="138"/>
                    <a:pt x="632" y="225"/>
                  </a:cubicBezTo>
                  <a:cubicBezTo>
                    <a:pt x="632" y="304"/>
                    <a:pt x="629" y="318"/>
                    <a:pt x="601" y="401"/>
                  </a:cubicBezTo>
                  <a:cubicBezTo>
                    <a:pt x="935" y="401"/>
                    <a:pt x="932" y="405"/>
                    <a:pt x="962" y="413"/>
                  </a:cubicBezTo>
                  <a:cubicBezTo>
                    <a:pt x="998" y="423"/>
                    <a:pt x="1002" y="454"/>
                    <a:pt x="1002" y="464"/>
                  </a:cubicBezTo>
                  <a:cubicBezTo>
                    <a:pt x="1002" y="476"/>
                    <a:pt x="1001" y="474"/>
                    <a:pt x="1001" y="48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94" name="Freeform 49"/>
            <p:cNvSpPr>
              <a:spLocks noEditPoints="1"/>
            </p:cNvSpPr>
            <p:nvPr/>
          </p:nvSpPr>
          <p:spPr bwMode="auto">
            <a:xfrm>
              <a:off x="376238" y="3263900"/>
              <a:ext cx="379413" cy="376237"/>
            </a:xfrm>
            <a:custGeom>
              <a:avLst/>
              <a:gdLst>
                <a:gd name="T0" fmla="*/ 50 w 101"/>
                <a:gd name="T1" fmla="*/ 0 h 100"/>
                <a:gd name="T2" fmla="*/ 0 w 101"/>
                <a:gd name="T3" fmla="*/ 50 h 100"/>
                <a:gd name="T4" fmla="*/ 50 w 101"/>
                <a:gd name="T5" fmla="*/ 100 h 100"/>
                <a:gd name="T6" fmla="*/ 101 w 101"/>
                <a:gd name="T7" fmla="*/ 50 h 100"/>
                <a:gd name="T8" fmla="*/ 50 w 101"/>
                <a:gd name="T9" fmla="*/ 0 h 100"/>
                <a:gd name="T10" fmla="*/ 50 w 101"/>
                <a:gd name="T11" fmla="*/ 67 h 100"/>
                <a:gd name="T12" fmla="*/ 34 w 101"/>
                <a:gd name="T13" fmla="*/ 50 h 100"/>
                <a:gd name="T14" fmla="*/ 50 w 101"/>
                <a:gd name="T15" fmla="*/ 33 h 100"/>
                <a:gd name="T16" fmla="*/ 67 w 101"/>
                <a:gd name="T17" fmla="*/ 50 h 100"/>
                <a:gd name="T18" fmla="*/ 50 w 101"/>
                <a:gd name="T19" fmla="*/ 6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0">
                  <a:moveTo>
                    <a:pt x="50" y="0"/>
                  </a:moveTo>
                  <a:cubicBezTo>
                    <a:pt x="23" y="0"/>
                    <a:pt x="0" y="22"/>
                    <a:pt x="0" y="50"/>
                  </a:cubicBezTo>
                  <a:cubicBezTo>
                    <a:pt x="0" y="77"/>
                    <a:pt x="23" y="100"/>
                    <a:pt x="50" y="100"/>
                  </a:cubicBezTo>
                  <a:cubicBezTo>
                    <a:pt x="78" y="100"/>
                    <a:pt x="101" y="77"/>
                    <a:pt x="101" y="50"/>
                  </a:cubicBezTo>
                  <a:cubicBezTo>
                    <a:pt x="101" y="22"/>
                    <a:pt x="78" y="0"/>
                    <a:pt x="50" y="0"/>
                  </a:cubicBezTo>
                  <a:close/>
                  <a:moveTo>
                    <a:pt x="50" y="67"/>
                  </a:moveTo>
                  <a:cubicBezTo>
                    <a:pt x="41" y="67"/>
                    <a:pt x="34" y="59"/>
                    <a:pt x="34" y="50"/>
                  </a:cubicBezTo>
                  <a:cubicBezTo>
                    <a:pt x="34" y="41"/>
                    <a:pt x="41" y="33"/>
                    <a:pt x="50" y="33"/>
                  </a:cubicBezTo>
                  <a:cubicBezTo>
                    <a:pt x="60" y="33"/>
                    <a:pt x="67" y="41"/>
                    <a:pt x="67" y="50"/>
                  </a:cubicBezTo>
                  <a:cubicBezTo>
                    <a:pt x="67" y="59"/>
                    <a:pt x="60" y="67"/>
                    <a:pt x="50" y="6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dirty="0">
                <a:solidFill>
                  <a:srgbClr val="445469"/>
                </a:solidFill>
                <a:latin typeface="Lato Light"/>
              </a:endParaRPr>
            </a:p>
          </p:txBody>
        </p:sp>
      </p:grpSp>
      <p:sp>
        <p:nvSpPr>
          <p:cNvPr id="95" name="Freeform 21"/>
          <p:cNvSpPr>
            <a:spLocks noEditPoints="1"/>
          </p:cNvSpPr>
          <p:nvPr/>
        </p:nvSpPr>
        <p:spPr bwMode="auto">
          <a:xfrm>
            <a:off x="7070247" y="5617257"/>
            <a:ext cx="1733273" cy="1733724"/>
          </a:xfrm>
          <a:custGeom>
            <a:avLst/>
            <a:gdLst>
              <a:gd name="T0" fmla="*/ 175 w 349"/>
              <a:gd name="T1" fmla="*/ 0 h 349"/>
              <a:gd name="T2" fmla="*/ 0 w 349"/>
              <a:gd name="T3" fmla="*/ 174 h 349"/>
              <a:gd name="T4" fmla="*/ 175 w 349"/>
              <a:gd name="T5" fmla="*/ 349 h 349"/>
              <a:gd name="T6" fmla="*/ 349 w 349"/>
              <a:gd name="T7" fmla="*/ 174 h 349"/>
              <a:gd name="T8" fmla="*/ 175 w 349"/>
              <a:gd name="T9" fmla="*/ 0 h 349"/>
              <a:gd name="T10" fmla="*/ 178 w 349"/>
              <a:gd name="T11" fmla="*/ 289 h 349"/>
              <a:gd name="T12" fmla="*/ 178 w 349"/>
              <a:gd name="T13" fmla="*/ 289 h 349"/>
              <a:gd name="T14" fmla="*/ 178 w 349"/>
              <a:gd name="T15" fmla="*/ 289 h 349"/>
              <a:gd name="T16" fmla="*/ 178 w 349"/>
              <a:gd name="T17" fmla="*/ 289 h 349"/>
              <a:gd name="T18" fmla="*/ 178 w 349"/>
              <a:gd name="T19" fmla="*/ 289 h 349"/>
              <a:gd name="T20" fmla="*/ 72 w 349"/>
              <a:gd name="T21" fmla="*/ 165 h 349"/>
              <a:gd name="T22" fmla="*/ 173 w 349"/>
              <a:gd name="T23" fmla="*/ 151 h 349"/>
              <a:gd name="T24" fmla="*/ 176 w 349"/>
              <a:gd name="T25" fmla="*/ 161 h 349"/>
              <a:gd name="T26" fmla="*/ 178 w 349"/>
              <a:gd name="T27" fmla="*/ 151 h 349"/>
              <a:gd name="T28" fmla="*/ 280 w 349"/>
              <a:gd name="T29" fmla="*/ 162 h 349"/>
              <a:gd name="T30" fmla="*/ 178 w 349"/>
              <a:gd name="T31" fmla="*/ 28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9" h="349">
                <a:moveTo>
                  <a:pt x="175" y="0"/>
                </a:moveTo>
                <a:cubicBezTo>
                  <a:pt x="78" y="0"/>
                  <a:pt x="0" y="78"/>
                  <a:pt x="0" y="174"/>
                </a:cubicBezTo>
                <a:cubicBezTo>
                  <a:pt x="0" y="271"/>
                  <a:pt x="78" y="349"/>
                  <a:pt x="175" y="349"/>
                </a:cubicBezTo>
                <a:cubicBezTo>
                  <a:pt x="271" y="349"/>
                  <a:pt x="349" y="271"/>
                  <a:pt x="349" y="174"/>
                </a:cubicBezTo>
                <a:cubicBezTo>
                  <a:pt x="349" y="78"/>
                  <a:pt x="271" y="0"/>
                  <a:pt x="175" y="0"/>
                </a:cubicBezTo>
                <a:close/>
                <a:moveTo>
                  <a:pt x="178" y="289"/>
                </a:moveTo>
                <a:cubicBezTo>
                  <a:pt x="178" y="289"/>
                  <a:pt x="178" y="289"/>
                  <a:pt x="178" y="289"/>
                </a:cubicBezTo>
                <a:cubicBezTo>
                  <a:pt x="178" y="289"/>
                  <a:pt x="178" y="289"/>
                  <a:pt x="178" y="289"/>
                </a:cubicBezTo>
                <a:cubicBezTo>
                  <a:pt x="178" y="289"/>
                  <a:pt x="178" y="289"/>
                  <a:pt x="178" y="289"/>
                </a:cubicBezTo>
                <a:cubicBezTo>
                  <a:pt x="178" y="289"/>
                  <a:pt x="178" y="289"/>
                  <a:pt x="178" y="289"/>
                </a:cubicBezTo>
                <a:cubicBezTo>
                  <a:pt x="142" y="257"/>
                  <a:pt x="73" y="220"/>
                  <a:pt x="72" y="165"/>
                </a:cubicBezTo>
                <a:cubicBezTo>
                  <a:pt x="72" y="96"/>
                  <a:pt x="157" y="86"/>
                  <a:pt x="173" y="151"/>
                </a:cubicBezTo>
                <a:cubicBezTo>
                  <a:pt x="176" y="161"/>
                  <a:pt x="176" y="161"/>
                  <a:pt x="176" y="161"/>
                </a:cubicBezTo>
                <a:cubicBezTo>
                  <a:pt x="178" y="151"/>
                  <a:pt x="178" y="151"/>
                  <a:pt x="178" y="151"/>
                </a:cubicBezTo>
                <a:cubicBezTo>
                  <a:pt x="193" y="86"/>
                  <a:pt x="279" y="93"/>
                  <a:pt x="280" y="162"/>
                </a:cubicBezTo>
                <a:cubicBezTo>
                  <a:pt x="280" y="218"/>
                  <a:pt x="212" y="256"/>
                  <a:pt x="178" y="289"/>
                </a:cubicBezTo>
                <a:close/>
              </a:path>
            </a:pathLst>
          </a:custGeom>
          <a:solidFill>
            <a:schemeClr val="accent1"/>
          </a:solidFill>
          <a:ln>
            <a:noFill/>
          </a:ln>
        </p:spPr>
        <p:txBody>
          <a:bodyPr vert="horz" wrap="square" lIns="182843" tIns="91422" rIns="182843" bIns="91422"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96" name="Freeform 22"/>
          <p:cNvSpPr>
            <a:spLocks noEditPoints="1"/>
          </p:cNvSpPr>
          <p:nvPr/>
        </p:nvSpPr>
        <p:spPr bwMode="auto">
          <a:xfrm>
            <a:off x="8088852" y="3853405"/>
            <a:ext cx="1746963" cy="1747416"/>
          </a:xfrm>
          <a:custGeom>
            <a:avLst/>
            <a:gdLst>
              <a:gd name="T0" fmla="*/ 176 w 352"/>
              <a:gd name="T1" fmla="*/ 0 h 352"/>
              <a:gd name="T2" fmla="*/ 0 w 352"/>
              <a:gd name="T3" fmla="*/ 176 h 352"/>
              <a:gd name="T4" fmla="*/ 176 w 352"/>
              <a:gd name="T5" fmla="*/ 352 h 352"/>
              <a:gd name="T6" fmla="*/ 352 w 352"/>
              <a:gd name="T7" fmla="*/ 176 h 352"/>
              <a:gd name="T8" fmla="*/ 176 w 352"/>
              <a:gd name="T9" fmla="*/ 0 h 352"/>
              <a:gd name="T10" fmla="*/ 89 w 352"/>
              <a:gd name="T11" fmla="*/ 90 h 352"/>
              <a:gd name="T12" fmla="*/ 263 w 352"/>
              <a:gd name="T13" fmla="*/ 90 h 352"/>
              <a:gd name="T14" fmla="*/ 276 w 352"/>
              <a:gd name="T15" fmla="*/ 93 h 352"/>
              <a:gd name="T16" fmla="*/ 176 w 352"/>
              <a:gd name="T17" fmla="*/ 182 h 352"/>
              <a:gd name="T18" fmla="*/ 75 w 352"/>
              <a:gd name="T19" fmla="*/ 93 h 352"/>
              <a:gd name="T20" fmla="*/ 89 w 352"/>
              <a:gd name="T21" fmla="*/ 90 h 352"/>
              <a:gd name="T22" fmla="*/ 60 w 352"/>
              <a:gd name="T23" fmla="*/ 235 h 352"/>
              <a:gd name="T24" fmla="*/ 60 w 352"/>
              <a:gd name="T25" fmla="*/ 119 h 352"/>
              <a:gd name="T26" fmla="*/ 65 w 352"/>
              <a:gd name="T27" fmla="*/ 103 h 352"/>
              <a:gd name="T28" fmla="*/ 137 w 352"/>
              <a:gd name="T29" fmla="*/ 167 h 352"/>
              <a:gd name="T30" fmla="*/ 64 w 352"/>
              <a:gd name="T31" fmla="*/ 248 h 352"/>
              <a:gd name="T32" fmla="*/ 60 w 352"/>
              <a:gd name="T33" fmla="*/ 235 h 352"/>
              <a:gd name="T34" fmla="*/ 263 w 352"/>
              <a:gd name="T35" fmla="*/ 263 h 352"/>
              <a:gd name="T36" fmla="*/ 89 w 352"/>
              <a:gd name="T37" fmla="*/ 263 h 352"/>
              <a:gd name="T38" fmla="*/ 74 w 352"/>
              <a:gd name="T39" fmla="*/ 259 h 352"/>
              <a:gd name="T40" fmla="*/ 148 w 352"/>
              <a:gd name="T41" fmla="*/ 176 h 352"/>
              <a:gd name="T42" fmla="*/ 171 w 352"/>
              <a:gd name="T43" fmla="*/ 197 h 352"/>
              <a:gd name="T44" fmla="*/ 176 w 352"/>
              <a:gd name="T45" fmla="*/ 198 h 352"/>
              <a:gd name="T46" fmla="*/ 181 w 352"/>
              <a:gd name="T47" fmla="*/ 197 h 352"/>
              <a:gd name="T48" fmla="*/ 204 w 352"/>
              <a:gd name="T49" fmla="*/ 176 h 352"/>
              <a:gd name="T50" fmla="*/ 278 w 352"/>
              <a:gd name="T51" fmla="*/ 259 h 352"/>
              <a:gd name="T52" fmla="*/ 263 w 352"/>
              <a:gd name="T53" fmla="*/ 263 h 352"/>
              <a:gd name="T54" fmla="*/ 286 w 352"/>
              <a:gd name="T55" fmla="*/ 233 h 352"/>
              <a:gd name="T56" fmla="*/ 283 w 352"/>
              <a:gd name="T57" fmla="*/ 247 h 352"/>
              <a:gd name="T58" fmla="*/ 211 w 352"/>
              <a:gd name="T59" fmla="*/ 167 h 352"/>
              <a:gd name="T60" fmla="*/ 282 w 352"/>
              <a:gd name="T61" fmla="*/ 105 h 352"/>
              <a:gd name="T62" fmla="*/ 286 w 352"/>
              <a:gd name="T63" fmla="*/ 120 h 352"/>
              <a:gd name="T64" fmla="*/ 286 w 352"/>
              <a:gd name="T65" fmla="*/ 233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2" h="352">
                <a:moveTo>
                  <a:pt x="176" y="0"/>
                </a:moveTo>
                <a:cubicBezTo>
                  <a:pt x="79" y="0"/>
                  <a:pt x="0" y="79"/>
                  <a:pt x="0" y="176"/>
                </a:cubicBezTo>
                <a:cubicBezTo>
                  <a:pt x="0" y="273"/>
                  <a:pt x="79" y="352"/>
                  <a:pt x="176" y="352"/>
                </a:cubicBezTo>
                <a:cubicBezTo>
                  <a:pt x="273" y="352"/>
                  <a:pt x="352" y="273"/>
                  <a:pt x="352" y="176"/>
                </a:cubicBezTo>
                <a:cubicBezTo>
                  <a:pt x="352" y="79"/>
                  <a:pt x="273" y="0"/>
                  <a:pt x="176" y="0"/>
                </a:cubicBezTo>
                <a:close/>
                <a:moveTo>
                  <a:pt x="89" y="90"/>
                </a:moveTo>
                <a:cubicBezTo>
                  <a:pt x="263" y="90"/>
                  <a:pt x="263" y="90"/>
                  <a:pt x="263" y="90"/>
                </a:cubicBezTo>
                <a:cubicBezTo>
                  <a:pt x="268" y="90"/>
                  <a:pt x="272" y="91"/>
                  <a:pt x="276" y="93"/>
                </a:cubicBezTo>
                <a:cubicBezTo>
                  <a:pt x="176" y="182"/>
                  <a:pt x="176" y="182"/>
                  <a:pt x="176" y="182"/>
                </a:cubicBezTo>
                <a:cubicBezTo>
                  <a:pt x="75" y="93"/>
                  <a:pt x="75" y="93"/>
                  <a:pt x="75" y="93"/>
                </a:cubicBezTo>
                <a:cubicBezTo>
                  <a:pt x="79" y="91"/>
                  <a:pt x="84" y="90"/>
                  <a:pt x="89" y="90"/>
                </a:cubicBezTo>
                <a:close/>
                <a:moveTo>
                  <a:pt x="60" y="235"/>
                </a:moveTo>
                <a:cubicBezTo>
                  <a:pt x="60" y="119"/>
                  <a:pt x="60" y="119"/>
                  <a:pt x="60" y="119"/>
                </a:cubicBezTo>
                <a:cubicBezTo>
                  <a:pt x="60" y="113"/>
                  <a:pt x="62" y="108"/>
                  <a:pt x="65" y="103"/>
                </a:cubicBezTo>
                <a:cubicBezTo>
                  <a:pt x="137" y="167"/>
                  <a:pt x="137" y="167"/>
                  <a:pt x="137" y="167"/>
                </a:cubicBezTo>
                <a:cubicBezTo>
                  <a:pt x="64" y="248"/>
                  <a:pt x="64" y="248"/>
                  <a:pt x="64" y="248"/>
                </a:cubicBezTo>
                <a:cubicBezTo>
                  <a:pt x="62" y="244"/>
                  <a:pt x="60" y="240"/>
                  <a:pt x="60" y="235"/>
                </a:cubicBezTo>
                <a:close/>
                <a:moveTo>
                  <a:pt x="263" y="263"/>
                </a:moveTo>
                <a:cubicBezTo>
                  <a:pt x="89" y="263"/>
                  <a:pt x="89" y="263"/>
                  <a:pt x="89" y="263"/>
                </a:cubicBezTo>
                <a:cubicBezTo>
                  <a:pt x="83" y="263"/>
                  <a:pt x="78" y="262"/>
                  <a:pt x="74" y="259"/>
                </a:cubicBezTo>
                <a:cubicBezTo>
                  <a:pt x="148" y="176"/>
                  <a:pt x="148" y="176"/>
                  <a:pt x="148" y="176"/>
                </a:cubicBezTo>
                <a:cubicBezTo>
                  <a:pt x="171" y="197"/>
                  <a:pt x="171" y="197"/>
                  <a:pt x="171" y="197"/>
                </a:cubicBezTo>
                <a:cubicBezTo>
                  <a:pt x="172" y="198"/>
                  <a:pt x="174" y="198"/>
                  <a:pt x="176" y="198"/>
                </a:cubicBezTo>
                <a:cubicBezTo>
                  <a:pt x="178" y="198"/>
                  <a:pt x="179" y="198"/>
                  <a:pt x="181" y="197"/>
                </a:cubicBezTo>
                <a:cubicBezTo>
                  <a:pt x="204" y="176"/>
                  <a:pt x="204" y="176"/>
                  <a:pt x="204" y="176"/>
                </a:cubicBezTo>
                <a:cubicBezTo>
                  <a:pt x="278" y="259"/>
                  <a:pt x="278" y="259"/>
                  <a:pt x="278" y="259"/>
                </a:cubicBezTo>
                <a:cubicBezTo>
                  <a:pt x="274" y="262"/>
                  <a:pt x="268" y="263"/>
                  <a:pt x="263" y="263"/>
                </a:cubicBezTo>
                <a:close/>
                <a:moveTo>
                  <a:pt x="286" y="233"/>
                </a:moveTo>
                <a:cubicBezTo>
                  <a:pt x="286" y="238"/>
                  <a:pt x="285" y="243"/>
                  <a:pt x="283" y="247"/>
                </a:cubicBezTo>
                <a:cubicBezTo>
                  <a:pt x="211" y="167"/>
                  <a:pt x="211" y="167"/>
                  <a:pt x="211" y="167"/>
                </a:cubicBezTo>
                <a:cubicBezTo>
                  <a:pt x="282" y="105"/>
                  <a:pt x="282" y="105"/>
                  <a:pt x="282" y="105"/>
                </a:cubicBezTo>
                <a:cubicBezTo>
                  <a:pt x="285" y="109"/>
                  <a:pt x="286" y="115"/>
                  <a:pt x="286" y="120"/>
                </a:cubicBezTo>
                <a:lnTo>
                  <a:pt x="286" y="233"/>
                </a:lnTo>
                <a:close/>
              </a:path>
            </a:pathLst>
          </a:custGeom>
          <a:solidFill>
            <a:schemeClr val="accent2"/>
          </a:solidFill>
          <a:ln>
            <a:noFill/>
          </a:ln>
        </p:spPr>
        <p:txBody>
          <a:bodyPr vert="horz" wrap="square" lIns="182843" tIns="91422" rIns="182843" bIns="91422"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nvGrpSpPr>
          <p:cNvPr id="97" name="Group 96"/>
          <p:cNvGrpSpPr/>
          <p:nvPr/>
        </p:nvGrpSpPr>
        <p:grpSpPr>
          <a:xfrm>
            <a:off x="8811759" y="7370130"/>
            <a:ext cx="1421123" cy="1424222"/>
            <a:chOff x="4427538" y="3192463"/>
            <a:chExt cx="823913" cy="825500"/>
          </a:xfrm>
          <a:solidFill>
            <a:schemeClr val="accent5"/>
          </a:solidFill>
        </p:grpSpPr>
        <p:sp>
          <p:nvSpPr>
            <p:cNvPr id="98" name="Oval 23"/>
            <p:cNvSpPr>
              <a:spLocks noChangeArrowheads="1"/>
            </p:cNvSpPr>
            <p:nvPr/>
          </p:nvSpPr>
          <p:spPr bwMode="auto">
            <a:xfrm>
              <a:off x="4813301" y="3825875"/>
              <a:ext cx="57150" cy="5715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99" name="Rectangle 24"/>
            <p:cNvSpPr>
              <a:spLocks noChangeArrowheads="1"/>
            </p:cNvSpPr>
            <p:nvPr/>
          </p:nvSpPr>
          <p:spPr bwMode="auto">
            <a:xfrm>
              <a:off x="4784726" y="3352800"/>
              <a:ext cx="115888" cy="1587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00" name="Freeform 25"/>
            <p:cNvSpPr>
              <a:spLocks noEditPoints="1"/>
            </p:cNvSpPr>
            <p:nvPr/>
          </p:nvSpPr>
          <p:spPr bwMode="auto">
            <a:xfrm>
              <a:off x="4427538" y="3192463"/>
              <a:ext cx="823913" cy="825500"/>
            </a:xfrm>
            <a:custGeom>
              <a:avLst/>
              <a:gdLst>
                <a:gd name="T0" fmla="*/ 143 w 286"/>
                <a:gd name="T1" fmla="*/ 0 h 287"/>
                <a:gd name="T2" fmla="*/ 0 w 286"/>
                <a:gd name="T3" fmla="*/ 143 h 287"/>
                <a:gd name="T4" fmla="*/ 143 w 286"/>
                <a:gd name="T5" fmla="*/ 287 h 287"/>
                <a:gd name="T6" fmla="*/ 286 w 286"/>
                <a:gd name="T7" fmla="*/ 143 h 287"/>
                <a:gd name="T8" fmla="*/ 143 w 286"/>
                <a:gd name="T9" fmla="*/ 0 h 287"/>
                <a:gd name="T10" fmla="*/ 201 w 286"/>
                <a:gd name="T11" fmla="*/ 234 h 287"/>
                <a:gd name="T12" fmla="*/ 187 w 286"/>
                <a:gd name="T13" fmla="*/ 248 h 287"/>
                <a:gd name="T14" fmla="*/ 101 w 286"/>
                <a:gd name="T15" fmla="*/ 248 h 287"/>
                <a:gd name="T16" fmla="*/ 87 w 286"/>
                <a:gd name="T17" fmla="*/ 234 h 287"/>
                <a:gd name="T18" fmla="*/ 87 w 286"/>
                <a:gd name="T19" fmla="*/ 60 h 287"/>
                <a:gd name="T20" fmla="*/ 101 w 286"/>
                <a:gd name="T21" fmla="*/ 46 h 287"/>
                <a:gd name="T22" fmla="*/ 187 w 286"/>
                <a:gd name="T23" fmla="*/ 46 h 287"/>
                <a:gd name="T24" fmla="*/ 201 w 286"/>
                <a:gd name="T25" fmla="*/ 60 h 287"/>
                <a:gd name="T26" fmla="*/ 201 w 286"/>
                <a:gd name="T27" fmla="*/ 23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6" h="287">
                  <a:moveTo>
                    <a:pt x="143" y="0"/>
                  </a:moveTo>
                  <a:cubicBezTo>
                    <a:pt x="64" y="0"/>
                    <a:pt x="0" y="64"/>
                    <a:pt x="0" y="143"/>
                  </a:cubicBezTo>
                  <a:cubicBezTo>
                    <a:pt x="0" y="222"/>
                    <a:pt x="64" y="287"/>
                    <a:pt x="143" y="287"/>
                  </a:cubicBezTo>
                  <a:cubicBezTo>
                    <a:pt x="222" y="287"/>
                    <a:pt x="286" y="222"/>
                    <a:pt x="286" y="143"/>
                  </a:cubicBezTo>
                  <a:cubicBezTo>
                    <a:pt x="286" y="64"/>
                    <a:pt x="222" y="0"/>
                    <a:pt x="143" y="0"/>
                  </a:cubicBezTo>
                  <a:close/>
                  <a:moveTo>
                    <a:pt x="201" y="234"/>
                  </a:moveTo>
                  <a:cubicBezTo>
                    <a:pt x="201" y="242"/>
                    <a:pt x="195" y="248"/>
                    <a:pt x="187" y="248"/>
                  </a:cubicBezTo>
                  <a:cubicBezTo>
                    <a:pt x="101" y="248"/>
                    <a:pt x="101" y="248"/>
                    <a:pt x="101" y="248"/>
                  </a:cubicBezTo>
                  <a:cubicBezTo>
                    <a:pt x="93" y="248"/>
                    <a:pt x="87" y="242"/>
                    <a:pt x="87" y="234"/>
                  </a:cubicBezTo>
                  <a:cubicBezTo>
                    <a:pt x="87" y="60"/>
                    <a:pt x="87" y="60"/>
                    <a:pt x="87" y="60"/>
                  </a:cubicBezTo>
                  <a:cubicBezTo>
                    <a:pt x="87" y="52"/>
                    <a:pt x="93" y="46"/>
                    <a:pt x="101" y="46"/>
                  </a:cubicBezTo>
                  <a:cubicBezTo>
                    <a:pt x="187" y="46"/>
                    <a:pt x="187" y="46"/>
                    <a:pt x="187" y="46"/>
                  </a:cubicBezTo>
                  <a:cubicBezTo>
                    <a:pt x="195" y="46"/>
                    <a:pt x="201" y="52"/>
                    <a:pt x="201" y="60"/>
                  </a:cubicBezTo>
                  <a:lnTo>
                    <a:pt x="201" y="23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01" name="Oval 26"/>
            <p:cNvSpPr>
              <a:spLocks noChangeArrowheads="1"/>
            </p:cNvSpPr>
            <p:nvPr/>
          </p:nvSpPr>
          <p:spPr bwMode="auto">
            <a:xfrm>
              <a:off x="4926013" y="3351213"/>
              <a:ext cx="22225" cy="1905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02" name="Rectangle 27"/>
            <p:cNvSpPr>
              <a:spLocks noChangeArrowheads="1"/>
            </p:cNvSpPr>
            <p:nvPr/>
          </p:nvSpPr>
          <p:spPr bwMode="auto">
            <a:xfrm>
              <a:off x="4710113" y="3397250"/>
              <a:ext cx="265113" cy="4000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sp>
        <p:nvSpPr>
          <p:cNvPr id="103" name="Freeform 28"/>
          <p:cNvSpPr>
            <a:spLocks noEditPoints="1"/>
          </p:cNvSpPr>
          <p:nvPr/>
        </p:nvSpPr>
        <p:spPr bwMode="auto">
          <a:xfrm>
            <a:off x="6697853" y="7589265"/>
            <a:ext cx="1766132" cy="1761112"/>
          </a:xfrm>
          <a:custGeom>
            <a:avLst/>
            <a:gdLst>
              <a:gd name="T0" fmla="*/ 178 w 356"/>
              <a:gd name="T1" fmla="*/ 0 h 355"/>
              <a:gd name="T2" fmla="*/ 0 w 356"/>
              <a:gd name="T3" fmla="*/ 177 h 355"/>
              <a:gd name="T4" fmla="*/ 178 w 356"/>
              <a:gd name="T5" fmla="*/ 355 h 355"/>
              <a:gd name="T6" fmla="*/ 356 w 356"/>
              <a:gd name="T7" fmla="*/ 177 h 355"/>
              <a:gd name="T8" fmla="*/ 178 w 356"/>
              <a:gd name="T9" fmla="*/ 0 h 355"/>
              <a:gd name="T10" fmla="*/ 186 w 356"/>
              <a:gd name="T11" fmla="*/ 124 h 355"/>
              <a:gd name="T12" fmla="*/ 186 w 356"/>
              <a:gd name="T13" fmla="*/ 246 h 355"/>
              <a:gd name="T14" fmla="*/ 140 w 356"/>
              <a:gd name="T15" fmla="*/ 276 h 355"/>
              <a:gd name="T16" fmla="*/ 94 w 356"/>
              <a:gd name="T17" fmla="*/ 246 h 355"/>
              <a:gd name="T18" fmla="*/ 140 w 356"/>
              <a:gd name="T19" fmla="*/ 215 h 355"/>
              <a:gd name="T20" fmla="*/ 170 w 356"/>
              <a:gd name="T21" fmla="*/ 223 h 355"/>
              <a:gd name="T22" fmla="*/ 170 w 356"/>
              <a:gd name="T23" fmla="*/ 78 h 355"/>
              <a:gd name="T24" fmla="*/ 186 w 356"/>
              <a:gd name="T25" fmla="*/ 78 h 355"/>
              <a:gd name="T26" fmla="*/ 262 w 356"/>
              <a:gd name="T27" fmla="*/ 185 h 355"/>
              <a:gd name="T28" fmla="*/ 186 w 356"/>
              <a:gd name="T29" fmla="*/ 124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6" h="355">
                <a:moveTo>
                  <a:pt x="178" y="0"/>
                </a:moveTo>
                <a:cubicBezTo>
                  <a:pt x="80" y="0"/>
                  <a:pt x="0" y="79"/>
                  <a:pt x="0" y="177"/>
                </a:cubicBezTo>
                <a:cubicBezTo>
                  <a:pt x="0" y="275"/>
                  <a:pt x="80" y="355"/>
                  <a:pt x="178" y="355"/>
                </a:cubicBezTo>
                <a:cubicBezTo>
                  <a:pt x="276" y="355"/>
                  <a:pt x="356" y="275"/>
                  <a:pt x="356" y="177"/>
                </a:cubicBezTo>
                <a:cubicBezTo>
                  <a:pt x="356" y="79"/>
                  <a:pt x="276" y="0"/>
                  <a:pt x="178" y="0"/>
                </a:cubicBezTo>
                <a:close/>
                <a:moveTo>
                  <a:pt x="186" y="124"/>
                </a:moveTo>
                <a:cubicBezTo>
                  <a:pt x="186" y="246"/>
                  <a:pt x="186" y="246"/>
                  <a:pt x="186" y="246"/>
                </a:cubicBezTo>
                <a:cubicBezTo>
                  <a:pt x="186" y="262"/>
                  <a:pt x="165" y="276"/>
                  <a:pt x="140" y="276"/>
                </a:cubicBezTo>
                <a:cubicBezTo>
                  <a:pt x="115" y="276"/>
                  <a:pt x="94" y="262"/>
                  <a:pt x="94" y="246"/>
                </a:cubicBezTo>
                <a:cubicBezTo>
                  <a:pt x="94" y="229"/>
                  <a:pt x="115" y="215"/>
                  <a:pt x="140" y="215"/>
                </a:cubicBezTo>
                <a:cubicBezTo>
                  <a:pt x="152" y="215"/>
                  <a:pt x="162" y="218"/>
                  <a:pt x="170" y="223"/>
                </a:cubicBezTo>
                <a:cubicBezTo>
                  <a:pt x="170" y="78"/>
                  <a:pt x="170" y="78"/>
                  <a:pt x="170" y="78"/>
                </a:cubicBezTo>
                <a:cubicBezTo>
                  <a:pt x="186" y="78"/>
                  <a:pt x="186" y="78"/>
                  <a:pt x="186" y="78"/>
                </a:cubicBezTo>
                <a:cubicBezTo>
                  <a:pt x="186" y="78"/>
                  <a:pt x="252" y="78"/>
                  <a:pt x="262" y="185"/>
                </a:cubicBezTo>
                <a:cubicBezTo>
                  <a:pt x="246" y="162"/>
                  <a:pt x="224" y="118"/>
                  <a:pt x="186" y="124"/>
                </a:cubicBezTo>
                <a:close/>
              </a:path>
            </a:pathLst>
          </a:custGeom>
          <a:solidFill>
            <a:schemeClr val="accent2"/>
          </a:solidFill>
          <a:ln>
            <a:noFill/>
          </a:ln>
        </p:spPr>
        <p:txBody>
          <a:bodyPr vert="horz" wrap="square" lIns="182843" tIns="91422" rIns="182843" bIns="91422"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nvGrpSpPr>
          <p:cNvPr id="104" name="Group 103"/>
          <p:cNvGrpSpPr/>
          <p:nvPr/>
        </p:nvGrpSpPr>
        <p:grpSpPr>
          <a:xfrm>
            <a:off x="8699467" y="11021103"/>
            <a:ext cx="1766132" cy="1772068"/>
            <a:chOff x="4362451" y="5308600"/>
            <a:chExt cx="1023938" cy="1027113"/>
          </a:xfrm>
          <a:solidFill>
            <a:schemeClr val="accent3"/>
          </a:solidFill>
        </p:grpSpPr>
        <p:sp>
          <p:nvSpPr>
            <p:cNvPr id="105" name="Freeform 29"/>
            <p:cNvSpPr>
              <a:spLocks noEditPoints="1"/>
            </p:cNvSpPr>
            <p:nvPr/>
          </p:nvSpPr>
          <p:spPr bwMode="auto">
            <a:xfrm>
              <a:off x="4362451" y="5308600"/>
              <a:ext cx="1023938" cy="1027113"/>
            </a:xfrm>
            <a:custGeom>
              <a:avLst/>
              <a:gdLst>
                <a:gd name="T0" fmla="*/ 178 w 356"/>
                <a:gd name="T1" fmla="*/ 0 h 357"/>
                <a:gd name="T2" fmla="*/ 0 w 356"/>
                <a:gd name="T3" fmla="*/ 179 h 357"/>
                <a:gd name="T4" fmla="*/ 178 w 356"/>
                <a:gd name="T5" fmla="*/ 357 h 357"/>
                <a:gd name="T6" fmla="*/ 356 w 356"/>
                <a:gd name="T7" fmla="*/ 179 h 357"/>
                <a:gd name="T8" fmla="*/ 178 w 356"/>
                <a:gd name="T9" fmla="*/ 0 h 357"/>
                <a:gd name="T10" fmla="*/ 276 w 356"/>
                <a:gd name="T11" fmla="*/ 268 h 357"/>
                <a:gd name="T12" fmla="*/ 80 w 356"/>
                <a:gd name="T13" fmla="*/ 268 h 357"/>
                <a:gd name="T14" fmla="*/ 80 w 356"/>
                <a:gd name="T15" fmla="*/ 190 h 357"/>
                <a:gd name="T16" fmla="*/ 148 w 356"/>
                <a:gd name="T17" fmla="*/ 190 h 357"/>
                <a:gd name="T18" fmla="*/ 148 w 356"/>
                <a:gd name="T19" fmla="*/ 210 h 357"/>
                <a:gd name="T20" fmla="*/ 148 w 356"/>
                <a:gd name="T21" fmla="*/ 224 h 357"/>
                <a:gd name="T22" fmla="*/ 208 w 356"/>
                <a:gd name="T23" fmla="*/ 224 h 357"/>
                <a:gd name="T24" fmla="*/ 208 w 356"/>
                <a:gd name="T25" fmla="*/ 224 h 357"/>
                <a:gd name="T26" fmla="*/ 208 w 356"/>
                <a:gd name="T27" fmla="*/ 210 h 357"/>
                <a:gd name="T28" fmla="*/ 208 w 356"/>
                <a:gd name="T29" fmla="*/ 190 h 357"/>
                <a:gd name="T30" fmla="*/ 276 w 356"/>
                <a:gd name="T31" fmla="*/ 190 h 357"/>
                <a:gd name="T32" fmla="*/ 276 w 356"/>
                <a:gd name="T33" fmla="*/ 268 h 357"/>
                <a:gd name="T34" fmla="*/ 276 w 356"/>
                <a:gd name="T35" fmla="*/ 176 h 357"/>
                <a:gd name="T36" fmla="*/ 194 w 356"/>
                <a:gd name="T37" fmla="*/ 176 h 357"/>
                <a:gd name="T38" fmla="*/ 194 w 356"/>
                <a:gd name="T39" fmla="*/ 176 h 357"/>
                <a:gd name="T40" fmla="*/ 194 w 356"/>
                <a:gd name="T41" fmla="*/ 176 h 357"/>
                <a:gd name="T42" fmla="*/ 194 w 356"/>
                <a:gd name="T43" fmla="*/ 210 h 357"/>
                <a:gd name="T44" fmla="*/ 162 w 356"/>
                <a:gd name="T45" fmla="*/ 210 h 357"/>
                <a:gd name="T46" fmla="*/ 162 w 356"/>
                <a:gd name="T47" fmla="*/ 176 h 357"/>
                <a:gd name="T48" fmla="*/ 162 w 356"/>
                <a:gd name="T49" fmla="*/ 176 h 357"/>
                <a:gd name="T50" fmla="*/ 80 w 356"/>
                <a:gd name="T51" fmla="*/ 176 h 357"/>
                <a:gd name="T52" fmla="*/ 80 w 356"/>
                <a:gd name="T53" fmla="*/ 121 h 357"/>
                <a:gd name="T54" fmla="*/ 139 w 356"/>
                <a:gd name="T55" fmla="*/ 121 h 357"/>
                <a:gd name="T56" fmla="*/ 139 w 356"/>
                <a:gd name="T57" fmla="*/ 121 h 357"/>
                <a:gd name="T58" fmla="*/ 139 w 356"/>
                <a:gd name="T59" fmla="*/ 83 h 357"/>
                <a:gd name="T60" fmla="*/ 217 w 356"/>
                <a:gd name="T61" fmla="*/ 83 h 357"/>
                <a:gd name="T62" fmla="*/ 217 w 356"/>
                <a:gd name="T63" fmla="*/ 121 h 357"/>
                <a:gd name="T64" fmla="*/ 217 w 356"/>
                <a:gd name="T65" fmla="*/ 121 h 357"/>
                <a:gd name="T66" fmla="*/ 276 w 356"/>
                <a:gd name="T67" fmla="*/ 121 h 357"/>
                <a:gd name="T68" fmla="*/ 276 w 356"/>
                <a:gd name="T69" fmla="*/ 176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6" h="357">
                  <a:moveTo>
                    <a:pt x="178" y="0"/>
                  </a:moveTo>
                  <a:cubicBezTo>
                    <a:pt x="79" y="0"/>
                    <a:pt x="0" y="80"/>
                    <a:pt x="0" y="179"/>
                  </a:cubicBezTo>
                  <a:cubicBezTo>
                    <a:pt x="0" y="277"/>
                    <a:pt x="79" y="357"/>
                    <a:pt x="178" y="357"/>
                  </a:cubicBezTo>
                  <a:cubicBezTo>
                    <a:pt x="277" y="357"/>
                    <a:pt x="356" y="277"/>
                    <a:pt x="356" y="179"/>
                  </a:cubicBezTo>
                  <a:cubicBezTo>
                    <a:pt x="356" y="80"/>
                    <a:pt x="277" y="0"/>
                    <a:pt x="178" y="0"/>
                  </a:cubicBezTo>
                  <a:close/>
                  <a:moveTo>
                    <a:pt x="276" y="268"/>
                  </a:moveTo>
                  <a:cubicBezTo>
                    <a:pt x="80" y="268"/>
                    <a:pt x="80" y="268"/>
                    <a:pt x="80" y="268"/>
                  </a:cubicBezTo>
                  <a:cubicBezTo>
                    <a:pt x="80" y="190"/>
                    <a:pt x="80" y="190"/>
                    <a:pt x="80" y="190"/>
                  </a:cubicBezTo>
                  <a:cubicBezTo>
                    <a:pt x="148" y="190"/>
                    <a:pt x="148" y="190"/>
                    <a:pt x="148" y="190"/>
                  </a:cubicBezTo>
                  <a:cubicBezTo>
                    <a:pt x="148" y="210"/>
                    <a:pt x="148" y="210"/>
                    <a:pt x="148" y="210"/>
                  </a:cubicBezTo>
                  <a:cubicBezTo>
                    <a:pt x="148" y="224"/>
                    <a:pt x="148" y="224"/>
                    <a:pt x="148" y="224"/>
                  </a:cubicBezTo>
                  <a:cubicBezTo>
                    <a:pt x="208" y="224"/>
                    <a:pt x="208" y="224"/>
                    <a:pt x="208" y="224"/>
                  </a:cubicBezTo>
                  <a:cubicBezTo>
                    <a:pt x="208" y="224"/>
                    <a:pt x="208" y="224"/>
                    <a:pt x="208" y="224"/>
                  </a:cubicBezTo>
                  <a:cubicBezTo>
                    <a:pt x="208" y="210"/>
                    <a:pt x="208" y="210"/>
                    <a:pt x="208" y="210"/>
                  </a:cubicBezTo>
                  <a:cubicBezTo>
                    <a:pt x="208" y="190"/>
                    <a:pt x="208" y="190"/>
                    <a:pt x="208" y="190"/>
                  </a:cubicBezTo>
                  <a:cubicBezTo>
                    <a:pt x="276" y="190"/>
                    <a:pt x="276" y="190"/>
                    <a:pt x="276" y="190"/>
                  </a:cubicBezTo>
                  <a:lnTo>
                    <a:pt x="276" y="268"/>
                  </a:lnTo>
                  <a:close/>
                  <a:moveTo>
                    <a:pt x="276" y="176"/>
                  </a:moveTo>
                  <a:cubicBezTo>
                    <a:pt x="194" y="176"/>
                    <a:pt x="194" y="176"/>
                    <a:pt x="194" y="176"/>
                  </a:cubicBezTo>
                  <a:cubicBezTo>
                    <a:pt x="194" y="176"/>
                    <a:pt x="194" y="176"/>
                    <a:pt x="194" y="176"/>
                  </a:cubicBezTo>
                  <a:cubicBezTo>
                    <a:pt x="194" y="176"/>
                    <a:pt x="194" y="176"/>
                    <a:pt x="194" y="176"/>
                  </a:cubicBezTo>
                  <a:cubicBezTo>
                    <a:pt x="194" y="210"/>
                    <a:pt x="194" y="210"/>
                    <a:pt x="194" y="210"/>
                  </a:cubicBezTo>
                  <a:cubicBezTo>
                    <a:pt x="162" y="210"/>
                    <a:pt x="162" y="210"/>
                    <a:pt x="162" y="210"/>
                  </a:cubicBezTo>
                  <a:cubicBezTo>
                    <a:pt x="162" y="176"/>
                    <a:pt x="162" y="176"/>
                    <a:pt x="162" y="176"/>
                  </a:cubicBezTo>
                  <a:cubicBezTo>
                    <a:pt x="162" y="176"/>
                    <a:pt x="162" y="176"/>
                    <a:pt x="162" y="176"/>
                  </a:cubicBezTo>
                  <a:cubicBezTo>
                    <a:pt x="80" y="176"/>
                    <a:pt x="80" y="176"/>
                    <a:pt x="80" y="176"/>
                  </a:cubicBezTo>
                  <a:cubicBezTo>
                    <a:pt x="80" y="121"/>
                    <a:pt x="80" y="121"/>
                    <a:pt x="80" y="121"/>
                  </a:cubicBezTo>
                  <a:cubicBezTo>
                    <a:pt x="139" y="121"/>
                    <a:pt x="139" y="121"/>
                    <a:pt x="139" y="121"/>
                  </a:cubicBezTo>
                  <a:cubicBezTo>
                    <a:pt x="139" y="121"/>
                    <a:pt x="139" y="121"/>
                    <a:pt x="139" y="121"/>
                  </a:cubicBezTo>
                  <a:cubicBezTo>
                    <a:pt x="139" y="83"/>
                    <a:pt x="139" y="83"/>
                    <a:pt x="139" y="83"/>
                  </a:cubicBezTo>
                  <a:cubicBezTo>
                    <a:pt x="217" y="83"/>
                    <a:pt x="217" y="83"/>
                    <a:pt x="217" y="83"/>
                  </a:cubicBezTo>
                  <a:cubicBezTo>
                    <a:pt x="217" y="121"/>
                    <a:pt x="217" y="121"/>
                    <a:pt x="217" y="121"/>
                  </a:cubicBezTo>
                  <a:cubicBezTo>
                    <a:pt x="217" y="121"/>
                    <a:pt x="217" y="121"/>
                    <a:pt x="217" y="121"/>
                  </a:cubicBezTo>
                  <a:cubicBezTo>
                    <a:pt x="276" y="121"/>
                    <a:pt x="276" y="121"/>
                    <a:pt x="276" y="121"/>
                  </a:cubicBezTo>
                  <a:lnTo>
                    <a:pt x="276" y="1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06" name="Freeform 30"/>
            <p:cNvSpPr>
              <a:spLocks/>
            </p:cNvSpPr>
            <p:nvPr/>
          </p:nvSpPr>
          <p:spPr bwMode="auto">
            <a:xfrm>
              <a:off x="4822826" y="5618163"/>
              <a:ext cx="103188" cy="38100"/>
            </a:xfrm>
            <a:custGeom>
              <a:avLst/>
              <a:gdLst>
                <a:gd name="T0" fmla="*/ 0 w 65"/>
                <a:gd name="T1" fmla="*/ 0 h 24"/>
                <a:gd name="T2" fmla="*/ 0 w 65"/>
                <a:gd name="T3" fmla="*/ 24 h 24"/>
                <a:gd name="T4" fmla="*/ 0 w 65"/>
                <a:gd name="T5" fmla="*/ 24 h 24"/>
                <a:gd name="T6" fmla="*/ 65 w 65"/>
                <a:gd name="T7" fmla="*/ 24 h 24"/>
                <a:gd name="T8" fmla="*/ 65 w 65"/>
                <a:gd name="T9" fmla="*/ 24 h 24"/>
                <a:gd name="T10" fmla="*/ 65 w 65"/>
                <a:gd name="T11" fmla="*/ 0 h 24"/>
                <a:gd name="T12" fmla="*/ 0 w 6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5" h="24">
                  <a:moveTo>
                    <a:pt x="0" y="0"/>
                  </a:moveTo>
                  <a:lnTo>
                    <a:pt x="0" y="24"/>
                  </a:lnTo>
                  <a:lnTo>
                    <a:pt x="0" y="24"/>
                  </a:lnTo>
                  <a:lnTo>
                    <a:pt x="65" y="24"/>
                  </a:lnTo>
                  <a:lnTo>
                    <a:pt x="65" y="24"/>
                  </a:lnTo>
                  <a:lnTo>
                    <a:pt x="65"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sp>
        <p:nvSpPr>
          <p:cNvPr id="107" name="Freeform 31"/>
          <p:cNvSpPr>
            <a:spLocks noEditPoints="1"/>
          </p:cNvSpPr>
          <p:nvPr/>
        </p:nvSpPr>
        <p:spPr bwMode="auto">
          <a:xfrm>
            <a:off x="11410272" y="6417015"/>
            <a:ext cx="1388260" cy="1391360"/>
          </a:xfrm>
          <a:custGeom>
            <a:avLst/>
            <a:gdLst>
              <a:gd name="T0" fmla="*/ 140 w 280"/>
              <a:gd name="T1" fmla="*/ 0 h 280"/>
              <a:gd name="T2" fmla="*/ 0 w 280"/>
              <a:gd name="T3" fmla="*/ 140 h 280"/>
              <a:gd name="T4" fmla="*/ 140 w 280"/>
              <a:gd name="T5" fmla="*/ 280 h 280"/>
              <a:gd name="T6" fmla="*/ 280 w 280"/>
              <a:gd name="T7" fmla="*/ 140 h 280"/>
              <a:gd name="T8" fmla="*/ 140 w 280"/>
              <a:gd name="T9" fmla="*/ 0 h 280"/>
              <a:gd name="T10" fmla="*/ 185 w 280"/>
              <a:gd name="T11" fmla="*/ 69 h 280"/>
              <a:gd name="T12" fmla="*/ 211 w 280"/>
              <a:gd name="T13" fmla="*/ 95 h 280"/>
              <a:gd name="T14" fmla="*/ 185 w 280"/>
              <a:gd name="T15" fmla="*/ 122 h 280"/>
              <a:gd name="T16" fmla="*/ 174 w 280"/>
              <a:gd name="T17" fmla="*/ 119 h 280"/>
              <a:gd name="T18" fmla="*/ 158 w 280"/>
              <a:gd name="T19" fmla="*/ 95 h 280"/>
              <a:gd name="T20" fmla="*/ 185 w 280"/>
              <a:gd name="T21" fmla="*/ 69 h 280"/>
              <a:gd name="T22" fmla="*/ 141 w 280"/>
              <a:gd name="T23" fmla="*/ 96 h 280"/>
              <a:gd name="T24" fmla="*/ 167 w 280"/>
              <a:gd name="T25" fmla="*/ 123 h 280"/>
              <a:gd name="T26" fmla="*/ 141 w 280"/>
              <a:gd name="T27" fmla="*/ 149 h 280"/>
              <a:gd name="T28" fmla="*/ 115 w 280"/>
              <a:gd name="T29" fmla="*/ 123 h 280"/>
              <a:gd name="T30" fmla="*/ 141 w 280"/>
              <a:gd name="T31" fmla="*/ 96 h 280"/>
              <a:gd name="T32" fmla="*/ 95 w 280"/>
              <a:gd name="T33" fmla="*/ 69 h 280"/>
              <a:gd name="T34" fmla="*/ 121 w 280"/>
              <a:gd name="T35" fmla="*/ 95 h 280"/>
              <a:gd name="T36" fmla="*/ 121 w 280"/>
              <a:gd name="T37" fmla="*/ 97 h 280"/>
              <a:gd name="T38" fmla="*/ 109 w 280"/>
              <a:gd name="T39" fmla="*/ 118 h 280"/>
              <a:gd name="T40" fmla="*/ 95 w 280"/>
              <a:gd name="T41" fmla="*/ 122 h 280"/>
              <a:gd name="T42" fmla="*/ 68 w 280"/>
              <a:gd name="T43" fmla="*/ 95 h 280"/>
              <a:gd name="T44" fmla="*/ 95 w 280"/>
              <a:gd name="T45" fmla="*/ 69 h 280"/>
              <a:gd name="T46" fmla="*/ 90 w 280"/>
              <a:gd name="T47" fmla="*/ 193 h 280"/>
              <a:gd name="T48" fmla="*/ 52 w 280"/>
              <a:gd name="T49" fmla="*/ 186 h 280"/>
              <a:gd name="T50" fmla="*/ 50 w 280"/>
              <a:gd name="T51" fmla="*/ 185 h 280"/>
              <a:gd name="T52" fmla="*/ 50 w 280"/>
              <a:gd name="T53" fmla="*/ 185 h 280"/>
              <a:gd name="T54" fmla="*/ 50 w 280"/>
              <a:gd name="T55" fmla="*/ 157 h 280"/>
              <a:gd name="T56" fmla="*/ 84 w 280"/>
              <a:gd name="T57" fmla="*/ 124 h 280"/>
              <a:gd name="T58" fmla="*/ 106 w 280"/>
              <a:gd name="T59" fmla="*/ 124 h 280"/>
              <a:gd name="T60" fmla="*/ 108 w 280"/>
              <a:gd name="T61" fmla="*/ 124 h 280"/>
              <a:gd name="T62" fmla="*/ 118 w 280"/>
              <a:gd name="T63" fmla="*/ 146 h 280"/>
              <a:gd name="T64" fmla="*/ 90 w 280"/>
              <a:gd name="T65" fmla="*/ 185 h 280"/>
              <a:gd name="T66" fmla="*/ 90 w 280"/>
              <a:gd name="T67" fmla="*/ 193 h 280"/>
              <a:gd name="T68" fmla="*/ 186 w 280"/>
              <a:gd name="T69" fmla="*/ 212 h 280"/>
              <a:gd name="T70" fmla="*/ 186 w 280"/>
              <a:gd name="T71" fmla="*/ 212 h 280"/>
              <a:gd name="T72" fmla="*/ 184 w 280"/>
              <a:gd name="T73" fmla="*/ 213 h 280"/>
              <a:gd name="T74" fmla="*/ 144 w 280"/>
              <a:gd name="T75" fmla="*/ 220 h 280"/>
              <a:gd name="T76" fmla="*/ 98 w 280"/>
              <a:gd name="T77" fmla="*/ 213 h 280"/>
              <a:gd name="T78" fmla="*/ 96 w 280"/>
              <a:gd name="T79" fmla="*/ 212 h 280"/>
              <a:gd name="T80" fmla="*/ 96 w 280"/>
              <a:gd name="T81" fmla="*/ 212 h 280"/>
              <a:gd name="T82" fmla="*/ 96 w 280"/>
              <a:gd name="T83" fmla="*/ 185 h 280"/>
              <a:gd name="T84" fmla="*/ 130 w 280"/>
              <a:gd name="T85" fmla="*/ 151 h 280"/>
              <a:gd name="T86" fmla="*/ 152 w 280"/>
              <a:gd name="T87" fmla="*/ 151 h 280"/>
              <a:gd name="T88" fmla="*/ 186 w 280"/>
              <a:gd name="T89" fmla="*/ 185 h 280"/>
              <a:gd name="T90" fmla="*/ 186 w 280"/>
              <a:gd name="T91" fmla="*/ 212 h 280"/>
              <a:gd name="T92" fmla="*/ 230 w 280"/>
              <a:gd name="T93" fmla="*/ 185 h 280"/>
              <a:gd name="T94" fmla="*/ 230 w 280"/>
              <a:gd name="T95" fmla="*/ 185 h 280"/>
              <a:gd name="T96" fmla="*/ 228 w 280"/>
              <a:gd name="T97" fmla="*/ 186 h 280"/>
              <a:gd name="T98" fmla="*/ 192 w 280"/>
              <a:gd name="T99" fmla="*/ 193 h 280"/>
              <a:gd name="T100" fmla="*/ 192 w 280"/>
              <a:gd name="T101" fmla="*/ 185 h 280"/>
              <a:gd name="T102" fmla="*/ 164 w 280"/>
              <a:gd name="T103" fmla="*/ 146 h 280"/>
              <a:gd name="T104" fmla="*/ 174 w 280"/>
              <a:gd name="T105" fmla="*/ 124 h 280"/>
              <a:gd name="T106" fmla="*/ 196 w 280"/>
              <a:gd name="T107" fmla="*/ 124 h 280"/>
              <a:gd name="T108" fmla="*/ 230 w 280"/>
              <a:gd name="T109" fmla="*/ 157 h 280"/>
              <a:gd name="T110" fmla="*/ 230 w 280"/>
              <a:gd name="T111" fmla="*/ 18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0" h="280">
                <a:moveTo>
                  <a:pt x="140" y="0"/>
                </a:moveTo>
                <a:cubicBezTo>
                  <a:pt x="62" y="0"/>
                  <a:pt x="0" y="62"/>
                  <a:pt x="0" y="140"/>
                </a:cubicBezTo>
                <a:cubicBezTo>
                  <a:pt x="0" y="217"/>
                  <a:pt x="62" y="280"/>
                  <a:pt x="140" y="280"/>
                </a:cubicBezTo>
                <a:cubicBezTo>
                  <a:pt x="217" y="280"/>
                  <a:pt x="280" y="217"/>
                  <a:pt x="280" y="140"/>
                </a:cubicBezTo>
                <a:cubicBezTo>
                  <a:pt x="280" y="62"/>
                  <a:pt x="217" y="0"/>
                  <a:pt x="140" y="0"/>
                </a:cubicBezTo>
                <a:close/>
                <a:moveTo>
                  <a:pt x="185" y="69"/>
                </a:moveTo>
                <a:cubicBezTo>
                  <a:pt x="199" y="69"/>
                  <a:pt x="211" y="81"/>
                  <a:pt x="211" y="95"/>
                </a:cubicBezTo>
                <a:cubicBezTo>
                  <a:pt x="211" y="110"/>
                  <a:pt x="199" y="122"/>
                  <a:pt x="185" y="122"/>
                </a:cubicBezTo>
                <a:cubicBezTo>
                  <a:pt x="181" y="122"/>
                  <a:pt x="177" y="121"/>
                  <a:pt x="174" y="119"/>
                </a:cubicBezTo>
                <a:cubicBezTo>
                  <a:pt x="173" y="109"/>
                  <a:pt x="167" y="100"/>
                  <a:pt x="158" y="95"/>
                </a:cubicBezTo>
                <a:cubicBezTo>
                  <a:pt x="159" y="81"/>
                  <a:pt x="170" y="69"/>
                  <a:pt x="185" y="69"/>
                </a:cubicBezTo>
                <a:close/>
                <a:moveTo>
                  <a:pt x="141" y="96"/>
                </a:moveTo>
                <a:cubicBezTo>
                  <a:pt x="156" y="96"/>
                  <a:pt x="167" y="108"/>
                  <a:pt x="167" y="123"/>
                </a:cubicBezTo>
                <a:cubicBezTo>
                  <a:pt x="167" y="137"/>
                  <a:pt x="156" y="149"/>
                  <a:pt x="141" y="149"/>
                </a:cubicBezTo>
                <a:cubicBezTo>
                  <a:pt x="127" y="149"/>
                  <a:pt x="115" y="137"/>
                  <a:pt x="115" y="123"/>
                </a:cubicBezTo>
                <a:cubicBezTo>
                  <a:pt x="115" y="108"/>
                  <a:pt x="127" y="96"/>
                  <a:pt x="141" y="96"/>
                </a:cubicBezTo>
                <a:close/>
                <a:moveTo>
                  <a:pt x="95" y="69"/>
                </a:moveTo>
                <a:cubicBezTo>
                  <a:pt x="109" y="69"/>
                  <a:pt x="121" y="81"/>
                  <a:pt x="121" y="95"/>
                </a:cubicBezTo>
                <a:cubicBezTo>
                  <a:pt x="121" y="96"/>
                  <a:pt x="121" y="96"/>
                  <a:pt x="121" y="97"/>
                </a:cubicBezTo>
                <a:cubicBezTo>
                  <a:pt x="115" y="102"/>
                  <a:pt x="110" y="109"/>
                  <a:pt x="109" y="118"/>
                </a:cubicBezTo>
                <a:cubicBezTo>
                  <a:pt x="105" y="120"/>
                  <a:pt x="100" y="122"/>
                  <a:pt x="95" y="122"/>
                </a:cubicBezTo>
                <a:cubicBezTo>
                  <a:pt x="80" y="122"/>
                  <a:pt x="68" y="110"/>
                  <a:pt x="68" y="95"/>
                </a:cubicBezTo>
                <a:cubicBezTo>
                  <a:pt x="68" y="81"/>
                  <a:pt x="80" y="69"/>
                  <a:pt x="95" y="69"/>
                </a:cubicBezTo>
                <a:close/>
                <a:moveTo>
                  <a:pt x="90" y="193"/>
                </a:moveTo>
                <a:cubicBezTo>
                  <a:pt x="79" y="192"/>
                  <a:pt x="66" y="190"/>
                  <a:pt x="52" y="186"/>
                </a:cubicBezTo>
                <a:cubicBezTo>
                  <a:pt x="50" y="185"/>
                  <a:pt x="50" y="185"/>
                  <a:pt x="50" y="185"/>
                </a:cubicBezTo>
                <a:cubicBezTo>
                  <a:pt x="50" y="185"/>
                  <a:pt x="50" y="185"/>
                  <a:pt x="50" y="185"/>
                </a:cubicBezTo>
                <a:cubicBezTo>
                  <a:pt x="50" y="157"/>
                  <a:pt x="50" y="157"/>
                  <a:pt x="50" y="157"/>
                </a:cubicBezTo>
                <a:cubicBezTo>
                  <a:pt x="50" y="139"/>
                  <a:pt x="65" y="124"/>
                  <a:pt x="84" y="124"/>
                </a:cubicBezTo>
                <a:cubicBezTo>
                  <a:pt x="106" y="124"/>
                  <a:pt x="106" y="124"/>
                  <a:pt x="106" y="124"/>
                </a:cubicBezTo>
                <a:cubicBezTo>
                  <a:pt x="107" y="124"/>
                  <a:pt x="108" y="124"/>
                  <a:pt x="108" y="124"/>
                </a:cubicBezTo>
                <a:cubicBezTo>
                  <a:pt x="109" y="132"/>
                  <a:pt x="113" y="140"/>
                  <a:pt x="118" y="146"/>
                </a:cubicBezTo>
                <a:cubicBezTo>
                  <a:pt x="102" y="151"/>
                  <a:pt x="90" y="166"/>
                  <a:pt x="90" y="185"/>
                </a:cubicBezTo>
                <a:lnTo>
                  <a:pt x="90" y="193"/>
                </a:lnTo>
                <a:close/>
                <a:moveTo>
                  <a:pt x="186" y="212"/>
                </a:moveTo>
                <a:cubicBezTo>
                  <a:pt x="186" y="212"/>
                  <a:pt x="186" y="212"/>
                  <a:pt x="186" y="212"/>
                </a:cubicBezTo>
                <a:cubicBezTo>
                  <a:pt x="184" y="213"/>
                  <a:pt x="184" y="213"/>
                  <a:pt x="184" y="213"/>
                </a:cubicBezTo>
                <a:cubicBezTo>
                  <a:pt x="183" y="213"/>
                  <a:pt x="169" y="220"/>
                  <a:pt x="144" y="220"/>
                </a:cubicBezTo>
                <a:cubicBezTo>
                  <a:pt x="131" y="220"/>
                  <a:pt x="116" y="218"/>
                  <a:pt x="98" y="213"/>
                </a:cubicBezTo>
                <a:cubicBezTo>
                  <a:pt x="96" y="212"/>
                  <a:pt x="96" y="212"/>
                  <a:pt x="96" y="212"/>
                </a:cubicBezTo>
                <a:cubicBezTo>
                  <a:pt x="96" y="212"/>
                  <a:pt x="96" y="212"/>
                  <a:pt x="96" y="212"/>
                </a:cubicBezTo>
                <a:cubicBezTo>
                  <a:pt x="96" y="185"/>
                  <a:pt x="96" y="185"/>
                  <a:pt x="96" y="185"/>
                </a:cubicBezTo>
                <a:cubicBezTo>
                  <a:pt x="96" y="166"/>
                  <a:pt x="111" y="151"/>
                  <a:pt x="130" y="151"/>
                </a:cubicBezTo>
                <a:cubicBezTo>
                  <a:pt x="152" y="151"/>
                  <a:pt x="152" y="151"/>
                  <a:pt x="152" y="151"/>
                </a:cubicBezTo>
                <a:cubicBezTo>
                  <a:pt x="171" y="151"/>
                  <a:pt x="186" y="166"/>
                  <a:pt x="186" y="185"/>
                </a:cubicBezTo>
                <a:lnTo>
                  <a:pt x="186" y="212"/>
                </a:lnTo>
                <a:close/>
                <a:moveTo>
                  <a:pt x="230" y="185"/>
                </a:moveTo>
                <a:cubicBezTo>
                  <a:pt x="230" y="185"/>
                  <a:pt x="230" y="185"/>
                  <a:pt x="230" y="185"/>
                </a:cubicBezTo>
                <a:cubicBezTo>
                  <a:pt x="228" y="186"/>
                  <a:pt x="228" y="186"/>
                  <a:pt x="228" y="186"/>
                </a:cubicBezTo>
                <a:cubicBezTo>
                  <a:pt x="227" y="186"/>
                  <a:pt x="214" y="192"/>
                  <a:pt x="192" y="193"/>
                </a:cubicBezTo>
                <a:cubicBezTo>
                  <a:pt x="192" y="185"/>
                  <a:pt x="192" y="185"/>
                  <a:pt x="192" y="185"/>
                </a:cubicBezTo>
                <a:cubicBezTo>
                  <a:pt x="192" y="166"/>
                  <a:pt x="180" y="151"/>
                  <a:pt x="164" y="146"/>
                </a:cubicBezTo>
                <a:cubicBezTo>
                  <a:pt x="170" y="140"/>
                  <a:pt x="173" y="132"/>
                  <a:pt x="174" y="124"/>
                </a:cubicBezTo>
                <a:cubicBezTo>
                  <a:pt x="196" y="124"/>
                  <a:pt x="196" y="124"/>
                  <a:pt x="196" y="124"/>
                </a:cubicBezTo>
                <a:cubicBezTo>
                  <a:pt x="215" y="124"/>
                  <a:pt x="230" y="139"/>
                  <a:pt x="230" y="157"/>
                </a:cubicBezTo>
                <a:lnTo>
                  <a:pt x="230" y="185"/>
                </a:lnTo>
                <a:close/>
              </a:path>
            </a:pathLst>
          </a:custGeom>
          <a:solidFill>
            <a:schemeClr val="accent3"/>
          </a:solidFill>
          <a:ln>
            <a:noFill/>
          </a:ln>
        </p:spPr>
        <p:txBody>
          <a:bodyPr vert="horz" wrap="square" lIns="182843" tIns="91422" rIns="182843" bIns="91422"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nvGrpSpPr>
          <p:cNvPr id="108" name="Group 107"/>
          <p:cNvGrpSpPr/>
          <p:nvPr/>
        </p:nvGrpSpPr>
        <p:grpSpPr>
          <a:xfrm>
            <a:off x="12467212" y="2935875"/>
            <a:ext cx="1722321" cy="1722768"/>
            <a:chOff x="6546851" y="622300"/>
            <a:chExt cx="998538" cy="998538"/>
          </a:xfrm>
          <a:solidFill>
            <a:schemeClr val="accent4"/>
          </a:solidFill>
        </p:grpSpPr>
        <p:sp>
          <p:nvSpPr>
            <p:cNvPr id="109" name="Freeform 32"/>
            <p:cNvSpPr>
              <a:spLocks noEditPoints="1"/>
            </p:cNvSpPr>
            <p:nvPr/>
          </p:nvSpPr>
          <p:spPr bwMode="auto">
            <a:xfrm>
              <a:off x="6773863" y="849313"/>
              <a:ext cx="541338" cy="541338"/>
            </a:xfrm>
            <a:custGeom>
              <a:avLst/>
              <a:gdLst>
                <a:gd name="T0" fmla="*/ 94 w 188"/>
                <a:gd name="T1" fmla="*/ 0 h 188"/>
                <a:gd name="T2" fmla="*/ 0 w 188"/>
                <a:gd name="T3" fmla="*/ 94 h 188"/>
                <a:gd name="T4" fmla="*/ 94 w 188"/>
                <a:gd name="T5" fmla="*/ 188 h 188"/>
                <a:gd name="T6" fmla="*/ 188 w 188"/>
                <a:gd name="T7" fmla="*/ 94 h 188"/>
                <a:gd name="T8" fmla="*/ 94 w 188"/>
                <a:gd name="T9" fmla="*/ 0 h 188"/>
                <a:gd name="T10" fmla="*/ 138 w 188"/>
                <a:gd name="T11" fmla="*/ 36 h 188"/>
                <a:gd name="T12" fmla="*/ 152 w 188"/>
                <a:gd name="T13" fmla="*/ 58 h 188"/>
                <a:gd name="T14" fmla="*/ 138 w 188"/>
                <a:gd name="T15" fmla="*/ 80 h 188"/>
                <a:gd name="T16" fmla="*/ 123 w 188"/>
                <a:gd name="T17" fmla="*/ 58 h 188"/>
                <a:gd name="T18" fmla="*/ 138 w 188"/>
                <a:gd name="T19" fmla="*/ 36 h 188"/>
                <a:gd name="T20" fmla="*/ 51 w 188"/>
                <a:gd name="T21" fmla="*/ 36 h 188"/>
                <a:gd name="T22" fmla="*/ 65 w 188"/>
                <a:gd name="T23" fmla="*/ 58 h 188"/>
                <a:gd name="T24" fmla="*/ 51 w 188"/>
                <a:gd name="T25" fmla="*/ 80 h 188"/>
                <a:gd name="T26" fmla="*/ 36 w 188"/>
                <a:gd name="T27" fmla="*/ 58 h 188"/>
                <a:gd name="T28" fmla="*/ 51 w 188"/>
                <a:gd name="T29" fmla="*/ 36 h 188"/>
                <a:gd name="T30" fmla="*/ 94 w 188"/>
                <a:gd name="T31" fmla="*/ 167 h 188"/>
                <a:gd name="T32" fmla="*/ 22 w 188"/>
                <a:gd name="T33" fmla="*/ 95 h 188"/>
                <a:gd name="T34" fmla="*/ 94 w 188"/>
                <a:gd name="T35" fmla="*/ 114 h 188"/>
                <a:gd name="T36" fmla="*/ 167 w 188"/>
                <a:gd name="T37" fmla="*/ 95 h 188"/>
                <a:gd name="T38" fmla="*/ 94 w 188"/>
                <a:gd name="T39" fmla="*/ 16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8" h="188">
                  <a:moveTo>
                    <a:pt x="94" y="0"/>
                  </a:moveTo>
                  <a:cubicBezTo>
                    <a:pt x="42" y="0"/>
                    <a:pt x="0" y="42"/>
                    <a:pt x="0" y="94"/>
                  </a:cubicBezTo>
                  <a:cubicBezTo>
                    <a:pt x="0" y="146"/>
                    <a:pt x="42" y="188"/>
                    <a:pt x="94" y="188"/>
                  </a:cubicBezTo>
                  <a:cubicBezTo>
                    <a:pt x="146" y="188"/>
                    <a:pt x="188" y="146"/>
                    <a:pt x="188" y="94"/>
                  </a:cubicBezTo>
                  <a:cubicBezTo>
                    <a:pt x="188" y="42"/>
                    <a:pt x="146" y="0"/>
                    <a:pt x="94" y="0"/>
                  </a:cubicBezTo>
                  <a:close/>
                  <a:moveTo>
                    <a:pt x="138" y="36"/>
                  </a:moveTo>
                  <a:cubicBezTo>
                    <a:pt x="146" y="36"/>
                    <a:pt x="152" y="46"/>
                    <a:pt x="152" y="58"/>
                  </a:cubicBezTo>
                  <a:cubicBezTo>
                    <a:pt x="152" y="70"/>
                    <a:pt x="146" y="80"/>
                    <a:pt x="138" y="80"/>
                  </a:cubicBezTo>
                  <a:cubicBezTo>
                    <a:pt x="130" y="80"/>
                    <a:pt x="123" y="70"/>
                    <a:pt x="123" y="58"/>
                  </a:cubicBezTo>
                  <a:cubicBezTo>
                    <a:pt x="123" y="46"/>
                    <a:pt x="130" y="36"/>
                    <a:pt x="138" y="36"/>
                  </a:cubicBezTo>
                  <a:close/>
                  <a:moveTo>
                    <a:pt x="51" y="36"/>
                  </a:moveTo>
                  <a:cubicBezTo>
                    <a:pt x="59" y="36"/>
                    <a:pt x="65" y="46"/>
                    <a:pt x="65" y="58"/>
                  </a:cubicBezTo>
                  <a:cubicBezTo>
                    <a:pt x="65" y="70"/>
                    <a:pt x="59" y="80"/>
                    <a:pt x="51" y="80"/>
                  </a:cubicBezTo>
                  <a:cubicBezTo>
                    <a:pt x="43" y="80"/>
                    <a:pt x="36" y="70"/>
                    <a:pt x="36" y="58"/>
                  </a:cubicBezTo>
                  <a:cubicBezTo>
                    <a:pt x="36" y="46"/>
                    <a:pt x="43" y="36"/>
                    <a:pt x="51" y="36"/>
                  </a:cubicBezTo>
                  <a:close/>
                  <a:moveTo>
                    <a:pt x="94" y="167"/>
                  </a:moveTo>
                  <a:cubicBezTo>
                    <a:pt x="56" y="167"/>
                    <a:pt x="25" y="135"/>
                    <a:pt x="22" y="95"/>
                  </a:cubicBezTo>
                  <a:cubicBezTo>
                    <a:pt x="43" y="107"/>
                    <a:pt x="68" y="114"/>
                    <a:pt x="94" y="114"/>
                  </a:cubicBezTo>
                  <a:cubicBezTo>
                    <a:pt x="120" y="114"/>
                    <a:pt x="145" y="107"/>
                    <a:pt x="167" y="95"/>
                  </a:cubicBezTo>
                  <a:cubicBezTo>
                    <a:pt x="163" y="135"/>
                    <a:pt x="132" y="167"/>
                    <a:pt x="94" y="16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10" name="Freeform 33"/>
            <p:cNvSpPr>
              <a:spLocks noEditPoints="1"/>
            </p:cNvSpPr>
            <p:nvPr/>
          </p:nvSpPr>
          <p:spPr bwMode="auto">
            <a:xfrm>
              <a:off x="6546851" y="622300"/>
              <a:ext cx="998538" cy="998538"/>
            </a:xfrm>
            <a:custGeom>
              <a:avLst/>
              <a:gdLst>
                <a:gd name="T0" fmla="*/ 173 w 347"/>
                <a:gd name="T1" fmla="*/ 0 h 347"/>
                <a:gd name="T2" fmla="*/ 0 w 347"/>
                <a:gd name="T3" fmla="*/ 173 h 347"/>
                <a:gd name="T4" fmla="*/ 173 w 347"/>
                <a:gd name="T5" fmla="*/ 347 h 347"/>
                <a:gd name="T6" fmla="*/ 347 w 347"/>
                <a:gd name="T7" fmla="*/ 173 h 347"/>
                <a:gd name="T8" fmla="*/ 173 w 347"/>
                <a:gd name="T9" fmla="*/ 0 h 347"/>
                <a:gd name="T10" fmla="*/ 173 w 347"/>
                <a:gd name="T11" fmla="*/ 289 h 347"/>
                <a:gd name="T12" fmla="*/ 57 w 347"/>
                <a:gd name="T13" fmla="*/ 173 h 347"/>
                <a:gd name="T14" fmla="*/ 173 w 347"/>
                <a:gd name="T15" fmla="*/ 57 h 347"/>
                <a:gd name="T16" fmla="*/ 289 w 347"/>
                <a:gd name="T17" fmla="*/ 173 h 347"/>
                <a:gd name="T18" fmla="*/ 173 w 347"/>
                <a:gd name="T19" fmla="*/ 28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3" y="0"/>
                  </a:moveTo>
                  <a:cubicBezTo>
                    <a:pt x="77" y="0"/>
                    <a:pt x="0" y="77"/>
                    <a:pt x="0" y="173"/>
                  </a:cubicBezTo>
                  <a:cubicBezTo>
                    <a:pt x="0" y="269"/>
                    <a:pt x="77" y="347"/>
                    <a:pt x="173" y="347"/>
                  </a:cubicBezTo>
                  <a:cubicBezTo>
                    <a:pt x="269" y="347"/>
                    <a:pt x="347" y="269"/>
                    <a:pt x="347" y="173"/>
                  </a:cubicBezTo>
                  <a:cubicBezTo>
                    <a:pt x="347" y="77"/>
                    <a:pt x="269" y="0"/>
                    <a:pt x="173" y="0"/>
                  </a:cubicBezTo>
                  <a:close/>
                  <a:moveTo>
                    <a:pt x="173" y="289"/>
                  </a:moveTo>
                  <a:cubicBezTo>
                    <a:pt x="109" y="289"/>
                    <a:pt x="57" y="237"/>
                    <a:pt x="57" y="173"/>
                  </a:cubicBezTo>
                  <a:cubicBezTo>
                    <a:pt x="57" y="109"/>
                    <a:pt x="109" y="57"/>
                    <a:pt x="173" y="57"/>
                  </a:cubicBezTo>
                  <a:cubicBezTo>
                    <a:pt x="237" y="57"/>
                    <a:pt x="289" y="109"/>
                    <a:pt x="289" y="173"/>
                  </a:cubicBezTo>
                  <a:cubicBezTo>
                    <a:pt x="289" y="237"/>
                    <a:pt x="237" y="289"/>
                    <a:pt x="173" y="28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grpSp>
        <p:nvGrpSpPr>
          <p:cNvPr id="111" name="Group 110"/>
          <p:cNvGrpSpPr/>
          <p:nvPr/>
        </p:nvGrpSpPr>
        <p:grpSpPr>
          <a:xfrm>
            <a:off x="13724041" y="11010141"/>
            <a:ext cx="1746963" cy="1747415"/>
            <a:chOff x="7275513" y="5302250"/>
            <a:chExt cx="1012825" cy="1012825"/>
          </a:xfrm>
          <a:solidFill>
            <a:schemeClr val="accent1"/>
          </a:solidFill>
        </p:grpSpPr>
        <p:sp>
          <p:nvSpPr>
            <p:cNvPr id="112" name="Freeform 34"/>
            <p:cNvSpPr>
              <a:spLocks/>
            </p:cNvSpPr>
            <p:nvPr/>
          </p:nvSpPr>
          <p:spPr bwMode="auto">
            <a:xfrm>
              <a:off x="7467601" y="5521325"/>
              <a:ext cx="608013" cy="606425"/>
            </a:xfrm>
            <a:custGeom>
              <a:avLst/>
              <a:gdLst>
                <a:gd name="T0" fmla="*/ 189 w 211"/>
                <a:gd name="T1" fmla="*/ 85 h 211"/>
                <a:gd name="T2" fmla="*/ 187 w 211"/>
                <a:gd name="T3" fmla="*/ 64 h 211"/>
                <a:gd name="T4" fmla="*/ 192 w 211"/>
                <a:gd name="T5" fmla="*/ 41 h 211"/>
                <a:gd name="T6" fmla="*/ 179 w 211"/>
                <a:gd name="T7" fmla="*/ 31 h 211"/>
                <a:gd name="T8" fmla="*/ 170 w 211"/>
                <a:gd name="T9" fmla="*/ 36 h 211"/>
                <a:gd name="T10" fmla="*/ 164 w 211"/>
                <a:gd name="T11" fmla="*/ 34 h 211"/>
                <a:gd name="T12" fmla="*/ 155 w 211"/>
                <a:gd name="T13" fmla="*/ 26 h 211"/>
                <a:gd name="T14" fmla="*/ 148 w 211"/>
                <a:gd name="T15" fmla="*/ 20 h 211"/>
                <a:gd name="T16" fmla="*/ 149 w 211"/>
                <a:gd name="T17" fmla="*/ 11 h 211"/>
                <a:gd name="T18" fmla="*/ 125 w 211"/>
                <a:gd name="T19" fmla="*/ 5 h 211"/>
                <a:gd name="T20" fmla="*/ 106 w 211"/>
                <a:gd name="T21" fmla="*/ 1 h 211"/>
                <a:gd name="T22" fmla="*/ 89 w 211"/>
                <a:gd name="T23" fmla="*/ 2 h 211"/>
                <a:gd name="T24" fmla="*/ 88 w 211"/>
                <a:gd name="T25" fmla="*/ 7 h 211"/>
                <a:gd name="T26" fmla="*/ 99 w 211"/>
                <a:gd name="T27" fmla="*/ 3 h 211"/>
                <a:gd name="T28" fmla="*/ 101 w 211"/>
                <a:gd name="T29" fmla="*/ 13 h 211"/>
                <a:gd name="T30" fmla="*/ 83 w 211"/>
                <a:gd name="T31" fmla="*/ 23 h 211"/>
                <a:gd name="T32" fmla="*/ 87 w 211"/>
                <a:gd name="T33" fmla="*/ 31 h 211"/>
                <a:gd name="T34" fmla="*/ 96 w 211"/>
                <a:gd name="T35" fmla="*/ 25 h 211"/>
                <a:gd name="T36" fmla="*/ 108 w 211"/>
                <a:gd name="T37" fmla="*/ 30 h 211"/>
                <a:gd name="T38" fmla="*/ 118 w 211"/>
                <a:gd name="T39" fmla="*/ 29 h 211"/>
                <a:gd name="T40" fmla="*/ 130 w 211"/>
                <a:gd name="T41" fmla="*/ 32 h 211"/>
                <a:gd name="T42" fmla="*/ 128 w 211"/>
                <a:gd name="T43" fmla="*/ 37 h 211"/>
                <a:gd name="T44" fmla="*/ 116 w 211"/>
                <a:gd name="T45" fmla="*/ 43 h 211"/>
                <a:gd name="T46" fmla="*/ 117 w 211"/>
                <a:gd name="T47" fmla="*/ 50 h 211"/>
                <a:gd name="T48" fmla="*/ 113 w 211"/>
                <a:gd name="T49" fmla="*/ 58 h 211"/>
                <a:gd name="T50" fmla="*/ 110 w 211"/>
                <a:gd name="T51" fmla="*/ 91 h 211"/>
                <a:gd name="T52" fmla="*/ 104 w 211"/>
                <a:gd name="T53" fmla="*/ 97 h 211"/>
                <a:gd name="T54" fmla="*/ 88 w 211"/>
                <a:gd name="T55" fmla="*/ 77 h 211"/>
                <a:gd name="T56" fmla="*/ 57 w 211"/>
                <a:gd name="T57" fmla="*/ 83 h 211"/>
                <a:gd name="T58" fmla="*/ 73 w 211"/>
                <a:gd name="T59" fmla="*/ 89 h 211"/>
                <a:gd name="T60" fmla="*/ 75 w 211"/>
                <a:gd name="T61" fmla="*/ 94 h 211"/>
                <a:gd name="T62" fmla="*/ 63 w 211"/>
                <a:gd name="T63" fmla="*/ 97 h 211"/>
                <a:gd name="T64" fmla="*/ 62 w 211"/>
                <a:gd name="T65" fmla="*/ 105 h 211"/>
                <a:gd name="T66" fmla="*/ 70 w 211"/>
                <a:gd name="T67" fmla="*/ 110 h 211"/>
                <a:gd name="T68" fmla="*/ 84 w 211"/>
                <a:gd name="T69" fmla="*/ 107 h 211"/>
                <a:gd name="T70" fmla="*/ 99 w 211"/>
                <a:gd name="T71" fmla="*/ 114 h 211"/>
                <a:gd name="T72" fmla="*/ 116 w 211"/>
                <a:gd name="T73" fmla="*/ 109 h 211"/>
                <a:gd name="T74" fmla="*/ 118 w 211"/>
                <a:gd name="T75" fmla="*/ 131 h 211"/>
                <a:gd name="T76" fmla="*/ 109 w 211"/>
                <a:gd name="T77" fmla="*/ 159 h 211"/>
                <a:gd name="T78" fmla="*/ 90 w 211"/>
                <a:gd name="T79" fmla="*/ 189 h 211"/>
                <a:gd name="T80" fmla="*/ 82 w 211"/>
                <a:gd name="T81" fmla="*/ 197 h 211"/>
                <a:gd name="T82" fmla="*/ 79 w 211"/>
                <a:gd name="T83" fmla="*/ 181 h 211"/>
                <a:gd name="T84" fmla="*/ 78 w 211"/>
                <a:gd name="T85" fmla="*/ 159 h 211"/>
                <a:gd name="T86" fmla="*/ 63 w 211"/>
                <a:gd name="T87" fmla="*/ 132 h 211"/>
                <a:gd name="T88" fmla="*/ 72 w 211"/>
                <a:gd name="T89" fmla="*/ 125 h 211"/>
                <a:gd name="T90" fmla="*/ 60 w 211"/>
                <a:gd name="T91" fmla="*/ 115 h 211"/>
                <a:gd name="T92" fmla="*/ 55 w 211"/>
                <a:gd name="T93" fmla="*/ 102 h 211"/>
                <a:gd name="T94" fmla="*/ 50 w 211"/>
                <a:gd name="T95" fmla="*/ 89 h 211"/>
                <a:gd name="T96" fmla="*/ 38 w 211"/>
                <a:gd name="T97" fmla="*/ 78 h 211"/>
                <a:gd name="T98" fmla="*/ 37 w 211"/>
                <a:gd name="T99" fmla="*/ 91 h 211"/>
                <a:gd name="T100" fmla="*/ 30 w 211"/>
                <a:gd name="T101" fmla="*/ 91 h 211"/>
                <a:gd name="T102" fmla="*/ 32 w 211"/>
                <a:gd name="T103" fmla="*/ 52 h 211"/>
                <a:gd name="T104" fmla="*/ 20 w 211"/>
                <a:gd name="T105" fmla="*/ 148 h 211"/>
                <a:gd name="T106" fmla="*/ 167 w 211"/>
                <a:gd name="T107" fmla="*/ 185 h 211"/>
                <a:gd name="T108" fmla="*/ 160 w 211"/>
                <a:gd name="T109" fmla="*/ 127 h 211"/>
                <a:gd name="T110" fmla="*/ 184 w 211"/>
                <a:gd name="T111" fmla="*/ 133 h 211"/>
                <a:gd name="T112" fmla="*/ 201 w 211"/>
                <a:gd name="T113" fmla="*/ 146 h 211"/>
                <a:gd name="T114" fmla="*/ 206 w 211"/>
                <a:gd name="T115" fmla="*/ 10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1" h="211">
                  <a:moveTo>
                    <a:pt x="196" y="93"/>
                  </a:moveTo>
                  <a:cubicBezTo>
                    <a:pt x="195" y="88"/>
                    <a:pt x="194" y="87"/>
                    <a:pt x="189" y="85"/>
                  </a:cubicBezTo>
                  <a:cubicBezTo>
                    <a:pt x="183" y="84"/>
                    <a:pt x="181" y="81"/>
                    <a:pt x="183" y="76"/>
                  </a:cubicBezTo>
                  <a:cubicBezTo>
                    <a:pt x="184" y="72"/>
                    <a:pt x="186" y="68"/>
                    <a:pt x="187" y="64"/>
                  </a:cubicBezTo>
                  <a:cubicBezTo>
                    <a:pt x="189" y="61"/>
                    <a:pt x="190" y="57"/>
                    <a:pt x="189" y="52"/>
                  </a:cubicBezTo>
                  <a:cubicBezTo>
                    <a:pt x="188" y="48"/>
                    <a:pt x="189" y="44"/>
                    <a:pt x="192" y="41"/>
                  </a:cubicBezTo>
                  <a:cubicBezTo>
                    <a:pt x="189" y="37"/>
                    <a:pt x="186" y="34"/>
                    <a:pt x="182" y="30"/>
                  </a:cubicBezTo>
                  <a:cubicBezTo>
                    <a:pt x="181" y="28"/>
                    <a:pt x="180" y="29"/>
                    <a:pt x="179" y="31"/>
                  </a:cubicBezTo>
                  <a:cubicBezTo>
                    <a:pt x="179" y="32"/>
                    <a:pt x="179" y="33"/>
                    <a:pt x="179" y="33"/>
                  </a:cubicBezTo>
                  <a:cubicBezTo>
                    <a:pt x="178" y="38"/>
                    <a:pt x="174" y="39"/>
                    <a:pt x="170" y="36"/>
                  </a:cubicBezTo>
                  <a:cubicBezTo>
                    <a:pt x="170" y="36"/>
                    <a:pt x="169" y="35"/>
                    <a:pt x="168" y="35"/>
                  </a:cubicBezTo>
                  <a:cubicBezTo>
                    <a:pt x="167" y="34"/>
                    <a:pt x="165" y="34"/>
                    <a:pt x="164" y="34"/>
                  </a:cubicBezTo>
                  <a:cubicBezTo>
                    <a:pt x="160" y="35"/>
                    <a:pt x="159" y="34"/>
                    <a:pt x="159" y="30"/>
                  </a:cubicBezTo>
                  <a:cubicBezTo>
                    <a:pt x="160" y="27"/>
                    <a:pt x="159" y="25"/>
                    <a:pt x="155" y="26"/>
                  </a:cubicBezTo>
                  <a:cubicBezTo>
                    <a:pt x="154" y="26"/>
                    <a:pt x="153" y="26"/>
                    <a:pt x="152" y="26"/>
                  </a:cubicBezTo>
                  <a:cubicBezTo>
                    <a:pt x="149" y="26"/>
                    <a:pt x="147" y="23"/>
                    <a:pt x="148" y="20"/>
                  </a:cubicBezTo>
                  <a:cubicBezTo>
                    <a:pt x="148" y="18"/>
                    <a:pt x="149" y="17"/>
                    <a:pt x="149" y="15"/>
                  </a:cubicBezTo>
                  <a:cubicBezTo>
                    <a:pt x="150" y="14"/>
                    <a:pt x="150" y="12"/>
                    <a:pt x="149" y="11"/>
                  </a:cubicBezTo>
                  <a:cubicBezTo>
                    <a:pt x="147" y="9"/>
                    <a:pt x="144" y="7"/>
                    <a:pt x="141" y="5"/>
                  </a:cubicBezTo>
                  <a:cubicBezTo>
                    <a:pt x="136" y="1"/>
                    <a:pt x="130" y="4"/>
                    <a:pt x="125" y="5"/>
                  </a:cubicBezTo>
                  <a:cubicBezTo>
                    <a:pt x="124" y="9"/>
                    <a:pt x="124" y="10"/>
                    <a:pt x="119" y="9"/>
                  </a:cubicBezTo>
                  <a:cubicBezTo>
                    <a:pt x="114" y="7"/>
                    <a:pt x="110" y="5"/>
                    <a:pt x="106" y="1"/>
                  </a:cubicBezTo>
                  <a:cubicBezTo>
                    <a:pt x="106" y="0"/>
                    <a:pt x="105" y="0"/>
                    <a:pt x="104" y="0"/>
                  </a:cubicBezTo>
                  <a:cubicBezTo>
                    <a:pt x="99" y="1"/>
                    <a:pt x="94" y="1"/>
                    <a:pt x="89" y="2"/>
                  </a:cubicBezTo>
                  <a:cubicBezTo>
                    <a:pt x="88" y="2"/>
                    <a:pt x="87" y="3"/>
                    <a:pt x="87" y="4"/>
                  </a:cubicBezTo>
                  <a:cubicBezTo>
                    <a:pt x="87" y="5"/>
                    <a:pt x="87" y="6"/>
                    <a:pt x="88" y="7"/>
                  </a:cubicBezTo>
                  <a:cubicBezTo>
                    <a:pt x="90" y="7"/>
                    <a:pt x="92" y="7"/>
                    <a:pt x="93" y="6"/>
                  </a:cubicBezTo>
                  <a:cubicBezTo>
                    <a:pt x="95" y="5"/>
                    <a:pt x="97" y="4"/>
                    <a:pt x="99" y="3"/>
                  </a:cubicBezTo>
                  <a:cubicBezTo>
                    <a:pt x="102" y="2"/>
                    <a:pt x="103" y="2"/>
                    <a:pt x="104" y="5"/>
                  </a:cubicBezTo>
                  <a:cubicBezTo>
                    <a:pt x="105" y="8"/>
                    <a:pt x="104" y="11"/>
                    <a:pt x="101" y="13"/>
                  </a:cubicBezTo>
                  <a:cubicBezTo>
                    <a:pt x="98" y="15"/>
                    <a:pt x="94" y="17"/>
                    <a:pt x="90" y="19"/>
                  </a:cubicBezTo>
                  <a:cubicBezTo>
                    <a:pt x="88" y="20"/>
                    <a:pt x="85" y="22"/>
                    <a:pt x="83" y="23"/>
                  </a:cubicBezTo>
                  <a:cubicBezTo>
                    <a:pt x="81" y="25"/>
                    <a:pt x="79" y="27"/>
                    <a:pt x="81" y="30"/>
                  </a:cubicBezTo>
                  <a:cubicBezTo>
                    <a:pt x="82" y="32"/>
                    <a:pt x="85" y="31"/>
                    <a:pt x="87" y="31"/>
                  </a:cubicBezTo>
                  <a:cubicBezTo>
                    <a:pt x="89" y="30"/>
                    <a:pt x="91" y="29"/>
                    <a:pt x="93" y="28"/>
                  </a:cubicBezTo>
                  <a:cubicBezTo>
                    <a:pt x="94" y="27"/>
                    <a:pt x="95" y="26"/>
                    <a:pt x="96" y="25"/>
                  </a:cubicBezTo>
                  <a:cubicBezTo>
                    <a:pt x="98" y="24"/>
                    <a:pt x="99" y="24"/>
                    <a:pt x="100" y="27"/>
                  </a:cubicBezTo>
                  <a:cubicBezTo>
                    <a:pt x="102" y="31"/>
                    <a:pt x="105" y="32"/>
                    <a:pt x="108" y="30"/>
                  </a:cubicBezTo>
                  <a:cubicBezTo>
                    <a:pt x="110" y="29"/>
                    <a:pt x="111" y="27"/>
                    <a:pt x="113" y="26"/>
                  </a:cubicBezTo>
                  <a:cubicBezTo>
                    <a:pt x="116" y="25"/>
                    <a:pt x="118" y="26"/>
                    <a:pt x="118" y="29"/>
                  </a:cubicBezTo>
                  <a:cubicBezTo>
                    <a:pt x="119" y="33"/>
                    <a:pt x="120" y="34"/>
                    <a:pt x="124" y="33"/>
                  </a:cubicBezTo>
                  <a:cubicBezTo>
                    <a:pt x="126" y="33"/>
                    <a:pt x="128" y="33"/>
                    <a:pt x="130" y="32"/>
                  </a:cubicBezTo>
                  <a:cubicBezTo>
                    <a:pt x="130" y="33"/>
                    <a:pt x="131" y="33"/>
                    <a:pt x="131" y="33"/>
                  </a:cubicBezTo>
                  <a:cubicBezTo>
                    <a:pt x="130" y="34"/>
                    <a:pt x="130" y="36"/>
                    <a:pt x="128" y="37"/>
                  </a:cubicBezTo>
                  <a:cubicBezTo>
                    <a:pt x="127" y="39"/>
                    <a:pt x="124" y="40"/>
                    <a:pt x="122" y="41"/>
                  </a:cubicBezTo>
                  <a:cubicBezTo>
                    <a:pt x="119" y="42"/>
                    <a:pt x="116" y="43"/>
                    <a:pt x="116" y="43"/>
                  </a:cubicBezTo>
                  <a:cubicBezTo>
                    <a:pt x="116" y="43"/>
                    <a:pt x="120" y="45"/>
                    <a:pt x="118" y="46"/>
                  </a:cubicBezTo>
                  <a:cubicBezTo>
                    <a:pt x="114" y="47"/>
                    <a:pt x="108" y="53"/>
                    <a:pt x="117" y="50"/>
                  </a:cubicBezTo>
                  <a:cubicBezTo>
                    <a:pt x="118" y="50"/>
                    <a:pt x="120" y="50"/>
                    <a:pt x="122" y="49"/>
                  </a:cubicBezTo>
                  <a:cubicBezTo>
                    <a:pt x="120" y="54"/>
                    <a:pt x="116" y="56"/>
                    <a:pt x="113" y="58"/>
                  </a:cubicBezTo>
                  <a:cubicBezTo>
                    <a:pt x="102" y="64"/>
                    <a:pt x="101" y="79"/>
                    <a:pt x="107" y="86"/>
                  </a:cubicBezTo>
                  <a:cubicBezTo>
                    <a:pt x="108" y="88"/>
                    <a:pt x="109" y="89"/>
                    <a:pt x="110" y="91"/>
                  </a:cubicBezTo>
                  <a:cubicBezTo>
                    <a:pt x="111" y="93"/>
                    <a:pt x="111" y="96"/>
                    <a:pt x="109" y="97"/>
                  </a:cubicBezTo>
                  <a:cubicBezTo>
                    <a:pt x="108" y="98"/>
                    <a:pt x="105" y="97"/>
                    <a:pt x="104" y="97"/>
                  </a:cubicBezTo>
                  <a:cubicBezTo>
                    <a:pt x="101" y="94"/>
                    <a:pt x="98" y="92"/>
                    <a:pt x="96" y="89"/>
                  </a:cubicBezTo>
                  <a:cubicBezTo>
                    <a:pt x="93" y="85"/>
                    <a:pt x="91" y="81"/>
                    <a:pt x="88" y="77"/>
                  </a:cubicBezTo>
                  <a:cubicBezTo>
                    <a:pt x="78" y="66"/>
                    <a:pt x="66" y="68"/>
                    <a:pt x="57" y="77"/>
                  </a:cubicBezTo>
                  <a:cubicBezTo>
                    <a:pt x="54" y="79"/>
                    <a:pt x="55" y="81"/>
                    <a:pt x="57" y="83"/>
                  </a:cubicBezTo>
                  <a:cubicBezTo>
                    <a:pt x="58" y="83"/>
                    <a:pt x="59" y="84"/>
                    <a:pt x="60" y="84"/>
                  </a:cubicBezTo>
                  <a:cubicBezTo>
                    <a:pt x="65" y="86"/>
                    <a:pt x="69" y="88"/>
                    <a:pt x="73" y="89"/>
                  </a:cubicBezTo>
                  <a:cubicBezTo>
                    <a:pt x="74" y="90"/>
                    <a:pt x="75" y="90"/>
                    <a:pt x="76" y="91"/>
                  </a:cubicBezTo>
                  <a:cubicBezTo>
                    <a:pt x="77" y="92"/>
                    <a:pt x="77" y="93"/>
                    <a:pt x="75" y="94"/>
                  </a:cubicBezTo>
                  <a:cubicBezTo>
                    <a:pt x="74" y="95"/>
                    <a:pt x="72" y="95"/>
                    <a:pt x="71" y="95"/>
                  </a:cubicBezTo>
                  <a:cubicBezTo>
                    <a:pt x="68" y="96"/>
                    <a:pt x="65" y="96"/>
                    <a:pt x="63" y="97"/>
                  </a:cubicBezTo>
                  <a:cubicBezTo>
                    <a:pt x="61" y="98"/>
                    <a:pt x="59" y="100"/>
                    <a:pt x="59" y="101"/>
                  </a:cubicBezTo>
                  <a:cubicBezTo>
                    <a:pt x="59" y="102"/>
                    <a:pt x="61" y="104"/>
                    <a:pt x="62" y="105"/>
                  </a:cubicBezTo>
                  <a:cubicBezTo>
                    <a:pt x="63" y="106"/>
                    <a:pt x="64" y="106"/>
                    <a:pt x="65" y="107"/>
                  </a:cubicBezTo>
                  <a:cubicBezTo>
                    <a:pt x="67" y="108"/>
                    <a:pt x="69" y="109"/>
                    <a:pt x="70" y="110"/>
                  </a:cubicBezTo>
                  <a:cubicBezTo>
                    <a:pt x="72" y="113"/>
                    <a:pt x="74" y="113"/>
                    <a:pt x="76" y="112"/>
                  </a:cubicBezTo>
                  <a:cubicBezTo>
                    <a:pt x="79" y="110"/>
                    <a:pt x="81" y="109"/>
                    <a:pt x="84" y="107"/>
                  </a:cubicBezTo>
                  <a:cubicBezTo>
                    <a:pt x="87" y="105"/>
                    <a:pt x="87" y="105"/>
                    <a:pt x="89" y="108"/>
                  </a:cubicBezTo>
                  <a:cubicBezTo>
                    <a:pt x="91" y="112"/>
                    <a:pt x="94" y="115"/>
                    <a:pt x="99" y="114"/>
                  </a:cubicBezTo>
                  <a:cubicBezTo>
                    <a:pt x="102" y="114"/>
                    <a:pt x="106" y="112"/>
                    <a:pt x="109" y="111"/>
                  </a:cubicBezTo>
                  <a:cubicBezTo>
                    <a:pt x="111" y="110"/>
                    <a:pt x="113" y="109"/>
                    <a:pt x="116" y="109"/>
                  </a:cubicBezTo>
                  <a:cubicBezTo>
                    <a:pt x="121" y="108"/>
                    <a:pt x="124" y="112"/>
                    <a:pt x="124" y="118"/>
                  </a:cubicBezTo>
                  <a:cubicBezTo>
                    <a:pt x="125" y="124"/>
                    <a:pt x="122" y="128"/>
                    <a:pt x="118" y="131"/>
                  </a:cubicBezTo>
                  <a:cubicBezTo>
                    <a:pt x="114" y="135"/>
                    <a:pt x="112" y="139"/>
                    <a:pt x="114" y="145"/>
                  </a:cubicBezTo>
                  <a:cubicBezTo>
                    <a:pt x="116" y="150"/>
                    <a:pt x="114" y="155"/>
                    <a:pt x="109" y="159"/>
                  </a:cubicBezTo>
                  <a:cubicBezTo>
                    <a:pt x="106" y="162"/>
                    <a:pt x="103" y="164"/>
                    <a:pt x="99" y="167"/>
                  </a:cubicBezTo>
                  <a:cubicBezTo>
                    <a:pt x="95" y="169"/>
                    <a:pt x="89" y="184"/>
                    <a:pt x="90" y="189"/>
                  </a:cubicBezTo>
                  <a:cubicBezTo>
                    <a:pt x="90" y="190"/>
                    <a:pt x="91" y="191"/>
                    <a:pt x="90" y="192"/>
                  </a:cubicBezTo>
                  <a:cubicBezTo>
                    <a:pt x="90" y="197"/>
                    <a:pt x="87" y="196"/>
                    <a:pt x="82" y="197"/>
                  </a:cubicBezTo>
                  <a:cubicBezTo>
                    <a:pt x="79" y="198"/>
                    <a:pt x="80" y="192"/>
                    <a:pt x="79" y="189"/>
                  </a:cubicBezTo>
                  <a:cubicBezTo>
                    <a:pt x="78" y="186"/>
                    <a:pt x="78" y="183"/>
                    <a:pt x="79" y="181"/>
                  </a:cubicBezTo>
                  <a:cubicBezTo>
                    <a:pt x="79" y="178"/>
                    <a:pt x="81" y="176"/>
                    <a:pt x="81" y="173"/>
                  </a:cubicBezTo>
                  <a:cubicBezTo>
                    <a:pt x="83" y="168"/>
                    <a:pt x="82" y="163"/>
                    <a:pt x="78" y="159"/>
                  </a:cubicBezTo>
                  <a:cubicBezTo>
                    <a:pt x="76" y="158"/>
                    <a:pt x="74" y="156"/>
                    <a:pt x="73" y="154"/>
                  </a:cubicBezTo>
                  <a:cubicBezTo>
                    <a:pt x="66" y="148"/>
                    <a:pt x="63" y="141"/>
                    <a:pt x="63" y="132"/>
                  </a:cubicBezTo>
                  <a:cubicBezTo>
                    <a:pt x="63" y="128"/>
                    <a:pt x="65" y="126"/>
                    <a:pt x="69" y="126"/>
                  </a:cubicBezTo>
                  <a:cubicBezTo>
                    <a:pt x="70" y="126"/>
                    <a:pt x="71" y="125"/>
                    <a:pt x="72" y="125"/>
                  </a:cubicBezTo>
                  <a:cubicBezTo>
                    <a:pt x="71" y="122"/>
                    <a:pt x="70" y="120"/>
                    <a:pt x="66" y="120"/>
                  </a:cubicBezTo>
                  <a:cubicBezTo>
                    <a:pt x="63" y="120"/>
                    <a:pt x="61" y="118"/>
                    <a:pt x="60" y="115"/>
                  </a:cubicBezTo>
                  <a:cubicBezTo>
                    <a:pt x="59" y="114"/>
                    <a:pt x="59" y="112"/>
                    <a:pt x="59" y="111"/>
                  </a:cubicBezTo>
                  <a:cubicBezTo>
                    <a:pt x="57" y="108"/>
                    <a:pt x="57" y="104"/>
                    <a:pt x="55" y="102"/>
                  </a:cubicBezTo>
                  <a:cubicBezTo>
                    <a:pt x="53" y="99"/>
                    <a:pt x="52" y="97"/>
                    <a:pt x="52" y="94"/>
                  </a:cubicBezTo>
                  <a:cubicBezTo>
                    <a:pt x="52" y="92"/>
                    <a:pt x="51" y="91"/>
                    <a:pt x="50" y="89"/>
                  </a:cubicBezTo>
                  <a:cubicBezTo>
                    <a:pt x="47" y="87"/>
                    <a:pt x="45" y="84"/>
                    <a:pt x="42" y="82"/>
                  </a:cubicBezTo>
                  <a:cubicBezTo>
                    <a:pt x="41" y="81"/>
                    <a:pt x="40" y="80"/>
                    <a:pt x="38" y="78"/>
                  </a:cubicBezTo>
                  <a:cubicBezTo>
                    <a:pt x="38" y="81"/>
                    <a:pt x="38" y="83"/>
                    <a:pt x="38" y="84"/>
                  </a:cubicBezTo>
                  <a:cubicBezTo>
                    <a:pt x="38" y="86"/>
                    <a:pt x="38" y="89"/>
                    <a:pt x="37" y="91"/>
                  </a:cubicBezTo>
                  <a:cubicBezTo>
                    <a:pt x="37" y="92"/>
                    <a:pt x="35" y="94"/>
                    <a:pt x="34" y="94"/>
                  </a:cubicBezTo>
                  <a:cubicBezTo>
                    <a:pt x="33" y="94"/>
                    <a:pt x="31" y="92"/>
                    <a:pt x="30" y="91"/>
                  </a:cubicBezTo>
                  <a:cubicBezTo>
                    <a:pt x="30" y="89"/>
                    <a:pt x="30" y="86"/>
                    <a:pt x="30" y="84"/>
                  </a:cubicBezTo>
                  <a:cubicBezTo>
                    <a:pt x="32" y="73"/>
                    <a:pt x="33" y="62"/>
                    <a:pt x="32" y="52"/>
                  </a:cubicBezTo>
                  <a:cubicBezTo>
                    <a:pt x="32" y="48"/>
                    <a:pt x="31" y="44"/>
                    <a:pt x="30" y="39"/>
                  </a:cubicBezTo>
                  <a:cubicBezTo>
                    <a:pt x="10" y="64"/>
                    <a:pt x="0" y="108"/>
                    <a:pt x="20" y="148"/>
                  </a:cubicBezTo>
                  <a:cubicBezTo>
                    <a:pt x="42" y="190"/>
                    <a:pt x="89" y="211"/>
                    <a:pt x="135" y="199"/>
                  </a:cubicBezTo>
                  <a:cubicBezTo>
                    <a:pt x="147" y="196"/>
                    <a:pt x="158" y="191"/>
                    <a:pt x="167" y="185"/>
                  </a:cubicBezTo>
                  <a:cubicBezTo>
                    <a:pt x="162" y="183"/>
                    <a:pt x="155" y="180"/>
                    <a:pt x="154" y="161"/>
                  </a:cubicBezTo>
                  <a:cubicBezTo>
                    <a:pt x="153" y="133"/>
                    <a:pt x="157" y="127"/>
                    <a:pt x="160" y="127"/>
                  </a:cubicBezTo>
                  <a:cubicBezTo>
                    <a:pt x="162" y="127"/>
                    <a:pt x="164" y="126"/>
                    <a:pt x="172" y="134"/>
                  </a:cubicBezTo>
                  <a:cubicBezTo>
                    <a:pt x="179" y="143"/>
                    <a:pt x="183" y="139"/>
                    <a:pt x="184" y="133"/>
                  </a:cubicBezTo>
                  <a:cubicBezTo>
                    <a:pt x="184" y="127"/>
                    <a:pt x="190" y="118"/>
                    <a:pt x="193" y="127"/>
                  </a:cubicBezTo>
                  <a:cubicBezTo>
                    <a:pt x="194" y="133"/>
                    <a:pt x="198" y="141"/>
                    <a:pt x="201" y="146"/>
                  </a:cubicBezTo>
                  <a:cubicBezTo>
                    <a:pt x="207" y="135"/>
                    <a:pt x="210" y="123"/>
                    <a:pt x="211" y="111"/>
                  </a:cubicBezTo>
                  <a:cubicBezTo>
                    <a:pt x="209" y="110"/>
                    <a:pt x="208" y="110"/>
                    <a:pt x="206" y="109"/>
                  </a:cubicBezTo>
                  <a:cubicBezTo>
                    <a:pt x="200" y="106"/>
                    <a:pt x="196" y="101"/>
                    <a:pt x="196" y="9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13" name="Freeform 35"/>
            <p:cNvSpPr>
              <a:spLocks noEditPoints="1"/>
            </p:cNvSpPr>
            <p:nvPr/>
          </p:nvSpPr>
          <p:spPr bwMode="auto">
            <a:xfrm>
              <a:off x="7275513" y="5302250"/>
              <a:ext cx="1012825" cy="1012825"/>
            </a:xfrm>
            <a:custGeom>
              <a:avLst/>
              <a:gdLst>
                <a:gd name="T0" fmla="*/ 176 w 352"/>
                <a:gd name="T1" fmla="*/ 0 h 352"/>
                <a:gd name="T2" fmla="*/ 0 w 352"/>
                <a:gd name="T3" fmla="*/ 176 h 352"/>
                <a:gd name="T4" fmla="*/ 176 w 352"/>
                <a:gd name="T5" fmla="*/ 352 h 352"/>
                <a:gd name="T6" fmla="*/ 352 w 352"/>
                <a:gd name="T7" fmla="*/ 176 h 352"/>
                <a:gd name="T8" fmla="*/ 176 w 352"/>
                <a:gd name="T9" fmla="*/ 0 h 352"/>
                <a:gd name="T10" fmla="*/ 258 w 352"/>
                <a:gd name="T11" fmla="*/ 261 h 352"/>
                <a:gd name="T12" fmla="*/ 188 w 352"/>
                <a:gd name="T13" fmla="*/ 294 h 352"/>
                <a:gd name="T14" fmla="*/ 96 w 352"/>
                <a:gd name="T15" fmla="*/ 263 h 352"/>
                <a:gd name="T16" fmla="*/ 59 w 352"/>
                <a:gd name="T17" fmla="*/ 189 h 352"/>
                <a:gd name="T18" fmla="*/ 157 w 352"/>
                <a:gd name="T19" fmla="*/ 60 h 352"/>
                <a:gd name="T20" fmla="*/ 175 w 352"/>
                <a:gd name="T21" fmla="*/ 58 h 352"/>
                <a:gd name="T22" fmla="*/ 176 w 352"/>
                <a:gd name="T23" fmla="*/ 58 h 352"/>
                <a:gd name="T24" fmla="*/ 196 w 352"/>
                <a:gd name="T25" fmla="*/ 60 h 352"/>
                <a:gd name="T26" fmla="*/ 272 w 352"/>
                <a:gd name="T27" fmla="*/ 108 h 352"/>
                <a:gd name="T28" fmla="*/ 293 w 352"/>
                <a:gd name="T29" fmla="*/ 162 h 352"/>
                <a:gd name="T30" fmla="*/ 258 w 352"/>
                <a:gd name="T31" fmla="*/ 26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352">
                  <a:moveTo>
                    <a:pt x="176" y="0"/>
                  </a:moveTo>
                  <a:cubicBezTo>
                    <a:pt x="79" y="0"/>
                    <a:pt x="0" y="79"/>
                    <a:pt x="0" y="176"/>
                  </a:cubicBezTo>
                  <a:cubicBezTo>
                    <a:pt x="0" y="273"/>
                    <a:pt x="79" y="352"/>
                    <a:pt x="176" y="352"/>
                  </a:cubicBezTo>
                  <a:cubicBezTo>
                    <a:pt x="273" y="352"/>
                    <a:pt x="352" y="273"/>
                    <a:pt x="352" y="176"/>
                  </a:cubicBezTo>
                  <a:cubicBezTo>
                    <a:pt x="352" y="79"/>
                    <a:pt x="273" y="0"/>
                    <a:pt x="176" y="0"/>
                  </a:cubicBezTo>
                  <a:close/>
                  <a:moveTo>
                    <a:pt x="258" y="261"/>
                  </a:moveTo>
                  <a:cubicBezTo>
                    <a:pt x="238" y="280"/>
                    <a:pt x="215" y="291"/>
                    <a:pt x="188" y="294"/>
                  </a:cubicBezTo>
                  <a:cubicBezTo>
                    <a:pt x="153" y="297"/>
                    <a:pt x="122" y="287"/>
                    <a:pt x="96" y="263"/>
                  </a:cubicBezTo>
                  <a:cubicBezTo>
                    <a:pt x="75" y="243"/>
                    <a:pt x="62" y="218"/>
                    <a:pt x="59" y="189"/>
                  </a:cubicBezTo>
                  <a:cubicBezTo>
                    <a:pt x="52" y="127"/>
                    <a:pt x="96" y="69"/>
                    <a:pt x="157" y="60"/>
                  </a:cubicBezTo>
                  <a:cubicBezTo>
                    <a:pt x="163" y="59"/>
                    <a:pt x="169" y="59"/>
                    <a:pt x="175" y="58"/>
                  </a:cubicBezTo>
                  <a:cubicBezTo>
                    <a:pt x="176" y="58"/>
                    <a:pt x="176" y="58"/>
                    <a:pt x="176" y="58"/>
                  </a:cubicBezTo>
                  <a:cubicBezTo>
                    <a:pt x="183" y="59"/>
                    <a:pt x="189" y="59"/>
                    <a:pt x="196" y="60"/>
                  </a:cubicBezTo>
                  <a:cubicBezTo>
                    <a:pt x="227" y="66"/>
                    <a:pt x="253" y="82"/>
                    <a:pt x="272" y="108"/>
                  </a:cubicBezTo>
                  <a:cubicBezTo>
                    <a:pt x="283" y="124"/>
                    <a:pt x="291" y="142"/>
                    <a:pt x="293" y="162"/>
                  </a:cubicBezTo>
                  <a:cubicBezTo>
                    <a:pt x="297" y="200"/>
                    <a:pt x="286" y="234"/>
                    <a:pt x="258" y="26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sp>
        <p:nvSpPr>
          <p:cNvPr id="114" name="Freeform 36"/>
          <p:cNvSpPr>
            <a:spLocks noEditPoints="1"/>
          </p:cNvSpPr>
          <p:nvPr/>
        </p:nvSpPr>
        <p:spPr bwMode="auto">
          <a:xfrm>
            <a:off x="15514811" y="5513180"/>
            <a:ext cx="1771607" cy="1766590"/>
          </a:xfrm>
          <a:custGeom>
            <a:avLst/>
            <a:gdLst>
              <a:gd name="T0" fmla="*/ 178 w 357"/>
              <a:gd name="T1" fmla="*/ 0 h 356"/>
              <a:gd name="T2" fmla="*/ 0 w 357"/>
              <a:gd name="T3" fmla="*/ 178 h 356"/>
              <a:gd name="T4" fmla="*/ 178 w 357"/>
              <a:gd name="T5" fmla="*/ 356 h 356"/>
              <a:gd name="T6" fmla="*/ 357 w 357"/>
              <a:gd name="T7" fmla="*/ 178 h 356"/>
              <a:gd name="T8" fmla="*/ 178 w 357"/>
              <a:gd name="T9" fmla="*/ 0 h 356"/>
              <a:gd name="T10" fmla="*/ 220 w 357"/>
              <a:gd name="T11" fmla="*/ 77 h 356"/>
              <a:gd name="T12" fmla="*/ 258 w 357"/>
              <a:gd name="T13" fmla="*/ 77 h 356"/>
              <a:gd name="T14" fmla="*/ 258 w 357"/>
              <a:gd name="T15" fmla="*/ 125 h 356"/>
              <a:gd name="T16" fmla="*/ 220 w 357"/>
              <a:gd name="T17" fmla="*/ 94 h 356"/>
              <a:gd name="T18" fmla="*/ 220 w 357"/>
              <a:gd name="T19" fmla="*/ 77 h 356"/>
              <a:gd name="T20" fmla="*/ 258 w 357"/>
              <a:gd name="T21" fmla="*/ 200 h 356"/>
              <a:gd name="T22" fmla="*/ 258 w 357"/>
              <a:gd name="T23" fmla="*/ 272 h 356"/>
              <a:gd name="T24" fmla="*/ 208 w 357"/>
              <a:gd name="T25" fmla="*/ 272 h 356"/>
              <a:gd name="T26" fmla="*/ 208 w 357"/>
              <a:gd name="T27" fmla="*/ 185 h 356"/>
              <a:gd name="T28" fmla="*/ 149 w 357"/>
              <a:gd name="T29" fmla="*/ 185 h 356"/>
              <a:gd name="T30" fmla="*/ 149 w 357"/>
              <a:gd name="T31" fmla="*/ 272 h 356"/>
              <a:gd name="T32" fmla="*/ 98 w 357"/>
              <a:gd name="T33" fmla="*/ 272 h 356"/>
              <a:gd name="T34" fmla="*/ 98 w 357"/>
              <a:gd name="T35" fmla="*/ 184 h 356"/>
              <a:gd name="T36" fmla="*/ 178 w 357"/>
              <a:gd name="T37" fmla="*/ 118 h 356"/>
              <a:gd name="T38" fmla="*/ 220 w 357"/>
              <a:gd name="T39" fmla="*/ 152 h 356"/>
              <a:gd name="T40" fmla="*/ 258 w 357"/>
              <a:gd name="T41" fmla="*/ 184 h 356"/>
              <a:gd name="T42" fmla="*/ 258 w 357"/>
              <a:gd name="T43" fmla="*/ 200 h 356"/>
              <a:gd name="T44" fmla="*/ 276 w 357"/>
              <a:gd name="T45" fmla="*/ 190 h 356"/>
              <a:gd name="T46" fmla="*/ 258 w 357"/>
              <a:gd name="T47" fmla="*/ 175 h 356"/>
              <a:gd name="T48" fmla="*/ 220 w 357"/>
              <a:gd name="T49" fmla="*/ 144 h 356"/>
              <a:gd name="T50" fmla="*/ 178 w 357"/>
              <a:gd name="T51" fmla="*/ 110 h 356"/>
              <a:gd name="T52" fmla="*/ 98 w 357"/>
              <a:gd name="T53" fmla="*/ 175 h 356"/>
              <a:gd name="T54" fmla="*/ 81 w 357"/>
              <a:gd name="T55" fmla="*/ 190 h 356"/>
              <a:gd name="T56" fmla="*/ 60 w 357"/>
              <a:gd name="T57" fmla="*/ 165 h 356"/>
              <a:gd name="T58" fmla="*/ 178 w 357"/>
              <a:gd name="T59" fmla="*/ 69 h 356"/>
              <a:gd name="T60" fmla="*/ 220 w 357"/>
              <a:gd name="T61" fmla="*/ 102 h 356"/>
              <a:gd name="T62" fmla="*/ 258 w 357"/>
              <a:gd name="T63" fmla="*/ 134 h 356"/>
              <a:gd name="T64" fmla="*/ 296 w 357"/>
              <a:gd name="T65" fmla="*/ 165 h 356"/>
              <a:gd name="T66" fmla="*/ 276 w 357"/>
              <a:gd name="T67" fmla="*/ 19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7" h="356">
                <a:moveTo>
                  <a:pt x="178" y="0"/>
                </a:moveTo>
                <a:cubicBezTo>
                  <a:pt x="80" y="0"/>
                  <a:pt x="0" y="80"/>
                  <a:pt x="0" y="178"/>
                </a:cubicBezTo>
                <a:cubicBezTo>
                  <a:pt x="0" y="277"/>
                  <a:pt x="80" y="356"/>
                  <a:pt x="178" y="356"/>
                </a:cubicBezTo>
                <a:cubicBezTo>
                  <a:pt x="277" y="356"/>
                  <a:pt x="357" y="277"/>
                  <a:pt x="357" y="178"/>
                </a:cubicBezTo>
                <a:cubicBezTo>
                  <a:pt x="357" y="80"/>
                  <a:pt x="277" y="0"/>
                  <a:pt x="178" y="0"/>
                </a:cubicBezTo>
                <a:close/>
                <a:moveTo>
                  <a:pt x="220" y="77"/>
                </a:moveTo>
                <a:cubicBezTo>
                  <a:pt x="258" y="77"/>
                  <a:pt x="258" y="77"/>
                  <a:pt x="258" y="77"/>
                </a:cubicBezTo>
                <a:cubicBezTo>
                  <a:pt x="258" y="125"/>
                  <a:pt x="258" y="125"/>
                  <a:pt x="258" y="125"/>
                </a:cubicBezTo>
                <a:cubicBezTo>
                  <a:pt x="220" y="94"/>
                  <a:pt x="220" y="94"/>
                  <a:pt x="220" y="94"/>
                </a:cubicBezTo>
                <a:lnTo>
                  <a:pt x="220" y="77"/>
                </a:lnTo>
                <a:close/>
                <a:moveTo>
                  <a:pt x="258" y="200"/>
                </a:moveTo>
                <a:cubicBezTo>
                  <a:pt x="258" y="272"/>
                  <a:pt x="258" y="272"/>
                  <a:pt x="258" y="272"/>
                </a:cubicBezTo>
                <a:cubicBezTo>
                  <a:pt x="208" y="272"/>
                  <a:pt x="208" y="272"/>
                  <a:pt x="208" y="272"/>
                </a:cubicBezTo>
                <a:cubicBezTo>
                  <a:pt x="208" y="185"/>
                  <a:pt x="208" y="185"/>
                  <a:pt x="208" y="185"/>
                </a:cubicBezTo>
                <a:cubicBezTo>
                  <a:pt x="149" y="185"/>
                  <a:pt x="149" y="185"/>
                  <a:pt x="149" y="185"/>
                </a:cubicBezTo>
                <a:cubicBezTo>
                  <a:pt x="149" y="272"/>
                  <a:pt x="149" y="272"/>
                  <a:pt x="149" y="272"/>
                </a:cubicBezTo>
                <a:cubicBezTo>
                  <a:pt x="98" y="272"/>
                  <a:pt x="98" y="272"/>
                  <a:pt x="98" y="272"/>
                </a:cubicBezTo>
                <a:cubicBezTo>
                  <a:pt x="98" y="184"/>
                  <a:pt x="98" y="184"/>
                  <a:pt x="98" y="184"/>
                </a:cubicBezTo>
                <a:cubicBezTo>
                  <a:pt x="178" y="118"/>
                  <a:pt x="178" y="118"/>
                  <a:pt x="178" y="118"/>
                </a:cubicBezTo>
                <a:cubicBezTo>
                  <a:pt x="220" y="152"/>
                  <a:pt x="220" y="152"/>
                  <a:pt x="220" y="152"/>
                </a:cubicBezTo>
                <a:cubicBezTo>
                  <a:pt x="258" y="184"/>
                  <a:pt x="258" y="184"/>
                  <a:pt x="258" y="184"/>
                </a:cubicBezTo>
                <a:lnTo>
                  <a:pt x="258" y="200"/>
                </a:lnTo>
                <a:close/>
                <a:moveTo>
                  <a:pt x="276" y="190"/>
                </a:moveTo>
                <a:cubicBezTo>
                  <a:pt x="258" y="175"/>
                  <a:pt x="258" y="175"/>
                  <a:pt x="258" y="175"/>
                </a:cubicBezTo>
                <a:cubicBezTo>
                  <a:pt x="220" y="144"/>
                  <a:pt x="220" y="144"/>
                  <a:pt x="220" y="144"/>
                </a:cubicBezTo>
                <a:cubicBezTo>
                  <a:pt x="178" y="110"/>
                  <a:pt x="178" y="110"/>
                  <a:pt x="178" y="110"/>
                </a:cubicBezTo>
                <a:cubicBezTo>
                  <a:pt x="98" y="175"/>
                  <a:pt x="98" y="175"/>
                  <a:pt x="98" y="175"/>
                </a:cubicBezTo>
                <a:cubicBezTo>
                  <a:pt x="81" y="190"/>
                  <a:pt x="81" y="190"/>
                  <a:pt x="81" y="190"/>
                </a:cubicBezTo>
                <a:cubicBezTo>
                  <a:pt x="60" y="165"/>
                  <a:pt x="60" y="165"/>
                  <a:pt x="60" y="165"/>
                </a:cubicBezTo>
                <a:cubicBezTo>
                  <a:pt x="178" y="69"/>
                  <a:pt x="178" y="69"/>
                  <a:pt x="178" y="69"/>
                </a:cubicBezTo>
                <a:cubicBezTo>
                  <a:pt x="220" y="102"/>
                  <a:pt x="220" y="102"/>
                  <a:pt x="220" y="102"/>
                </a:cubicBezTo>
                <a:cubicBezTo>
                  <a:pt x="258" y="134"/>
                  <a:pt x="258" y="134"/>
                  <a:pt x="258" y="134"/>
                </a:cubicBezTo>
                <a:cubicBezTo>
                  <a:pt x="296" y="165"/>
                  <a:pt x="296" y="165"/>
                  <a:pt x="296" y="165"/>
                </a:cubicBezTo>
                <a:lnTo>
                  <a:pt x="276" y="190"/>
                </a:lnTo>
                <a:close/>
              </a:path>
            </a:pathLst>
          </a:custGeom>
          <a:solidFill>
            <a:schemeClr val="accent6"/>
          </a:solidFill>
          <a:ln>
            <a:noFill/>
          </a:ln>
        </p:spPr>
        <p:txBody>
          <a:bodyPr vert="horz" wrap="square" lIns="182843" tIns="91422" rIns="182843" bIns="91422"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nvGrpSpPr>
          <p:cNvPr id="115" name="Group 114"/>
          <p:cNvGrpSpPr/>
          <p:nvPr/>
        </p:nvGrpSpPr>
        <p:grpSpPr>
          <a:xfrm>
            <a:off x="7212630" y="9569509"/>
            <a:ext cx="1749699" cy="1747421"/>
            <a:chOff x="3500438" y="4467225"/>
            <a:chExt cx="1014413" cy="1012825"/>
          </a:xfrm>
          <a:solidFill>
            <a:schemeClr val="accent4"/>
          </a:solidFill>
        </p:grpSpPr>
        <p:sp>
          <p:nvSpPr>
            <p:cNvPr id="116" name="Oval 37"/>
            <p:cNvSpPr>
              <a:spLocks noChangeArrowheads="1"/>
            </p:cNvSpPr>
            <p:nvPr/>
          </p:nvSpPr>
          <p:spPr bwMode="auto">
            <a:xfrm>
              <a:off x="4008438" y="4845050"/>
              <a:ext cx="79375" cy="8255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17" name="Freeform 38"/>
            <p:cNvSpPr>
              <a:spLocks/>
            </p:cNvSpPr>
            <p:nvPr/>
          </p:nvSpPr>
          <p:spPr bwMode="auto">
            <a:xfrm>
              <a:off x="4119563" y="4845050"/>
              <a:ext cx="84138" cy="82550"/>
            </a:xfrm>
            <a:custGeom>
              <a:avLst/>
              <a:gdLst>
                <a:gd name="T0" fmla="*/ 14 w 29"/>
                <a:gd name="T1" fmla="*/ 29 h 29"/>
                <a:gd name="T2" fmla="*/ 15 w 29"/>
                <a:gd name="T3" fmla="*/ 29 h 29"/>
                <a:gd name="T4" fmla="*/ 29 w 29"/>
                <a:gd name="T5" fmla="*/ 14 h 29"/>
                <a:gd name="T6" fmla="*/ 15 w 29"/>
                <a:gd name="T7" fmla="*/ 0 h 29"/>
                <a:gd name="T8" fmla="*/ 14 w 29"/>
                <a:gd name="T9" fmla="*/ 0 h 29"/>
                <a:gd name="T10" fmla="*/ 0 w 29"/>
                <a:gd name="T11" fmla="*/ 14 h 29"/>
                <a:gd name="T12" fmla="*/ 14 w 29"/>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29" h="29">
                  <a:moveTo>
                    <a:pt x="14" y="29"/>
                  </a:moveTo>
                  <a:cubicBezTo>
                    <a:pt x="15" y="29"/>
                    <a:pt x="15" y="29"/>
                    <a:pt x="15" y="29"/>
                  </a:cubicBezTo>
                  <a:cubicBezTo>
                    <a:pt x="23" y="28"/>
                    <a:pt x="29" y="22"/>
                    <a:pt x="29" y="14"/>
                  </a:cubicBezTo>
                  <a:cubicBezTo>
                    <a:pt x="29" y="7"/>
                    <a:pt x="23" y="1"/>
                    <a:pt x="15" y="0"/>
                  </a:cubicBezTo>
                  <a:cubicBezTo>
                    <a:pt x="15" y="0"/>
                    <a:pt x="15" y="0"/>
                    <a:pt x="14" y="0"/>
                  </a:cubicBezTo>
                  <a:cubicBezTo>
                    <a:pt x="7" y="0"/>
                    <a:pt x="0" y="7"/>
                    <a:pt x="0" y="14"/>
                  </a:cubicBezTo>
                  <a:cubicBezTo>
                    <a:pt x="0" y="22"/>
                    <a:pt x="7" y="29"/>
                    <a:pt x="14" y="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18" name="Oval 39"/>
            <p:cNvSpPr>
              <a:spLocks noChangeArrowheads="1"/>
            </p:cNvSpPr>
            <p:nvPr/>
          </p:nvSpPr>
          <p:spPr bwMode="auto">
            <a:xfrm>
              <a:off x="4235451" y="4845050"/>
              <a:ext cx="80963" cy="8255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19" name="Oval 40"/>
            <p:cNvSpPr>
              <a:spLocks noChangeArrowheads="1"/>
            </p:cNvSpPr>
            <p:nvPr/>
          </p:nvSpPr>
          <p:spPr bwMode="auto">
            <a:xfrm>
              <a:off x="3895726" y="4845050"/>
              <a:ext cx="80963" cy="8255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20" name="Freeform 41"/>
            <p:cNvSpPr>
              <a:spLocks noEditPoints="1"/>
            </p:cNvSpPr>
            <p:nvPr/>
          </p:nvSpPr>
          <p:spPr bwMode="auto">
            <a:xfrm>
              <a:off x="3500438" y="4467225"/>
              <a:ext cx="1014413" cy="1012825"/>
            </a:xfrm>
            <a:custGeom>
              <a:avLst/>
              <a:gdLst>
                <a:gd name="T0" fmla="*/ 176 w 352"/>
                <a:gd name="T1" fmla="*/ 0 h 352"/>
                <a:gd name="T2" fmla="*/ 0 w 352"/>
                <a:gd name="T3" fmla="*/ 176 h 352"/>
                <a:gd name="T4" fmla="*/ 176 w 352"/>
                <a:gd name="T5" fmla="*/ 352 h 352"/>
                <a:gd name="T6" fmla="*/ 352 w 352"/>
                <a:gd name="T7" fmla="*/ 176 h 352"/>
                <a:gd name="T8" fmla="*/ 176 w 352"/>
                <a:gd name="T9" fmla="*/ 0 h 352"/>
                <a:gd name="T10" fmla="*/ 230 w 352"/>
                <a:gd name="T11" fmla="*/ 249 h 352"/>
                <a:gd name="T12" fmla="*/ 102 w 352"/>
                <a:gd name="T13" fmla="*/ 249 h 352"/>
                <a:gd name="T14" fmla="*/ 71 w 352"/>
                <a:gd name="T15" fmla="*/ 282 h 352"/>
                <a:gd name="T16" fmla="*/ 71 w 352"/>
                <a:gd name="T17" fmla="*/ 249 h 352"/>
                <a:gd name="T18" fmla="*/ 52 w 352"/>
                <a:gd name="T19" fmla="*/ 249 h 352"/>
                <a:gd name="T20" fmla="*/ 52 w 352"/>
                <a:gd name="T21" fmla="*/ 129 h 352"/>
                <a:gd name="T22" fmla="*/ 108 w 352"/>
                <a:gd name="T23" fmla="*/ 129 h 352"/>
                <a:gd name="T24" fmla="*/ 108 w 352"/>
                <a:gd name="T25" fmla="*/ 206 h 352"/>
                <a:gd name="T26" fmla="*/ 108 w 352"/>
                <a:gd name="T27" fmla="*/ 213 h 352"/>
                <a:gd name="T28" fmla="*/ 114 w 352"/>
                <a:gd name="T29" fmla="*/ 213 h 352"/>
                <a:gd name="T30" fmla="*/ 230 w 352"/>
                <a:gd name="T31" fmla="*/ 213 h 352"/>
                <a:gd name="T32" fmla="*/ 230 w 352"/>
                <a:gd name="T33" fmla="*/ 249 h 352"/>
                <a:gd name="T34" fmla="*/ 299 w 352"/>
                <a:gd name="T35" fmla="*/ 206 h 352"/>
                <a:gd name="T36" fmla="*/ 279 w 352"/>
                <a:gd name="T37" fmla="*/ 206 h 352"/>
                <a:gd name="T38" fmla="*/ 279 w 352"/>
                <a:gd name="T39" fmla="*/ 242 h 352"/>
                <a:gd name="T40" fmla="*/ 247 w 352"/>
                <a:gd name="T41" fmla="*/ 206 h 352"/>
                <a:gd name="T42" fmla="*/ 230 w 352"/>
                <a:gd name="T43" fmla="*/ 206 h 352"/>
                <a:gd name="T44" fmla="*/ 115 w 352"/>
                <a:gd name="T45" fmla="*/ 206 h 352"/>
                <a:gd name="T46" fmla="*/ 115 w 352"/>
                <a:gd name="T47" fmla="*/ 129 h 352"/>
                <a:gd name="T48" fmla="*/ 115 w 352"/>
                <a:gd name="T49" fmla="*/ 82 h 352"/>
                <a:gd name="T50" fmla="*/ 299 w 352"/>
                <a:gd name="T51" fmla="*/ 82 h 352"/>
                <a:gd name="T52" fmla="*/ 299 w 352"/>
                <a:gd name="T53" fmla="*/ 20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2" h="352">
                  <a:moveTo>
                    <a:pt x="176" y="0"/>
                  </a:moveTo>
                  <a:cubicBezTo>
                    <a:pt x="78" y="0"/>
                    <a:pt x="0" y="79"/>
                    <a:pt x="0" y="176"/>
                  </a:cubicBezTo>
                  <a:cubicBezTo>
                    <a:pt x="0" y="273"/>
                    <a:pt x="78" y="352"/>
                    <a:pt x="176" y="352"/>
                  </a:cubicBezTo>
                  <a:cubicBezTo>
                    <a:pt x="273" y="352"/>
                    <a:pt x="352" y="273"/>
                    <a:pt x="352" y="176"/>
                  </a:cubicBezTo>
                  <a:cubicBezTo>
                    <a:pt x="352" y="79"/>
                    <a:pt x="273" y="0"/>
                    <a:pt x="176" y="0"/>
                  </a:cubicBezTo>
                  <a:close/>
                  <a:moveTo>
                    <a:pt x="230" y="249"/>
                  </a:moveTo>
                  <a:cubicBezTo>
                    <a:pt x="102" y="249"/>
                    <a:pt x="102" y="249"/>
                    <a:pt x="102" y="249"/>
                  </a:cubicBezTo>
                  <a:cubicBezTo>
                    <a:pt x="71" y="282"/>
                    <a:pt x="71" y="282"/>
                    <a:pt x="71" y="282"/>
                  </a:cubicBezTo>
                  <a:cubicBezTo>
                    <a:pt x="71" y="249"/>
                    <a:pt x="71" y="249"/>
                    <a:pt x="71" y="249"/>
                  </a:cubicBezTo>
                  <a:cubicBezTo>
                    <a:pt x="52" y="249"/>
                    <a:pt x="52" y="249"/>
                    <a:pt x="52" y="249"/>
                  </a:cubicBezTo>
                  <a:cubicBezTo>
                    <a:pt x="52" y="129"/>
                    <a:pt x="52" y="129"/>
                    <a:pt x="52" y="129"/>
                  </a:cubicBezTo>
                  <a:cubicBezTo>
                    <a:pt x="108" y="129"/>
                    <a:pt x="108" y="129"/>
                    <a:pt x="108" y="129"/>
                  </a:cubicBezTo>
                  <a:cubicBezTo>
                    <a:pt x="108" y="206"/>
                    <a:pt x="108" y="206"/>
                    <a:pt x="108" y="206"/>
                  </a:cubicBezTo>
                  <a:cubicBezTo>
                    <a:pt x="108" y="213"/>
                    <a:pt x="108" y="213"/>
                    <a:pt x="108" y="213"/>
                  </a:cubicBezTo>
                  <a:cubicBezTo>
                    <a:pt x="114" y="213"/>
                    <a:pt x="114" y="213"/>
                    <a:pt x="114" y="213"/>
                  </a:cubicBezTo>
                  <a:cubicBezTo>
                    <a:pt x="230" y="213"/>
                    <a:pt x="230" y="213"/>
                    <a:pt x="230" y="213"/>
                  </a:cubicBezTo>
                  <a:lnTo>
                    <a:pt x="230" y="249"/>
                  </a:lnTo>
                  <a:close/>
                  <a:moveTo>
                    <a:pt x="299" y="206"/>
                  </a:moveTo>
                  <a:cubicBezTo>
                    <a:pt x="279" y="206"/>
                    <a:pt x="279" y="206"/>
                    <a:pt x="279" y="206"/>
                  </a:cubicBezTo>
                  <a:cubicBezTo>
                    <a:pt x="279" y="242"/>
                    <a:pt x="279" y="242"/>
                    <a:pt x="279" y="242"/>
                  </a:cubicBezTo>
                  <a:cubicBezTo>
                    <a:pt x="247" y="206"/>
                    <a:pt x="247" y="206"/>
                    <a:pt x="247" y="206"/>
                  </a:cubicBezTo>
                  <a:cubicBezTo>
                    <a:pt x="230" y="206"/>
                    <a:pt x="230" y="206"/>
                    <a:pt x="230" y="206"/>
                  </a:cubicBezTo>
                  <a:cubicBezTo>
                    <a:pt x="115" y="206"/>
                    <a:pt x="115" y="206"/>
                    <a:pt x="115" y="206"/>
                  </a:cubicBezTo>
                  <a:cubicBezTo>
                    <a:pt x="115" y="129"/>
                    <a:pt x="115" y="129"/>
                    <a:pt x="115" y="129"/>
                  </a:cubicBezTo>
                  <a:cubicBezTo>
                    <a:pt x="115" y="82"/>
                    <a:pt x="115" y="82"/>
                    <a:pt x="115" y="82"/>
                  </a:cubicBezTo>
                  <a:cubicBezTo>
                    <a:pt x="299" y="82"/>
                    <a:pt x="299" y="82"/>
                    <a:pt x="299" y="82"/>
                  </a:cubicBezTo>
                  <a:lnTo>
                    <a:pt x="299" y="20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grpSp>
        <p:nvGrpSpPr>
          <p:cNvPr id="121" name="Group 120"/>
          <p:cNvGrpSpPr/>
          <p:nvPr/>
        </p:nvGrpSpPr>
        <p:grpSpPr>
          <a:xfrm>
            <a:off x="11558144" y="8054878"/>
            <a:ext cx="1180160" cy="1188682"/>
            <a:chOff x="6019801" y="3589338"/>
            <a:chExt cx="684213" cy="688975"/>
          </a:xfrm>
          <a:solidFill>
            <a:schemeClr val="accent4"/>
          </a:solidFill>
        </p:grpSpPr>
        <p:sp>
          <p:nvSpPr>
            <p:cNvPr id="122" name="Freeform 42"/>
            <p:cNvSpPr>
              <a:spLocks noEditPoints="1"/>
            </p:cNvSpPr>
            <p:nvPr/>
          </p:nvSpPr>
          <p:spPr bwMode="auto">
            <a:xfrm>
              <a:off x="6169026" y="3857625"/>
              <a:ext cx="236538" cy="234950"/>
            </a:xfrm>
            <a:custGeom>
              <a:avLst/>
              <a:gdLst>
                <a:gd name="T0" fmla="*/ 5 w 82"/>
                <a:gd name="T1" fmla="*/ 60 h 82"/>
                <a:gd name="T2" fmla="*/ 7 w 82"/>
                <a:gd name="T3" fmla="*/ 64 h 82"/>
                <a:gd name="T4" fmla="*/ 9 w 82"/>
                <a:gd name="T5" fmla="*/ 66 h 82"/>
                <a:gd name="T6" fmla="*/ 10 w 82"/>
                <a:gd name="T7" fmla="*/ 68 h 82"/>
                <a:gd name="T8" fmla="*/ 12 w 82"/>
                <a:gd name="T9" fmla="*/ 70 h 82"/>
                <a:gd name="T10" fmla="*/ 15 w 82"/>
                <a:gd name="T11" fmla="*/ 72 h 82"/>
                <a:gd name="T12" fmla="*/ 17 w 82"/>
                <a:gd name="T13" fmla="*/ 74 h 82"/>
                <a:gd name="T14" fmla="*/ 20 w 82"/>
                <a:gd name="T15" fmla="*/ 76 h 82"/>
                <a:gd name="T16" fmla="*/ 29 w 82"/>
                <a:gd name="T17" fmla="*/ 80 h 82"/>
                <a:gd name="T18" fmla="*/ 41 w 82"/>
                <a:gd name="T19" fmla="*/ 82 h 82"/>
                <a:gd name="T20" fmla="*/ 71 w 82"/>
                <a:gd name="T21" fmla="*/ 68 h 82"/>
                <a:gd name="T22" fmla="*/ 75 w 82"/>
                <a:gd name="T23" fmla="*/ 64 h 82"/>
                <a:gd name="T24" fmla="*/ 79 w 82"/>
                <a:gd name="T25" fmla="*/ 55 h 82"/>
                <a:gd name="T26" fmla="*/ 82 w 82"/>
                <a:gd name="T27" fmla="*/ 41 h 82"/>
                <a:gd name="T28" fmla="*/ 82 w 82"/>
                <a:gd name="T29" fmla="*/ 37 h 82"/>
                <a:gd name="T30" fmla="*/ 81 w 82"/>
                <a:gd name="T31" fmla="*/ 33 h 82"/>
                <a:gd name="T32" fmla="*/ 79 w 82"/>
                <a:gd name="T33" fmla="*/ 25 h 82"/>
                <a:gd name="T34" fmla="*/ 77 w 82"/>
                <a:gd name="T35" fmla="*/ 22 h 82"/>
                <a:gd name="T36" fmla="*/ 75 w 82"/>
                <a:gd name="T37" fmla="*/ 18 h 82"/>
                <a:gd name="T38" fmla="*/ 71 w 82"/>
                <a:gd name="T39" fmla="*/ 14 h 82"/>
                <a:gd name="T40" fmla="*/ 41 w 82"/>
                <a:gd name="T41" fmla="*/ 0 h 82"/>
                <a:gd name="T42" fmla="*/ 12 w 82"/>
                <a:gd name="T43" fmla="*/ 13 h 82"/>
                <a:gd name="T44" fmla="*/ 10 w 82"/>
                <a:gd name="T45" fmla="*/ 15 h 82"/>
                <a:gd name="T46" fmla="*/ 7 w 82"/>
                <a:gd name="T47" fmla="*/ 18 h 82"/>
                <a:gd name="T48" fmla="*/ 5 w 82"/>
                <a:gd name="T49" fmla="*/ 22 h 82"/>
                <a:gd name="T50" fmla="*/ 4 w 82"/>
                <a:gd name="T51" fmla="*/ 25 h 82"/>
                <a:gd name="T52" fmla="*/ 1 w 82"/>
                <a:gd name="T53" fmla="*/ 33 h 82"/>
                <a:gd name="T54" fmla="*/ 1 w 82"/>
                <a:gd name="T55" fmla="*/ 37 h 82"/>
                <a:gd name="T56" fmla="*/ 0 w 82"/>
                <a:gd name="T57" fmla="*/ 41 h 82"/>
                <a:gd name="T58" fmla="*/ 3 w 82"/>
                <a:gd name="T59" fmla="*/ 55 h 82"/>
                <a:gd name="T60" fmla="*/ 5 w 82"/>
                <a:gd name="T61" fmla="*/ 60 h 82"/>
                <a:gd name="T62" fmla="*/ 41 w 82"/>
                <a:gd name="T63" fmla="*/ 12 h 82"/>
                <a:gd name="T64" fmla="*/ 70 w 82"/>
                <a:gd name="T65" fmla="*/ 41 h 82"/>
                <a:gd name="T66" fmla="*/ 41 w 82"/>
                <a:gd name="T67" fmla="*/ 70 h 82"/>
                <a:gd name="T68" fmla="*/ 12 w 82"/>
                <a:gd name="T69" fmla="*/ 41 h 82"/>
                <a:gd name="T70" fmla="*/ 41 w 82"/>
                <a:gd name="T71" fmla="*/ 1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 h="82">
                  <a:moveTo>
                    <a:pt x="5" y="60"/>
                  </a:moveTo>
                  <a:cubicBezTo>
                    <a:pt x="6" y="62"/>
                    <a:pt x="7" y="63"/>
                    <a:pt x="7" y="64"/>
                  </a:cubicBezTo>
                  <a:cubicBezTo>
                    <a:pt x="8" y="64"/>
                    <a:pt x="8" y="65"/>
                    <a:pt x="9" y="66"/>
                  </a:cubicBezTo>
                  <a:cubicBezTo>
                    <a:pt x="9" y="66"/>
                    <a:pt x="10" y="67"/>
                    <a:pt x="10" y="68"/>
                  </a:cubicBezTo>
                  <a:cubicBezTo>
                    <a:pt x="11" y="68"/>
                    <a:pt x="12" y="69"/>
                    <a:pt x="12" y="70"/>
                  </a:cubicBezTo>
                  <a:cubicBezTo>
                    <a:pt x="13" y="71"/>
                    <a:pt x="14" y="72"/>
                    <a:pt x="15" y="72"/>
                  </a:cubicBezTo>
                  <a:cubicBezTo>
                    <a:pt x="16" y="73"/>
                    <a:pt x="16" y="73"/>
                    <a:pt x="17" y="74"/>
                  </a:cubicBezTo>
                  <a:cubicBezTo>
                    <a:pt x="18" y="74"/>
                    <a:pt x="19" y="75"/>
                    <a:pt x="20" y="76"/>
                  </a:cubicBezTo>
                  <a:cubicBezTo>
                    <a:pt x="23" y="78"/>
                    <a:pt x="26" y="79"/>
                    <a:pt x="29" y="80"/>
                  </a:cubicBezTo>
                  <a:cubicBezTo>
                    <a:pt x="33" y="81"/>
                    <a:pt x="37" y="82"/>
                    <a:pt x="41" y="82"/>
                  </a:cubicBezTo>
                  <a:cubicBezTo>
                    <a:pt x="53" y="82"/>
                    <a:pt x="64" y="77"/>
                    <a:pt x="71" y="68"/>
                  </a:cubicBezTo>
                  <a:cubicBezTo>
                    <a:pt x="73" y="67"/>
                    <a:pt x="74" y="65"/>
                    <a:pt x="75" y="64"/>
                  </a:cubicBezTo>
                  <a:cubicBezTo>
                    <a:pt x="77" y="61"/>
                    <a:pt x="78" y="58"/>
                    <a:pt x="79" y="55"/>
                  </a:cubicBezTo>
                  <a:cubicBezTo>
                    <a:pt x="81" y="51"/>
                    <a:pt x="82" y="46"/>
                    <a:pt x="82" y="41"/>
                  </a:cubicBezTo>
                  <a:cubicBezTo>
                    <a:pt x="82" y="40"/>
                    <a:pt x="82" y="38"/>
                    <a:pt x="82" y="37"/>
                  </a:cubicBezTo>
                  <a:cubicBezTo>
                    <a:pt x="81" y="36"/>
                    <a:pt x="81" y="34"/>
                    <a:pt x="81" y="33"/>
                  </a:cubicBezTo>
                  <a:cubicBezTo>
                    <a:pt x="80" y="30"/>
                    <a:pt x="80" y="28"/>
                    <a:pt x="79" y="25"/>
                  </a:cubicBezTo>
                  <a:cubicBezTo>
                    <a:pt x="78" y="24"/>
                    <a:pt x="78" y="23"/>
                    <a:pt x="77" y="22"/>
                  </a:cubicBezTo>
                  <a:cubicBezTo>
                    <a:pt x="76" y="20"/>
                    <a:pt x="76" y="19"/>
                    <a:pt x="75" y="18"/>
                  </a:cubicBezTo>
                  <a:cubicBezTo>
                    <a:pt x="74" y="17"/>
                    <a:pt x="73" y="15"/>
                    <a:pt x="71" y="14"/>
                  </a:cubicBezTo>
                  <a:cubicBezTo>
                    <a:pt x="64" y="5"/>
                    <a:pt x="53" y="0"/>
                    <a:pt x="41" y="0"/>
                  </a:cubicBezTo>
                  <a:cubicBezTo>
                    <a:pt x="30" y="0"/>
                    <a:pt x="19" y="5"/>
                    <a:pt x="12" y="13"/>
                  </a:cubicBezTo>
                  <a:cubicBezTo>
                    <a:pt x="11" y="14"/>
                    <a:pt x="10" y="14"/>
                    <a:pt x="10" y="15"/>
                  </a:cubicBezTo>
                  <a:cubicBezTo>
                    <a:pt x="9" y="16"/>
                    <a:pt x="8" y="17"/>
                    <a:pt x="7" y="18"/>
                  </a:cubicBezTo>
                  <a:cubicBezTo>
                    <a:pt x="7" y="19"/>
                    <a:pt x="6" y="20"/>
                    <a:pt x="5" y="22"/>
                  </a:cubicBezTo>
                  <a:cubicBezTo>
                    <a:pt x="5" y="23"/>
                    <a:pt x="4" y="24"/>
                    <a:pt x="4" y="25"/>
                  </a:cubicBezTo>
                  <a:cubicBezTo>
                    <a:pt x="3" y="28"/>
                    <a:pt x="2" y="30"/>
                    <a:pt x="1" y="33"/>
                  </a:cubicBezTo>
                  <a:cubicBezTo>
                    <a:pt x="1" y="34"/>
                    <a:pt x="1" y="36"/>
                    <a:pt x="1" y="37"/>
                  </a:cubicBezTo>
                  <a:cubicBezTo>
                    <a:pt x="0" y="38"/>
                    <a:pt x="0" y="40"/>
                    <a:pt x="0" y="41"/>
                  </a:cubicBezTo>
                  <a:cubicBezTo>
                    <a:pt x="0" y="46"/>
                    <a:pt x="1" y="51"/>
                    <a:pt x="3" y="55"/>
                  </a:cubicBezTo>
                  <a:cubicBezTo>
                    <a:pt x="4" y="57"/>
                    <a:pt x="4" y="59"/>
                    <a:pt x="5" y="60"/>
                  </a:cubicBezTo>
                  <a:close/>
                  <a:moveTo>
                    <a:pt x="41" y="12"/>
                  </a:moveTo>
                  <a:cubicBezTo>
                    <a:pt x="57" y="12"/>
                    <a:pt x="70" y="25"/>
                    <a:pt x="70" y="41"/>
                  </a:cubicBezTo>
                  <a:cubicBezTo>
                    <a:pt x="70" y="57"/>
                    <a:pt x="57" y="70"/>
                    <a:pt x="41" y="70"/>
                  </a:cubicBezTo>
                  <a:cubicBezTo>
                    <a:pt x="25" y="70"/>
                    <a:pt x="12" y="57"/>
                    <a:pt x="12" y="41"/>
                  </a:cubicBezTo>
                  <a:cubicBezTo>
                    <a:pt x="12" y="25"/>
                    <a:pt x="25" y="12"/>
                    <a:pt x="41"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23" name="Freeform 43"/>
            <p:cNvSpPr>
              <a:spLocks noEditPoints="1"/>
            </p:cNvSpPr>
            <p:nvPr/>
          </p:nvSpPr>
          <p:spPr bwMode="auto">
            <a:xfrm>
              <a:off x="6019801" y="3589338"/>
              <a:ext cx="684213" cy="688975"/>
            </a:xfrm>
            <a:custGeom>
              <a:avLst/>
              <a:gdLst>
                <a:gd name="T0" fmla="*/ 119 w 238"/>
                <a:gd name="T1" fmla="*/ 0 h 239"/>
                <a:gd name="T2" fmla="*/ 0 w 238"/>
                <a:gd name="T3" fmla="*/ 119 h 239"/>
                <a:gd name="T4" fmla="*/ 119 w 238"/>
                <a:gd name="T5" fmla="*/ 239 h 239"/>
                <a:gd name="T6" fmla="*/ 238 w 238"/>
                <a:gd name="T7" fmla="*/ 119 h 239"/>
                <a:gd name="T8" fmla="*/ 119 w 238"/>
                <a:gd name="T9" fmla="*/ 0 h 239"/>
                <a:gd name="T10" fmla="*/ 139 w 238"/>
                <a:gd name="T11" fmla="*/ 66 h 239"/>
                <a:gd name="T12" fmla="*/ 166 w 238"/>
                <a:gd name="T13" fmla="*/ 66 h 239"/>
                <a:gd name="T14" fmla="*/ 166 w 238"/>
                <a:gd name="T15" fmla="*/ 78 h 239"/>
                <a:gd name="T16" fmla="*/ 139 w 238"/>
                <a:gd name="T17" fmla="*/ 78 h 239"/>
                <a:gd name="T18" fmla="*/ 139 w 238"/>
                <a:gd name="T19" fmla="*/ 66 h 239"/>
                <a:gd name="T20" fmla="*/ 182 w 238"/>
                <a:gd name="T21" fmla="*/ 186 h 239"/>
                <a:gd name="T22" fmla="*/ 40 w 238"/>
                <a:gd name="T23" fmla="*/ 186 h 239"/>
                <a:gd name="T24" fmla="*/ 40 w 238"/>
                <a:gd name="T25" fmla="*/ 82 h 239"/>
                <a:gd name="T26" fmla="*/ 182 w 238"/>
                <a:gd name="T27" fmla="*/ 82 h 239"/>
                <a:gd name="T28" fmla="*/ 182 w 238"/>
                <a:gd name="T29" fmla="*/ 186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8" h="239">
                  <a:moveTo>
                    <a:pt x="119" y="0"/>
                  </a:moveTo>
                  <a:cubicBezTo>
                    <a:pt x="53" y="0"/>
                    <a:pt x="0" y="54"/>
                    <a:pt x="0" y="119"/>
                  </a:cubicBezTo>
                  <a:cubicBezTo>
                    <a:pt x="0" y="185"/>
                    <a:pt x="53" y="239"/>
                    <a:pt x="119" y="239"/>
                  </a:cubicBezTo>
                  <a:cubicBezTo>
                    <a:pt x="185" y="239"/>
                    <a:pt x="238" y="185"/>
                    <a:pt x="238" y="119"/>
                  </a:cubicBezTo>
                  <a:cubicBezTo>
                    <a:pt x="238" y="54"/>
                    <a:pt x="185" y="0"/>
                    <a:pt x="119" y="0"/>
                  </a:cubicBezTo>
                  <a:close/>
                  <a:moveTo>
                    <a:pt x="139" y="66"/>
                  </a:moveTo>
                  <a:cubicBezTo>
                    <a:pt x="166" y="66"/>
                    <a:pt x="166" y="66"/>
                    <a:pt x="166" y="66"/>
                  </a:cubicBezTo>
                  <a:cubicBezTo>
                    <a:pt x="166" y="78"/>
                    <a:pt x="166" y="78"/>
                    <a:pt x="166" y="78"/>
                  </a:cubicBezTo>
                  <a:cubicBezTo>
                    <a:pt x="139" y="78"/>
                    <a:pt x="139" y="78"/>
                    <a:pt x="139" y="78"/>
                  </a:cubicBezTo>
                  <a:lnTo>
                    <a:pt x="139" y="66"/>
                  </a:lnTo>
                  <a:close/>
                  <a:moveTo>
                    <a:pt x="182" y="186"/>
                  </a:moveTo>
                  <a:cubicBezTo>
                    <a:pt x="40" y="186"/>
                    <a:pt x="40" y="186"/>
                    <a:pt x="40" y="186"/>
                  </a:cubicBezTo>
                  <a:cubicBezTo>
                    <a:pt x="40" y="82"/>
                    <a:pt x="40" y="82"/>
                    <a:pt x="40" y="82"/>
                  </a:cubicBezTo>
                  <a:cubicBezTo>
                    <a:pt x="182" y="82"/>
                    <a:pt x="182" y="82"/>
                    <a:pt x="182" y="82"/>
                  </a:cubicBezTo>
                  <a:lnTo>
                    <a:pt x="182" y="18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24" name="Rectangle 44"/>
            <p:cNvSpPr>
              <a:spLocks noChangeArrowheads="1"/>
            </p:cNvSpPr>
            <p:nvPr/>
          </p:nvSpPr>
          <p:spPr bwMode="auto">
            <a:xfrm>
              <a:off x="6416676" y="3860800"/>
              <a:ext cx="84138" cy="476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sp>
        <p:nvSpPr>
          <p:cNvPr id="125" name="Freeform 45"/>
          <p:cNvSpPr>
            <a:spLocks noEditPoints="1"/>
          </p:cNvSpPr>
          <p:nvPr/>
        </p:nvSpPr>
        <p:spPr bwMode="auto">
          <a:xfrm>
            <a:off x="10117849" y="2944093"/>
            <a:ext cx="1697676" cy="1700856"/>
          </a:xfrm>
          <a:custGeom>
            <a:avLst/>
            <a:gdLst>
              <a:gd name="T0" fmla="*/ 0 w 342"/>
              <a:gd name="T1" fmla="*/ 171 h 342"/>
              <a:gd name="T2" fmla="*/ 342 w 342"/>
              <a:gd name="T3" fmla="*/ 171 h 342"/>
              <a:gd name="T4" fmla="*/ 48 w 342"/>
              <a:gd name="T5" fmla="*/ 140 h 342"/>
              <a:gd name="T6" fmla="*/ 108 w 342"/>
              <a:gd name="T7" fmla="*/ 164 h 342"/>
              <a:gd name="T8" fmla="*/ 48 w 342"/>
              <a:gd name="T9" fmla="*/ 140 h 342"/>
              <a:gd name="T10" fmla="*/ 109 w 342"/>
              <a:gd name="T11" fmla="*/ 171 h 342"/>
              <a:gd name="T12" fmla="*/ 66 w 342"/>
              <a:gd name="T13" fmla="*/ 209 h 342"/>
              <a:gd name="T14" fmla="*/ 95 w 342"/>
              <a:gd name="T15" fmla="*/ 283 h 342"/>
              <a:gd name="T16" fmla="*/ 95 w 342"/>
              <a:gd name="T17" fmla="*/ 245 h 342"/>
              <a:gd name="T18" fmla="*/ 95 w 342"/>
              <a:gd name="T19" fmla="*/ 283 h 342"/>
              <a:gd name="T20" fmla="*/ 67 w 342"/>
              <a:gd name="T21" fmla="*/ 216 h 342"/>
              <a:gd name="T22" fmla="*/ 114 w 342"/>
              <a:gd name="T23" fmla="*/ 239 h 342"/>
              <a:gd name="T24" fmla="*/ 169 w 342"/>
              <a:gd name="T25" fmla="*/ 239 h 342"/>
              <a:gd name="T26" fmla="*/ 120 w 342"/>
              <a:gd name="T27" fmla="*/ 216 h 342"/>
              <a:gd name="T28" fmla="*/ 169 w 342"/>
              <a:gd name="T29" fmla="*/ 239 h 342"/>
              <a:gd name="T30" fmla="*/ 119 w 342"/>
              <a:gd name="T31" fmla="*/ 209 h 342"/>
              <a:gd name="T32" fmla="*/ 175 w 342"/>
              <a:gd name="T33" fmla="*/ 171 h 342"/>
              <a:gd name="T34" fmla="*/ 116 w 342"/>
              <a:gd name="T35" fmla="*/ 164 h 342"/>
              <a:gd name="T36" fmla="*/ 177 w 342"/>
              <a:gd name="T37" fmla="*/ 140 h 342"/>
              <a:gd name="T38" fmla="*/ 116 w 342"/>
              <a:gd name="T39" fmla="*/ 164 h 342"/>
              <a:gd name="T40" fmla="*/ 177 w 342"/>
              <a:gd name="T41" fmla="*/ 264 h 342"/>
              <a:gd name="T42" fmla="*/ 215 w 342"/>
              <a:gd name="T43" fmla="*/ 264 h 342"/>
              <a:gd name="T44" fmla="*/ 217 w 342"/>
              <a:gd name="T45" fmla="*/ 239 h 342"/>
              <a:gd name="T46" fmla="*/ 178 w 342"/>
              <a:gd name="T47" fmla="*/ 216 h 342"/>
              <a:gd name="T48" fmla="*/ 217 w 342"/>
              <a:gd name="T49" fmla="*/ 239 h 342"/>
              <a:gd name="T50" fmla="*/ 179 w 342"/>
              <a:gd name="T51" fmla="*/ 209 h 342"/>
              <a:gd name="T52" fmla="*/ 235 w 342"/>
              <a:gd name="T53" fmla="*/ 171 h 342"/>
              <a:gd name="T54" fmla="*/ 283 w 342"/>
              <a:gd name="T55" fmla="*/ 126 h 342"/>
              <a:gd name="T56" fmla="*/ 241 w 342"/>
              <a:gd name="T57" fmla="*/ 149 h 342"/>
              <a:gd name="T58" fmla="*/ 182 w 342"/>
              <a:gd name="T59" fmla="*/ 164 h 342"/>
              <a:gd name="T60" fmla="*/ 220 w 342"/>
              <a:gd name="T61" fmla="*/ 140 h 342"/>
              <a:gd name="T62" fmla="*/ 252 w 342"/>
              <a:gd name="T63" fmla="*/ 107 h 342"/>
              <a:gd name="T64" fmla="*/ 260 w 342"/>
              <a:gd name="T65" fmla="*/ 103 h 342"/>
              <a:gd name="T66" fmla="*/ 283 w 342"/>
              <a:gd name="T67" fmla="*/ 126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2" h="342">
                <a:moveTo>
                  <a:pt x="171" y="0"/>
                </a:moveTo>
                <a:cubicBezTo>
                  <a:pt x="76" y="0"/>
                  <a:pt x="0" y="77"/>
                  <a:pt x="0" y="171"/>
                </a:cubicBezTo>
                <a:cubicBezTo>
                  <a:pt x="0" y="266"/>
                  <a:pt x="76" y="342"/>
                  <a:pt x="171" y="342"/>
                </a:cubicBezTo>
                <a:cubicBezTo>
                  <a:pt x="265" y="342"/>
                  <a:pt x="342" y="266"/>
                  <a:pt x="342" y="171"/>
                </a:cubicBezTo>
                <a:cubicBezTo>
                  <a:pt x="342" y="77"/>
                  <a:pt x="265" y="0"/>
                  <a:pt x="171" y="0"/>
                </a:cubicBezTo>
                <a:close/>
                <a:moveTo>
                  <a:pt x="48" y="140"/>
                </a:moveTo>
                <a:cubicBezTo>
                  <a:pt x="106" y="140"/>
                  <a:pt x="106" y="140"/>
                  <a:pt x="106" y="140"/>
                </a:cubicBezTo>
                <a:cubicBezTo>
                  <a:pt x="108" y="164"/>
                  <a:pt x="108" y="164"/>
                  <a:pt x="108" y="164"/>
                </a:cubicBezTo>
                <a:cubicBezTo>
                  <a:pt x="54" y="164"/>
                  <a:pt x="54" y="164"/>
                  <a:pt x="54" y="164"/>
                </a:cubicBezTo>
                <a:lnTo>
                  <a:pt x="48" y="140"/>
                </a:lnTo>
                <a:close/>
                <a:moveTo>
                  <a:pt x="56" y="171"/>
                </a:moveTo>
                <a:cubicBezTo>
                  <a:pt x="109" y="171"/>
                  <a:pt x="109" y="171"/>
                  <a:pt x="109" y="171"/>
                </a:cubicBezTo>
                <a:cubicBezTo>
                  <a:pt x="112" y="209"/>
                  <a:pt x="112" y="209"/>
                  <a:pt x="112" y="209"/>
                </a:cubicBezTo>
                <a:cubicBezTo>
                  <a:pt x="66" y="209"/>
                  <a:pt x="66" y="209"/>
                  <a:pt x="66" y="209"/>
                </a:cubicBezTo>
                <a:lnTo>
                  <a:pt x="56" y="171"/>
                </a:lnTo>
                <a:close/>
                <a:moveTo>
                  <a:pt x="95" y="283"/>
                </a:moveTo>
                <a:cubicBezTo>
                  <a:pt x="85" y="283"/>
                  <a:pt x="76" y="275"/>
                  <a:pt x="76" y="264"/>
                </a:cubicBezTo>
                <a:cubicBezTo>
                  <a:pt x="76" y="254"/>
                  <a:pt x="85" y="245"/>
                  <a:pt x="95" y="245"/>
                </a:cubicBezTo>
                <a:cubicBezTo>
                  <a:pt x="106" y="245"/>
                  <a:pt x="114" y="254"/>
                  <a:pt x="114" y="264"/>
                </a:cubicBezTo>
                <a:cubicBezTo>
                  <a:pt x="114" y="275"/>
                  <a:pt x="106" y="283"/>
                  <a:pt x="95" y="283"/>
                </a:cubicBezTo>
                <a:close/>
                <a:moveTo>
                  <a:pt x="73" y="239"/>
                </a:moveTo>
                <a:cubicBezTo>
                  <a:pt x="67" y="216"/>
                  <a:pt x="67" y="216"/>
                  <a:pt x="67" y="216"/>
                </a:cubicBezTo>
                <a:cubicBezTo>
                  <a:pt x="113" y="216"/>
                  <a:pt x="113" y="216"/>
                  <a:pt x="113" y="216"/>
                </a:cubicBezTo>
                <a:cubicBezTo>
                  <a:pt x="114" y="239"/>
                  <a:pt x="114" y="239"/>
                  <a:pt x="114" y="239"/>
                </a:cubicBezTo>
                <a:lnTo>
                  <a:pt x="73" y="239"/>
                </a:lnTo>
                <a:close/>
                <a:moveTo>
                  <a:pt x="169" y="239"/>
                </a:moveTo>
                <a:cubicBezTo>
                  <a:pt x="122" y="239"/>
                  <a:pt x="122" y="239"/>
                  <a:pt x="122" y="239"/>
                </a:cubicBezTo>
                <a:cubicBezTo>
                  <a:pt x="120" y="216"/>
                  <a:pt x="120" y="216"/>
                  <a:pt x="120" y="216"/>
                </a:cubicBezTo>
                <a:cubicBezTo>
                  <a:pt x="171" y="216"/>
                  <a:pt x="171" y="216"/>
                  <a:pt x="171" y="216"/>
                </a:cubicBezTo>
                <a:lnTo>
                  <a:pt x="169" y="239"/>
                </a:lnTo>
                <a:close/>
                <a:moveTo>
                  <a:pt x="171" y="209"/>
                </a:moveTo>
                <a:cubicBezTo>
                  <a:pt x="119" y="209"/>
                  <a:pt x="119" y="209"/>
                  <a:pt x="119" y="209"/>
                </a:cubicBezTo>
                <a:cubicBezTo>
                  <a:pt x="116" y="171"/>
                  <a:pt x="116" y="171"/>
                  <a:pt x="116" y="171"/>
                </a:cubicBezTo>
                <a:cubicBezTo>
                  <a:pt x="175" y="171"/>
                  <a:pt x="175" y="171"/>
                  <a:pt x="175" y="171"/>
                </a:cubicBezTo>
                <a:lnTo>
                  <a:pt x="171" y="209"/>
                </a:lnTo>
                <a:close/>
                <a:moveTo>
                  <a:pt x="116" y="164"/>
                </a:moveTo>
                <a:cubicBezTo>
                  <a:pt x="114" y="140"/>
                  <a:pt x="114" y="140"/>
                  <a:pt x="114" y="140"/>
                </a:cubicBezTo>
                <a:cubicBezTo>
                  <a:pt x="177" y="140"/>
                  <a:pt x="177" y="140"/>
                  <a:pt x="177" y="140"/>
                </a:cubicBezTo>
                <a:cubicBezTo>
                  <a:pt x="175" y="164"/>
                  <a:pt x="175" y="164"/>
                  <a:pt x="175" y="164"/>
                </a:cubicBezTo>
                <a:lnTo>
                  <a:pt x="116" y="164"/>
                </a:lnTo>
                <a:close/>
                <a:moveTo>
                  <a:pt x="196" y="283"/>
                </a:moveTo>
                <a:cubicBezTo>
                  <a:pt x="185" y="283"/>
                  <a:pt x="177" y="275"/>
                  <a:pt x="177" y="264"/>
                </a:cubicBezTo>
                <a:cubicBezTo>
                  <a:pt x="177" y="254"/>
                  <a:pt x="185" y="245"/>
                  <a:pt x="196" y="245"/>
                </a:cubicBezTo>
                <a:cubicBezTo>
                  <a:pt x="206" y="245"/>
                  <a:pt x="215" y="254"/>
                  <a:pt x="215" y="264"/>
                </a:cubicBezTo>
                <a:cubicBezTo>
                  <a:pt x="215" y="275"/>
                  <a:pt x="206" y="283"/>
                  <a:pt x="196" y="283"/>
                </a:cubicBezTo>
                <a:close/>
                <a:moveTo>
                  <a:pt x="217" y="239"/>
                </a:moveTo>
                <a:cubicBezTo>
                  <a:pt x="176" y="239"/>
                  <a:pt x="176" y="239"/>
                  <a:pt x="176" y="239"/>
                </a:cubicBezTo>
                <a:cubicBezTo>
                  <a:pt x="178" y="216"/>
                  <a:pt x="178" y="216"/>
                  <a:pt x="178" y="216"/>
                </a:cubicBezTo>
                <a:cubicBezTo>
                  <a:pt x="223" y="216"/>
                  <a:pt x="223" y="216"/>
                  <a:pt x="223" y="216"/>
                </a:cubicBezTo>
                <a:lnTo>
                  <a:pt x="217" y="239"/>
                </a:lnTo>
                <a:close/>
                <a:moveTo>
                  <a:pt x="225" y="209"/>
                </a:moveTo>
                <a:cubicBezTo>
                  <a:pt x="179" y="209"/>
                  <a:pt x="179" y="209"/>
                  <a:pt x="179" y="209"/>
                </a:cubicBezTo>
                <a:cubicBezTo>
                  <a:pt x="182" y="171"/>
                  <a:pt x="182" y="171"/>
                  <a:pt x="182" y="171"/>
                </a:cubicBezTo>
                <a:cubicBezTo>
                  <a:pt x="235" y="171"/>
                  <a:pt x="235" y="171"/>
                  <a:pt x="235" y="171"/>
                </a:cubicBezTo>
                <a:lnTo>
                  <a:pt x="225" y="209"/>
                </a:lnTo>
                <a:close/>
                <a:moveTo>
                  <a:pt x="283" y="126"/>
                </a:moveTo>
                <a:cubicBezTo>
                  <a:pt x="264" y="126"/>
                  <a:pt x="264" y="126"/>
                  <a:pt x="264" y="126"/>
                </a:cubicBezTo>
                <a:cubicBezTo>
                  <a:pt x="256" y="133"/>
                  <a:pt x="249" y="141"/>
                  <a:pt x="241" y="149"/>
                </a:cubicBezTo>
                <a:cubicBezTo>
                  <a:pt x="237" y="164"/>
                  <a:pt x="237" y="164"/>
                  <a:pt x="237" y="164"/>
                </a:cubicBezTo>
                <a:cubicBezTo>
                  <a:pt x="182" y="164"/>
                  <a:pt x="182" y="164"/>
                  <a:pt x="182" y="164"/>
                </a:cubicBezTo>
                <a:cubicBezTo>
                  <a:pt x="184" y="140"/>
                  <a:pt x="184" y="140"/>
                  <a:pt x="184" y="140"/>
                </a:cubicBezTo>
                <a:cubicBezTo>
                  <a:pt x="220" y="140"/>
                  <a:pt x="220" y="140"/>
                  <a:pt x="220" y="140"/>
                </a:cubicBezTo>
                <a:cubicBezTo>
                  <a:pt x="221" y="139"/>
                  <a:pt x="221" y="138"/>
                  <a:pt x="222" y="137"/>
                </a:cubicBezTo>
                <a:cubicBezTo>
                  <a:pt x="232" y="127"/>
                  <a:pt x="242" y="117"/>
                  <a:pt x="252" y="107"/>
                </a:cubicBezTo>
                <a:cubicBezTo>
                  <a:pt x="252" y="107"/>
                  <a:pt x="253" y="106"/>
                  <a:pt x="254" y="105"/>
                </a:cubicBezTo>
                <a:cubicBezTo>
                  <a:pt x="256" y="104"/>
                  <a:pt x="258" y="103"/>
                  <a:pt x="260" y="103"/>
                </a:cubicBezTo>
                <a:cubicBezTo>
                  <a:pt x="283" y="103"/>
                  <a:pt x="283" y="103"/>
                  <a:pt x="283" y="103"/>
                </a:cubicBezTo>
                <a:cubicBezTo>
                  <a:pt x="297" y="103"/>
                  <a:pt x="297" y="126"/>
                  <a:pt x="283" y="126"/>
                </a:cubicBezTo>
                <a:close/>
              </a:path>
            </a:pathLst>
          </a:custGeom>
          <a:solidFill>
            <a:schemeClr val="accent3"/>
          </a:solidFill>
          <a:ln>
            <a:noFill/>
          </a:ln>
        </p:spPr>
        <p:txBody>
          <a:bodyPr vert="horz" wrap="square" lIns="182843" tIns="91422" rIns="182843" bIns="91422"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nvGrpSpPr>
          <p:cNvPr id="126" name="Group 125"/>
          <p:cNvGrpSpPr/>
          <p:nvPr/>
        </p:nvGrpSpPr>
        <p:grpSpPr>
          <a:xfrm>
            <a:off x="15128726" y="9525652"/>
            <a:ext cx="1752440" cy="1752893"/>
            <a:chOff x="8089901" y="4441825"/>
            <a:chExt cx="1016000" cy="1016000"/>
          </a:xfrm>
          <a:solidFill>
            <a:schemeClr val="accent1">
              <a:lumMod val="60000"/>
              <a:lumOff val="40000"/>
            </a:schemeClr>
          </a:solidFill>
        </p:grpSpPr>
        <p:sp>
          <p:nvSpPr>
            <p:cNvPr id="127" name="Rectangle 46"/>
            <p:cNvSpPr>
              <a:spLocks noChangeArrowheads="1"/>
            </p:cNvSpPr>
            <p:nvPr/>
          </p:nvSpPr>
          <p:spPr bwMode="auto">
            <a:xfrm>
              <a:off x="8507413" y="4703763"/>
              <a:ext cx="255588" cy="13493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28" name="Freeform 47"/>
            <p:cNvSpPr>
              <a:spLocks noEditPoints="1"/>
            </p:cNvSpPr>
            <p:nvPr/>
          </p:nvSpPr>
          <p:spPr bwMode="auto">
            <a:xfrm>
              <a:off x="8089901" y="4441825"/>
              <a:ext cx="1016000" cy="1016000"/>
            </a:xfrm>
            <a:custGeom>
              <a:avLst/>
              <a:gdLst>
                <a:gd name="T0" fmla="*/ 176 w 353"/>
                <a:gd name="T1" fmla="*/ 0 h 353"/>
                <a:gd name="T2" fmla="*/ 0 w 353"/>
                <a:gd name="T3" fmla="*/ 176 h 353"/>
                <a:gd name="T4" fmla="*/ 176 w 353"/>
                <a:gd name="T5" fmla="*/ 353 h 353"/>
                <a:gd name="T6" fmla="*/ 353 w 353"/>
                <a:gd name="T7" fmla="*/ 176 h 353"/>
                <a:gd name="T8" fmla="*/ 176 w 353"/>
                <a:gd name="T9" fmla="*/ 0 h 353"/>
                <a:gd name="T10" fmla="*/ 271 w 353"/>
                <a:gd name="T11" fmla="*/ 280 h 353"/>
                <a:gd name="T12" fmla="*/ 107 w 353"/>
                <a:gd name="T13" fmla="*/ 280 h 353"/>
                <a:gd name="T14" fmla="*/ 107 w 353"/>
                <a:gd name="T15" fmla="*/ 257 h 353"/>
                <a:gd name="T16" fmla="*/ 98 w 353"/>
                <a:gd name="T17" fmla="*/ 259 h 353"/>
                <a:gd name="T18" fmla="*/ 93 w 353"/>
                <a:gd name="T19" fmla="*/ 278 h 353"/>
                <a:gd name="T20" fmla="*/ 82 w 353"/>
                <a:gd name="T21" fmla="*/ 278 h 353"/>
                <a:gd name="T22" fmla="*/ 89 w 353"/>
                <a:gd name="T23" fmla="*/ 251 h 353"/>
                <a:gd name="T24" fmla="*/ 107 w 353"/>
                <a:gd name="T25" fmla="*/ 245 h 353"/>
                <a:gd name="T26" fmla="*/ 107 w 353"/>
                <a:gd name="T27" fmla="*/ 213 h 353"/>
                <a:gd name="T28" fmla="*/ 98 w 353"/>
                <a:gd name="T29" fmla="*/ 215 h 353"/>
                <a:gd name="T30" fmla="*/ 93 w 353"/>
                <a:gd name="T31" fmla="*/ 234 h 353"/>
                <a:gd name="T32" fmla="*/ 82 w 353"/>
                <a:gd name="T33" fmla="*/ 234 h 353"/>
                <a:gd name="T34" fmla="*/ 89 w 353"/>
                <a:gd name="T35" fmla="*/ 207 h 353"/>
                <a:gd name="T36" fmla="*/ 107 w 353"/>
                <a:gd name="T37" fmla="*/ 201 h 353"/>
                <a:gd name="T38" fmla="*/ 107 w 353"/>
                <a:gd name="T39" fmla="*/ 169 h 353"/>
                <a:gd name="T40" fmla="*/ 98 w 353"/>
                <a:gd name="T41" fmla="*/ 171 h 353"/>
                <a:gd name="T42" fmla="*/ 93 w 353"/>
                <a:gd name="T43" fmla="*/ 190 h 353"/>
                <a:gd name="T44" fmla="*/ 82 w 353"/>
                <a:gd name="T45" fmla="*/ 190 h 353"/>
                <a:gd name="T46" fmla="*/ 89 w 353"/>
                <a:gd name="T47" fmla="*/ 163 h 353"/>
                <a:gd name="T48" fmla="*/ 107 w 353"/>
                <a:gd name="T49" fmla="*/ 157 h 353"/>
                <a:gd name="T50" fmla="*/ 107 w 353"/>
                <a:gd name="T51" fmla="*/ 125 h 353"/>
                <a:gd name="T52" fmla="*/ 98 w 353"/>
                <a:gd name="T53" fmla="*/ 127 h 353"/>
                <a:gd name="T54" fmla="*/ 93 w 353"/>
                <a:gd name="T55" fmla="*/ 146 h 353"/>
                <a:gd name="T56" fmla="*/ 82 w 353"/>
                <a:gd name="T57" fmla="*/ 146 h 353"/>
                <a:gd name="T58" fmla="*/ 89 w 353"/>
                <a:gd name="T59" fmla="*/ 119 h 353"/>
                <a:gd name="T60" fmla="*/ 107 w 353"/>
                <a:gd name="T61" fmla="*/ 113 h 353"/>
                <a:gd name="T62" fmla="*/ 107 w 353"/>
                <a:gd name="T63" fmla="*/ 81 h 353"/>
                <a:gd name="T64" fmla="*/ 98 w 353"/>
                <a:gd name="T65" fmla="*/ 83 h 353"/>
                <a:gd name="T66" fmla="*/ 93 w 353"/>
                <a:gd name="T67" fmla="*/ 102 h 353"/>
                <a:gd name="T68" fmla="*/ 82 w 353"/>
                <a:gd name="T69" fmla="*/ 102 h 353"/>
                <a:gd name="T70" fmla="*/ 89 w 353"/>
                <a:gd name="T71" fmla="*/ 75 h 353"/>
                <a:gd name="T72" fmla="*/ 107 w 353"/>
                <a:gd name="T73" fmla="*/ 69 h 353"/>
                <a:gd name="T74" fmla="*/ 107 w 353"/>
                <a:gd name="T75" fmla="*/ 69 h 353"/>
                <a:gd name="T76" fmla="*/ 271 w 353"/>
                <a:gd name="T77" fmla="*/ 69 h 353"/>
                <a:gd name="T78" fmla="*/ 271 w 353"/>
                <a:gd name="T79" fmla="*/ 28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3" h="353">
                  <a:moveTo>
                    <a:pt x="176" y="0"/>
                  </a:moveTo>
                  <a:cubicBezTo>
                    <a:pt x="79" y="0"/>
                    <a:pt x="0" y="79"/>
                    <a:pt x="0" y="176"/>
                  </a:cubicBezTo>
                  <a:cubicBezTo>
                    <a:pt x="0" y="274"/>
                    <a:pt x="79" y="353"/>
                    <a:pt x="176" y="353"/>
                  </a:cubicBezTo>
                  <a:cubicBezTo>
                    <a:pt x="274" y="353"/>
                    <a:pt x="353" y="274"/>
                    <a:pt x="353" y="176"/>
                  </a:cubicBezTo>
                  <a:cubicBezTo>
                    <a:pt x="353" y="79"/>
                    <a:pt x="274" y="0"/>
                    <a:pt x="176" y="0"/>
                  </a:cubicBezTo>
                  <a:close/>
                  <a:moveTo>
                    <a:pt x="271" y="280"/>
                  </a:moveTo>
                  <a:cubicBezTo>
                    <a:pt x="107" y="280"/>
                    <a:pt x="107" y="280"/>
                    <a:pt x="107" y="280"/>
                  </a:cubicBezTo>
                  <a:cubicBezTo>
                    <a:pt x="107" y="257"/>
                    <a:pt x="107" y="257"/>
                    <a:pt x="107" y="257"/>
                  </a:cubicBezTo>
                  <a:cubicBezTo>
                    <a:pt x="104" y="257"/>
                    <a:pt x="100" y="257"/>
                    <a:pt x="98" y="259"/>
                  </a:cubicBezTo>
                  <a:cubicBezTo>
                    <a:pt x="92" y="263"/>
                    <a:pt x="93" y="272"/>
                    <a:pt x="93" y="278"/>
                  </a:cubicBezTo>
                  <a:cubicBezTo>
                    <a:pt x="94" y="285"/>
                    <a:pt x="82" y="285"/>
                    <a:pt x="82" y="278"/>
                  </a:cubicBezTo>
                  <a:cubicBezTo>
                    <a:pt x="81" y="268"/>
                    <a:pt x="82" y="258"/>
                    <a:pt x="89" y="251"/>
                  </a:cubicBezTo>
                  <a:cubicBezTo>
                    <a:pt x="94" y="247"/>
                    <a:pt x="101" y="245"/>
                    <a:pt x="107" y="245"/>
                  </a:cubicBezTo>
                  <a:cubicBezTo>
                    <a:pt x="107" y="213"/>
                    <a:pt x="107" y="213"/>
                    <a:pt x="107" y="213"/>
                  </a:cubicBezTo>
                  <a:cubicBezTo>
                    <a:pt x="104" y="213"/>
                    <a:pt x="100" y="213"/>
                    <a:pt x="98" y="215"/>
                  </a:cubicBezTo>
                  <a:cubicBezTo>
                    <a:pt x="92" y="219"/>
                    <a:pt x="93" y="228"/>
                    <a:pt x="93" y="234"/>
                  </a:cubicBezTo>
                  <a:cubicBezTo>
                    <a:pt x="94" y="241"/>
                    <a:pt x="82" y="241"/>
                    <a:pt x="82" y="234"/>
                  </a:cubicBezTo>
                  <a:cubicBezTo>
                    <a:pt x="81" y="224"/>
                    <a:pt x="82" y="214"/>
                    <a:pt x="89" y="207"/>
                  </a:cubicBezTo>
                  <a:cubicBezTo>
                    <a:pt x="94" y="202"/>
                    <a:pt x="101" y="201"/>
                    <a:pt x="107" y="201"/>
                  </a:cubicBezTo>
                  <a:cubicBezTo>
                    <a:pt x="107" y="169"/>
                    <a:pt x="107" y="169"/>
                    <a:pt x="107" y="169"/>
                  </a:cubicBezTo>
                  <a:cubicBezTo>
                    <a:pt x="104" y="169"/>
                    <a:pt x="100" y="169"/>
                    <a:pt x="98" y="171"/>
                  </a:cubicBezTo>
                  <a:cubicBezTo>
                    <a:pt x="92" y="175"/>
                    <a:pt x="93" y="184"/>
                    <a:pt x="93" y="190"/>
                  </a:cubicBezTo>
                  <a:cubicBezTo>
                    <a:pt x="94" y="197"/>
                    <a:pt x="82" y="197"/>
                    <a:pt x="82" y="190"/>
                  </a:cubicBezTo>
                  <a:cubicBezTo>
                    <a:pt x="81" y="180"/>
                    <a:pt x="82" y="170"/>
                    <a:pt x="89" y="163"/>
                  </a:cubicBezTo>
                  <a:cubicBezTo>
                    <a:pt x="94" y="158"/>
                    <a:pt x="101" y="157"/>
                    <a:pt x="107" y="157"/>
                  </a:cubicBezTo>
                  <a:cubicBezTo>
                    <a:pt x="107" y="125"/>
                    <a:pt x="107" y="125"/>
                    <a:pt x="107" y="125"/>
                  </a:cubicBezTo>
                  <a:cubicBezTo>
                    <a:pt x="104" y="125"/>
                    <a:pt x="100" y="125"/>
                    <a:pt x="98" y="127"/>
                  </a:cubicBezTo>
                  <a:cubicBezTo>
                    <a:pt x="92" y="131"/>
                    <a:pt x="93" y="140"/>
                    <a:pt x="93" y="146"/>
                  </a:cubicBezTo>
                  <a:cubicBezTo>
                    <a:pt x="94" y="153"/>
                    <a:pt x="82" y="153"/>
                    <a:pt x="82" y="146"/>
                  </a:cubicBezTo>
                  <a:cubicBezTo>
                    <a:pt x="81" y="136"/>
                    <a:pt x="82" y="126"/>
                    <a:pt x="89" y="119"/>
                  </a:cubicBezTo>
                  <a:cubicBezTo>
                    <a:pt x="94" y="114"/>
                    <a:pt x="101" y="113"/>
                    <a:pt x="107" y="113"/>
                  </a:cubicBezTo>
                  <a:cubicBezTo>
                    <a:pt x="107" y="81"/>
                    <a:pt x="107" y="81"/>
                    <a:pt x="107" y="81"/>
                  </a:cubicBezTo>
                  <a:cubicBezTo>
                    <a:pt x="104" y="81"/>
                    <a:pt x="100" y="81"/>
                    <a:pt x="98" y="83"/>
                  </a:cubicBezTo>
                  <a:cubicBezTo>
                    <a:pt x="92" y="87"/>
                    <a:pt x="93" y="96"/>
                    <a:pt x="93" y="102"/>
                  </a:cubicBezTo>
                  <a:cubicBezTo>
                    <a:pt x="94" y="109"/>
                    <a:pt x="82" y="109"/>
                    <a:pt x="82" y="102"/>
                  </a:cubicBezTo>
                  <a:cubicBezTo>
                    <a:pt x="81" y="92"/>
                    <a:pt x="82" y="82"/>
                    <a:pt x="89" y="75"/>
                  </a:cubicBezTo>
                  <a:cubicBezTo>
                    <a:pt x="94" y="70"/>
                    <a:pt x="101" y="69"/>
                    <a:pt x="107" y="69"/>
                  </a:cubicBezTo>
                  <a:cubicBezTo>
                    <a:pt x="107" y="69"/>
                    <a:pt x="107" y="69"/>
                    <a:pt x="107" y="69"/>
                  </a:cubicBezTo>
                  <a:cubicBezTo>
                    <a:pt x="271" y="69"/>
                    <a:pt x="271" y="69"/>
                    <a:pt x="271" y="69"/>
                  </a:cubicBezTo>
                  <a:lnTo>
                    <a:pt x="271" y="2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grpSp>
        <p:nvGrpSpPr>
          <p:cNvPr id="129" name="Group 128"/>
          <p:cNvGrpSpPr/>
          <p:nvPr/>
        </p:nvGrpSpPr>
        <p:grpSpPr>
          <a:xfrm>
            <a:off x="13450193" y="5636439"/>
            <a:ext cx="1423854" cy="1421492"/>
            <a:chOff x="7116763" y="2187575"/>
            <a:chExt cx="825500" cy="823913"/>
          </a:xfrm>
          <a:solidFill>
            <a:schemeClr val="accent1"/>
          </a:solidFill>
        </p:grpSpPr>
        <p:sp>
          <p:nvSpPr>
            <p:cNvPr id="130" name="Freeform 48"/>
            <p:cNvSpPr>
              <a:spLocks/>
            </p:cNvSpPr>
            <p:nvPr/>
          </p:nvSpPr>
          <p:spPr bwMode="auto">
            <a:xfrm>
              <a:off x="7473951" y="2566988"/>
              <a:ext cx="71438" cy="98425"/>
            </a:xfrm>
            <a:custGeom>
              <a:avLst/>
              <a:gdLst>
                <a:gd name="T0" fmla="*/ 0 w 25"/>
                <a:gd name="T1" fmla="*/ 32 h 34"/>
                <a:gd name="T2" fmla="*/ 3 w 25"/>
                <a:gd name="T3" fmla="*/ 34 h 34"/>
                <a:gd name="T4" fmla="*/ 25 w 25"/>
                <a:gd name="T5" fmla="*/ 0 h 34"/>
                <a:gd name="T6" fmla="*/ 13 w 25"/>
                <a:gd name="T7" fmla="*/ 4 h 34"/>
                <a:gd name="T8" fmla="*/ 0 w 25"/>
                <a:gd name="T9" fmla="*/ 32 h 34"/>
              </a:gdLst>
              <a:ahLst/>
              <a:cxnLst>
                <a:cxn ang="0">
                  <a:pos x="T0" y="T1"/>
                </a:cxn>
                <a:cxn ang="0">
                  <a:pos x="T2" y="T3"/>
                </a:cxn>
                <a:cxn ang="0">
                  <a:pos x="T4" y="T5"/>
                </a:cxn>
                <a:cxn ang="0">
                  <a:pos x="T6" y="T7"/>
                </a:cxn>
                <a:cxn ang="0">
                  <a:pos x="T8" y="T9"/>
                </a:cxn>
              </a:cxnLst>
              <a:rect l="0" t="0" r="r" b="b"/>
              <a:pathLst>
                <a:path w="25" h="34">
                  <a:moveTo>
                    <a:pt x="0" y="32"/>
                  </a:moveTo>
                  <a:cubicBezTo>
                    <a:pt x="0" y="34"/>
                    <a:pt x="2" y="34"/>
                    <a:pt x="3" y="34"/>
                  </a:cubicBezTo>
                  <a:cubicBezTo>
                    <a:pt x="9" y="34"/>
                    <a:pt x="18" y="28"/>
                    <a:pt x="25" y="0"/>
                  </a:cubicBezTo>
                  <a:cubicBezTo>
                    <a:pt x="20" y="0"/>
                    <a:pt x="15" y="2"/>
                    <a:pt x="13" y="4"/>
                  </a:cubicBezTo>
                  <a:cubicBezTo>
                    <a:pt x="6" y="11"/>
                    <a:pt x="0" y="23"/>
                    <a:pt x="0" y="3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31" name="Freeform 49"/>
            <p:cNvSpPr>
              <a:spLocks noEditPoints="1"/>
            </p:cNvSpPr>
            <p:nvPr/>
          </p:nvSpPr>
          <p:spPr bwMode="auto">
            <a:xfrm>
              <a:off x="7116763" y="2187575"/>
              <a:ext cx="825500" cy="823913"/>
            </a:xfrm>
            <a:custGeom>
              <a:avLst/>
              <a:gdLst>
                <a:gd name="T0" fmla="*/ 143 w 287"/>
                <a:gd name="T1" fmla="*/ 0 h 286"/>
                <a:gd name="T2" fmla="*/ 0 w 287"/>
                <a:gd name="T3" fmla="*/ 143 h 286"/>
                <a:gd name="T4" fmla="*/ 143 w 287"/>
                <a:gd name="T5" fmla="*/ 286 h 286"/>
                <a:gd name="T6" fmla="*/ 287 w 287"/>
                <a:gd name="T7" fmla="*/ 143 h 286"/>
                <a:gd name="T8" fmla="*/ 143 w 287"/>
                <a:gd name="T9" fmla="*/ 0 h 286"/>
                <a:gd name="T10" fmla="*/ 222 w 287"/>
                <a:gd name="T11" fmla="*/ 171 h 286"/>
                <a:gd name="T12" fmla="*/ 180 w 287"/>
                <a:gd name="T13" fmla="*/ 194 h 286"/>
                <a:gd name="T14" fmla="*/ 154 w 287"/>
                <a:gd name="T15" fmla="*/ 184 h 286"/>
                <a:gd name="T16" fmla="*/ 125 w 287"/>
                <a:gd name="T17" fmla="*/ 194 h 286"/>
                <a:gd name="T18" fmla="*/ 91 w 287"/>
                <a:gd name="T19" fmla="*/ 165 h 286"/>
                <a:gd name="T20" fmla="*/ 110 w 287"/>
                <a:gd name="T21" fmla="*/ 120 h 286"/>
                <a:gd name="T22" fmla="*/ 170 w 287"/>
                <a:gd name="T23" fmla="*/ 103 h 286"/>
                <a:gd name="T24" fmla="*/ 180 w 287"/>
                <a:gd name="T25" fmla="*/ 103 h 286"/>
                <a:gd name="T26" fmla="*/ 187 w 287"/>
                <a:gd name="T27" fmla="*/ 104 h 286"/>
                <a:gd name="T28" fmla="*/ 185 w 287"/>
                <a:gd name="T29" fmla="*/ 110 h 286"/>
                <a:gd name="T30" fmla="*/ 178 w 287"/>
                <a:gd name="T31" fmla="*/ 149 h 286"/>
                <a:gd name="T32" fmla="*/ 177 w 287"/>
                <a:gd name="T33" fmla="*/ 151 h 286"/>
                <a:gd name="T34" fmla="*/ 175 w 287"/>
                <a:gd name="T35" fmla="*/ 162 h 286"/>
                <a:gd name="T36" fmla="*/ 181 w 287"/>
                <a:gd name="T37" fmla="*/ 166 h 286"/>
                <a:gd name="T38" fmla="*/ 196 w 287"/>
                <a:gd name="T39" fmla="*/ 154 h 286"/>
                <a:gd name="T40" fmla="*/ 201 w 287"/>
                <a:gd name="T41" fmla="*/ 131 h 286"/>
                <a:gd name="T42" fmla="*/ 186 w 287"/>
                <a:gd name="T43" fmla="*/ 94 h 286"/>
                <a:gd name="T44" fmla="*/ 146 w 287"/>
                <a:gd name="T45" fmla="*/ 80 h 286"/>
                <a:gd name="T46" fmla="*/ 79 w 287"/>
                <a:gd name="T47" fmla="*/ 161 h 286"/>
                <a:gd name="T48" fmla="*/ 94 w 287"/>
                <a:gd name="T49" fmla="*/ 199 h 286"/>
                <a:gd name="T50" fmla="*/ 135 w 287"/>
                <a:gd name="T51" fmla="*/ 213 h 286"/>
                <a:gd name="T52" fmla="*/ 201 w 287"/>
                <a:gd name="T53" fmla="*/ 193 h 286"/>
                <a:gd name="T54" fmla="*/ 206 w 287"/>
                <a:gd name="T55" fmla="*/ 191 h 286"/>
                <a:gd name="T56" fmla="*/ 208 w 287"/>
                <a:gd name="T57" fmla="*/ 196 h 286"/>
                <a:gd name="T58" fmla="*/ 216 w 287"/>
                <a:gd name="T59" fmla="*/ 212 h 286"/>
                <a:gd name="T60" fmla="*/ 218 w 287"/>
                <a:gd name="T61" fmla="*/ 217 h 286"/>
                <a:gd name="T62" fmla="*/ 214 w 287"/>
                <a:gd name="T63" fmla="*/ 219 h 286"/>
                <a:gd name="T64" fmla="*/ 133 w 287"/>
                <a:gd name="T65" fmla="*/ 240 h 286"/>
                <a:gd name="T66" fmla="*/ 74 w 287"/>
                <a:gd name="T67" fmla="*/ 221 h 286"/>
                <a:gd name="T68" fmla="*/ 46 w 287"/>
                <a:gd name="T69" fmla="*/ 160 h 286"/>
                <a:gd name="T70" fmla="*/ 71 w 287"/>
                <a:gd name="T71" fmla="*/ 88 h 286"/>
                <a:gd name="T72" fmla="*/ 148 w 287"/>
                <a:gd name="T73" fmla="*/ 52 h 286"/>
                <a:gd name="T74" fmla="*/ 204 w 287"/>
                <a:gd name="T75" fmla="*/ 70 h 286"/>
                <a:gd name="T76" fmla="*/ 234 w 287"/>
                <a:gd name="T77" fmla="*/ 129 h 286"/>
                <a:gd name="T78" fmla="*/ 222 w 287"/>
                <a:gd name="T79" fmla="*/ 17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7" h="286">
                  <a:moveTo>
                    <a:pt x="143" y="0"/>
                  </a:moveTo>
                  <a:cubicBezTo>
                    <a:pt x="64" y="0"/>
                    <a:pt x="0" y="64"/>
                    <a:pt x="0" y="143"/>
                  </a:cubicBezTo>
                  <a:cubicBezTo>
                    <a:pt x="0" y="222"/>
                    <a:pt x="64" y="286"/>
                    <a:pt x="143" y="286"/>
                  </a:cubicBezTo>
                  <a:cubicBezTo>
                    <a:pt x="223" y="286"/>
                    <a:pt x="287" y="222"/>
                    <a:pt x="287" y="143"/>
                  </a:cubicBezTo>
                  <a:cubicBezTo>
                    <a:pt x="287" y="64"/>
                    <a:pt x="223" y="0"/>
                    <a:pt x="143" y="0"/>
                  </a:cubicBezTo>
                  <a:close/>
                  <a:moveTo>
                    <a:pt x="222" y="171"/>
                  </a:moveTo>
                  <a:cubicBezTo>
                    <a:pt x="212" y="186"/>
                    <a:pt x="198" y="194"/>
                    <a:pt x="180" y="194"/>
                  </a:cubicBezTo>
                  <a:cubicBezTo>
                    <a:pt x="167" y="194"/>
                    <a:pt x="161" y="190"/>
                    <a:pt x="154" y="184"/>
                  </a:cubicBezTo>
                  <a:cubicBezTo>
                    <a:pt x="146" y="190"/>
                    <a:pt x="138" y="194"/>
                    <a:pt x="125" y="194"/>
                  </a:cubicBezTo>
                  <a:cubicBezTo>
                    <a:pt x="105" y="194"/>
                    <a:pt x="91" y="182"/>
                    <a:pt x="91" y="165"/>
                  </a:cubicBezTo>
                  <a:cubicBezTo>
                    <a:pt x="91" y="150"/>
                    <a:pt x="99" y="132"/>
                    <a:pt x="110" y="120"/>
                  </a:cubicBezTo>
                  <a:cubicBezTo>
                    <a:pt x="119" y="110"/>
                    <a:pt x="133" y="103"/>
                    <a:pt x="170" y="103"/>
                  </a:cubicBezTo>
                  <a:cubicBezTo>
                    <a:pt x="173" y="103"/>
                    <a:pt x="177" y="103"/>
                    <a:pt x="180" y="103"/>
                  </a:cubicBezTo>
                  <a:cubicBezTo>
                    <a:pt x="187" y="104"/>
                    <a:pt x="187" y="104"/>
                    <a:pt x="187" y="104"/>
                  </a:cubicBezTo>
                  <a:cubicBezTo>
                    <a:pt x="185" y="110"/>
                    <a:pt x="185" y="110"/>
                    <a:pt x="185" y="110"/>
                  </a:cubicBezTo>
                  <a:cubicBezTo>
                    <a:pt x="178" y="149"/>
                    <a:pt x="178" y="149"/>
                    <a:pt x="178" y="149"/>
                  </a:cubicBezTo>
                  <a:cubicBezTo>
                    <a:pt x="177" y="149"/>
                    <a:pt x="177" y="150"/>
                    <a:pt x="177" y="151"/>
                  </a:cubicBezTo>
                  <a:cubicBezTo>
                    <a:pt x="177" y="154"/>
                    <a:pt x="175" y="159"/>
                    <a:pt x="175" y="162"/>
                  </a:cubicBezTo>
                  <a:cubicBezTo>
                    <a:pt x="175" y="165"/>
                    <a:pt x="177" y="166"/>
                    <a:pt x="181" y="166"/>
                  </a:cubicBezTo>
                  <a:cubicBezTo>
                    <a:pt x="187" y="166"/>
                    <a:pt x="192" y="162"/>
                    <a:pt x="196" y="154"/>
                  </a:cubicBezTo>
                  <a:cubicBezTo>
                    <a:pt x="200" y="146"/>
                    <a:pt x="201" y="136"/>
                    <a:pt x="201" y="131"/>
                  </a:cubicBezTo>
                  <a:cubicBezTo>
                    <a:pt x="201" y="116"/>
                    <a:pt x="196" y="103"/>
                    <a:pt x="186" y="94"/>
                  </a:cubicBezTo>
                  <a:cubicBezTo>
                    <a:pt x="176" y="84"/>
                    <a:pt x="162" y="80"/>
                    <a:pt x="146" y="80"/>
                  </a:cubicBezTo>
                  <a:cubicBezTo>
                    <a:pt x="112" y="80"/>
                    <a:pt x="79" y="107"/>
                    <a:pt x="79" y="161"/>
                  </a:cubicBezTo>
                  <a:cubicBezTo>
                    <a:pt x="79" y="177"/>
                    <a:pt x="84" y="190"/>
                    <a:pt x="94" y="199"/>
                  </a:cubicBezTo>
                  <a:cubicBezTo>
                    <a:pt x="104" y="208"/>
                    <a:pt x="118" y="213"/>
                    <a:pt x="135" y="213"/>
                  </a:cubicBezTo>
                  <a:cubicBezTo>
                    <a:pt x="161" y="213"/>
                    <a:pt x="182" y="203"/>
                    <a:pt x="201" y="193"/>
                  </a:cubicBezTo>
                  <a:cubicBezTo>
                    <a:pt x="206" y="191"/>
                    <a:pt x="206" y="191"/>
                    <a:pt x="206" y="191"/>
                  </a:cubicBezTo>
                  <a:cubicBezTo>
                    <a:pt x="208" y="196"/>
                    <a:pt x="208" y="196"/>
                    <a:pt x="208" y="196"/>
                  </a:cubicBezTo>
                  <a:cubicBezTo>
                    <a:pt x="216" y="212"/>
                    <a:pt x="216" y="212"/>
                    <a:pt x="216" y="212"/>
                  </a:cubicBezTo>
                  <a:cubicBezTo>
                    <a:pt x="218" y="217"/>
                    <a:pt x="218" y="217"/>
                    <a:pt x="218" y="217"/>
                  </a:cubicBezTo>
                  <a:cubicBezTo>
                    <a:pt x="214" y="219"/>
                    <a:pt x="214" y="219"/>
                    <a:pt x="214" y="219"/>
                  </a:cubicBezTo>
                  <a:cubicBezTo>
                    <a:pt x="189" y="233"/>
                    <a:pt x="161" y="240"/>
                    <a:pt x="133" y="240"/>
                  </a:cubicBezTo>
                  <a:cubicBezTo>
                    <a:pt x="111" y="240"/>
                    <a:pt x="90" y="233"/>
                    <a:pt x="74" y="221"/>
                  </a:cubicBezTo>
                  <a:cubicBezTo>
                    <a:pt x="55" y="207"/>
                    <a:pt x="46" y="186"/>
                    <a:pt x="46" y="160"/>
                  </a:cubicBezTo>
                  <a:cubicBezTo>
                    <a:pt x="46" y="134"/>
                    <a:pt x="55" y="108"/>
                    <a:pt x="71" y="88"/>
                  </a:cubicBezTo>
                  <a:cubicBezTo>
                    <a:pt x="84" y="72"/>
                    <a:pt x="108" y="52"/>
                    <a:pt x="148" y="52"/>
                  </a:cubicBezTo>
                  <a:cubicBezTo>
                    <a:pt x="167" y="52"/>
                    <a:pt x="188" y="59"/>
                    <a:pt x="204" y="70"/>
                  </a:cubicBezTo>
                  <a:cubicBezTo>
                    <a:pt x="217" y="80"/>
                    <a:pt x="234" y="98"/>
                    <a:pt x="234" y="129"/>
                  </a:cubicBezTo>
                  <a:cubicBezTo>
                    <a:pt x="234" y="144"/>
                    <a:pt x="229" y="159"/>
                    <a:pt x="222" y="17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sp>
        <p:nvSpPr>
          <p:cNvPr id="132" name="Freeform 50"/>
          <p:cNvSpPr>
            <a:spLocks noEditPoints="1"/>
          </p:cNvSpPr>
          <p:nvPr/>
        </p:nvSpPr>
        <p:spPr bwMode="auto">
          <a:xfrm>
            <a:off x="11382892" y="4647688"/>
            <a:ext cx="1440287" cy="1435182"/>
          </a:xfrm>
          <a:custGeom>
            <a:avLst/>
            <a:gdLst>
              <a:gd name="T0" fmla="*/ 145 w 290"/>
              <a:gd name="T1" fmla="*/ 0 h 289"/>
              <a:gd name="T2" fmla="*/ 0 w 290"/>
              <a:gd name="T3" fmla="*/ 144 h 289"/>
              <a:gd name="T4" fmla="*/ 145 w 290"/>
              <a:gd name="T5" fmla="*/ 289 h 289"/>
              <a:gd name="T6" fmla="*/ 290 w 290"/>
              <a:gd name="T7" fmla="*/ 144 h 289"/>
              <a:gd name="T8" fmla="*/ 145 w 290"/>
              <a:gd name="T9" fmla="*/ 0 h 289"/>
              <a:gd name="T10" fmla="*/ 173 w 290"/>
              <a:gd name="T11" fmla="*/ 144 h 289"/>
              <a:gd name="T12" fmla="*/ 173 w 290"/>
              <a:gd name="T13" fmla="*/ 236 h 289"/>
              <a:gd name="T14" fmla="*/ 79 w 290"/>
              <a:gd name="T15" fmla="*/ 197 h 289"/>
              <a:gd name="T16" fmla="*/ 79 w 290"/>
              <a:gd name="T17" fmla="*/ 183 h 289"/>
              <a:gd name="T18" fmla="*/ 46 w 290"/>
              <a:gd name="T19" fmla="*/ 183 h 289"/>
              <a:gd name="T20" fmla="*/ 46 w 290"/>
              <a:gd name="T21" fmla="*/ 106 h 289"/>
              <a:gd name="T22" fmla="*/ 79 w 290"/>
              <a:gd name="T23" fmla="*/ 106 h 289"/>
              <a:gd name="T24" fmla="*/ 79 w 290"/>
              <a:gd name="T25" fmla="*/ 91 h 289"/>
              <a:gd name="T26" fmla="*/ 173 w 290"/>
              <a:gd name="T27" fmla="*/ 53 h 289"/>
              <a:gd name="T28" fmla="*/ 173 w 290"/>
              <a:gd name="T29" fmla="*/ 144 h 289"/>
              <a:gd name="T30" fmla="*/ 182 w 290"/>
              <a:gd name="T31" fmla="*/ 196 h 289"/>
              <a:gd name="T32" fmla="*/ 194 w 290"/>
              <a:gd name="T33" fmla="*/ 144 h 289"/>
              <a:gd name="T34" fmla="*/ 182 w 290"/>
              <a:gd name="T35" fmla="*/ 93 h 289"/>
              <a:gd name="T36" fmla="*/ 197 w 290"/>
              <a:gd name="T37" fmla="*/ 84 h 289"/>
              <a:gd name="T38" fmla="*/ 211 w 290"/>
              <a:gd name="T39" fmla="*/ 144 h 289"/>
              <a:gd name="T40" fmla="*/ 197 w 290"/>
              <a:gd name="T41" fmla="*/ 204 h 289"/>
              <a:gd name="T42" fmla="*/ 182 w 290"/>
              <a:gd name="T43" fmla="*/ 196 h 289"/>
              <a:gd name="T44" fmla="*/ 225 w 290"/>
              <a:gd name="T45" fmla="*/ 225 h 289"/>
              <a:gd name="T46" fmla="*/ 210 w 290"/>
              <a:gd name="T47" fmla="*/ 216 h 289"/>
              <a:gd name="T48" fmla="*/ 227 w 290"/>
              <a:gd name="T49" fmla="*/ 144 h 289"/>
              <a:gd name="T50" fmla="*/ 210 w 290"/>
              <a:gd name="T51" fmla="*/ 72 h 289"/>
              <a:gd name="T52" fmla="*/ 225 w 290"/>
              <a:gd name="T53" fmla="*/ 64 h 289"/>
              <a:gd name="T54" fmla="*/ 244 w 290"/>
              <a:gd name="T55" fmla="*/ 144 h 289"/>
              <a:gd name="T56" fmla="*/ 225 w 290"/>
              <a:gd name="T57" fmla="*/ 22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0" h="289">
                <a:moveTo>
                  <a:pt x="145" y="0"/>
                </a:moveTo>
                <a:cubicBezTo>
                  <a:pt x="65" y="0"/>
                  <a:pt x="0" y="64"/>
                  <a:pt x="0" y="144"/>
                </a:cubicBezTo>
                <a:cubicBezTo>
                  <a:pt x="0" y="224"/>
                  <a:pt x="65" y="289"/>
                  <a:pt x="145" y="289"/>
                </a:cubicBezTo>
                <a:cubicBezTo>
                  <a:pt x="225" y="289"/>
                  <a:pt x="290" y="224"/>
                  <a:pt x="290" y="144"/>
                </a:cubicBezTo>
                <a:cubicBezTo>
                  <a:pt x="290" y="64"/>
                  <a:pt x="225" y="0"/>
                  <a:pt x="145" y="0"/>
                </a:cubicBezTo>
                <a:close/>
                <a:moveTo>
                  <a:pt x="173" y="144"/>
                </a:moveTo>
                <a:cubicBezTo>
                  <a:pt x="173" y="236"/>
                  <a:pt x="173" y="236"/>
                  <a:pt x="173" y="236"/>
                </a:cubicBezTo>
                <a:cubicBezTo>
                  <a:pt x="79" y="197"/>
                  <a:pt x="79" y="197"/>
                  <a:pt x="79" y="197"/>
                </a:cubicBezTo>
                <a:cubicBezTo>
                  <a:pt x="79" y="183"/>
                  <a:pt x="79" y="183"/>
                  <a:pt x="79" y="183"/>
                </a:cubicBezTo>
                <a:cubicBezTo>
                  <a:pt x="46" y="183"/>
                  <a:pt x="46" y="183"/>
                  <a:pt x="46" y="183"/>
                </a:cubicBezTo>
                <a:cubicBezTo>
                  <a:pt x="46" y="106"/>
                  <a:pt x="46" y="106"/>
                  <a:pt x="46" y="106"/>
                </a:cubicBezTo>
                <a:cubicBezTo>
                  <a:pt x="79" y="106"/>
                  <a:pt x="79" y="106"/>
                  <a:pt x="79" y="106"/>
                </a:cubicBezTo>
                <a:cubicBezTo>
                  <a:pt x="79" y="91"/>
                  <a:pt x="79" y="91"/>
                  <a:pt x="79" y="91"/>
                </a:cubicBezTo>
                <a:cubicBezTo>
                  <a:pt x="173" y="53"/>
                  <a:pt x="173" y="53"/>
                  <a:pt x="173" y="53"/>
                </a:cubicBezTo>
                <a:lnTo>
                  <a:pt x="173" y="144"/>
                </a:lnTo>
                <a:close/>
                <a:moveTo>
                  <a:pt x="182" y="196"/>
                </a:moveTo>
                <a:cubicBezTo>
                  <a:pt x="190" y="182"/>
                  <a:pt x="194" y="163"/>
                  <a:pt x="194" y="144"/>
                </a:cubicBezTo>
                <a:cubicBezTo>
                  <a:pt x="194" y="125"/>
                  <a:pt x="190" y="107"/>
                  <a:pt x="182" y="93"/>
                </a:cubicBezTo>
                <a:cubicBezTo>
                  <a:pt x="197" y="84"/>
                  <a:pt x="197" y="84"/>
                  <a:pt x="197" y="84"/>
                </a:cubicBezTo>
                <a:cubicBezTo>
                  <a:pt x="206" y="101"/>
                  <a:pt x="211" y="123"/>
                  <a:pt x="211" y="144"/>
                </a:cubicBezTo>
                <a:cubicBezTo>
                  <a:pt x="211" y="166"/>
                  <a:pt x="206" y="187"/>
                  <a:pt x="197" y="204"/>
                </a:cubicBezTo>
                <a:lnTo>
                  <a:pt x="182" y="196"/>
                </a:lnTo>
                <a:close/>
                <a:moveTo>
                  <a:pt x="225" y="225"/>
                </a:moveTo>
                <a:cubicBezTo>
                  <a:pt x="210" y="216"/>
                  <a:pt x="210" y="216"/>
                  <a:pt x="210" y="216"/>
                </a:cubicBezTo>
                <a:cubicBezTo>
                  <a:pt x="221" y="196"/>
                  <a:pt x="227" y="171"/>
                  <a:pt x="227" y="144"/>
                </a:cubicBezTo>
                <a:cubicBezTo>
                  <a:pt x="227" y="118"/>
                  <a:pt x="221" y="93"/>
                  <a:pt x="210" y="72"/>
                </a:cubicBezTo>
                <a:cubicBezTo>
                  <a:pt x="225" y="64"/>
                  <a:pt x="225" y="64"/>
                  <a:pt x="225" y="64"/>
                </a:cubicBezTo>
                <a:cubicBezTo>
                  <a:pt x="237" y="87"/>
                  <a:pt x="244" y="115"/>
                  <a:pt x="244" y="144"/>
                </a:cubicBezTo>
                <a:cubicBezTo>
                  <a:pt x="244" y="174"/>
                  <a:pt x="237" y="202"/>
                  <a:pt x="225" y="225"/>
                </a:cubicBezTo>
                <a:close/>
              </a:path>
            </a:pathLst>
          </a:custGeom>
          <a:solidFill>
            <a:schemeClr val="accent3"/>
          </a:solidFill>
          <a:ln>
            <a:noFill/>
          </a:ln>
        </p:spPr>
        <p:txBody>
          <a:bodyPr vert="horz" wrap="square" lIns="182843" tIns="91422" rIns="182843" bIns="91422"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nvGrpSpPr>
          <p:cNvPr id="133" name="Group 132"/>
          <p:cNvGrpSpPr/>
          <p:nvPr/>
        </p:nvGrpSpPr>
        <p:grpSpPr>
          <a:xfrm>
            <a:off x="15788563" y="7594712"/>
            <a:ext cx="1752432" cy="1747407"/>
            <a:chOff x="8472488" y="3322638"/>
            <a:chExt cx="1016000" cy="1012825"/>
          </a:xfrm>
          <a:solidFill>
            <a:schemeClr val="accent2"/>
          </a:solidFill>
        </p:grpSpPr>
        <p:sp>
          <p:nvSpPr>
            <p:cNvPr id="134" name="Oval 51"/>
            <p:cNvSpPr>
              <a:spLocks noChangeArrowheads="1"/>
            </p:cNvSpPr>
            <p:nvPr/>
          </p:nvSpPr>
          <p:spPr bwMode="auto">
            <a:xfrm>
              <a:off x="9110663" y="3733800"/>
              <a:ext cx="55563" cy="53975"/>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35" name="Freeform 52"/>
            <p:cNvSpPr>
              <a:spLocks noEditPoints="1"/>
            </p:cNvSpPr>
            <p:nvPr/>
          </p:nvSpPr>
          <p:spPr bwMode="auto">
            <a:xfrm>
              <a:off x="8472488" y="3322638"/>
              <a:ext cx="1016000" cy="1012825"/>
            </a:xfrm>
            <a:custGeom>
              <a:avLst/>
              <a:gdLst>
                <a:gd name="T0" fmla="*/ 176 w 353"/>
                <a:gd name="T1" fmla="*/ 0 h 352"/>
                <a:gd name="T2" fmla="*/ 0 w 353"/>
                <a:gd name="T3" fmla="*/ 176 h 352"/>
                <a:gd name="T4" fmla="*/ 176 w 353"/>
                <a:gd name="T5" fmla="*/ 352 h 352"/>
                <a:gd name="T6" fmla="*/ 353 w 353"/>
                <a:gd name="T7" fmla="*/ 176 h 352"/>
                <a:gd name="T8" fmla="*/ 176 w 353"/>
                <a:gd name="T9" fmla="*/ 0 h 352"/>
                <a:gd name="T10" fmla="*/ 287 w 353"/>
                <a:gd name="T11" fmla="*/ 162 h 352"/>
                <a:gd name="T12" fmla="*/ 268 w 353"/>
                <a:gd name="T13" fmla="*/ 183 h 352"/>
                <a:gd name="T14" fmla="*/ 160 w 353"/>
                <a:gd name="T15" fmla="*/ 289 h 352"/>
                <a:gd name="T16" fmla="*/ 63 w 353"/>
                <a:gd name="T17" fmla="*/ 191 h 352"/>
                <a:gd name="T18" fmla="*/ 84 w 353"/>
                <a:gd name="T19" fmla="*/ 202 h 352"/>
                <a:gd name="T20" fmla="*/ 140 w 353"/>
                <a:gd name="T21" fmla="*/ 175 h 352"/>
                <a:gd name="T22" fmla="*/ 139 w 353"/>
                <a:gd name="T23" fmla="*/ 164 h 352"/>
                <a:gd name="T24" fmla="*/ 197 w 353"/>
                <a:gd name="T25" fmla="*/ 97 h 352"/>
                <a:gd name="T26" fmla="*/ 259 w 353"/>
                <a:gd name="T27" fmla="*/ 137 h 352"/>
                <a:gd name="T28" fmla="*/ 287 w 353"/>
                <a:gd name="T29" fmla="*/ 150 h 352"/>
                <a:gd name="T30" fmla="*/ 290 w 353"/>
                <a:gd name="T31" fmla="*/ 156 h 352"/>
                <a:gd name="T32" fmla="*/ 287 w 353"/>
                <a:gd name="T33" fmla="*/ 16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3" h="352">
                  <a:moveTo>
                    <a:pt x="176" y="0"/>
                  </a:moveTo>
                  <a:cubicBezTo>
                    <a:pt x="79" y="0"/>
                    <a:pt x="0" y="79"/>
                    <a:pt x="0" y="176"/>
                  </a:cubicBezTo>
                  <a:cubicBezTo>
                    <a:pt x="0" y="274"/>
                    <a:pt x="79" y="352"/>
                    <a:pt x="176" y="352"/>
                  </a:cubicBezTo>
                  <a:cubicBezTo>
                    <a:pt x="274" y="352"/>
                    <a:pt x="353" y="274"/>
                    <a:pt x="353" y="176"/>
                  </a:cubicBezTo>
                  <a:cubicBezTo>
                    <a:pt x="353" y="79"/>
                    <a:pt x="274" y="0"/>
                    <a:pt x="176" y="0"/>
                  </a:cubicBezTo>
                  <a:close/>
                  <a:moveTo>
                    <a:pt x="287" y="162"/>
                  </a:moveTo>
                  <a:cubicBezTo>
                    <a:pt x="268" y="183"/>
                    <a:pt x="268" y="183"/>
                    <a:pt x="268" y="183"/>
                  </a:cubicBezTo>
                  <a:cubicBezTo>
                    <a:pt x="268" y="249"/>
                    <a:pt x="224" y="289"/>
                    <a:pt x="160" y="289"/>
                  </a:cubicBezTo>
                  <a:cubicBezTo>
                    <a:pt x="106" y="289"/>
                    <a:pt x="63" y="231"/>
                    <a:pt x="63" y="191"/>
                  </a:cubicBezTo>
                  <a:cubicBezTo>
                    <a:pt x="63" y="173"/>
                    <a:pt x="70" y="193"/>
                    <a:pt x="84" y="202"/>
                  </a:cubicBezTo>
                  <a:cubicBezTo>
                    <a:pt x="99" y="212"/>
                    <a:pt x="141" y="218"/>
                    <a:pt x="140" y="175"/>
                  </a:cubicBezTo>
                  <a:cubicBezTo>
                    <a:pt x="139" y="171"/>
                    <a:pt x="139" y="167"/>
                    <a:pt x="139" y="164"/>
                  </a:cubicBezTo>
                  <a:cubicBezTo>
                    <a:pt x="139" y="128"/>
                    <a:pt x="161" y="97"/>
                    <a:pt x="197" y="97"/>
                  </a:cubicBezTo>
                  <a:cubicBezTo>
                    <a:pt x="229" y="97"/>
                    <a:pt x="253" y="116"/>
                    <a:pt x="259" y="137"/>
                  </a:cubicBezTo>
                  <a:cubicBezTo>
                    <a:pt x="287" y="150"/>
                    <a:pt x="287" y="150"/>
                    <a:pt x="287" y="150"/>
                  </a:cubicBezTo>
                  <a:cubicBezTo>
                    <a:pt x="289" y="152"/>
                    <a:pt x="290" y="154"/>
                    <a:pt x="290" y="156"/>
                  </a:cubicBezTo>
                  <a:cubicBezTo>
                    <a:pt x="290" y="158"/>
                    <a:pt x="289" y="160"/>
                    <a:pt x="287" y="16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sp>
        <p:nvSpPr>
          <p:cNvPr id="136" name="Freeform 53"/>
          <p:cNvSpPr>
            <a:spLocks noEditPoints="1"/>
          </p:cNvSpPr>
          <p:nvPr/>
        </p:nvSpPr>
        <p:spPr bwMode="auto">
          <a:xfrm>
            <a:off x="14312749" y="3858886"/>
            <a:ext cx="1738749" cy="1739202"/>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277 w 350"/>
              <a:gd name="T11" fmla="*/ 257 h 350"/>
              <a:gd name="T12" fmla="*/ 268 w 350"/>
              <a:gd name="T13" fmla="*/ 261 h 350"/>
              <a:gd name="T14" fmla="*/ 255 w 350"/>
              <a:gd name="T15" fmla="*/ 264 h 350"/>
              <a:gd name="T16" fmla="*/ 248 w 350"/>
              <a:gd name="T17" fmla="*/ 270 h 350"/>
              <a:gd name="T18" fmla="*/ 230 w 350"/>
              <a:gd name="T19" fmla="*/ 270 h 350"/>
              <a:gd name="T20" fmla="*/ 223 w 350"/>
              <a:gd name="T21" fmla="*/ 264 h 350"/>
              <a:gd name="T22" fmla="*/ 223 w 350"/>
              <a:gd name="T23" fmla="*/ 175 h 350"/>
              <a:gd name="T24" fmla="*/ 230 w 350"/>
              <a:gd name="T25" fmla="*/ 169 h 350"/>
              <a:gd name="T26" fmla="*/ 248 w 350"/>
              <a:gd name="T27" fmla="*/ 169 h 350"/>
              <a:gd name="T28" fmla="*/ 255 w 350"/>
              <a:gd name="T29" fmla="*/ 175 h 350"/>
              <a:gd name="T30" fmla="*/ 262 w 350"/>
              <a:gd name="T31" fmla="*/ 176 h 350"/>
              <a:gd name="T32" fmla="*/ 175 w 350"/>
              <a:gd name="T33" fmla="*/ 96 h 350"/>
              <a:gd name="T34" fmla="*/ 88 w 350"/>
              <a:gd name="T35" fmla="*/ 176 h 350"/>
              <a:gd name="T36" fmla="*/ 95 w 350"/>
              <a:gd name="T37" fmla="*/ 175 h 350"/>
              <a:gd name="T38" fmla="*/ 101 w 350"/>
              <a:gd name="T39" fmla="*/ 169 h 350"/>
              <a:gd name="T40" fmla="*/ 120 w 350"/>
              <a:gd name="T41" fmla="*/ 169 h 350"/>
              <a:gd name="T42" fmla="*/ 126 w 350"/>
              <a:gd name="T43" fmla="*/ 175 h 350"/>
              <a:gd name="T44" fmla="*/ 126 w 350"/>
              <a:gd name="T45" fmla="*/ 264 h 350"/>
              <a:gd name="T46" fmla="*/ 120 w 350"/>
              <a:gd name="T47" fmla="*/ 270 h 350"/>
              <a:gd name="T48" fmla="*/ 101 w 350"/>
              <a:gd name="T49" fmla="*/ 270 h 350"/>
              <a:gd name="T50" fmla="*/ 95 w 350"/>
              <a:gd name="T51" fmla="*/ 264 h 350"/>
              <a:gd name="T52" fmla="*/ 52 w 350"/>
              <a:gd name="T53" fmla="*/ 219 h 350"/>
              <a:gd name="T54" fmla="*/ 71 w 350"/>
              <a:gd name="T55" fmla="*/ 183 h 350"/>
              <a:gd name="T56" fmla="*/ 175 w 350"/>
              <a:gd name="T57" fmla="*/ 80 h 350"/>
              <a:gd name="T58" fmla="*/ 279 w 350"/>
              <a:gd name="T59" fmla="*/ 183 h 350"/>
              <a:gd name="T60" fmla="*/ 298 w 350"/>
              <a:gd name="T61" fmla="*/ 219 h 350"/>
              <a:gd name="T62" fmla="*/ 277 w 350"/>
              <a:gd name="T63" fmla="*/ 25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0" h="350">
                <a:moveTo>
                  <a:pt x="175" y="0"/>
                </a:moveTo>
                <a:cubicBezTo>
                  <a:pt x="78" y="0"/>
                  <a:pt x="0" y="78"/>
                  <a:pt x="0" y="175"/>
                </a:cubicBezTo>
                <a:cubicBezTo>
                  <a:pt x="0" y="272"/>
                  <a:pt x="78" y="350"/>
                  <a:pt x="175" y="350"/>
                </a:cubicBezTo>
                <a:cubicBezTo>
                  <a:pt x="271" y="350"/>
                  <a:pt x="350" y="272"/>
                  <a:pt x="350" y="175"/>
                </a:cubicBezTo>
                <a:cubicBezTo>
                  <a:pt x="350" y="78"/>
                  <a:pt x="271" y="0"/>
                  <a:pt x="175" y="0"/>
                </a:cubicBezTo>
                <a:close/>
                <a:moveTo>
                  <a:pt x="277" y="257"/>
                </a:moveTo>
                <a:cubicBezTo>
                  <a:pt x="268" y="261"/>
                  <a:pt x="268" y="261"/>
                  <a:pt x="268" y="261"/>
                </a:cubicBezTo>
                <a:cubicBezTo>
                  <a:pt x="264" y="263"/>
                  <a:pt x="260" y="264"/>
                  <a:pt x="255" y="264"/>
                </a:cubicBezTo>
                <a:cubicBezTo>
                  <a:pt x="255" y="267"/>
                  <a:pt x="252" y="270"/>
                  <a:pt x="248" y="270"/>
                </a:cubicBezTo>
                <a:cubicBezTo>
                  <a:pt x="230" y="270"/>
                  <a:pt x="230" y="270"/>
                  <a:pt x="230" y="270"/>
                </a:cubicBezTo>
                <a:cubicBezTo>
                  <a:pt x="226" y="270"/>
                  <a:pt x="223" y="267"/>
                  <a:pt x="223" y="264"/>
                </a:cubicBezTo>
                <a:cubicBezTo>
                  <a:pt x="223" y="175"/>
                  <a:pt x="223" y="175"/>
                  <a:pt x="223" y="175"/>
                </a:cubicBezTo>
                <a:cubicBezTo>
                  <a:pt x="223" y="171"/>
                  <a:pt x="226" y="169"/>
                  <a:pt x="230" y="169"/>
                </a:cubicBezTo>
                <a:cubicBezTo>
                  <a:pt x="248" y="169"/>
                  <a:pt x="248" y="169"/>
                  <a:pt x="248" y="169"/>
                </a:cubicBezTo>
                <a:cubicBezTo>
                  <a:pt x="252" y="169"/>
                  <a:pt x="255" y="171"/>
                  <a:pt x="255" y="175"/>
                </a:cubicBezTo>
                <a:cubicBezTo>
                  <a:pt x="257" y="175"/>
                  <a:pt x="259" y="175"/>
                  <a:pt x="262" y="176"/>
                </a:cubicBezTo>
                <a:cubicBezTo>
                  <a:pt x="258" y="131"/>
                  <a:pt x="220" y="96"/>
                  <a:pt x="175" y="96"/>
                </a:cubicBezTo>
                <a:cubicBezTo>
                  <a:pt x="129" y="96"/>
                  <a:pt x="92" y="131"/>
                  <a:pt x="88" y="176"/>
                </a:cubicBezTo>
                <a:cubicBezTo>
                  <a:pt x="90" y="175"/>
                  <a:pt x="92" y="175"/>
                  <a:pt x="95" y="175"/>
                </a:cubicBezTo>
                <a:cubicBezTo>
                  <a:pt x="95" y="171"/>
                  <a:pt x="98" y="169"/>
                  <a:pt x="101" y="169"/>
                </a:cubicBezTo>
                <a:cubicBezTo>
                  <a:pt x="120" y="169"/>
                  <a:pt x="120" y="169"/>
                  <a:pt x="120" y="169"/>
                </a:cubicBezTo>
                <a:cubicBezTo>
                  <a:pt x="123" y="169"/>
                  <a:pt x="126" y="171"/>
                  <a:pt x="126" y="175"/>
                </a:cubicBezTo>
                <a:cubicBezTo>
                  <a:pt x="126" y="264"/>
                  <a:pt x="126" y="264"/>
                  <a:pt x="126" y="264"/>
                </a:cubicBezTo>
                <a:cubicBezTo>
                  <a:pt x="126" y="267"/>
                  <a:pt x="123" y="270"/>
                  <a:pt x="120" y="270"/>
                </a:cubicBezTo>
                <a:cubicBezTo>
                  <a:pt x="101" y="270"/>
                  <a:pt x="101" y="270"/>
                  <a:pt x="101" y="270"/>
                </a:cubicBezTo>
                <a:cubicBezTo>
                  <a:pt x="98" y="270"/>
                  <a:pt x="95" y="267"/>
                  <a:pt x="95" y="264"/>
                </a:cubicBezTo>
                <a:cubicBezTo>
                  <a:pt x="71" y="263"/>
                  <a:pt x="52" y="243"/>
                  <a:pt x="52" y="219"/>
                </a:cubicBezTo>
                <a:cubicBezTo>
                  <a:pt x="52" y="204"/>
                  <a:pt x="59" y="191"/>
                  <a:pt x="71" y="183"/>
                </a:cubicBezTo>
                <a:cubicBezTo>
                  <a:pt x="71" y="126"/>
                  <a:pt x="118" y="80"/>
                  <a:pt x="175" y="80"/>
                </a:cubicBezTo>
                <a:cubicBezTo>
                  <a:pt x="232" y="80"/>
                  <a:pt x="278" y="126"/>
                  <a:pt x="279" y="183"/>
                </a:cubicBezTo>
                <a:cubicBezTo>
                  <a:pt x="290" y="191"/>
                  <a:pt x="298" y="204"/>
                  <a:pt x="298" y="219"/>
                </a:cubicBezTo>
                <a:cubicBezTo>
                  <a:pt x="298" y="235"/>
                  <a:pt x="290" y="249"/>
                  <a:pt x="277" y="257"/>
                </a:cubicBezTo>
                <a:close/>
              </a:path>
            </a:pathLst>
          </a:custGeom>
          <a:solidFill>
            <a:schemeClr val="accent5"/>
          </a:solidFill>
          <a:ln>
            <a:noFill/>
          </a:ln>
        </p:spPr>
        <p:txBody>
          <a:bodyPr vert="horz" wrap="square" lIns="182843" tIns="91422" rIns="182843" bIns="91422"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37" name="Freeform 54"/>
          <p:cNvSpPr>
            <a:spLocks noEditPoints="1"/>
          </p:cNvSpPr>
          <p:nvPr/>
        </p:nvSpPr>
        <p:spPr bwMode="auto">
          <a:xfrm>
            <a:off x="9348417" y="5587130"/>
            <a:ext cx="1434808" cy="1435182"/>
          </a:xfrm>
          <a:custGeom>
            <a:avLst/>
            <a:gdLst>
              <a:gd name="T0" fmla="*/ 145 w 289"/>
              <a:gd name="T1" fmla="*/ 0 h 289"/>
              <a:gd name="T2" fmla="*/ 0 w 289"/>
              <a:gd name="T3" fmla="*/ 145 h 289"/>
              <a:gd name="T4" fmla="*/ 145 w 289"/>
              <a:gd name="T5" fmla="*/ 289 h 289"/>
              <a:gd name="T6" fmla="*/ 289 w 289"/>
              <a:gd name="T7" fmla="*/ 145 h 289"/>
              <a:gd name="T8" fmla="*/ 145 w 289"/>
              <a:gd name="T9" fmla="*/ 0 h 289"/>
              <a:gd name="T10" fmla="*/ 145 w 289"/>
              <a:gd name="T11" fmla="*/ 227 h 289"/>
              <a:gd name="T12" fmla="*/ 121 w 289"/>
              <a:gd name="T13" fmla="*/ 204 h 289"/>
              <a:gd name="T14" fmla="*/ 145 w 289"/>
              <a:gd name="T15" fmla="*/ 181 h 289"/>
              <a:gd name="T16" fmla="*/ 168 w 289"/>
              <a:gd name="T17" fmla="*/ 204 h 289"/>
              <a:gd name="T18" fmla="*/ 145 w 289"/>
              <a:gd name="T19" fmla="*/ 227 h 289"/>
              <a:gd name="T20" fmla="*/ 206 w 289"/>
              <a:gd name="T21" fmla="*/ 174 h 289"/>
              <a:gd name="T22" fmla="*/ 185 w 289"/>
              <a:gd name="T23" fmla="*/ 174 h 289"/>
              <a:gd name="T24" fmla="*/ 180 w 289"/>
              <a:gd name="T25" fmla="*/ 168 h 289"/>
              <a:gd name="T26" fmla="*/ 113 w 289"/>
              <a:gd name="T27" fmla="*/ 168 h 289"/>
              <a:gd name="T28" fmla="*/ 105 w 289"/>
              <a:gd name="T29" fmla="*/ 176 h 289"/>
              <a:gd name="T30" fmla="*/ 85 w 289"/>
              <a:gd name="T31" fmla="*/ 176 h 289"/>
              <a:gd name="T32" fmla="*/ 85 w 289"/>
              <a:gd name="T33" fmla="*/ 156 h 289"/>
              <a:gd name="T34" fmla="*/ 89 w 289"/>
              <a:gd name="T35" fmla="*/ 151 h 289"/>
              <a:gd name="T36" fmla="*/ 93 w 289"/>
              <a:gd name="T37" fmla="*/ 148 h 289"/>
              <a:gd name="T38" fmla="*/ 198 w 289"/>
              <a:gd name="T39" fmla="*/ 145 h 289"/>
              <a:gd name="T40" fmla="*/ 198 w 289"/>
              <a:gd name="T41" fmla="*/ 146 h 289"/>
              <a:gd name="T42" fmla="*/ 199 w 289"/>
              <a:gd name="T43" fmla="*/ 147 h 289"/>
              <a:gd name="T44" fmla="*/ 200 w 289"/>
              <a:gd name="T45" fmla="*/ 148 h 289"/>
              <a:gd name="T46" fmla="*/ 206 w 289"/>
              <a:gd name="T47" fmla="*/ 154 h 289"/>
              <a:gd name="T48" fmla="*/ 210 w 289"/>
              <a:gd name="T49" fmla="*/ 164 h 289"/>
              <a:gd name="T50" fmla="*/ 206 w 289"/>
              <a:gd name="T51" fmla="*/ 174 h 289"/>
              <a:gd name="T52" fmla="*/ 240 w 289"/>
              <a:gd name="T53" fmla="*/ 138 h 289"/>
              <a:gd name="T54" fmla="*/ 221 w 289"/>
              <a:gd name="T55" fmla="*/ 138 h 289"/>
              <a:gd name="T56" fmla="*/ 214 w 289"/>
              <a:gd name="T57" fmla="*/ 131 h 289"/>
              <a:gd name="T58" fmla="*/ 76 w 289"/>
              <a:gd name="T59" fmla="*/ 132 h 289"/>
              <a:gd name="T60" fmla="*/ 76 w 289"/>
              <a:gd name="T61" fmla="*/ 132 h 289"/>
              <a:gd name="T62" fmla="*/ 67 w 289"/>
              <a:gd name="T63" fmla="*/ 141 h 289"/>
              <a:gd name="T64" fmla="*/ 49 w 289"/>
              <a:gd name="T65" fmla="*/ 141 h 289"/>
              <a:gd name="T66" fmla="*/ 48 w 289"/>
              <a:gd name="T67" fmla="*/ 122 h 289"/>
              <a:gd name="T68" fmla="*/ 57 w 289"/>
              <a:gd name="T69" fmla="*/ 113 h 289"/>
              <a:gd name="T70" fmla="*/ 58 w 289"/>
              <a:gd name="T71" fmla="*/ 112 h 289"/>
              <a:gd name="T72" fmla="*/ 229 w 289"/>
              <a:gd name="T73" fmla="*/ 109 h 289"/>
              <a:gd name="T74" fmla="*/ 231 w 289"/>
              <a:gd name="T75" fmla="*/ 110 h 289"/>
              <a:gd name="T76" fmla="*/ 235 w 289"/>
              <a:gd name="T77" fmla="*/ 114 h 289"/>
              <a:gd name="T78" fmla="*/ 235 w 289"/>
              <a:gd name="T79" fmla="*/ 114 h 289"/>
              <a:gd name="T80" fmla="*/ 240 w 289"/>
              <a:gd name="T81" fmla="*/ 119 h 289"/>
              <a:gd name="T82" fmla="*/ 240 w 289"/>
              <a:gd name="T83" fmla="*/ 13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9" h="289">
                <a:moveTo>
                  <a:pt x="145" y="0"/>
                </a:moveTo>
                <a:cubicBezTo>
                  <a:pt x="65" y="0"/>
                  <a:pt x="0" y="65"/>
                  <a:pt x="0" y="145"/>
                </a:cubicBezTo>
                <a:cubicBezTo>
                  <a:pt x="0" y="224"/>
                  <a:pt x="65" y="289"/>
                  <a:pt x="145" y="289"/>
                </a:cubicBezTo>
                <a:cubicBezTo>
                  <a:pt x="225" y="289"/>
                  <a:pt x="289" y="224"/>
                  <a:pt x="289" y="145"/>
                </a:cubicBezTo>
                <a:cubicBezTo>
                  <a:pt x="289" y="65"/>
                  <a:pt x="225" y="0"/>
                  <a:pt x="145" y="0"/>
                </a:cubicBezTo>
                <a:close/>
                <a:moveTo>
                  <a:pt x="145" y="227"/>
                </a:moveTo>
                <a:cubicBezTo>
                  <a:pt x="132" y="227"/>
                  <a:pt x="121" y="217"/>
                  <a:pt x="121" y="204"/>
                </a:cubicBezTo>
                <a:cubicBezTo>
                  <a:pt x="121" y="191"/>
                  <a:pt x="132" y="181"/>
                  <a:pt x="145" y="181"/>
                </a:cubicBezTo>
                <a:cubicBezTo>
                  <a:pt x="158" y="181"/>
                  <a:pt x="168" y="191"/>
                  <a:pt x="168" y="204"/>
                </a:cubicBezTo>
                <a:cubicBezTo>
                  <a:pt x="168" y="217"/>
                  <a:pt x="158" y="227"/>
                  <a:pt x="145" y="227"/>
                </a:cubicBezTo>
                <a:close/>
                <a:moveTo>
                  <a:pt x="206" y="174"/>
                </a:moveTo>
                <a:cubicBezTo>
                  <a:pt x="200" y="180"/>
                  <a:pt x="191" y="180"/>
                  <a:pt x="185" y="174"/>
                </a:cubicBezTo>
                <a:cubicBezTo>
                  <a:pt x="180" y="168"/>
                  <a:pt x="180" y="168"/>
                  <a:pt x="180" y="168"/>
                </a:cubicBezTo>
                <a:cubicBezTo>
                  <a:pt x="161" y="150"/>
                  <a:pt x="132" y="150"/>
                  <a:pt x="113" y="168"/>
                </a:cubicBezTo>
                <a:cubicBezTo>
                  <a:pt x="105" y="176"/>
                  <a:pt x="105" y="176"/>
                  <a:pt x="105" y="176"/>
                </a:cubicBezTo>
                <a:cubicBezTo>
                  <a:pt x="100" y="182"/>
                  <a:pt x="90" y="182"/>
                  <a:pt x="85" y="176"/>
                </a:cubicBezTo>
                <a:cubicBezTo>
                  <a:pt x="79" y="171"/>
                  <a:pt x="79" y="161"/>
                  <a:pt x="85" y="156"/>
                </a:cubicBezTo>
                <a:cubicBezTo>
                  <a:pt x="89" y="151"/>
                  <a:pt x="89" y="151"/>
                  <a:pt x="89" y="151"/>
                </a:cubicBezTo>
                <a:cubicBezTo>
                  <a:pt x="93" y="148"/>
                  <a:pt x="93" y="148"/>
                  <a:pt x="93" y="148"/>
                </a:cubicBezTo>
                <a:cubicBezTo>
                  <a:pt x="121" y="119"/>
                  <a:pt x="167" y="118"/>
                  <a:pt x="198" y="145"/>
                </a:cubicBezTo>
                <a:cubicBezTo>
                  <a:pt x="198" y="145"/>
                  <a:pt x="198" y="146"/>
                  <a:pt x="198" y="146"/>
                </a:cubicBezTo>
                <a:cubicBezTo>
                  <a:pt x="199" y="147"/>
                  <a:pt x="199" y="147"/>
                  <a:pt x="199" y="147"/>
                </a:cubicBezTo>
                <a:cubicBezTo>
                  <a:pt x="200" y="147"/>
                  <a:pt x="200" y="147"/>
                  <a:pt x="200" y="148"/>
                </a:cubicBezTo>
                <a:cubicBezTo>
                  <a:pt x="206" y="154"/>
                  <a:pt x="206" y="154"/>
                  <a:pt x="206" y="154"/>
                </a:cubicBezTo>
                <a:cubicBezTo>
                  <a:pt x="209" y="156"/>
                  <a:pt x="210" y="160"/>
                  <a:pt x="210" y="164"/>
                </a:cubicBezTo>
                <a:cubicBezTo>
                  <a:pt x="210" y="168"/>
                  <a:pt x="209" y="171"/>
                  <a:pt x="206" y="174"/>
                </a:cubicBezTo>
                <a:close/>
                <a:moveTo>
                  <a:pt x="240" y="138"/>
                </a:moveTo>
                <a:cubicBezTo>
                  <a:pt x="235" y="143"/>
                  <a:pt x="226" y="143"/>
                  <a:pt x="221" y="138"/>
                </a:cubicBezTo>
                <a:cubicBezTo>
                  <a:pt x="214" y="131"/>
                  <a:pt x="214" y="131"/>
                  <a:pt x="214" y="131"/>
                </a:cubicBezTo>
                <a:cubicBezTo>
                  <a:pt x="176" y="94"/>
                  <a:pt x="115" y="95"/>
                  <a:pt x="76" y="132"/>
                </a:cubicBezTo>
                <a:cubicBezTo>
                  <a:pt x="76" y="132"/>
                  <a:pt x="76" y="132"/>
                  <a:pt x="76" y="132"/>
                </a:cubicBezTo>
                <a:cubicBezTo>
                  <a:pt x="67" y="141"/>
                  <a:pt x="67" y="141"/>
                  <a:pt x="67" y="141"/>
                </a:cubicBezTo>
                <a:cubicBezTo>
                  <a:pt x="62" y="146"/>
                  <a:pt x="54" y="146"/>
                  <a:pt x="49" y="141"/>
                </a:cubicBezTo>
                <a:cubicBezTo>
                  <a:pt x="43" y="135"/>
                  <a:pt x="43" y="127"/>
                  <a:pt x="48" y="122"/>
                </a:cubicBezTo>
                <a:cubicBezTo>
                  <a:pt x="57" y="113"/>
                  <a:pt x="57" y="113"/>
                  <a:pt x="57" y="113"/>
                </a:cubicBezTo>
                <a:cubicBezTo>
                  <a:pt x="57" y="113"/>
                  <a:pt x="58" y="113"/>
                  <a:pt x="58" y="112"/>
                </a:cubicBezTo>
                <a:cubicBezTo>
                  <a:pt x="105" y="67"/>
                  <a:pt x="180" y="65"/>
                  <a:pt x="229" y="109"/>
                </a:cubicBezTo>
                <a:cubicBezTo>
                  <a:pt x="230" y="109"/>
                  <a:pt x="231" y="110"/>
                  <a:pt x="231" y="110"/>
                </a:cubicBezTo>
                <a:cubicBezTo>
                  <a:pt x="235" y="114"/>
                  <a:pt x="235" y="114"/>
                  <a:pt x="235" y="114"/>
                </a:cubicBezTo>
                <a:cubicBezTo>
                  <a:pt x="235" y="114"/>
                  <a:pt x="235" y="114"/>
                  <a:pt x="235" y="114"/>
                </a:cubicBezTo>
                <a:cubicBezTo>
                  <a:pt x="240" y="119"/>
                  <a:pt x="240" y="119"/>
                  <a:pt x="240" y="119"/>
                </a:cubicBezTo>
                <a:cubicBezTo>
                  <a:pt x="245" y="124"/>
                  <a:pt x="245" y="133"/>
                  <a:pt x="240" y="138"/>
                </a:cubicBezTo>
                <a:close/>
              </a:path>
            </a:pathLst>
          </a:custGeom>
          <a:solidFill>
            <a:schemeClr val="accent4"/>
          </a:solidFill>
          <a:ln>
            <a:noFill/>
          </a:ln>
        </p:spPr>
        <p:txBody>
          <a:bodyPr vert="horz" wrap="square" lIns="182843" tIns="91422" rIns="182843" bIns="91422"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nvGrpSpPr>
          <p:cNvPr id="138" name="Group 137"/>
          <p:cNvGrpSpPr/>
          <p:nvPr/>
        </p:nvGrpSpPr>
        <p:grpSpPr>
          <a:xfrm>
            <a:off x="13981452" y="7340026"/>
            <a:ext cx="1533388" cy="1533785"/>
            <a:chOff x="7424738" y="3175000"/>
            <a:chExt cx="889000" cy="889000"/>
          </a:xfrm>
          <a:solidFill>
            <a:schemeClr val="accent4"/>
          </a:solidFill>
        </p:grpSpPr>
        <p:sp>
          <p:nvSpPr>
            <p:cNvPr id="139" name="Rectangle 55"/>
            <p:cNvSpPr>
              <a:spLocks noChangeArrowheads="1"/>
            </p:cNvSpPr>
            <p:nvPr/>
          </p:nvSpPr>
          <p:spPr bwMode="auto">
            <a:xfrm>
              <a:off x="7612063" y="3603625"/>
              <a:ext cx="74613" cy="317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40" name="Freeform 56"/>
            <p:cNvSpPr>
              <a:spLocks/>
            </p:cNvSpPr>
            <p:nvPr/>
          </p:nvSpPr>
          <p:spPr bwMode="auto">
            <a:xfrm>
              <a:off x="7675563" y="3738563"/>
              <a:ext cx="76200" cy="76200"/>
            </a:xfrm>
            <a:custGeom>
              <a:avLst/>
              <a:gdLst>
                <a:gd name="T0" fmla="*/ 0 w 48"/>
                <a:gd name="T1" fmla="*/ 33 h 48"/>
                <a:gd name="T2" fmla="*/ 14 w 48"/>
                <a:gd name="T3" fmla="*/ 48 h 48"/>
                <a:gd name="T4" fmla="*/ 48 w 48"/>
                <a:gd name="T5" fmla="*/ 15 h 48"/>
                <a:gd name="T6" fmla="*/ 34 w 48"/>
                <a:gd name="T7" fmla="*/ 0 h 48"/>
                <a:gd name="T8" fmla="*/ 0 w 48"/>
                <a:gd name="T9" fmla="*/ 33 h 48"/>
              </a:gdLst>
              <a:ahLst/>
              <a:cxnLst>
                <a:cxn ang="0">
                  <a:pos x="T0" y="T1"/>
                </a:cxn>
                <a:cxn ang="0">
                  <a:pos x="T2" y="T3"/>
                </a:cxn>
                <a:cxn ang="0">
                  <a:pos x="T4" y="T5"/>
                </a:cxn>
                <a:cxn ang="0">
                  <a:pos x="T6" y="T7"/>
                </a:cxn>
                <a:cxn ang="0">
                  <a:pos x="T8" y="T9"/>
                </a:cxn>
              </a:cxnLst>
              <a:rect l="0" t="0" r="r" b="b"/>
              <a:pathLst>
                <a:path w="48" h="48">
                  <a:moveTo>
                    <a:pt x="0" y="33"/>
                  </a:moveTo>
                  <a:lnTo>
                    <a:pt x="14" y="48"/>
                  </a:lnTo>
                  <a:lnTo>
                    <a:pt x="48" y="15"/>
                  </a:lnTo>
                  <a:lnTo>
                    <a:pt x="34" y="0"/>
                  </a:lnTo>
                  <a:lnTo>
                    <a:pt x="0" y="3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41" name="Freeform 57"/>
            <p:cNvSpPr>
              <a:spLocks/>
            </p:cNvSpPr>
            <p:nvPr/>
          </p:nvSpPr>
          <p:spPr bwMode="auto">
            <a:xfrm>
              <a:off x="7675563" y="3425825"/>
              <a:ext cx="76200" cy="77788"/>
            </a:xfrm>
            <a:custGeom>
              <a:avLst/>
              <a:gdLst>
                <a:gd name="T0" fmla="*/ 0 w 48"/>
                <a:gd name="T1" fmla="*/ 14 h 49"/>
                <a:gd name="T2" fmla="*/ 34 w 48"/>
                <a:gd name="T3" fmla="*/ 49 h 49"/>
                <a:gd name="T4" fmla="*/ 48 w 48"/>
                <a:gd name="T5" fmla="*/ 34 h 49"/>
                <a:gd name="T6" fmla="*/ 14 w 48"/>
                <a:gd name="T7" fmla="*/ 0 h 49"/>
                <a:gd name="T8" fmla="*/ 0 w 48"/>
                <a:gd name="T9" fmla="*/ 14 h 49"/>
              </a:gdLst>
              <a:ahLst/>
              <a:cxnLst>
                <a:cxn ang="0">
                  <a:pos x="T0" y="T1"/>
                </a:cxn>
                <a:cxn ang="0">
                  <a:pos x="T2" y="T3"/>
                </a:cxn>
                <a:cxn ang="0">
                  <a:pos x="T4" y="T5"/>
                </a:cxn>
                <a:cxn ang="0">
                  <a:pos x="T6" y="T7"/>
                </a:cxn>
                <a:cxn ang="0">
                  <a:pos x="T8" y="T9"/>
                </a:cxn>
              </a:cxnLst>
              <a:rect l="0" t="0" r="r" b="b"/>
              <a:pathLst>
                <a:path w="48" h="49">
                  <a:moveTo>
                    <a:pt x="0" y="14"/>
                  </a:moveTo>
                  <a:lnTo>
                    <a:pt x="34" y="49"/>
                  </a:lnTo>
                  <a:lnTo>
                    <a:pt x="48" y="34"/>
                  </a:lnTo>
                  <a:lnTo>
                    <a:pt x="14" y="0"/>
                  </a:lnTo>
                  <a:lnTo>
                    <a:pt x="0" y="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42" name="Rectangle 58"/>
            <p:cNvSpPr>
              <a:spLocks noChangeArrowheads="1"/>
            </p:cNvSpPr>
            <p:nvPr/>
          </p:nvSpPr>
          <p:spPr bwMode="auto">
            <a:xfrm>
              <a:off x="7853363" y="3362325"/>
              <a:ext cx="31750" cy="746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43" name="Freeform 59"/>
            <p:cNvSpPr>
              <a:spLocks/>
            </p:cNvSpPr>
            <p:nvPr/>
          </p:nvSpPr>
          <p:spPr bwMode="auto">
            <a:xfrm>
              <a:off x="7988301" y="3425825"/>
              <a:ext cx="74613" cy="77788"/>
            </a:xfrm>
            <a:custGeom>
              <a:avLst/>
              <a:gdLst>
                <a:gd name="T0" fmla="*/ 47 w 47"/>
                <a:gd name="T1" fmla="*/ 14 h 49"/>
                <a:gd name="T2" fmla="*/ 33 w 47"/>
                <a:gd name="T3" fmla="*/ 0 h 49"/>
                <a:gd name="T4" fmla="*/ 0 w 47"/>
                <a:gd name="T5" fmla="*/ 34 h 49"/>
                <a:gd name="T6" fmla="*/ 15 w 47"/>
                <a:gd name="T7" fmla="*/ 49 h 49"/>
                <a:gd name="T8" fmla="*/ 47 w 47"/>
                <a:gd name="T9" fmla="*/ 14 h 49"/>
              </a:gdLst>
              <a:ahLst/>
              <a:cxnLst>
                <a:cxn ang="0">
                  <a:pos x="T0" y="T1"/>
                </a:cxn>
                <a:cxn ang="0">
                  <a:pos x="T2" y="T3"/>
                </a:cxn>
                <a:cxn ang="0">
                  <a:pos x="T4" y="T5"/>
                </a:cxn>
                <a:cxn ang="0">
                  <a:pos x="T6" y="T7"/>
                </a:cxn>
                <a:cxn ang="0">
                  <a:pos x="T8" y="T9"/>
                </a:cxn>
              </a:cxnLst>
              <a:rect l="0" t="0" r="r" b="b"/>
              <a:pathLst>
                <a:path w="47" h="49">
                  <a:moveTo>
                    <a:pt x="47" y="14"/>
                  </a:moveTo>
                  <a:lnTo>
                    <a:pt x="33" y="0"/>
                  </a:lnTo>
                  <a:lnTo>
                    <a:pt x="0" y="34"/>
                  </a:lnTo>
                  <a:lnTo>
                    <a:pt x="15" y="49"/>
                  </a:lnTo>
                  <a:lnTo>
                    <a:pt x="47" y="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44" name="Rectangle 60"/>
            <p:cNvSpPr>
              <a:spLocks noChangeArrowheads="1"/>
            </p:cNvSpPr>
            <p:nvPr/>
          </p:nvSpPr>
          <p:spPr bwMode="auto">
            <a:xfrm>
              <a:off x="8051801" y="3603625"/>
              <a:ext cx="74613" cy="317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45" name="Freeform 61"/>
            <p:cNvSpPr>
              <a:spLocks/>
            </p:cNvSpPr>
            <p:nvPr/>
          </p:nvSpPr>
          <p:spPr bwMode="auto">
            <a:xfrm>
              <a:off x="7988301" y="3738563"/>
              <a:ext cx="74613" cy="76200"/>
            </a:xfrm>
            <a:custGeom>
              <a:avLst/>
              <a:gdLst>
                <a:gd name="T0" fmla="*/ 0 w 47"/>
                <a:gd name="T1" fmla="*/ 15 h 48"/>
                <a:gd name="T2" fmla="*/ 33 w 47"/>
                <a:gd name="T3" fmla="*/ 48 h 48"/>
                <a:gd name="T4" fmla="*/ 47 w 47"/>
                <a:gd name="T5" fmla="*/ 33 h 48"/>
                <a:gd name="T6" fmla="*/ 15 w 47"/>
                <a:gd name="T7" fmla="*/ 0 h 48"/>
                <a:gd name="T8" fmla="*/ 0 w 47"/>
                <a:gd name="T9" fmla="*/ 15 h 48"/>
              </a:gdLst>
              <a:ahLst/>
              <a:cxnLst>
                <a:cxn ang="0">
                  <a:pos x="T0" y="T1"/>
                </a:cxn>
                <a:cxn ang="0">
                  <a:pos x="T2" y="T3"/>
                </a:cxn>
                <a:cxn ang="0">
                  <a:pos x="T4" y="T5"/>
                </a:cxn>
                <a:cxn ang="0">
                  <a:pos x="T6" y="T7"/>
                </a:cxn>
                <a:cxn ang="0">
                  <a:pos x="T8" y="T9"/>
                </a:cxn>
              </a:cxnLst>
              <a:rect l="0" t="0" r="r" b="b"/>
              <a:pathLst>
                <a:path w="47" h="48">
                  <a:moveTo>
                    <a:pt x="0" y="15"/>
                  </a:moveTo>
                  <a:lnTo>
                    <a:pt x="33" y="48"/>
                  </a:lnTo>
                  <a:lnTo>
                    <a:pt x="47" y="33"/>
                  </a:lnTo>
                  <a:lnTo>
                    <a:pt x="15" y="0"/>
                  </a:lnTo>
                  <a:lnTo>
                    <a:pt x="0" y="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46" name="Freeform 62"/>
            <p:cNvSpPr>
              <a:spLocks noEditPoints="1"/>
            </p:cNvSpPr>
            <p:nvPr/>
          </p:nvSpPr>
          <p:spPr bwMode="auto">
            <a:xfrm>
              <a:off x="7424738" y="3175000"/>
              <a:ext cx="889000" cy="889000"/>
            </a:xfrm>
            <a:custGeom>
              <a:avLst/>
              <a:gdLst>
                <a:gd name="T0" fmla="*/ 155 w 309"/>
                <a:gd name="T1" fmla="*/ 0 h 309"/>
                <a:gd name="T2" fmla="*/ 0 w 309"/>
                <a:gd name="T3" fmla="*/ 155 h 309"/>
                <a:gd name="T4" fmla="*/ 155 w 309"/>
                <a:gd name="T5" fmla="*/ 309 h 309"/>
                <a:gd name="T6" fmla="*/ 309 w 309"/>
                <a:gd name="T7" fmla="*/ 155 h 309"/>
                <a:gd name="T8" fmla="*/ 155 w 309"/>
                <a:gd name="T9" fmla="*/ 0 h 309"/>
                <a:gd name="T10" fmla="*/ 155 w 309"/>
                <a:gd name="T11" fmla="*/ 253 h 309"/>
                <a:gd name="T12" fmla="*/ 56 w 309"/>
                <a:gd name="T13" fmla="*/ 155 h 309"/>
                <a:gd name="T14" fmla="*/ 155 w 309"/>
                <a:gd name="T15" fmla="*/ 57 h 309"/>
                <a:gd name="T16" fmla="*/ 253 w 309"/>
                <a:gd name="T17" fmla="*/ 155 h 309"/>
                <a:gd name="T18" fmla="*/ 155 w 309"/>
                <a:gd name="T19" fmla="*/ 253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9" h="309">
                  <a:moveTo>
                    <a:pt x="155" y="0"/>
                  </a:moveTo>
                  <a:cubicBezTo>
                    <a:pt x="69" y="0"/>
                    <a:pt x="0" y="70"/>
                    <a:pt x="0" y="155"/>
                  </a:cubicBezTo>
                  <a:cubicBezTo>
                    <a:pt x="0" y="240"/>
                    <a:pt x="69" y="309"/>
                    <a:pt x="155" y="309"/>
                  </a:cubicBezTo>
                  <a:cubicBezTo>
                    <a:pt x="240" y="309"/>
                    <a:pt x="309" y="240"/>
                    <a:pt x="309" y="155"/>
                  </a:cubicBezTo>
                  <a:cubicBezTo>
                    <a:pt x="309" y="70"/>
                    <a:pt x="240" y="0"/>
                    <a:pt x="155" y="0"/>
                  </a:cubicBezTo>
                  <a:close/>
                  <a:moveTo>
                    <a:pt x="155" y="253"/>
                  </a:moveTo>
                  <a:cubicBezTo>
                    <a:pt x="100" y="253"/>
                    <a:pt x="56" y="209"/>
                    <a:pt x="56" y="155"/>
                  </a:cubicBezTo>
                  <a:cubicBezTo>
                    <a:pt x="56" y="101"/>
                    <a:pt x="100" y="57"/>
                    <a:pt x="155" y="57"/>
                  </a:cubicBezTo>
                  <a:cubicBezTo>
                    <a:pt x="209" y="57"/>
                    <a:pt x="253" y="101"/>
                    <a:pt x="253" y="155"/>
                  </a:cubicBezTo>
                  <a:cubicBezTo>
                    <a:pt x="253" y="209"/>
                    <a:pt x="209" y="253"/>
                    <a:pt x="155" y="25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47" name="Rectangle 63"/>
            <p:cNvSpPr>
              <a:spLocks noChangeArrowheads="1"/>
            </p:cNvSpPr>
            <p:nvPr/>
          </p:nvSpPr>
          <p:spPr bwMode="auto">
            <a:xfrm>
              <a:off x="7853363" y="3805238"/>
              <a:ext cx="31750" cy="746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48" name="Freeform 64"/>
            <p:cNvSpPr>
              <a:spLocks/>
            </p:cNvSpPr>
            <p:nvPr/>
          </p:nvSpPr>
          <p:spPr bwMode="auto">
            <a:xfrm>
              <a:off x="7800976" y="3514725"/>
              <a:ext cx="182563" cy="131763"/>
            </a:xfrm>
            <a:custGeom>
              <a:avLst/>
              <a:gdLst>
                <a:gd name="T0" fmla="*/ 46 w 115"/>
                <a:gd name="T1" fmla="*/ 54 h 83"/>
                <a:gd name="T2" fmla="*/ 15 w 115"/>
                <a:gd name="T3" fmla="*/ 25 h 83"/>
                <a:gd name="T4" fmla="*/ 0 w 115"/>
                <a:gd name="T5" fmla="*/ 40 h 83"/>
                <a:gd name="T6" fmla="*/ 46 w 115"/>
                <a:gd name="T7" fmla="*/ 83 h 83"/>
                <a:gd name="T8" fmla="*/ 115 w 115"/>
                <a:gd name="T9" fmla="*/ 15 h 83"/>
                <a:gd name="T10" fmla="*/ 100 w 115"/>
                <a:gd name="T11" fmla="*/ 0 h 83"/>
                <a:gd name="T12" fmla="*/ 46 w 115"/>
                <a:gd name="T13" fmla="*/ 54 h 83"/>
              </a:gdLst>
              <a:ahLst/>
              <a:cxnLst>
                <a:cxn ang="0">
                  <a:pos x="T0" y="T1"/>
                </a:cxn>
                <a:cxn ang="0">
                  <a:pos x="T2" y="T3"/>
                </a:cxn>
                <a:cxn ang="0">
                  <a:pos x="T4" y="T5"/>
                </a:cxn>
                <a:cxn ang="0">
                  <a:pos x="T6" y="T7"/>
                </a:cxn>
                <a:cxn ang="0">
                  <a:pos x="T8" y="T9"/>
                </a:cxn>
                <a:cxn ang="0">
                  <a:pos x="T10" y="T11"/>
                </a:cxn>
                <a:cxn ang="0">
                  <a:pos x="T12" y="T13"/>
                </a:cxn>
              </a:cxnLst>
              <a:rect l="0" t="0" r="r" b="b"/>
              <a:pathLst>
                <a:path w="115" h="83">
                  <a:moveTo>
                    <a:pt x="46" y="54"/>
                  </a:moveTo>
                  <a:lnTo>
                    <a:pt x="15" y="25"/>
                  </a:lnTo>
                  <a:lnTo>
                    <a:pt x="0" y="40"/>
                  </a:lnTo>
                  <a:lnTo>
                    <a:pt x="46" y="83"/>
                  </a:lnTo>
                  <a:lnTo>
                    <a:pt x="115" y="15"/>
                  </a:lnTo>
                  <a:lnTo>
                    <a:pt x="100" y="0"/>
                  </a:lnTo>
                  <a:lnTo>
                    <a:pt x="46" y="5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grpSp>
        <p:nvGrpSpPr>
          <p:cNvPr id="149" name="Group 148"/>
          <p:cNvGrpSpPr/>
          <p:nvPr/>
        </p:nvGrpSpPr>
        <p:grpSpPr>
          <a:xfrm>
            <a:off x="13165448" y="9062804"/>
            <a:ext cx="1530647" cy="1531048"/>
            <a:chOff x="6951663" y="4173538"/>
            <a:chExt cx="887413" cy="887413"/>
          </a:xfrm>
          <a:solidFill>
            <a:schemeClr val="accent3"/>
          </a:solidFill>
        </p:grpSpPr>
        <p:sp>
          <p:nvSpPr>
            <p:cNvPr id="150" name="Freeform 65"/>
            <p:cNvSpPr>
              <a:spLocks/>
            </p:cNvSpPr>
            <p:nvPr/>
          </p:nvSpPr>
          <p:spPr bwMode="auto">
            <a:xfrm>
              <a:off x="7597776" y="4640263"/>
              <a:ext cx="77788" cy="114300"/>
            </a:xfrm>
            <a:custGeom>
              <a:avLst/>
              <a:gdLst>
                <a:gd name="T0" fmla="*/ 9 w 27"/>
                <a:gd name="T1" fmla="*/ 0 h 40"/>
                <a:gd name="T2" fmla="*/ 9 w 27"/>
                <a:gd name="T3" fmla="*/ 0 h 40"/>
                <a:gd name="T4" fmla="*/ 0 w 27"/>
                <a:gd name="T5" fmla="*/ 39 h 40"/>
                <a:gd name="T6" fmla="*/ 6 w 27"/>
                <a:gd name="T7" fmla="*/ 40 h 40"/>
                <a:gd name="T8" fmla="*/ 27 w 27"/>
                <a:gd name="T9" fmla="*/ 20 h 40"/>
                <a:gd name="T10" fmla="*/ 9 w 27"/>
                <a:gd name="T11" fmla="*/ 0 h 40"/>
              </a:gdLst>
              <a:ahLst/>
              <a:cxnLst>
                <a:cxn ang="0">
                  <a:pos x="T0" y="T1"/>
                </a:cxn>
                <a:cxn ang="0">
                  <a:pos x="T2" y="T3"/>
                </a:cxn>
                <a:cxn ang="0">
                  <a:pos x="T4" y="T5"/>
                </a:cxn>
                <a:cxn ang="0">
                  <a:pos x="T6" y="T7"/>
                </a:cxn>
                <a:cxn ang="0">
                  <a:pos x="T8" y="T9"/>
                </a:cxn>
                <a:cxn ang="0">
                  <a:pos x="T10" y="T11"/>
                </a:cxn>
              </a:cxnLst>
              <a:rect l="0" t="0" r="r" b="b"/>
              <a:pathLst>
                <a:path w="27" h="40">
                  <a:moveTo>
                    <a:pt x="9" y="0"/>
                  </a:moveTo>
                  <a:cubicBezTo>
                    <a:pt x="9" y="0"/>
                    <a:pt x="9" y="0"/>
                    <a:pt x="9" y="0"/>
                  </a:cubicBezTo>
                  <a:cubicBezTo>
                    <a:pt x="9" y="14"/>
                    <a:pt x="6" y="27"/>
                    <a:pt x="0" y="39"/>
                  </a:cubicBezTo>
                  <a:cubicBezTo>
                    <a:pt x="2" y="40"/>
                    <a:pt x="4" y="40"/>
                    <a:pt x="6" y="40"/>
                  </a:cubicBezTo>
                  <a:cubicBezTo>
                    <a:pt x="17" y="40"/>
                    <a:pt x="27" y="31"/>
                    <a:pt x="27" y="20"/>
                  </a:cubicBezTo>
                  <a:cubicBezTo>
                    <a:pt x="27" y="10"/>
                    <a:pt x="19" y="1"/>
                    <a:pt x="9"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51" name="Freeform 66"/>
            <p:cNvSpPr>
              <a:spLocks noEditPoints="1"/>
            </p:cNvSpPr>
            <p:nvPr/>
          </p:nvSpPr>
          <p:spPr bwMode="auto">
            <a:xfrm>
              <a:off x="6951663" y="4173538"/>
              <a:ext cx="887413" cy="887413"/>
            </a:xfrm>
            <a:custGeom>
              <a:avLst/>
              <a:gdLst>
                <a:gd name="T0" fmla="*/ 154 w 308"/>
                <a:gd name="T1" fmla="*/ 0 h 308"/>
                <a:gd name="T2" fmla="*/ 0 w 308"/>
                <a:gd name="T3" fmla="*/ 154 h 308"/>
                <a:gd name="T4" fmla="*/ 154 w 308"/>
                <a:gd name="T5" fmla="*/ 308 h 308"/>
                <a:gd name="T6" fmla="*/ 308 w 308"/>
                <a:gd name="T7" fmla="*/ 154 h 308"/>
                <a:gd name="T8" fmla="*/ 154 w 308"/>
                <a:gd name="T9" fmla="*/ 0 h 308"/>
                <a:gd name="T10" fmla="*/ 165 w 308"/>
                <a:gd name="T11" fmla="*/ 62 h 308"/>
                <a:gd name="T12" fmla="*/ 174 w 308"/>
                <a:gd name="T13" fmla="*/ 77 h 308"/>
                <a:gd name="T14" fmla="*/ 174 w 308"/>
                <a:gd name="T15" fmla="*/ 90 h 308"/>
                <a:gd name="T16" fmla="*/ 182 w 308"/>
                <a:gd name="T17" fmla="*/ 107 h 308"/>
                <a:gd name="T18" fmla="*/ 169 w 308"/>
                <a:gd name="T19" fmla="*/ 136 h 308"/>
                <a:gd name="T20" fmla="*/ 164 w 308"/>
                <a:gd name="T21" fmla="*/ 120 h 308"/>
                <a:gd name="T22" fmla="*/ 156 w 308"/>
                <a:gd name="T23" fmla="*/ 91 h 308"/>
                <a:gd name="T24" fmla="*/ 165 w 308"/>
                <a:gd name="T25" fmla="*/ 62 h 308"/>
                <a:gd name="T26" fmla="*/ 117 w 308"/>
                <a:gd name="T27" fmla="*/ 62 h 308"/>
                <a:gd name="T28" fmla="*/ 125 w 308"/>
                <a:gd name="T29" fmla="*/ 77 h 308"/>
                <a:gd name="T30" fmla="*/ 126 w 308"/>
                <a:gd name="T31" fmla="*/ 90 h 308"/>
                <a:gd name="T32" fmla="*/ 134 w 308"/>
                <a:gd name="T33" fmla="*/ 107 h 308"/>
                <a:gd name="T34" fmla="*/ 120 w 308"/>
                <a:gd name="T35" fmla="*/ 136 h 308"/>
                <a:gd name="T36" fmla="*/ 116 w 308"/>
                <a:gd name="T37" fmla="*/ 120 h 308"/>
                <a:gd name="T38" fmla="*/ 108 w 308"/>
                <a:gd name="T39" fmla="*/ 91 h 308"/>
                <a:gd name="T40" fmla="*/ 117 w 308"/>
                <a:gd name="T41" fmla="*/ 62 h 308"/>
                <a:gd name="T42" fmla="*/ 230 w 308"/>
                <a:gd name="T43" fmla="*/ 218 h 308"/>
                <a:gd name="T44" fmla="*/ 215 w 308"/>
                <a:gd name="T45" fmla="*/ 215 h 308"/>
                <a:gd name="T46" fmla="*/ 147 w 308"/>
                <a:gd name="T47" fmla="*/ 247 h 308"/>
                <a:gd name="T48" fmla="*/ 62 w 308"/>
                <a:gd name="T49" fmla="*/ 162 h 308"/>
                <a:gd name="T50" fmla="*/ 63 w 308"/>
                <a:gd name="T51" fmla="*/ 146 h 308"/>
                <a:gd name="T52" fmla="*/ 232 w 308"/>
                <a:gd name="T53" fmla="*/ 146 h 308"/>
                <a:gd name="T54" fmla="*/ 232 w 308"/>
                <a:gd name="T55" fmla="*/ 146 h 308"/>
                <a:gd name="T56" fmla="*/ 266 w 308"/>
                <a:gd name="T57" fmla="*/ 182 h 308"/>
                <a:gd name="T58" fmla="*/ 230 w 308"/>
                <a:gd name="T59" fmla="*/ 21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8" h="308">
                  <a:moveTo>
                    <a:pt x="154" y="0"/>
                  </a:moveTo>
                  <a:cubicBezTo>
                    <a:pt x="69" y="0"/>
                    <a:pt x="0" y="69"/>
                    <a:pt x="0" y="154"/>
                  </a:cubicBezTo>
                  <a:cubicBezTo>
                    <a:pt x="0" y="239"/>
                    <a:pt x="69" y="308"/>
                    <a:pt x="154" y="308"/>
                  </a:cubicBezTo>
                  <a:cubicBezTo>
                    <a:pt x="239" y="308"/>
                    <a:pt x="308" y="239"/>
                    <a:pt x="308" y="154"/>
                  </a:cubicBezTo>
                  <a:cubicBezTo>
                    <a:pt x="308" y="69"/>
                    <a:pt x="239" y="0"/>
                    <a:pt x="154" y="0"/>
                  </a:cubicBezTo>
                  <a:close/>
                  <a:moveTo>
                    <a:pt x="165" y="62"/>
                  </a:moveTo>
                  <a:cubicBezTo>
                    <a:pt x="174" y="56"/>
                    <a:pt x="183" y="71"/>
                    <a:pt x="174" y="77"/>
                  </a:cubicBezTo>
                  <a:cubicBezTo>
                    <a:pt x="169" y="79"/>
                    <a:pt x="172" y="86"/>
                    <a:pt x="174" y="90"/>
                  </a:cubicBezTo>
                  <a:cubicBezTo>
                    <a:pt x="177" y="95"/>
                    <a:pt x="181" y="101"/>
                    <a:pt x="182" y="107"/>
                  </a:cubicBezTo>
                  <a:cubicBezTo>
                    <a:pt x="185" y="119"/>
                    <a:pt x="181" y="132"/>
                    <a:pt x="169" y="136"/>
                  </a:cubicBezTo>
                  <a:cubicBezTo>
                    <a:pt x="158" y="140"/>
                    <a:pt x="153" y="123"/>
                    <a:pt x="164" y="120"/>
                  </a:cubicBezTo>
                  <a:cubicBezTo>
                    <a:pt x="172" y="117"/>
                    <a:pt x="157" y="95"/>
                    <a:pt x="156" y="91"/>
                  </a:cubicBezTo>
                  <a:cubicBezTo>
                    <a:pt x="152" y="80"/>
                    <a:pt x="154" y="68"/>
                    <a:pt x="165" y="62"/>
                  </a:cubicBezTo>
                  <a:close/>
                  <a:moveTo>
                    <a:pt x="117" y="62"/>
                  </a:moveTo>
                  <a:cubicBezTo>
                    <a:pt x="126" y="56"/>
                    <a:pt x="135" y="71"/>
                    <a:pt x="125" y="77"/>
                  </a:cubicBezTo>
                  <a:cubicBezTo>
                    <a:pt x="121" y="79"/>
                    <a:pt x="124" y="86"/>
                    <a:pt x="126" y="90"/>
                  </a:cubicBezTo>
                  <a:cubicBezTo>
                    <a:pt x="129" y="95"/>
                    <a:pt x="133" y="101"/>
                    <a:pt x="134" y="107"/>
                  </a:cubicBezTo>
                  <a:cubicBezTo>
                    <a:pt x="137" y="119"/>
                    <a:pt x="133" y="132"/>
                    <a:pt x="120" y="136"/>
                  </a:cubicBezTo>
                  <a:cubicBezTo>
                    <a:pt x="110" y="140"/>
                    <a:pt x="105" y="123"/>
                    <a:pt x="116" y="120"/>
                  </a:cubicBezTo>
                  <a:cubicBezTo>
                    <a:pt x="124" y="117"/>
                    <a:pt x="109" y="95"/>
                    <a:pt x="108" y="91"/>
                  </a:cubicBezTo>
                  <a:cubicBezTo>
                    <a:pt x="104" y="80"/>
                    <a:pt x="106" y="68"/>
                    <a:pt x="117" y="62"/>
                  </a:cubicBezTo>
                  <a:close/>
                  <a:moveTo>
                    <a:pt x="230" y="218"/>
                  </a:moveTo>
                  <a:cubicBezTo>
                    <a:pt x="225" y="218"/>
                    <a:pt x="219" y="217"/>
                    <a:pt x="215" y="215"/>
                  </a:cubicBezTo>
                  <a:cubicBezTo>
                    <a:pt x="199" y="235"/>
                    <a:pt x="175" y="247"/>
                    <a:pt x="147" y="247"/>
                  </a:cubicBezTo>
                  <a:cubicBezTo>
                    <a:pt x="100" y="247"/>
                    <a:pt x="62" y="209"/>
                    <a:pt x="62" y="162"/>
                  </a:cubicBezTo>
                  <a:cubicBezTo>
                    <a:pt x="62" y="156"/>
                    <a:pt x="62" y="151"/>
                    <a:pt x="63" y="146"/>
                  </a:cubicBezTo>
                  <a:cubicBezTo>
                    <a:pt x="232" y="146"/>
                    <a:pt x="232" y="146"/>
                    <a:pt x="232" y="146"/>
                  </a:cubicBezTo>
                  <a:cubicBezTo>
                    <a:pt x="232" y="146"/>
                    <a:pt x="232" y="146"/>
                    <a:pt x="232" y="146"/>
                  </a:cubicBezTo>
                  <a:cubicBezTo>
                    <a:pt x="251" y="147"/>
                    <a:pt x="266" y="162"/>
                    <a:pt x="266" y="182"/>
                  </a:cubicBezTo>
                  <a:cubicBezTo>
                    <a:pt x="266" y="202"/>
                    <a:pt x="250" y="218"/>
                    <a:pt x="230" y="21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grpSp>
        <p:nvGrpSpPr>
          <p:cNvPr id="152" name="Group 151"/>
          <p:cNvGrpSpPr/>
          <p:nvPr/>
        </p:nvGrpSpPr>
        <p:grpSpPr>
          <a:xfrm>
            <a:off x="9463414" y="9018988"/>
            <a:ext cx="1544337" cy="1539264"/>
            <a:chOff x="4805363" y="4148138"/>
            <a:chExt cx="895350" cy="892175"/>
          </a:xfrm>
          <a:solidFill>
            <a:schemeClr val="accent6"/>
          </a:solidFill>
        </p:grpSpPr>
        <p:sp>
          <p:nvSpPr>
            <p:cNvPr id="153" name="Freeform 67"/>
            <p:cNvSpPr>
              <a:spLocks/>
            </p:cNvSpPr>
            <p:nvPr/>
          </p:nvSpPr>
          <p:spPr bwMode="auto">
            <a:xfrm>
              <a:off x="5332413" y="4371975"/>
              <a:ext cx="103188" cy="66675"/>
            </a:xfrm>
            <a:custGeom>
              <a:avLst/>
              <a:gdLst>
                <a:gd name="T0" fmla="*/ 36 w 36"/>
                <a:gd name="T1" fmla="*/ 2 h 23"/>
                <a:gd name="T2" fmla="*/ 34 w 36"/>
                <a:gd name="T3" fmla="*/ 1 h 23"/>
                <a:gd name="T4" fmla="*/ 0 w 36"/>
                <a:gd name="T5" fmla="*/ 23 h 23"/>
                <a:gd name="T6" fmla="*/ 22 w 36"/>
                <a:gd name="T7" fmla="*/ 15 h 23"/>
                <a:gd name="T8" fmla="*/ 32 w 36"/>
                <a:gd name="T9" fmla="*/ 6 h 23"/>
                <a:gd name="T10" fmla="*/ 36 w 36"/>
                <a:gd name="T11" fmla="*/ 2 h 23"/>
              </a:gdLst>
              <a:ahLst/>
              <a:cxnLst>
                <a:cxn ang="0">
                  <a:pos x="T0" y="T1"/>
                </a:cxn>
                <a:cxn ang="0">
                  <a:pos x="T2" y="T3"/>
                </a:cxn>
                <a:cxn ang="0">
                  <a:pos x="T4" y="T5"/>
                </a:cxn>
                <a:cxn ang="0">
                  <a:pos x="T6" y="T7"/>
                </a:cxn>
                <a:cxn ang="0">
                  <a:pos x="T8" y="T9"/>
                </a:cxn>
                <a:cxn ang="0">
                  <a:pos x="T10" y="T11"/>
                </a:cxn>
              </a:cxnLst>
              <a:rect l="0" t="0" r="r" b="b"/>
              <a:pathLst>
                <a:path w="36" h="23">
                  <a:moveTo>
                    <a:pt x="36" y="2"/>
                  </a:moveTo>
                  <a:cubicBezTo>
                    <a:pt x="35" y="2"/>
                    <a:pt x="35" y="1"/>
                    <a:pt x="34" y="1"/>
                  </a:cubicBezTo>
                  <a:cubicBezTo>
                    <a:pt x="19" y="0"/>
                    <a:pt x="5" y="9"/>
                    <a:pt x="0" y="23"/>
                  </a:cubicBezTo>
                  <a:cubicBezTo>
                    <a:pt x="8" y="22"/>
                    <a:pt x="15" y="19"/>
                    <a:pt x="22" y="15"/>
                  </a:cubicBezTo>
                  <a:cubicBezTo>
                    <a:pt x="25" y="12"/>
                    <a:pt x="29" y="10"/>
                    <a:pt x="32" y="6"/>
                  </a:cubicBezTo>
                  <a:cubicBezTo>
                    <a:pt x="32" y="6"/>
                    <a:pt x="35" y="3"/>
                    <a:pt x="36" y="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54" name="Freeform 68"/>
            <p:cNvSpPr>
              <a:spLocks/>
            </p:cNvSpPr>
            <p:nvPr/>
          </p:nvSpPr>
          <p:spPr bwMode="auto">
            <a:xfrm>
              <a:off x="5067301" y="4371975"/>
              <a:ext cx="103188" cy="66675"/>
            </a:xfrm>
            <a:custGeom>
              <a:avLst/>
              <a:gdLst>
                <a:gd name="T0" fmla="*/ 4 w 36"/>
                <a:gd name="T1" fmla="*/ 6 h 23"/>
                <a:gd name="T2" fmla="*/ 14 w 36"/>
                <a:gd name="T3" fmla="*/ 15 h 23"/>
                <a:gd name="T4" fmla="*/ 36 w 36"/>
                <a:gd name="T5" fmla="*/ 23 h 23"/>
                <a:gd name="T6" fmla="*/ 2 w 36"/>
                <a:gd name="T7" fmla="*/ 1 h 23"/>
                <a:gd name="T8" fmla="*/ 0 w 36"/>
                <a:gd name="T9" fmla="*/ 2 h 23"/>
                <a:gd name="T10" fmla="*/ 4 w 36"/>
                <a:gd name="T11" fmla="*/ 6 h 23"/>
              </a:gdLst>
              <a:ahLst/>
              <a:cxnLst>
                <a:cxn ang="0">
                  <a:pos x="T0" y="T1"/>
                </a:cxn>
                <a:cxn ang="0">
                  <a:pos x="T2" y="T3"/>
                </a:cxn>
                <a:cxn ang="0">
                  <a:pos x="T4" y="T5"/>
                </a:cxn>
                <a:cxn ang="0">
                  <a:pos x="T6" y="T7"/>
                </a:cxn>
                <a:cxn ang="0">
                  <a:pos x="T8" y="T9"/>
                </a:cxn>
                <a:cxn ang="0">
                  <a:pos x="T10" y="T11"/>
                </a:cxn>
              </a:cxnLst>
              <a:rect l="0" t="0" r="r" b="b"/>
              <a:pathLst>
                <a:path w="36" h="23">
                  <a:moveTo>
                    <a:pt x="4" y="6"/>
                  </a:moveTo>
                  <a:cubicBezTo>
                    <a:pt x="7" y="10"/>
                    <a:pt x="10" y="12"/>
                    <a:pt x="14" y="15"/>
                  </a:cubicBezTo>
                  <a:cubicBezTo>
                    <a:pt x="21" y="19"/>
                    <a:pt x="28" y="22"/>
                    <a:pt x="36" y="23"/>
                  </a:cubicBezTo>
                  <a:cubicBezTo>
                    <a:pt x="31" y="9"/>
                    <a:pt x="17" y="0"/>
                    <a:pt x="2" y="1"/>
                  </a:cubicBezTo>
                  <a:cubicBezTo>
                    <a:pt x="1" y="1"/>
                    <a:pt x="1" y="2"/>
                    <a:pt x="0" y="2"/>
                  </a:cubicBezTo>
                  <a:cubicBezTo>
                    <a:pt x="1" y="3"/>
                    <a:pt x="3" y="6"/>
                    <a:pt x="4" y="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55" name="Freeform 69"/>
            <p:cNvSpPr>
              <a:spLocks noEditPoints="1"/>
            </p:cNvSpPr>
            <p:nvPr/>
          </p:nvSpPr>
          <p:spPr bwMode="auto">
            <a:xfrm>
              <a:off x="4805363" y="4148138"/>
              <a:ext cx="895350" cy="892175"/>
            </a:xfrm>
            <a:custGeom>
              <a:avLst/>
              <a:gdLst>
                <a:gd name="T0" fmla="*/ 155 w 311"/>
                <a:gd name="T1" fmla="*/ 0 h 310"/>
                <a:gd name="T2" fmla="*/ 0 w 311"/>
                <a:gd name="T3" fmla="*/ 155 h 310"/>
                <a:gd name="T4" fmla="*/ 155 w 311"/>
                <a:gd name="T5" fmla="*/ 310 h 310"/>
                <a:gd name="T6" fmla="*/ 311 w 311"/>
                <a:gd name="T7" fmla="*/ 155 h 310"/>
                <a:gd name="T8" fmla="*/ 155 w 311"/>
                <a:gd name="T9" fmla="*/ 0 h 310"/>
                <a:gd name="T10" fmla="*/ 187 w 311"/>
                <a:gd name="T11" fmla="*/ 73 h 310"/>
                <a:gd name="T12" fmla="*/ 208 w 311"/>
                <a:gd name="T13" fmla="*/ 65 h 310"/>
                <a:gd name="T14" fmla="*/ 227 w 311"/>
                <a:gd name="T15" fmla="*/ 67 h 310"/>
                <a:gd name="T16" fmla="*/ 217 w 311"/>
                <a:gd name="T17" fmla="*/ 102 h 310"/>
                <a:gd name="T18" fmla="*/ 208 w 311"/>
                <a:gd name="T19" fmla="*/ 108 h 310"/>
                <a:gd name="T20" fmla="*/ 166 w 311"/>
                <a:gd name="T21" fmla="*/ 108 h 310"/>
                <a:gd name="T22" fmla="*/ 187 w 311"/>
                <a:gd name="T23" fmla="*/ 73 h 310"/>
                <a:gd name="T24" fmla="*/ 148 w 311"/>
                <a:gd name="T25" fmla="*/ 92 h 310"/>
                <a:gd name="T26" fmla="*/ 163 w 311"/>
                <a:gd name="T27" fmla="*/ 92 h 310"/>
                <a:gd name="T28" fmla="*/ 163 w 311"/>
                <a:gd name="T29" fmla="*/ 108 h 310"/>
                <a:gd name="T30" fmla="*/ 148 w 311"/>
                <a:gd name="T31" fmla="*/ 108 h 310"/>
                <a:gd name="T32" fmla="*/ 148 w 311"/>
                <a:gd name="T33" fmla="*/ 92 h 310"/>
                <a:gd name="T34" fmla="*/ 83 w 311"/>
                <a:gd name="T35" fmla="*/ 67 h 310"/>
                <a:gd name="T36" fmla="*/ 102 w 311"/>
                <a:gd name="T37" fmla="*/ 65 h 310"/>
                <a:gd name="T38" fmla="*/ 123 w 311"/>
                <a:gd name="T39" fmla="*/ 73 h 310"/>
                <a:gd name="T40" fmla="*/ 143 w 311"/>
                <a:gd name="T41" fmla="*/ 108 h 310"/>
                <a:gd name="T42" fmla="*/ 102 w 311"/>
                <a:gd name="T43" fmla="*/ 108 h 310"/>
                <a:gd name="T44" fmla="*/ 92 w 311"/>
                <a:gd name="T45" fmla="*/ 102 h 310"/>
                <a:gd name="T46" fmla="*/ 83 w 311"/>
                <a:gd name="T47" fmla="*/ 67 h 310"/>
                <a:gd name="T48" fmla="*/ 238 w 311"/>
                <a:gd name="T49" fmla="*/ 245 h 310"/>
                <a:gd name="T50" fmla="*/ 73 w 311"/>
                <a:gd name="T51" fmla="*/ 245 h 310"/>
                <a:gd name="T52" fmla="*/ 73 w 311"/>
                <a:gd name="T53" fmla="*/ 114 h 310"/>
                <a:gd name="T54" fmla="*/ 116 w 311"/>
                <a:gd name="T55" fmla="*/ 114 h 310"/>
                <a:gd name="T56" fmla="*/ 137 w 311"/>
                <a:gd name="T57" fmla="*/ 114 h 310"/>
                <a:gd name="T58" fmla="*/ 137 w 311"/>
                <a:gd name="T59" fmla="*/ 118 h 310"/>
                <a:gd name="T60" fmla="*/ 137 w 311"/>
                <a:gd name="T61" fmla="*/ 183 h 310"/>
                <a:gd name="T62" fmla="*/ 156 w 311"/>
                <a:gd name="T63" fmla="*/ 167 h 310"/>
                <a:gd name="T64" fmla="*/ 175 w 311"/>
                <a:gd name="T65" fmla="*/ 183 h 310"/>
                <a:gd name="T66" fmla="*/ 175 w 311"/>
                <a:gd name="T67" fmla="*/ 117 h 310"/>
                <a:gd name="T68" fmla="*/ 175 w 311"/>
                <a:gd name="T69" fmla="*/ 114 h 310"/>
                <a:gd name="T70" fmla="*/ 194 w 311"/>
                <a:gd name="T71" fmla="*/ 114 h 310"/>
                <a:gd name="T72" fmla="*/ 238 w 311"/>
                <a:gd name="T73" fmla="*/ 114 h 310"/>
                <a:gd name="T74" fmla="*/ 238 w 311"/>
                <a:gd name="T75" fmla="*/ 24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1" h="310">
                  <a:moveTo>
                    <a:pt x="155" y="0"/>
                  </a:moveTo>
                  <a:cubicBezTo>
                    <a:pt x="70" y="0"/>
                    <a:pt x="0" y="69"/>
                    <a:pt x="0" y="155"/>
                  </a:cubicBezTo>
                  <a:cubicBezTo>
                    <a:pt x="0" y="240"/>
                    <a:pt x="70" y="310"/>
                    <a:pt x="155" y="310"/>
                  </a:cubicBezTo>
                  <a:cubicBezTo>
                    <a:pt x="241" y="310"/>
                    <a:pt x="311" y="240"/>
                    <a:pt x="311" y="155"/>
                  </a:cubicBezTo>
                  <a:cubicBezTo>
                    <a:pt x="311" y="69"/>
                    <a:pt x="241" y="0"/>
                    <a:pt x="155" y="0"/>
                  </a:cubicBezTo>
                  <a:close/>
                  <a:moveTo>
                    <a:pt x="187" y="73"/>
                  </a:moveTo>
                  <a:cubicBezTo>
                    <a:pt x="193" y="68"/>
                    <a:pt x="200" y="66"/>
                    <a:pt x="208" y="65"/>
                  </a:cubicBezTo>
                  <a:cubicBezTo>
                    <a:pt x="214" y="64"/>
                    <a:pt x="222" y="64"/>
                    <a:pt x="227" y="67"/>
                  </a:cubicBezTo>
                  <a:cubicBezTo>
                    <a:pt x="242" y="78"/>
                    <a:pt x="227" y="94"/>
                    <a:pt x="217" y="102"/>
                  </a:cubicBezTo>
                  <a:cubicBezTo>
                    <a:pt x="214" y="104"/>
                    <a:pt x="211" y="106"/>
                    <a:pt x="208" y="108"/>
                  </a:cubicBezTo>
                  <a:cubicBezTo>
                    <a:pt x="166" y="108"/>
                    <a:pt x="166" y="108"/>
                    <a:pt x="166" y="108"/>
                  </a:cubicBezTo>
                  <a:cubicBezTo>
                    <a:pt x="168" y="94"/>
                    <a:pt x="175" y="80"/>
                    <a:pt x="187" y="73"/>
                  </a:cubicBezTo>
                  <a:close/>
                  <a:moveTo>
                    <a:pt x="148" y="92"/>
                  </a:moveTo>
                  <a:cubicBezTo>
                    <a:pt x="148" y="82"/>
                    <a:pt x="163" y="82"/>
                    <a:pt x="163" y="92"/>
                  </a:cubicBezTo>
                  <a:cubicBezTo>
                    <a:pt x="163" y="108"/>
                    <a:pt x="163" y="108"/>
                    <a:pt x="163" y="108"/>
                  </a:cubicBezTo>
                  <a:cubicBezTo>
                    <a:pt x="148" y="108"/>
                    <a:pt x="148" y="108"/>
                    <a:pt x="148" y="108"/>
                  </a:cubicBezTo>
                  <a:lnTo>
                    <a:pt x="148" y="92"/>
                  </a:lnTo>
                  <a:close/>
                  <a:moveTo>
                    <a:pt x="83" y="67"/>
                  </a:moveTo>
                  <a:cubicBezTo>
                    <a:pt x="88" y="64"/>
                    <a:pt x="96" y="64"/>
                    <a:pt x="102" y="65"/>
                  </a:cubicBezTo>
                  <a:cubicBezTo>
                    <a:pt x="109" y="66"/>
                    <a:pt x="116" y="68"/>
                    <a:pt x="123" y="73"/>
                  </a:cubicBezTo>
                  <a:cubicBezTo>
                    <a:pt x="135" y="80"/>
                    <a:pt x="142" y="94"/>
                    <a:pt x="143" y="108"/>
                  </a:cubicBezTo>
                  <a:cubicBezTo>
                    <a:pt x="102" y="108"/>
                    <a:pt x="102" y="108"/>
                    <a:pt x="102" y="108"/>
                  </a:cubicBezTo>
                  <a:cubicBezTo>
                    <a:pt x="99" y="106"/>
                    <a:pt x="96" y="104"/>
                    <a:pt x="92" y="102"/>
                  </a:cubicBezTo>
                  <a:cubicBezTo>
                    <a:pt x="82" y="94"/>
                    <a:pt x="67" y="78"/>
                    <a:pt x="83" y="67"/>
                  </a:cubicBezTo>
                  <a:close/>
                  <a:moveTo>
                    <a:pt x="238" y="245"/>
                  </a:moveTo>
                  <a:cubicBezTo>
                    <a:pt x="73" y="245"/>
                    <a:pt x="73" y="245"/>
                    <a:pt x="73" y="245"/>
                  </a:cubicBezTo>
                  <a:cubicBezTo>
                    <a:pt x="73" y="114"/>
                    <a:pt x="73" y="114"/>
                    <a:pt x="73" y="114"/>
                  </a:cubicBezTo>
                  <a:cubicBezTo>
                    <a:pt x="116" y="114"/>
                    <a:pt x="116" y="114"/>
                    <a:pt x="116" y="114"/>
                  </a:cubicBezTo>
                  <a:cubicBezTo>
                    <a:pt x="137" y="114"/>
                    <a:pt x="137" y="114"/>
                    <a:pt x="137" y="114"/>
                  </a:cubicBezTo>
                  <a:cubicBezTo>
                    <a:pt x="137" y="118"/>
                    <a:pt x="137" y="118"/>
                    <a:pt x="137" y="118"/>
                  </a:cubicBezTo>
                  <a:cubicBezTo>
                    <a:pt x="137" y="183"/>
                    <a:pt x="137" y="183"/>
                    <a:pt x="137" y="183"/>
                  </a:cubicBezTo>
                  <a:cubicBezTo>
                    <a:pt x="156" y="167"/>
                    <a:pt x="156" y="167"/>
                    <a:pt x="156" y="167"/>
                  </a:cubicBezTo>
                  <a:cubicBezTo>
                    <a:pt x="175" y="183"/>
                    <a:pt x="175" y="183"/>
                    <a:pt x="175" y="183"/>
                  </a:cubicBezTo>
                  <a:cubicBezTo>
                    <a:pt x="175" y="117"/>
                    <a:pt x="175" y="117"/>
                    <a:pt x="175" y="117"/>
                  </a:cubicBezTo>
                  <a:cubicBezTo>
                    <a:pt x="175" y="114"/>
                    <a:pt x="175" y="114"/>
                    <a:pt x="175" y="114"/>
                  </a:cubicBezTo>
                  <a:cubicBezTo>
                    <a:pt x="194" y="114"/>
                    <a:pt x="194" y="114"/>
                    <a:pt x="194" y="114"/>
                  </a:cubicBezTo>
                  <a:cubicBezTo>
                    <a:pt x="238" y="114"/>
                    <a:pt x="238" y="114"/>
                    <a:pt x="238" y="114"/>
                  </a:cubicBezTo>
                  <a:lnTo>
                    <a:pt x="238" y="2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sp>
        <p:nvSpPr>
          <p:cNvPr id="156" name="Freeform 145"/>
          <p:cNvSpPr>
            <a:spLocks noEditPoints="1"/>
          </p:cNvSpPr>
          <p:nvPr/>
        </p:nvSpPr>
        <p:spPr bwMode="auto">
          <a:xfrm>
            <a:off x="10391845" y="8086487"/>
            <a:ext cx="702095" cy="557196"/>
          </a:xfrm>
          <a:custGeom>
            <a:avLst/>
            <a:gdLst>
              <a:gd name="T0" fmla="*/ 141 w 141"/>
              <a:gd name="T1" fmla="*/ 41 h 112"/>
              <a:gd name="T2" fmla="*/ 127 w 141"/>
              <a:gd name="T3" fmla="*/ 26 h 112"/>
              <a:gd name="T4" fmla="*/ 114 w 141"/>
              <a:gd name="T5" fmla="*/ 0 h 112"/>
              <a:gd name="T6" fmla="*/ 28 w 141"/>
              <a:gd name="T7" fmla="*/ 0 h 112"/>
              <a:gd name="T8" fmla="*/ 14 w 141"/>
              <a:gd name="T9" fmla="*/ 26 h 112"/>
              <a:gd name="T10" fmla="*/ 0 w 141"/>
              <a:gd name="T11" fmla="*/ 41 h 112"/>
              <a:gd name="T12" fmla="*/ 0 w 141"/>
              <a:gd name="T13" fmla="*/ 86 h 112"/>
              <a:gd name="T14" fmla="*/ 0 w 141"/>
              <a:gd name="T15" fmla="*/ 90 h 112"/>
              <a:gd name="T16" fmla="*/ 0 w 141"/>
              <a:gd name="T17" fmla="*/ 106 h 112"/>
              <a:gd name="T18" fmla="*/ 7 w 141"/>
              <a:gd name="T19" fmla="*/ 112 h 112"/>
              <a:gd name="T20" fmla="*/ 27 w 141"/>
              <a:gd name="T21" fmla="*/ 112 h 112"/>
              <a:gd name="T22" fmla="*/ 34 w 141"/>
              <a:gd name="T23" fmla="*/ 106 h 112"/>
              <a:gd name="T24" fmla="*/ 34 w 141"/>
              <a:gd name="T25" fmla="*/ 90 h 112"/>
              <a:gd name="T26" fmla="*/ 108 w 141"/>
              <a:gd name="T27" fmla="*/ 90 h 112"/>
              <a:gd name="T28" fmla="*/ 108 w 141"/>
              <a:gd name="T29" fmla="*/ 106 h 112"/>
              <a:gd name="T30" fmla="*/ 114 w 141"/>
              <a:gd name="T31" fmla="*/ 112 h 112"/>
              <a:gd name="T32" fmla="*/ 135 w 141"/>
              <a:gd name="T33" fmla="*/ 112 h 112"/>
              <a:gd name="T34" fmla="*/ 141 w 141"/>
              <a:gd name="T35" fmla="*/ 106 h 112"/>
              <a:gd name="T36" fmla="*/ 141 w 141"/>
              <a:gd name="T37" fmla="*/ 90 h 112"/>
              <a:gd name="T38" fmla="*/ 141 w 141"/>
              <a:gd name="T39" fmla="*/ 41 h 112"/>
              <a:gd name="T40" fmla="*/ 35 w 141"/>
              <a:gd name="T41" fmla="*/ 10 h 112"/>
              <a:gd name="T42" fmla="*/ 106 w 141"/>
              <a:gd name="T43" fmla="*/ 10 h 112"/>
              <a:gd name="T44" fmla="*/ 118 w 141"/>
              <a:gd name="T45" fmla="*/ 32 h 112"/>
              <a:gd name="T46" fmla="*/ 24 w 141"/>
              <a:gd name="T47" fmla="*/ 32 h 112"/>
              <a:gd name="T48" fmla="*/ 35 w 141"/>
              <a:gd name="T49" fmla="*/ 10 h 112"/>
              <a:gd name="T50" fmla="*/ 41 w 141"/>
              <a:gd name="T51" fmla="*/ 79 h 112"/>
              <a:gd name="T52" fmla="*/ 13 w 141"/>
              <a:gd name="T53" fmla="*/ 79 h 112"/>
              <a:gd name="T54" fmla="*/ 13 w 141"/>
              <a:gd name="T55" fmla="*/ 64 h 112"/>
              <a:gd name="T56" fmla="*/ 41 w 141"/>
              <a:gd name="T57" fmla="*/ 64 h 112"/>
              <a:gd name="T58" fmla="*/ 41 w 141"/>
              <a:gd name="T59" fmla="*/ 79 h 112"/>
              <a:gd name="T60" fmla="*/ 129 w 141"/>
              <a:gd name="T61" fmla="*/ 79 h 112"/>
              <a:gd name="T62" fmla="*/ 100 w 141"/>
              <a:gd name="T63" fmla="*/ 79 h 112"/>
              <a:gd name="T64" fmla="*/ 100 w 141"/>
              <a:gd name="T65" fmla="*/ 64 h 112"/>
              <a:gd name="T66" fmla="*/ 129 w 141"/>
              <a:gd name="T67" fmla="*/ 64 h 112"/>
              <a:gd name="T68" fmla="*/ 129 w 141"/>
              <a:gd name="T69" fmla="*/ 7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1" h="112">
                <a:moveTo>
                  <a:pt x="141" y="41"/>
                </a:moveTo>
                <a:cubicBezTo>
                  <a:pt x="127" y="26"/>
                  <a:pt x="127" y="26"/>
                  <a:pt x="127" y="26"/>
                </a:cubicBezTo>
                <a:cubicBezTo>
                  <a:pt x="114" y="0"/>
                  <a:pt x="114" y="0"/>
                  <a:pt x="114" y="0"/>
                </a:cubicBezTo>
                <a:cubicBezTo>
                  <a:pt x="28" y="0"/>
                  <a:pt x="28" y="0"/>
                  <a:pt x="28" y="0"/>
                </a:cubicBezTo>
                <a:cubicBezTo>
                  <a:pt x="14" y="26"/>
                  <a:pt x="14" y="26"/>
                  <a:pt x="14" y="26"/>
                </a:cubicBezTo>
                <a:cubicBezTo>
                  <a:pt x="0" y="41"/>
                  <a:pt x="0" y="41"/>
                  <a:pt x="0" y="41"/>
                </a:cubicBezTo>
                <a:cubicBezTo>
                  <a:pt x="0" y="86"/>
                  <a:pt x="0" y="86"/>
                  <a:pt x="0" y="86"/>
                </a:cubicBezTo>
                <a:cubicBezTo>
                  <a:pt x="0" y="90"/>
                  <a:pt x="0" y="90"/>
                  <a:pt x="0" y="90"/>
                </a:cubicBezTo>
                <a:cubicBezTo>
                  <a:pt x="0" y="106"/>
                  <a:pt x="0" y="106"/>
                  <a:pt x="0" y="106"/>
                </a:cubicBezTo>
                <a:cubicBezTo>
                  <a:pt x="0" y="110"/>
                  <a:pt x="3" y="112"/>
                  <a:pt x="7" y="112"/>
                </a:cubicBezTo>
                <a:cubicBezTo>
                  <a:pt x="27" y="112"/>
                  <a:pt x="27" y="112"/>
                  <a:pt x="27" y="112"/>
                </a:cubicBezTo>
                <a:cubicBezTo>
                  <a:pt x="31" y="112"/>
                  <a:pt x="34" y="110"/>
                  <a:pt x="34" y="106"/>
                </a:cubicBezTo>
                <a:cubicBezTo>
                  <a:pt x="34" y="90"/>
                  <a:pt x="34" y="90"/>
                  <a:pt x="34" y="90"/>
                </a:cubicBezTo>
                <a:cubicBezTo>
                  <a:pt x="108" y="90"/>
                  <a:pt x="108" y="90"/>
                  <a:pt x="108" y="90"/>
                </a:cubicBezTo>
                <a:cubicBezTo>
                  <a:pt x="108" y="106"/>
                  <a:pt x="108" y="106"/>
                  <a:pt x="108" y="106"/>
                </a:cubicBezTo>
                <a:cubicBezTo>
                  <a:pt x="108" y="110"/>
                  <a:pt x="111" y="112"/>
                  <a:pt x="114" y="112"/>
                </a:cubicBezTo>
                <a:cubicBezTo>
                  <a:pt x="135" y="112"/>
                  <a:pt x="135" y="112"/>
                  <a:pt x="135" y="112"/>
                </a:cubicBezTo>
                <a:cubicBezTo>
                  <a:pt x="138" y="112"/>
                  <a:pt x="141" y="110"/>
                  <a:pt x="141" y="106"/>
                </a:cubicBezTo>
                <a:cubicBezTo>
                  <a:pt x="141" y="90"/>
                  <a:pt x="141" y="90"/>
                  <a:pt x="141" y="90"/>
                </a:cubicBezTo>
                <a:lnTo>
                  <a:pt x="141" y="41"/>
                </a:lnTo>
                <a:close/>
                <a:moveTo>
                  <a:pt x="35" y="10"/>
                </a:moveTo>
                <a:cubicBezTo>
                  <a:pt x="106" y="10"/>
                  <a:pt x="106" y="10"/>
                  <a:pt x="106" y="10"/>
                </a:cubicBezTo>
                <a:cubicBezTo>
                  <a:pt x="118" y="32"/>
                  <a:pt x="118" y="32"/>
                  <a:pt x="118" y="32"/>
                </a:cubicBezTo>
                <a:cubicBezTo>
                  <a:pt x="24" y="32"/>
                  <a:pt x="24" y="32"/>
                  <a:pt x="24" y="32"/>
                </a:cubicBezTo>
                <a:lnTo>
                  <a:pt x="35" y="10"/>
                </a:lnTo>
                <a:close/>
                <a:moveTo>
                  <a:pt x="41" y="79"/>
                </a:moveTo>
                <a:cubicBezTo>
                  <a:pt x="13" y="79"/>
                  <a:pt x="13" y="79"/>
                  <a:pt x="13" y="79"/>
                </a:cubicBezTo>
                <a:cubicBezTo>
                  <a:pt x="13" y="64"/>
                  <a:pt x="13" y="64"/>
                  <a:pt x="13" y="64"/>
                </a:cubicBezTo>
                <a:cubicBezTo>
                  <a:pt x="41" y="64"/>
                  <a:pt x="41" y="64"/>
                  <a:pt x="41" y="64"/>
                </a:cubicBezTo>
                <a:lnTo>
                  <a:pt x="41" y="79"/>
                </a:lnTo>
                <a:close/>
                <a:moveTo>
                  <a:pt x="129" y="79"/>
                </a:moveTo>
                <a:cubicBezTo>
                  <a:pt x="100" y="79"/>
                  <a:pt x="100" y="79"/>
                  <a:pt x="100" y="79"/>
                </a:cubicBezTo>
                <a:cubicBezTo>
                  <a:pt x="100" y="64"/>
                  <a:pt x="100" y="64"/>
                  <a:pt x="100" y="64"/>
                </a:cubicBezTo>
                <a:cubicBezTo>
                  <a:pt x="129" y="64"/>
                  <a:pt x="129" y="64"/>
                  <a:pt x="129" y="64"/>
                </a:cubicBezTo>
                <a:lnTo>
                  <a:pt x="129" y="79"/>
                </a:lnTo>
                <a:close/>
              </a:path>
            </a:pathLst>
          </a:custGeom>
          <a:solidFill>
            <a:schemeClr val="accent5"/>
          </a:solidFill>
          <a:ln>
            <a:noFill/>
          </a:ln>
        </p:spPr>
        <p:txBody>
          <a:bodyPr vert="horz" wrap="square" lIns="182843" tIns="91422" rIns="182843" bIns="91422"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nvGrpSpPr>
          <p:cNvPr id="157" name="Group 156"/>
          <p:cNvGrpSpPr/>
          <p:nvPr/>
        </p:nvGrpSpPr>
        <p:grpSpPr>
          <a:xfrm>
            <a:off x="13153980" y="8271508"/>
            <a:ext cx="750445" cy="487809"/>
            <a:chOff x="7145338" y="3587750"/>
            <a:chExt cx="566738" cy="368300"/>
          </a:xfrm>
          <a:solidFill>
            <a:schemeClr val="accent6"/>
          </a:solidFill>
        </p:grpSpPr>
        <p:sp>
          <p:nvSpPr>
            <p:cNvPr id="158" name="Freeform 146"/>
            <p:cNvSpPr>
              <a:spLocks/>
            </p:cNvSpPr>
            <p:nvPr/>
          </p:nvSpPr>
          <p:spPr bwMode="auto">
            <a:xfrm>
              <a:off x="7250113" y="3816350"/>
              <a:ext cx="153988" cy="139700"/>
            </a:xfrm>
            <a:custGeom>
              <a:avLst/>
              <a:gdLst>
                <a:gd name="T0" fmla="*/ 33 w 41"/>
                <a:gd name="T1" fmla="*/ 0 h 37"/>
                <a:gd name="T2" fmla="*/ 15 w 41"/>
                <a:gd name="T3" fmla="*/ 6 h 37"/>
                <a:gd name="T4" fmla="*/ 10 w 41"/>
                <a:gd name="T5" fmla="*/ 5 h 37"/>
                <a:gd name="T6" fmla="*/ 10 w 41"/>
                <a:gd name="T7" fmla="*/ 6 h 37"/>
                <a:gd name="T8" fmla="*/ 6 w 41"/>
                <a:gd name="T9" fmla="*/ 31 h 37"/>
                <a:gd name="T10" fmla="*/ 32 w 41"/>
                <a:gd name="T11" fmla="*/ 28 h 37"/>
                <a:gd name="T12" fmla="*/ 35 w 41"/>
                <a:gd name="T13" fmla="*/ 2 h 37"/>
                <a:gd name="T14" fmla="*/ 33 w 41"/>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7">
                  <a:moveTo>
                    <a:pt x="33" y="0"/>
                  </a:moveTo>
                  <a:cubicBezTo>
                    <a:pt x="28" y="4"/>
                    <a:pt x="22" y="6"/>
                    <a:pt x="15" y="6"/>
                  </a:cubicBezTo>
                  <a:cubicBezTo>
                    <a:pt x="14" y="6"/>
                    <a:pt x="12" y="6"/>
                    <a:pt x="10" y="5"/>
                  </a:cubicBezTo>
                  <a:cubicBezTo>
                    <a:pt x="10" y="5"/>
                    <a:pt x="10" y="5"/>
                    <a:pt x="10" y="6"/>
                  </a:cubicBezTo>
                  <a:cubicBezTo>
                    <a:pt x="2" y="14"/>
                    <a:pt x="0" y="25"/>
                    <a:pt x="6" y="31"/>
                  </a:cubicBezTo>
                  <a:cubicBezTo>
                    <a:pt x="13" y="37"/>
                    <a:pt x="24" y="36"/>
                    <a:pt x="32" y="28"/>
                  </a:cubicBezTo>
                  <a:cubicBezTo>
                    <a:pt x="40" y="20"/>
                    <a:pt x="41" y="8"/>
                    <a:pt x="35" y="2"/>
                  </a:cubicBezTo>
                  <a:cubicBezTo>
                    <a:pt x="34" y="2"/>
                    <a:pt x="34" y="1"/>
                    <a:pt x="33" y="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59" name="Freeform 147"/>
            <p:cNvSpPr>
              <a:spLocks/>
            </p:cNvSpPr>
            <p:nvPr/>
          </p:nvSpPr>
          <p:spPr bwMode="auto">
            <a:xfrm>
              <a:off x="7145338" y="3587750"/>
              <a:ext cx="266700" cy="236537"/>
            </a:xfrm>
            <a:custGeom>
              <a:avLst/>
              <a:gdLst>
                <a:gd name="T0" fmla="*/ 16 w 71"/>
                <a:gd name="T1" fmla="*/ 51 h 63"/>
                <a:gd name="T2" fmla="*/ 42 w 71"/>
                <a:gd name="T3" fmla="*/ 63 h 63"/>
                <a:gd name="T4" fmla="*/ 43 w 71"/>
                <a:gd name="T5" fmla="*/ 63 h 63"/>
                <a:gd name="T6" fmla="*/ 56 w 71"/>
                <a:gd name="T7" fmla="*/ 60 h 63"/>
                <a:gd name="T8" fmla="*/ 60 w 71"/>
                <a:gd name="T9" fmla="*/ 56 h 63"/>
                <a:gd name="T10" fmla="*/ 55 w 71"/>
                <a:gd name="T11" fmla="*/ 12 h 63"/>
                <a:gd name="T12" fmla="*/ 28 w 71"/>
                <a:gd name="T13" fmla="*/ 0 h 63"/>
                <a:gd name="T14" fmla="*/ 11 w 71"/>
                <a:gd name="T15" fmla="*/ 7 h 63"/>
                <a:gd name="T16" fmla="*/ 16 w 71"/>
                <a:gd name="T17" fmla="*/ 5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63">
                  <a:moveTo>
                    <a:pt x="16" y="51"/>
                  </a:moveTo>
                  <a:cubicBezTo>
                    <a:pt x="24" y="58"/>
                    <a:pt x="33" y="63"/>
                    <a:pt x="42" y="63"/>
                  </a:cubicBezTo>
                  <a:cubicBezTo>
                    <a:pt x="43" y="63"/>
                    <a:pt x="43" y="63"/>
                    <a:pt x="43" y="63"/>
                  </a:cubicBezTo>
                  <a:cubicBezTo>
                    <a:pt x="48" y="63"/>
                    <a:pt x="52" y="62"/>
                    <a:pt x="56" y="60"/>
                  </a:cubicBezTo>
                  <a:cubicBezTo>
                    <a:pt x="58" y="59"/>
                    <a:pt x="59" y="58"/>
                    <a:pt x="60" y="56"/>
                  </a:cubicBezTo>
                  <a:cubicBezTo>
                    <a:pt x="71" y="46"/>
                    <a:pt x="69" y="26"/>
                    <a:pt x="55" y="12"/>
                  </a:cubicBezTo>
                  <a:cubicBezTo>
                    <a:pt x="47" y="4"/>
                    <a:pt x="37" y="0"/>
                    <a:pt x="28" y="0"/>
                  </a:cubicBezTo>
                  <a:cubicBezTo>
                    <a:pt x="21" y="0"/>
                    <a:pt x="15" y="2"/>
                    <a:pt x="11" y="7"/>
                  </a:cubicBezTo>
                  <a:cubicBezTo>
                    <a:pt x="0" y="17"/>
                    <a:pt x="3" y="37"/>
                    <a:pt x="16" y="51"/>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60" name="Freeform 148"/>
            <p:cNvSpPr>
              <a:spLocks/>
            </p:cNvSpPr>
            <p:nvPr/>
          </p:nvSpPr>
          <p:spPr bwMode="auto">
            <a:xfrm>
              <a:off x="7450138" y="3816350"/>
              <a:ext cx="157163" cy="139700"/>
            </a:xfrm>
            <a:custGeom>
              <a:avLst/>
              <a:gdLst>
                <a:gd name="T0" fmla="*/ 35 w 42"/>
                <a:gd name="T1" fmla="*/ 31 h 37"/>
                <a:gd name="T2" fmla="*/ 32 w 42"/>
                <a:gd name="T3" fmla="*/ 6 h 37"/>
                <a:gd name="T4" fmla="*/ 32 w 42"/>
                <a:gd name="T5" fmla="*/ 5 h 37"/>
                <a:gd name="T6" fmla="*/ 26 w 42"/>
                <a:gd name="T7" fmla="*/ 6 h 37"/>
                <a:gd name="T8" fmla="*/ 9 w 42"/>
                <a:gd name="T9" fmla="*/ 0 h 37"/>
                <a:gd name="T10" fmla="*/ 7 w 42"/>
                <a:gd name="T11" fmla="*/ 2 h 37"/>
                <a:gd name="T12" fmla="*/ 10 w 42"/>
                <a:gd name="T13" fmla="*/ 28 h 37"/>
                <a:gd name="T14" fmla="*/ 35 w 42"/>
                <a:gd name="T15" fmla="*/ 31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7">
                  <a:moveTo>
                    <a:pt x="35" y="31"/>
                  </a:moveTo>
                  <a:cubicBezTo>
                    <a:pt x="42" y="25"/>
                    <a:pt x="40" y="14"/>
                    <a:pt x="32" y="6"/>
                  </a:cubicBezTo>
                  <a:cubicBezTo>
                    <a:pt x="32" y="5"/>
                    <a:pt x="32" y="5"/>
                    <a:pt x="32" y="5"/>
                  </a:cubicBezTo>
                  <a:cubicBezTo>
                    <a:pt x="30" y="6"/>
                    <a:pt x="28" y="6"/>
                    <a:pt x="26" y="6"/>
                  </a:cubicBezTo>
                  <a:cubicBezTo>
                    <a:pt x="20" y="6"/>
                    <a:pt x="14" y="4"/>
                    <a:pt x="9" y="0"/>
                  </a:cubicBezTo>
                  <a:cubicBezTo>
                    <a:pt x="8" y="1"/>
                    <a:pt x="7" y="2"/>
                    <a:pt x="7" y="2"/>
                  </a:cubicBezTo>
                  <a:cubicBezTo>
                    <a:pt x="0" y="8"/>
                    <a:pt x="2" y="20"/>
                    <a:pt x="10" y="28"/>
                  </a:cubicBezTo>
                  <a:cubicBezTo>
                    <a:pt x="18" y="36"/>
                    <a:pt x="29" y="37"/>
                    <a:pt x="35" y="31"/>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61" name="Freeform 149"/>
            <p:cNvSpPr>
              <a:spLocks/>
            </p:cNvSpPr>
            <p:nvPr/>
          </p:nvSpPr>
          <p:spPr bwMode="auto">
            <a:xfrm>
              <a:off x="7445376" y="3587750"/>
              <a:ext cx="266700" cy="236537"/>
            </a:xfrm>
            <a:custGeom>
              <a:avLst/>
              <a:gdLst>
                <a:gd name="T0" fmla="*/ 60 w 71"/>
                <a:gd name="T1" fmla="*/ 7 h 63"/>
                <a:gd name="T2" fmla="*/ 43 w 71"/>
                <a:gd name="T3" fmla="*/ 0 h 63"/>
                <a:gd name="T4" fmla="*/ 16 w 71"/>
                <a:gd name="T5" fmla="*/ 12 h 63"/>
                <a:gd name="T6" fmla="*/ 10 w 71"/>
                <a:gd name="T7" fmla="*/ 56 h 63"/>
                <a:gd name="T8" fmla="*/ 15 w 71"/>
                <a:gd name="T9" fmla="*/ 60 h 63"/>
                <a:gd name="T10" fmla="*/ 27 w 71"/>
                <a:gd name="T11" fmla="*/ 63 h 63"/>
                <a:gd name="T12" fmla="*/ 29 w 71"/>
                <a:gd name="T13" fmla="*/ 63 h 63"/>
                <a:gd name="T14" fmla="*/ 55 w 71"/>
                <a:gd name="T15" fmla="*/ 51 h 63"/>
                <a:gd name="T16" fmla="*/ 60 w 71"/>
                <a:gd name="T17" fmla="*/ 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63">
                  <a:moveTo>
                    <a:pt x="60" y="7"/>
                  </a:moveTo>
                  <a:cubicBezTo>
                    <a:pt x="56" y="2"/>
                    <a:pt x="50" y="0"/>
                    <a:pt x="43" y="0"/>
                  </a:cubicBezTo>
                  <a:cubicBezTo>
                    <a:pt x="34" y="0"/>
                    <a:pt x="24" y="4"/>
                    <a:pt x="16" y="12"/>
                  </a:cubicBezTo>
                  <a:cubicBezTo>
                    <a:pt x="2" y="26"/>
                    <a:pt x="0" y="46"/>
                    <a:pt x="10" y="56"/>
                  </a:cubicBezTo>
                  <a:cubicBezTo>
                    <a:pt x="12" y="58"/>
                    <a:pt x="13" y="59"/>
                    <a:pt x="15" y="60"/>
                  </a:cubicBezTo>
                  <a:cubicBezTo>
                    <a:pt x="18" y="62"/>
                    <a:pt x="23" y="63"/>
                    <a:pt x="27" y="63"/>
                  </a:cubicBezTo>
                  <a:cubicBezTo>
                    <a:pt x="28" y="63"/>
                    <a:pt x="28" y="63"/>
                    <a:pt x="29" y="63"/>
                  </a:cubicBezTo>
                  <a:cubicBezTo>
                    <a:pt x="37" y="63"/>
                    <a:pt x="47" y="58"/>
                    <a:pt x="55" y="51"/>
                  </a:cubicBezTo>
                  <a:cubicBezTo>
                    <a:pt x="68" y="37"/>
                    <a:pt x="71" y="17"/>
                    <a:pt x="60" y="7"/>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62" name="Freeform 150"/>
            <p:cNvSpPr>
              <a:spLocks/>
            </p:cNvSpPr>
            <p:nvPr/>
          </p:nvSpPr>
          <p:spPr bwMode="auto">
            <a:xfrm>
              <a:off x="7381876" y="3606800"/>
              <a:ext cx="93663" cy="333375"/>
            </a:xfrm>
            <a:custGeom>
              <a:avLst/>
              <a:gdLst>
                <a:gd name="T0" fmla="*/ 23 w 25"/>
                <a:gd name="T1" fmla="*/ 4 h 89"/>
                <a:gd name="T2" fmla="*/ 20 w 25"/>
                <a:gd name="T3" fmla="*/ 1 h 89"/>
                <a:gd name="T4" fmla="*/ 14 w 25"/>
                <a:gd name="T5" fmla="*/ 10 h 89"/>
                <a:gd name="T6" fmla="*/ 12 w 25"/>
                <a:gd name="T7" fmla="*/ 10 h 89"/>
                <a:gd name="T8" fmla="*/ 11 w 25"/>
                <a:gd name="T9" fmla="*/ 10 h 89"/>
                <a:gd name="T10" fmla="*/ 5 w 25"/>
                <a:gd name="T11" fmla="*/ 1 h 89"/>
                <a:gd name="T12" fmla="*/ 2 w 25"/>
                <a:gd name="T13" fmla="*/ 4 h 89"/>
                <a:gd name="T14" fmla="*/ 8 w 25"/>
                <a:gd name="T15" fmla="*/ 13 h 89"/>
                <a:gd name="T16" fmla="*/ 7 w 25"/>
                <a:gd name="T17" fmla="*/ 15 h 89"/>
                <a:gd name="T18" fmla="*/ 7 w 25"/>
                <a:gd name="T19" fmla="*/ 27 h 89"/>
                <a:gd name="T20" fmla="*/ 7 w 25"/>
                <a:gd name="T21" fmla="*/ 41 h 89"/>
                <a:gd name="T22" fmla="*/ 7 w 25"/>
                <a:gd name="T23" fmla="*/ 83 h 89"/>
                <a:gd name="T24" fmla="*/ 12 w 25"/>
                <a:gd name="T25" fmla="*/ 89 h 89"/>
                <a:gd name="T26" fmla="*/ 18 w 25"/>
                <a:gd name="T27" fmla="*/ 83 h 89"/>
                <a:gd name="T28" fmla="*/ 18 w 25"/>
                <a:gd name="T29" fmla="*/ 41 h 89"/>
                <a:gd name="T30" fmla="*/ 18 w 25"/>
                <a:gd name="T31" fmla="*/ 27 h 89"/>
                <a:gd name="T32" fmla="*/ 18 w 25"/>
                <a:gd name="T33" fmla="*/ 15 h 89"/>
                <a:gd name="T34" fmla="*/ 17 w 25"/>
                <a:gd name="T35" fmla="*/ 13 h 89"/>
                <a:gd name="T36" fmla="*/ 23 w 25"/>
                <a:gd name="T37" fmla="*/ 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89">
                  <a:moveTo>
                    <a:pt x="23" y="4"/>
                  </a:moveTo>
                  <a:cubicBezTo>
                    <a:pt x="25" y="2"/>
                    <a:pt x="22" y="0"/>
                    <a:pt x="20" y="1"/>
                  </a:cubicBezTo>
                  <a:cubicBezTo>
                    <a:pt x="18" y="4"/>
                    <a:pt x="16" y="7"/>
                    <a:pt x="14" y="10"/>
                  </a:cubicBezTo>
                  <a:cubicBezTo>
                    <a:pt x="14" y="10"/>
                    <a:pt x="13" y="10"/>
                    <a:pt x="12" y="10"/>
                  </a:cubicBezTo>
                  <a:cubicBezTo>
                    <a:pt x="12" y="10"/>
                    <a:pt x="11" y="10"/>
                    <a:pt x="11" y="10"/>
                  </a:cubicBezTo>
                  <a:cubicBezTo>
                    <a:pt x="9" y="7"/>
                    <a:pt x="7" y="4"/>
                    <a:pt x="5" y="1"/>
                  </a:cubicBezTo>
                  <a:cubicBezTo>
                    <a:pt x="3" y="0"/>
                    <a:pt x="0" y="2"/>
                    <a:pt x="2" y="4"/>
                  </a:cubicBezTo>
                  <a:cubicBezTo>
                    <a:pt x="4" y="7"/>
                    <a:pt x="6" y="9"/>
                    <a:pt x="8" y="13"/>
                  </a:cubicBezTo>
                  <a:cubicBezTo>
                    <a:pt x="7" y="13"/>
                    <a:pt x="7" y="14"/>
                    <a:pt x="7" y="15"/>
                  </a:cubicBezTo>
                  <a:cubicBezTo>
                    <a:pt x="7" y="27"/>
                    <a:pt x="7" y="27"/>
                    <a:pt x="7" y="27"/>
                  </a:cubicBezTo>
                  <a:cubicBezTo>
                    <a:pt x="7" y="41"/>
                    <a:pt x="7" y="41"/>
                    <a:pt x="7" y="41"/>
                  </a:cubicBezTo>
                  <a:cubicBezTo>
                    <a:pt x="7" y="83"/>
                    <a:pt x="7" y="83"/>
                    <a:pt x="7" y="83"/>
                  </a:cubicBezTo>
                  <a:cubicBezTo>
                    <a:pt x="7" y="86"/>
                    <a:pt x="9" y="89"/>
                    <a:pt x="12" y="89"/>
                  </a:cubicBezTo>
                  <a:cubicBezTo>
                    <a:pt x="15" y="89"/>
                    <a:pt x="18" y="86"/>
                    <a:pt x="18" y="83"/>
                  </a:cubicBezTo>
                  <a:cubicBezTo>
                    <a:pt x="18" y="41"/>
                    <a:pt x="18" y="41"/>
                    <a:pt x="18" y="41"/>
                  </a:cubicBezTo>
                  <a:cubicBezTo>
                    <a:pt x="18" y="27"/>
                    <a:pt x="18" y="27"/>
                    <a:pt x="18" y="27"/>
                  </a:cubicBezTo>
                  <a:cubicBezTo>
                    <a:pt x="18" y="15"/>
                    <a:pt x="18" y="15"/>
                    <a:pt x="18" y="15"/>
                  </a:cubicBezTo>
                  <a:cubicBezTo>
                    <a:pt x="18" y="14"/>
                    <a:pt x="18" y="13"/>
                    <a:pt x="17" y="13"/>
                  </a:cubicBezTo>
                  <a:cubicBezTo>
                    <a:pt x="19" y="9"/>
                    <a:pt x="20" y="7"/>
                    <a:pt x="23" y="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grpSp>
        <p:nvGrpSpPr>
          <p:cNvPr id="163" name="Group 162"/>
          <p:cNvGrpSpPr/>
          <p:nvPr/>
        </p:nvGrpSpPr>
        <p:grpSpPr>
          <a:xfrm>
            <a:off x="10406559" y="7085628"/>
            <a:ext cx="857651" cy="588737"/>
            <a:chOff x="5070476" y="2692400"/>
            <a:chExt cx="647700" cy="444500"/>
          </a:xfrm>
          <a:solidFill>
            <a:schemeClr val="accent4">
              <a:lumMod val="75000"/>
            </a:schemeClr>
          </a:solidFill>
        </p:grpSpPr>
        <p:sp>
          <p:nvSpPr>
            <p:cNvPr id="164" name="Freeform 151"/>
            <p:cNvSpPr>
              <a:spLocks noEditPoints="1"/>
            </p:cNvSpPr>
            <p:nvPr/>
          </p:nvSpPr>
          <p:spPr bwMode="auto">
            <a:xfrm>
              <a:off x="5070476" y="3076575"/>
              <a:ext cx="647700" cy="60325"/>
            </a:xfrm>
            <a:custGeom>
              <a:avLst/>
              <a:gdLst>
                <a:gd name="T0" fmla="*/ 408 w 408"/>
                <a:gd name="T1" fmla="*/ 0 h 38"/>
                <a:gd name="T2" fmla="*/ 0 w 408"/>
                <a:gd name="T3" fmla="*/ 0 h 38"/>
                <a:gd name="T4" fmla="*/ 0 w 408"/>
                <a:gd name="T5" fmla="*/ 38 h 38"/>
                <a:gd name="T6" fmla="*/ 408 w 408"/>
                <a:gd name="T7" fmla="*/ 38 h 38"/>
                <a:gd name="T8" fmla="*/ 408 w 408"/>
                <a:gd name="T9" fmla="*/ 0 h 38"/>
                <a:gd name="T10" fmla="*/ 389 w 408"/>
                <a:gd name="T11" fmla="*/ 24 h 38"/>
                <a:gd name="T12" fmla="*/ 355 w 408"/>
                <a:gd name="T13" fmla="*/ 24 h 38"/>
                <a:gd name="T14" fmla="*/ 355 w 408"/>
                <a:gd name="T15" fmla="*/ 14 h 38"/>
                <a:gd name="T16" fmla="*/ 389 w 408"/>
                <a:gd name="T17" fmla="*/ 14 h 38"/>
                <a:gd name="T18" fmla="*/ 389 w 408"/>
                <a:gd name="T19" fmla="*/ 2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8" h="38">
                  <a:moveTo>
                    <a:pt x="408" y="0"/>
                  </a:moveTo>
                  <a:lnTo>
                    <a:pt x="0" y="0"/>
                  </a:lnTo>
                  <a:lnTo>
                    <a:pt x="0" y="38"/>
                  </a:lnTo>
                  <a:lnTo>
                    <a:pt x="408" y="38"/>
                  </a:lnTo>
                  <a:lnTo>
                    <a:pt x="408" y="0"/>
                  </a:lnTo>
                  <a:close/>
                  <a:moveTo>
                    <a:pt x="389" y="24"/>
                  </a:moveTo>
                  <a:lnTo>
                    <a:pt x="355" y="24"/>
                  </a:lnTo>
                  <a:lnTo>
                    <a:pt x="355" y="14"/>
                  </a:lnTo>
                  <a:lnTo>
                    <a:pt x="389" y="14"/>
                  </a:lnTo>
                  <a:lnTo>
                    <a:pt x="389" y="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65" name="Freeform 152"/>
            <p:cNvSpPr>
              <a:spLocks noEditPoints="1"/>
            </p:cNvSpPr>
            <p:nvPr/>
          </p:nvSpPr>
          <p:spPr bwMode="auto">
            <a:xfrm>
              <a:off x="5100638" y="2692400"/>
              <a:ext cx="587375" cy="365125"/>
            </a:xfrm>
            <a:custGeom>
              <a:avLst/>
              <a:gdLst>
                <a:gd name="T0" fmla="*/ 370 w 370"/>
                <a:gd name="T1" fmla="*/ 0 h 230"/>
                <a:gd name="T2" fmla="*/ 0 w 370"/>
                <a:gd name="T3" fmla="*/ 0 h 230"/>
                <a:gd name="T4" fmla="*/ 0 w 370"/>
                <a:gd name="T5" fmla="*/ 230 h 230"/>
                <a:gd name="T6" fmla="*/ 370 w 370"/>
                <a:gd name="T7" fmla="*/ 230 h 230"/>
                <a:gd name="T8" fmla="*/ 370 w 370"/>
                <a:gd name="T9" fmla="*/ 0 h 230"/>
                <a:gd name="T10" fmla="*/ 329 w 370"/>
                <a:gd name="T11" fmla="*/ 197 h 230"/>
                <a:gd name="T12" fmla="*/ 41 w 370"/>
                <a:gd name="T13" fmla="*/ 197 h 230"/>
                <a:gd name="T14" fmla="*/ 41 w 370"/>
                <a:gd name="T15" fmla="*/ 34 h 230"/>
                <a:gd name="T16" fmla="*/ 329 w 370"/>
                <a:gd name="T17" fmla="*/ 34 h 230"/>
                <a:gd name="T18" fmla="*/ 329 w 370"/>
                <a:gd name="T19" fmla="*/ 197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230">
                  <a:moveTo>
                    <a:pt x="370" y="0"/>
                  </a:moveTo>
                  <a:lnTo>
                    <a:pt x="0" y="0"/>
                  </a:lnTo>
                  <a:lnTo>
                    <a:pt x="0" y="230"/>
                  </a:lnTo>
                  <a:lnTo>
                    <a:pt x="370" y="230"/>
                  </a:lnTo>
                  <a:lnTo>
                    <a:pt x="370" y="0"/>
                  </a:lnTo>
                  <a:close/>
                  <a:moveTo>
                    <a:pt x="329" y="197"/>
                  </a:moveTo>
                  <a:lnTo>
                    <a:pt x="41" y="197"/>
                  </a:lnTo>
                  <a:lnTo>
                    <a:pt x="41" y="34"/>
                  </a:lnTo>
                  <a:lnTo>
                    <a:pt x="329" y="34"/>
                  </a:lnTo>
                  <a:lnTo>
                    <a:pt x="329" y="19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sp>
        <p:nvSpPr>
          <p:cNvPr id="166" name="Freeform 153"/>
          <p:cNvSpPr>
            <a:spLocks noEditPoints="1"/>
          </p:cNvSpPr>
          <p:nvPr/>
        </p:nvSpPr>
        <p:spPr bwMode="auto">
          <a:xfrm>
            <a:off x="12685215" y="8868664"/>
            <a:ext cx="592786" cy="647610"/>
          </a:xfrm>
          <a:custGeom>
            <a:avLst/>
            <a:gdLst>
              <a:gd name="T0" fmla="*/ 147 w 282"/>
              <a:gd name="T1" fmla="*/ 0 h 308"/>
              <a:gd name="T2" fmla="*/ 145 w 282"/>
              <a:gd name="T3" fmla="*/ 2 h 308"/>
              <a:gd name="T4" fmla="*/ 3 w 282"/>
              <a:gd name="T5" fmla="*/ 218 h 308"/>
              <a:gd name="T6" fmla="*/ 0 w 282"/>
              <a:gd name="T7" fmla="*/ 218 h 308"/>
              <a:gd name="T8" fmla="*/ 3 w 282"/>
              <a:gd name="T9" fmla="*/ 220 h 308"/>
              <a:gd name="T10" fmla="*/ 133 w 282"/>
              <a:gd name="T11" fmla="*/ 308 h 308"/>
              <a:gd name="T12" fmla="*/ 135 w 282"/>
              <a:gd name="T13" fmla="*/ 308 h 308"/>
              <a:gd name="T14" fmla="*/ 135 w 282"/>
              <a:gd name="T15" fmla="*/ 308 h 308"/>
              <a:gd name="T16" fmla="*/ 280 w 282"/>
              <a:gd name="T17" fmla="*/ 92 h 308"/>
              <a:gd name="T18" fmla="*/ 282 w 282"/>
              <a:gd name="T19" fmla="*/ 90 h 308"/>
              <a:gd name="T20" fmla="*/ 280 w 282"/>
              <a:gd name="T21" fmla="*/ 90 h 308"/>
              <a:gd name="T22" fmla="*/ 249 w 282"/>
              <a:gd name="T23" fmla="*/ 68 h 308"/>
              <a:gd name="T24" fmla="*/ 263 w 282"/>
              <a:gd name="T25" fmla="*/ 47 h 308"/>
              <a:gd name="T26" fmla="*/ 263 w 282"/>
              <a:gd name="T27" fmla="*/ 45 h 308"/>
              <a:gd name="T28" fmla="*/ 263 w 282"/>
              <a:gd name="T29" fmla="*/ 45 h 308"/>
              <a:gd name="T30" fmla="*/ 197 w 282"/>
              <a:gd name="T31" fmla="*/ 0 h 308"/>
              <a:gd name="T32" fmla="*/ 195 w 282"/>
              <a:gd name="T33" fmla="*/ 0 h 308"/>
              <a:gd name="T34" fmla="*/ 195 w 282"/>
              <a:gd name="T35" fmla="*/ 0 h 308"/>
              <a:gd name="T36" fmla="*/ 180 w 282"/>
              <a:gd name="T37" fmla="*/ 24 h 308"/>
              <a:gd name="T38" fmla="*/ 147 w 282"/>
              <a:gd name="T39" fmla="*/ 2 h 308"/>
              <a:gd name="T40" fmla="*/ 147 w 282"/>
              <a:gd name="T41" fmla="*/ 0 h 308"/>
              <a:gd name="T42" fmla="*/ 171 w 282"/>
              <a:gd name="T43" fmla="*/ 211 h 308"/>
              <a:gd name="T44" fmla="*/ 76 w 282"/>
              <a:gd name="T45" fmla="*/ 147 h 308"/>
              <a:gd name="T46" fmla="*/ 109 w 282"/>
              <a:gd name="T47" fmla="*/ 97 h 308"/>
              <a:gd name="T48" fmla="*/ 206 w 282"/>
              <a:gd name="T49" fmla="*/ 161 h 308"/>
              <a:gd name="T50" fmla="*/ 171 w 282"/>
              <a:gd name="T51" fmla="*/ 211 h 308"/>
              <a:gd name="T52" fmla="*/ 128 w 282"/>
              <a:gd name="T53" fmla="*/ 274 h 308"/>
              <a:gd name="T54" fmla="*/ 34 w 282"/>
              <a:gd name="T55" fmla="*/ 211 h 308"/>
              <a:gd name="T56" fmla="*/ 67 w 282"/>
              <a:gd name="T57" fmla="*/ 161 h 308"/>
              <a:gd name="T58" fmla="*/ 164 w 282"/>
              <a:gd name="T59" fmla="*/ 225 h 308"/>
              <a:gd name="T60" fmla="*/ 128 w 282"/>
              <a:gd name="T61" fmla="*/ 27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308">
                <a:moveTo>
                  <a:pt x="147" y="0"/>
                </a:moveTo>
                <a:lnTo>
                  <a:pt x="145" y="2"/>
                </a:lnTo>
                <a:lnTo>
                  <a:pt x="3" y="218"/>
                </a:lnTo>
                <a:lnTo>
                  <a:pt x="0" y="218"/>
                </a:lnTo>
                <a:lnTo>
                  <a:pt x="3" y="220"/>
                </a:lnTo>
                <a:lnTo>
                  <a:pt x="133" y="308"/>
                </a:lnTo>
                <a:lnTo>
                  <a:pt x="135" y="308"/>
                </a:lnTo>
                <a:lnTo>
                  <a:pt x="135" y="308"/>
                </a:lnTo>
                <a:lnTo>
                  <a:pt x="280" y="92"/>
                </a:lnTo>
                <a:lnTo>
                  <a:pt x="282" y="90"/>
                </a:lnTo>
                <a:lnTo>
                  <a:pt x="280" y="90"/>
                </a:lnTo>
                <a:lnTo>
                  <a:pt x="249" y="68"/>
                </a:lnTo>
                <a:lnTo>
                  <a:pt x="263" y="47"/>
                </a:lnTo>
                <a:lnTo>
                  <a:pt x="263" y="45"/>
                </a:lnTo>
                <a:lnTo>
                  <a:pt x="263" y="45"/>
                </a:lnTo>
                <a:lnTo>
                  <a:pt x="197" y="0"/>
                </a:lnTo>
                <a:lnTo>
                  <a:pt x="195" y="0"/>
                </a:lnTo>
                <a:lnTo>
                  <a:pt x="195" y="0"/>
                </a:lnTo>
                <a:lnTo>
                  <a:pt x="180" y="24"/>
                </a:lnTo>
                <a:lnTo>
                  <a:pt x="147" y="2"/>
                </a:lnTo>
                <a:lnTo>
                  <a:pt x="147" y="0"/>
                </a:lnTo>
                <a:close/>
                <a:moveTo>
                  <a:pt x="171" y="211"/>
                </a:moveTo>
                <a:lnTo>
                  <a:pt x="76" y="147"/>
                </a:lnTo>
                <a:lnTo>
                  <a:pt x="109" y="97"/>
                </a:lnTo>
                <a:lnTo>
                  <a:pt x="206" y="161"/>
                </a:lnTo>
                <a:lnTo>
                  <a:pt x="171" y="211"/>
                </a:lnTo>
                <a:close/>
                <a:moveTo>
                  <a:pt x="128" y="274"/>
                </a:moveTo>
                <a:lnTo>
                  <a:pt x="34" y="211"/>
                </a:lnTo>
                <a:lnTo>
                  <a:pt x="67" y="161"/>
                </a:lnTo>
                <a:lnTo>
                  <a:pt x="164" y="225"/>
                </a:lnTo>
                <a:lnTo>
                  <a:pt x="128" y="274"/>
                </a:lnTo>
                <a:close/>
              </a:path>
            </a:pathLst>
          </a:custGeom>
          <a:solidFill>
            <a:schemeClr val="bg2"/>
          </a:solidFill>
          <a:ln>
            <a:noFill/>
          </a:ln>
        </p:spPr>
        <p:txBody>
          <a:bodyPr vert="horz" wrap="square" lIns="182843" tIns="91422" rIns="182843" bIns="91422"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nvGrpSpPr>
          <p:cNvPr id="167" name="Group 166"/>
          <p:cNvGrpSpPr/>
          <p:nvPr/>
        </p:nvGrpSpPr>
        <p:grpSpPr>
          <a:xfrm>
            <a:off x="8537806" y="8919127"/>
            <a:ext cx="620114" cy="626584"/>
            <a:chOff x="3659188" y="4076700"/>
            <a:chExt cx="468313" cy="473075"/>
          </a:xfrm>
          <a:solidFill>
            <a:schemeClr val="accent1"/>
          </a:solidFill>
        </p:grpSpPr>
        <p:sp>
          <p:nvSpPr>
            <p:cNvPr id="168" name="Freeform 154"/>
            <p:cNvSpPr>
              <a:spLocks noEditPoints="1"/>
            </p:cNvSpPr>
            <p:nvPr/>
          </p:nvSpPr>
          <p:spPr bwMode="auto">
            <a:xfrm>
              <a:off x="3659188" y="4076700"/>
              <a:ext cx="225425" cy="473075"/>
            </a:xfrm>
            <a:custGeom>
              <a:avLst/>
              <a:gdLst>
                <a:gd name="T0" fmla="*/ 1 w 60"/>
                <a:gd name="T1" fmla="*/ 122 h 126"/>
                <a:gd name="T2" fmla="*/ 30 w 60"/>
                <a:gd name="T3" fmla="*/ 108 h 126"/>
                <a:gd name="T4" fmla="*/ 59 w 60"/>
                <a:gd name="T5" fmla="*/ 122 h 126"/>
                <a:gd name="T6" fmla="*/ 60 w 60"/>
                <a:gd name="T7" fmla="*/ 122 h 126"/>
                <a:gd name="T8" fmla="*/ 60 w 60"/>
                <a:gd name="T9" fmla="*/ 27 h 126"/>
                <a:gd name="T10" fmla="*/ 59 w 60"/>
                <a:gd name="T11" fmla="*/ 13 h 126"/>
                <a:gd name="T12" fmla="*/ 30 w 60"/>
                <a:gd name="T13" fmla="*/ 0 h 126"/>
                <a:gd name="T14" fmla="*/ 1 w 60"/>
                <a:gd name="T15" fmla="*/ 13 h 126"/>
                <a:gd name="T16" fmla="*/ 0 w 60"/>
                <a:gd name="T17" fmla="*/ 27 h 126"/>
                <a:gd name="T18" fmla="*/ 0 w 60"/>
                <a:gd name="T19" fmla="*/ 122 h 126"/>
                <a:gd name="T20" fmla="*/ 1 w 60"/>
                <a:gd name="T21" fmla="*/ 122 h 126"/>
                <a:gd name="T22" fmla="*/ 9 w 60"/>
                <a:gd name="T23" fmla="*/ 21 h 126"/>
                <a:gd name="T24" fmla="*/ 30 w 60"/>
                <a:gd name="T25" fmla="*/ 17 h 126"/>
                <a:gd name="T26" fmla="*/ 50 w 60"/>
                <a:gd name="T27" fmla="*/ 21 h 126"/>
                <a:gd name="T28" fmla="*/ 51 w 60"/>
                <a:gd name="T29" fmla="*/ 23 h 126"/>
                <a:gd name="T30" fmla="*/ 50 w 60"/>
                <a:gd name="T31" fmla="*/ 24 h 126"/>
                <a:gd name="T32" fmla="*/ 49 w 60"/>
                <a:gd name="T33" fmla="*/ 24 h 126"/>
                <a:gd name="T34" fmla="*/ 45 w 60"/>
                <a:gd name="T35" fmla="*/ 22 h 126"/>
                <a:gd name="T36" fmla="*/ 30 w 60"/>
                <a:gd name="T37" fmla="*/ 20 h 126"/>
                <a:gd name="T38" fmla="*/ 15 w 60"/>
                <a:gd name="T39" fmla="*/ 22 h 126"/>
                <a:gd name="T40" fmla="*/ 11 w 60"/>
                <a:gd name="T41" fmla="*/ 24 h 126"/>
                <a:gd name="T42" fmla="*/ 9 w 60"/>
                <a:gd name="T43" fmla="*/ 23 h 126"/>
                <a:gd name="T44" fmla="*/ 9 w 60"/>
                <a:gd name="T45" fmla="*/ 21 h 126"/>
                <a:gd name="T46" fmla="*/ 9 w 60"/>
                <a:gd name="T47" fmla="*/ 38 h 126"/>
                <a:gd name="T48" fmla="*/ 30 w 60"/>
                <a:gd name="T49" fmla="*/ 34 h 126"/>
                <a:gd name="T50" fmla="*/ 50 w 60"/>
                <a:gd name="T51" fmla="*/ 38 h 126"/>
                <a:gd name="T52" fmla="*/ 51 w 60"/>
                <a:gd name="T53" fmla="*/ 40 h 126"/>
                <a:gd name="T54" fmla="*/ 50 w 60"/>
                <a:gd name="T55" fmla="*/ 41 h 126"/>
                <a:gd name="T56" fmla="*/ 49 w 60"/>
                <a:gd name="T57" fmla="*/ 41 h 126"/>
                <a:gd name="T58" fmla="*/ 45 w 60"/>
                <a:gd name="T59" fmla="*/ 39 h 126"/>
                <a:gd name="T60" fmla="*/ 30 w 60"/>
                <a:gd name="T61" fmla="*/ 37 h 126"/>
                <a:gd name="T62" fmla="*/ 15 w 60"/>
                <a:gd name="T63" fmla="*/ 39 h 126"/>
                <a:gd name="T64" fmla="*/ 11 w 60"/>
                <a:gd name="T65" fmla="*/ 41 h 126"/>
                <a:gd name="T66" fmla="*/ 9 w 60"/>
                <a:gd name="T67" fmla="*/ 40 h 126"/>
                <a:gd name="T68" fmla="*/ 9 w 60"/>
                <a:gd name="T69" fmla="*/ 38 h 126"/>
                <a:gd name="T70" fmla="*/ 9 w 60"/>
                <a:gd name="T71" fmla="*/ 55 h 126"/>
                <a:gd name="T72" fmla="*/ 30 w 60"/>
                <a:gd name="T73" fmla="*/ 51 h 126"/>
                <a:gd name="T74" fmla="*/ 50 w 60"/>
                <a:gd name="T75" fmla="*/ 55 h 126"/>
                <a:gd name="T76" fmla="*/ 51 w 60"/>
                <a:gd name="T77" fmla="*/ 57 h 126"/>
                <a:gd name="T78" fmla="*/ 50 w 60"/>
                <a:gd name="T79" fmla="*/ 58 h 126"/>
                <a:gd name="T80" fmla="*/ 49 w 60"/>
                <a:gd name="T81" fmla="*/ 58 h 126"/>
                <a:gd name="T82" fmla="*/ 45 w 60"/>
                <a:gd name="T83" fmla="*/ 56 h 126"/>
                <a:gd name="T84" fmla="*/ 30 w 60"/>
                <a:gd name="T85" fmla="*/ 54 h 126"/>
                <a:gd name="T86" fmla="*/ 15 w 60"/>
                <a:gd name="T87" fmla="*/ 56 h 126"/>
                <a:gd name="T88" fmla="*/ 11 w 60"/>
                <a:gd name="T89" fmla="*/ 58 h 126"/>
                <a:gd name="T90" fmla="*/ 9 w 60"/>
                <a:gd name="T91" fmla="*/ 57 h 126"/>
                <a:gd name="T92" fmla="*/ 9 w 60"/>
                <a:gd name="T93" fmla="*/ 5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 h="126">
                  <a:moveTo>
                    <a:pt x="1" y="122"/>
                  </a:moveTo>
                  <a:cubicBezTo>
                    <a:pt x="4" y="111"/>
                    <a:pt x="16" y="108"/>
                    <a:pt x="30" y="108"/>
                  </a:cubicBezTo>
                  <a:cubicBezTo>
                    <a:pt x="44" y="108"/>
                    <a:pt x="55" y="111"/>
                    <a:pt x="59" y="122"/>
                  </a:cubicBezTo>
                  <a:cubicBezTo>
                    <a:pt x="60" y="126"/>
                    <a:pt x="60" y="126"/>
                    <a:pt x="60" y="122"/>
                  </a:cubicBezTo>
                  <a:cubicBezTo>
                    <a:pt x="60" y="102"/>
                    <a:pt x="60" y="47"/>
                    <a:pt x="60" y="27"/>
                  </a:cubicBezTo>
                  <a:cubicBezTo>
                    <a:pt x="60" y="23"/>
                    <a:pt x="60" y="17"/>
                    <a:pt x="59" y="13"/>
                  </a:cubicBezTo>
                  <a:cubicBezTo>
                    <a:pt x="55" y="3"/>
                    <a:pt x="44" y="0"/>
                    <a:pt x="30" y="0"/>
                  </a:cubicBezTo>
                  <a:cubicBezTo>
                    <a:pt x="16" y="0"/>
                    <a:pt x="5" y="3"/>
                    <a:pt x="1" y="13"/>
                  </a:cubicBezTo>
                  <a:cubicBezTo>
                    <a:pt x="0" y="17"/>
                    <a:pt x="0" y="23"/>
                    <a:pt x="0" y="27"/>
                  </a:cubicBezTo>
                  <a:cubicBezTo>
                    <a:pt x="0" y="47"/>
                    <a:pt x="0" y="102"/>
                    <a:pt x="0" y="122"/>
                  </a:cubicBezTo>
                  <a:cubicBezTo>
                    <a:pt x="0" y="126"/>
                    <a:pt x="0" y="126"/>
                    <a:pt x="1" y="122"/>
                  </a:cubicBezTo>
                  <a:moveTo>
                    <a:pt x="9" y="21"/>
                  </a:moveTo>
                  <a:cubicBezTo>
                    <a:pt x="14" y="18"/>
                    <a:pt x="21" y="17"/>
                    <a:pt x="30" y="17"/>
                  </a:cubicBezTo>
                  <a:cubicBezTo>
                    <a:pt x="39" y="17"/>
                    <a:pt x="45" y="18"/>
                    <a:pt x="50" y="21"/>
                  </a:cubicBezTo>
                  <a:cubicBezTo>
                    <a:pt x="51" y="21"/>
                    <a:pt x="52" y="22"/>
                    <a:pt x="51" y="23"/>
                  </a:cubicBezTo>
                  <a:cubicBezTo>
                    <a:pt x="51" y="24"/>
                    <a:pt x="50" y="24"/>
                    <a:pt x="50" y="24"/>
                  </a:cubicBezTo>
                  <a:cubicBezTo>
                    <a:pt x="49" y="24"/>
                    <a:pt x="49" y="24"/>
                    <a:pt x="49" y="24"/>
                  </a:cubicBezTo>
                  <a:cubicBezTo>
                    <a:pt x="48" y="23"/>
                    <a:pt x="46" y="23"/>
                    <a:pt x="45" y="22"/>
                  </a:cubicBezTo>
                  <a:cubicBezTo>
                    <a:pt x="41" y="21"/>
                    <a:pt x="36" y="20"/>
                    <a:pt x="30" y="20"/>
                  </a:cubicBezTo>
                  <a:cubicBezTo>
                    <a:pt x="24" y="20"/>
                    <a:pt x="19" y="21"/>
                    <a:pt x="15" y="22"/>
                  </a:cubicBezTo>
                  <a:cubicBezTo>
                    <a:pt x="14" y="23"/>
                    <a:pt x="12" y="23"/>
                    <a:pt x="11" y="24"/>
                  </a:cubicBezTo>
                  <a:cubicBezTo>
                    <a:pt x="10" y="24"/>
                    <a:pt x="9" y="24"/>
                    <a:pt x="9" y="23"/>
                  </a:cubicBezTo>
                  <a:cubicBezTo>
                    <a:pt x="8" y="22"/>
                    <a:pt x="9" y="21"/>
                    <a:pt x="9" y="21"/>
                  </a:cubicBezTo>
                  <a:moveTo>
                    <a:pt x="9" y="38"/>
                  </a:moveTo>
                  <a:cubicBezTo>
                    <a:pt x="14" y="35"/>
                    <a:pt x="21" y="34"/>
                    <a:pt x="30" y="34"/>
                  </a:cubicBezTo>
                  <a:cubicBezTo>
                    <a:pt x="39" y="34"/>
                    <a:pt x="45" y="35"/>
                    <a:pt x="50" y="38"/>
                  </a:cubicBezTo>
                  <a:cubicBezTo>
                    <a:pt x="51" y="38"/>
                    <a:pt x="52" y="39"/>
                    <a:pt x="51" y="40"/>
                  </a:cubicBezTo>
                  <a:cubicBezTo>
                    <a:pt x="51" y="41"/>
                    <a:pt x="50" y="41"/>
                    <a:pt x="50" y="41"/>
                  </a:cubicBezTo>
                  <a:cubicBezTo>
                    <a:pt x="49" y="41"/>
                    <a:pt x="49" y="41"/>
                    <a:pt x="49" y="41"/>
                  </a:cubicBezTo>
                  <a:cubicBezTo>
                    <a:pt x="48" y="40"/>
                    <a:pt x="46" y="40"/>
                    <a:pt x="45" y="39"/>
                  </a:cubicBezTo>
                  <a:cubicBezTo>
                    <a:pt x="41" y="38"/>
                    <a:pt x="36" y="37"/>
                    <a:pt x="30" y="37"/>
                  </a:cubicBezTo>
                  <a:cubicBezTo>
                    <a:pt x="24" y="37"/>
                    <a:pt x="19" y="38"/>
                    <a:pt x="15" y="39"/>
                  </a:cubicBezTo>
                  <a:cubicBezTo>
                    <a:pt x="14" y="40"/>
                    <a:pt x="12" y="40"/>
                    <a:pt x="11" y="41"/>
                  </a:cubicBezTo>
                  <a:cubicBezTo>
                    <a:pt x="10" y="41"/>
                    <a:pt x="9" y="41"/>
                    <a:pt x="9" y="40"/>
                  </a:cubicBezTo>
                  <a:cubicBezTo>
                    <a:pt x="8" y="39"/>
                    <a:pt x="9" y="38"/>
                    <a:pt x="9" y="38"/>
                  </a:cubicBezTo>
                  <a:moveTo>
                    <a:pt x="9" y="55"/>
                  </a:moveTo>
                  <a:cubicBezTo>
                    <a:pt x="14" y="52"/>
                    <a:pt x="21" y="51"/>
                    <a:pt x="30" y="51"/>
                  </a:cubicBezTo>
                  <a:cubicBezTo>
                    <a:pt x="39" y="51"/>
                    <a:pt x="45" y="52"/>
                    <a:pt x="50" y="55"/>
                  </a:cubicBezTo>
                  <a:cubicBezTo>
                    <a:pt x="51" y="55"/>
                    <a:pt x="52" y="56"/>
                    <a:pt x="51" y="57"/>
                  </a:cubicBezTo>
                  <a:cubicBezTo>
                    <a:pt x="51" y="58"/>
                    <a:pt x="50" y="58"/>
                    <a:pt x="50" y="58"/>
                  </a:cubicBezTo>
                  <a:cubicBezTo>
                    <a:pt x="49" y="58"/>
                    <a:pt x="49" y="58"/>
                    <a:pt x="49" y="58"/>
                  </a:cubicBezTo>
                  <a:cubicBezTo>
                    <a:pt x="48" y="57"/>
                    <a:pt x="46" y="57"/>
                    <a:pt x="45" y="56"/>
                  </a:cubicBezTo>
                  <a:cubicBezTo>
                    <a:pt x="41" y="55"/>
                    <a:pt x="36" y="54"/>
                    <a:pt x="30" y="54"/>
                  </a:cubicBezTo>
                  <a:cubicBezTo>
                    <a:pt x="24" y="54"/>
                    <a:pt x="19" y="55"/>
                    <a:pt x="15" y="56"/>
                  </a:cubicBezTo>
                  <a:cubicBezTo>
                    <a:pt x="14" y="57"/>
                    <a:pt x="12" y="57"/>
                    <a:pt x="11" y="58"/>
                  </a:cubicBezTo>
                  <a:cubicBezTo>
                    <a:pt x="10" y="58"/>
                    <a:pt x="9" y="58"/>
                    <a:pt x="9" y="57"/>
                  </a:cubicBezTo>
                  <a:cubicBezTo>
                    <a:pt x="8" y="56"/>
                    <a:pt x="9" y="55"/>
                    <a:pt x="9" y="5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69" name="Freeform 155"/>
            <p:cNvSpPr>
              <a:spLocks noEditPoints="1"/>
            </p:cNvSpPr>
            <p:nvPr/>
          </p:nvSpPr>
          <p:spPr bwMode="auto">
            <a:xfrm>
              <a:off x="3902076" y="4076700"/>
              <a:ext cx="225425" cy="473075"/>
            </a:xfrm>
            <a:custGeom>
              <a:avLst/>
              <a:gdLst>
                <a:gd name="T0" fmla="*/ 59 w 60"/>
                <a:gd name="T1" fmla="*/ 122 h 126"/>
                <a:gd name="T2" fmla="*/ 60 w 60"/>
                <a:gd name="T3" fmla="*/ 122 h 126"/>
                <a:gd name="T4" fmla="*/ 60 w 60"/>
                <a:gd name="T5" fmla="*/ 27 h 126"/>
                <a:gd name="T6" fmla="*/ 59 w 60"/>
                <a:gd name="T7" fmla="*/ 13 h 126"/>
                <a:gd name="T8" fmla="*/ 30 w 60"/>
                <a:gd name="T9" fmla="*/ 0 h 126"/>
                <a:gd name="T10" fmla="*/ 1 w 60"/>
                <a:gd name="T11" fmla="*/ 13 h 126"/>
                <a:gd name="T12" fmla="*/ 0 w 60"/>
                <a:gd name="T13" fmla="*/ 27 h 126"/>
                <a:gd name="T14" fmla="*/ 0 w 60"/>
                <a:gd name="T15" fmla="*/ 122 h 126"/>
                <a:gd name="T16" fmla="*/ 1 w 60"/>
                <a:gd name="T17" fmla="*/ 122 h 126"/>
                <a:gd name="T18" fmla="*/ 30 w 60"/>
                <a:gd name="T19" fmla="*/ 108 h 126"/>
                <a:gd name="T20" fmla="*/ 59 w 60"/>
                <a:gd name="T21" fmla="*/ 122 h 126"/>
                <a:gd name="T22" fmla="*/ 51 w 60"/>
                <a:gd name="T23" fmla="*/ 57 h 126"/>
                <a:gd name="T24" fmla="*/ 50 w 60"/>
                <a:gd name="T25" fmla="*/ 58 h 126"/>
                <a:gd name="T26" fmla="*/ 49 w 60"/>
                <a:gd name="T27" fmla="*/ 58 h 126"/>
                <a:gd name="T28" fmla="*/ 45 w 60"/>
                <a:gd name="T29" fmla="*/ 56 h 126"/>
                <a:gd name="T30" fmla="*/ 30 w 60"/>
                <a:gd name="T31" fmla="*/ 54 h 126"/>
                <a:gd name="T32" fmla="*/ 15 w 60"/>
                <a:gd name="T33" fmla="*/ 56 h 126"/>
                <a:gd name="T34" fmla="*/ 11 w 60"/>
                <a:gd name="T35" fmla="*/ 58 h 126"/>
                <a:gd name="T36" fmla="*/ 9 w 60"/>
                <a:gd name="T37" fmla="*/ 57 h 126"/>
                <a:gd name="T38" fmla="*/ 10 w 60"/>
                <a:gd name="T39" fmla="*/ 55 h 126"/>
                <a:gd name="T40" fmla="*/ 30 w 60"/>
                <a:gd name="T41" fmla="*/ 51 h 126"/>
                <a:gd name="T42" fmla="*/ 51 w 60"/>
                <a:gd name="T43" fmla="*/ 55 h 126"/>
                <a:gd name="T44" fmla="*/ 51 w 60"/>
                <a:gd name="T45" fmla="*/ 57 h 126"/>
                <a:gd name="T46" fmla="*/ 51 w 60"/>
                <a:gd name="T47" fmla="*/ 40 h 126"/>
                <a:gd name="T48" fmla="*/ 50 w 60"/>
                <a:gd name="T49" fmla="*/ 41 h 126"/>
                <a:gd name="T50" fmla="*/ 49 w 60"/>
                <a:gd name="T51" fmla="*/ 41 h 126"/>
                <a:gd name="T52" fmla="*/ 45 w 60"/>
                <a:gd name="T53" fmla="*/ 39 h 126"/>
                <a:gd name="T54" fmla="*/ 30 w 60"/>
                <a:gd name="T55" fmla="*/ 37 h 126"/>
                <a:gd name="T56" fmla="*/ 15 w 60"/>
                <a:gd name="T57" fmla="*/ 39 h 126"/>
                <a:gd name="T58" fmla="*/ 11 w 60"/>
                <a:gd name="T59" fmla="*/ 41 h 126"/>
                <a:gd name="T60" fmla="*/ 9 w 60"/>
                <a:gd name="T61" fmla="*/ 40 h 126"/>
                <a:gd name="T62" fmla="*/ 10 w 60"/>
                <a:gd name="T63" fmla="*/ 38 h 126"/>
                <a:gd name="T64" fmla="*/ 30 w 60"/>
                <a:gd name="T65" fmla="*/ 34 h 126"/>
                <a:gd name="T66" fmla="*/ 51 w 60"/>
                <a:gd name="T67" fmla="*/ 38 h 126"/>
                <a:gd name="T68" fmla="*/ 51 w 60"/>
                <a:gd name="T69" fmla="*/ 40 h 126"/>
                <a:gd name="T70" fmla="*/ 51 w 60"/>
                <a:gd name="T71" fmla="*/ 23 h 126"/>
                <a:gd name="T72" fmla="*/ 50 w 60"/>
                <a:gd name="T73" fmla="*/ 24 h 126"/>
                <a:gd name="T74" fmla="*/ 49 w 60"/>
                <a:gd name="T75" fmla="*/ 24 h 126"/>
                <a:gd name="T76" fmla="*/ 45 w 60"/>
                <a:gd name="T77" fmla="*/ 22 h 126"/>
                <a:gd name="T78" fmla="*/ 30 w 60"/>
                <a:gd name="T79" fmla="*/ 20 h 126"/>
                <a:gd name="T80" fmla="*/ 15 w 60"/>
                <a:gd name="T81" fmla="*/ 22 h 126"/>
                <a:gd name="T82" fmla="*/ 11 w 60"/>
                <a:gd name="T83" fmla="*/ 24 h 126"/>
                <a:gd name="T84" fmla="*/ 9 w 60"/>
                <a:gd name="T85" fmla="*/ 23 h 126"/>
                <a:gd name="T86" fmla="*/ 10 w 60"/>
                <a:gd name="T87" fmla="*/ 21 h 126"/>
                <a:gd name="T88" fmla="*/ 30 w 60"/>
                <a:gd name="T89" fmla="*/ 17 h 126"/>
                <a:gd name="T90" fmla="*/ 51 w 60"/>
                <a:gd name="T91" fmla="*/ 21 h 126"/>
                <a:gd name="T92" fmla="*/ 51 w 60"/>
                <a:gd name="T93" fmla="*/ 2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 h="126">
                  <a:moveTo>
                    <a:pt x="59" y="122"/>
                  </a:moveTo>
                  <a:cubicBezTo>
                    <a:pt x="60" y="126"/>
                    <a:pt x="60" y="126"/>
                    <a:pt x="60" y="122"/>
                  </a:cubicBezTo>
                  <a:cubicBezTo>
                    <a:pt x="60" y="102"/>
                    <a:pt x="60" y="47"/>
                    <a:pt x="60" y="27"/>
                  </a:cubicBezTo>
                  <a:cubicBezTo>
                    <a:pt x="60" y="23"/>
                    <a:pt x="60" y="17"/>
                    <a:pt x="59" y="13"/>
                  </a:cubicBezTo>
                  <a:cubicBezTo>
                    <a:pt x="55" y="3"/>
                    <a:pt x="44" y="0"/>
                    <a:pt x="30" y="0"/>
                  </a:cubicBezTo>
                  <a:cubicBezTo>
                    <a:pt x="16" y="0"/>
                    <a:pt x="5" y="3"/>
                    <a:pt x="1" y="13"/>
                  </a:cubicBezTo>
                  <a:cubicBezTo>
                    <a:pt x="0" y="17"/>
                    <a:pt x="0" y="23"/>
                    <a:pt x="0" y="27"/>
                  </a:cubicBezTo>
                  <a:cubicBezTo>
                    <a:pt x="0" y="47"/>
                    <a:pt x="0" y="102"/>
                    <a:pt x="0" y="122"/>
                  </a:cubicBezTo>
                  <a:cubicBezTo>
                    <a:pt x="0" y="126"/>
                    <a:pt x="0" y="126"/>
                    <a:pt x="1" y="122"/>
                  </a:cubicBezTo>
                  <a:cubicBezTo>
                    <a:pt x="4" y="111"/>
                    <a:pt x="16" y="108"/>
                    <a:pt x="30" y="108"/>
                  </a:cubicBezTo>
                  <a:cubicBezTo>
                    <a:pt x="44" y="108"/>
                    <a:pt x="56" y="111"/>
                    <a:pt x="59" y="122"/>
                  </a:cubicBezTo>
                  <a:moveTo>
                    <a:pt x="51" y="57"/>
                  </a:moveTo>
                  <a:cubicBezTo>
                    <a:pt x="51" y="58"/>
                    <a:pt x="50" y="58"/>
                    <a:pt x="50" y="58"/>
                  </a:cubicBezTo>
                  <a:cubicBezTo>
                    <a:pt x="49" y="58"/>
                    <a:pt x="49" y="58"/>
                    <a:pt x="49" y="58"/>
                  </a:cubicBezTo>
                  <a:cubicBezTo>
                    <a:pt x="48" y="57"/>
                    <a:pt x="46" y="57"/>
                    <a:pt x="45" y="56"/>
                  </a:cubicBezTo>
                  <a:cubicBezTo>
                    <a:pt x="41" y="55"/>
                    <a:pt x="36" y="54"/>
                    <a:pt x="30" y="54"/>
                  </a:cubicBezTo>
                  <a:cubicBezTo>
                    <a:pt x="24" y="54"/>
                    <a:pt x="19" y="55"/>
                    <a:pt x="15" y="56"/>
                  </a:cubicBezTo>
                  <a:cubicBezTo>
                    <a:pt x="14" y="57"/>
                    <a:pt x="12" y="57"/>
                    <a:pt x="11" y="58"/>
                  </a:cubicBezTo>
                  <a:cubicBezTo>
                    <a:pt x="10" y="58"/>
                    <a:pt x="9" y="58"/>
                    <a:pt x="9" y="57"/>
                  </a:cubicBezTo>
                  <a:cubicBezTo>
                    <a:pt x="8" y="56"/>
                    <a:pt x="9" y="55"/>
                    <a:pt x="10" y="55"/>
                  </a:cubicBezTo>
                  <a:cubicBezTo>
                    <a:pt x="15" y="52"/>
                    <a:pt x="21" y="51"/>
                    <a:pt x="30" y="51"/>
                  </a:cubicBezTo>
                  <a:cubicBezTo>
                    <a:pt x="39" y="51"/>
                    <a:pt x="46" y="52"/>
                    <a:pt x="51" y="55"/>
                  </a:cubicBezTo>
                  <a:cubicBezTo>
                    <a:pt x="51" y="55"/>
                    <a:pt x="52" y="56"/>
                    <a:pt x="51" y="57"/>
                  </a:cubicBezTo>
                  <a:moveTo>
                    <a:pt x="51" y="40"/>
                  </a:moveTo>
                  <a:cubicBezTo>
                    <a:pt x="51" y="41"/>
                    <a:pt x="50" y="41"/>
                    <a:pt x="50" y="41"/>
                  </a:cubicBezTo>
                  <a:cubicBezTo>
                    <a:pt x="49" y="41"/>
                    <a:pt x="49" y="41"/>
                    <a:pt x="49" y="41"/>
                  </a:cubicBezTo>
                  <a:cubicBezTo>
                    <a:pt x="48" y="40"/>
                    <a:pt x="46" y="40"/>
                    <a:pt x="45" y="39"/>
                  </a:cubicBezTo>
                  <a:cubicBezTo>
                    <a:pt x="41" y="38"/>
                    <a:pt x="36" y="37"/>
                    <a:pt x="30" y="37"/>
                  </a:cubicBezTo>
                  <a:cubicBezTo>
                    <a:pt x="24" y="37"/>
                    <a:pt x="19" y="38"/>
                    <a:pt x="15" y="39"/>
                  </a:cubicBezTo>
                  <a:cubicBezTo>
                    <a:pt x="14" y="40"/>
                    <a:pt x="12" y="40"/>
                    <a:pt x="11" y="41"/>
                  </a:cubicBezTo>
                  <a:cubicBezTo>
                    <a:pt x="10" y="41"/>
                    <a:pt x="9" y="41"/>
                    <a:pt x="9" y="40"/>
                  </a:cubicBezTo>
                  <a:cubicBezTo>
                    <a:pt x="8" y="39"/>
                    <a:pt x="9" y="38"/>
                    <a:pt x="10" y="38"/>
                  </a:cubicBezTo>
                  <a:cubicBezTo>
                    <a:pt x="15" y="35"/>
                    <a:pt x="21" y="34"/>
                    <a:pt x="30" y="34"/>
                  </a:cubicBezTo>
                  <a:cubicBezTo>
                    <a:pt x="39" y="34"/>
                    <a:pt x="46" y="35"/>
                    <a:pt x="51" y="38"/>
                  </a:cubicBezTo>
                  <a:cubicBezTo>
                    <a:pt x="51" y="38"/>
                    <a:pt x="52" y="39"/>
                    <a:pt x="51" y="40"/>
                  </a:cubicBezTo>
                  <a:moveTo>
                    <a:pt x="51" y="23"/>
                  </a:moveTo>
                  <a:cubicBezTo>
                    <a:pt x="51" y="24"/>
                    <a:pt x="50" y="24"/>
                    <a:pt x="50" y="24"/>
                  </a:cubicBezTo>
                  <a:cubicBezTo>
                    <a:pt x="49" y="24"/>
                    <a:pt x="49" y="24"/>
                    <a:pt x="49" y="24"/>
                  </a:cubicBezTo>
                  <a:cubicBezTo>
                    <a:pt x="48" y="23"/>
                    <a:pt x="46" y="23"/>
                    <a:pt x="45" y="22"/>
                  </a:cubicBezTo>
                  <a:cubicBezTo>
                    <a:pt x="41" y="21"/>
                    <a:pt x="36" y="20"/>
                    <a:pt x="30" y="20"/>
                  </a:cubicBezTo>
                  <a:cubicBezTo>
                    <a:pt x="24" y="20"/>
                    <a:pt x="19" y="21"/>
                    <a:pt x="15" y="22"/>
                  </a:cubicBezTo>
                  <a:cubicBezTo>
                    <a:pt x="14" y="23"/>
                    <a:pt x="12" y="23"/>
                    <a:pt x="11" y="24"/>
                  </a:cubicBezTo>
                  <a:cubicBezTo>
                    <a:pt x="10" y="24"/>
                    <a:pt x="9" y="24"/>
                    <a:pt x="9" y="23"/>
                  </a:cubicBezTo>
                  <a:cubicBezTo>
                    <a:pt x="8" y="22"/>
                    <a:pt x="9" y="21"/>
                    <a:pt x="10" y="21"/>
                  </a:cubicBezTo>
                  <a:cubicBezTo>
                    <a:pt x="15" y="18"/>
                    <a:pt x="21" y="17"/>
                    <a:pt x="30" y="17"/>
                  </a:cubicBezTo>
                  <a:cubicBezTo>
                    <a:pt x="39" y="17"/>
                    <a:pt x="46" y="18"/>
                    <a:pt x="51" y="21"/>
                  </a:cubicBezTo>
                  <a:cubicBezTo>
                    <a:pt x="51" y="21"/>
                    <a:pt x="52" y="22"/>
                    <a:pt x="51" y="2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grpSp>
        <p:nvGrpSpPr>
          <p:cNvPr id="170" name="Group 169"/>
          <p:cNvGrpSpPr/>
          <p:nvPr/>
        </p:nvGrpSpPr>
        <p:grpSpPr>
          <a:xfrm>
            <a:off x="11020382" y="6051136"/>
            <a:ext cx="477173" cy="517247"/>
            <a:chOff x="5534026" y="1911350"/>
            <a:chExt cx="360362" cy="390525"/>
          </a:xfrm>
          <a:solidFill>
            <a:schemeClr val="accent1"/>
          </a:solidFill>
        </p:grpSpPr>
        <p:sp>
          <p:nvSpPr>
            <p:cNvPr id="171" name="Freeform 156"/>
            <p:cNvSpPr>
              <a:spLocks/>
            </p:cNvSpPr>
            <p:nvPr/>
          </p:nvSpPr>
          <p:spPr bwMode="auto">
            <a:xfrm>
              <a:off x="5534026" y="1911350"/>
              <a:ext cx="344488" cy="206375"/>
            </a:xfrm>
            <a:custGeom>
              <a:avLst/>
              <a:gdLst>
                <a:gd name="T0" fmla="*/ 26 w 92"/>
                <a:gd name="T1" fmla="*/ 30 h 55"/>
                <a:gd name="T2" fmla="*/ 65 w 92"/>
                <a:gd name="T3" fmla="*/ 25 h 55"/>
                <a:gd name="T4" fmla="*/ 56 w 92"/>
                <a:gd name="T5" fmla="*/ 34 h 55"/>
                <a:gd name="T6" fmla="*/ 59 w 92"/>
                <a:gd name="T7" fmla="*/ 41 h 55"/>
                <a:gd name="T8" fmla="*/ 81 w 92"/>
                <a:gd name="T9" fmla="*/ 41 h 55"/>
                <a:gd name="T10" fmla="*/ 83 w 92"/>
                <a:gd name="T11" fmla="*/ 41 h 55"/>
                <a:gd name="T12" fmla="*/ 85 w 92"/>
                <a:gd name="T13" fmla="*/ 41 h 55"/>
                <a:gd name="T14" fmla="*/ 90 w 92"/>
                <a:gd name="T15" fmla="*/ 41 h 55"/>
                <a:gd name="T16" fmla="*/ 92 w 92"/>
                <a:gd name="T17" fmla="*/ 38 h 55"/>
                <a:gd name="T18" fmla="*/ 92 w 92"/>
                <a:gd name="T19" fmla="*/ 7 h 55"/>
                <a:gd name="T20" fmla="*/ 86 w 92"/>
                <a:gd name="T21" fmla="*/ 5 h 55"/>
                <a:gd name="T22" fmla="*/ 77 w 92"/>
                <a:gd name="T23" fmla="*/ 14 h 55"/>
                <a:gd name="T24" fmla="*/ 14 w 92"/>
                <a:gd name="T25" fmla="*/ 19 h 55"/>
                <a:gd name="T26" fmla="*/ 0 w 92"/>
                <a:gd name="T27" fmla="*/ 55 h 55"/>
                <a:gd name="T28" fmla="*/ 17 w 92"/>
                <a:gd name="T29" fmla="*/ 55 h 55"/>
                <a:gd name="T30" fmla="*/ 26 w 92"/>
                <a:gd name="T31"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55">
                  <a:moveTo>
                    <a:pt x="26" y="30"/>
                  </a:moveTo>
                  <a:cubicBezTo>
                    <a:pt x="36" y="19"/>
                    <a:pt x="53" y="18"/>
                    <a:pt x="65" y="25"/>
                  </a:cubicBezTo>
                  <a:cubicBezTo>
                    <a:pt x="61" y="29"/>
                    <a:pt x="56" y="34"/>
                    <a:pt x="56" y="34"/>
                  </a:cubicBezTo>
                  <a:cubicBezTo>
                    <a:pt x="53" y="38"/>
                    <a:pt x="57" y="41"/>
                    <a:pt x="59" y="41"/>
                  </a:cubicBezTo>
                  <a:cubicBezTo>
                    <a:pt x="81" y="41"/>
                    <a:pt x="81" y="41"/>
                    <a:pt x="81" y="41"/>
                  </a:cubicBezTo>
                  <a:cubicBezTo>
                    <a:pt x="82" y="41"/>
                    <a:pt x="83" y="41"/>
                    <a:pt x="83" y="41"/>
                  </a:cubicBezTo>
                  <a:cubicBezTo>
                    <a:pt x="85" y="41"/>
                    <a:pt x="85" y="41"/>
                    <a:pt x="85" y="41"/>
                  </a:cubicBezTo>
                  <a:cubicBezTo>
                    <a:pt x="90" y="41"/>
                    <a:pt x="90" y="41"/>
                    <a:pt x="90" y="41"/>
                  </a:cubicBezTo>
                  <a:cubicBezTo>
                    <a:pt x="91" y="41"/>
                    <a:pt x="92" y="40"/>
                    <a:pt x="92" y="38"/>
                  </a:cubicBezTo>
                  <a:cubicBezTo>
                    <a:pt x="92" y="7"/>
                    <a:pt x="92" y="7"/>
                    <a:pt x="92" y="7"/>
                  </a:cubicBezTo>
                  <a:cubicBezTo>
                    <a:pt x="92" y="5"/>
                    <a:pt x="89" y="2"/>
                    <a:pt x="86" y="5"/>
                  </a:cubicBezTo>
                  <a:cubicBezTo>
                    <a:pt x="86" y="5"/>
                    <a:pt x="80" y="10"/>
                    <a:pt x="77" y="14"/>
                  </a:cubicBezTo>
                  <a:cubicBezTo>
                    <a:pt x="58" y="0"/>
                    <a:pt x="31" y="2"/>
                    <a:pt x="14" y="19"/>
                  </a:cubicBezTo>
                  <a:cubicBezTo>
                    <a:pt x="5" y="29"/>
                    <a:pt x="0" y="42"/>
                    <a:pt x="0" y="55"/>
                  </a:cubicBezTo>
                  <a:cubicBezTo>
                    <a:pt x="17" y="55"/>
                    <a:pt x="17" y="55"/>
                    <a:pt x="17" y="55"/>
                  </a:cubicBezTo>
                  <a:cubicBezTo>
                    <a:pt x="16" y="46"/>
                    <a:pt x="19" y="37"/>
                    <a:pt x="26" y="3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72" name="Freeform 157"/>
            <p:cNvSpPr>
              <a:spLocks/>
            </p:cNvSpPr>
            <p:nvPr/>
          </p:nvSpPr>
          <p:spPr bwMode="auto">
            <a:xfrm>
              <a:off x="5548313" y="2095500"/>
              <a:ext cx="346075" cy="206375"/>
            </a:xfrm>
            <a:custGeom>
              <a:avLst/>
              <a:gdLst>
                <a:gd name="T0" fmla="*/ 75 w 92"/>
                <a:gd name="T1" fmla="*/ 0 h 55"/>
                <a:gd name="T2" fmla="*/ 66 w 92"/>
                <a:gd name="T3" fmla="*/ 25 h 55"/>
                <a:gd name="T4" fmla="*/ 27 w 92"/>
                <a:gd name="T5" fmla="*/ 30 h 55"/>
                <a:gd name="T6" fmla="*/ 36 w 92"/>
                <a:gd name="T7" fmla="*/ 21 h 55"/>
                <a:gd name="T8" fmla="*/ 33 w 92"/>
                <a:gd name="T9" fmla="*/ 14 h 55"/>
                <a:gd name="T10" fmla="*/ 11 w 92"/>
                <a:gd name="T11" fmla="*/ 14 h 55"/>
                <a:gd name="T12" fmla="*/ 8 w 92"/>
                <a:gd name="T13" fmla="*/ 14 h 55"/>
                <a:gd name="T14" fmla="*/ 6 w 92"/>
                <a:gd name="T15" fmla="*/ 14 h 55"/>
                <a:gd name="T16" fmla="*/ 2 w 92"/>
                <a:gd name="T17" fmla="*/ 14 h 55"/>
                <a:gd name="T18" fmla="*/ 0 w 92"/>
                <a:gd name="T19" fmla="*/ 17 h 55"/>
                <a:gd name="T20" fmla="*/ 0 w 92"/>
                <a:gd name="T21" fmla="*/ 48 h 55"/>
                <a:gd name="T22" fmla="*/ 6 w 92"/>
                <a:gd name="T23" fmla="*/ 50 h 55"/>
                <a:gd name="T24" fmla="*/ 15 w 92"/>
                <a:gd name="T25" fmla="*/ 41 h 55"/>
                <a:gd name="T26" fmla="*/ 77 w 92"/>
                <a:gd name="T27" fmla="*/ 36 h 55"/>
                <a:gd name="T28" fmla="*/ 91 w 92"/>
                <a:gd name="T29" fmla="*/ 0 h 55"/>
                <a:gd name="T30" fmla="*/ 75 w 92"/>
                <a:gd name="T3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55">
                  <a:moveTo>
                    <a:pt x="75" y="0"/>
                  </a:moveTo>
                  <a:cubicBezTo>
                    <a:pt x="76" y="9"/>
                    <a:pt x="73" y="18"/>
                    <a:pt x="66" y="25"/>
                  </a:cubicBezTo>
                  <a:cubicBezTo>
                    <a:pt x="55" y="36"/>
                    <a:pt x="39" y="37"/>
                    <a:pt x="27" y="30"/>
                  </a:cubicBezTo>
                  <a:cubicBezTo>
                    <a:pt x="31" y="26"/>
                    <a:pt x="36" y="21"/>
                    <a:pt x="36" y="21"/>
                  </a:cubicBezTo>
                  <a:cubicBezTo>
                    <a:pt x="39" y="17"/>
                    <a:pt x="35" y="14"/>
                    <a:pt x="33" y="14"/>
                  </a:cubicBezTo>
                  <a:cubicBezTo>
                    <a:pt x="11" y="14"/>
                    <a:pt x="11" y="14"/>
                    <a:pt x="11" y="14"/>
                  </a:cubicBezTo>
                  <a:cubicBezTo>
                    <a:pt x="9" y="14"/>
                    <a:pt x="8" y="14"/>
                    <a:pt x="8" y="14"/>
                  </a:cubicBezTo>
                  <a:cubicBezTo>
                    <a:pt x="6" y="14"/>
                    <a:pt x="6" y="14"/>
                    <a:pt x="6" y="14"/>
                  </a:cubicBezTo>
                  <a:cubicBezTo>
                    <a:pt x="2" y="14"/>
                    <a:pt x="2" y="14"/>
                    <a:pt x="2" y="14"/>
                  </a:cubicBezTo>
                  <a:cubicBezTo>
                    <a:pt x="1" y="14"/>
                    <a:pt x="0" y="15"/>
                    <a:pt x="0" y="17"/>
                  </a:cubicBezTo>
                  <a:cubicBezTo>
                    <a:pt x="0" y="48"/>
                    <a:pt x="0" y="48"/>
                    <a:pt x="0" y="48"/>
                  </a:cubicBezTo>
                  <a:cubicBezTo>
                    <a:pt x="0" y="50"/>
                    <a:pt x="3" y="53"/>
                    <a:pt x="6" y="50"/>
                  </a:cubicBezTo>
                  <a:cubicBezTo>
                    <a:pt x="6" y="50"/>
                    <a:pt x="11" y="45"/>
                    <a:pt x="15" y="41"/>
                  </a:cubicBezTo>
                  <a:cubicBezTo>
                    <a:pt x="34" y="55"/>
                    <a:pt x="60" y="53"/>
                    <a:pt x="77" y="36"/>
                  </a:cubicBezTo>
                  <a:cubicBezTo>
                    <a:pt x="87" y="26"/>
                    <a:pt x="92" y="13"/>
                    <a:pt x="91" y="0"/>
                  </a:cubicBezTo>
                  <a:cubicBezTo>
                    <a:pt x="75" y="0"/>
                    <a:pt x="75" y="0"/>
                    <a:pt x="7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sp>
        <p:nvSpPr>
          <p:cNvPr id="173" name="Freeform 158"/>
          <p:cNvSpPr>
            <a:spLocks noEditPoints="1"/>
          </p:cNvSpPr>
          <p:nvPr/>
        </p:nvSpPr>
        <p:spPr bwMode="auto">
          <a:xfrm>
            <a:off x="13015242" y="7226512"/>
            <a:ext cx="914408" cy="811614"/>
          </a:xfrm>
          <a:custGeom>
            <a:avLst/>
            <a:gdLst>
              <a:gd name="T0" fmla="*/ 162 w 184"/>
              <a:gd name="T1" fmla="*/ 0 h 163"/>
              <a:gd name="T2" fmla="*/ 21 w 184"/>
              <a:gd name="T3" fmla="*/ 0 h 163"/>
              <a:gd name="T4" fmla="*/ 0 w 184"/>
              <a:gd name="T5" fmla="*/ 21 h 163"/>
              <a:gd name="T6" fmla="*/ 0 w 184"/>
              <a:gd name="T7" fmla="*/ 97 h 163"/>
              <a:gd name="T8" fmla="*/ 21 w 184"/>
              <a:gd name="T9" fmla="*/ 119 h 163"/>
              <a:gd name="T10" fmla="*/ 32 w 184"/>
              <a:gd name="T11" fmla="*/ 119 h 163"/>
              <a:gd name="T12" fmla="*/ 32 w 184"/>
              <a:gd name="T13" fmla="*/ 157 h 163"/>
              <a:gd name="T14" fmla="*/ 34 w 184"/>
              <a:gd name="T15" fmla="*/ 161 h 163"/>
              <a:gd name="T16" fmla="*/ 42 w 184"/>
              <a:gd name="T17" fmla="*/ 161 h 163"/>
              <a:gd name="T18" fmla="*/ 86 w 184"/>
              <a:gd name="T19" fmla="*/ 119 h 163"/>
              <a:gd name="T20" fmla="*/ 162 w 184"/>
              <a:gd name="T21" fmla="*/ 119 h 163"/>
              <a:gd name="T22" fmla="*/ 184 w 184"/>
              <a:gd name="T23" fmla="*/ 97 h 163"/>
              <a:gd name="T24" fmla="*/ 184 w 184"/>
              <a:gd name="T25" fmla="*/ 21 h 163"/>
              <a:gd name="T26" fmla="*/ 162 w 184"/>
              <a:gd name="T27" fmla="*/ 0 h 163"/>
              <a:gd name="T28" fmla="*/ 38 w 184"/>
              <a:gd name="T29" fmla="*/ 32 h 163"/>
              <a:gd name="T30" fmla="*/ 124 w 184"/>
              <a:gd name="T31" fmla="*/ 32 h 163"/>
              <a:gd name="T32" fmla="*/ 130 w 184"/>
              <a:gd name="T33" fmla="*/ 38 h 163"/>
              <a:gd name="T34" fmla="*/ 124 w 184"/>
              <a:gd name="T35" fmla="*/ 43 h 163"/>
              <a:gd name="T36" fmla="*/ 38 w 184"/>
              <a:gd name="T37" fmla="*/ 43 h 163"/>
              <a:gd name="T38" fmla="*/ 32 w 184"/>
              <a:gd name="T39" fmla="*/ 38 h 163"/>
              <a:gd name="T40" fmla="*/ 38 w 184"/>
              <a:gd name="T41" fmla="*/ 32 h 163"/>
              <a:gd name="T42" fmla="*/ 81 w 184"/>
              <a:gd name="T43" fmla="*/ 86 h 163"/>
              <a:gd name="T44" fmla="*/ 38 w 184"/>
              <a:gd name="T45" fmla="*/ 86 h 163"/>
              <a:gd name="T46" fmla="*/ 32 w 184"/>
              <a:gd name="T47" fmla="*/ 81 h 163"/>
              <a:gd name="T48" fmla="*/ 38 w 184"/>
              <a:gd name="T49" fmla="*/ 76 h 163"/>
              <a:gd name="T50" fmla="*/ 81 w 184"/>
              <a:gd name="T51" fmla="*/ 76 h 163"/>
              <a:gd name="T52" fmla="*/ 86 w 184"/>
              <a:gd name="T53" fmla="*/ 81 h 163"/>
              <a:gd name="T54" fmla="*/ 81 w 184"/>
              <a:gd name="T55" fmla="*/ 86 h 163"/>
              <a:gd name="T56" fmla="*/ 146 w 184"/>
              <a:gd name="T57" fmla="*/ 65 h 163"/>
              <a:gd name="T58" fmla="*/ 38 w 184"/>
              <a:gd name="T59" fmla="*/ 65 h 163"/>
              <a:gd name="T60" fmla="*/ 32 w 184"/>
              <a:gd name="T61" fmla="*/ 59 h 163"/>
              <a:gd name="T62" fmla="*/ 38 w 184"/>
              <a:gd name="T63" fmla="*/ 54 h 163"/>
              <a:gd name="T64" fmla="*/ 146 w 184"/>
              <a:gd name="T65" fmla="*/ 54 h 163"/>
              <a:gd name="T66" fmla="*/ 151 w 184"/>
              <a:gd name="T67" fmla="*/ 59 h 163"/>
              <a:gd name="T68" fmla="*/ 146 w 184"/>
              <a:gd name="T69" fmla="*/ 6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4" h="163">
                <a:moveTo>
                  <a:pt x="162" y="0"/>
                </a:moveTo>
                <a:cubicBezTo>
                  <a:pt x="21" y="0"/>
                  <a:pt x="21" y="0"/>
                  <a:pt x="21" y="0"/>
                </a:cubicBezTo>
                <a:cubicBezTo>
                  <a:pt x="9" y="0"/>
                  <a:pt x="0" y="9"/>
                  <a:pt x="0" y="21"/>
                </a:cubicBezTo>
                <a:cubicBezTo>
                  <a:pt x="0" y="97"/>
                  <a:pt x="0" y="97"/>
                  <a:pt x="0" y="97"/>
                </a:cubicBezTo>
                <a:cubicBezTo>
                  <a:pt x="0" y="109"/>
                  <a:pt x="9" y="119"/>
                  <a:pt x="21" y="119"/>
                </a:cubicBezTo>
                <a:cubicBezTo>
                  <a:pt x="32" y="119"/>
                  <a:pt x="32" y="119"/>
                  <a:pt x="32" y="119"/>
                </a:cubicBezTo>
                <a:cubicBezTo>
                  <a:pt x="32" y="157"/>
                  <a:pt x="32" y="157"/>
                  <a:pt x="32" y="157"/>
                </a:cubicBezTo>
                <a:cubicBezTo>
                  <a:pt x="32" y="158"/>
                  <a:pt x="33" y="160"/>
                  <a:pt x="34" y="161"/>
                </a:cubicBezTo>
                <a:cubicBezTo>
                  <a:pt x="36" y="163"/>
                  <a:pt x="39" y="163"/>
                  <a:pt x="42" y="161"/>
                </a:cubicBezTo>
                <a:cubicBezTo>
                  <a:pt x="86" y="119"/>
                  <a:pt x="86" y="119"/>
                  <a:pt x="86" y="119"/>
                </a:cubicBezTo>
                <a:cubicBezTo>
                  <a:pt x="162" y="119"/>
                  <a:pt x="162" y="119"/>
                  <a:pt x="162" y="119"/>
                </a:cubicBezTo>
                <a:cubicBezTo>
                  <a:pt x="174" y="119"/>
                  <a:pt x="184" y="109"/>
                  <a:pt x="184" y="97"/>
                </a:cubicBezTo>
                <a:cubicBezTo>
                  <a:pt x="184" y="21"/>
                  <a:pt x="184" y="21"/>
                  <a:pt x="184" y="21"/>
                </a:cubicBezTo>
                <a:cubicBezTo>
                  <a:pt x="184" y="9"/>
                  <a:pt x="174" y="0"/>
                  <a:pt x="162" y="0"/>
                </a:cubicBezTo>
                <a:moveTo>
                  <a:pt x="38" y="32"/>
                </a:moveTo>
                <a:cubicBezTo>
                  <a:pt x="124" y="32"/>
                  <a:pt x="124" y="32"/>
                  <a:pt x="124" y="32"/>
                </a:cubicBezTo>
                <a:cubicBezTo>
                  <a:pt x="127" y="32"/>
                  <a:pt x="130" y="35"/>
                  <a:pt x="130" y="38"/>
                </a:cubicBezTo>
                <a:cubicBezTo>
                  <a:pt x="130" y="41"/>
                  <a:pt x="127" y="43"/>
                  <a:pt x="124" y="43"/>
                </a:cubicBezTo>
                <a:cubicBezTo>
                  <a:pt x="38" y="43"/>
                  <a:pt x="38" y="43"/>
                  <a:pt x="38" y="43"/>
                </a:cubicBezTo>
                <a:cubicBezTo>
                  <a:pt x="35" y="43"/>
                  <a:pt x="32" y="41"/>
                  <a:pt x="32" y="38"/>
                </a:cubicBezTo>
                <a:cubicBezTo>
                  <a:pt x="32" y="35"/>
                  <a:pt x="35" y="32"/>
                  <a:pt x="38" y="32"/>
                </a:cubicBezTo>
                <a:moveTo>
                  <a:pt x="81" y="86"/>
                </a:moveTo>
                <a:cubicBezTo>
                  <a:pt x="38" y="86"/>
                  <a:pt x="38" y="86"/>
                  <a:pt x="38" y="86"/>
                </a:cubicBezTo>
                <a:cubicBezTo>
                  <a:pt x="35" y="86"/>
                  <a:pt x="32" y="84"/>
                  <a:pt x="32" y="81"/>
                </a:cubicBezTo>
                <a:cubicBezTo>
                  <a:pt x="32" y="78"/>
                  <a:pt x="35" y="76"/>
                  <a:pt x="38" y="76"/>
                </a:cubicBezTo>
                <a:cubicBezTo>
                  <a:pt x="81" y="76"/>
                  <a:pt x="81" y="76"/>
                  <a:pt x="81" y="76"/>
                </a:cubicBezTo>
                <a:cubicBezTo>
                  <a:pt x="84" y="76"/>
                  <a:pt x="86" y="78"/>
                  <a:pt x="86" y="81"/>
                </a:cubicBezTo>
                <a:cubicBezTo>
                  <a:pt x="86" y="84"/>
                  <a:pt x="84" y="86"/>
                  <a:pt x="81" y="86"/>
                </a:cubicBezTo>
                <a:moveTo>
                  <a:pt x="146" y="65"/>
                </a:moveTo>
                <a:cubicBezTo>
                  <a:pt x="38" y="65"/>
                  <a:pt x="38" y="65"/>
                  <a:pt x="38" y="65"/>
                </a:cubicBezTo>
                <a:cubicBezTo>
                  <a:pt x="35" y="65"/>
                  <a:pt x="32" y="62"/>
                  <a:pt x="32" y="59"/>
                </a:cubicBezTo>
                <a:cubicBezTo>
                  <a:pt x="32" y="56"/>
                  <a:pt x="35" y="54"/>
                  <a:pt x="38" y="54"/>
                </a:cubicBezTo>
                <a:cubicBezTo>
                  <a:pt x="146" y="54"/>
                  <a:pt x="146" y="54"/>
                  <a:pt x="146" y="54"/>
                </a:cubicBezTo>
                <a:cubicBezTo>
                  <a:pt x="149" y="54"/>
                  <a:pt x="151" y="56"/>
                  <a:pt x="151" y="59"/>
                </a:cubicBezTo>
                <a:cubicBezTo>
                  <a:pt x="151" y="62"/>
                  <a:pt x="149" y="65"/>
                  <a:pt x="146" y="65"/>
                </a:cubicBezTo>
              </a:path>
            </a:pathLst>
          </a:custGeom>
          <a:solidFill>
            <a:schemeClr val="accent2"/>
          </a:solidFill>
          <a:ln>
            <a:noFill/>
          </a:ln>
        </p:spPr>
        <p:txBody>
          <a:bodyPr vert="horz" wrap="square" lIns="182843" tIns="91422" rIns="182843" bIns="91422"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nvGrpSpPr>
          <p:cNvPr id="174" name="Group 173"/>
          <p:cNvGrpSpPr/>
          <p:nvPr/>
        </p:nvGrpSpPr>
        <p:grpSpPr>
          <a:xfrm>
            <a:off x="14726320" y="9160932"/>
            <a:ext cx="641134" cy="563504"/>
            <a:chOff x="8332788" y="4259263"/>
            <a:chExt cx="484188" cy="425449"/>
          </a:xfrm>
          <a:solidFill>
            <a:schemeClr val="accent5"/>
          </a:solidFill>
        </p:grpSpPr>
        <p:sp>
          <p:nvSpPr>
            <p:cNvPr id="175" name="Freeform 159"/>
            <p:cNvSpPr>
              <a:spLocks/>
            </p:cNvSpPr>
            <p:nvPr/>
          </p:nvSpPr>
          <p:spPr bwMode="auto">
            <a:xfrm>
              <a:off x="8569326" y="4552950"/>
              <a:ext cx="131763" cy="131762"/>
            </a:xfrm>
            <a:custGeom>
              <a:avLst/>
              <a:gdLst>
                <a:gd name="T0" fmla="*/ 13 w 35"/>
                <a:gd name="T1" fmla="*/ 3 h 35"/>
                <a:gd name="T2" fmla="*/ 33 w 35"/>
                <a:gd name="T3" fmla="*/ 13 h 35"/>
                <a:gd name="T4" fmla="*/ 23 w 35"/>
                <a:gd name="T5" fmla="*/ 33 h 35"/>
                <a:gd name="T6" fmla="*/ 3 w 35"/>
                <a:gd name="T7" fmla="*/ 23 h 35"/>
                <a:gd name="T8" fmla="*/ 13 w 35"/>
                <a:gd name="T9" fmla="*/ 3 h 35"/>
              </a:gdLst>
              <a:ahLst/>
              <a:cxnLst>
                <a:cxn ang="0">
                  <a:pos x="T0" y="T1"/>
                </a:cxn>
                <a:cxn ang="0">
                  <a:pos x="T2" y="T3"/>
                </a:cxn>
                <a:cxn ang="0">
                  <a:pos x="T4" y="T5"/>
                </a:cxn>
                <a:cxn ang="0">
                  <a:pos x="T6" y="T7"/>
                </a:cxn>
                <a:cxn ang="0">
                  <a:pos x="T8" y="T9"/>
                </a:cxn>
              </a:cxnLst>
              <a:rect l="0" t="0" r="r" b="b"/>
              <a:pathLst>
                <a:path w="35" h="35">
                  <a:moveTo>
                    <a:pt x="13" y="3"/>
                  </a:moveTo>
                  <a:cubicBezTo>
                    <a:pt x="21" y="0"/>
                    <a:pt x="30" y="5"/>
                    <a:pt x="33" y="13"/>
                  </a:cubicBezTo>
                  <a:cubicBezTo>
                    <a:pt x="35" y="21"/>
                    <a:pt x="31" y="30"/>
                    <a:pt x="23" y="33"/>
                  </a:cubicBezTo>
                  <a:cubicBezTo>
                    <a:pt x="15" y="35"/>
                    <a:pt x="6" y="31"/>
                    <a:pt x="3" y="23"/>
                  </a:cubicBezTo>
                  <a:cubicBezTo>
                    <a:pt x="0" y="15"/>
                    <a:pt x="5" y="6"/>
                    <a:pt x="13" y="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76" name="Freeform 160"/>
            <p:cNvSpPr>
              <a:spLocks/>
            </p:cNvSpPr>
            <p:nvPr/>
          </p:nvSpPr>
          <p:spPr bwMode="auto">
            <a:xfrm>
              <a:off x="8445501" y="4395788"/>
              <a:ext cx="315913" cy="217487"/>
            </a:xfrm>
            <a:custGeom>
              <a:avLst/>
              <a:gdLst>
                <a:gd name="T0" fmla="*/ 74 w 84"/>
                <a:gd name="T1" fmla="*/ 12 h 58"/>
                <a:gd name="T2" fmla="*/ 73 w 84"/>
                <a:gd name="T3" fmla="*/ 12 h 58"/>
                <a:gd name="T4" fmla="*/ 72 w 84"/>
                <a:gd name="T5" fmla="*/ 11 h 58"/>
                <a:gd name="T6" fmla="*/ 72 w 84"/>
                <a:gd name="T7" fmla="*/ 11 h 58"/>
                <a:gd name="T8" fmla="*/ 6 w 84"/>
                <a:gd name="T9" fmla="*/ 36 h 58"/>
                <a:gd name="T10" fmla="*/ 4 w 84"/>
                <a:gd name="T11" fmla="*/ 38 h 58"/>
                <a:gd name="T12" fmla="*/ 2 w 84"/>
                <a:gd name="T13" fmla="*/ 42 h 58"/>
                <a:gd name="T14" fmla="*/ 7 w 84"/>
                <a:gd name="T15" fmla="*/ 56 h 58"/>
                <a:gd name="T16" fmla="*/ 20 w 84"/>
                <a:gd name="T17" fmla="*/ 51 h 58"/>
                <a:gd name="T18" fmla="*/ 23 w 84"/>
                <a:gd name="T19" fmla="*/ 44 h 58"/>
                <a:gd name="T20" fmla="*/ 65 w 84"/>
                <a:gd name="T21" fmla="*/ 30 h 58"/>
                <a:gd name="T22" fmla="*/ 70 w 84"/>
                <a:gd name="T23" fmla="*/ 32 h 58"/>
                <a:gd name="T24" fmla="*/ 83 w 84"/>
                <a:gd name="T25" fmla="*/ 27 h 58"/>
                <a:gd name="T26" fmla="*/ 84 w 84"/>
                <a:gd name="T27" fmla="*/ 20 h 58"/>
                <a:gd name="T28" fmla="*/ 79 w 84"/>
                <a:gd name="T29" fmla="*/ 14 h 58"/>
                <a:gd name="T30" fmla="*/ 74 w 84"/>
                <a:gd name="T31"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58">
                  <a:moveTo>
                    <a:pt x="74" y="12"/>
                  </a:moveTo>
                  <a:cubicBezTo>
                    <a:pt x="74" y="12"/>
                    <a:pt x="73" y="12"/>
                    <a:pt x="73" y="12"/>
                  </a:cubicBezTo>
                  <a:cubicBezTo>
                    <a:pt x="72" y="11"/>
                    <a:pt x="72" y="11"/>
                    <a:pt x="72" y="11"/>
                  </a:cubicBezTo>
                  <a:cubicBezTo>
                    <a:pt x="72" y="11"/>
                    <a:pt x="72" y="11"/>
                    <a:pt x="72" y="11"/>
                  </a:cubicBezTo>
                  <a:cubicBezTo>
                    <a:pt x="46" y="0"/>
                    <a:pt x="18" y="11"/>
                    <a:pt x="6" y="36"/>
                  </a:cubicBezTo>
                  <a:cubicBezTo>
                    <a:pt x="4" y="38"/>
                    <a:pt x="4" y="38"/>
                    <a:pt x="4" y="38"/>
                  </a:cubicBezTo>
                  <a:cubicBezTo>
                    <a:pt x="2" y="42"/>
                    <a:pt x="2" y="42"/>
                    <a:pt x="2" y="42"/>
                  </a:cubicBezTo>
                  <a:cubicBezTo>
                    <a:pt x="0" y="47"/>
                    <a:pt x="2" y="53"/>
                    <a:pt x="7" y="56"/>
                  </a:cubicBezTo>
                  <a:cubicBezTo>
                    <a:pt x="12" y="58"/>
                    <a:pt x="18" y="56"/>
                    <a:pt x="20" y="51"/>
                  </a:cubicBezTo>
                  <a:cubicBezTo>
                    <a:pt x="23" y="44"/>
                    <a:pt x="23" y="44"/>
                    <a:pt x="23" y="44"/>
                  </a:cubicBezTo>
                  <a:cubicBezTo>
                    <a:pt x="31" y="29"/>
                    <a:pt x="50" y="22"/>
                    <a:pt x="65" y="30"/>
                  </a:cubicBezTo>
                  <a:cubicBezTo>
                    <a:pt x="70" y="32"/>
                    <a:pt x="70" y="32"/>
                    <a:pt x="70" y="32"/>
                  </a:cubicBezTo>
                  <a:cubicBezTo>
                    <a:pt x="75" y="34"/>
                    <a:pt x="81" y="32"/>
                    <a:pt x="83" y="27"/>
                  </a:cubicBezTo>
                  <a:cubicBezTo>
                    <a:pt x="84" y="25"/>
                    <a:pt x="84" y="22"/>
                    <a:pt x="84" y="20"/>
                  </a:cubicBezTo>
                  <a:cubicBezTo>
                    <a:pt x="83" y="18"/>
                    <a:pt x="81" y="16"/>
                    <a:pt x="79" y="14"/>
                  </a:cubicBezTo>
                  <a:lnTo>
                    <a:pt x="74"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77" name="Freeform 161"/>
            <p:cNvSpPr>
              <a:spLocks/>
            </p:cNvSpPr>
            <p:nvPr/>
          </p:nvSpPr>
          <p:spPr bwMode="auto">
            <a:xfrm>
              <a:off x="8332788" y="4259263"/>
              <a:ext cx="484188" cy="296862"/>
            </a:xfrm>
            <a:custGeom>
              <a:avLst/>
              <a:gdLst>
                <a:gd name="T0" fmla="*/ 123 w 129"/>
                <a:gd name="T1" fmla="*/ 21 h 79"/>
                <a:gd name="T2" fmla="*/ 119 w 129"/>
                <a:gd name="T3" fmla="*/ 19 h 79"/>
                <a:gd name="T4" fmla="*/ 118 w 129"/>
                <a:gd name="T5" fmla="*/ 19 h 79"/>
                <a:gd name="T6" fmla="*/ 115 w 129"/>
                <a:gd name="T7" fmla="*/ 17 h 79"/>
                <a:gd name="T8" fmla="*/ 113 w 129"/>
                <a:gd name="T9" fmla="*/ 17 h 79"/>
                <a:gd name="T10" fmla="*/ 6 w 129"/>
                <a:gd name="T11" fmla="*/ 57 h 79"/>
                <a:gd name="T12" fmla="*/ 5 w 129"/>
                <a:gd name="T13" fmla="*/ 57 h 79"/>
                <a:gd name="T14" fmla="*/ 2 w 129"/>
                <a:gd name="T15" fmla="*/ 65 h 79"/>
                <a:gd name="T16" fmla="*/ 6 w 129"/>
                <a:gd name="T17" fmla="*/ 77 h 79"/>
                <a:gd name="T18" fmla="*/ 18 w 129"/>
                <a:gd name="T19" fmla="*/ 73 h 79"/>
                <a:gd name="T20" fmla="*/ 22 w 129"/>
                <a:gd name="T21" fmla="*/ 65 h 79"/>
                <a:gd name="T22" fmla="*/ 22 w 129"/>
                <a:gd name="T23" fmla="*/ 65 h 79"/>
                <a:gd name="T24" fmla="*/ 109 w 129"/>
                <a:gd name="T25" fmla="*/ 34 h 79"/>
                <a:gd name="T26" fmla="*/ 115 w 129"/>
                <a:gd name="T27" fmla="*/ 37 h 79"/>
                <a:gd name="T28" fmla="*/ 127 w 129"/>
                <a:gd name="T29" fmla="*/ 33 h 79"/>
                <a:gd name="T30" fmla="*/ 123 w 129"/>
                <a:gd name="T31" fmla="*/ 2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79">
                  <a:moveTo>
                    <a:pt x="123" y="21"/>
                  </a:moveTo>
                  <a:cubicBezTo>
                    <a:pt x="119" y="19"/>
                    <a:pt x="119" y="19"/>
                    <a:pt x="119" y="19"/>
                  </a:cubicBezTo>
                  <a:cubicBezTo>
                    <a:pt x="118" y="19"/>
                    <a:pt x="118" y="19"/>
                    <a:pt x="118" y="19"/>
                  </a:cubicBezTo>
                  <a:cubicBezTo>
                    <a:pt x="115" y="17"/>
                    <a:pt x="115" y="17"/>
                    <a:pt x="115" y="17"/>
                  </a:cubicBezTo>
                  <a:cubicBezTo>
                    <a:pt x="115" y="17"/>
                    <a:pt x="114" y="17"/>
                    <a:pt x="113" y="17"/>
                  </a:cubicBezTo>
                  <a:cubicBezTo>
                    <a:pt x="73" y="0"/>
                    <a:pt x="26" y="18"/>
                    <a:pt x="6" y="57"/>
                  </a:cubicBezTo>
                  <a:cubicBezTo>
                    <a:pt x="6" y="57"/>
                    <a:pt x="6" y="57"/>
                    <a:pt x="5" y="57"/>
                  </a:cubicBezTo>
                  <a:cubicBezTo>
                    <a:pt x="2" y="65"/>
                    <a:pt x="2" y="65"/>
                    <a:pt x="2" y="65"/>
                  </a:cubicBezTo>
                  <a:cubicBezTo>
                    <a:pt x="0" y="69"/>
                    <a:pt x="2" y="75"/>
                    <a:pt x="6" y="77"/>
                  </a:cubicBezTo>
                  <a:cubicBezTo>
                    <a:pt x="10" y="79"/>
                    <a:pt x="16" y="77"/>
                    <a:pt x="18" y="73"/>
                  </a:cubicBezTo>
                  <a:cubicBezTo>
                    <a:pt x="22" y="65"/>
                    <a:pt x="22" y="65"/>
                    <a:pt x="22" y="65"/>
                  </a:cubicBezTo>
                  <a:cubicBezTo>
                    <a:pt x="22" y="65"/>
                    <a:pt x="22" y="65"/>
                    <a:pt x="22" y="65"/>
                  </a:cubicBezTo>
                  <a:cubicBezTo>
                    <a:pt x="38" y="33"/>
                    <a:pt x="76" y="20"/>
                    <a:pt x="109" y="34"/>
                  </a:cubicBezTo>
                  <a:cubicBezTo>
                    <a:pt x="115" y="37"/>
                    <a:pt x="115" y="37"/>
                    <a:pt x="115" y="37"/>
                  </a:cubicBezTo>
                  <a:cubicBezTo>
                    <a:pt x="119" y="39"/>
                    <a:pt x="125" y="37"/>
                    <a:pt x="127" y="33"/>
                  </a:cubicBezTo>
                  <a:cubicBezTo>
                    <a:pt x="129" y="29"/>
                    <a:pt x="127" y="23"/>
                    <a:pt x="123" y="21"/>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sp>
        <p:nvSpPr>
          <p:cNvPr id="178" name="Freeform 162"/>
          <p:cNvSpPr>
            <a:spLocks/>
          </p:cNvSpPr>
          <p:nvPr/>
        </p:nvSpPr>
        <p:spPr bwMode="auto">
          <a:xfrm>
            <a:off x="14955464" y="6658800"/>
            <a:ext cx="567564" cy="527758"/>
          </a:xfrm>
          <a:custGeom>
            <a:avLst/>
            <a:gdLst>
              <a:gd name="T0" fmla="*/ 107 w 114"/>
              <a:gd name="T1" fmla="*/ 55 h 106"/>
              <a:gd name="T2" fmla="*/ 59 w 114"/>
              <a:gd name="T3" fmla="*/ 38 h 106"/>
              <a:gd name="T4" fmla="*/ 57 w 114"/>
              <a:gd name="T5" fmla="*/ 43 h 106"/>
              <a:gd name="T6" fmla="*/ 56 w 114"/>
              <a:gd name="T7" fmla="*/ 38 h 106"/>
              <a:gd name="T8" fmla="*/ 6 w 114"/>
              <a:gd name="T9" fmla="*/ 34 h 106"/>
              <a:gd name="T10" fmla="*/ 44 w 114"/>
              <a:gd name="T11" fmla="*/ 106 h 106"/>
              <a:gd name="T12" fmla="*/ 44 w 114"/>
              <a:gd name="T13" fmla="*/ 106 h 106"/>
              <a:gd name="T14" fmla="*/ 44 w 114"/>
              <a:gd name="T15" fmla="*/ 106 h 106"/>
              <a:gd name="T16" fmla="*/ 44 w 114"/>
              <a:gd name="T17" fmla="*/ 106 h 106"/>
              <a:gd name="T18" fmla="*/ 44 w 114"/>
              <a:gd name="T19" fmla="*/ 106 h 106"/>
              <a:gd name="T20" fmla="*/ 107 w 114"/>
              <a:gd name="T21"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106">
                <a:moveTo>
                  <a:pt x="107" y="55"/>
                </a:moveTo>
                <a:cubicBezTo>
                  <a:pt x="114" y="21"/>
                  <a:pt x="73" y="8"/>
                  <a:pt x="59" y="38"/>
                </a:cubicBezTo>
                <a:cubicBezTo>
                  <a:pt x="57" y="43"/>
                  <a:pt x="57" y="43"/>
                  <a:pt x="57" y="43"/>
                </a:cubicBezTo>
                <a:cubicBezTo>
                  <a:pt x="56" y="38"/>
                  <a:pt x="56" y="38"/>
                  <a:pt x="56" y="38"/>
                </a:cubicBezTo>
                <a:cubicBezTo>
                  <a:pt x="55" y="5"/>
                  <a:pt x="13" y="0"/>
                  <a:pt x="6" y="34"/>
                </a:cubicBezTo>
                <a:cubicBezTo>
                  <a:pt x="0" y="61"/>
                  <a:pt x="30" y="86"/>
                  <a:pt x="44" y="106"/>
                </a:cubicBezTo>
                <a:cubicBezTo>
                  <a:pt x="44" y="106"/>
                  <a:pt x="44" y="106"/>
                  <a:pt x="44" y="106"/>
                </a:cubicBezTo>
                <a:cubicBezTo>
                  <a:pt x="44" y="106"/>
                  <a:pt x="44" y="106"/>
                  <a:pt x="44" y="106"/>
                </a:cubicBezTo>
                <a:cubicBezTo>
                  <a:pt x="44" y="106"/>
                  <a:pt x="44" y="106"/>
                  <a:pt x="44" y="106"/>
                </a:cubicBezTo>
                <a:cubicBezTo>
                  <a:pt x="44" y="106"/>
                  <a:pt x="44" y="106"/>
                  <a:pt x="44" y="106"/>
                </a:cubicBezTo>
                <a:cubicBezTo>
                  <a:pt x="64" y="93"/>
                  <a:pt x="101" y="82"/>
                  <a:pt x="107" y="55"/>
                </a:cubicBezTo>
                <a:close/>
              </a:path>
            </a:pathLst>
          </a:custGeom>
          <a:solidFill>
            <a:schemeClr val="accent1"/>
          </a:solidFill>
          <a:ln>
            <a:noFill/>
          </a:ln>
        </p:spPr>
        <p:txBody>
          <a:bodyPr vert="horz" wrap="square" lIns="182843" tIns="91422" rIns="182843" bIns="91422"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79" name="Freeform 163"/>
          <p:cNvSpPr>
            <a:spLocks noEditPoints="1"/>
          </p:cNvSpPr>
          <p:nvPr/>
        </p:nvSpPr>
        <p:spPr bwMode="auto">
          <a:xfrm>
            <a:off x="9063324" y="10285838"/>
            <a:ext cx="676872" cy="574018"/>
          </a:xfrm>
          <a:custGeom>
            <a:avLst/>
            <a:gdLst>
              <a:gd name="T0" fmla="*/ 2 w 136"/>
              <a:gd name="T1" fmla="*/ 32 h 115"/>
              <a:gd name="T2" fmla="*/ 0 w 136"/>
              <a:gd name="T3" fmla="*/ 35 h 115"/>
              <a:gd name="T4" fmla="*/ 2 w 136"/>
              <a:gd name="T5" fmla="*/ 39 h 115"/>
              <a:gd name="T6" fmla="*/ 14 w 136"/>
              <a:gd name="T7" fmla="*/ 51 h 115"/>
              <a:gd name="T8" fmla="*/ 78 w 136"/>
              <a:gd name="T9" fmla="*/ 115 h 115"/>
              <a:gd name="T10" fmla="*/ 136 w 136"/>
              <a:gd name="T11" fmla="*/ 56 h 115"/>
              <a:gd name="T12" fmla="*/ 123 w 136"/>
              <a:gd name="T13" fmla="*/ 63 h 115"/>
              <a:gd name="T14" fmla="*/ 90 w 136"/>
              <a:gd name="T15" fmla="*/ 46 h 115"/>
              <a:gd name="T16" fmla="*/ 90 w 136"/>
              <a:gd name="T17" fmla="*/ 40 h 115"/>
              <a:gd name="T18" fmla="*/ 56 w 136"/>
              <a:gd name="T19" fmla="*/ 0 h 115"/>
              <a:gd name="T20" fmla="*/ 19 w 136"/>
              <a:gd name="T21" fmla="*/ 24 h 115"/>
              <a:gd name="T22" fmla="*/ 2 w 136"/>
              <a:gd name="T23" fmla="*/ 32 h 115"/>
              <a:gd name="T24" fmla="*/ 35 w 136"/>
              <a:gd name="T25" fmla="*/ 39 h 115"/>
              <a:gd name="T26" fmla="*/ 29 w 136"/>
              <a:gd name="T27" fmla="*/ 33 h 115"/>
              <a:gd name="T28" fmla="*/ 35 w 136"/>
              <a:gd name="T29" fmla="*/ 27 h 115"/>
              <a:gd name="T30" fmla="*/ 41 w 136"/>
              <a:gd name="T31" fmla="*/ 33 h 115"/>
              <a:gd name="T32" fmla="*/ 35 w 136"/>
              <a:gd name="T33" fmla="*/ 3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15">
                <a:moveTo>
                  <a:pt x="2" y="32"/>
                </a:moveTo>
                <a:cubicBezTo>
                  <a:pt x="1" y="33"/>
                  <a:pt x="0" y="34"/>
                  <a:pt x="0" y="35"/>
                </a:cubicBezTo>
                <a:cubicBezTo>
                  <a:pt x="0" y="37"/>
                  <a:pt x="1" y="38"/>
                  <a:pt x="2" y="39"/>
                </a:cubicBezTo>
                <a:cubicBezTo>
                  <a:pt x="14" y="51"/>
                  <a:pt x="14" y="51"/>
                  <a:pt x="14" y="51"/>
                </a:cubicBezTo>
                <a:cubicBezTo>
                  <a:pt x="14" y="90"/>
                  <a:pt x="40" y="115"/>
                  <a:pt x="78" y="115"/>
                </a:cubicBezTo>
                <a:cubicBezTo>
                  <a:pt x="110" y="115"/>
                  <a:pt x="136" y="80"/>
                  <a:pt x="136" y="56"/>
                </a:cubicBezTo>
                <a:cubicBezTo>
                  <a:pt x="136" y="45"/>
                  <a:pt x="132" y="58"/>
                  <a:pt x="123" y="63"/>
                </a:cubicBezTo>
                <a:cubicBezTo>
                  <a:pt x="114" y="68"/>
                  <a:pt x="89" y="72"/>
                  <a:pt x="90" y="46"/>
                </a:cubicBezTo>
                <a:cubicBezTo>
                  <a:pt x="90" y="44"/>
                  <a:pt x="90" y="42"/>
                  <a:pt x="90" y="40"/>
                </a:cubicBezTo>
                <a:cubicBezTo>
                  <a:pt x="90" y="19"/>
                  <a:pt x="77" y="0"/>
                  <a:pt x="56" y="0"/>
                </a:cubicBezTo>
                <a:cubicBezTo>
                  <a:pt x="36" y="0"/>
                  <a:pt x="22" y="11"/>
                  <a:pt x="19" y="24"/>
                </a:cubicBezTo>
                <a:cubicBezTo>
                  <a:pt x="2" y="32"/>
                  <a:pt x="2" y="32"/>
                  <a:pt x="2" y="32"/>
                </a:cubicBezTo>
                <a:moveTo>
                  <a:pt x="35" y="39"/>
                </a:moveTo>
                <a:cubicBezTo>
                  <a:pt x="32" y="39"/>
                  <a:pt x="29" y="36"/>
                  <a:pt x="29" y="33"/>
                </a:cubicBezTo>
                <a:cubicBezTo>
                  <a:pt x="29" y="30"/>
                  <a:pt x="32" y="27"/>
                  <a:pt x="35" y="27"/>
                </a:cubicBezTo>
                <a:cubicBezTo>
                  <a:pt x="38" y="27"/>
                  <a:pt x="41" y="30"/>
                  <a:pt x="41" y="33"/>
                </a:cubicBezTo>
                <a:cubicBezTo>
                  <a:pt x="41" y="36"/>
                  <a:pt x="38" y="39"/>
                  <a:pt x="35" y="39"/>
                </a:cubicBezTo>
              </a:path>
            </a:pathLst>
          </a:custGeom>
          <a:solidFill>
            <a:schemeClr val="accent1"/>
          </a:solidFill>
          <a:ln>
            <a:noFill/>
          </a:ln>
        </p:spPr>
        <p:txBody>
          <a:bodyPr vert="horz" wrap="square" lIns="182843" tIns="91422" rIns="182843" bIns="91422"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80" name="Freeform 164"/>
          <p:cNvSpPr>
            <a:spLocks noEditPoints="1"/>
          </p:cNvSpPr>
          <p:nvPr/>
        </p:nvSpPr>
        <p:spPr bwMode="auto">
          <a:xfrm>
            <a:off x="11098141" y="8952769"/>
            <a:ext cx="472969" cy="666532"/>
          </a:xfrm>
          <a:custGeom>
            <a:avLst/>
            <a:gdLst>
              <a:gd name="T0" fmla="*/ 47 w 95"/>
              <a:gd name="T1" fmla="*/ 0 h 134"/>
              <a:gd name="T2" fmla="*/ 0 w 95"/>
              <a:gd name="T3" fmla="*/ 47 h 134"/>
              <a:gd name="T4" fmla="*/ 47 w 95"/>
              <a:gd name="T5" fmla="*/ 134 h 134"/>
              <a:gd name="T6" fmla="*/ 95 w 95"/>
              <a:gd name="T7" fmla="*/ 47 h 134"/>
              <a:gd name="T8" fmla="*/ 47 w 95"/>
              <a:gd name="T9" fmla="*/ 0 h 134"/>
              <a:gd name="T10" fmla="*/ 47 w 95"/>
              <a:gd name="T11" fmla="*/ 55 h 134"/>
              <a:gd name="T12" fmla="*/ 32 w 95"/>
              <a:gd name="T13" fmla="*/ 40 h 134"/>
              <a:gd name="T14" fmla="*/ 47 w 95"/>
              <a:gd name="T15" fmla="*/ 25 h 134"/>
              <a:gd name="T16" fmla="*/ 62 w 95"/>
              <a:gd name="T17" fmla="*/ 40 h 134"/>
              <a:gd name="T18" fmla="*/ 47 w 95"/>
              <a:gd name="T19" fmla="*/ 5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134">
                <a:moveTo>
                  <a:pt x="47" y="0"/>
                </a:moveTo>
                <a:cubicBezTo>
                  <a:pt x="21" y="0"/>
                  <a:pt x="0" y="21"/>
                  <a:pt x="0" y="47"/>
                </a:cubicBezTo>
                <a:cubicBezTo>
                  <a:pt x="0" y="73"/>
                  <a:pt x="47" y="134"/>
                  <a:pt x="47" y="134"/>
                </a:cubicBezTo>
                <a:cubicBezTo>
                  <a:pt x="47" y="134"/>
                  <a:pt x="95" y="73"/>
                  <a:pt x="95" y="47"/>
                </a:cubicBezTo>
                <a:cubicBezTo>
                  <a:pt x="95" y="21"/>
                  <a:pt x="73" y="0"/>
                  <a:pt x="47" y="0"/>
                </a:cubicBezTo>
                <a:close/>
                <a:moveTo>
                  <a:pt x="47" y="55"/>
                </a:moveTo>
                <a:cubicBezTo>
                  <a:pt x="39" y="55"/>
                  <a:pt x="32" y="48"/>
                  <a:pt x="32" y="40"/>
                </a:cubicBezTo>
                <a:cubicBezTo>
                  <a:pt x="32" y="32"/>
                  <a:pt x="39" y="25"/>
                  <a:pt x="47" y="25"/>
                </a:cubicBezTo>
                <a:cubicBezTo>
                  <a:pt x="55" y="25"/>
                  <a:pt x="62" y="32"/>
                  <a:pt x="62" y="40"/>
                </a:cubicBezTo>
                <a:cubicBezTo>
                  <a:pt x="62" y="48"/>
                  <a:pt x="55" y="55"/>
                  <a:pt x="47" y="55"/>
                </a:cubicBezTo>
                <a:close/>
              </a:path>
            </a:pathLst>
          </a:custGeom>
          <a:solidFill>
            <a:schemeClr val="accent2"/>
          </a:solidFill>
          <a:ln>
            <a:noFill/>
          </a:ln>
        </p:spPr>
        <p:txBody>
          <a:bodyPr vert="horz" wrap="square" lIns="182843" tIns="91422" rIns="182843" bIns="91422"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81" name="Freeform 165"/>
          <p:cNvSpPr>
            <a:spLocks noEditPoints="1"/>
          </p:cNvSpPr>
          <p:nvPr/>
        </p:nvSpPr>
        <p:spPr bwMode="auto">
          <a:xfrm>
            <a:off x="12910138" y="6414896"/>
            <a:ext cx="353150" cy="502526"/>
          </a:xfrm>
          <a:custGeom>
            <a:avLst/>
            <a:gdLst>
              <a:gd name="T0" fmla="*/ 36 w 71"/>
              <a:gd name="T1" fmla="*/ 0 h 101"/>
              <a:gd name="T2" fmla="*/ 0 w 71"/>
              <a:gd name="T3" fmla="*/ 36 h 101"/>
              <a:gd name="T4" fmla="*/ 36 w 71"/>
              <a:gd name="T5" fmla="*/ 101 h 101"/>
              <a:gd name="T6" fmla="*/ 71 w 71"/>
              <a:gd name="T7" fmla="*/ 36 h 101"/>
              <a:gd name="T8" fmla="*/ 36 w 71"/>
              <a:gd name="T9" fmla="*/ 0 h 101"/>
              <a:gd name="T10" fmla="*/ 36 w 71"/>
              <a:gd name="T11" fmla="*/ 41 h 101"/>
              <a:gd name="T12" fmla="*/ 25 w 71"/>
              <a:gd name="T13" fmla="*/ 30 h 101"/>
              <a:gd name="T14" fmla="*/ 36 w 71"/>
              <a:gd name="T15" fmla="*/ 19 h 101"/>
              <a:gd name="T16" fmla="*/ 47 w 71"/>
              <a:gd name="T17" fmla="*/ 30 h 101"/>
              <a:gd name="T18" fmla="*/ 36 w 71"/>
              <a:gd name="T19" fmla="*/ 4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101">
                <a:moveTo>
                  <a:pt x="36" y="0"/>
                </a:moveTo>
                <a:cubicBezTo>
                  <a:pt x="16" y="0"/>
                  <a:pt x="0" y="16"/>
                  <a:pt x="0" y="36"/>
                </a:cubicBezTo>
                <a:cubicBezTo>
                  <a:pt x="0" y="55"/>
                  <a:pt x="36" y="101"/>
                  <a:pt x="36" y="101"/>
                </a:cubicBezTo>
                <a:cubicBezTo>
                  <a:pt x="36" y="101"/>
                  <a:pt x="71" y="55"/>
                  <a:pt x="71" y="36"/>
                </a:cubicBezTo>
                <a:cubicBezTo>
                  <a:pt x="71" y="16"/>
                  <a:pt x="55" y="0"/>
                  <a:pt x="36" y="0"/>
                </a:cubicBezTo>
                <a:close/>
                <a:moveTo>
                  <a:pt x="36" y="41"/>
                </a:moveTo>
                <a:cubicBezTo>
                  <a:pt x="30" y="41"/>
                  <a:pt x="25" y="37"/>
                  <a:pt x="25" y="30"/>
                </a:cubicBezTo>
                <a:cubicBezTo>
                  <a:pt x="25" y="24"/>
                  <a:pt x="30" y="19"/>
                  <a:pt x="36" y="19"/>
                </a:cubicBezTo>
                <a:cubicBezTo>
                  <a:pt x="42" y="19"/>
                  <a:pt x="47" y="24"/>
                  <a:pt x="47" y="30"/>
                </a:cubicBezTo>
                <a:cubicBezTo>
                  <a:pt x="47" y="37"/>
                  <a:pt x="42" y="41"/>
                  <a:pt x="36" y="41"/>
                </a:cubicBezTo>
                <a:close/>
              </a:path>
            </a:pathLst>
          </a:custGeom>
          <a:solidFill>
            <a:schemeClr val="accent1"/>
          </a:solidFill>
          <a:ln>
            <a:noFill/>
          </a:ln>
        </p:spPr>
        <p:txBody>
          <a:bodyPr vert="horz" wrap="square" lIns="182843" tIns="91422" rIns="182843" bIns="91422"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nvGrpSpPr>
          <p:cNvPr id="182" name="Group 181"/>
          <p:cNvGrpSpPr/>
          <p:nvPr/>
        </p:nvGrpSpPr>
        <p:grpSpPr>
          <a:xfrm>
            <a:off x="11735055" y="4270213"/>
            <a:ext cx="800891" cy="212364"/>
            <a:chOff x="6073776" y="566738"/>
            <a:chExt cx="604838" cy="160337"/>
          </a:xfrm>
          <a:solidFill>
            <a:schemeClr val="accent5"/>
          </a:solidFill>
        </p:grpSpPr>
        <p:sp>
          <p:nvSpPr>
            <p:cNvPr id="183" name="Freeform 166"/>
            <p:cNvSpPr>
              <a:spLocks/>
            </p:cNvSpPr>
            <p:nvPr/>
          </p:nvSpPr>
          <p:spPr bwMode="auto">
            <a:xfrm>
              <a:off x="6073776" y="566738"/>
              <a:ext cx="195263" cy="160337"/>
            </a:xfrm>
            <a:custGeom>
              <a:avLst/>
              <a:gdLst>
                <a:gd name="T0" fmla="*/ 11 w 52"/>
                <a:gd name="T1" fmla="*/ 43 h 43"/>
                <a:gd name="T2" fmla="*/ 0 w 52"/>
                <a:gd name="T3" fmla="*/ 0 h 43"/>
                <a:gd name="T4" fmla="*/ 6 w 52"/>
                <a:gd name="T5" fmla="*/ 0 h 43"/>
                <a:gd name="T6" fmla="*/ 11 w 52"/>
                <a:gd name="T7" fmla="*/ 22 h 43"/>
                <a:gd name="T8" fmla="*/ 14 w 52"/>
                <a:gd name="T9" fmla="*/ 37 h 43"/>
                <a:gd name="T10" fmla="*/ 14 w 52"/>
                <a:gd name="T11" fmla="*/ 37 h 43"/>
                <a:gd name="T12" fmla="*/ 18 w 52"/>
                <a:gd name="T13" fmla="*/ 22 h 43"/>
                <a:gd name="T14" fmla="*/ 23 w 52"/>
                <a:gd name="T15" fmla="*/ 0 h 43"/>
                <a:gd name="T16" fmla="*/ 29 w 52"/>
                <a:gd name="T17" fmla="*/ 0 h 43"/>
                <a:gd name="T18" fmla="*/ 34 w 52"/>
                <a:gd name="T19" fmla="*/ 22 h 43"/>
                <a:gd name="T20" fmla="*/ 37 w 52"/>
                <a:gd name="T21" fmla="*/ 36 h 43"/>
                <a:gd name="T22" fmla="*/ 37 w 52"/>
                <a:gd name="T23" fmla="*/ 36 h 43"/>
                <a:gd name="T24" fmla="*/ 41 w 52"/>
                <a:gd name="T25" fmla="*/ 22 h 43"/>
                <a:gd name="T26" fmla="*/ 46 w 52"/>
                <a:gd name="T27" fmla="*/ 0 h 43"/>
                <a:gd name="T28" fmla="*/ 52 w 52"/>
                <a:gd name="T29" fmla="*/ 0 h 43"/>
                <a:gd name="T30" fmla="*/ 40 w 52"/>
                <a:gd name="T31" fmla="*/ 43 h 43"/>
                <a:gd name="T32" fmla="*/ 34 w 52"/>
                <a:gd name="T33" fmla="*/ 43 h 43"/>
                <a:gd name="T34" fmla="*/ 29 w 52"/>
                <a:gd name="T35" fmla="*/ 21 h 43"/>
                <a:gd name="T36" fmla="*/ 26 w 52"/>
                <a:gd name="T37" fmla="*/ 7 h 43"/>
                <a:gd name="T38" fmla="*/ 26 w 52"/>
                <a:gd name="T39" fmla="*/ 7 h 43"/>
                <a:gd name="T40" fmla="*/ 23 w 52"/>
                <a:gd name="T41" fmla="*/ 21 h 43"/>
                <a:gd name="T42" fmla="*/ 17 w 52"/>
                <a:gd name="T43" fmla="*/ 43 h 43"/>
                <a:gd name="T44" fmla="*/ 11 w 52"/>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 h="43">
                  <a:moveTo>
                    <a:pt x="11" y="43"/>
                  </a:moveTo>
                  <a:cubicBezTo>
                    <a:pt x="0" y="0"/>
                    <a:pt x="0" y="0"/>
                    <a:pt x="0" y="0"/>
                  </a:cubicBezTo>
                  <a:cubicBezTo>
                    <a:pt x="6" y="0"/>
                    <a:pt x="6" y="0"/>
                    <a:pt x="6" y="0"/>
                  </a:cubicBezTo>
                  <a:cubicBezTo>
                    <a:pt x="11" y="22"/>
                    <a:pt x="11" y="22"/>
                    <a:pt x="11" y="22"/>
                  </a:cubicBezTo>
                  <a:cubicBezTo>
                    <a:pt x="12" y="27"/>
                    <a:pt x="13" y="32"/>
                    <a:pt x="14" y="37"/>
                  </a:cubicBezTo>
                  <a:cubicBezTo>
                    <a:pt x="14" y="37"/>
                    <a:pt x="14" y="37"/>
                    <a:pt x="14" y="37"/>
                  </a:cubicBezTo>
                  <a:cubicBezTo>
                    <a:pt x="15" y="32"/>
                    <a:pt x="16" y="27"/>
                    <a:pt x="18" y="22"/>
                  </a:cubicBezTo>
                  <a:cubicBezTo>
                    <a:pt x="23" y="0"/>
                    <a:pt x="23" y="0"/>
                    <a:pt x="23" y="0"/>
                  </a:cubicBezTo>
                  <a:cubicBezTo>
                    <a:pt x="29" y="0"/>
                    <a:pt x="29" y="0"/>
                    <a:pt x="29" y="0"/>
                  </a:cubicBezTo>
                  <a:cubicBezTo>
                    <a:pt x="34" y="22"/>
                    <a:pt x="34" y="22"/>
                    <a:pt x="34" y="22"/>
                  </a:cubicBezTo>
                  <a:cubicBezTo>
                    <a:pt x="35" y="27"/>
                    <a:pt x="37" y="32"/>
                    <a:pt x="37" y="36"/>
                  </a:cubicBezTo>
                  <a:cubicBezTo>
                    <a:pt x="37" y="36"/>
                    <a:pt x="37" y="36"/>
                    <a:pt x="37" y="36"/>
                  </a:cubicBezTo>
                  <a:cubicBezTo>
                    <a:pt x="38" y="32"/>
                    <a:pt x="39" y="27"/>
                    <a:pt x="41" y="22"/>
                  </a:cubicBezTo>
                  <a:cubicBezTo>
                    <a:pt x="46" y="0"/>
                    <a:pt x="46" y="0"/>
                    <a:pt x="46" y="0"/>
                  </a:cubicBezTo>
                  <a:cubicBezTo>
                    <a:pt x="52" y="0"/>
                    <a:pt x="52" y="0"/>
                    <a:pt x="52" y="0"/>
                  </a:cubicBezTo>
                  <a:cubicBezTo>
                    <a:pt x="40" y="43"/>
                    <a:pt x="40" y="43"/>
                    <a:pt x="40" y="43"/>
                  </a:cubicBezTo>
                  <a:cubicBezTo>
                    <a:pt x="34" y="43"/>
                    <a:pt x="34" y="43"/>
                    <a:pt x="34" y="43"/>
                  </a:cubicBezTo>
                  <a:cubicBezTo>
                    <a:pt x="29" y="21"/>
                    <a:pt x="29" y="21"/>
                    <a:pt x="29" y="21"/>
                  </a:cubicBezTo>
                  <a:cubicBezTo>
                    <a:pt x="28" y="15"/>
                    <a:pt x="27" y="11"/>
                    <a:pt x="26" y="7"/>
                  </a:cubicBezTo>
                  <a:cubicBezTo>
                    <a:pt x="26" y="7"/>
                    <a:pt x="26" y="7"/>
                    <a:pt x="26" y="7"/>
                  </a:cubicBezTo>
                  <a:cubicBezTo>
                    <a:pt x="25" y="11"/>
                    <a:pt x="24" y="15"/>
                    <a:pt x="23" y="21"/>
                  </a:cubicBezTo>
                  <a:cubicBezTo>
                    <a:pt x="17" y="43"/>
                    <a:pt x="17" y="43"/>
                    <a:pt x="17" y="43"/>
                  </a:cubicBezTo>
                  <a:lnTo>
                    <a:pt x="11" y="4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ED423D"/>
                </a:solidFill>
                <a:latin typeface="Raleway Black"/>
                <a:cs typeface="Raleway Black"/>
              </a:endParaRPr>
            </a:p>
          </p:txBody>
        </p:sp>
        <p:sp>
          <p:nvSpPr>
            <p:cNvPr id="184" name="Freeform 167"/>
            <p:cNvSpPr>
              <a:spLocks/>
            </p:cNvSpPr>
            <p:nvPr/>
          </p:nvSpPr>
          <p:spPr bwMode="auto">
            <a:xfrm>
              <a:off x="6281738" y="566738"/>
              <a:ext cx="195263" cy="160337"/>
            </a:xfrm>
            <a:custGeom>
              <a:avLst/>
              <a:gdLst>
                <a:gd name="T0" fmla="*/ 10 w 52"/>
                <a:gd name="T1" fmla="*/ 43 h 43"/>
                <a:gd name="T2" fmla="*/ 0 w 52"/>
                <a:gd name="T3" fmla="*/ 0 h 43"/>
                <a:gd name="T4" fmla="*/ 5 w 52"/>
                <a:gd name="T5" fmla="*/ 0 h 43"/>
                <a:gd name="T6" fmla="*/ 10 w 52"/>
                <a:gd name="T7" fmla="*/ 22 h 43"/>
                <a:gd name="T8" fmla="*/ 14 w 52"/>
                <a:gd name="T9" fmla="*/ 37 h 43"/>
                <a:gd name="T10" fmla="*/ 14 w 52"/>
                <a:gd name="T11" fmla="*/ 37 h 43"/>
                <a:gd name="T12" fmla="*/ 17 w 52"/>
                <a:gd name="T13" fmla="*/ 22 h 43"/>
                <a:gd name="T14" fmla="*/ 23 w 52"/>
                <a:gd name="T15" fmla="*/ 0 h 43"/>
                <a:gd name="T16" fmla="*/ 29 w 52"/>
                <a:gd name="T17" fmla="*/ 0 h 43"/>
                <a:gd name="T18" fmla="*/ 34 w 52"/>
                <a:gd name="T19" fmla="*/ 22 h 43"/>
                <a:gd name="T20" fmla="*/ 37 w 52"/>
                <a:gd name="T21" fmla="*/ 36 h 43"/>
                <a:gd name="T22" fmla="*/ 37 w 52"/>
                <a:gd name="T23" fmla="*/ 36 h 43"/>
                <a:gd name="T24" fmla="*/ 40 w 52"/>
                <a:gd name="T25" fmla="*/ 22 h 43"/>
                <a:gd name="T26" fmla="*/ 46 w 52"/>
                <a:gd name="T27" fmla="*/ 0 h 43"/>
                <a:gd name="T28" fmla="*/ 52 w 52"/>
                <a:gd name="T29" fmla="*/ 0 h 43"/>
                <a:gd name="T30" fmla="*/ 40 w 52"/>
                <a:gd name="T31" fmla="*/ 43 h 43"/>
                <a:gd name="T32" fmla="*/ 34 w 52"/>
                <a:gd name="T33" fmla="*/ 43 h 43"/>
                <a:gd name="T34" fmla="*/ 28 w 52"/>
                <a:gd name="T35" fmla="*/ 21 h 43"/>
                <a:gd name="T36" fmla="*/ 26 w 52"/>
                <a:gd name="T37" fmla="*/ 7 h 43"/>
                <a:gd name="T38" fmla="*/ 25 w 52"/>
                <a:gd name="T39" fmla="*/ 7 h 43"/>
                <a:gd name="T40" fmla="*/ 22 w 52"/>
                <a:gd name="T41" fmla="*/ 21 h 43"/>
                <a:gd name="T42" fmla="*/ 16 w 52"/>
                <a:gd name="T43" fmla="*/ 43 h 43"/>
                <a:gd name="T44" fmla="*/ 10 w 52"/>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 h="43">
                  <a:moveTo>
                    <a:pt x="10" y="43"/>
                  </a:moveTo>
                  <a:cubicBezTo>
                    <a:pt x="0" y="0"/>
                    <a:pt x="0" y="0"/>
                    <a:pt x="0" y="0"/>
                  </a:cubicBezTo>
                  <a:cubicBezTo>
                    <a:pt x="5" y="0"/>
                    <a:pt x="5" y="0"/>
                    <a:pt x="5" y="0"/>
                  </a:cubicBezTo>
                  <a:cubicBezTo>
                    <a:pt x="10" y="22"/>
                    <a:pt x="10" y="22"/>
                    <a:pt x="10" y="22"/>
                  </a:cubicBezTo>
                  <a:cubicBezTo>
                    <a:pt x="12" y="27"/>
                    <a:pt x="13" y="32"/>
                    <a:pt x="14" y="37"/>
                  </a:cubicBezTo>
                  <a:cubicBezTo>
                    <a:pt x="14" y="37"/>
                    <a:pt x="14" y="37"/>
                    <a:pt x="14" y="37"/>
                  </a:cubicBezTo>
                  <a:cubicBezTo>
                    <a:pt x="14" y="32"/>
                    <a:pt x="16" y="27"/>
                    <a:pt x="17" y="22"/>
                  </a:cubicBezTo>
                  <a:cubicBezTo>
                    <a:pt x="23" y="0"/>
                    <a:pt x="23" y="0"/>
                    <a:pt x="23" y="0"/>
                  </a:cubicBezTo>
                  <a:cubicBezTo>
                    <a:pt x="29" y="0"/>
                    <a:pt x="29" y="0"/>
                    <a:pt x="29" y="0"/>
                  </a:cubicBezTo>
                  <a:cubicBezTo>
                    <a:pt x="34" y="22"/>
                    <a:pt x="34" y="22"/>
                    <a:pt x="34" y="22"/>
                  </a:cubicBezTo>
                  <a:cubicBezTo>
                    <a:pt x="35" y="27"/>
                    <a:pt x="36" y="32"/>
                    <a:pt x="37" y="36"/>
                  </a:cubicBezTo>
                  <a:cubicBezTo>
                    <a:pt x="37" y="36"/>
                    <a:pt x="37" y="36"/>
                    <a:pt x="37" y="36"/>
                  </a:cubicBezTo>
                  <a:cubicBezTo>
                    <a:pt x="38" y="32"/>
                    <a:pt x="39" y="27"/>
                    <a:pt x="40" y="22"/>
                  </a:cubicBezTo>
                  <a:cubicBezTo>
                    <a:pt x="46" y="0"/>
                    <a:pt x="46" y="0"/>
                    <a:pt x="46" y="0"/>
                  </a:cubicBezTo>
                  <a:cubicBezTo>
                    <a:pt x="52" y="0"/>
                    <a:pt x="52" y="0"/>
                    <a:pt x="52" y="0"/>
                  </a:cubicBezTo>
                  <a:cubicBezTo>
                    <a:pt x="40" y="43"/>
                    <a:pt x="40" y="43"/>
                    <a:pt x="40" y="43"/>
                  </a:cubicBezTo>
                  <a:cubicBezTo>
                    <a:pt x="34" y="43"/>
                    <a:pt x="34" y="43"/>
                    <a:pt x="34" y="43"/>
                  </a:cubicBezTo>
                  <a:cubicBezTo>
                    <a:pt x="28" y="21"/>
                    <a:pt x="28" y="21"/>
                    <a:pt x="28" y="21"/>
                  </a:cubicBezTo>
                  <a:cubicBezTo>
                    <a:pt x="27" y="15"/>
                    <a:pt x="26" y="11"/>
                    <a:pt x="26" y="7"/>
                  </a:cubicBezTo>
                  <a:cubicBezTo>
                    <a:pt x="25" y="7"/>
                    <a:pt x="25" y="7"/>
                    <a:pt x="25" y="7"/>
                  </a:cubicBezTo>
                  <a:cubicBezTo>
                    <a:pt x="25" y="11"/>
                    <a:pt x="24" y="15"/>
                    <a:pt x="22" y="21"/>
                  </a:cubicBezTo>
                  <a:cubicBezTo>
                    <a:pt x="16" y="43"/>
                    <a:pt x="16" y="43"/>
                    <a:pt x="16" y="43"/>
                  </a:cubicBezTo>
                  <a:lnTo>
                    <a:pt x="10" y="4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ED423D"/>
                </a:solidFill>
                <a:latin typeface="Raleway Black"/>
                <a:cs typeface="Raleway Black"/>
              </a:endParaRPr>
            </a:p>
          </p:txBody>
        </p:sp>
        <p:sp>
          <p:nvSpPr>
            <p:cNvPr id="185" name="Freeform 168"/>
            <p:cNvSpPr>
              <a:spLocks/>
            </p:cNvSpPr>
            <p:nvPr/>
          </p:nvSpPr>
          <p:spPr bwMode="auto">
            <a:xfrm>
              <a:off x="6483351" y="566738"/>
              <a:ext cx="195263" cy="160337"/>
            </a:xfrm>
            <a:custGeom>
              <a:avLst/>
              <a:gdLst>
                <a:gd name="T0" fmla="*/ 11 w 52"/>
                <a:gd name="T1" fmla="*/ 43 h 43"/>
                <a:gd name="T2" fmla="*/ 0 w 52"/>
                <a:gd name="T3" fmla="*/ 0 h 43"/>
                <a:gd name="T4" fmla="*/ 6 w 52"/>
                <a:gd name="T5" fmla="*/ 0 h 43"/>
                <a:gd name="T6" fmla="*/ 11 w 52"/>
                <a:gd name="T7" fmla="*/ 22 h 43"/>
                <a:gd name="T8" fmla="*/ 14 w 52"/>
                <a:gd name="T9" fmla="*/ 37 h 43"/>
                <a:gd name="T10" fmla="*/ 14 w 52"/>
                <a:gd name="T11" fmla="*/ 37 h 43"/>
                <a:gd name="T12" fmla="*/ 18 w 52"/>
                <a:gd name="T13" fmla="*/ 22 h 43"/>
                <a:gd name="T14" fmla="*/ 23 w 52"/>
                <a:gd name="T15" fmla="*/ 0 h 43"/>
                <a:gd name="T16" fmla="*/ 29 w 52"/>
                <a:gd name="T17" fmla="*/ 0 h 43"/>
                <a:gd name="T18" fmla="*/ 34 w 52"/>
                <a:gd name="T19" fmla="*/ 22 h 43"/>
                <a:gd name="T20" fmla="*/ 37 w 52"/>
                <a:gd name="T21" fmla="*/ 36 h 43"/>
                <a:gd name="T22" fmla="*/ 37 w 52"/>
                <a:gd name="T23" fmla="*/ 36 h 43"/>
                <a:gd name="T24" fmla="*/ 41 w 52"/>
                <a:gd name="T25" fmla="*/ 22 h 43"/>
                <a:gd name="T26" fmla="*/ 46 w 52"/>
                <a:gd name="T27" fmla="*/ 0 h 43"/>
                <a:gd name="T28" fmla="*/ 52 w 52"/>
                <a:gd name="T29" fmla="*/ 0 h 43"/>
                <a:gd name="T30" fmla="*/ 40 w 52"/>
                <a:gd name="T31" fmla="*/ 43 h 43"/>
                <a:gd name="T32" fmla="*/ 34 w 52"/>
                <a:gd name="T33" fmla="*/ 43 h 43"/>
                <a:gd name="T34" fmla="*/ 29 w 52"/>
                <a:gd name="T35" fmla="*/ 21 h 43"/>
                <a:gd name="T36" fmla="*/ 26 w 52"/>
                <a:gd name="T37" fmla="*/ 7 h 43"/>
                <a:gd name="T38" fmla="*/ 26 w 52"/>
                <a:gd name="T39" fmla="*/ 7 h 43"/>
                <a:gd name="T40" fmla="*/ 23 w 52"/>
                <a:gd name="T41" fmla="*/ 21 h 43"/>
                <a:gd name="T42" fmla="*/ 17 w 52"/>
                <a:gd name="T43" fmla="*/ 43 h 43"/>
                <a:gd name="T44" fmla="*/ 11 w 52"/>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 h="43">
                  <a:moveTo>
                    <a:pt x="11" y="43"/>
                  </a:moveTo>
                  <a:cubicBezTo>
                    <a:pt x="0" y="0"/>
                    <a:pt x="0" y="0"/>
                    <a:pt x="0" y="0"/>
                  </a:cubicBezTo>
                  <a:cubicBezTo>
                    <a:pt x="6" y="0"/>
                    <a:pt x="6" y="0"/>
                    <a:pt x="6" y="0"/>
                  </a:cubicBezTo>
                  <a:cubicBezTo>
                    <a:pt x="11" y="22"/>
                    <a:pt x="11" y="22"/>
                    <a:pt x="11" y="22"/>
                  </a:cubicBezTo>
                  <a:cubicBezTo>
                    <a:pt x="12" y="27"/>
                    <a:pt x="13" y="32"/>
                    <a:pt x="14" y="37"/>
                  </a:cubicBezTo>
                  <a:cubicBezTo>
                    <a:pt x="14" y="37"/>
                    <a:pt x="14" y="37"/>
                    <a:pt x="14" y="37"/>
                  </a:cubicBezTo>
                  <a:cubicBezTo>
                    <a:pt x="15" y="32"/>
                    <a:pt x="16" y="27"/>
                    <a:pt x="18" y="22"/>
                  </a:cubicBezTo>
                  <a:cubicBezTo>
                    <a:pt x="23" y="0"/>
                    <a:pt x="23" y="0"/>
                    <a:pt x="23" y="0"/>
                  </a:cubicBezTo>
                  <a:cubicBezTo>
                    <a:pt x="29" y="0"/>
                    <a:pt x="29" y="0"/>
                    <a:pt x="29" y="0"/>
                  </a:cubicBezTo>
                  <a:cubicBezTo>
                    <a:pt x="34" y="22"/>
                    <a:pt x="34" y="22"/>
                    <a:pt x="34" y="22"/>
                  </a:cubicBezTo>
                  <a:cubicBezTo>
                    <a:pt x="36" y="27"/>
                    <a:pt x="37" y="32"/>
                    <a:pt x="37" y="36"/>
                  </a:cubicBezTo>
                  <a:cubicBezTo>
                    <a:pt x="37" y="36"/>
                    <a:pt x="37" y="36"/>
                    <a:pt x="37" y="36"/>
                  </a:cubicBezTo>
                  <a:cubicBezTo>
                    <a:pt x="38" y="32"/>
                    <a:pt x="40" y="27"/>
                    <a:pt x="41" y="22"/>
                  </a:cubicBezTo>
                  <a:cubicBezTo>
                    <a:pt x="46" y="0"/>
                    <a:pt x="46" y="0"/>
                    <a:pt x="46" y="0"/>
                  </a:cubicBezTo>
                  <a:cubicBezTo>
                    <a:pt x="52" y="0"/>
                    <a:pt x="52" y="0"/>
                    <a:pt x="52" y="0"/>
                  </a:cubicBezTo>
                  <a:cubicBezTo>
                    <a:pt x="40" y="43"/>
                    <a:pt x="40" y="43"/>
                    <a:pt x="40" y="43"/>
                  </a:cubicBezTo>
                  <a:cubicBezTo>
                    <a:pt x="34" y="43"/>
                    <a:pt x="34" y="43"/>
                    <a:pt x="34" y="43"/>
                  </a:cubicBezTo>
                  <a:cubicBezTo>
                    <a:pt x="29" y="21"/>
                    <a:pt x="29" y="21"/>
                    <a:pt x="29" y="21"/>
                  </a:cubicBezTo>
                  <a:cubicBezTo>
                    <a:pt x="28" y="15"/>
                    <a:pt x="27" y="11"/>
                    <a:pt x="26" y="7"/>
                  </a:cubicBezTo>
                  <a:cubicBezTo>
                    <a:pt x="26" y="7"/>
                    <a:pt x="26" y="7"/>
                    <a:pt x="26" y="7"/>
                  </a:cubicBezTo>
                  <a:cubicBezTo>
                    <a:pt x="25" y="11"/>
                    <a:pt x="24" y="15"/>
                    <a:pt x="23" y="21"/>
                  </a:cubicBezTo>
                  <a:cubicBezTo>
                    <a:pt x="17" y="43"/>
                    <a:pt x="17" y="43"/>
                    <a:pt x="17" y="43"/>
                  </a:cubicBezTo>
                  <a:lnTo>
                    <a:pt x="11" y="4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ED423D"/>
                </a:solidFill>
                <a:latin typeface="Raleway Black"/>
                <a:cs typeface="Raleway Black"/>
              </a:endParaRPr>
            </a:p>
          </p:txBody>
        </p:sp>
      </p:grpSp>
      <p:grpSp>
        <p:nvGrpSpPr>
          <p:cNvPr id="186" name="Group 185"/>
          <p:cNvGrpSpPr/>
          <p:nvPr/>
        </p:nvGrpSpPr>
        <p:grpSpPr>
          <a:xfrm>
            <a:off x="10417050" y="10735807"/>
            <a:ext cx="796688" cy="904133"/>
            <a:chOff x="5078413" y="5448300"/>
            <a:chExt cx="601663" cy="682625"/>
          </a:xfrm>
          <a:solidFill>
            <a:schemeClr val="accent1">
              <a:lumMod val="60000"/>
              <a:lumOff val="40000"/>
            </a:schemeClr>
          </a:solidFill>
        </p:grpSpPr>
        <p:sp>
          <p:nvSpPr>
            <p:cNvPr id="187" name="Freeform 169"/>
            <p:cNvSpPr>
              <a:spLocks/>
            </p:cNvSpPr>
            <p:nvPr/>
          </p:nvSpPr>
          <p:spPr bwMode="auto">
            <a:xfrm>
              <a:off x="5364163" y="5635625"/>
              <a:ext cx="44450" cy="85725"/>
            </a:xfrm>
            <a:custGeom>
              <a:avLst/>
              <a:gdLst>
                <a:gd name="T0" fmla="*/ 6 w 12"/>
                <a:gd name="T1" fmla="*/ 18 h 23"/>
                <a:gd name="T2" fmla="*/ 1 w 12"/>
                <a:gd name="T3" fmla="*/ 10 h 23"/>
                <a:gd name="T4" fmla="*/ 1 w 12"/>
                <a:gd name="T5" fmla="*/ 16 h 23"/>
                <a:gd name="T6" fmla="*/ 2 w 12"/>
                <a:gd name="T7" fmla="*/ 23 h 23"/>
                <a:gd name="T8" fmla="*/ 6 w 12"/>
                <a:gd name="T9" fmla="*/ 18 h 23"/>
              </a:gdLst>
              <a:ahLst/>
              <a:cxnLst>
                <a:cxn ang="0">
                  <a:pos x="T0" y="T1"/>
                </a:cxn>
                <a:cxn ang="0">
                  <a:pos x="T2" y="T3"/>
                </a:cxn>
                <a:cxn ang="0">
                  <a:pos x="T4" y="T5"/>
                </a:cxn>
                <a:cxn ang="0">
                  <a:pos x="T6" y="T7"/>
                </a:cxn>
                <a:cxn ang="0">
                  <a:pos x="T8" y="T9"/>
                </a:cxn>
              </a:cxnLst>
              <a:rect l="0" t="0" r="r" b="b"/>
              <a:pathLst>
                <a:path w="12" h="23">
                  <a:moveTo>
                    <a:pt x="6" y="18"/>
                  </a:moveTo>
                  <a:cubicBezTo>
                    <a:pt x="12" y="5"/>
                    <a:pt x="1" y="0"/>
                    <a:pt x="1" y="10"/>
                  </a:cubicBezTo>
                  <a:cubicBezTo>
                    <a:pt x="0" y="12"/>
                    <a:pt x="0" y="14"/>
                    <a:pt x="1" y="16"/>
                  </a:cubicBezTo>
                  <a:cubicBezTo>
                    <a:pt x="1" y="18"/>
                    <a:pt x="1" y="21"/>
                    <a:pt x="2" y="23"/>
                  </a:cubicBezTo>
                  <a:cubicBezTo>
                    <a:pt x="4" y="22"/>
                    <a:pt x="5" y="20"/>
                    <a:pt x="6" y="1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88" name="Freeform 170"/>
            <p:cNvSpPr>
              <a:spLocks/>
            </p:cNvSpPr>
            <p:nvPr/>
          </p:nvSpPr>
          <p:spPr bwMode="auto">
            <a:xfrm>
              <a:off x="5262563" y="5691188"/>
              <a:ext cx="30163" cy="38100"/>
            </a:xfrm>
            <a:custGeom>
              <a:avLst/>
              <a:gdLst>
                <a:gd name="T0" fmla="*/ 4 w 8"/>
                <a:gd name="T1" fmla="*/ 8 h 10"/>
                <a:gd name="T2" fmla="*/ 8 w 8"/>
                <a:gd name="T3" fmla="*/ 10 h 10"/>
                <a:gd name="T4" fmla="*/ 1 w 8"/>
                <a:gd name="T5" fmla="*/ 0 h 10"/>
                <a:gd name="T6" fmla="*/ 4 w 8"/>
                <a:gd name="T7" fmla="*/ 8 h 10"/>
              </a:gdLst>
              <a:ahLst/>
              <a:cxnLst>
                <a:cxn ang="0">
                  <a:pos x="T0" y="T1"/>
                </a:cxn>
                <a:cxn ang="0">
                  <a:pos x="T2" y="T3"/>
                </a:cxn>
                <a:cxn ang="0">
                  <a:pos x="T4" y="T5"/>
                </a:cxn>
                <a:cxn ang="0">
                  <a:pos x="T6" y="T7"/>
                </a:cxn>
              </a:cxnLst>
              <a:rect l="0" t="0" r="r" b="b"/>
              <a:pathLst>
                <a:path w="8" h="10">
                  <a:moveTo>
                    <a:pt x="4" y="8"/>
                  </a:moveTo>
                  <a:cubicBezTo>
                    <a:pt x="5" y="9"/>
                    <a:pt x="6" y="9"/>
                    <a:pt x="8" y="10"/>
                  </a:cubicBezTo>
                  <a:cubicBezTo>
                    <a:pt x="6" y="6"/>
                    <a:pt x="4" y="2"/>
                    <a:pt x="1" y="0"/>
                  </a:cubicBezTo>
                  <a:cubicBezTo>
                    <a:pt x="0" y="4"/>
                    <a:pt x="1" y="6"/>
                    <a:pt x="4"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89" name="Freeform 171"/>
            <p:cNvSpPr>
              <a:spLocks/>
            </p:cNvSpPr>
            <p:nvPr/>
          </p:nvSpPr>
          <p:spPr bwMode="auto">
            <a:xfrm>
              <a:off x="5432426" y="5740400"/>
              <a:ext cx="71438" cy="52387"/>
            </a:xfrm>
            <a:custGeom>
              <a:avLst/>
              <a:gdLst>
                <a:gd name="T0" fmla="*/ 6 w 19"/>
                <a:gd name="T1" fmla="*/ 14 h 14"/>
                <a:gd name="T2" fmla="*/ 12 w 19"/>
                <a:gd name="T3" fmla="*/ 12 h 14"/>
                <a:gd name="T4" fmla="*/ 13 w 19"/>
                <a:gd name="T5" fmla="*/ 1 h 14"/>
                <a:gd name="T6" fmla="*/ 0 w 19"/>
                <a:gd name="T7" fmla="*/ 13 h 14"/>
                <a:gd name="T8" fmla="*/ 6 w 19"/>
                <a:gd name="T9" fmla="*/ 14 h 14"/>
              </a:gdLst>
              <a:ahLst/>
              <a:cxnLst>
                <a:cxn ang="0">
                  <a:pos x="T0" y="T1"/>
                </a:cxn>
                <a:cxn ang="0">
                  <a:pos x="T2" y="T3"/>
                </a:cxn>
                <a:cxn ang="0">
                  <a:pos x="T4" y="T5"/>
                </a:cxn>
                <a:cxn ang="0">
                  <a:pos x="T6" y="T7"/>
                </a:cxn>
                <a:cxn ang="0">
                  <a:pos x="T8" y="T9"/>
                </a:cxn>
              </a:cxnLst>
              <a:rect l="0" t="0" r="r" b="b"/>
              <a:pathLst>
                <a:path w="19" h="14">
                  <a:moveTo>
                    <a:pt x="6" y="14"/>
                  </a:moveTo>
                  <a:cubicBezTo>
                    <a:pt x="8" y="14"/>
                    <a:pt x="10" y="13"/>
                    <a:pt x="12" y="12"/>
                  </a:cubicBezTo>
                  <a:cubicBezTo>
                    <a:pt x="19" y="8"/>
                    <a:pt x="19" y="4"/>
                    <a:pt x="13" y="1"/>
                  </a:cubicBezTo>
                  <a:cubicBezTo>
                    <a:pt x="8" y="0"/>
                    <a:pt x="3" y="6"/>
                    <a:pt x="0" y="13"/>
                  </a:cubicBezTo>
                  <a:cubicBezTo>
                    <a:pt x="2" y="14"/>
                    <a:pt x="4" y="14"/>
                    <a:pt x="6" y="1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90" name="Freeform 172"/>
            <p:cNvSpPr>
              <a:spLocks/>
            </p:cNvSpPr>
            <p:nvPr/>
          </p:nvSpPr>
          <p:spPr bwMode="auto">
            <a:xfrm>
              <a:off x="5326063" y="5751513"/>
              <a:ext cx="87313" cy="214312"/>
            </a:xfrm>
            <a:custGeom>
              <a:avLst/>
              <a:gdLst>
                <a:gd name="T0" fmla="*/ 23 w 23"/>
                <a:gd name="T1" fmla="*/ 13 h 57"/>
                <a:gd name="T2" fmla="*/ 13 w 23"/>
                <a:gd name="T3" fmla="*/ 7 h 57"/>
                <a:gd name="T4" fmla="*/ 9 w 23"/>
                <a:gd name="T5" fmla="*/ 0 h 57"/>
                <a:gd name="T6" fmla="*/ 0 w 23"/>
                <a:gd name="T7" fmla="*/ 2 h 57"/>
                <a:gd name="T8" fmla="*/ 8 w 23"/>
                <a:gd name="T9" fmla="*/ 55 h 57"/>
                <a:gd name="T10" fmla="*/ 7 w 23"/>
                <a:gd name="T11" fmla="*/ 57 h 57"/>
                <a:gd name="T12" fmla="*/ 14 w 23"/>
                <a:gd name="T13" fmla="*/ 57 h 57"/>
                <a:gd name="T14" fmla="*/ 23 w 23"/>
                <a:gd name="T15" fmla="*/ 57 h 57"/>
                <a:gd name="T16" fmla="*/ 23 w 23"/>
                <a:gd name="T17" fmla="*/ 1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57">
                  <a:moveTo>
                    <a:pt x="23" y="13"/>
                  </a:moveTo>
                  <a:cubicBezTo>
                    <a:pt x="19" y="12"/>
                    <a:pt x="15" y="9"/>
                    <a:pt x="13" y="7"/>
                  </a:cubicBezTo>
                  <a:cubicBezTo>
                    <a:pt x="12" y="5"/>
                    <a:pt x="10" y="3"/>
                    <a:pt x="9" y="0"/>
                  </a:cubicBezTo>
                  <a:cubicBezTo>
                    <a:pt x="6" y="1"/>
                    <a:pt x="3" y="2"/>
                    <a:pt x="0" y="2"/>
                  </a:cubicBezTo>
                  <a:cubicBezTo>
                    <a:pt x="5" y="19"/>
                    <a:pt x="6" y="37"/>
                    <a:pt x="8" y="55"/>
                  </a:cubicBezTo>
                  <a:cubicBezTo>
                    <a:pt x="8" y="55"/>
                    <a:pt x="7" y="56"/>
                    <a:pt x="7" y="57"/>
                  </a:cubicBezTo>
                  <a:cubicBezTo>
                    <a:pt x="14" y="57"/>
                    <a:pt x="14" y="57"/>
                    <a:pt x="14" y="57"/>
                  </a:cubicBezTo>
                  <a:cubicBezTo>
                    <a:pt x="23" y="57"/>
                    <a:pt x="23" y="57"/>
                    <a:pt x="23" y="57"/>
                  </a:cubicBezTo>
                  <a:cubicBezTo>
                    <a:pt x="18" y="42"/>
                    <a:pt x="18" y="27"/>
                    <a:pt x="23" y="1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91" name="Freeform 173"/>
            <p:cNvSpPr>
              <a:spLocks/>
            </p:cNvSpPr>
            <p:nvPr/>
          </p:nvSpPr>
          <p:spPr bwMode="auto">
            <a:xfrm>
              <a:off x="5078413" y="5448300"/>
              <a:ext cx="601663" cy="522287"/>
            </a:xfrm>
            <a:custGeom>
              <a:avLst/>
              <a:gdLst>
                <a:gd name="T0" fmla="*/ 121 w 160"/>
                <a:gd name="T1" fmla="*/ 15 h 139"/>
                <a:gd name="T2" fmla="*/ 80 w 160"/>
                <a:gd name="T3" fmla="*/ 0 h 139"/>
                <a:gd name="T4" fmla="*/ 39 w 160"/>
                <a:gd name="T5" fmla="*/ 15 h 139"/>
                <a:gd name="T6" fmla="*/ 32 w 160"/>
                <a:gd name="T7" fmla="*/ 99 h 139"/>
                <a:gd name="T8" fmla="*/ 43 w 160"/>
                <a:gd name="T9" fmla="*/ 128 h 139"/>
                <a:gd name="T10" fmla="*/ 48 w 160"/>
                <a:gd name="T11" fmla="*/ 138 h 139"/>
                <a:gd name="T12" fmla="*/ 68 w 160"/>
                <a:gd name="T13" fmla="*/ 138 h 139"/>
                <a:gd name="T14" fmla="*/ 60 w 160"/>
                <a:gd name="T15" fmla="*/ 84 h 139"/>
                <a:gd name="T16" fmla="*/ 59 w 160"/>
                <a:gd name="T17" fmla="*/ 83 h 139"/>
                <a:gd name="T18" fmla="*/ 51 w 160"/>
                <a:gd name="T19" fmla="*/ 80 h 139"/>
                <a:gd name="T20" fmla="*/ 42 w 160"/>
                <a:gd name="T21" fmla="*/ 66 h 139"/>
                <a:gd name="T22" fmla="*/ 63 w 160"/>
                <a:gd name="T23" fmla="*/ 74 h 139"/>
                <a:gd name="T24" fmla="*/ 64 w 160"/>
                <a:gd name="T25" fmla="*/ 77 h 139"/>
                <a:gd name="T26" fmla="*/ 73 w 160"/>
                <a:gd name="T27" fmla="*/ 76 h 139"/>
                <a:gd name="T28" fmla="*/ 78 w 160"/>
                <a:gd name="T29" fmla="*/ 48 h 139"/>
                <a:gd name="T30" fmla="*/ 89 w 160"/>
                <a:gd name="T31" fmla="*/ 59 h 139"/>
                <a:gd name="T32" fmla="*/ 80 w 160"/>
                <a:gd name="T33" fmla="*/ 77 h 139"/>
                <a:gd name="T34" fmla="*/ 82 w 160"/>
                <a:gd name="T35" fmla="*/ 80 h 139"/>
                <a:gd name="T36" fmla="*/ 91 w 160"/>
                <a:gd name="T37" fmla="*/ 89 h 139"/>
                <a:gd name="T38" fmla="*/ 94 w 160"/>
                <a:gd name="T39" fmla="*/ 83 h 139"/>
                <a:gd name="T40" fmla="*/ 109 w 160"/>
                <a:gd name="T41" fmla="*/ 73 h 139"/>
                <a:gd name="T42" fmla="*/ 117 w 160"/>
                <a:gd name="T43" fmla="*/ 85 h 139"/>
                <a:gd name="T44" fmla="*/ 93 w 160"/>
                <a:gd name="T45" fmla="*/ 96 h 139"/>
                <a:gd name="T46" fmla="*/ 91 w 160"/>
                <a:gd name="T47" fmla="*/ 101 h 139"/>
                <a:gd name="T48" fmla="*/ 95 w 160"/>
                <a:gd name="T49" fmla="*/ 136 h 139"/>
                <a:gd name="T50" fmla="*/ 95 w 160"/>
                <a:gd name="T51" fmla="*/ 138 h 139"/>
                <a:gd name="T52" fmla="*/ 112 w 160"/>
                <a:gd name="T53" fmla="*/ 138 h 139"/>
                <a:gd name="T54" fmla="*/ 117 w 160"/>
                <a:gd name="T55" fmla="*/ 128 h 139"/>
                <a:gd name="T56" fmla="*/ 128 w 160"/>
                <a:gd name="T57" fmla="*/ 99 h 139"/>
                <a:gd name="T58" fmla="*/ 121 w 160"/>
                <a:gd name="T59" fmla="*/ 1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0" h="139">
                  <a:moveTo>
                    <a:pt x="121" y="15"/>
                  </a:moveTo>
                  <a:cubicBezTo>
                    <a:pt x="113" y="8"/>
                    <a:pt x="103" y="0"/>
                    <a:pt x="80" y="0"/>
                  </a:cubicBezTo>
                  <a:cubicBezTo>
                    <a:pt x="57" y="0"/>
                    <a:pt x="47" y="8"/>
                    <a:pt x="39" y="15"/>
                  </a:cubicBezTo>
                  <a:cubicBezTo>
                    <a:pt x="0" y="54"/>
                    <a:pt x="30" y="94"/>
                    <a:pt x="32" y="99"/>
                  </a:cubicBezTo>
                  <a:cubicBezTo>
                    <a:pt x="35" y="103"/>
                    <a:pt x="42" y="118"/>
                    <a:pt x="43" y="128"/>
                  </a:cubicBezTo>
                  <a:cubicBezTo>
                    <a:pt x="44" y="139"/>
                    <a:pt x="48" y="138"/>
                    <a:pt x="48" y="138"/>
                  </a:cubicBezTo>
                  <a:cubicBezTo>
                    <a:pt x="68" y="138"/>
                    <a:pt x="68" y="138"/>
                    <a:pt x="68" y="138"/>
                  </a:cubicBezTo>
                  <a:cubicBezTo>
                    <a:pt x="67" y="120"/>
                    <a:pt x="66" y="101"/>
                    <a:pt x="60" y="84"/>
                  </a:cubicBezTo>
                  <a:cubicBezTo>
                    <a:pt x="60" y="84"/>
                    <a:pt x="60" y="83"/>
                    <a:pt x="59" y="83"/>
                  </a:cubicBezTo>
                  <a:cubicBezTo>
                    <a:pt x="57" y="82"/>
                    <a:pt x="54" y="81"/>
                    <a:pt x="51" y="80"/>
                  </a:cubicBezTo>
                  <a:cubicBezTo>
                    <a:pt x="47" y="77"/>
                    <a:pt x="40" y="72"/>
                    <a:pt x="42" y="66"/>
                  </a:cubicBezTo>
                  <a:cubicBezTo>
                    <a:pt x="48" y="48"/>
                    <a:pt x="59" y="65"/>
                    <a:pt x="63" y="74"/>
                  </a:cubicBezTo>
                  <a:cubicBezTo>
                    <a:pt x="63" y="75"/>
                    <a:pt x="63" y="76"/>
                    <a:pt x="64" y="77"/>
                  </a:cubicBezTo>
                  <a:cubicBezTo>
                    <a:pt x="67" y="78"/>
                    <a:pt x="70" y="77"/>
                    <a:pt x="73" y="76"/>
                  </a:cubicBezTo>
                  <a:cubicBezTo>
                    <a:pt x="70" y="66"/>
                    <a:pt x="68" y="52"/>
                    <a:pt x="78" y="48"/>
                  </a:cubicBezTo>
                  <a:cubicBezTo>
                    <a:pt x="84" y="46"/>
                    <a:pt x="89" y="54"/>
                    <a:pt x="89" y="59"/>
                  </a:cubicBezTo>
                  <a:cubicBezTo>
                    <a:pt x="89" y="66"/>
                    <a:pt x="85" y="73"/>
                    <a:pt x="80" y="77"/>
                  </a:cubicBezTo>
                  <a:cubicBezTo>
                    <a:pt x="80" y="78"/>
                    <a:pt x="81" y="79"/>
                    <a:pt x="82" y="80"/>
                  </a:cubicBezTo>
                  <a:cubicBezTo>
                    <a:pt x="84" y="84"/>
                    <a:pt x="87" y="87"/>
                    <a:pt x="91" y="89"/>
                  </a:cubicBezTo>
                  <a:cubicBezTo>
                    <a:pt x="92" y="87"/>
                    <a:pt x="93" y="85"/>
                    <a:pt x="94" y="83"/>
                  </a:cubicBezTo>
                  <a:cubicBezTo>
                    <a:pt x="97" y="79"/>
                    <a:pt x="103" y="72"/>
                    <a:pt x="109" y="73"/>
                  </a:cubicBezTo>
                  <a:cubicBezTo>
                    <a:pt x="114" y="74"/>
                    <a:pt x="119" y="80"/>
                    <a:pt x="117" y="85"/>
                  </a:cubicBezTo>
                  <a:cubicBezTo>
                    <a:pt x="114" y="97"/>
                    <a:pt x="103" y="99"/>
                    <a:pt x="93" y="96"/>
                  </a:cubicBezTo>
                  <a:cubicBezTo>
                    <a:pt x="92" y="98"/>
                    <a:pt x="91" y="100"/>
                    <a:pt x="91" y="101"/>
                  </a:cubicBezTo>
                  <a:cubicBezTo>
                    <a:pt x="90" y="113"/>
                    <a:pt x="91" y="125"/>
                    <a:pt x="95" y="136"/>
                  </a:cubicBezTo>
                  <a:cubicBezTo>
                    <a:pt x="95" y="136"/>
                    <a:pt x="95" y="137"/>
                    <a:pt x="95" y="138"/>
                  </a:cubicBezTo>
                  <a:cubicBezTo>
                    <a:pt x="112" y="138"/>
                    <a:pt x="112" y="138"/>
                    <a:pt x="112" y="138"/>
                  </a:cubicBezTo>
                  <a:cubicBezTo>
                    <a:pt x="112" y="138"/>
                    <a:pt x="116" y="139"/>
                    <a:pt x="117" y="128"/>
                  </a:cubicBezTo>
                  <a:cubicBezTo>
                    <a:pt x="118" y="118"/>
                    <a:pt x="125" y="103"/>
                    <a:pt x="128" y="99"/>
                  </a:cubicBezTo>
                  <a:cubicBezTo>
                    <a:pt x="130" y="94"/>
                    <a:pt x="160" y="54"/>
                    <a:pt x="121" y="1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92" name="Freeform 174"/>
            <p:cNvSpPr>
              <a:spLocks/>
            </p:cNvSpPr>
            <p:nvPr/>
          </p:nvSpPr>
          <p:spPr bwMode="auto">
            <a:xfrm>
              <a:off x="5251451" y="5988050"/>
              <a:ext cx="263525" cy="46037"/>
            </a:xfrm>
            <a:custGeom>
              <a:avLst/>
              <a:gdLst>
                <a:gd name="T0" fmla="*/ 64 w 70"/>
                <a:gd name="T1" fmla="*/ 0 h 12"/>
                <a:gd name="T2" fmla="*/ 6 w 70"/>
                <a:gd name="T3" fmla="*/ 0 h 12"/>
                <a:gd name="T4" fmla="*/ 0 w 70"/>
                <a:gd name="T5" fmla="*/ 6 h 12"/>
                <a:gd name="T6" fmla="*/ 6 w 70"/>
                <a:gd name="T7" fmla="*/ 12 h 12"/>
                <a:gd name="T8" fmla="*/ 64 w 70"/>
                <a:gd name="T9" fmla="*/ 12 h 12"/>
                <a:gd name="T10" fmla="*/ 70 w 70"/>
                <a:gd name="T11" fmla="*/ 6 h 12"/>
                <a:gd name="T12" fmla="*/ 64 w 7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70" h="12">
                  <a:moveTo>
                    <a:pt x="64" y="0"/>
                  </a:moveTo>
                  <a:cubicBezTo>
                    <a:pt x="6" y="0"/>
                    <a:pt x="6" y="0"/>
                    <a:pt x="6" y="0"/>
                  </a:cubicBezTo>
                  <a:cubicBezTo>
                    <a:pt x="3" y="0"/>
                    <a:pt x="0" y="3"/>
                    <a:pt x="0" y="6"/>
                  </a:cubicBezTo>
                  <a:cubicBezTo>
                    <a:pt x="0" y="10"/>
                    <a:pt x="3" y="12"/>
                    <a:pt x="6" y="12"/>
                  </a:cubicBezTo>
                  <a:cubicBezTo>
                    <a:pt x="64" y="12"/>
                    <a:pt x="64" y="12"/>
                    <a:pt x="64" y="12"/>
                  </a:cubicBezTo>
                  <a:cubicBezTo>
                    <a:pt x="67" y="12"/>
                    <a:pt x="70" y="10"/>
                    <a:pt x="70" y="6"/>
                  </a:cubicBezTo>
                  <a:cubicBezTo>
                    <a:pt x="70" y="3"/>
                    <a:pt x="67" y="0"/>
                    <a:pt x="64"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93" name="Freeform 175"/>
            <p:cNvSpPr>
              <a:spLocks/>
            </p:cNvSpPr>
            <p:nvPr/>
          </p:nvSpPr>
          <p:spPr bwMode="auto">
            <a:xfrm>
              <a:off x="5259388" y="6045200"/>
              <a:ext cx="247650" cy="41275"/>
            </a:xfrm>
            <a:custGeom>
              <a:avLst/>
              <a:gdLst>
                <a:gd name="T0" fmla="*/ 61 w 66"/>
                <a:gd name="T1" fmla="*/ 0 h 11"/>
                <a:gd name="T2" fmla="*/ 6 w 66"/>
                <a:gd name="T3" fmla="*/ 0 h 11"/>
                <a:gd name="T4" fmla="*/ 0 w 66"/>
                <a:gd name="T5" fmla="*/ 6 h 11"/>
                <a:gd name="T6" fmla="*/ 6 w 66"/>
                <a:gd name="T7" fmla="*/ 11 h 11"/>
                <a:gd name="T8" fmla="*/ 61 w 66"/>
                <a:gd name="T9" fmla="*/ 11 h 11"/>
                <a:gd name="T10" fmla="*/ 66 w 66"/>
                <a:gd name="T11" fmla="*/ 6 h 11"/>
                <a:gd name="T12" fmla="*/ 61 w 66"/>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6" h="11">
                  <a:moveTo>
                    <a:pt x="61" y="0"/>
                  </a:moveTo>
                  <a:cubicBezTo>
                    <a:pt x="6" y="0"/>
                    <a:pt x="6" y="0"/>
                    <a:pt x="6" y="0"/>
                  </a:cubicBezTo>
                  <a:cubicBezTo>
                    <a:pt x="3" y="0"/>
                    <a:pt x="0" y="3"/>
                    <a:pt x="0" y="6"/>
                  </a:cubicBezTo>
                  <a:cubicBezTo>
                    <a:pt x="0" y="9"/>
                    <a:pt x="3" y="11"/>
                    <a:pt x="6" y="11"/>
                  </a:cubicBezTo>
                  <a:cubicBezTo>
                    <a:pt x="61" y="11"/>
                    <a:pt x="61" y="11"/>
                    <a:pt x="61" y="11"/>
                  </a:cubicBezTo>
                  <a:cubicBezTo>
                    <a:pt x="64" y="11"/>
                    <a:pt x="66" y="9"/>
                    <a:pt x="66" y="6"/>
                  </a:cubicBezTo>
                  <a:cubicBezTo>
                    <a:pt x="66" y="3"/>
                    <a:pt x="64" y="0"/>
                    <a:pt x="61"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94" name="Freeform 176"/>
            <p:cNvSpPr>
              <a:spLocks/>
            </p:cNvSpPr>
            <p:nvPr/>
          </p:nvSpPr>
          <p:spPr bwMode="auto">
            <a:xfrm>
              <a:off x="5314951" y="6097588"/>
              <a:ext cx="136525" cy="33337"/>
            </a:xfrm>
            <a:custGeom>
              <a:avLst/>
              <a:gdLst>
                <a:gd name="T0" fmla="*/ 32 w 36"/>
                <a:gd name="T1" fmla="*/ 0 h 9"/>
                <a:gd name="T2" fmla="*/ 4 w 36"/>
                <a:gd name="T3" fmla="*/ 0 h 9"/>
                <a:gd name="T4" fmla="*/ 0 w 36"/>
                <a:gd name="T5" fmla="*/ 4 h 9"/>
                <a:gd name="T6" fmla="*/ 4 w 36"/>
                <a:gd name="T7" fmla="*/ 9 h 9"/>
                <a:gd name="T8" fmla="*/ 32 w 36"/>
                <a:gd name="T9" fmla="*/ 9 h 9"/>
                <a:gd name="T10" fmla="*/ 36 w 36"/>
                <a:gd name="T11" fmla="*/ 4 h 9"/>
                <a:gd name="T12" fmla="*/ 32 w 36"/>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36" h="9">
                  <a:moveTo>
                    <a:pt x="32" y="0"/>
                  </a:moveTo>
                  <a:cubicBezTo>
                    <a:pt x="4" y="0"/>
                    <a:pt x="4" y="0"/>
                    <a:pt x="4" y="0"/>
                  </a:cubicBezTo>
                  <a:cubicBezTo>
                    <a:pt x="2" y="0"/>
                    <a:pt x="0" y="2"/>
                    <a:pt x="0" y="4"/>
                  </a:cubicBezTo>
                  <a:cubicBezTo>
                    <a:pt x="0" y="7"/>
                    <a:pt x="2" y="9"/>
                    <a:pt x="4" y="9"/>
                  </a:cubicBezTo>
                  <a:cubicBezTo>
                    <a:pt x="32" y="9"/>
                    <a:pt x="32" y="9"/>
                    <a:pt x="32" y="9"/>
                  </a:cubicBezTo>
                  <a:cubicBezTo>
                    <a:pt x="34" y="9"/>
                    <a:pt x="36" y="7"/>
                    <a:pt x="36" y="4"/>
                  </a:cubicBezTo>
                  <a:cubicBezTo>
                    <a:pt x="36" y="2"/>
                    <a:pt x="34" y="0"/>
                    <a:pt x="32"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sp>
        <p:nvSpPr>
          <p:cNvPr id="195" name="Freeform 177"/>
          <p:cNvSpPr>
            <a:spLocks noEditPoints="1"/>
          </p:cNvSpPr>
          <p:nvPr/>
        </p:nvSpPr>
        <p:spPr bwMode="auto">
          <a:xfrm>
            <a:off x="10660910" y="5104957"/>
            <a:ext cx="542337" cy="706484"/>
          </a:xfrm>
          <a:custGeom>
            <a:avLst/>
            <a:gdLst>
              <a:gd name="T0" fmla="*/ 253 w 258"/>
              <a:gd name="T1" fmla="*/ 303 h 336"/>
              <a:gd name="T2" fmla="*/ 142 w 258"/>
              <a:gd name="T3" fmla="*/ 254 h 336"/>
              <a:gd name="T4" fmla="*/ 232 w 258"/>
              <a:gd name="T5" fmla="*/ 43 h 336"/>
              <a:gd name="T6" fmla="*/ 97 w 258"/>
              <a:gd name="T7" fmla="*/ 235 h 336"/>
              <a:gd name="T8" fmla="*/ 0 w 258"/>
              <a:gd name="T9" fmla="*/ 190 h 336"/>
              <a:gd name="T10" fmla="*/ 258 w 258"/>
              <a:gd name="T11" fmla="*/ 0 h 336"/>
              <a:gd name="T12" fmla="*/ 253 w 258"/>
              <a:gd name="T13" fmla="*/ 303 h 336"/>
              <a:gd name="T14" fmla="*/ 109 w 258"/>
              <a:gd name="T15" fmla="*/ 336 h 336"/>
              <a:gd name="T16" fmla="*/ 92 w 258"/>
              <a:gd name="T17" fmla="*/ 263 h 336"/>
              <a:gd name="T18" fmla="*/ 154 w 258"/>
              <a:gd name="T19" fmla="*/ 287 h 336"/>
              <a:gd name="T20" fmla="*/ 109 w 258"/>
              <a:gd name="T21" fmla="*/ 33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8" h="336">
                <a:moveTo>
                  <a:pt x="253" y="303"/>
                </a:moveTo>
                <a:lnTo>
                  <a:pt x="142" y="254"/>
                </a:lnTo>
                <a:lnTo>
                  <a:pt x="232" y="43"/>
                </a:lnTo>
                <a:lnTo>
                  <a:pt x="97" y="235"/>
                </a:lnTo>
                <a:lnTo>
                  <a:pt x="0" y="190"/>
                </a:lnTo>
                <a:lnTo>
                  <a:pt x="258" y="0"/>
                </a:lnTo>
                <a:lnTo>
                  <a:pt x="253" y="303"/>
                </a:lnTo>
                <a:close/>
                <a:moveTo>
                  <a:pt x="109" y="336"/>
                </a:moveTo>
                <a:lnTo>
                  <a:pt x="92" y="263"/>
                </a:lnTo>
                <a:lnTo>
                  <a:pt x="154" y="287"/>
                </a:lnTo>
                <a:lnTo>
                  <a:pt x="109" y="336"/>
                </a:lnTo>
                <a:close/>
              </a:path>
            </a:pathLst>
          </a:custGeom>
          <a:solidFill>
            <a:schemeClr val="accent1">
              <a:lumMod val="60000"/>
              <a:lumOff val="40000"/>
            </a:schemeClr>
          </a:solidFill>
          <a:ln>
            <a:noFill/>
          </a:ln>
        </p:spPr>
        <p:txBody>
          <a:bodyPr vert="horz" wrap="square" lIns="182843" tIns="91422" rIns="182843" bIns="91422"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nvGrpSpPr>
          <p:cNvPr id="196" name="Group 195"/>
          <p:cNvGrpSpPr/>
          <p:nvPr/>
        </p:nvGrpSpPr>
        <p:grpSpPr>
          <a:xfrm>
            <a:off x="13526049" y="4631868"/>
            <a:ext cx="723118" cy="738023"/>
            <a:chOff x="7426326" y="839788"/>
            <a:chExt cx="546100" cy="557212"/>
          </a:xfrm>
          <a:solidFill>
            <a:schemeClr val="accent2"/>
          </a:solidFill>
        </p:grpSpPr>
        <p:sp>
          <p:nvSpPr>
            <p:cNvPr id="197" name="Freeform 178"/>
            <p:cNvSpPr>
              <a:spLocks noEditPoints="1"/>
            </p:cNvSpPr>
            <p:nvPr/>
          </p:nvSpPr>
          <p:spPr bwMode="auto">
            <a:xfrm>
              <a:off x="7426326" y="1017588"/>
              <a:ext cx="381000" cy="379412"/>
            </a:xfrm>
            <a:custGeom>
              <a:avLst/>
              <a:gdLst>
                <a:gd name="T0" fmla="*/ 15 w 101"/>
                <a:gd name="T1" fmla="*/ 76 h 101"/>
                <a:gd name="T2" fmla="*/ 9 w 101"/>
                <a:gd name="T3" fmla="*/ 81 h 101"/>
                <a:gd name="T4" fmla="*/ 21 w 101"/>
                <a:gd name="T5" fmla="*/ 92 h 101"/>
                <a:gd name="T6" fmla="*/ 26 w 101"/>
                <a:gd name="T7" fmla="*/ 87 h 101"/>
                <a:gd name="T8" fmla="*/ 43 w 101"/>
                <a:gd name="T9" fmla="*/ 93 h 101"/>
                <a:gd name="T10" fmla="*/ 43 w 101"/>
                <a:gd name="T11" fmla="*/ 101 h 101"/>
                <a:gd name="T12" fmla="*/ 59 w 101"/>
                <a:gd name="T13" fmla="*/ 101 h 101"/>
                <a:gd name="T14" fmla="*/ 59 w 101"/>
                <a:gd name="T15" fmla="*/ 93 h 101"/>
                <a:gd name="T16" fmla="*/ 75 w 101"/>
                <a:gd name="T17" fmla="*/ 86 h 101"/>
                <a:gd name="T18" fmla="*/ 81 w 101"/>
                <a:gd name="T19" fmla="*/ 91 h 101"/>
                <a:gd name="T20" fmla="*/ 92 w 101"/>
                <a:gd name="T21" fmla="*/ 80 h 101"/>
                <a:gd name="T22" fmla="*/ 87 w 101"/>
                <a:gd name="T23" fmla="*/ 75 h 101"/>
                <a:gd name="T24" fmla="*/ 93 w 101"/>
                <a:gd name="T25" fmla="*/ 58 h 101"/>
                <a:gd name="T26" fmla="*/ 101 w 101"/>
                <a:gd name="T27" fmla="*/ 58 h 101"/>
                <a:gd name="T28" fmla="*/ 101 w 101"/>
                <a:gd name="T29" fmla="*/ 42 h 101"/>
                <a:gd name="T30" fmla="*/ 93 w 101"/>
                <a:gd name="T31" fmla="*/ 42 h 101"/>
                <a:gd name="T32" fmla="*/ 86 w 101"/>
                <a:gd name="T33" fmla="*/ 25 h 101"/>
                <a:gd name="T34" fmla="*/ 91 w 101"/>
                <a:gd name="T35" fmla="*/ 20 h 101"/>
                <a:gd name="T36" fmla="*/ 80 w 101"/>
                <a:gd name="T37" fmla="*/ 9 h 101"/>
                <a:gd name="T38" fmla="*/ 74 w 101"/>
                <a:gd name="T39" fmla="*/ 14 h 101"/>
                <a:gd name="T40" fmla="*/ 58 w 101"/>
                <a:gd name="T41" fmla="*/ 7 h 101"/>
                <a:gd name="T42" fmla="*/ 57 w 101"/>
                <a:gd name="T43" fmla="*/ 0 h 101"/>
                <a:gd name="T44" fmla="*/ 41 w 101"/>
                <a:gd name="T45" fmla="*/ 0 h 101"/>
                <a:gd name="T46" fmla="*/ 42 w 101"/>
                <a:gd name="T47" fmla="*/ 8 h 101"/>
                <a:gd name="T48" fmla="*/ 25 w 101"/>
                <a:gd name="T49" fmla="*/ 15 h 101"/>
                <a:gd name="T50" fmla="*/ 20 w 101"/>
                <a:gd name="T51" fmla="*/ 10 h 101"/>
                <a:gd name="T52" fmla="*/ 8 w 101"/>
                <a:gd name="T53" fmla="*/ 21 h 101"/>
                <a:gd name="T54" fmla="*/ 14 w 101"/>
                <a:gd name="T55" fmla="*/ 26 h 101"/>
                <a:gd name="T56" fmla="*/ 7 w 101"/>
                <a:gd name="T57" fmla="*/ 43 h 101"/>
                <a:gd name="T58" fmla="*/ 0 w 101"/>
                <a:gd name="T59" fmla="*/ 43 h 101"/>
                <a:gd name="T60" fmla="*/ 0 w 101"/>
                <a:gd name="T61" fmla="*/ 59 h 101"/>
                <a:gd name="T62" fmla="*/ 7 w 101"/>
                <a:gd name="T63" fmla="*/ 59 h 101"/>
                <a:gd name="T64" fmla="*/ 15 w 101"/>
                <a:gd name="T65" fmla="*/ 76 h 101"/>
                <a:gd name="T66" fmla="*/ 50 w 101"/>
                <a:gd name="T67" fmla="*/ 18 h 101"/>
                <a:gd name="T68" fmla="*/ 82 w 101"/>
                <a:gd name="T69" fmla="*/ 50 h 101"/>
                <a:gd name="T70" fmla="*/ 51 w 101"/>
                <a:gd name="T71" fmla="*/ 83 h 101"/>
                <a:gd name="T72" fmla="*/ 18 w 101"/>
                <a:gd name="T73" fmla="*/ 51 h 101"/>
                <a:gd name="T74" fmla="*/ 50 w 101"/>
                <a:gd name="T75" fmla="*/ 1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5" y="76"/>
                  </a:moveTo>
                  <a:cubicBezTo>
                    <a:pt x="9" y="81"/>
                    <a:pt x="9" y="81"/>
                    <a:pt x="9" y="81"/>
                  </a:cubicBezTo>
                  <a:cubicBezTo>
                    <a:pt x="21" y="92"/>
                    <a:pt x="21" y="92"/>
                    <a:pt x="21" y="92"/>
                  </a:cubicBezTo>
                  <a:cubicBezTo>
                    <a:pt x="26" y="87"/>
                    <a:pt x="26" y="87"/>
                    <a:pt x="26" y="87"/>
                  </a:cubicBezTo>
                  <a:cubicBezTo>
                    <a:pt x="31" y="90"/>
                    <a:pt x="37" y="92"/>
                    <a:pt x="43" y="93"/>
                  </a:cubicBezTo>
                  <a:cubicBezTo>
                    <a:pt x="43" y="101"/>
                    <a:pt x="43" y="101"/>
                    <a:pt x="43" y="101"/>
                  </a:cubicBezTo>
                  <a:cubicBezTo>
                    <a:pt x="59" y="101"/>
                    <a:pt x="59" y="101"/>
                    <a:pt x="59" y="101"/>
                  </a:cubicBezTo>
                  <a:cubicBezTo>
                    <a:pt x="59" y="93"/>
                    <a:pt x="59" y="93"/>
                    <a:pt x="59" y="93"/>
                  </a:cubicBezTo>
                  <a:cubicBezTo>
                    <a:pt x="65" y="92"/>
                    <a:pt x="71" y="90"/>
                    <a:pt x="75" y="86"/>
                  </a:cubicBezTo>
                  <a:cubicBezTo>
                    <a:pt x="81" y="91"/>
                    <a:pt x="81" y="91"/>
                    <a:pt x="81" y="91"/>
                  </a:cubicBezTo>
                  <a:cubicBezTo>
                    <a:pt x="92" y="80"/>
                    <a:pt x="92" y="80"/>
                    <a:pt x="92" y="80"/>
                  </a:cubicBezTo>
                  <a:cubicBezTo>
                    <a:pt x="87" y="75"/>
                    <a:pt x="87" y="75"/>
                    <a:pt x="87" y="75"/>
                  </a:cubicBezTo>
                  <a:cubicBezTo>
                    <a:pt x="90" y="70"/>
                    <a:pt x="92" y="64"/>
                    <a:pt x="93" y="58"/>
                  </a:cubicBezTo>
                  <a:cubicBezTo>
                    <a:pt x="101" y="58"/>
                    <a:pt x="101" y="58"/>
                    <a:pt x="101" y="58"/>
                  </a:cubicBezTo>
                  <a:cubicBezTo>
                    <a:pt x="101" y="42"/>
                    <a:pt x="101" y="42"/>
                    <a:pt x="101" y="42"/>
                  </a:cubicBezTo>
                  <a:cubicBezTo>
                    <a:pt x="93" y="42"/>
                    <a:pt x="93" y="42"/>
                    <a:pt x="93" y="42"/>
                  </a:cubicBezTo>
                  <a:cubicBezTo>
                    <a:pt x="92" y="36"/>
                    <a:pt x="89" y="30"/>
                    <a:pt x="86" y="25"/>
                  </a:cubicBezTo>
                  <a:cubicBezTo>
                    <a:pt x="91" y="20"/>
                    <a:pt x="91" y="20"/>
                    <a:pt x="91" y="20"/>
                  </a:cubicBezTo>
                  <a:cubicBezTo>
                    <a:pt x="80" y="9"/>
                    <a:pt x="80" y="9"/>
                    <a:pt x="80" y="9"/>
                  </a:cubicBezTo>
                  <a:cubicBezTo>
                    <a:pt x="74" y="14"/>
                    <a:pt x="74" y="14"/>
                    <a:pt x="74" y="14"/>
                  </a:cubicBezTo>
                  <a:cubicBezTo>
                    <a:pt x="69" y="11"/>
                    <a:pt x="64" y="8"/>
                    <a:pt x="58" y="7"/>
                  </a:cubicBezTo>
                  <a:cubicBezTo>
                    <a:pt x="57" y="0"/>
                    <a:pt x="57" y="0"/>
                    <a:pt x="57" y="0"/>
                  </a:cubicBezTo>
                  <a:cubicBezTo>
                    <a:pt x="41" y="0"/>
                    <a:pt x="41" y="0"/>
                    <a:pt x="41" y="0"/>
                  </a:cubicBezTo>
                  <a:cubicBezTo>
                    <a:pt x="42" y="8"/>
                    <a:pt x="42" y="8"/>
                    <a:pt x="42" y="8"/>
                  </a:cubicBezTo>
                  <a:cubicBezTo>
                    <a:pt x="35" y="9"/>
                    <a:pt x="30" y="11"/>
                    <a:pt x="25" y="15"/>
                  </a:cubicBezTo>
                  <a:cubicBezTo>
                    <a:pt x="20" y="10"/>
                    <a:pt x="20" y="10"/>
                    <a:pt x="20" y="10"/>
                  </a:cubicBezTo>
                  <a:cubicBezTo>
                    <a:pt x="8" y="21"/>
                    <a:pt x="8" y="21"/>
                    <a:pt x="8" y="21"/>
                  </a:cubicBezTo>
                  <a:cubicBezTo>
                    <a:pt x="14" y="26"/>
                    <a:pt x="14" y="26"/>
                    <a:pt x="14" y="26"/>
                  </a:cubicBezTo>
                  <a:cubicBezTo>
                    <a:pt x="10" y="31"/>
                    <a:pt x="8" y="37"/>
                    <a:pt x="7" y="43"/>
                  </a:cubicBezTo>
                  <a:cubicBezTo>
                    <a:pt x="0" y="43"/>
                    <a:pt x="0" y="43"/>
                    <a:pt x="0" y="43"/>
                  </a:cubicBezTo>
                  <a:cubicBezTo>
                    <a:pt x="0" y="59"/>
                    <a:pt x="0" y="59"/>
                    <a:pt x="0" y="59"/>
                  </a:cubicBezTo>
                  <a:cubicBezTo>
                    <a:pt x="7" y="59"/>
                    <a:pt x="7" y="59"/>
                    <a:pt x="7" y="59"/>
                  </a:cubicBezTo>
                  <a:cubicBezTo>
                    <a:pt x="9" y="65"/>
                    <a:pt x="11" y="71"/>
                    <a:pt x="15" y="76"/>
                  </a:cubicBezTo>
                  <a:moveTo>
                    <a:pt x="50" y="18"/>
                  </a:moveTo>
                  <a:cubicBezTo>
                    <a:pt x="68" y="18"/>
                    <a:pt x="82" y="32"/>
                    <a:pt x="82" y="50"/>
                  </a:cubicBezTo>
                  <a:cubicBezTo>
                    <a:pt x="83" y="68"/>
                    <a:pt x="68" y="82"/>
                    <a:pt x="51" y="83"/>
                  </a:cubicBezTo>
                  <a:cubicBezTo>
                    <a:pt x="33" y="83"/>
                    <a:pt x="18" y="69"/>
                    <a:pt x="18" y="51"/>
                  </a:cubicBezTo>
                  <a:cubicBezTo>
                    <a:pt x="18" y="33"/>
                    <a:pt x="32" y="18"/>
                    <a:pt x="50" y="18"/>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98" name="Freeform 179"/>
            <p:cNvSpPr>
              <a:spLocks noEditPoints="1"/>
            </p:cNvSpPr>
            <p:nvPr/>
          </p:nvSpPr>
          <p:spPr bwMode="auto">
            <a:xfrm>
              <a:off x="7712076" y="839788"/>
              <a:ext cx="260350" cy="260350"/>
            </a:xfrm>
            <a:custGeom>
              <a:avLst/>
              <a:gdLst>
                <a:gd name="T0" fmla="*/ 64 w 69"/>
                <a:gd name="T1" fmla="*/ 29 h 69"/>
                <a:gd name="T2" fmla="*/ 69 w 69"/>
                <a:gd name="T3" fmla="*/ 26 h 69"/>
                <a:gd name="T4" fmla="*/ 63 w 69"/>
                <a:gd name="T5" fmla="*/ 15 h 69"/>
                <a:gd name="T6" fmla="*/ 59 w 69"/>
                <a:gd name="T7" fmla="*/ 17 h 69"/>
                <a:gd name="T8" fmla="*/ 51 w 69"/>
                <a:gd name="T9" fmla="*/ 10 h 69"/>
                <a:gd name="T10" fmla="*/ 53 w 69"/>
                <a:gd name="T11" fmla="*/ 5 h 69"/>
                <a:gd name="T12" fmla="*/ 41 w 69"/>
                <a:gd name="T13" fmla="*/ 0 h 69"/>
                <a:gd name="T14" fmla="*/ 39 w 69"/>
                <a:gd name="T15" fmla="*/ 5 h 69"/>
                <a:gd name="T16" fmla="*/ 29 w 69"/>
                <a:gd name="T17" fmla="*/ 5 h 69"/>
                <a:gd name="T18" fmla="*/ 27 w 69"/>
                <a:gd name="T19" fmla="*/ 1 h 69"/>
                <a:gd name="T20" fmla="*/ 15 w 69"/>
                <a:gd name="T21" fmla="*/ 6 h 69"/>
                <a:gd name="T22" fmla="*/ 17 w 69"/>
                <a:gd name="T23" fmla="*/ 10 h 69"/>
                <a:gd name="T24" fmla="*/ 10 w 69"/>
                <a:gd name="T25" fmla="*/ 18 h 69"/>
                <a:gd name="T26" fmla="*/ 5 w 69"/>
                <a:gd name="T27" fmla="*/ 16 h 69"/>
                <a:gd name="T28" fmla="*/ 0 w 69"/>
                <a:gd name="T29" fmla="*/ 28 h 69"/>
                <a:gd name="T30" fmla="*/ 5 w 69"/>
                <a:gd name="T31" fmla="*/ 30 h 69"/>
                <a:gd name="T32" fmla="*/ 5 w 69"/>
                <a:gd name="T33" fmla="*/ 40 h 69"/>
                <a:gd name="T34" fmla="*/ 1 w 69"/>
                <a:gd name="T35" fmla="*/ 43 h 69"/>
                <a:gd name="T36" fmla="*/ 6 w 69"/>
                <a:gd name="T37" fmla="*/ 54 h 69"/>
                <a:gd name="T38" fmla="*/ 11 w 69"/>
                <a:gd name="T39" fmla="*/ 52 h 69"/>
                <a:gd name="T40" fmla="*/ 18 w 69"/>
                <a:gd name="T41" fmla="*/ 59 h 69"/>
                <a:gd name="T42" fmla="*/ 16 w 69"/>
                <a:gd name="T43" fmla="*/ 64 h 69"/>
                <a:gd name="T44" fmla="*/ 28 w 69"/>
                <a:gd name="T45" fmla="*/ 69 h 69"/>
                <a:gd name="T46" fmla="*/ 30 w 69"/>
                <a:gd name="T47" fmla="*/ 64 h 69"/>
                <a:gd name="T48" fmla="*/ 41 w 69"/>
                <a:gd name="T49" fmla="*/ 64 h 69"/>
                <a:gd name="T50" fmla="*/ 43 w 69"/>
                <a:gd name="T51" fmla="*/ 68 h 69"/>
                <a:gd name="T52" fmla="*/ 54 w 69"/>
                <a:gd name="T53" fmla="*/ 63 h 69"/>
                <a:gd name="T54" fmla="*/ 52 w 69"/>
                <a:gd name="T55" fmla="*/ 58 h 69"/>
                <a:gd name="T56" fmla="*/ 59 w 69"/>
                <a:gd name="T57" fmla="*/ 51 h 69"/>
                <a:gd name="T58" fmla="*/ 64 w 69"/>
                <a:gd name="T59" fmla="*/ 53 h 69"/>
                <a:gd name="T60" fmla="*/ 69 w 69"/>
                <a:gd name="T61" fmla="*/ 41 h 69"/>
                <a:gd name="T62" fmla="*/ 64 w 69"/>
                <a:gd name="T63" fmla="*/ 39 h 69"/>
                <a:gd name="T64" fmla="*/ 64 w 69"/>
                <a:gd name="T65" fmla="*/ 29 h 69"/>
                <a:gd name="T66" fmla="*/ 43 w 69"/>
                <a:gd name="T67" fmla="*/ 53 h 69"/>
                <a:gd name="T68" fmla="*/ 35 w 69"/>
                <a:gd name="T69" fmla="*/ 54 h 69"/>
                <a:gd name="T70" fmla="*/ 16 w 69"/>
                <a:gd name="T71" fmla="*/ 43 h 69"/>
                <a:gd name="T72" fmla="*/ 26 w 69"/>
                <a:gd name="T73" fmla="*/ 16 h 69"/>
                <a:gd name="T74" fmla="*/ 34 w 69"/>
                <a:gd name="T75" fmla="*/ 14 h 69"/>
                <a:gd name="T76" fmla="*/ 53 w 69"/>
                <a:gd name="T77" fmla="*/ 26 h 69"/>
                <a:gd name="T78" fmla="*/ 43 w 69"/>
                <a:gd name="T7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 h="69">
                  <a:moveTo>
                    <a:pt x="64" y="29"/>
                  </a:moveTo>
                  <a:cubicBezTo>
                    <a:pt x="69" y="26"/>
                    <a:pt x="69" y="26"/>
                    <a:pt x="69" y="26"/>
                  </a:cubicBezTo>
                  <a:cubicBezTo>
                    <a:pt x="63" y="15"/>
                    <a:pt x="63" y="15"/>
                    <a:pt x="63" y="15"/>
                  </a:cubicBezTo>
                  <a:cubicBezTo>
                    <a:pt x="59" y="17"/>
                    <a:pt x="59" y="17"/>
                    <a:pt x="59" y="17"/>
                  </a:cubicBezTo>
                  <a:cubicBezTo>
                    <a:pt x="57" y="14"/>
                    <a:pt x="54" y="12"/>
                    <a:pt x="51" y="10"/>
                  </a:cubicBezTo>
                  <a:cubicBezTo>
                    <a:pt x="53" y="5"/>
                    <a:pt x="53" y="5"/>
                    <a:pt x="53" y="5"/>
                  </a:cubicBezTo>
                  <a:cubicBezTo>
                    <a:pt x="41" y="0"/>
                    <a:pt x="41" y="0"/>
                    <a:pt x="41" y="0"/>
                  </a:cubicBezTo>
                  <a:cubicBezTo>
                    <a:pt x="39" y="5"/>
                    <a:pt x="39" y="5"/>
                    <a:pt x="39" y="5"/>
                  </a:cubicBezTo>
                  <a:cubicBezTo>
                    <a:pt x="36" y="4"/>
                    <a:pt x="32" y="5"/>
                    <a:pt x="29" y="5"/>
                  </a:cubicBezTo>
                  <a:cubicBezTo>
                    <a:pt x="27" y="1"/>
                    <a:pt x="27" y="1"/>
                    <a:pt x="27" y="1"/>
                  </a:cubicBezTo>
                  <a:cubicBezTo>
                    <a:pt x="15" y="6"/>
                    <a:pt x="15" y="6"/>
                    <a:pt x="15" y="6"/>
                  </a:cubicBezTo>
                  <a:cubicBezTo>
                    <a:pt x="17" y="10"/>
                    <a:pt x="17" y="10"/>
                    <a:pt x="17" y="10"/>
                  </a:cubicBezTo>
                  <a:cubicBezTo>
                    <a:pt x="14" y="13"/>
                    <a:pt x="12" y="15"/>
                    <a:pt x="10" y="18"/>
                  </a:cubicBezTo>
                  <a:cubicBezTo>
                    <a:pt x="5" y="16"/>
                    <a:pt x="5" y="16"/>
                    <a:pt x="5" y="16"/>
                  </a:cubicBezTo>
                  <a:cubicBezTo>
                    <a:pt x="0" y="28"/>
                    <a:pt x="0" y="28"/>
                    <a:pt x="0" y="28"/>
                  </a:cubicBezTo>
                  <a:cubicBezTo>
                    <a:pt x="5" y="30"/>
                    <a:pt x="5" y="30"/>
                    <a:pt x="5" y="30"/>
                  </a:cubicBezTo>
                  <a:cubicBezTo>
                    <a:pt x="5" y="33"/>
                    <a:pt x="5" y="37"/>
                    <a:pt x="5" y="40"/>
                  </a:cubicBezTo>
                  <a:cubicBezTo>
                    <a:pt x="1" y="43"/>
                    <a:pt x="1" y="43"/>
                    <a:pt x="1" y="43"/>
                  </a:cubicBezTo>
                  <a:cubicBezTo>
                    <a:pt x="6" y="54"/>
                    <a:pt x="6" y="54"/>
                    <a:pt x="6" y="54"/>
                  </a:cubicBezTo>
                  <a:cubicBezTo>
                    <a:pt x="11" y="52"/>
                    <a:pt x="11" y="52"/>
                    <a:pt x="11" y="52"/>
                  </a:cubicBezTo>
                  <a:cubicBezTo>
                    <a:pt x="13" y="55"/>
                    <a:pt x="15" y="57"/>
                    <a:pt x="18" y="59"/>
                  </a:cubicBezTo>
                  <a:cubicBezTo>
                    <a:pt x="16" y="64"/>
                    <a:pt x="16" y="64"/>
                    <a:pt x="16" y="64"/>
                  </a:cubicBezTo>
                  <a:cubicBezTo>
                    <a:pt x="28" y="69"/>
                    <a:pt x="28" y="69"/>
                    <a:pt x="28" y="69"/>
                  </a:cubicBezTo>
                  <a:cubicBezTo>
                    <a:pt x="30" y="64"/>
                    <a:pt x="30" y="64"/>
                    <a:pt x="30" y="64"/>
                  </a:cubicBezTo>
                  <a:cubicBezTo>
                    <a:pt x="34" y="64"/>
                    <a:pt x="37" y="64"/>
                    <a:pt x="41" y="64"/>
                  </a:cubicBezTo>
                  <a:cubicBezTo>
                    <a:pt x="43" y="68"/>
                    <a:pt x="43" y="68"/>
                    <a:pt x="43" y="68"/>
                  </a:cubicBezTo>
                  <a:cubicBezTo>
                    <a:pt x="54" y="63"/>
                    <a:pt x="54" y="63"/>
                    <a:pt x="54" y="63"/>
                  </a:cubicBezTo>
                  <a:cubicBezTo>
                    <a:pt x="52" y="58"/>
                    <a:pt x="52" y="58"/>
                    <a:pt x="52" y="58"/>
                  </a:cubicBezTo>
                  <a:cubicBezTo>
                    <a:pt x="55" y="56"/>
                    <a:pt x="58" y="54"/>
                    <a:pt x="59" y="51"/>
                  </a:cubicBezTo>
                  <a:cubicBezTo>
                    <a:pt x="64" y="53"/>
                    <a:pt x="64" y="53"/>
                    <a:pt x="64" y="53"/>
                  </a:cubicBezTo>
                  <a:cubicBezTo>
                    <a:pt x="69" y="41"/>
                    <a:pt x="69" y="41"/>
                    <a:pt x="69" y="41"/>
                  </a:cubicBezTo>
                  <a:cubicBezTo>
                    <a:pt x="64" y="39"/>
                    <a:pt x="64" y="39"/>
                    <a:pt x="64" y="39"/>
                  </a:cubicBezTo>
                  <a:cubicBezTo>
                    <a:pt x="65" y="35"/>
                    <a:pt x="64" y="32"/>
                    <a:pt x="64" y="29"/>
                  </a:cubicBezTo>
                  <a:moveTo>
                    <a:pt x="43" y="53"/>
                  </a:moveTo>
                  <a:cubicBezTo>
                    <a:pt x="40" y="54"/>
                    <a:pt x="38" y="54"/>
                    <a:pt x="35" y="54"/>
                  </a:cubicBezTo>
                  <a:cubicBezTo>
                    <a:pt x="27" y="55"/>
                    <a:pt x="20" y="50"/>
                    <a:pt x="16" y="43"/>
                  </a:cubicBezTo>
                  <a:cubicBezTo>
                    <a:pt x="12" y="33"/>
                    <a:pt x="16" y="21"/>
                    <a:pt x="26" y="16"/>
                  </a:cubicBezTo>
                  <a:cubicBezTo>
                    <a:pt x="29" y="15"/>
                    <a:pt x="32" y="15"/>
                    <a:pt x="34" y="14"/>
                  </a:cubicBezTo>
                  <a:cubicBezTo>
                    <a:pt x="42" y="14"/>
                    <a:pt x="50" y="19"/>
                    <a:pt x="53" y="26"/>
                  </a:cubicBezTo>
                  <a:cubicBezTo>
                    <a:pt x="57" y="36"/>
                    <a:pt x="53" y="48"/>
                    <a:pt x="43" y="5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sp>
        <p:nvSpPr>
          <p:cNvPr id="199" name="Freeform 180"/>
          <p:cNvSpPr>
            <a:spLocks/>
          </p:cNvSpPr>
          <p:nvPr/>
        </p:nvSpPr>
        <p:spPr bwMode="auto">
          <a:xfrm>
            <a:off x="13248572" y="10765236"/>
            <a:ext cx="546542" cy="645506"/>
          </a:xfrm>
          <a:custGeom>
            <a:avLst/>
            <a:gdLst>
              <a:gd name="T0" fmla="*/ 71 w 110"/>
              <a:gd name="T1" fmla="*/ 112 h 130"/>
              <a:gd name="T2" fmla="*/ 102 w 110"/>
              <a:gd name="T3" fmla="*/ 55 h 130"/>
              <a:gd name="T4" fmla="*/ 91 w 110"/>
              <a:gd name="T5" fmla="*/ 13 h 130"/>
              <a:gd name="T6" fmla="*/ 80 w 110"/>
              <a:gd name="T7" fmla="*/ 7 h 130"/>
              <a:gd name="T8" fmla="*/ 41 w 110"/>
              <a:gd name="T9" fmla="*/ 22 h 130"/>
              <a:gd name="T10" fmla="*/ 7 w 110"/>
              <a:gd name="T11" fmla="*/ 87 h 130"/>
              <a:gd name="T12" fmla="*/ 17 w 110"/>
              <a:gd name="T13" fmla="*/ 123 h 130"/>
              <a:gd name="T14" fmla="*/ 18 w 110"/>
              <a:gd name="T15" fmla="*/ 123 h 130"/>
              <a:gd name="T16" fmla="*/ 54 w 110"/>
              <a:gd name="T17" fmla="*/ 113 h 130"/>
              <a:gd name="T18" fmla="*/ 78 w 110"/>
              <a:gd name="T19" fmla="*/ 68 h 130"/>
              <a:gd name="T20" fmla="*/ 70 w 110"/>
              <a:gd name="T21" fmla="*/ 42 h 130"/>
              <a:gd name="T22" fmla="*/ 69 w 110"/>
              <a:gd name="T23" fmla="*/ 41 h 130"/>
              <a:gd name="T24" fmla="*/ 44 w 110"/>
              <a:gd name="T25" fmla="*/ 50 h 130"/>
              <a:gd name="T26" fmla="*/ 24 w 110"/>
              <a:gd name="T27" fmla="*/ 87 h 130"/>
              <a:gd name="T28" fmla="*/ 33 w 110"/>
              <a:gd name="T29" fmla="*/ 92 h 130"/>
              <a:gd name="T30" fmla="*/ 53 w 110"/>
              <a:gd name="T31" fmla="*/ 54 h 130"/>
              <a:gd name="T32" fmla="*/ 64 w 110"/>
              <a:gd name="T33" fmla="*/ 50 h 130"/>
              <a:gd name="T34" fmla="*/ 66 w 110"/>
              <a:gd name="T35" fmla="*/ 51 h 130"/>
              <a:gd name="T36" fmla="*/ 69 w 110"/>
              <a:gd name="T37" fmla="*/ 63 h 130"/>
              <a:gd name="T38" fmla="*/ 45 w 110"/>
              <a:gd name="T39" fmla="*/ 107 h 130"/>
              <a:gd name="T40" fmla="*/ 23 w 110"/>
              <a:gd name="T41" fmla="*/ 114 h 130"/>
              <a:gd name="T42" fmla="*/ 14 w 110"/>
              <a:gd name="T43" fmla="*/ 103 h 130"/>
              <a:gd name="T44" fmla="*/ 18 w 110"/>
              <a:gd name="T45" fmla="*/ 87 h 130"/>
              <a:gd name="T46" fmla="*/ 50 w 110"/>
              <a:gd name="T47" fmla="*/ 27 h 130"/>
              <a:gd name="T48" fmla="*/ 75 w 110"/>
              <a:gd name="T49" fmla="*/ 16 h 130"/>
              <a:gd name="T50" fmla="*/ 87 w 110"/>
              <a:gd name="T51" fmla="*/ 22 h 130"/>
              <a:gd name="T52" fmla="*/ 93 w 110"/>
              <a:gd name="T53" fmla="*/ 50 h 130"/>
              <a:gd name="T54" fmla="*/ 62 w 110"/>
              <a:gd name="T55" fmla="*/ 108 h 130"/>
              <a:gd name="T56" fmla="*/ 71 w 110"/>
              <a:gd name="T57"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130">
                <a:moveTo>
                  <a:pt x="71" y="112"/>
                </a:moveTo>
                <a:cubicBezTo>
                  <a:pt x="102" y="55"/>
                  <a:pt x="102" y="55"/>
                  <a:pt x="102" y="55"/>
                </a:cubicBezTo>
                <a:cubicBezTo>
                  <a:pt x="110" y="38"/>
                  <a:pt x="106" y="21"/>
                  <a:pt x="91" y="13"/>
                </a:cubicBezTo>
                <a:cubicBezTo>
                  <a:pt x="80" y="7"/>
                  <a:pt x="80" y="7"/>
                  <a:pt x="80" y="7"/>
                </a:cubicBezTo>
                <a:cubicBezTo>
                  <a:pt x="66" y="0"/>
                  <a:pt x="50" y="6"/>
                  <a:pt x="41" y="22"/>
                </a:cubicBezTo>
                <a:cubicBezTo>
                  <a:pt x="7" y="87"/>
                  <a:pt x="7" y="87"/>
                  <a:pt x="7" y="87"/>
                </a:cubicBezTo>
                <a:cubicBezTo>
                  <a:pt x="0" y="100"/>
                  <a:pt x="5" y="116"/>
                  <a:pt x="17" y="123"/>
                </a:cubicBezTo>
                <a:cubicBezTo>
                  <a:pt x="18" y="123"/>
                  <a:pt x="18" y="123"/>
                  <a:pt x="18" y="123"/>
                </a:cubicBezTo>
                <a:cubicBezTo>
                  <a:pt x="31" y="130"/>
                  <a:pt x="47" y="125"/>
                  <a:pt x="54" y="113"/>
                </a:cubicBezTo>
                <a:cubicBezTo>
                  <a:pt x="78" y="68"/>
                  <a:pt x="78" y="68"/>
                  <a:pt x="78" y="68"/>
                </a:cubicBezTo>
                <a:cubicBezTo>
                  <a:pt x="83" y="58"/>
                  <a:pt x="79" y="47"/>
                  <a:pt x="70" y="42"/>
                </a:cubicBezTo>
                <a:cubicBezTo>
                  <a:pt x="69" y="41"/>
                  <a:pt x="69" y="41"/>
                  <a:pt x="69" y="41"/>
                </a:cubicBezTo>
                <a:cubicBezTo>
                  <a:pt x="60" y="36"/>
                  <a:pt x="49" y="40"/>
                  <a:pt x="44" y="50"/>
                </a:cubicBezTo>
                <a:cubicBezTo>
                  <a:pt x="24" y="87"/>
                  <a:pt x="24" y="87"/>
                  <a:pt x="24" y="87"/>
                </a:cubicBezTo>
                <a:cubicBezTo>
                  <a:pt x="33" y="92"/>
                  <a:pt x="33" y="92"/>
                  <a:pt x="33" y="92"/>
                </a:cubicBezTo>
                <a:cubicBezTo>
                  <a:pt x="53" y="54"/>
                  <a:pt x="53" y="54"/>
                  <a:pt x="53" y="54"/>
                </a:cubicBezTo>
                <a:cubicBezTo>
                  <a:pt x="55" y="50"/>
                  <a:pt x="59" y="47"/>
                  <a:pt x="64" y="50"/>
                </a:cubicBezTo>
                <a:cubicBezTo>
                  <a:pt x="66" y="51"/>
                  <a:pt x="66" y="51"/>
                  <a:pt x="66" y="51"/>
                </a:cubicBezTo>
                <a:cubicBezTo>
                  <a:pt x="70" y="53"/>
                  <a:pt x="71" y="58"/>
                  <a:pt x="69" y="63"/>
                </a:cubicBezTo>
                <a:cubicBezTo>
                  <a:pt x="45" y="107"/>
                  <a:pt x="45" y="107"/>
                  <a:pt x="45" y="107"/>
                </a:cubicBezTo>
                <a:cubicBezTo>
                  <a:pt x="41" y="115"/>
                  <a:pt x="31" y="119"/>
                  <a:pt x="23" y="114"/>
                </a:cubicBezTo>
                <a:cubicBezTo>
                  <a:pt x="18" y="112"/>
                  <a:pt x="15" y="108"/>
                  <a:pt x="14" y="103"/>
                </a:cubicBezTo>
                <a:cubicBezTo>
                  <a:pt x="13" y="99"/>
                  <a:pt x="14" y="94"/>
                  <a:pt x="18" y="87"/>
                </a:cubicBezTo>
                <a:cubicBezTo>
                  <a:pt x="50" y="27"/>
                  <a:pt x="50" y="27"/>
                  <a:pt x="50" y="27"/>
                </a:cubicBezTo>
                <a:cubicBezTo>
                  <a:pt x="57" y="13"/>
                  <a:pt x="68" y="12"/>
                  <a:pt x="75" y="16"/>
                </a:cubicBezTo>
                <a:cubicBezTo>
                  <a:pt x="87" y="22"/>
                  <a:pt x="87" y="22"/>
                  <a:pt x="87" y="22"/>
                </a:cubicBezTo>
                <a:cubicBezTo>
                  <a:pt x="98" y="28"/>
                  <a:pt x="98" y="40"/>
                  <a:pt x="93" y="50"/>
                </a:cubicBezTo>
                <a:cubicBezTo>
                  <a:pt x="62" y="108"/>
                  <a:pt x="62" y="108"/>
                  <a:pt x="62" y="108"/>
                </a:cubicBezTo>
                <a:lnTo>
                  <a:pt x="71" y="112"/>
                </a:lnTo>
                <a:close/>
              </a:path>
            </a:pathLst>
          </a:custGeom>
          <a:solidFill>
            <a:schemeClr val="accent1"/>
          </a:solidFill>
          <a:ln>
            <a:noFill/>
          </a:ln>
        </p:spPr>
        <p:txBody>
          <a:bodyPr vert="horz" wrap="square" lIns="182843" tIns="91422" rIns="182843" bIns="91422"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nvGrpSpPr>
          <p:cNvPr id="200" name="Group 199"/>
          <p:cNvGrpSpPr/>
          <p:nvPr/>
        </p:nvGrpSpPr>
        <p:grpSpPr>
          <a:xfrm>
            <a:off x="8815269" y="6604134"/>
            <a:ext cx="498193" cy="685458"/>
            <a:chOff x="3868738" y="2328863"/>
            <a:chExt cx="376238" cy="517525"/>
          </a:xfrm>
          <a:solidFill>
            <a:schemeClr val="accent1"/>
          </a:solidFill>
        </p:grpSpPr>
        <p:sp>
          <p:nvSpPr>
            <p:cNvPr id="201" name="Freeform 181"/>
            <p:cNvSpPr>
              <a:spLocks/>
            </p:cNvSpPr>
            <p:nvPr/>
          </p:nvSpPr>
          <p:spPr bwMode="auto">
            <a:xfrm>
              <a:off x="3868738" y="2328863"/>
              <a:ext cx="180975" cy="517525"/>
            </a:xfrm>
            <a:custGeom>
              <a:avLst/>
              <a:gdLst>
                <a:gd name="T0" fmla="*/ 6 w 48"/>
                <a:gd name="T1" fmla="*/ 16 h 138"/>
                <a:gd name="T2" fmla="*/ 1 w 48"/>
                <a:gd name="T3" fmla="*/ 34 h 138"/>
                <a:gd name="T4" fmla="*/ 4 w 48"/>
                <a:gd name="T5" fmla="*/ 48 h 138"/>
                <a:gd name="T6" fmla="*/ 17 w 48"/>
                <a:gd name="T7" fmla="*/ 63 h 138"/>
                <a:gd name="T8" fmla="*/ 17 w 48"/>
                <a:gd name="T9" fmla="*/ 138 h 138"/>
                <a:gd name="T10" fmla="*/ 30 w 48"/>
                <a:gd name="T11" fmla="*/ 138 h 138"/>
                <a:gd name="T12" fmla="*/ 30 w 48"/>
                <a:gd name="T13" fmla="*/ 63 h 138"/>
                <a:gd name="T14" fmla="*/ 44 w 48"/>
                <a:gd name="T15" fmla="*/ 48 h 138"/>
                <a:gd name="T16" fmla="*/ 47 w 48"/>
                <a:gd name="T17" fmla="*/ 34 h 138"/>
                <a:gd name="T18" fmla="*/ 42 w 48"/>
                <a:gd name="T19" fmla="*/ 16 h 138"/>
                <a:gd name="T20" fmla="*/ 32 w 48"/>
                <a:gd name="T21" fmla="*/ 0 h 138"/>
                <a:gd name="T22" fmla="*/ 35 w 48"/>
                <a:gd name="T23" fmla="*/ 33 h 138"/>
                <a:gd name="T24" fmla="*/ 31 w 48"/>
                <a:gd name="T25" fmla="*/ 33 h 138"/>
                <a:gd name="T26" fmla="*/ 27 w 48"/>
                <a:gd name="T27" fmla="*/ 0 h 138"/>
                <a:gd name="T28" fmla="*/ 24 w 48"/>
                <a:gd name="T29" fmla="*/ 0 h 138"/>
                <a:gd name="T30" fmla="*/ 20 w 48"/>
                <a:gd name="T31" fmla="*/ 0 h 138"/>
                <a:gd name="T32" fmla="*/ 17 w 48"/>
                <a:gd name="T33" fmla="*/ 33 h 138"/>
                <a:gd name="T34" fmla="*/ 13 w 48"/>
                <a:gd name="T35" fmla="*/ 33 h 138"/>
                <a:gd name="T36" fmla="*/ 16 w 48"/>
                <a:gd name="T37" fmla="*/ 0 h 138"/>
                <a:gd name="T38" fmla="*/ 6 w 48"/>
                <a:gd name="T39" fmla="*/ 1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138">
                  <a:moveTo>
                    <a:pt x="6" y="16"/>
                  </a:moveTo>
                  <a:cubicBezTo>
                    <a:pt x="4" y="22"/>
                    <a:pt x="1" y="28"/>
                    <a:pt x="1" y="34"/>
                  </a:cubicBezTo>
                  <a:cubicBezTo>
                    <a:pt x="0" y="39"/>
                    <a:pt x="1" y="43"/>
                    <a:pt x="4" y="48"/>
                  </a:cubicBezTo>
                  <a:cubicBezTo>
                    <a:pt x="7" y="53"/>
                    <a:pt x="12" y="60"/>
                    <a:pt x="17" y="63"/>
                  </a:cubicBezTo>
                  <a:cubicBezTo>
                    <a:pt x="17" y="138"/>
                    <a:pt x="17" y="138"/>
                    <a:pt x="17" y="138"/>
                  </a:cubicBezTo>
                  <a:cubicBezTo>
                    <a:pt x="30" y="138"/>
                    <a:pt x="30" y="138"/>
                    <a:pt x="30" y="138"/>
                  </a:cubicBezTo>
                  <a:cubicBezTo>
                    <a:pt x="30" y="63"/>
                    <a:pt x="30" y="63"/>
                    <a:pt x="30" y="63"/>
                  </a:cubicBezTo>
                  <a:cubicBezTo>
                    <a:pt x="36" y="60"/>
                    <a:pt x="41" y="53"/>
                    <a:pt x="44" y="48"/>
                  </a:cubicBezTo>
                  <a:cubicBezTo>
                    <a:pt x="46" y="43"/>
                    <a:pt x="48" y="39"/>
                    <a:pt x="47" y="34"/>
                  </a:cubicBezTo>
                  <a:cubicBezTo>
                    <a:pt x="46" y="28"/>
                    <a:pt x="44" y="22"/>
                    <a:pt x="42" y="16"/>
                  </a:cubicBezTo>
                  <a:cubicBezTo>
                    <a:pt x="41" y="12"/>
                    <a:pt x="37" y="1"/>
                    <a:pt x="32" y="0"/>
                  </a:cubicBezTo>
                  <a:cubicBezTo>
                    <a:pt x="35" y="33"/>
                    <a:pt x="35" y="33"/>
                    <a:pt x="35" y="33"/>
                  </a:cubicBezTo>
                  <a:cubicBezTo>
                    <a:pt x="31" y="33"/>
                    <a:pt x="31" y="33"/>
                    <a:pt x="31" y="33"/>
                  </a:cubicBezTo>
                  <a:cubicBezTo>
                    <a:pt x="27" y="0"/>
                    <a:pt x="27" y="0"/>
                    <a:pt x="27" y="0"/>
                  </a:cubicBezTo>
                  <a:cubicBezTo>
                    <a:pt x="24" y="0"/>
                    <a:pt x="24" y="0"/>
                    <a:pt x="24" y="0"/>
                  </a:cubicBezTo>
                  <a:cubicBezTo>
                    <a:pt x="20" y="0"/>
                    <a:pt x="20" y="0"/>
                    <a:pt x="20" y="0"/>
                  </a:cubicBezTo>
                  <a:cubicBezTo>
                    <a:pt x="17" y="33"/>
                    <a:pt x="17" y="33"/>
                    <a:pt x="17" y="33"/>
                  </a:cubicBezTo>
                  <a:cubicBezTo>
                    <a:pt x="13" y="33"/>
                    <a:pt x="13" y="33"/>
                    <a:pt x="13" y="33"/>
                  </a:cubicBezTo>
                  <a:cubicBezTo>
                    <a:pt x="16" y="0"/>
                    <a:pt x="16" y="0"/>
                    <a:pt x="16" y="0"/>
                  </a:cubicBezTo>
                  <a:cubicBezTo>
                    <a:pt x="10" y="1"/>
                    <a:pt x="7" y="12"/>
                    <a:pt x="6" y="16"/>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202" name="Freeform 182"/>
            <p:cNvSpPr>
              <a:spLocks/>
            </p:cNvSpPr>
            <p:nvPr/>
          </p:nvSpPr>
          <p:spPr bwMode="auto">
            <a:xfrm>
              <a:off x="4127501" y="2328863"/>
              <a:ext cx="117475" cy="517525"/>
            </a:xfrm>
            <a:custGeom>
              <a:avLst/>
              <a:gdLst>
                <a:gd name="T0" fmla="*/ 0 w 31"/>
                <a:gd name="T1" fmla="*/ 39 h 138"/>
                <a:gd name="T2" fmla="*/ 18 w 31"/>
                <a:gd name="T3" fmla="*/ 77 h 138"/>
                <a:gd name="T4" fmla="*/ 18 w 31"/>
                <a:gd name="T5" fmla="*/ 138 h 138"/>
                <a:gd name="T6" fmla="*/ 31 w 31"/>
                <a:gd name="T7" fmla="*/ 138 h 138"/>
                <a:gd name="T8" fmla="*/ 31 w 31"/>
                <a:gd name="T9" fmla="*/ 0 h 138"/>
                <a:gd name="T10" fmla="*/ 18 w 31"/>
                <a:gd name="T11" fmla="*/ 0 h 138"/>
                <a:gd name="T12" fmla="*/ 0 w 31"/>
                <a:gd name="T13" fmla="*/ 39 h 138"/>
              </a:gdLst>
              <a:ahLst/>
              <a:cxnLst>
                <a:cxn ang="0">
                  <a:pos x="T0" y="T1"/>
                </a:cxn>
                <a:cxn ang="0">
                  <a:pos x="T2" y="T3"/>
                </a:cxn>
                <a:cxn ang="0">
                  <a:pos x="T4" y="T5"/>
                </a:cxn>
                <a:cxn ang="0">
                  <a:pos x="T6" y="T7"/>
                </a:cxn>
                <a:cxn ang="0">
                  <a:pos x="T8" y="T9"/>
                </a:cxn>
                <a:cxn ang="0">
                  <a:pos x="T10" y="T11"/>
                </a:cxn>
                <a:cxn ang="0">
                  <a:pos x="T12" y="T13"/>
                </a:cxn>
              </a:cxnLst>
              <a:rect l="0" t="0" r="r" b="b"/>
              <a:pathLst>
                <a:path w="31" h="138">
                  <a:moveTo>
                    <a:pt x="0" y="39"/>
                  </a:moveTo>
                  <a:cubicBezTo>
                    <a:pt x="0" y="73"/>
                    <a:pt x="14" y="77"/>
                    <a:pt x="18" y="77"/>
                  </a:cubicBezTo>
                  <a:cubicBezTo>
                    <a:pt x="18" y="138"/>
                    <a:pt x="18" y="138"/>
                    <a:pt x="18" y="138"/>
                  </a:cubicBezTo>
                  <a:cubicBezTo>
                    <a:pt x="31" y="138"/>
                    <a:pt x="31" y="138"/>
                    <a:pt x="31" y="138"/>
                  </a:cubicBezTo>
                  <a:cubicBezTo>
                    <a:pt x="31" y="0"/>
                    <a:pt x="31" y="0"/>
                    <a:pt x="31" y="0"/>
                  </a:cubicBezTo>
                  <a:cubicBezTo>
                    <a:pt x="18" y="0"/>
                    <a:pt x="18" y="0"/>
                    <a:pt x="18" y="0"/>
                  </a:cubicBezTo>
                  <a:cubicBezTo>
                    <a:pt x="18" y="0"/>
                    <a:pt x="0" y="0"/>
                    <a:pt x="0" y="39"/>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grpSp>
        <p:nvGrpSpPr>
          <p:cNvPr id="203" name="Group 202"/>
          <p:cNvGrpSpPr/>
          <p:nvPr/>
        </p:nvGrpSpPr>
        <p:grpSpPr>
          <a:xfrm>
            <a:off x="12891217" y="5399328"/>
            <a:ext cx="645340" cy="626585"/>
            <a:chOff x="6946901" y="1419225"/>
            <a:chExt cx="487363" cy="473075"/>
          </a:xfrm>
          <a:solidFill>
            <a:schemeClr val="accent1"/>
          </a:solidFill>
        </p:grpSpPr>
        <p:sp>
          <p:nvSpPr>
            <p:cNvPr id="204" name="Freeform 183"/>
            <p:cNvSpPr>
              <a:spLocks/>
            </p:cNvSpPr>
            <p:nvPr/>
          </p:nvSpPr>
          <p:spPr bwMode="auto">
            <a:xfrm>
              <a:off x="6946901" y="1419225"/>
              <a:ext cx="487363" cy="300037"/>
            </a:xfrm>
            <a:custGeom>
              <a:avLst/>
              <a:gdLst>
                <a:gd name="T0" fmla="*/ 130 w 130"/>
                <a:gd name="T1" fmla="*/ 66 h 80"/>
                <a:gd name="T2" fmla="*/ 116 w 130"/>
                <a:gd name="T3" fmla="*/ 52 h 80"/>
                <a:gd name="T4" fmla="*/ 118 w 130"/>
                <a:gd name="T5" fmla="*/ 40 h 80"/>
                <a:gd name="T6" fmla="*/ 78 w 130"/>
                <a:gd name="T7" fmla="*/ 0 h 80"/>
                <a:gd name="T8" fmla="*/ 38 w 130"/>
                <a:gd name="T9" fmla="*/ 39 h 80"/>
                <a:gd name="T10" fmla="*/ 23 w 130"/>
                <a:gd name="T11" fmla="*/ 34 h 80"/>
                <a:gd name="T12" fmla="*/ 0 w 130"/>
                <a:gd name="T13" fmla="*/ 57 h 80"/>
                <a:gd name="T14" fmla="*/ 23 w 130"/>
                <a:gd name="T15" fmla="*/ 80 h 80"/>
                <a:gd name="T16" fmla="*/ 76 w 130"/>
                <a:gd name="T17" fmla="*/ 80 h 80"/>
                <a:gd name="T18" fmla="*/ 78 w 130"/>
                <a:gd name="T19" fmla="*/ 80 h 80"/>
                <a:gd name="T20" fmla="*/ 116 w 130"/>
                <a:gd name="T21" fmla="*/ 80 h 80"/>
                <a:gd name="T22" fmla="*/ 130 w 130"/>
                <a:gd name="T23" fmla="*/ 6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 h="80">
                  <a:moveTo>
                    <a:pt x="130" y="66"/>
                  </a:moveTo>
                  <a:cubicBezTo>
                    <a:pt x="130" y="58"/>
                    <a:pt x="124" y="52"/>
                    <a:pt x="116" y="52"/>
                  </a:cubicBezTo>
                  <a:cubicBezTo>
                    <a:pt x="118" y="48"/>
                    <a:pt x="118" y="44"/>
                    <a:pt x="118" y="40"/>
                  </a:cubicBezTo>
                  <a:cubicBezTo>
                    <a:pt x="118" y="18"/>
                    <a:pt x="100" y="0"/>
                    <a:pt x="78" y="0"/>
                  </a:cubicBezTo>
                  <a:cubicBezTo>
                    <a:pt x="56" y="0"/>
                    <a:pt x="38" y="18"/>
                    <a:pt x="38" y="39"/>
                  </a:cubicBezTo>
                  <a:cubicBezTo>
                    <a:pt x="34" y="36"/>
                    <a:pt x="29" y="34"/>
                    <a:pt x="23" y="34"/>
                  </a:cubicBezTo>
                  <a:cubicBezTo>
                    <a:pt x="10" y="34"/>
                    <a:pt x="0" y="44"/>
                    <a:pt x="0" y="57"/>
                  </a:cubicBezTo>
                  <a:cubicBezTo>
                    <a:pt x="0" y="70"/>
                    <a:pt x="10" y="80"/>
                    <a:pt x="23" y="80"/>
                  </a:cubicBezTo>
                  <a:cubicBezTo>
                    <a:pt x="76" y="80"/>
                    <a:pt x="76" y="80"/>
                    <a:pt x="76" y="80"/>
                  </a:cubicBezTo>
                  <a:cubicBezTo>
                    <a:pt x="78" y="80"/>
                    <a:pt x="78" y="80"/>
                    <a:pt x="78" y="80"/>
                  </a:cubicBezTo>
                  <a:cubicBezTo>
                    <a:pt x="116" y="80"/>
                    <a:pt x="116" y="80"/>
                    <a:pt x="116" y="80"/>
                  </a:cubicBezTo>
                  <a:cubicBezTo>
                    <a:pt x="124" y="80"/>
                    <a:pt x="130" y="74"/>
                    <a:pt x="130" y="66"/>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205" name="Rectangle 184"/>
            <p:cNvSpPr>
              <a:spLocks noChangeArrowheads="1"/>
            </p:cNvSpPr>
            <p:nvPr/>
          </p:nvSpPr>
          <p:spPr bwMode="auto">
            <a:xfrm>
              <a:off x="7016751" y="1749425"/>
              <a:ext cx="42863" cy="90487"/>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206" name="Rectangle 185"/>
            <p:cNvSpPr>
              <a:spLocks noChangeArrowheads="1"/>
            </p:cNvSpPr>
            <p:nvPr/>
          </p:nvSpPr>
          <p:spPr bwMode="auto">
            <a:xfrm>
              <a:off x="7118351" y="1798638"/>
              <a:ext cx="41275" cy="9366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207" name="Rectangle 186"/>
            <p:cNvSpPr>
              <a:spLocks noChangeArrowheads="1"/>
            </p:cNvSpPr>
            <p:nvPr/>
          </p:nvSpPr>
          <p:spPr bwMode="auto">
            <a:xfrm>
              <a:off x="7219951" y="1749425"/>
              <a:ext cx="41275" cy="90487"/>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208" name="Rectangle 187"/>
            <p:cNvSpPr>
              <a:spLocks noChangeArrowheads="1"/>
            </p:cNvSpPr>
            <p:nvPr/>
          </p:nvSpPr>
          <p:spPr bwMode="auto">
            <a:xfrm>
              <a:off x="7321551" y="1798638"/>
              <a:ext cx="46038" cy="9366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sp>
        <p:nvSpPr>
          <p:cNvPr id="209" name="Freeform 188"/>
          <p:cNvSpPr>
            <a:spLocks/>
          </p:cNvSpPr>
          <p:nvPr/>
        </p:nvSpPr>
        <p:spPr bwMode="auto">
          <a:xfrm>
            <a:off x="15043752" y="5803029"/>
            <a:ext cx="512908" cy="422628"/>
          </a:xfrm>
          <a:custGeom>
            <a:avLst/>
            <a:gdLst>
              <a:gd name="T0" fmla="*/ 202 w 244"/>
              <a:gd name="T1" fmla="*/ 0 h 201"/>
              <a:gd name="T2" fmla="*/ 88 w 244"/>
              <a:gd name="T3" fmla="*/ 113 h 201"/>
              <a:gd name="T4" fmla="*/ 45 w 244"/>
              <a:gd name="T5" fmla="*/ 71 h 201"/>
              <a:gd name="T6" fmla="*/ 0 w 244"/>
              <a:gd name="T7" fmla="*/ 116 h 201"/>
              <a:gd name="T8" fmla="*/ 43 w 244"/>
              <a:gd name="T9" fmla="*/ 158 h 201"/>
              <a:gd name="T10" fmla="*/ 88 w 244"/>
              <a:gd name="T11" fmla="*/ 201 h 201"/>
              <a:gd name="T12" fmla="*/ 133 w 244"/>
              <a:gd name="T13" fmla="*/ 158 h 201"/>
              <a:gd name="T14" fmla="*/ 244 w 244"/>
              <a:gd name="T15" fmla="*/ 45 h 201"/>
              <a:gd name="T16" fmla="*/ 202 w 244"/>
              <a:gd name="T17"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201">
                <a:moveTo>
                  <a:pt x="202" y="0"/>
                </a:moveTo>
                <a:lnTo>
                  <a:pt x="88" y="113"/>
                </a:lnTo>
                <a:lnTo>
                  <a:pt x="45" y="71"/>
                </a:lnTo>
                <a:lnTo>
                  <a:pt x="0" y="116"/>
                </a:lnTo>
                <a:lnTo>
                  <a:pt x="43" y="158"/>
                </a:lnTo>
                <a:lnTo>
                  <a:pt x="88" y="201"/>
                </a:lnTo>
                <a:lnTo>
                  <a:pt x="133" y="158"/>
                </a:lnTo>
                <a:lnTo>
                  <a:pt x="244" y="45"/>
                </a:lnTo>
                <a:lnTo>
                  <a:pt x="202" y="0"/>
                </a:lnTo>
                <a:close/>
              </a:path>
            </a:pathLst>
          </a:custGeom>
          <a:solidFill>
            <a:schemeClr val="accent1"/>
          </a:solidFill>
          <a:ln>
            <a:noFill/>
          </a:ln>
        </p:spPr>
        <p:txBody>
          <a:bodyPr vert="horz" wrap="square" lIns="182843" tIns="91422" rIns="182843" bIns="91422"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nvGrpSpPr>
          <p:cNvPr id="210" name="Group 209"/>
          <p:cNvGrpSpPr/>
          <p:nvPr/>
        </p:nvGrpSpPr>
        <p:grpSpPr>
          <a:xfrm>
            <a:off x="15363271" y="8639480"/>
            <a:ext cx="458255" cy="542478"/>
            <a:chOff x="8813801" y="3865563"/>
            <a:chExt cx="346075" cy="409574"/>
          </a:xfrm>
          <a:solidFill>
            <a:schemeClr val="accent1"/>
          </a:solidFill>
        </p:grpSpPr>
        <p:sp>
          <p:nvSpPr>
            <p:cNvPr id="211" name="Freeform 189"/>
            <p:cNvSpPr>
              <a:spLocks/>
            </p:cNvSpPr>
            <p:nvPr/>
          </p:nvSpPr>
          <p:spPr bwMode="auto">
            <a:xfrm>
              <a:off x="8813801" y="3940175"/>
              <a:ext cx="346075" cy="334962"/>
            </a:xfrm>
            <a:custGeom>
              <a:avLst/>
              <a:gdLst>
                <a:gd name="T0" fmla="*/ 46 w 92"/>
                <a:gd name="T1" fmla="*/ 89 h 89"/>
                <a:gd name="T2" fmla="*/ 92 w 92"/>
                <a:gd name="T3" fmla="*/ 43 h 89"/>
                <a:gd name="T4" fmla="*/ 63 w 92"/>
                <a:gd name="T5" fmla="*/ 0 h 89"/>
                <a:gd name="T6" fmla="*/ 57 w 92"/>
                <a:gd name="T7" fmla="*/ 9 h 89"/>
                <a:gd name="T8" fmla="*/ 82 w 92"/>
                <a:gd name="T9" fmla="*/ 43 h 89"/>
                <a:gd name="T10" fmla="*/ 46 w 92"/>
                <a:gd name="T11" fmla="*/ 79 h 89"/>
                <a:gd name="T12" fmla="*/ 10 w 92"/>
                <a:gd name="T13" fmla="*/ 43 h 89"/>
                <a:gd name="T14" fmla="*/ 35 w 92"/>
                <a:gd name="T15" fmla="*/ 9 h 89"/>
                <a:gd name="T16" fmla="*/ 28 w 92"/>
                <a:gd name="T17" fmla="*/ 0 h 89"/>
                <a:gd name="T18" fmla="*/ 0 w 92"/>
                <a:gd name="T19" fmla="*/ 43 h 89"/>
                <a:gd name="T20" fmla="*/ 46 w 92"/>
                <a:gd name="T2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89">
                  <a:moveTo>
                    <a:pt x="46" y="89"/>
                  </a:moveTo>
                  <a:cubicBezTo>
                    <a:pt x="71" y="89"/>
                    <a:pt x="92" y="68"/>
                    <a:pt x="92" y="43"/>
                  </a:cubicBezTo>
                  <a:cubicBezTo>
                    <a:pt x="92" y="24"/>
                    <a:pt x="80" y="7"/>
                    <a:pt x="63" y="0"/>
                  </a:cubicBezTo>
                  <a:cubicBezTo>
                    <a:pt x="57" y="9"/>
                    <a:pt x="57" y="9"/>
                    <a:pt x="57" y="9"/>
                  </a:cubicBezTo>
                  <a:cubicBezTo>
                    <a:pt x="71" y="13"/>
                    <a:pt x="82" y="27"/>
                    <a:pt x="82" y="43"/>
                  </a:cubicBezTo>
                  <a:cubicBezTo>
                    <a:pt x="82" y="63"/>
                    <a:pt x="66" y="79"/>
                    <a:pt x="46" y="79"/>
                  </a:cubicBezTo>
                  <a:cubicBezTo>
                    <a:pt x="26" y="79"/>
                    <a:pt x="10" y="63"/>
                    <a:pt x="10" y="43"/>
                  </a:cubicBezTo>
                  <a:cubicBezTo>
                    <a:pt x="10" y="27"/>
                    <a:pt x="20" y="13"/>
                    <a:pt x="35" y="9"/>
                  </a:cubicBezTo>
                  <a:cubicBezTo>
                    <a:pt x="28" y="0"/>
                    <a:pt x="28" y="0"/>
                    <a:pt x="28" y="0"/>
                  </a:cubicBezTo>
                  <a:cubicBezTo>
                    <a:pt x="12" y="7"/>
                    <a:pt x="0" y="24"/>
                    <a:pt x="0" y="43"/>
                  </a:cubicBezTo>
                  <a:cubicBezTo>
                    <a:pt x="0" y="68"/>
                    <a:pt x="20" y="89"/>
                    <a:pt x="46" y="89"/>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212" name="Freeform 190"/>
            <p:cNvSpPr>
              <a:spLocks/>
            </p:cNvSpPr>
            <p:nvPr/>
          </p:nvSpPr>
          <p:spPr bwMode="auto">
            <a:xfrm>
              <a:off x="8904288" y="3865563"/>
              <a:ext cx="160338" cy="120650"/>
            </a:xfrm>
            <a:custGeom>
              <a:avLst/>
              <a:gdLst>
                <a:gd name="T0" fmla="*/ 33 w 101"/>
                <a:gd name="T1" fmla="*/ 66 h 76"/>
                <a:gd name="T2" fmla="*/ 40 w 101"/>
                <a:gd name="T3" fmla="*/ 76 h 76"/>
                <a:gd name="T4" fmla="*/ 52 w 101"/>
                <a:gd name="T5" fmla="*/ 76 h 76"/>
                <a:gd name="T6" fmla="*/ 61 w 101"/>
                <a:gd name="T7" fmla="*/ 76 h 76"/>
                <a:gd name="T8" fmla="*/ 71 w 101"/>
                <a:gd name="T9" fmla="*/ 66 h 76"/>
                <a:gd name="T10" fmla="*/ 85 w 101"/>
                <a:gd name="T11" fmla="*/ 45 h 76"/>
                <a:gd name="T12" fmla="*/ 101 w 101"/>
                <a:gd name="T13" fmla="*/ 21 h 76"/>
                <a:gd name="T14" fmla="*/ 85 w 101"/>
                <a:gd name="T15" fmla="*/ 0 h 76"/>
                <a:gd name="T16" fmla="*/ 52 w 101"/>
                <a:gd name="T17" fmla="*/ 0 h 76"/>
                <a:gd name="T18" fmla="*/ 16 w 101"/>
                <a:gd name="T19" fmla="*/ 0 h 76"/>
                <a:gd name="T20" fmla="*/ 0 w 101"/>
                <a:gd name="T21" fmla="*/ 21 h 76"/>
                <a:gd name="T22" fmla="*/ 19 w 101"/>
                <a:gd name="T23" fmla="*/ 45 h 76"/>
                <a:gd name="T24" fmla="*/ 33 w 101"/>
                <a:gd name="T25" fmla="*/ 6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76">
                  <a:moveTo>
                    <a:pt x="33" y="66"/>
                  </a:moveTo>
                  <a:lnTo>
                    <a:pt x="40" y="76"/>
                  </a:lnTo>
                  <a:lnTo>
                    <a:pt x="52" y="76"/>
                  </a:lnTo>
                  <a:lnTo>
                    <a:pt x="61" y="76"/>
                  </a:lnTo>
                  <a:lnTo>
                    <a:pt x="71" y="66"/>
                  </a:lnTo>
                  <a:lnTo>
                    <a:pt x="85" y="45"/>
                  </a:lnTo>
                  <a:lnTo>
                    <a:pt x="101" y="21"/>
                  </a:lnTo>
                  <a:lnTo>
                    <a:pt x="85" y="0"/>
                  </a:lnTo>
                  <a:lnTo>
                    <a:pt x="52" y="0"/>
                  </a:lnTo>
                  <a:lnTo>
                    <a:pt x="16" y="0"/>
                  </a:lnTo>
                  <a:lnTo>
                    <a:pt x="0" y="21"/>
                  </a:lnTo>
                  <a:lnTo>
                    <a:pt x="19" y="45"/>
                  </a:lnTo>
                  <a:lnTo>
                    <a:pt x="33" y="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grpSp>
        <p:nvGrpSpPr>
          <p:cNvPr id="213" name="Group 212"/>
          <p:cNvGrpSpPr/>
          <p:nvPr/>
        </p:nvGrpSpPr>
        <p:grpSpPr>
          <a:xfrm>
            <a:off x="9014977" y="5683182"/>
            <a:ext cx="393090" cy="651814"/>
            <a:chOff x="4019551" y="1633538"/>
            <a:chExt cx="296862" cy="492124"/>
          </a:xfrm>
          <a:solidFill>
            <a:schemeClr val="accent1"/>
          </a:solidFill>
        </p:grpSpPr>
        <p:sp>
          <p:nvSpPr>
            <p:cNvPr id="214" name="Freeform 191"/>
            <p:cNvSpPr>
              <a:spLocks/>
            </p:cNvSpPr>
            <p:nvPr/>
          </p:nvSpPr>
          <p:spPr bwMode="auto">
            <a:xfrm>
              <a:off x="4019551" y="1708150"/>
              <a:ext cx="255588" cy="417512"/>
            </a:xfrm>
            <a:custGeom>
              <a:avLst/>
              <a:gdLst>
                <a:gd name="T0" fmla="*/ 2 w 161"/>
                <a:gd name="T1" fmla="*/ 263 h 263"/>
                <a:gd name="T2" fmla="*/ 45 w 161"/>
                <a:gd name="T3" fmla="*/ 235 h 263"/>
                <a:gd name="T4" fmla="*/ 132 w 161"/>
                <a:gd name="T5" fmla="*/ 71 h 263"/>
                <a:gd name="T6" fmla="*/ 161 w 161"/>
                <a:gd name="T7" fmla="*/ 19 h 263"/>
                <a:gd name="T8" fmla="*/ 151 w 161"/>
                <a:gd name="T9" fmla="*/ 14 h 263"/>
                <a:gd name="T10" fmla="*/ 144 w 161"/>
                <a:gd name="T11" fmla="*/ 12 h 263"/>
                <a:gd name="T12" fmla="*/ 135 w 161"/>
                <a:gd name="T13" fmla="*/ 7 h 263"/>
                <a:gd name="T14" fmla="*/ 116 w 161"/>
                <a:gd name="T15" fmla="*/ 0 h 263"/>
                <a:gd name="T16" fmla="*/ 106 w 161"/>
                <a:gd name="T17" fmla="*/ 17 h 263"/>
                <a:gd name="T18" fmla="*/ 102 w 161"/>
                <a:gd name="T19" fmla="*/ 26 h 263"/>
                <a:gd name="T20" fmla="*/ 97 w 161"/>
                <a:gd name="T21" fmla="*/ 36 h 263"/>
                <a:gd name="T22" fmla="*/ 64 w 161"/>
                <a:gd name="T23" fmla="*/ 95 h 263"/>
                <a:gd name="T24" fmla="*/ 0 w 161"/>
                <a:gd name="T25" fmla="*/ 216 h 263"/>
                <a:gd name="T26" fmla="*/ 2 w 161"/>
                <a:gd name="T27" fmla="*/ 263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1" h="263">
                  <a:moveTo>
                    <a:pt x="2" y="263"/>
                  </a:moveTo>
                  <a:lnTo>
                    <a:pt x="45" y="235"/>
                  </a:lnTo>
                  <a:lnTo>
                    <a:pt x="132" y="71"/>
                  </a:lnTo>
                  <a:lnTo>
                    <a:pt x="161" y="19"/>
                  </a:lnTo>
                  <a:lnTo>
                    <a:pt x="151" y="14"/>
                  </a:lnTo>
                  <a:lnTo>
                    <a:pt x="144" y="12"/>
                  </a:lnTo>
                  <a:lnTo>
                    <a:pt x="135" y="7"/>
                  </a:lnTo>
                  <a:lnTo>
                    <a:pt x="116" y="0"/>
                  </a:lnTo>
                  <a:lnTo>
                    <a:pt x="106" y="17"/>
                  </a:lnTo>
                  <a:lnTo>
                    <a:pt x="102" y="26"/>
                  </a:lnTo>
                  <a:lnTo>
                    <a:pt x="97" y="36"/>
                  </a:lnTo>
                  <a:lnTo>
                    <a:pt x="64" y="95"/>
                  </a:lnTo>
                  <a:lnTo>
                    <a:pt x="0" y="216"/>
                  </a:lnTo>
                  <a:lnTo>
                    <a:pt x="2" y="26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215" name="Freeform 192"/>
            <p:cNvSpPr>
              <a:spLocks/>
            </p:cNvSpPr>
            <p:nvPr/>
          </p:nvSpPr>
          <p:spPr bwMode="auto">
            <a:xfrm>
              <a:off x="4214813" y="1633538"/>
              <a:ext cx="101600" cy="82550"/>
            </a:xfrm>
            <a:custGeom>
              <a:avLst/>
              <a:gdLst>
                <a:gd name="T0" fmla="*/ 19 w 64"/>
                <a:gd name="T1" fmla="*/ 0 h 52"/>
                <a:gd name="T2" fmla="*/ 0 w 64"/>
                <a:gd name="T3" fmla="*/ 33 h 52"/>
                <a:gd name="T4" fmla="*/ 33 w 64"/>
                <a:gd name="T5" fmla="*/ 47 h 52"/>
                <a:gd name="T6" fmla="*/ 42 w 64"/>
                <a:gd name="T7" fmla="*/ 52 h 52"/>
                <a:gd name="T8" fmla="*/ 45 w 64"/>
                <a:gd name="T9" fmla="*/ 52 h 52"/>
                <a:gd name="T10" fmla="*/ 47 w 64"/>
                <a:gd name="T11" fmla="*/ 50 h 52"/>
                <a:gd name="T12" fmla="*/ 52 w 64"/>
                <a:gd name="T13" fmla="*/ 40 h 52"/>
                <a:gd name="T14" fmla="*/ 64 w 64"/>
                <a:gd name="T15" fmla="*/ 19 h 52"/>
                <a:gd name="T16" fmla="*/ 19 w 64"/>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52">
                  <a:moveTo>
                    <a:pt x="19" y="0"/>
                  </a:moveTo>
                  <a:lnTo>
                    <a:pt x="0" y="33"/>
                  </a:lnTo>
                  <a:lnTo>
                    <a:pt x="33" y="47"/>
                  </a:lnTo>
                  <a:lnTo>
                    <a:pt x="42" y="52"/>
                  </a:lnTo>
                  <a:lnTo>
                    <a:pt x="45" y="52"/>
                  </a:lnTo>
                  <a:lnTo>
                    <a:pt x="47" y="50"/>
                  </a:lnTo>
                  <a:lnTo>
                    <a:pt x="52" y="40"/>
                  </a:lnTo>
                  <a:lnTo>
                    <a:pt x="64" y="19"/>
                  </a:lnTo>
                  <a:lnTo>
                    <a:pt x="1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sp>
        <p:nvSpPr>
          <p:cNvPr id="216" name="Freeform 193"/>
          <p:cNvSpPr>
            <a:spLocks noEditPoints="1"/>
          </p:cNvSpPr>
          <p:nvPr/>
        </p:nvSpPr>
        <p:spPr bwMode="auto">
          <a:xfrm>
            <a:off x="14486698" y="10212245"/>
            <a:ext cx="552848" cy="546684"/>
          </a:xfrm>
          <a:custGeom>
            <a:avLst/>
            <a:gdLst>
              <a:gd name="T0" fmla="*/ 75 w 111"/>
              <a:gd name="T1" fmla="*/ 0 h 110"/>
              <a:gd name="T2" fmla="*/ 80 w 111"/>
              <a:gd name="T3" fmla="*/ 0 h 110"/>
              <a:gd name="T4" fmla="*/ 97 w 111"/>
              <a:gd name="T5" fmla="*/ 43 h 110"/>
              <a:gd name="T6" fmla="*/ 66 w 111"/>
              <a:gd name="T7" fmla="*/ 49 h 110"/>
              <a:gd name="T8" fmla="*/ 59 w 111"/>
              <a:gd name="T9" fmla="*/ 55 h 110"/>
              <a:gd name="T10" fmla="*/ 39 w 111"/>
              <a:gd name="T11" fmla="*/ 75 h 110"/>
              <a:gd name="T12" fmla="*/ 48 w 111"/>
              <a:gd name="T13" fmla="*/ 85 h 110"/>
              <a:gd name="T14" fmla="*/ 44 w 111"/>
              <a:gd name="T15" fmla="*/ 91 h 110"/>
              <a:gd name="T16" fmla="*/ 39 w 111"/>
              <a:gd name="T17" fmla="*/ 94 h 110"/>
              <a:gd name="T18" fmla="*/ 29 w 111"/>
              <a:gd name="T19" fmla="*/ 85 h 110"/>
              <a:gd name="T20" fmla="*/ 23 w 111"/>
              <a:gd name="T21" fmla="*/ 90 h 110"/>
              <a:gd name="T22" fmla="*/ 32 w 111"/>
              <a:gd name="T23" fmla="*/ 101 h 110"/>
              <a:gd name="T24" fmla="*/ 29 w 111"/>
              <a:gd name="T25" fmla="*/ 106 h 110"/>
              <a:gd name="T26" fmla="*/ 23 w 111"/>
              <a:gd name="T27" fmla="*/ 110 h 110"/>
              <a:gd name="T28" fmla="*/ 15 w 111"/>
              <a:gd name="T29" fmla="*/ 103 h 110"/>
              <a:gd name="T30" fmla="*/ 13 w 111"/>
              <a:gd name="T31" fmla="*/ 101 h 110"/>
              <a:gd name="T32" fmla="*/ 9 w 111"/>
              <a:gd name="T33" fmla="*/ 103 h 110"/>
              <a:gd name="T34" fmla="*/ 0 w 111"/>
              <a:gd name="T35" fmla="*/ 97 h 110"/>
              <a:gd name="T36" fmla="*/ 0 w 111"/>
              <a:gd name="T37" fmla="*/ 95 h 110"/>
              <a:gd name="T38" fmla="*/ 8 w 111"/>
              <a:gd name="T39" fmla="*/ 85 h 110"/>
              <a:gd name="T40" fmla="*/ 55 w 111"/>
              <a:gd name="T41" fmla="*/ 38 h 110"/>
              <a:gd name="T42" fmla="*/ 52 w 111"/>
              <a:gd name="T43" fmla="*/ 28 h 110"/>
              <a:gd name="T44" fmla="*/ 75 w 111"/>
              <a:gd name="T45" fmla="*/ 0 h 110"/>
              <a:gd name="T46" fmla="*/ 67 w 111"/>
              <a:gd name="T47" fmla="*/ 26 h 110"/>
              <a:gd name="T48" fmla="*/ 88 w 111"/>
              <a:gd name="T49" fmla="*/ 31 h 110"/>
              <a:gd name="T50" fmla="*/ 76 w 111"/>
              <a:gd name="T51" fmla="*/ 15 h 110"/>
              <a:gd name="T52" fmla="*/ 67 w 111"/>
              <a:gd name="T53" fmla="*/ 2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 h="110">
                <a:moveTo>
                  <a:pt x="75" y="0"/>
                </a:moveTo>
                <a:cubicBezTo>
                  <a:pt x="77" y="0"/>
                  <a:pt x="79" y="0"/>
                  <a:pt x="80" y="0"/>
                </a:cubicBezTo>
                <a:cubicBezTo>
                  <a:pt x="100" y="1"/>
                  <a:pt x="111" y="28"/>
                  <a:pt x="97" y="43"/>
                </a:cubicBezTo>
                <a:cubicBezTo>
                  <a:pt x="91" y="50"/>
                  <a:pt x="77" y="55"/>
                  <a:pt x="66" y="49"/>
                </a:cubicBezTo>
                <a:cubicBezTo>
                  <a:pt x="63" y="50"/>
                  <a:pt x="61" y="52"/>
                  <a:pt x="59" y="55"/>
                </a:cubicBezTo>
                <a:cubicBezTo>
                  <a:pt x="53" y="61"/>
                  <a:pt x="46" y="68"/>
                  <a:pt x="39" y="75"/>
                </a:cubicBezTo>
                <a:cubicBezTo>
                  <a:pt x="40" y="78"/>
                  <a:pt x="48" y="81"/>
                  <a:pt x="48" y="85"/>
                </a:cubicBezTo>
                <a:cubicBezTo>
                  <a:pt x="48" y="88"/>
                  <a:pt x="44" y="91"/>
                  <a:pt x="44" y="91"/>
                </a:cubicBezTo>
                <a:cubicBezTo>
                  <a:pt x="44" y="91"/>
                  <a:pt x="41" y="94"/>
                  <a:pt x="39" y="94"/>
                </a:cubicBezTo>
                <a:cubicBezTo>
                  <a:pt x="35" y="94"/>
                  <a:pt x="32" y="87"/>
                  <a:pt x="29" y="85"/>
                </a:cubicBezTo>
                <a:cubicBezTo>
                  <a:pt x="27" y="87"/>
                  <a:pt x="25" y="89"/>
                  <a:pt x="23" y="90"/>
                </a:cubicBezTo>
                <a:cubicBezTo>
                  <a:pt x="25" y="94"/>
                  <a:pt x="32" y="96"/>
                  <a:pt x="32" y="101"/>
                </a:cubicBezTo>
                <a:cubicBezTo>
                  <a:pt x="32" y="103"/>
                  <a:pt x="29" y="106"/>
                  <a:pt x="29" y="106"/>
                </a:cubicBezTo>
                <a:cubicBezTo>
                  <a:pt x="29" y="106"/>
                  <a:pt x="26" y="110"/>
                  <a:pt x="23" y="110"/>
                </a:cubicBezTo>
                <a:cubicBezTo>
                  <a:pt x="20" y="110"/>
                  <a:pt x="15" y="103"/>
                  <a:pt x="15" y="103"/>
                </a:cubicBezTo>
                <a:cubicBezTo>
                  <a:pt x="13" y="101"/>
                  <a:pt x="13" y="101"/>
                  <a:pt x="13" y="101"/>
                </a:cubicBezTo>
                <a:cubicBezTo>
                  <a:pt x="13" y="101"/>
                  <a:pt x="10" y="103"/>
                  <a:pt x="9" y="103"/>
                </a:cubicBezTo>
                <a:cubicBezTo>
                  <a:pt x="4" y="104"/>
                  <a:pt x="1" y="100"/>
                  <a:pt x="0" y="97"/>
                </a:cubicBezTo>
                <a:cubicBezTo>
                  <a:pt x="0" y="96"/>
                  <a:pt x="0" y="95"/>
                  <a:pt x="0" y="95"/>
                </a:cubicBezTo>
                <a:cubicBezTo>
                  <a:pt x="2" y="91"/>
                  <a:pt x="5" y="88"/>
                  <a:pt x="8" y="85"/>
                </a:cubicBezTo>
                <a:cubicBezTo>
                  <a:pt x="24" y="69"/>
                  <a:pt x="40" y="53"/>
                  <a:pt x="55" y="38"/>
                </a:cubicBezTo>
                <a:cubicBezTo>
                  <a:pt x="54" y="35"/>
                  <a:pt x="53" y="32"/>
                  <a:pt x="52" y="28"/>
                </a:cubicBezTo>
                <a:cubicBezTo>
                  <a:pt x="51" y="12"/>
                  <a:pt x="62" y="3"/>
                  <a:pt x="75" y="0"/>
                </a:cubicBezTo>
                <a:close/>
                <a:moveTo>
                  <a:pt x="67" y="26"/>
                </a:moveTo>
                <a:cubicBezTo>
                  <a:pt x="67" y="38"/>
                  <a:pt x="83" y="40"/>
                  <a:pt x="88" y="31"/>
                </a:cubicBezTo>
                <a:cubicBezTo>
                  <a:pt x="92" y="22"/>
                  <a:pt x="84" y="14"/>
                  <a:pt x="76" y="15"/>
                </a:cubicBezTo>
                <a:cubicBezTo>
                  <a:pt x="71" y="16"/>
                  <a:pt x="67" y="20"/>
                  <a:pt x="67" y="26"/>
                </a:cubicBezTo>
                <a:close/>
              </a:path>
            </a:pathLst>
          </a:custGeom>
          <a:solidFill>
            <a:schemeClr val="accent1"/>
          </a:solidFill>
          <a:ln>
            <a:noFill/>
          </a:ln>
        </p:spPr>
        <p:txBody>
          <a:bodyPr vert="horz" wrap="square" lIns="182843" tIns="91422" rIns="182843" bIns="91422"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217" name="Freeform 194"/>
          <p:cNvSpPr>
            <a:spLocks noEditPoints="1"/>
          </p:cNvSpPr>
          <p:nvPr/>
        </p:nvSpPr>
        <p:spPr bwMode="auto">
          <a:xfrm>
            <a:off x="8222493" y="7419954"/>
            <a:ext cx="632727" cy="502526"/>
          </a:xfrm>
          <a:custGeom>
            <a:avLst/>
            <a:gdLst>
              <a:gd name="T0" fmla="*/ 110 w 127"/>
              <a:gd name="T1" fmla="*/ 9 h 101"/>
              <a:gd name="T2" fmla="*/ 107 w 127"/>
              <a:gd name="T3" fmla="*/ 7 h 101"/>
              <a:gd name="T4" fmla="*/ 57 w 127"/>
              <a:gd name="T5" fmla="*/ 0 h 101"/>
              <a:gd name="T6" fmla="*/ 18 w 127"/>
              <a:gd name="T7" fmla="*/ 15 h 101"/>
              <a:gd name="T8" fmla="*/ 18 w 127"/>
              <a:gd name="T9" fmla="*/ 15 h 101"/>
              <a:gd name="T10" fmla="*/ 17 w 127"/>
              <a:gd name="T11" fmla="*/ 16 h 101"/>
              <a:gd name="T12" fmla="*/ 0 w 127"/>
              <a:gd name="T13" fmla="*/ 38 h 101"/>
              <a:gd name="T14" fmla="*/ 2 w 127"/>
              <a:gd name="T15" fmla="*/ 43 h 101"/>
              <a:gd name="T16" fmla="*/ 16 w 127"/>
              <a:gd name="T17" fmla="*/ 82 h 101"/>
              <a:gd name="T18" fmla="*/ 71 w 127"/>
              <a:gd name="T19" fmla="*/ 101 h 101"/>
              <a:gd name="T20" fmla="*/ 72 w 127"/>
              <a:gd name="T21" fmla="*/ 101 h 101"/>
              <a:gd name="T22" fmla="*/ 72 w 127"/>
              <a:gd name="T23" fmla="*/ 101 h 101"/>
              <a:gd name="T24" fmla="*/ 73 w 127"/>
              <a:gd name="T25" fmla="*/ 101 h 101"/>
              <a:gd name="T26" fmla="*/ 112 w 127"/>
              <a:gd name="T27" fmla="*/ 77 h 101"/>
              <a:gd name="T28" fmla="*/ 125 w 127"/>
              <a:gd name="T29" fmla="*/ 36 h 101"/>
              <a:gd name="T30" fmla="*/ 126 w 127"/>
              <a:gd name="T31" fmla="*/ 31 h 101"/>
              <a:gd name="T32" fmla="*/ 21 w 127"/>
              <a:gd name="T33" fmla="*/ 21 h 101"/>
              <a:gd name="T34" fmla="*/ 53 w 127"/>
              <a:gd name="T35" fmla="*/ 50 h 101"/>
              <a:gd name="T36" fmla="*/ 68 w 127"/>
              <a:gd name="T37" fmla="*/ 93 h 101"/>
              <a:gd name="T38" fmla="*/ 23 w 127"/>
              <a:gd name="T39" fmla="*/ 48 h 101"/>
              <a:gd name="T40" fmla="*/ 54 w 127"/>
              <a:gd name="T41" fmla="*/ 56 h 101"/>
              <a:gd name="T42" fmla="*/ 68 w 127"/>
              <a:gd name="T43" fmla="*/ 38 h 101"/>
              <a:gd name="T44" fmla="*/ 71 w 127"/>
              <a:gd name="T45" fmla="*/ 24 h 101"/>
              <a:gd name="T46" fmla="*/ 58 w 127"/>
              <a:gd name="T47" fmla="*/ 7 h 101"/>
              <a:gd name="T48" fmla="*/ 71 w 127"/>
              <a:gd name="T49" fmla="*/ 24 h 101"/>
              <a:gd name="T50" fmla="*/ 75 w 127"/>
              <a:gd name="T51" fmla="*/ 42 h 101"/>
              <a:gd name="T52" fmla="*/ 82 w 127"/>
              <a:gd name="T53" fmla="*/ 55 h 101"/>
              <a:gd name="T54" fmla="*/ 85 w 127"/>
              <a:gd name="T55" fmla="*/ 55 h 101"/>
              <a:gd name="T56" fmla="*/ 106 w 127"/>
              <a:gd name="T57" fmla="*/ 75 h 101"/>
              <a:gd name="T58" fmla="*/ 75 w 127"/>
              <a:gd name="T59" fmla="*/ 92 h 101"/>
              <a:gd name="T60" fmla="*/ 76 w 127"/>
              <a:gd name="T61" fmla="*/ 29 h 101"/>
              <a:gd name="T62" fmla="*/ 118 w 127"/>
              <a:gd name="T63" fmla="*/ 3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7" h="101">
                <a:moveTo>
                  <a:pt x="126" y="31"/>
                </a:moveTo>
                <a:cubicBezTo>
                  <a:pt x="110" y="9"/>
                  <a:pt x="110" y="9"/>
                  <a:pt x="110" y="9"/>
                </a:cubicBezTo>
                <a:cubicBezTo>
                  <a:pt x="109" y="8"/>
                  <a:pt x="108" y="7"/>
                  <a:pt x="107" y="7"/>
                </a:cubicBezTo>
                <a:cubicBezTo>
                  <a:pt x="107" y="7"/>
                  <a:pt x="107" y="7"/>
                  <a:pt x="107" y="7"/>
                </a:cubicBezTo>
                <a:cubicBezTo>
                  <a:pt x="59" y="0"/>
                  <a:pt x="59" y="0"/>
                  <a:pt x="59" y="0"/>
                </a:cubicBezTo>
                <a:cubicBezTo>
                  <a:pt x="58" y="0"/>
                  <a:pt x="57" y="0"/>
                  <a:pt x="57" y="0"/>
                </a:cubicBezTo>
                <a:cubicBezTo>
                  <a:pt x="18" y="15"/>
                  <a:pt x="18" y="15"/>
                  <a:pt x="18" y="15"/>
                </a:cubicBezTo>
                <a:cubicBezTo>
                  <a:pt x="18" y="15"/>
                  <a:pt x="18" y="15"/>
                  <a:pt x="18" y="15"/>
                </a:cubicBezTo>
                <a:cubicBezTo>
                  <a:pt x="18" y="15"/>
                  <a:pt x="18" y="15"/>
                  <a:pt x="18" y="15"/>
                </a:cubicBezTo>
                <a:cubicBezTo>
                  <a:pt x="18" y="15"/>
                  <a:pt x="18" y="15"/>
                  <a:pt x="18" y="15"/>
                </a:cubicBezTo>
                <a:cubicBezTo>
                  <a:pt x="17" y="15"/>
                  <a:pt x="17" y="15"/>
                  <a:pt x="17" y="15"/>
                </a:cubicBezTo>
                <a:cubicBezTo>
                  <a:pt x="17" y="15"/>
                  <a:pt x="17" y="16"/>
                  <a:pt x="17" y="16"/>
                </a:cubicBezTo>
                <a:cubicBezTo>
                  <a:pt x="17" y="16"/>
                  <a:pt x="17" y="16"/>
                  <a:pt x="17" y="16"/>
                </a:cubicBezTo>
                <a:cubicBezTo>
                  <a:pt x="0" y="38"/>
                  <a:pt x="0" y="38"/>
                  <a:pt x="0" y="38"/>
                </a:cubicBezTo>
                <a:cubicBezTo>
                  <a:pt x="0" y="39"/>
                  <a:pt x="0" y="40"/>
                  <a:pt x="0" y="41"/>
                </a:cubicBezTo>
                <a:cubicBezTo>
                  <a:pt x="0" y="42"/>
                  <a:pt x="1" y="43"/>
                  <a:pt x="2" y="43"/>
                </a:cubicBezTo>
                <a:cubicBezTo>
                  <a:pt x="16" y="47"/>
                  <a:pt x="16" y="47"/>
                  <a:pt x="16" y="47"/>
                </a:cubicBezTo>
                <a:cubicBezTo>
                  <a:pt x="16" y="82"/>
                  <a:pt x="16" y="82"/>
                  <a:pt x="16" y="82"/>
                </a:cubicBezTo>
                <a:cubicBezTo>
                  <a:pt x="16" y="83"/>
                  <a:pt x="17" y="85"/>
                  <a:pt x="19" y="85"/>
                </a:cubicBezTo>
                <a:cubicBezTo>
                  <a:pt x="71" y="101"/>
                  <a:pt x="71" y="101"/>
                  <a:pt x="71" y="101"/>
                </a:cubicBezTo>
                <a:cubicBezTo>
                  <a:pt x="71" y="101"/>
                  <a:pt x="71" y="101"/>
                  <a:pt x="71" y="101"/>
                </a:cubicBezTo>
                <a:cubicBezTo>
                  <a:pt x="71" y="101"/>
                  <a:pt x="71" y="101"/>
                  <a:pt x="72" y="101"/>
                </a:cubicBezTo>
                <a:cubicBezTo>
                  <a:pt x="72" y="101"/>
                  <a:pt x="72" y="101"/>
                  <a:pt x="72" y="101"/>
                </a:cubicBezTo>
                <a:cubicBezTo>
                  <a:pt x="72" y="101"/>
                  <a:pt x="72" y="101"/>
                  <a:pt x="72" y="101"/>
                </a:cubicBezTo>
                <a:cubicBezTo>
                  <a:pt x="73" y="101"/>
                  <a:pt x="73" y="101"/>
                  <a:pt x="73" y="101"/>
                </a:cubicBezTo>
                <a:cubicBezTo>
                  <a:pt x="73" y="101"/>
                  <a:pt x="73" y="101"/>
                  <a:pt x="73" y="101"/>
                </a:cubicBezTo>
                <a:cubicBezTo>
                  <a:pt x="110" y="80"/>
                  <a:pt x="110" y="80"/>
                  <a:pt x="110" y="80"/>
                </a:cubicBezTo>
                <a:cubicBezTo>
                  <a:pt x="111" y="79"/>
                  <a:pt x="112" y="78"/>
                  <a:pt x="112" y="77"/>
                </a:cubicBezTo>
                <a:cubicBezTo>
                  <a:pt x="112" y="42"/>
                  <a:pt x="112" y="42"/>
                  <a:pt x="112" y="42"/>
                </a:cubicBezTo>
                <a:cubicBezTo>
                  <a:pt x="125" y="36"/>
                  <a:pt x="125" y="36"/>
                  <a:pt x="125" y="36"/>
                </a:cubicBezTo>
                <a:cubicBezTo>
                  <a:pt x="126" y="36"/>
                  <a:pt x="126" y="35"/>
                  <a:pt x="126" y="34"/>
                </a:cubicBezTo>
                <a:cubicBezTo>
                  <a:pt x="127" y="33"/>
                  <a:pt x="126" y="32"/>
                  <a:pt x="126" y="31"/>
                </a:cubicBezTo>
                <a:close/>
                <a:moveTo>
                  <a:pt x="8" y="38"/>
                </a:moveTo>
                <a:cubicBezTo>
                  <a:pt x="21" y="21"/>
                  <a:pt x="21" y="21"/>
                  <a:pt x="21" y="21"/>
                </a:cubicBezTo>
                <a:cubicBezTo>
                  <a:pt x="66" y="30"/>
                  <a:pt x="66" y="30"/>
                  <a:pt x="66" y="30"/>
                </a:cubicBezTo>
                <a:cubicBezTo>
                  <a:pt x="53" y="50"/>
                  <a:pt x="53" y="50"/>
                  <a:pt x="53" y="50"/>
                </a:cubicBezTo>
                <a:lnTo>
                  <a:pt x="8" y="38"/>
                </a:lnTo>
                <a:close/>
                <a:moveTo>
                  <a:pt x="68" y="93"/>
                </a:moveTo>
                <a:cubicBezTo>
                  <a:pt x="23" y="80"/>
                  <a:pt x="23" y="80"/>
                  <a:pt x="23" y="80"/>
                </a:cubicBezTo>
                <a:cubicBezTo>
                  <a:pt x="23" y="48"/>
                  <a:pt x="23" y="48"/>
                  <a:pt x="23" y="48"/>
                </a:cubicBezTo>
                <a:cubicBezTo>
                  <a:pt x="53" y="56"/>
                  <a:pt x="53" y="56"/>
                  <a:pt x="53" y="56"/>
                </a:cubicBezTo>
                <a:cubicBezTo>
                  <a:pt x="54" y="56"/>
                  <a:pt x="54" y="56"/>
                  <a:pt x="54" y="56"/>
                </a:cubicBezTo>
                <a:cubicBezTo>
                  <a:pt x="55" y="56"/>
                  <a:pt x="56" y="56"/>
                  <a:pt x="57" y="55"/>
                </a:cubicBezTo>
                <a:cubicBezTo>
                  <a:pt x="68" y="38"/>
                  <a:pt x="68" y="38"/>
                  <a:pt x="68" y="38"/>
                </a:cubicBezTo>
                <a:lnTo>
                  <a:pt x="68" y="93"/>
                </a:lnTo>
                <a:close/>
                <a:moveTo>
                  <a:pt x="71" y="24"/>
                </a:moveTo>
                <a:cubicBezTo>
                  <a:pt x="31" y="17"/>
                  <a:pt x="31" y="17"/>
                  <a:pt x="31" y="17"/>
                </a:cubicBezTo>
                <a:cubicBezTo>
                  <a:pt x="58" y="7"/>
                  <a:pt x="58" y="7"/>
                  <a:pt x="58" y="7"/>
                </a:cubicBezTo>
                <a:cubicBezTo>
                  <a:pt x="96" y="12"/>
                  <a:pt x="96" y="12"/>
                  <a:pt x="96" y="12"/>
                </a:cubicBezTo>
                <a:lnTo>
                  <a:pt x="71" y="24"/>
                </a:lnTo>
                <a:close/>
                <a:moveTo>
                  <a:pt x="75" y="92"/>
                </a:moveTo>
                <a:cubicBezTo>
                  <a:pt x="75" y="42"/>
                  <a:pt x="75" y="42"/>
                  <a:pt x="75" y="42"/>
                </a:cubicBezTo>
                <a:cubicBezTo>
                  <a:pt x="80" y="54"/>
                  <a:pt x="80" y="54"/>
                  <a:pt x="80" y="54"/>
                </a:cubicBezTo>
                <a:cubicBezTo>
                  <a:pt x="81" y="54"/>
                  <a:pt x="81" y="55"/>
                  <a:pt x="82" y="55"/>
                </a:cubicBezTo>
                <a:cubicBezTo>
                  <a:pt x="83" y="55"/>
                  <a:pt x="83" y="55"/>
                  <a:pt x="83" y="55"/>
                </a:cubicBezTo>
                <a:cubicBezTo>
                  <a:pt x="84" y="55"/>
                  <a:pt x="84" y="55"/>
                  <a:pt x="85" y="55"/>
                </a:cubicBezTo>
                <a:cubicBezTo>
                  <a:pt x="106" y="45"/>
                  <a:pt x="106" y="45"/>
                  <a:pt x="106" y="45"/>
                </a:cubicBezTo>
                <a:cubicBezTo>
                  <a:pt x="106" y="75"/>
                  <a:pt x="106" y="75"/>
                  <a:pt x="106" y="75"/>
                </a:cubicBezTo>
                <a:cubicBezTo>
                  <a:pt x="106" y="75"/>
                  <a:pt x="106" y="75"/>
                  <a:pt x="106" y="75"/>
                </a:cubicBezTo>
                <a:lnTo>
                  <a:pt x="75" y="92"/>
                </a:lnTo>
                <a:close/>
                <a:moveTo>
                  <a:pt x="85" y="48"/>
                </a:moveTo>
                <a:cubicBezTo>
                  <a:pt x="76" y="29"/>
                  <a:pt x="76" y="29"/>
                  <a:pt x="76" y="29"/>
                </a:cubicBezTo>
                <a:cubicBezTo>
                  <a:pt x="106" y="15"/>
                  <a:pt x="106" y="15"/>
                  <a:pt x="106" y="15"/>
                </a:cubicBezTo>
                <a:cubicBezTo>
                  <a:pt x="118" y="32"/>
                  <a:pt x="118" y="32"/>
                  <a:pt x="118" y="32"/>
                </a:cubicBezTo>
                <a:lnTo>
                  <a:pt x="85" y="48"/>
                </a:lnTo>
                <a:close/>
              </a:path>
            </a:pathLst>
          </a:custGeom>
          <a:solidFill>
            <a:schemeClr val="accent3"/>
          </a:solidFill>
          <a:ln>
            <a:noFill/>
          </a:ln>
        </p:spPr>
        <p:txBody>
          <a:bodyPr vert="horz" wrap="square" lIns="182843" tIns="91422" rIns="182843" bIns="91422"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nvGrpSpPr>
          <p:cNvPr id="218" name="Group 217"/>
          <p:cNvGrpSpPr/>
          <p:nvPr/>
        </p:nvGrpSpPr>
        <p:grpSpPr>
          <a:xfrm>
            <a:off x="9984038" y="4682332"/>
            <a:ext cx="636932" cy="641301"/>
            <a:chOff x="4751388" y="877888"/>
            <a:chExt cx="481013" cy="484187"/>
          </a:xfrm>
          <a:solidFill>
            <a:schemeClr val="accent1"/>
          </a:solidFill>
        </p:grpSpPr>
        <p:sp>
          <p:nvSpPr>
            <p:cNvPr id="219" name="Oval 195"/>
            <p:cNvSpPr>
              <a:spLocks noChangeArrowheads="1"/>
            </p:cNvSpPr>
            <p:nvPr/>
          </p:nvSpPr>
          <p:spPr bwMode="auto">
            <a:xfrm>
              <a:off x="4830763" y="960438"/>
              <a:ext cx="323850" cy="319087"/>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220" name="Rectangle 196"/>
            <p:cNvSpPr>
              <a:spLocks noChangeArrowheads="1"/>
            </p:cNvSpPr>
            <p:nvPr/>
          </p:nvSpPr>
          <p:spPr bwMode="auto">
            <a:xfrm>
              <a:off x="4973638" y="877888"/>
              <a:ext cx="41275" cy="603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221" name="Rectangle 197"/>
            <p:cNvSpPr>
              <a:spLocks noChangeArrowheads="1"/>
            </p:cNvSpPr>
            <p:nvPr/>
          </p:nvSpPr>
          <p:spPr bwMode="auto">
            <a:xfrm>
              <a:off x="5176838" y="1100138"/>
              <a:ext cx="55563" cy="4127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222" name="Rectangle 198"/>
            <p:cNvSpPr>
              <a:spLocks noChangeArrowheads="1"/>
            </p:cNvSpPr>
            <p:nvPr/>
          </p:nvSpPr>
          <p:spPr bwMode="auto">
            <a:xfrm>
              <a:off x="4973638" y="1303338"/>
              <a:ext cx="41275" cy="58737"/>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223" name="Rectangle 199"/>
            <p:cNvSpPr>
              <a:spLocks noChangeArrowheads="1"/>
            </p:cNvSpPr>
            <p:nvPr/>
          </p:nvSpPr>
          <p:spPr bwMode="auto">
            <a:xfrm>
              <a:off x="4751388" y="1100138"/>
              <a:ext cx="57150" cy="4127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224" name="Freeform 200"/>
            <p:cNvSpPr>
              <a:spLocks/>
            </p:cNvSpPr>
            <p:nvPr/>
          </p:nvSpPr>
          <p:spPr bwMode="auto">
            <a:xfrm>
              <a:off x="5108576" y="935038"/>
              <a:ext cx="68263" cy="71437"/>
            </a:xfrm>
            <a:custGeom>
              <a:avLst/>
              <a:gdLst>
                <a:gd name="T0" fmla="*/ 43 w 43"/>
                <a:gd name="T1" fmla="*/ 18 h 45"/>
                <a:gd name="T2" fmla="*/ 19 w 43"/>
                <a:gd name="T3" fmla="*/ 45 h 45"/>
                <a:gd name="T4" fmla="*/ 0 w 43"/>
                <a:gd name="T5" fmla="*/ 26 h 45"/>
                <a:gd name="T6" fmla="*/ 26 w 43"/>
                <a:gd name="T7" fmla="*/ 0 h 45"/>
                <a:gd name="T8" fmla="*/ 43 w 43"/>
                <a:gd name="T9" fmla="*/ 18 h 45"/>
              </a:gdLst>
              <a:ahLst/>
              <a:cxnLst>
                <a:cxn ang="0">
                  <a:pos x="T0" y="T1"/>
                </a:cxn>
                <a:cxn ang="0">
                  <a:pos x="T2" y="T3"/>
                </a:cxn>
                <a:cxn ang="0">
                  <a:pos x="T4" y="T5"/>
                </a:cxn>
                <a:cxn ang="0">
                  <a:pos x="T6" y="T7"/>
                </a:cxn>
                <a:cxn ang="0">
                  <a:pos x="T8" y="T9"/>
                </a:cxn>
              </a:cxnLst>
              <a:rect l="0" t="0" r="r" b="b"/>
              <a:pathLst>
                <a:path w="43" h="45">
                  <a:moveTo>
                    <a:pt x="43" y="18"/>
                  </a:moveTo>
                  <a:lnTo>
                    <a:pt x="19" y="45"/>
                  </a:lnTo>
                  <a:lnTo>
                    <a:pt x="0" y="26"/>
                  </a:lnTo>
                  <a:lnTo>
                    <a:pt x="26" y="0"/>
                  </a:lnTo>
                  <a:lnTo>
                    <a:pt x="43" y="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225" name="Freeform 201"/>
            <p:cNvSpPr>
              <a:spLocks/>
            </p:cNvSpPr>
            <p:nvPr/>
          </p:nvSpPr>
          <p:spPr bwMode="auto">
            <a:xfrm>
              <a:off x="5108576" y="1235075"/>
              <a:ext cx="68263" cy="71437"/>
            </a:xfrm>
            <a:custGeom>
              <a:avLst/>
              <a:gdLst>
                <a:gd name="T0" fmla="*/ 19 w 43"/>
                <a:gd name="T1" fmla="*/ 0 h 45"/>
                <a:gd name="T2" fmla="*/ 43 w 43"/>
                <a:gd name="T3" fmla="*/ 26 h 45"/>
                <a:gd name="T4" fmla="*/ 26 w 43"/>
                <a:gd name="T5" fmla="*/ 45 h 45"/>
                <a:gd name="T6" fmla="*/ 0 w 43"/>
                <a:gd name="T7" fmla="*/ 19 h 45"/>
                <a:gd name="T8" fmla="*/ 19 w 43"/>
                <a:gd name="T9" fmla="*/ 0 h 45"/>
              </a:gdLst>
              <a:ahLst/>
              <a:cxnLst>
                <a:cxn ang="0">
                  <a:pos x="T0" y="T1"/>
                </a:cxn>
                <a:cxn ang="0">
                  <a:pos x="T2" y="T3"/>
                </a:cxn>
                <a:cxn ang="0">
                  <a:pos x="T4" y="T5"/>
                </a:cxn>
                <a:cxn ang="0">
                  <a:pos x="T6" y="T7"/>
                </a:cxn>
                <a:cxn ang="0">
                  <a:pos x="T8" y="T9"/>
                </a:cxn>
              </a:cxnLst>
              <a:rect l="0" t="0" r="r" b="b"/>
              <a:pathLst>
                <a:path w="43" h="45">
                  <a:moveTo>
                    <a:pt x="19" y="0"/>
                  </a:moveTo>
                  <a:lnTo>
                    <a:pt x="43" y="26"/>
                  </a:lnTo>
                  <a:lnTo>
                    <a:pt x="26" y="45"/>
                  </a:lnTo>
                  <a:lnTo>
                    <a:pt x="0" y="19"/>
                  </a:lnTo>
                  <a:lnTo>
                    <a:pt x="1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226" name="Freeform 202"/>
            <p:cNvSpPr>
              <a:spLocks/>
            </p:cNvSpPr>
            <p:nvPr/>
          </p:nvSpPr>
          <p:spPr bwMode="auto">
            <a:xfrm>
              <a:off x="4808538" y="1235075"/>
              <a:ext cx="66675" cy="71437"/>
            </a:xfrm>
            <a:custGeom>
              <a:avLst/>
              <a:gdLst>
                <a:gd name="T0" fmla="*/ 26 w 42"/>
                <a:gd name="T1" fmla="*/ 0 h 45"/>
                <a:gd name="T2" fmla="*/ 42 w 42"/>
                <a:gd name="T3" fmla="*/ 19 h 45"/>
                <a:gd name="T4" fmla="*/ 19 w 42"/>
                <a:gd name="T5" fmla="*/ 45 h 45"/>
                <a:gd name="T6" fmla="*/ 0 w 42"/>
                <a:gd name="T7" fmla="*/ 26 h 45"/>
                <a:gd name="T8" fmla="*/ 26 w 42"/>
                <a:gd name="T9" fmla="*/ 0 h 45"/>
              </a:gdLst>
              <a:ahLst/>
              <a:cxnLst>
                <a:cxn ang="0">
                  <a:pos x="T0" y="T1"/>
                </a:cxn>
                <a:cxn ang="0">
                  <a:pos x="T2" y="T3"/>
                </a:cxn>
                <a:cxn ang="0">
                  <a:pos x="T4" y="T5"/>
                </a:cxn>
                <a:cxn ang="0">
                  <a:pos x="T6" y="T7"/>
                </a:cxn>
                <a:cxn ang="0">
                  <a:pos x="T8" y="T9"/>
                </a:cxn>
              </a:cxnLst>
              <a:rect l="0" t="0" r="r" b="b"/>
              <a:pathLst>
                <a:path w="42" h="45">
                  <a:moveTo>
                    <a:pt x="26" y="0"/>
                  </a:moveTo>
                  <a:lnTo>
                    <a:pt x="42" y="19"/>
                  </a:lnTo>
                  <a:lnTo>
                    <a:pt x="19" y="45"/>
                  </a:lnTo>
                  <a:lnTo>
                    <a:pt x="0" y="26"/>
                  </a:lnTo>
                  <a:lnTo>
                    <a:pt x="2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227" name="Freeform 203"/>
            <p:cNvSpPr>
              <a:spLocks/>
            </p:cNvSpPr>
            <p:nvPr/>
          </p:nvSpPr>
          <p:spPr bwMode="auto">
            <a:xfrm>
              <a:off x="4808538" y="935038"/>
              <a:ext cx="66675" cy="71437"/>
            </a:xfrm>
            <a:custGeom>
              <a:avLst/>
              <a:gdLst>
                <a:gd name="T0" fmla="*/ 42 w 42"/>
                <a:gd name="T1" fmla="*/ 26 h 45"/>
                <a:gd name="T2" fmla="*/ 26 w 42"/>
                <a:gd name="T3" fmla="*/ 45 h 45"/>
                <a:gd name="T4" fmla="*/ 0 w 42"/>
                <a:gd name="T5" fmla="*/ 18 h 45"/>
                <a:gd name="T6" fmla="*/ 19 w 42"/>
                <a:gd name="T7" fmla="*/ 0 h 45"/>
                <a:gd name="T8" fmla="*/ 42 w 42"/>
                <a:gd name="T9" fmla="*/ 26 h 45"/>
              </a:gdLst>
              <a:ahLst/>
              <a:cxnLst>
                <a:cxn ang="0">
                  <a:pos x="T0" y="T1"/>
                </a:cxn>
                <a:cxn ang="0">
                  <a:pos x="T2" y="T3"/>
                </a:cxn>
                <a:cxn ang="0">
                  <a:pos x="T4" y="T5"/>
                </a:cxn>
                <a:cxn ang="0">
                  <a:pos x="T6" y="T7"/>
                </a:cxn>
                <a:cxn ang="0">
                  <a:pos x="T8" y="T9"/>
                </a:cxn>
              </a:cxnLst>
              <a:rect l="0" t="0" r="r" b="b"/>
              <a:pathLst>
                <a:path w="42" h="45">
                  <a:moveTo>
                    <a:pt x="42" y="26"/>
                  </a:moveTo>
                  <a:lnTo>
                    <a:pt x="26" y="45"/>
                  </a:lnTo>
                  <a:lnTo>
                    <a:pt x="0" y="18"/>
                  </a:lnTo>
                  <a:lnTo>
                    <a:pt x="19" y="0"/>
                  </a:lnTo>
                  <a:lnTo>
                    <a:pt x="42"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228" name="Freeform 204"/>
            <p:cNvSpPr>
              <a:spLocks/>
            </p:cNvSpPr>
            <p:nvPr/>
          </p:nvSpPr>
          <p:spPr bwMode="auto">
            <a:xfrm>
              <a:off x="5045076" y="889000"/>
              <a:ext cx="60325" cy="68262"/>
            </a:xfrm>
            <a:custGeom>
              <a:avLst/>
              <a:gdLst>
                <a:gd name="T0" fmla="*/ 38 w 38"/>
                <a:gd name="T1" fmla="*/ 10 h 43"/>
                <a:gd name="T2" fmla="*/ 24 w 38"/>
                <a:gd name="T3" fmla="*/ 43 h 43"/>
                <a:gd name="T4" fmla="*/ 0 w 38"/>
                <a:gd name="T5" fmla="*/ 33 h 43"/>
                <a:gd name="T6" fmla="*/ 12 w 38"/>
                <a:gd name="T7" fmla="*/ 0 h 43"/>
                <a:gd name="T8" fmla="*/ 38 w 38"/>
                <a:gd name="T9" fmla="*/ 10 h 43"/>
              </a:gdLst>
              <a:ahLst/>
              <a:cxnLst>
                <a:cxn ang="0">
                  <a:pos x="T0" y="T1"/>
                </a:cxn>
                <a:cxn ang="0">
                  <a:pos x="T2" y="T3"/>
                </a:cxn>
                <a:cxn ang="0">
                  <a:pos x="T4" y="T5"/>
                </a:cxn>
                <a:cxn ang="0">
                  <a:pos x="T6" y="T7"/>
                </a:cxn>
                <a:cxn ang="0">
                  <a:pos x="T8" y="T9"/>
                </a:cxn>
              </a:cxnLst>
              <a:rect l="0" t="0" r="r" b="b"/>
              <a:pathLst>
                <a:path w="38" h="43">
                  <a:moveTo>
                    <a:pt x="38" y="10"/>
                  </a:moveTo>
                  <a:lnTo>
                    <a:pt x="24" y="43"/>
                  </a:lnTo>
                  <a:lnTo>
                    <a:pt x="0" y="33"/>
                  </a:lnTo>
                  <a:lnTo>
                    <a:pt x="12" y="0"/>
                  </a:lnTo>
                  <a:lnTo>
                    <a:pt x="38" y="1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229" name="Freeform 205"/>
            <p:cNvSpPr>
              <a:spLocks/>
            </p:cNvSpPr>
            <p:nvPr/>
          </p:nvSpPr>
          <p:spPr bwMode="auto">
            <a:xfrm>
              <a:off x="5154613" y="1171575"/>
              <a:ext cx="71438" cy="60325"/>
            </a:xfrm>
            <a:custGeom>
              <a:avLst/>
              <a:gdLst>
                <a:gd name="T0" fmla="*/ 9 w 45"/>
                <a:gd name="T1" fmla="*/ 0 h 38"/>
                <a:gd name="T2" fmla="*/ 45 w 45"/>
                <a:gd name="T3" fmla="*/ 14 h 38"/>
                <a:gd name="T4" fmla="*/ 33 w 45"/>
                <a:gd name="T5" fmla="*/ 38 h 38"/>
                <a:gd name="T6" fmla="*/ 0 w 45"/>
                <a:gd name="T7" fmla="*/ 23 h 38"/>
                <a:gd name="T8" fmla="*/ 9 w 45"/>
                <a:gd name="T9" fmla="*/ 0 h 38"/>
              </a:gdLst>
              <a:ahLst/>
              <a:cxnLst>
                <a:cxn ang="0">
                  <a:pos x="T0" y="T1"/>
                </a:cxn>
                <a:cxn ang="0">
                  <a:pos x="T2" y="T3"/>
                </a:cxn>
                <a:cxn ang="0">
                  <a:pos x="T4" y="T5"/>
                </a:cxn>
                <a:cxn ang="0">
                  <a:pos x="T6" y="T7"/>
                </a:cxn>
                <a:cxn ang="0">
                  <a:pos x="T8" y="T9"/>
                </a:cxn>
              </a:cxnLst>
              <a:rect l="0" t="0" r="r" b="b"/>
              <a:pathLst>
                <a:path w="45" h="38">
                  <a:moveTo>
                    <a:pt x="9" y="0"/>
                  </a:moveTo>
                  <a:lnTo>
                    <a:pt x="45" y="14"/>
                  </a:lnTo>
                  <a:lnTo>
                    <a:pt x="33" y="38"/>
                  </a:lnTo>
                  <a:lnTo>
                    <a:pt x="0" y="23"/>
                  </a:lnTo>
                  <a:lnTo>
                    <a:pt x="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230" name="Freeform 206"/>
            <p:cNvSpPr>
              <a:spLocks/>
            </p:cNvSpPr>
            <p:nvPr/>
          </p:nvSpPr>
          <p:spPr bwMode="auto">
            <a:xfrm>
              <a:off x="4883151" y="1284288"/>
              <a:ext cx="60325" cy="66675"/>
            </a:xfrm>
            <a:custGeom>
              <a:avLst/>
              <a:gdLst>
                <a:gd name="T0" fmla="*/ 38 w 38"/>
                <a:gd name="T1" fmla="*/ 9 h 42"/>
                <a:gd name="T2" fmla="*/ 24 w 38"/>
                <a:gd name="T3" fmla="*/ 42 h 42"/>
                <a:gd name="T4" fmla="*/ 0 w 38"/>
                <a:gd name="T5" fmla="*/ 33 h 42"/>
                <a:gd name="T6" fmla="*/ 14 w 38"/>
                <a:gd name="T7" fmla="*/ 0 h 42"/>
                <a:gd name="T8" fmla="*/ 38 w 38"/>
                <a:gd name="T9" fmla="*/ 9 h 42"/>
              </a:gdLst>
              <a:ahLst/>
              <a:cxnLst>
                <a:cxn ang="0">
                  <a:pos x="T0" y="T1"/>
                </a:cxn>
                <a:cxn ang="0">
                  <a:pos x="T2" y="T3"/>
                </a:cxn>
                <a:cxn ang="0">
                  <a:pos x="T4" y="T5"/>
                </a:cxn>
                <a:cxn ang="0">
                  <a:pos x="T6" y="T7"/>
                </a:cxn>
                <a:cxn ang="0">
                  <a:pos x="T8" y="T9"/>
                </a:cxn>
              </a:cxnLst>
              <a:rect l="0" t="0" r="r" b="b"/>
              <a:pathLst>
                <a:path w="38" h="42">
                  <a:moveTo>
                    <a:pt x="38" y="9"/>
                  </a:moveTo>
                  <a:lnTo>
                    <a:pt x="24" y="42"/>
                  </a:lnTo>
                  <a:lnTo>
                    <a:pt x="0" y="33"/>
                  </a:lnTo>
                  <a:lnTo>
                    <a:pt x="14" y="0"/>
                  </a:lnTo>
                  <a:lnTo>
                    <a:pt x="38" y="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231" name="Freeform 207"/>
            <p:cNvSpPr>
              <a:spLocks/>
            </p:cNvSpPr>
            <p:nvPr/>
          </p:nvSpPr>
          <p:spPr bwMode="auto">
            <a:xfrm>
              <a:off x="4762501" y="1009650"/>
              <a:ext cx="68263" cy="60325"/>
            </a:xfrm>
            <a:custGeom>
              <a:avLst/>
              <a:gdLst>
                <a:gd name="T0" fmla="*/ 34 w 43"/>
                <a:gd name="T1" fmla="*/ 38 h 38"/>
                <a:gd name="T2" fmla="*/ 0 w 43"/>
                <a:gd name="T3" fmla="*/ 24 h 38"/>
                <a:gd name="T4" fmla="*/ 10 w 43"/>
                <a:gd name="T5" fmla="*/ 0 h 38"/>
                <a:gd name="T6" fmla="*/ 43 w 43"/>
                <a:gd name="T7" fmla="*/ 14 h 38"/>
                <a:gd name="T8" fmla="*/ 34 w 43"/>
                <a:gd name="T9" fmla="*/ 38 h 38"/>
              </a:gdLst>
              <a:ahLst/>
              <a:cxnLst>
                <a:cxn ang="0">
                  <a:pos x="T0" y="T1"/>
                </a:cxn>
                <a:cxn ang="0">
                  <a:pos x="T2" y="T3"/>
                </a:cxn>
                <a:cxn ang="0">
                  <a:pos x="T4" y="T5"/>
                </a:cxn>
                <a:cxn ang="0">
                  <a:pos x="T6" y="T7"/>
                </a:cxn>
                <a:cxn ang="0">
                  <a:pos x="T8" y="T9"/>
                </a:cxn>
              </a:cxnLst>
              <a:rect l="0" t="0" r="r" b="b"/>
              <a:pathLst>
                <a:path w="43" h="38">
                  <a:moveTo>
                    <a:pt x="34" y="38"/>
                  </a:moveTo>
                  <a:lnTo>
                    <a:pt x="0" y="24"/>
                  </a:lnTo>
                  <a:lnTo>
                    <a:pt x="10" y="0"/>
                  </a:lnTo>
                  <a:lnTo>
                    <a:pt x="43" y="14"/>
                  </a:lnTo>
                  <a:lnTo>
                    <a:pt x="34" y="3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232" name="Freeform 208"/>
            <p:cNvSpPr>
              <a:spLocks/>
            </p:cNvSpPr>
            <p:nvPr/>
          </p:nvSpPr>
          <p:spPr bwMode="auto">
            <a:xfrm>
              <a:off x="5154613" y="1009650"/>
              <a:ext cx="66675" cy="60325"/>
            </a:xfrm>
            <a:custGeom>
              <a:avLst/>
              <a:gdLst>
                <a:gd name="T0" fmla="*/ 0 w 42"/>
                <a:gd name="T1" fmla="*/ 14 h 38"/>
                <a:gd name="T2" fmla="*/ 33 w 42"/>
                <a:gd name="T3" fmla="*/ 0 h 38"/>
                <a:gd name="T4" fmla="*/ 42 w 42"/>
                <a:gd name="T5" fmla="*/ 24 h 38"/>
                <a:gd name="T6" fmla="*/ 9 w 42"/>
                <a:gd name="T7" fmla="*/ 38 h 38"/>
                <a:gd name="T8" fmla="*/ 0 w 42"/>
                <a:gd name="T9" fmla="*/ 14 h 38"/>
              </a:gdLst>
              <a:ahLst/>
              <a:cxnLst>
                <a:cxn ang="0">
                  <a:pos x="T0" y="T1"/>
                </a:cxn>
                <a:cxn ang="0">
                  <a:pos x="T2" y="T3"/>
                </a:cxn>
                <a:cxn ang="0">
                  <a:pos x="T4" y="T5"/>
                </a:cxn>
                <a:cxn ang="0">
                  <a:pos x="T6" y="T7"/>
                </a:cxn>
                <a:cxn ang="0">
                  <a:pos x="T8" y="T9"/>
                </a:cxn>
              </a:cxnLst>
              <a:rect l="0" t="0" r="r" b="b"/>
              <a:pathLst>
                <a:path w="42" h="38">
                  <a:moveTo>
                    <a:pt x="0" y="14"/>
                  </a:moveTo>
                  <a:lnTo>
                    <a:pt x="33" y="0"/>
                  </a:lnTo>
                  <a:lnTo>
                    <a:pt x="42" y="24"/>
                  </a:lnTo>
                  <a:lnTo>
                    <a:pt x="9" y="38"/>
                  </a:lnTo>
                  <a:lnTo>
                    <a:pt x="0" y="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233" name="Freeform 209"/>
            <p:cNvSpPr>
              <a:spLocks/>
            </p:cNvSpPr>
            <p:nvPr/>
          </p:nvSpPr>
          <p:spPr bwMode="auto">
            <a:xfrm>
              <a:off x="5045076" y="1279525"/>
              <a:ext cx="60325" cy="71437"/>
            </a:xfrm>
            <a:custGeom>
              <a:avLst/>
              <a:gdLst>
                <a:gd name="T0" fmla="*/ 38 w 38"/>
                <a:gd name="T1" fmla="*/ 33 h 45"/>
                <a:gd name="T2" fmla="*/ 14 w 38"/>
                <a:gd name="T3" fmla="*/ 45 h 45"/>
                <a:gd name="T4" fmla="*/ 0 w 38"/>
                <a:gd name="T5" fmla="*/ 12 h 45"/>
                <a:gd name="T6" fmla="*/ 24 w 38"/>
                <a:gd name="T7" fmla="*/ 0 h 45"/>
                <a:gd name="T8" fmla="*/ 38 w 38"/>
                <a:gd name="T9" fmla="*/ 33 h 45"/>
              </a:gdLst>
              <a:ahLst/>
              <a:cxnLst>
                <a:cxn ang="0">
                  <a:pos x="T0" y="T1"/>
                </a:cxn>
                <a:cxn ang="0">
                  <a:pos x="T2" y="T3"/>
                </a:cxn>
                <a:cxn ang="0">
                  <a:pos x="T4" y="T5"/>
                </a:cxn>
                <a:cxn ang="0">
                  <a:pos x="T6" y="T7"/>
                </a:cxn>
                <a:cxn ang="0">
                  <a:pos x="T8" y="T9"/>
                </a:cxn>
              </a:cxnLst>
              <a:rect l="0" t="0" r="r" b="b"/>
              <a:pathLst>
                <a:path w="38" h="45">
                  <a:moveTo>
                    <a:pt x="38" y="33"/>
                  </a:moveTo>
                  <a:lnTo>
                    <a:pt x="14" y="45"/>
                  </a:lnTo>
                  <a:lnTo>
                    <a:pt x="0" y="12"/>
                  </a:lnTo>
                  <a:lnTo>
                    <a:pt x="24" y="0"/>
                  </a:lnTo>
                  <a:lnTo>
                    <a:pt x="38" y="3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234" name="Freeform 210"/>
            <p:cNvSpPr>
              <a:spLocks/>
            </p:cNvSpPr>
            <p:nvPr/>
          </p:nvSpPr>
          <p:spPr bwMode="auto">
            <a:xfrm>
              <a:off x="4762501" y="1171575"/>
              <a:ext cx="68263" cy="60325"/>
            </a:xfrm>
            <a:custGeom>
              <a:avLst/>
              <a:gdLst>
                <a:gd name="T0" fmla="*/ 43 w 43"/>
                <a:gd name="T1" fmla="*/ 23 h 38"/>
                <a:gd name="T2" fmla="*/ 10 w 43"/>
                <a:gd name="T3" fmla="*/ 38 h 38"/>
                <a:gd name="T4" fmla="*/ 0 w 43"/>
                <a:gd name="T5" fmla="*/ 14 h 38"/>
                <a:gd name="T6" fmla="*/ 34 w 43"/>
                <a:gd name="T7" fmla="*/ 0 h 38"/>
                <a:gd name="T8" fmla="*/ 43 w 43"/>
                <a:gd name="T9" fmla="*/ 23 h 38"/>
              </a:gdLst>
              <a:ahLst/>
              <a:cxnLst>
                <a:cxn ang="0">
                  <a:pos x="T0" y="T1"/>
                </a:cxn>
                <a:cxn ang="0">
                  <a:pos x="T2" y="T3"/>
                </a:cxn>
                <a:cxn ang="0">
                  <a:pos x="T4" y="T5"/>
                </a:cxn>
                <a:cxn ang="0">
                  <a:pos x="T6" y="T7"/>
                </a:cxn>
                <a:cxn ang="0">
                  <a:pos x="T8" y="T9"/>
                </a:cxn>
              </a:cxnLst>
              <a:rect l="0" t="0" r="r" b="b"/>
              <a:pathLst>
                <a:path w="43" h="38">
                  <a:moveTo>
                    <a:pt x="43" y="23"/>
                  </a:moveTo>
                  <a:lnTo>
                    <a:pt x="10" y="38"/>
                  </a:lnTo>
                  <a:lnTo>
                    <a:pt x="0" y="14"/>
                  </a:lnTo>
                  <a:lnTo>
                    <a:pt x="34" y="0"/>
                  </a:lnTo>
                  <a:lnTo>
                    <a:pt x="43" y="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235" name="Freeform 211"/>
            <p:cNvSpPr>
              <a:spLocks/>
            </p:cNvSpPr>
            <p:nvPr/>
          </p:nvSpPr>
          <p:spPr bwMode="auto">
            <a:xfrm>
              <a:off x="4879976" y="889000"/>
              <a:ext cx="60325" cy="68262"/>
            </a:xfrm>
            <a:custGeom>
              <a:avLst/>
              <a:gdLst>
                <a:gd name="T0" fmla="*/ 38 w 38"/>
                <a:gd name="T1" fmla="*/ 33 h 43"/>
                <a:gd name="T2" fmla="*/ 14 w 38"/>
                <a:gd name="T3" fmla="*/ 43 h 43"/>
                <a:gd name="T4" fmla="*/ 0 w 38"/>
                <a:gd name="T5" fmla="*/ 10 h 43"/>
                <a:gd name="T6" fmla="*/ 23 w 38"/>
                <a:gd name="T7" fmla="*/ 0 h 43"/>
                <a:gd name="T8" fmla="*/ 38 w 38"/>
                <a:gd name="T9" fmla="*/ 33 h 43"/>
              </a:gdLst>
              <a:ahLst/>
              <a:cxnLst>
                <a:cxn ang="0">
                  <a:pos x="T0" y="T1"/>
                </a:cxn>
                <a:cxn ang="0">
                  <a:pos x="T2" y="T3"/>
                </a:cxn>
                <a:cxn ang="0">
                  <a:pos x="T4" y="T5"/>
                </a:cxn>
                <a:cxn ang="0">
                  <a:pos x="T6" y="T7"/>
                </a:cxn>
                <a:cxn ang="0">
                  <a:pos x="T8" y="T9"/>
                </a:cxn>
              </a:cxnLst>
              <a:rect l="0" t="0" r="r" b="b"/>
              <a:pathLst>
                <a:path w="38" h="43">
                  <a:moveTo>
                    <a:pt x="38" y="33"/>
                  </a:moveTo>
                  <a:lnTo>
                    <a:pt x="14" y="43"/>
                  </a:lnTo>
                  <a:lnTo>
                    <a:pt x="0" y="10"/>
                  </a:lnTo>
                  <a:lnTo>
                    <a:pt x="23" y="0"/>
                  </a:lnTo>
                  <a:lnTo>
                    <a:pt x="38" y="3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sp>
        <p:nvSpPr>
          <p:cNvPr id="236" name="Freeform 212"/>
          <p:cNvSpPr>
            <a:spLocks/>
          </p:cNvSpPr>
          <p:nvPr/>
        </p:nvSpPr>
        <p:spPr bwMode="auto">
          <a:xfrm>
            <a:off x="15726930" y="7226511"/>
            <a:ext cx="149249" cy="153492"/>
          </a:xfrm>
          <a:custGeom>
            <a:avLst/>
            <a:gdLst>
              <a:gd name="T0" fmla="*/ 27 w 30"/>
              <a:gd name="T1" fmla="*/ 25 h 31"/>
              <a:gd name="T2" fmla="*/ 7 w 30"/>
              <a:gd name="T3" fmla="*/ 1 h 31"/>
              <a:gd name="T4" fmla="*/ 7 w 30"/>
              <a:gd name="T5" fmla="*/ 12 h 31"/>
              <a:gd name="T6" fmla="*/ 17 w 30"/>
              <a:gd name="T7" fmla="*/ 22 h 31"/>
              <a:gd name="T8" fmla="*/ 27 w 30"/>
              <a:gd name="T9" fmla="*/ 25 h 31"/>
            </a:gdLst>
            <a:ahLst/>
            <a:cxnLst>
              <a:cxn ang="0">
                <a:pos x="T0" y="T1"/>
              </a:cxn>
              <a:cxn ang="0">
                <a:pos x="T2" y="T3"/>
              </a:cxn>
              <a:cxn ang="0">
                <a:pos x="T4" y="T5"/>
              </a:cxn>
              <a:cxn ang="0">
                <a:pos x="T6" y="T7"/>
              </a:cxn>
              <a:cxn ang="0">
                <a:pos x="T8" y="T9"/>
              </a:cxn>
            </a:cxnLst>
            <a:rect l="0" t="0" r="r" b="b"/>
            <a:pathLst>
              <a:path w="30" h="31">
                <a:moveTo>
                  <a:pt x="27" y="25"/>
                </a:moveTo>
                <a:cubicBezTo>
                  <a:pt x="30" y="12"/>
                  <a:pt x="20" y="0"/>
                  <a:pt x="7" y="1"/>
                </a:cubicBezTo>
                <a:cubicBezTo>
                  <a:pt x="0" y="2"/>
                  <a:pt x="0" y="12"/>
                  <a:pt x="7" y="12"/>
                </a:cubicBezTo>
                <a:cubicBezTo>
                  <a:pt x="13" y="11"/>
                  <a:pt x="18" y="15"/>
                  <a:pt x="17" y="22"/>
                </a:cubicBezTo>
                <a:cubicBezTo>
                  <a:pt x="16" y="29"/>
                  <a:pt x="26" y="31"/>
                  <a:pt x="27" y="25"/>
                </a:cubicBezTo>
              </a:path>
            </a:pathLst>
          </a:custGeom>
          <a:solidFill>
            <a:schemeClr val="accent4"/>
          </a:solidFill>
          <a:ln>
            <a:noFill/>
          </a:ln>
        </p:spPr>
        <p:txBody>
          <a:bodyPr vert="horz" wrap="square" lIns="182843" tIns="91422" rIns="182843" bIns="91422"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237" name="Freeform 213"/>
          <p:cNvSpPr>
            <a:spLocks/>
          </p:cNvSpPr>
          <p:nvPr/>
        </p:nvSpPr>
        <p:spPr bwMode="auto">
          <a:xfrm>
            <a:off x="15592394" y="7369491"/>
            <a:ext cx="536032" cy="433140"/>
          </a:xfrm>
          <a:custGeom>
            <a:avLst/>
            <a:gdLst>
              <a:gd name="T0" fmla="*/ 3 w 108"/>
              <a:gd name="T1" fmla="*/ 15 h 87"/>
              <a:gd name="T2" fmla="*/ 2 w 108"/>
              <a:gd name="T3" fmla="*/ 41 h 87"/>
              <a:gd name="T4" fmla="*/ 31 w 108"/>
              <a:gd name="T5" fmla="*/ 87 h 87"/>
              <a:gd name="T6" fmla="*/ 35 w 108"/>
              <a:gd name="T7" fmla="*/ 87 h 87"/>
              <a:gd name="T8" fmla="*/ 50 w 108"/>
              <a:gd name="T9" fmla="*/ 82 h 87"/>
              <a:gd name="T10" fmla="*/ 64 w 108"/>
              <a:gd name="T11" fmla="*/ 87 h 87"/>
              <a:gd name="T12" fmla="*/ 94 w 108"/>
              <a:gd name="T13" fmla="*/ 10 h 87"/>
              <a:gd name="T14" fmla="*/ 91 w 108"/>
              <a:gd name="T15" fmla="*/ 7 h 87"/>
              <a:gd name="T16" fmla="*/ 70 w 108"/>
              <a:gd name="T17" fmla="*/ 0 h 87"/>
              <a:gd name="T18" fmla="*/ 50 w 108"/>
              <a:gd name="T19" fmla="*/ 4 h 87"/>
              <a:gd name="T20" fmla="*/ 50 w 108"/>
              <a:gd name="T21" fmla="*/ 4 h 87"/>
              <a:gd name="T22" fmla="*/ 45 w 108"/>
              <a:gd name="T23" fmla="*/ 2 h 87"/>
              <a:gd name="T24" fmla="*/ 31 w 108"/>
              <a:gd name="T25" fmla="*/ 0 h 87"/>
              <a:gd name="T26" fmla="*/ 30 w 108"/>
              <a:gd name="T27" fmla="*/ 0 h 87"/>
              <a:gd name="T28" fmla="*/ 3 w 108"/>
              <a:gd name="T29"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87">
                <a:moveTo>
                  <a:pt x="3" y="15"/>
                </a:moveTo>
                <a:cubicBezTo>
                  <a:pt x="0" y="23"/>
                  <a:pt x="1" y="33"/>
                  <a:pt x="2" y="41"/>
                </a:cubicBezTo>
                <a:cubicBezTo>
                  <a:pt x="5" y="57"/>
                  <a:pt x="13" y="82"/>
                  <a:pt x="31" y="87"/>
                </a:cubicBezTo>
                <a:cubicBezTo>
                  <a:pt x="32" y="87"/>
                  <a:pt x="34" y="87"/>
                  <a:pt x="35" y="87"/>
                </a:cubicBezTo>
                <a:cubicBezTo>
                  <a:pt x="40" y="87"/>
                  <a:pt x="45" y="85"/>
                  <a:pt x="50" y="82"/>
                </a:cubicBezTo>
                <a:cubicBezTo>
                  <a:pt x="54" y="86"/>
                  <a:pt x="59" y="87"/>
                  <a:pt x="64" y="87"/>
                </a:cubicBezTo>
                <a:cubicBezTo>
                  <a:pt x="90" y="87"/>
                  <a:pt x="108" y="29"/>
                  <a:pt x="94" y="10"/>
                </a:cubicBezTo>
                <a:cubicBezTo>
                  <a:pt x="93" y="9"/>
                  <a:pt x="92" y="8"/>
                  <a:pt x="91" y="7"/>
                </a:cubicBezTo>
                <a:cubicBezTo>
                  <a:pt x="86" y="2"/>
                  <a:pt x="78" y="0"/>
                  <a:pt x="70" y="0"/>
                </a:cubicBezTo>
                <a:cubicBezTo>
                  <a:pt x="63" y="0"/>
                  <a:pt x="55" y="2"/>
                  <a:pt x="50" y="4"/>
                </a:cubicBezTo>
                <a:cubicBezTo>
                  <a:pt x="50" y="4"/>
                  <a:pt x="50" y="4"/>
                  <a:pt x="50" y="4"/>
                </a:cubicBezTo>
                <a:cubicBezTo>
                  <a:pt x="49" y="4"/>
                  <a:pt x="45" y="3"/>
                  <a:pt x="45" y="2"/>
                </a:cubicBezTo>
                <a:cubicBezTo>
                  <a:pt x="40" y="1"/>
                  <a:pt x="36" y="0"/>
                  <a:pt x="31" y="0"/>
                </a:cubicBezTo>
                <a:cubicBezTo>
                  <a:pt x="31" y="0"/>
                  <a:pt x="30" y="0"/>
                  <a:pt x="30" y="0"/>
                </a:cubicBezTo>
                <a:cubicBezTo>
                  <a:pt x="19" y="0"/>
                  <a:pt x="7" y="4"/>
                  <a:pt x="3" y="15"/>
                </a:cubicBezTo>
              </a:path>
            </a:pathLst>
          </a:custGeom>
          <a:solidFill>
            <a:schemeClr val="accent4"/>
          </a:solidFill>
          <a:ln>
            <a:noFill/>
          </a:ln>
        </p:spPr>
        <p:txBody>
          <a:bodyPr vert="horz" wrap="square" lIns="182843" tIns="91422" rIns="182843" bIns="91422"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238" name="Freeform 6"/>
          <p:cNvSpPr>
            <a:spLocks noEditPoints="1"/>
          </p:cNvSpPr>
          <p:nvPr/>
        </p:nvSpPr>
        <p:spPr bwMode="auto">
          <a:xfrm>
            <a:off x="10467677" y="10016651"/>
            <a:ext cx="3484200" cy="3714168"/>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accent2"/>
          </a:solidFill>
          <a:ln>
            <a:noFill/>
          </a:ln>
        </p:spPr>
        <p:txBody>
          <a:bodyPr vert="horz" wrap="square" lIns="243791" tIns="121896" rIns="243791" bIns="121896" numCol="1" anchor="t" anchorCtr="0" compatLnSpc="1">
            <a:prstTxWarp prst="textNoShape">
              <a:avLst/>
            </a:prstTxWarp>
          </a:bodyPr>
          <a:lstStyle/>
          <a:p>
            <a:pPr defTabSz="1828434"/>
            <a:endParaRPr lang="id-ID" sz="4800" dirty="0">
              <a:solidFill>
                <a:srgbClr val="445469"/>
              </a:solidFill>
              <a:latin typeface="Raleway Black"/>
              <a:cs typeface="Raleway Black"/>
            </a:endParaRPr>
          </a:p>
        </p:txBody>
      </p:sp>
      <p:sp>
        <p:nvSpPr>
          <p:cNvPr id="2" name="Title 1">
            <a:extLst>
              <a:ext uri="{FF2B5EF4-FFF2-40B4-BE49-F238E27FC236}">
                <a16:creationId xmlns:a16="http://schemas.microsoft.com/office/drawing/2014/main" id="{485376E9-172B-4E7E-9997-CC59D3A79D67}"/>
              </a:ext>
            </a:extLst>
          </p:cNvPr>
          <p:cNvSpPr>
            <a:spLocks noGrp="1"/>
          </p:cNvSpPr>
          <p:nvPr>
            <p:ph type="title"/>
          </p:nvPr>
        </p:nvSpPr>
        <p:spPr/>
        <p:txBody>
          <a:bodyPr/>
          <a:lstStyle/>
          <a:p>
            <a:r>
              <a:rPr lang="en-US" sz="6600" b="1" dirty="0">
                <a:solidFill>
                  <a:srgbClr val="445469"/>
                </a:solidFill>
                <a:cs typeface="Lato Regular" charset="0"/>
              </a:rPr>
              <a:t>Social Media</a:t>
            </a:r>
            <a:endParaRPr lang="en-US" dirty="0"/>
          </a:p>
        </p:txBody>
      </p:sp>
    </p:spTree>
    <p:extLst>
      <p:ext uri="{BB962C8B-B14F-4D97-AF65-F5344CB8AC3E}">
        <p14:creationId xmlns:p14="http://schemas.microsoft.com/office/powerpoint/2010/main" val="234685739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Bent Arrow 70"/>
          <p:cNvSpPr/>
          <p:nvPr/>
        </p:nvSpPr>
        <p:spPr>
          <a:xfrm rot="5400000" flipH="1">
            <a:off x="14414607" y="6566930"/>
            <a:ext cx="1123829" cy="1101471"/>
          </a:xfrm>
          <a:prstGeom prst="bentArrow">
            <a:avLst>
              <a:gd name="adj1" fmla="val 11812"/>
              <a:gd name="adj2" fmla="val 11928"/>
              <a:gd name="adj3" fmla="val 22809"/>
              <a:gd name="adj4" fmla="val 79194"/>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defTabSz="1828434"/>
            <a:endParaRPr lang="bg-BG" sz="4800">
              <a:solidFill>
                <a:srgbClr val="445469"/>
              </a:solidFill>
            </a:endParaRPr>
          </a:p>
        </p:txBody>
      </p:sp>
      <p:sp>
        <p:nvSpPr>
          <p:cNvPr id="54" name="Round Diagonal Corner Rectangle 53"/>
          <p:cNvSpPr/>
          <p:nvPr/>
        </p:nvSpPr>
        <p:spPr>
          <a:xfrm>
            <a:off x="5476722" y="4294560"/>
            <a:ext cx="2102572" cy="2103120"/>
          </a:xfrm>
          <a:prstGeom prst="round2DiagRect">
            <a:avLst>
              <a:gd name="adj1" fmla="val 188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defTabSz="1828434"/>
            <a:endParaRPr lang="bg-BG" sz="3600">
              <a:solidFill>
                <a:prstClr val="white"/>
              </a:solidFill>
            </a:endParaRPr>
          </a:p>
        </p:txBody>
      </p:sp>
      <p:sp>
        <p:nvSpPr>
          <p:cNvPr id="67" name="TextBox 66"/>
          <p:cNvSpPr txBox="1"/>
          <p:nvPr/>
        </p:nvSpPr>
        <p:spPr>
          <a:xfrm>
            <a:off x="5804413" y="5432016"/>
            <a:ext cx="1399633" cy="667839"/>
          </a:xfrm>
          <a:prstGeom prst="rect">
            <a:avLst/>
          </a:prstGeom>
          <a:noFill/>
        </p:spPr>
        <p:txBody>
          <a:bodyPr wrap="none" lIns="219419" tIns="109710" rIns="219419" bIns="109710" rtlCol="0">
            <a:spAutoFit/>
          </a:bodyPr>
          <a:lstStyle/>
          <a:p>
            <a:pPr algn="ctr" defTabSz="1828434"/>
            <a:r>
              <a:rPr lang="en-US" sz="2900" dirty="0">
                <a:solidFill>
                  <a:prstClr val="white"/>
                </a:solidFill>
                <a:latin typeface="Lato Regular"/>
                <a:ea typeface="Open Sans Light" panose="020B0306030504020204" pitchFamily="34" charset="0"/>
                <a:cs typeface="Lato Regular"/>
              </a:rPr>
              <a:t>Social</a:t>
            </a:r>
            <a:endParaRPr lang="bg-BG" sz="2900" dirty="0">
              <a:solidFill>
                <a:prstClr val="white"/>
              </a:solidFill>
              <a:latin typeface="Lato Regular"/>
              <a:ea typeface="Open Sans Light" panose="020B0306030504020204" pitchFamily="34" charset="0"/>
              <a:cs typeface="Lato Regular"/>
            </a:endParaRPr>
          </a:p>
        </p:txBody>
      </p:sp>
      <p:sp>
        <p:nvSpPr>
          <p:cNvPr id="90" name="Bent Arrow 89"/>
          <p:cNvSpPr/>
          <p:nvPr/>
        </p:nvSpPr>
        <p:spPr>
          <a:xfrm rot="10800000" flipH="1">
            <a:off x="8671547" y="6555751"/>
            <a:ext cx="1123829" cy="1101471"/>
          </a:xfrm>
          <a:prstGeom prst="bentArrow">
            <a:avLst>
              <a:gd name="adj1" fmla="val 11812"/>
              <a:gd name="adj2" fmla="val 11928"/>
              <a:gd name="adj3" fmla="val 22809"/>
              <a:gd name="adj4" fmla="val 79194"/>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defTabSz="1828434"/>
            <a:endParaRPr lang="bg-BG" sz="4800">
              <a:solidFill>
                <a:srgbClr val="445469"/>
              </a:solidFill>
            </a:endParaRPr>
          </a:p>
        </p:txBody>
      </p:sp>
      <p:sp>
        <p:nvSpPr>
          <p:cNvPr id="99" name="Freeform 49"/>
          <p:cNvSpPr>
            <a:spLocks noChangeArrowheads="1"/>
          </p:cNvSpPr>
          <p:nvPr/>
        </p:nvSpPr>
        <p:spPr bwMode="auto">
          <a:xfrm>
            <a:off x="6188424" y="4808069"/>
            <a:ext cx="694622" cy="681881"/>
          </a:xfrm>
          <a:custGeom>
            <a:avLst/>
            <a:gdLst>
              <a:gd name="T0" fmla="*/ 239 w 479"/>
              <a:gd name="T1" fmla="*/ 0 h 471"/>
              <a:gd name="T2" fmla="*/ 239 w 479"/>
              <a:gd name="T3" fmla="*/ 0 h 471"/>
              <a:gd name="T4" fmla="*/ 0 w 479"/>
              <a:gd name="T5" fmla="*/ 231 h 471"/>
              <a:gd name="T6" fmla="*/ 239 w 479"/>
              <a:gd name="T7" fmla="*/ 470 h 471"/>
              <a:gd name="T8" fmla="*/ 478 w 479"/>
              <a:gd name="T9" fmla="*/ 231 h 471"/>
              <a:gd name="T10" fmla="*/ 239 w 479"/>
              <a:gd name="T11" fmla="*/ 0 h 471"/>
              <a:gd name="T12" fmla="*/ 177 w 479"/>
              <a:gd name="T13" fmla="*/ 338 h 471"/>
              <a:gd name="T14" fmla="*/ 177 w 479"/>
              <a:gd name="T15" fmla="*/ 338 h 471"/>
              <a:gd name="T16" fmla="*/ 133 w 479"/>
              <a:gd name="T17" fmla="*/ 338 h 471"/>
              <a:gd name="T18" fmla="*/ 133 w 479"/>
              <a:gd name="T19" fmla="*/ 178 h 471"/>
              <a:gd name="T20" fmla="*/ 177 w 479"/>
              <a:gd name="T21" fmla="*/ 178 h 471"/>
              <a:gd name="T22" fmla="*/ 177 w 479"/>
              <a:gd name="T23" fmla="*/ 338 h 471"/>
              <a:gd name="T24" fmla="*/ 159 w 479"/>
              <a:gd name="T25" fmla="*/ 160 h 471"/>
              <a:gd name="T26" fmla="*/ 159 w 479"/>
              <a:gd name="T27" fmla="*/ 160 h 471"/>
              <a:gd name="T28" fmla="*/ 133 w 479"/>
              <a:gd name="T29" fmla="*/ 134 h 471"/>
              <a:gd name="T30" fmla="*/ 159 w 479"/>
              <a:gd name="T31" fmla="*/ 107 h 471"/>
              <a:gd name="T32" fmla="*/ 186 w 479"/>
              <a:gd name="T33" fmla="*/ 134 h 471"/>
              <a:gd name="T34" fmla="*/ 159 w 479"/>
              <a:gd name="T35" fmla="*/ 160 h 471"/>
              <a:gd name="T36" fmla="*/ 354 w 479"/>
              <a:gd name="T37" fmla="*/ 338 h 471"/>
              <a:gd name="T38" fmla="*/ 354 w 479"/>
              <a:gd name="T39" fmla="*/ 338 h 471"/>
              <a:gd name="T40" fmla="*/ 310 w 479"/>
              <a:gd name="T41" fmla="*/ 338 h 471"/>
              <a:gd name="T42" fmla="*/ 310 w 479"/>
              <a:gd name="T43" fmla="*/ 249 h 471"/>
              <a:gd name="T44" fmla="*/ 284 w 479"/>
              <a:gd name="T45" fmla="*/ 213 h 471"/>
              <a:gd name="T46" fmla="*/ 256 w 479"/>
              <a:gd name="T47" fmla="*/ 231 h 471"/>
              <a:gd name="T48" fmla="*/ 256 w 479"/>
              <a:gd name="T49" fmla="*/ 240 h 471"/>
              <a:gd name="T50" fmla="*/ 256 w 479"/>
              <a:gd name="T51" fmla="*/ 338 h 471"/>
              <a:gd name="T52" fmla="*/ 212 w 479"/>
              <a:gd name="T53" fmla="*/ 338 h 471"/>
              <a:gd name="T54" fmla="*/ 212 w 479"/>
              <a:gd name="T55" fmla="*/ 231 h 471"/>
              <a:gd name="T56" fmla="*/ 203 w 479"/>
              <a:gd name="T57" fmla="*/ 178 h 471"/>
              <a:gd name="T58" fmla="*/ 247 w 479"/>
              <a:gd name="T59" fmla="*/ 178 h 471"/>
              <a:gd name="T60" fmla="*/ 247 w 479"/>
              <a:gd name="T61" fmla="*/ 196 h 471"/>
              <a:gd name="T62" fmla="*/ 256 w 479"/>
              <a:gd name="T63" fmla="*/ 196 h 471"/>
              <a:gd name="T64" fmla="*/ 300 w 479"/>
              <a:gd name="T65" fmla="*/ 178 h 471"/>
              <a:gd name="T66" fmla="*/ 354 w 479"/>
              <a:gd name="T67" fmla="*/ 240 h 471"/>
              <a:gd name="T68" fmla="*/ 354 w 479"/>
              <a:gd name="T69" fmla="*/ 338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9" h="471">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chemeClr val="bg1"/>
          </a:solidFill>
          <a:ln>
            <a:noFill/>
          </a:ln>
          <a:effectLst/>
        </p:spPr>
        <p:txBody>
          <a:bodyPr wrap="none" anchor="ctr"/>
          <a:lstStyle/>
          <a:p>
            <a:pPr defTabSz="1828434"/>
            <a:endParaRPr lang="en-US" sz="3600" dirty="0">
              <a:solidFill>
                <a:srgbClr val="445469"/>
              </a:solidFill>
              <a:latin typeface="Lato Light"/>
            </a:endParaRPr>
          </a:p>
        </p:txBody>
      </p:sp>
      <p:grpSp>
        <p:nvGrpSpPr>
          <p:cNvPr id="2" name="Group 1"/>
          <p:cNvGrpSpPr/>
          <p:nvPr/>
        </p:nvGrpSpPr>
        <p:grpSpPr>
          <a:xfrm>
            <a:off x="7693565" y="4294560"/>
            <a:ext cx="2102572" cy="2103120"/>
            <a:chOff x="7817390" y="4649380"/>
            <a:chExt cx="2102572" cy="2103120"/>
          </a:xfrm>
        </p:grpSpPr>
        <p:sp>
          <p:nvSpPr>
            <p:cNvPr id="53" name="Round Diagonal Corner Rectangle 52"/>
            <p:cNvSpPr/>
            <p:nvPr/>
          </p:nvSpPr>
          <p:spPr>
            <a:xfrm rot="5400000">
              <a:off x="7817116" y="4649654"/>
              <a:ext cx="2103120" cy="2102572"/>
            </a:xfrm>
            <a:prstGeom prst="round2DiagRect">
              <a:avLst>
                <a:gd name="adj1" fmla="val 18841"/>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defTabSz="1828434"/>
              <a:endParaRPr lang="bg-BG" sz="3600">
                <a:solidFill>
                  <a:prstClr val="white"/>
                </a:solidFill>
              </a:endParaRPr>
            </a:p>
          </p:txBody>
        </p:sp>
        <p:sp>
          <p:nvSpPr>
            <p:cNvPr id="62" name="TextBox 61"/>
            <p:cNvSpPr txBox="1"/>
            <p:nvPr/>
          </p:nvSpPr>
          <p:spPr>
            <a:xfrm>
              <a:off x="8178636" y="5786835"/>
              <a:ext cx="1399633" cy="667839"/>
            </a:xfrm>
            <a:prstGeom prst="rect">
              <a:avLst/>
            </a:prstGeom>
            <a:noFill/>
          </p:spPr>
          <p:txBody>
            <a:bodyPr wrap="none" lIns="219419" tIns="109710" rIns="219419" bIns="109710" rtlCol="0">
              <a:spAutoFit/>
            </a:bodyPr>
            <a:lstStyle/>
            <a:p>
              <a:pPr algn="ctr" defTabSz="1828434"/>
              <a:r>
                <a:rPr lang="en-US" sz="2900" dirty="0">
                  <a:solidFill>
                    <a:prstClr val="white"/>
                  </a:solidFill>
                  <a:latin typeface="Lato Regular"/>
                  <a:ea typeface="Open Sans Light" panose="020B0306030504020204" pitchFamily="34" charset="0"/>
                  <a:cs typeface="Lato Regular"/>
                </a:rPr>
                <a:t>Social</a:t>
              </a:r>
              <a:endParaRPr lang="bg-BG" sz="2900" dirty="0">
                <a:solidFill>
                  <a:prstClr val="white"/>
                </a:solidFill>
                <a:latin typeface="Lato Regular"/>
                <a:ea typeface="Open Sans Light" panose="020B0306030504020204" pitchFamily="34" charset="0"/>
                <a:cs typeface="Lato Regular"/>
              </a:endParaRPr>
            </a:p>
          </p:txBody>
        </p:sp>
        <p:sp>
          <p:nvSpPr>
            <p:cNvPr id="100" name="Freeform 86"/>
            <p:cNvSpPr>
              <a:spLocks noChangeArrowheads="1"/>
            </p:cNvSpPr>
            <p:nvPr/>
          </p:nvSpPr>
          <p:spPr bwMode="auto">
            <a:xfrm>
              <a:off x="8502195" y="5128610"/>
              <a:ext cx="694622" cy="681876"/>
            </a:xfrm>
            <a:custGeom>
              <a:avLst/>
              <a:gdLst>
                <a:gd name="T0" fmla="*/ 239 w 480"/>
                <a:gd name="T1" fmla="*/ 0 h 471"/>
                <a:gd name="T2" fmla="*/ 239 w 480"/>
                <a:gd name="T3" fmla="*/ 0 h 471"/>
                <a:gd name="T4" fmla="*/ 0 w 480"/>
                <a:gd name="T5" fmla="*/ 231 h 471"/>
                <a:gd name="T6" fmla="*/ 239 w 480"/>
                <a:gd name="T7" fmla="*/ 470 h 471"/>
                <a:gd name="T8" fmla="*/ 479 w 480"/>
                <a:gd name="T9" fmla="*/ 231 h 471"/>
                <a:gd name="T10" fmla="*/ 239 w 480"/>
                <a:gd name="T11" fmla="*/ 0 h 471"/>
                <a:gd name="T12" fmla="*/ 337 w 480"/>
                <a:gd name="T13" fmla="*/ 195 h 471"/>
                <a:gd name="T14" fmla="*/ 337 w 480"/>
                <a:gd name="T15" fmla="*/ 195 h 471"/>
                <a:gd name="T16" fmla="*/ 337 w 480"/>
                <a:gd name="T17" fmla="*/ 195 h 471"/>
                <a:gd name="T18" fmla="*/ 204 w 480"/>
                <a:gd name="T19" fmla="*/ 328 h 471"/>
                <a:gd name="T20" fmla="*/ 133 w 480"/>
                <a:gd name="T21" fmla="*/ 310 h 471"/>
                <a:gd name="T22" fmla="*/ 142 w 480"/>
                <a:gd name="T23" fmla="*/ 310 h 471"/>
                <a:gd name="T24" fmla="*/ 204 w 480"/>
                <a:gd name="T25" fmla="*/ 293 h 471"/>
                <a:gd name="T26" fmla="*/ 160 w 480"/>
                <a:gd name="T27" fmla="*/ 257 h 471"/>
                <a:gd name="T28" fmla="*/ 169 w 480"/>
                <a:gd name="T29" fmla="*/ 257 h 471"/>
                <a:gd name="T30" fmla="*/ 178 w 480"/>
                <a:gd name="T31" fmla="*/ 257 h 471"/>
                <a:gd name="T32" fmla="*/ 142 w 480"/>
                <a:gd name="T33" fmla="*/ 213 h 471"/>
                <a:gd name="T34" fmla="*/ 142 w 480"/>
                <a:gd name="T35" fmla="*/ 213 h 471"/>
                <a:gd name="T36" fmla="*/ 160 w 480"/>
                <a:gd name="T37" fmla="*/ 213 h 471"/>
                <a:gd name="T38" fmla="*/ 142 w 480"/>
                <a:gd name="T39" fmla="*/ 178 h 471"/>
                <a:gd name="T40" fmla="*/ 151 w 480"/>
                <a:gd name="T41" fmla="*/ 151 h 471"/>
                <a:gd name="T42" fmla="*/ 239 w 480"/>
                <a:gd name="T43" fmla="*/ 204 h 471"/>
                <a:gd name="T44" fmla="*/ 239 w 480"/>
                <a:gd name="T45" fmla="*/ 195 h 471"/>
                <a:gd name="T46" fmla="*/ 292 w 480"/>
                <a:gd name="T47" fmla="*/ 142 h 471"/>
                <a:gd name="T48" fmla="*/ 319 w 480"/>
                <a:gd name="T49" fmla="*/ 160 h 471"/>
                <a:gd name="T50" fmla="*/ 355 w 480"/>
                <a:gd name="T51" fmla="*/ 151 h 471"/>
                <a:gd name="T52" fmla="*/ 337 w 480"/>
                <a:gd name="T53" fmla="*/ 178 h 471"/>
                <a:gd name="T54" fmla="*/ 364 w 480"/>
                <a:gd name="T55" fmla="*/ 169 h 471"/>
                <a:gd name="T56" fmla="*/ 337 w 480"/>
                <a:gd name="T57" fmla="*/ 19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lnTo>
                    <a:pt x="142" y="213"/>
                  </a:ln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1"/>
            </a:solidFill>
            <a:ln>
              <a:noFill/>
            </a:ln>
            <a:effectLst/>
          </p:spPr>
          <p:txBody>
            <a:bodyPr wrap="none" anchor="ctr"/>
            <a:lstStyle/>
            <a:p>
              <a:pPr defTabSz="1828434"/>
              <a:endParaRPr lang="en-US" sz="3600" dirty="0">
                <a:solidFill>
                  <a:srgbClr val="445469"/>
                </a:solidFill>
                <a:latin typeface="Lato Light"/>
              </a:endParaRPr>
            </a:p>
          </p:txBody>
        </p:sp>
      </p:grpSp>
      <p:grpSp>
        <p:nvGrpSpPr>
          <p:cNvPr id="7" name="Group 6"/>
          <p:cNvGrpSpPr/>
          <p:nvPr/>
        </p:nvGrpSpPr>
        <p:grpSpPr>
          <a:xfrm>
            <a:off x="16516645" y="4272280"/>
            <a:ext cx="2102572" cy="2103120"/>
            <a:chOff x="16640470" y="4627100"/>
            <a:chExt cx="2102572" cy="2103120"/>
          </a:xfrm>
        </p:grpSpPr>
        <p:sp>
          <p:nvSpPr>
            <p:cNvPr id="101" name="Round Diagonal Corner Rectangle 100"/>
            <p:cNvSpPr/>
            <p:nvPr/>
          </p:nvSpPr>
          <p:spPr>
            <a:xfrm rot="5400000">
              <a:off x="16640196" y="4627374"/>
              <a:ext cx="2103120" cy="2102572"/>
            </a:xfrm>
            <a:prstGeom prst="round2DiagRect">
              <a:avLst>
                <a:gd name="adj1" fmla="val 18841"/>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defTabSz="1828434"/>
              <a:endParaRPr lang="bg-BG" sz="3600">
                <a:solidFill>
                  <a:prstClr val="white"/>
                </a:solidFill>
              </a:endParaRPr>
            </a:p>
          </p:txBody>
        </p:sp>
        <p:sp>
          <p:nvSpPr>
            <p:cNvPr id="102" name="TextBox 101"/>
            <p:cNvSpPr txBox="1"/>
            <p:nvPr/>
          </p:nvSpPr>
          <p:spPr>
            <a:xfrm>
              <a:off x="17001716" y="5786835"/>
              <a:ext cx="1399633" cy="667839"/>
            </a:xfrm>
            <a:prstGeom prst="rect">
              <a:avLst/>
            </a:prstGeom>
            <a:noFill/>
          </p:spPr>
          <p:txBody>
            <a:bodyPr wrap="none" lIns="219419" tIns="109710" rIns="219419" bIns="109710" rtlCol="0">
              <a:spAutoFit/>
            </a:bodyPr>
            <a:lstStyle/>
            <a:p>
              <a:pPr algn="ctr" defTabSz="1828434"/>
              <a:r>
                <a:rPr lang="en-US" sz="2900" dirty="0">
                  <a:solidFill>
                    <a:prstClr val="white"/>
                  </a:solidFill>
                  <a:latin typeface="Lato Regular"/>
                  <a:ea typeface="Open Sans Light" panose="020B0306030504020204" pitchFamily="34" charset="0"/>
                  <a:cs typeface="Lato Regular"/>
                </a:rPr>
                <a:t>Social</a:t>
              </a:r>
              <a:endParaRPr lang="bg-BG" sz="2900" dirty="0">
                <a:solidFill>
                  <a:prstClr val="white"/>
                </a:solidFill>
                <a:latin typeface="Lato Regular"/>
                <a:ea typeface="Open Sans Light" panose="020B0306030504020204" pitchFamily="34" charset="0"/>
                <a:cs typeface="Lato Regular"/>
              </a:endParaRPr>
            </a:p>
          </p:txBody>
        </p:sp>
        <p:sp>
          <p:nvSpPr>
            <p:cNvPr id="103" name="Freeform 86"/>
            <p:cNvSpPr>
              <a:spLocks noChangeArrowheads="1"/>
            </p:cNvSpPr>
            <p:nvPr/>
          </p:nvSpPr>
          <p:spPr bwMode="auto">
            <a:xfrm>
              <a:off x="17325275" y="5128610"/>
              <a:ext cx="694622" cy="681876"/>
            </a:xfrm>
            <a:custGeom>
              <a:avLst/>
              <a:gdLst>
                <a:gd name="T0" fmla="*/ 239 w 480"/>
                <a:gd name="T1" fmla="*/ 0 h 471"/>
                <a:gd name="T2" fmla="*/ 239 w 480"/>
                <a:gd name="T3" fmla="*/ 0 h 471"/>
                <a:gd name="T4" fmla="*/ 0 w 480"/>
                <a:gd name="T5" fmla="*/ 231 h 471"/>
                <a:gd name="T6" fmla="*/ 239 w 480"/>
                <a:gd name="T7" fmla="*/ 470 h 471"/>
                <a:gd name="T8" fmla="*/ 479 w 480"/>
                <a:gd name="T9" fmla="*/ 231 h 471"/>
                <a:gd name="T10" fmla="*/ 239 w 480"/>
                <a:gd name="T11" fmla="*/ 0 h 471"/>
                <a:gd name="T12" fmla="*/ 337 w 480"/>
                <a:gd name="T13" fmla="*/ 195 h 471"/>
                <a:gd name="T14" fmla="*/ 337 w 480"/>
                <a:gd name="T15" fmla="*/ 195 h 471"/>
                <a:gd name="T16" fmla="*/ 337 w 480"/>
                <a:gd name="T17" fmla="*/ 195 h 471"/>
                <a:gd name="T18" fmla="*/ 204 w 480"/>
                <a:gd name="T19" fmla="*/ 328 h 471"/>
                <a:gd name="T20" fmla="*/ 133 w 480"/>
                <a:gd name="T21" fmla="*/ 310 h 471"/>
                <a:gd name="T22" fmla="*/ 142 w 480"/>
                <a:gd name="T23" fmla="*/ 310 h 471"/>
                <a:gd name="T24" fmla="*/ 204 w 480"/>
                <a:gd name="T25" fmla="*/ 293 h 471"/>
                <a:gd name="T26" fmla="*/ 160 w 480"/>
                <a:gd name="T27" fmla="*/ 257 h 471"/>
                <a:gd name="T28" fmla="*/ 169 w 480"/>
                <a:gd name="T29" fmla="*/ 257 h 471"/>
                <a:gd name="T30" fmla="*/ 178 w 480"/>
                <a:gd name="T31" fmla="*/ 257 h 471"/>
                <a:gd name="T32" fmla="*/ 142 w 480"/>
                <a:gd name="T33" fmla="*/ 213 h 471"/>
                <a:gd name="T34" fmla="*/ 142 w 480"/>
                <a:gd name="T35" fmla="*/ 213 h 471"/>
                <a:gd name="T36" fmla="*/ 160 w 480"/>
                <a:gd name="T37" fmla="*/ 213 h 471"/>
                <a:gd name="T38" fmla="*/ 142 w 480"/>
                <a:gd name="T39" fmla="*/ 178 h 471"/>
                <a:gd name="T40" fmla="*/ 151 w 480"/>
                <a:gd name="T41" fmla="*/ 151 h 471"/>
                <a:gd name="T42" fmla="*/ 239 w 480"/>
                <a:gd name="T43" fmla="*/ 204 h 471"/>
                <a:gd name="T44" fmla="*/ 239 w 480"/>
                <a:gd name="T45" fmla="*/ 195 h 471"/>
                <a:gd name="T46" fmla="*/ 292 w 480"/>
                <a:gd name="T47" fmla="*/ 142 h 471"/>
                <a:gd name="T48" fmla="*/ 319 w 480"/>
                <a:gd name="T49" fmla="*/ 160 h 471"/>
                <a:gd name="T50" fmla="*/ 355 w 480"/>
                <a:gd name="T51" fmla="*/ 151 h 471"/>
                <a:gd name="T52" fmla="*/ 337 w 480"/>
                <a:gd name="T53" fmla="*/ 178 h 471"/>
                <a:gd name="T54" fmla="*/ 364 w 480"/>
                <a:gd name="T55" fmla="*/ 169 h 471"/>
                <a:gd name="T56" fmla="*/ 337 w 480"/>
                <a:gd name="T57" fmla="*/ 19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lnTo>
                    <a:pt x="142" y="213"/>
                  </a:ln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1"/>
            </a:solidFill>
            <a:ln>
              <a:noFill/>
            </a:ln>
            <a:effectLst/>
          </p:spPr>
          <p:txBody>
            <a:bodyPr wrap="none" anchor="ctr"/>
            <a:lstStyle/>
            <a:p>
              <a:pPr defTabSz="1828434"/>
              <a:endParaRPr lang="en-US" sz="3600" dirty="0">
                <a:solidFill>
                  <a:srgbClr val="445469"/>
                </a:solidFill>
                <a:latin typeface="Lato Light"/>
              </a:endParaRPr>
            </a:p>
          </p:txBody>
        </p:sp>
      </p:grpSp>
      <p:grpSp>
        <p:nvGrpSpPr>
          <p:cNvPr id="6" name="Group 5"/>
          <p:cNvGrpSpPr/>
          <p:nvPr/>
        </p:nvGrpSpPr>
        <p:grpSpPr>
          <a:xfrm>
            <a:off x="14320447" y="4269642"/>
            <a:ext cx="2102572" cy="2103120"/>
            <a:chOff x="14444272" y="4624462"/>
            <a:chExt cx="2102572" cy="2103120"/>
          </a:xfrm>
        </p:grpSpPr>
        <p:sp>
          <p:nvSpPr>
            <p:cNvPr id="45" name="Round Diagonal Corner Rectangle 44"/>
            <p:cNvSpPr/>
            <p:nvPr/>
          </p:nvSpPr>
          <p:spPr>
            <a:xfrm>
              <a:off x="14444272" y="4624462"/>
              <a:ext cx="2102572" cy="2103120"/>
            </a:xfrm>
            <a:prstGeom prst="round2DiagRect">
              <a:avLst>
                <a:gd name="adj1" fmla="val 18841"/>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defTabSz="1828434"/>
              <a:endParaRPr lang="bg-BG" sz="3600">
                <a:solidFill>
                  <a:prstClr val="white"/>
                </a:solidFill>
              </a:endParaRPr>
            </a:p>
          </p:txBody>
        </p:sp>
        <p:sp>
          <p:nvSpPr>
            <p:cNvPr id="104" name="TextBox 103"/>
            <p:cNvSpPr txBox="1"/>
            <p:nvPr/>
          </p:nvSpPr>
          <p:spPr>
            <a:xfrm>
              <a:off x="14805487" y="5778209"/>
              <a:ext cx="1399633" cy="667839"/>
            </a:xfrm>
            <a:prstGeom prst="rect">
              <a:avLst/>
            </a:prstGeom>
            <a:noFill/>
          </p:spPr>
          <p:txBody>
            <a:bodyPr wrap="none" lIns="219419" tIns="109710" rIns="219419" bIns="109710" rtlCol="0">
              <a:spAutoFit/>
            </a:bodyPr>
            <a:lstStyle/>
            <a:p>
              <a:pPr algn="ctr" defTabSz="1828434"/>
              <a:r>
                <a:rPr lang="en-US" sz="2900" dirty="0">
                  <a:solidFill>
                    <a:prstClr val="white"/>
                  </a:solidFill>
                  <a:latin typeface="Lato Regular"/>
                  <a:ea typeface="Open Sans Light" panose="020B0306030504020204" pitchFamily="34" charset="0"/>
                  <a:cs typeface="Lato Regular"/>
                </a:rPr>
                <a:t>Social</a:t>
              </a:r>
              <a:endParaRPr lang="bg-BG" sz="2900" dirty="0">
                <a:solidFill>
                  <a:prstClr val="white"/>
                </a:solidFill>
                <a:latin typeface="Lato Regular"/>
                <a:ea typeface="Open Sans Light" panose="020B0306030504020204" pitchFamily="34" charset="0"/>
                <a:cs typeface="Lato Regular"/>
              </a:endParaRPr>
            </a:p>
          </p:txBody>
        </p:sp>
        <p:sp>
          <p:nvSpPr>
            <p:cNvPr id="110" name="Freeform 78"/>
            <p:cNvSpPr>
              <a:spLocks noChangeArrowheads="1"/>
            </p:cNvSpPr>
            <p:nvPr/>
          </p:nvSpPr>
          <p:spPr bwMode="auto">
            <a:xfrm>
              <a:off x="15189499" y="5162893"/>
              <a:ext cx="694622" cy="681876"/>
            </a:xfrm>
            <a:custGeom>
              <a:avLst/>
              <a:gdLst>
                <a:gd name="T0" fmla="*/ 212 w 479"/>
                <a:gd name="T1" fmla="*/ 169 h 471"/>
                <a:gd name="T2" fmla="*/ 212 w 479"/>
                <a:gd name="T3" fmla="*/ 169 h 471"/>
                <a:gd name="T4" fmla="*/ 185 w 479"/>
                <a:gd name="T5" fmla="*/ 142 h 471"/>
                <a:gd name="T6" fmla="*/ 177 w 479"/>
                <a:gd name="T7" fmla="*/ 142 h 471"/>
                <a:gd name="T8" fmla="*/ 168 w 479"/>
                <a:gd name="T9" fmla="*/ 160 h 471"/>
                <a:gd name="T10" fmla="*/ 168 w 479"/>
                <a:gd name="T11" fmla="*/ 187 h 471"/>
                <a:gd name="T12" fmla="*/ 194 w 479"/>
                <a:gd name="T13" fmla="*/ 213 h 471"/>
                <a:gd name="T14" fmla="*/ 203 w 479"/>
                <a:gd name="T15" fmla="*/ 213 h 471"/>
                <a:gd name="T16" fmla="*/ 212 w 479"/>
                <a:gd name="T17" fmla="*/ 169 h 471"/>
                <a:gd name="T18" fmla="*/ 238 w 479"/>
                <a:gd name="T19" fmla="*/ 0 h 471"/>
                <a:gd name="T20" fmla="*/ 238 w 479"/>
                <a:gd name="T21" fmla="*/ 0 h 471"/>
                <a:gd name="T22" fmla="*/ 0 w 479"/>
                <a:gd name="T23" fmla="*/ 231 h 471"/>
                <a:gd name="T24" fmla="*/ 238 w 479"/>
                <a:gd name="T25" fmla="*/ 470 h 471"/>
                <a:gd name="T26" fmla="*/ 478 w 479"/>
                <a:gd name="T27" fmla="*/ 231 h 471"/>
                <a:gd name="T28" fmla="*/ 238 w 479"/>
                <a:gd name="T29" fmla="*/ 0 h 471"/>
                <a:gd name="T30" fmla="*/ 221 w 479"/>
                <a:gd name="T31" fmla="*/ 338 h 471"/>
                <a:gd name="T32" fmla="*/ 221 w 479"/>
                <a:gd name="T33" fmla="*/ 338 h 471"/>
                <a:gd name="T34" fmla="*/ 185 w 479"/>
                <a:gd name="T35" fmla="*/ 346 h 471"/>
                <a:gd name="T36" fmla="*/ 185 w 479"/>
                <a:gd name="T37" fmla="*/ 346 h 471"/>
                <a:gd name="T38" fmla="*/ 185 w 479"/>
                <a:gd name="T39" fmla="*/ 346 h 471"/>
                <a:gd name="T40" fmla="*/ 124 w 479"/>
                <a:gd name="T41" fmla="*/ 301 h 471"/>
                <a:gd name="T42" fmla="*/ 194 w 479"/>
                <a:gd name="T43" fmla="*/ 248 h 471"/>
                <a:gd name="T44" fmla="*/ 194 w 479"/>
                <a:gd name="T45" fmla="*/ 248 h 471"/>
                <a:gd name="T46" fmla="*/ 185 w 479"/>
                <a:gd name="T47" fmla="*/ 231 h 471"/>
                <a:gd name="T48" fmla="*/ 185 w 479"/>
                <a:gd name="T49" fmla="*/ 231 h 471"/>
                <a:gd name="T50" fmla="*/ 159 w 479"/>
                <a:gd name="T51" fmla="*/ 222 h 471"/>
                <a:gd name="T52" fmla="*/ 141 w 479"/>
                <a:gd name="T53" fmla="*/ 178 h 471"/>
                <a:gd name="T54" fmla="*/ 194 w 479"/>
                <a:gd name="T55" fmla="*/ 125 h 471"/>
                <a:gd name="T56" fmla="*/ 256 w 479"/>
                <a:gd name="T57" fmla="*/ 125 h 471"/>
                <a:gd name="T58" fmla="*/ 256 w 479"/>
                <a:gd name="T59" fmla="*/ 125 h 471"/>
                <a:gd name="T60" fmla="*/ 238 w 479"/>
                <a:gd name="T61" fmla="*/ 134 h 471"/>
                <a:gd name="T62" fmla="*/ 221 w 479"/>
                <a:gd name="T63" fmla="*/ 134 h 471"/>
                <a:gd name="T64" fmla="*/ 238 w 479"/>
                <a:gd name="T65" fmla="*/ 178 h 471"/>
                <a:gd name="T66" fmla="*/ 230 w 479"/>
                <a:gd name="T67" fmla="*/ 213 h 471"/>
                <a:gd name="T68" fmla="*/ 212 w 479"/>
                <a:gd name="T69" fmla="*/ 231 h 471"/>
                <a:gd name="T70" fmla="*/ 230 w 479"/>
                <a:gd name="T71" fmla="*/ 240 h 471"/>
                <a:gd name="T72" fmla="*/ 256 w 479"/>
                <a:gd name="T73" fmla="*/ 284 h 471"/>
                <a:gd name="T74" fmla="*/ 221 w 479"/>
                <a:gd name="T75" fmla="*/ 338 h 471"/>
                <a:gd name="T76" fmla="*/ 354 w 479"/>
                <a:gd name="T77" fmla="*/ 231 h 471"/>
                <a:gd name="T78" fmla="*/ 354 w 479"/>
                <a:gd name="T79" fmla="*/ 231 h 471"/>
                <a:gd name="T80" fmla="*/ 310 w 479"/>
                <a:gd name="T81" fmla="*/ 231 h 471"/>
                <a:gd name="T82" fmla="*/ 310 w 479"/>
                <a:gd name="T83" fmla="*/ 275 h 471"/>
                <a:gd name="T84" fmla="*/ 291 w 479"/>
                <a:gd name="T85" fmla="*/ 275 h 471"/>
                <a:gd name="T86" fmla="*/ 291 w 479"/>
                <a:gd name="T87" fmla="*/ 231 h 471"/>
                <a:gd name="T88" fmla="*/ 256 w 479"/>
                <a:gd name="T89" fmla="*/ 231 h 471"/>
                <a:gd name="T90" fmla="*/ 256 w 479"/>
                <a:gd name="T91" fmla="*/ 213 h 471"/>
                <a:gd name="T92" fmla="*/ 291 w 479"/>
                <a:gd name="T93" fmla="*/ 213 h 471"/>
                <a:gd name="T94" fmla="*/ 291 w 479"/>
                <a:gd name="T95" fmla="*/ 169 h 471"/>
                <a:gd name="T96" fmla="*/ 310 w 479"/>
                <a:gd name="T97" fmla="*/ 169 h 471"/>
                <a:gd name="T98" fmla="*/ 310 w 479"/>
                <a:gd name="T99" fmla="*/ 213 h 471"/>
                <a:gd name="T100" fmla="*/ 354 w 479"/>
                <a:gd name="T101" fmla="*/ 213 h 471"/>
                <a:gd name="T102" fmla="*/ 354 w 479"/>
                <a:gd name="T103" fmla="*/ 231 h 471"/>
                <a:gd name="T104" fmla="*/ 194 w 479"/>
                <a:gd name="T105" fmla="*/ 266 h 471"/>
                <a:gd name="T106" fmla="*/ 194 w 479"/>
                <a:gd name="T107" fmla="*/ 266 h 471"/>
                <a:gd name="T108" fmla="*/ 194 w 479"/>
                <a:gd name="T109" fmla="*/ 266 h 471"/>
                <a:gd name="T110" fmla="*/ 159 w 479"/>
                <a:gd name="T111" fmla="*/ 275 h 471"/>
                <a:gd name="T112" fmla="*/ 150 w 479"/>
                <a:gd name="T113" fmla="*/ 301 h 471"/>
                <a:gd name="T114" fmla="*/ 194 w 479"/>
                <a:gd name="T115" fmla="*/ 328 h 471"/>
                <a:gd name="T116" fmla="*/ 230 w 479"/>
                <a:gd name="T117" fmla="*/ 293 h 471"/>
                <a:gd name="T118" fmla="*/ 194 w 479"/>
                <a:gd name="T119" fmla="*/ 266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9" h="471">
                  <a:moveTo>
                    <a:pt x="212" y="169"/>
                  </a:moveTo>
                  <a:lnTo>
                    <a:pt x="212" y="169"/>
                  </a:lnTo>
                  <a:cubicBezTo>
                    <a:pt x="212" y="142"/>
                    <a:pt x="203" y="142"/>
                    <a:pt x="185" y="142"/>
                  </a:cubicBezTo>
                  <a:cubicBezTo>
                    <a:pt x="185" y="142"/>
                    <a:pt x="185" y="142"/>
                    <a:pt x="177" y="142"/>
                  </a:cubicBezTo>
                  <a:cubicBezTo>
                    <a:pt x="177" y="142"/>
                    <a:pt x="168" y="151"/>
                    <a:pt x="168" y="160"/>
                  </a:cubicBezTo>
                  <a:cubicBezTo>
                    <a:pt x="159" y="160"/>
                    <a:pt x="159" y="169"/>
                    <a:pt x="168" y="187"/>
                  </a:cubicBezTo>
                  <a:cubicBezTo>
                    <a:pt x="168" y="195"/>
                    <a:pt x="185" y="213"/>
                    <a:pt x="194" y="213"/>
                  </a:cubicBezTo>
                  <a:cubicBezTo>
                    <a:pt x="194" y="213"/>
                    <a:pt x="194" y="213"/>
                    <a:pt x="203" y="213"/>
                  </a:cubicBezTo>
                  <a:cubicBezTo>
                    <a:pt x="212" y="204"/>
                    <a:pt x="221" y="187"/>
                    <a:pt x="212" y="169"/>
                  </a:cubicBezTo>
                  <a:close/>
                  <a:moveTo>
                    <a:pt x="238" y="0"/>
                  </a:moveTo>
                  <a:lnTo>
                    <a:pt x="238" y="0"/>
                  </a:lnTo>
                  <a:cubicBezTo>
                    <a:pt x="106" y="0"/>
                    <a:pt x="0" y="107"/>
                    <a:pt x="0" y="231"/>
                  </a:cubicBezTo>
                  <a:cubicBezTo>
                    <a:pt x="0" y="363"/>
                    <a:pt x="106" y="470"/>
                    <a:pt x="238" y="470"/>
                  </a:cubicBezTo>
                  <a:cubicBezTo>
                    <a:pt x="372" y="470"/>
                    <a:pt x="478" y="363"/>
                    <a:pt x="478" y="231"/>
                  </a:cubicBezTo>
                  <a:cubicBezTo>
                    <a:pt x="478" y="107"/>
                    <a:pt x="372" y="0"/>
                    <a:pt x="238" y="0"/>
                  </a:cubicBezTo>
                  <a:close/>
                  <a:moveTo>
                    <a:pt x="221" y="338"/>
                  </a:moveTo>
                  <a:lnTo>
                    <a:pt x="221" y="338"/>
                  </a:lnTo>
                  <a:cubicBezTo>
                    <a:pt x="212" y="346"/>
                    <a:pt x="194" y="346"/>
                    <a:pt x="185" y="346"/>
                  </a:cubicBezTo>
                  <a:lnTo>
                    <a:pt x="185" y="346"/>
                  </a:lnTo>
                  <a:lnTo>
                    <a:pt x="185" y="346"/>
                  </a:lnTo>
                  <a:cubicBezTo>
                    <a:pt x="177" y="346"/>
                    <a:pt x="124" y="346"/>
                    <a:pt x="124" y="301"/>
                  </a:cubicBezTo>
                  <a:cubicBezTo>
                    <a:pt x="124" y="257"/>
                    <a:pt x="177" y="248"/>
                    <a:pt x="194" y="248"/>
                  </a:cubicBezTo>
                  <a:lnTo>
                    <a:pt x="194" y="248"/>
                  </a:lnTo>
                  <a:cubicBezTo>
                    <a:pt x="185" y="240"/>
                    <a:pt x="185" y="231"/>
                    <a:pt x="185" y="231"/>
                  </a:cubicBezTo>
                  <a:lnTo>
                    <a:pt x="185" y="231"/>
                  </a:lnTo>
                  <a:cubicBezTo>
                    <a:pt x="177" y="231"/>
                    <a:pt x="168" y="222"/>
                    <a:pt x="159" y="222"/>
                  </a:cubicBezTo>
                  <a:cubicBezTo>
                    <a:pt x="141" y="213"/>
                    <a:pt x="141" y="195"/>
                    <a:pt x="141" y="178"/>
                  </a:cubicBezTo>
                  <a:cubicBezTo>
                    <a:pt x="141" y="125"/>
                    <a:pt x="194" y="125"/>
                    <a:pt x="194" y="125"/>
                  </a:cubicBezTo>
                  <a:cubicBezTo>
                    <a:pt x="256" y="125"/>
                    <a:pt x="256" y="125"/>
                    <a:pt x="256" y="125"/>
                  </a:cubicBezTo>
                  <a:lnTo>
                    <a:pt x="256" y="125"/>
                  </a:lnTo>
                  <a:cubicBezTo>
                    <a:pt x="256" y="134"/>
                    <a:pt x="238" y="134"/>
                    <a:pt x="238" y="134"/>
                  </a:cubicBezTo>
                  <a:cubicBezTo>
                    <a:pt x="230" y="134"/>
                    <a:pt x="230" y="134"/>
                    <a:pt x="221" y="134"/>
                  </a:cubicBezTo>
                  <a:cubicBezTo>
                    <a:pt x="238" y="142"/>
                    <a:pt x="238" y="160"/>
                    <a:pt x="238" y="178"/>
                  </a:cubicBezTo>
                  <a:cubicBezTo>
                    <a:pt x="238" y="195"/>
                    <a:pt x="230" y="204"/>
                    <a:pt x="230" y="213"/>
                  </a:cubicBezTo>
                  <a:cubicBezTo>
                    <a:pt x="221" y="222"/>
                    <a:pt x="212" y="222"/>
                    <a:pt x="212" y="231"/>
                  </a:cubicBezTo>
                  <a:cubicBezTo>
                    <a:pt x="212" y="231"/>
                    <a:pt x="221" y="240"/>
                    <a:pt x="230" y="240"/>
                  </a:cubicBezTo>
                  <a:cubicBezTo>
                    <a:pt x="238" y="248"/>
                    <a:pt x="256" y="266"/>
                    <a:pt x="256" y="284"/>
                  </a:cubicBezTo>
                  <a:cubicBezTo>
                    <a:pt x="256" y="310"/>
                    <a:pt x="247" y="328"/>
                    <a:pt x="221" y="338"/>
                  </a:cubicBezTo>
                  <a:close/>
                  <a:moveTo>
                    <a:pt x="354" y="231"/>
                  </a:moveTo>
                  <a:lnTo>
                    <a:pt x="354" y="231"/>
                  </a:lnTo>
                  <a:cubicBezTo>
                    <a:pt x="310" y="231"/>
                    <a:pt x="310" y="231"/>
                    <a:pt x="310" y="231"/>
                  </a:cubicBezTo>
                  <a:cubicBezTo>
                    <a:pt x="310" y="275"/>
                    <a:pt x="310" y="275"/>
                    <a:pt x="310" y="275"/>
                  </a:cubicBezTo>
                  <a:cubicBezTo>
                    <a:pt x="291" y="275"/>
                    <a:pt x="291" y="275"/>
                    <a:pt x="291" y="275"/>
                  </a:cubicBezTo>
                  <a:cubicBezTo>
                    <a:pt x="291" y="231"/>
                    <a:pt x="291" y="231"/>
                    <a:pt x="291" y="231"/>
                  </a:cubicBezTo>
                  <a:cubicBezTo>
                    <a:pt x="256" y="231"/>
                    <a:pt x="256" y="231"/>
                    <a:pt x="256" y="231"/>
                  </a:cubicBezTo>
                  <a:cubicBezTo>
                    <a:pt x="256" y="213"/>
                    <a:pt x="256" y="213"/>
                    <a:pt x="256" y="213"/>
                  </a:cubicBezTo>
                  <a:cubicBezTo>
                    <a:pt x="291" y="213"/>
                    <a:pt x="291" y="213"/>
                    <a:pt x="291" y="213"/>
                  </a:cubicBezTo>
                  <a:cubicBezTo>
                    <a:pt x="291" y="169"/>
                    <a:pt x="291" y="169"/>
                    <a:pt x="291" y="169"/>
                  </a:cubicBezTo>
                  <a:cubicBezTo>
                    <a:pt x="310" y="169"/>
                    <a:pt x="310" y="169"/>
                    <a:pt x="310" y="169"/>
                  </a:cubicBezTo>
                  <a:cubicBezTo>
                    <a:pt x="310" y="213"/>
                    <a:pt x="310" y="213"/>
                    <a:pt x="310" y="213"/>
                  </a:cubicBezTo>
                  <a:cubicBezTo>
                    <a:pt x="354" y="213"/>
                    <a:pt x="354" y="213"/>
                    <a:pt x="354" y="213"/>
                  </a:cubicBezTo>
                  <a:lnTo>
                    <a:pt x="354" y="231"/>
                  </a:lnTo>
                  <a:close/>
                  <a:moveTo>
                    <a:pt x="194" y="266"/>
                  </a:moveTo>
                  <a:lnTo>
                    <a:pt x="194" y="266"/>
                  </a:lnTo>
                  <a:lnTo>
                    <a:pt x="194" y="266"/>
                  </a:lnTo>
                  <a:cubicBezTo>
                    <a:pt x="177" y="266"/>
                    <a:pt x="168" y="266"/>
                    <a:pt x="159" y="275"/>
                  </a:cubicBezTo>
                  <a:cubicBezTo>
                    <a:pt x="159" y="284"/>
                    <a:pt x="150" y="293"/>
                    <a:pt x="150" y="301"/>
                  </a:cubicBezTo>
                  <a:cubicBezTo>
                    <a:pt x="150" y="319"/>
                    <a:pt x="168" y="328"/>
                    <a:pt x="194" y="328"/>
                  </a:cubicBezTo>
                  <a:cubicBezTo>
                    <a:pt x="221" y="319"/>
                    <a:pt x="230" y="310"/>
                    <a:pt x="230" y="293"/>
                  </a:cubicBezTo>
                  <a:cubicBezTo>
                    <a:pt x="230" y="275"/>
                    <a:pt x="212" y="266"/>
                    <a:pt x="194" y="266"/>
                  </a:cubicBezTo>
                  <a:close/>
                </a:path>
              </a:pathLst>
            </a:custGeom>
            <a:solidFill>
              <a:schemeClr val="bg1"/>
            </a:solidFill>
            <a:ln>
              <a:noFill/>
            </a:ln>
            <a:effectLst/>
          </p:spPr>
          <p:txBody>
            <a:bodyPr wrap="none" anchor="ctr"/>
            <a:lstStyle/>
            <a:p>
              <a:pPr defTabSz="1828434"/>
              <a:endParaRPr lang="en-US" sz="3600" dirty="0">
                <a:solidFill>
                  <a:srgbClr val="445469"/>
                </a:solidFill>
                <a:latin typeface="Lato Light"/>
              </a:endParaRPr>
            </a:p>
          </p:txBody>
        </p:sp>
      </p:grpSp>
      <p:grpSp>
        <p:nvGrpSpPr>
          <p:cNvPr id="4" name="Group 3"/>
          <p:cNvGrpSpPr/>
          <p:nvPr/>
        </p:nvGrpSpPr>
        <p:grpSpPr>
          <a:xfrm>
            <a:off x="9889633" y="6397680"/>
            <a:ext cx="2102572" cy="2103120"/>
            <a:chOff x="10013458" y="6752500"/>
            <a:chExt cx="2102572" cy="2103120"/>
          </a:xfrm>
        </p:grpSpPr>
        <p:sp>
          <p:nvSpPr>
            <p:cNvPr id="55" name="Round Diagonal Corner Rectangle 54"/>
            <p:cNvSpPr/>
            <p:nvPr/>
          </p:nvSpPr>
          <p:spPr>
            <a:xfrm>
              <a:off x="10013458" y="6752500"/>
              <a:ext cx="2102572" cy="2103120"/>
            </a:xfrm>
            <a:prstGeom prst="round2DiagRect">
              <a:avLst>
                <a:gd name="adj1" fmla="val 18841"/>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defTabSz="1828434"/>
              <a:endParaRPr lang="bg-BG" sz="3600">
                <a:solidFill>
                  <a:prstClr val="white"/>
                </a:solidFill>
              </a:endParaRPr>
            </a:p>
          </p:txBody>
        </p:sp>
        <p:sp>
          <p:nvSpPr>
            <p:cNvPr id="114" name="TextBox 113"/>
            <p:cNvSpPr txBox="1"/>
            <p:nvPr/>
          </p:nvSpPr>
          <p:spPr>
            <a:xfrm>
              <a:off x="10345138" y="7858857"/>
              <a:ext cx="1399633" cy="667839"/>
            </a:xfrm>
            <a:prstGeom prst="rect">
              <a:avLst/>
            </a:prstGeom>
            <a:noFill/>
          </p:spPr>
          <p:txBody>
            <a:bodyPr wrap="none" lIns="219419" tIns="109710" rIns="219419" bIns="109710" rtlCol="0">
              <a:spAutoFit/>
            </a:bodyPr>
            <a:lstStyle/>
            <a:p>
              <a:pPr algn="ctr" defTabSz="1828434"/>
              <a:r>
                <a:rPr lang="en-US" sz="2900" dirty="0">
                  <a:solidFill>
                    <a:prstClr val="white"/>
                  </a:solidFill>
                  <a:latin typeface="Lato Regular"/>
                  <a:ea typeface="Open Sans Light" panose="020B0306030504020204" pitchFamily="34" charset="0"/>
                  <a:cs typeface="Lato Regular"/>
                </a:rPr>
                <a:t>Social</a:t>
              </a:r>
              <a:endParaRPr lang="bg-BG" sz="2900" dirty="0">
                <a:solidFill>
                  <a:prstClr val="white"/>
                </a:solidFill>
                <a:latin typeface="Lato Regular"/>
                <a:ea typeface="Open Sans Light" panose="020B0306030504020204" pitchFamily="34" charset="0"/>
                <a:cs typeface="Lato Regular"/>
              </a:endParaRPr>
            </a:p>
          </p:txBody>
        </p:sp>
        <p:sp>
          <p:nvSpPr>
            <p:cNvPr id="117" name="Freeform 79"/>
            <p:cNvSpPr>
              <a:spLocks noChangeArrowheads="1"/>
            </p:cNvSpPr>
            <p:nvPr/>
          </p:nvSpPr>
          <p:spPr bwMode="auto">
            <a:xfrm>
              <a:off x="10715993" y="7234910"/>
              <a:ext cx="694625" cy="681876"/>
            </a:xfrm>
            <a:custGeom>
              <a:avLst/>
              <a:gdLst>
                <a:gd name="T0" fmla="*/ 240 w 479"/>
                <a:gd name="T1" fmla="*/ 0 h 471"/>
                <a:gd name="T2" fmla="*/ 240 w 479"/>
                <a:gd name="T3" fmla="*/ 0 h 471"/>
                <a:gd name="T4" fmla="*/ 0 w 479"/>
                <a:gd name="T5" fmla="*/ 231 h 471"/>
                <a:gd name="T6" fmla="*/ 240 w 479"/>
                <a:gd name="T7" fmla="*/ 470 h 471"/>
                <a:gd name="T8" fmla="*/ 478 w 479"/>
                <a:gd name="T9" fmla="*/ 231 h 471"/>
                <a:gd name="T10" fmla="*/ 240 w 479"/>
                <a:gd name="T11" fmla="*/ 0 h 471"/>
                <a:gd name="T12" fmla="*/ 293 w 479"/>
                <a:gd name="T13" fmla="*/ 160 h 471"/>
                <a:gd name="T14" fmla="*/ 293 w 479"/>
                <a:gd name="T15" fmla="*/ 160 h 471"/>
                <a:gd name="T16" fmla="*/ 257 w 479"/>
                <a:gd name="T17" fmla="*/ 160 h 471"/>
                <a:gd name="T18" fmla="*/ 249 w 479"/>
                <a:gd name="T19" fmla="*/ 178 h 471"/>
                <a:gd name="T20" fmla="*/ 249 w 479"/>
                <a:gd name="T21" fmla="*/ 195 h 471"/>
                <a:gd name="T22" fmla="*/ 293 w 479"/>
                <a:gd name="T23" fmla="*/ 195 h 471"/>
                <a:gd name="T24" fmla="*/ 293 w 479"/>
                <a:gd name="T25" fmla="*/ 240 h 471"/>
                <a:gd name="T26" fmla="*/ 249 w 479"/>
                <a:gd name="T27" fmla="*/ 240 h 471"/>
                <a:gd name="T28" fmla="*/ 249 w 479"/>
                <a:gd name="T29" fmla="*/ 346 h 471"/>
                <a:gd name="T30" fmla="*/ 213 w 479"/>
                <a:gd name="T31" fmla="*/ 346 h 471"/>
                <a:gd name="T32" fmla="*/ 213 w 479"/>
                <a:gd name="T33" fmla="*/ 240 h 471"/>
                <a:gd name="T34" fmla="*/ 169 w 479"/>
                <a:gd name="T35" fmla="*/ 240 h 471"/>
                <a:gd name="T36" fmla="*/ 169 w 479"/>
                <a:gd name="T37" fmla="*/ 195 h 471"/>
                <a:gd name="T38" fmla="*/ 213 w 479"/>
                <a:gd name="T39" fmla="*/ 195 h 471"/>
                <a:gd name="T40" fmla="*/ 213 w 479"/>
                <a:gd name="T41" fmla="*/ 178 h 471"/>
                <a:gd name="T42" fmla="*/ 257 w 479"/>
                <a:gd name="T43" fmla="*/ 125 h 471"/>
                <a:gd name="T44" fmla="*/ 293 w 479"/>
                <a:gd name="T45" fmla="*/ 125 h 471"/>
                <a:gd name="T46" fmla="*/ 293 w 479"/>
                <a:gd name="T47" fmla="*/ 16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bg1"/>
            </a:solidFill>
            <a:ln>
              <a:noFill/>
            </a:ln>
            <a:effectLst/>
          </p:spPr>
          <p:txBody>
            <a:bodyPr wrap="none" anchor="ctr"/>
            <a:lstStyle/>
            <a:p>
              <a:pPr defTabSz="1828434"/>
              <a:endParaRPr lang="en-US" sz="3600" dirty="0">
                <a:solidFill>
                  <a:srgbClr val="445469"/>
                </a:solidFill>
                <a:latin typeface="Lato Light"/>
              </a:endParaRPr>
            </a:p>
          </p:txBody>
        </p:sp>
      </p:grpSp>
      <p:grpSp>
        <p:nvGrpSpPr>
          <p:cNvPr id="5" name="Group 4"/>
          <p:cNvGrpSpPr/>
          <p:nvPr/>
        </p:nvGrpSpPr>
        <p:grpSpPr>
          <a:xfrm>
            <a:off x="12106475" y="6397680"/>
            <a:ext cx="2102572" cy="2103120"/>
            <a:chOff x="12230300" y="6752500"/>
            <a:chExt cx="2102572" cy="2103120"/>
          </a:xfrm>
        </p:grpSpPr>
        <p:sp>
          <p:nvSpPr>
            <p:cNvPr id="46" name="Round Diagonal Corner Rectangle 45"/>
            <p:cNvSpPr/>
            <p:nvPr/>
          </p:nvSpPr>
          <p:spPr>
            <a:xfrm rot="16200000">
              <a:off x="12230026" y="6752774"/>
              <a:ext cx="2103120" cy="2102572"/>
            </a:xfrm>
            <a:prstGeom prst="round2DiagRect">
              <a:avLst>
                <a:gd name="adj1" fmla="val 18841"/>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defTabSz="1828434"/>
              <a:endParaRPr lang="bg-BG" sz="3600">
                <a:solidFill>
                  <a:prstClr val="white"/>
                </a:solidFill>
              </a:endParaRPr>
            </a:p>
          </p:txBody>
        </p:sp>
        <p:sp>
          <p:nvSpPr>
            <p:cNvPr id="113" name="TextBox 112"/>
            <p:cNvSpPr txBox="1"/>
            <p:nvPr/>
          </p:nvSpPr>
          <p:spPr>
            <a:xfrm>
              <a:off x="12595537" y="7858857"/>
              <a:ext cx="1399633" cy="667839"/>
            </a:xfrm>
            <a:prstGeom prst="rect">
              <a:avLst/>
            </a:prstGeom>
            <a:noFill/>
          </p:spPr>
          <p:txBody>
            <a:bodyPr wrap="none" lIns="219419" tIns="109710" rIns="219419" bIns="109710" rtlCol="0">
              <a:spAutoFit/>
            </a:bodyPr>
            <a:lstStyle/>
            <a:p>
              <a:pPr algn="ctr" defTabSz="1828434"/>
              <a:r>
                <a:rPr lang="en-US" sz="2900" dirty="0">
                  <a:solidFill>
                    <a:prstClr val="white"/>
                  </a:solidFill>
                  <a:latin typeface="Lato Regular"/>
                  <a:ea typeface="Open Sans Light" panose="020B0306030504020204" pitchFamily="34" charset="0"/>
                  <a:cs typeface="Lato Regular"/>
                </a:rPr>
                <a:t>Social</a:t>
              </a:r>
              <a:endParaRPr lang="bg-BG" sz="2900" dirty="0">
                <a:solidFill>
                  <a:prstClr val="white"/>
                </a:solidFill>
                <a:latin typeface="Lato Regular"/>
                <a:ea typeface="Open Sans Light" panose="020B0306030504020204" pitchFamily="34" charset="0"/>
                <a:cs typeface="Lato Regular"/>
              </a:endParaRPr>
            </a:p>
          </p:txBody>
        </p:sp>
        <p:sp>
          <p:nvSpPr>
            <p:cNvPr id="118" name="Freeform 87"/>
            <p:cNvSpPr>
              <a:spLocks noChangeArrowheads="1"/>
            </p:cNvSpPr>
            <p:nvPr/>
          </p:nvSpPr>
          <p:spPr bwMode="auto">
            <a:xfrm>
              <a:off x="12973285" y="7251613"/>
              <a:ext cx="618153" cy="630895"/>
            </a:xfrm>
            <a:custGeom>
              <a:avLst/>
              <a:gdLst>
                <a:gd name="T0" fmla="*/ 345 w 426"/>
                <a:gd name="T1" fmla="*/ 213 h 435"/>
                <a:gd name="T2" fmla="*/ 345 w 426"/>
                <a:gd name="T3" fmla="*/ 213 h 435"/>
                <a:gd name="T4" fmla="*/ 213 w 426"/>
                <a:gd name="T5" fmla="*/ 346 h 435"/>
                <a:gd name="T6" fmla="*/ 79 w 426"/>
                <a:gd name="T7" fmla="*/ 213 h 435"/>
                <a:gd name="T8" fmla="*/ 88 w 426"/>
                <a:gd name="T9" fmla="*/ 195 h 435"/>
                <a:gd name="T10" fmla="*/ 0 w 426"/>
                <a:gd name="T11" fmla="*/ 195 h 435"/>
                <a:gd name="T12" fmla="*/ 0 w 426"/>
                <a:gd name="T13" fmla="*/ 363 h 435"/>
                <a:gd name="T14" fmla="*/ 62 w 426"/>
                <a:gd name="T15" fmla="*/ 434 h 435"/>
                <a:gd name="T16" fmla="*/ 363 w 426"/>
                <a:gd name="T17" fmla="*/ 434 h 435"/>
                <a:gd name="T18" fmla="*/ 425 w 426"/>
                <a:gd name="T19" fmla="*/ 363 h 435"/>
                <a:gd name="T20" fmla="*/ 425 w 426"/>
                <a:gd name="T21" fmla="*/ 195 h 435"/>
                <a:gd name="T22" fmla="*/ 337 w 426"/>
                <a:gd name="T23" fmla="*/ 195 h 435"/>
                <a:gd name="T24" fmla="*/ 345 w 426"/>
                <a:gd name="T25" fmla="*/ 213 h 435"/>
                <a:gd name="T26" fmla="*/ 363 w 426"/>
                <a:gd name="T27" fmla="*/ 0 h 435"/>
                <a:gd name="T28" fmla="*/ 363 w 426"/>
                <a:gd name="T29" fmla="*/ 0 h 435"/>
                <a:gd name="T30" fmla="*/ 62 w 426"/>
                <a:gd name="T31" fmla="*/ 0 h 435"/>
                <a:gd name="T32" fmla="*/ 0 w 426"/>
                <a:gd name="T33" fmla="*/ 71 h 435"/>
                <a:gd name="T34" fmla="*/ 0 w 426"/>
                <a:gd name="T35" fmla="*/ 142 h 435"/>
                <a:gd name="T36" fmla="*/ 106 w 426"/>
                <a:gd name="T37" fmla="*/ 142 h 435"/>
                <a:gd name="T38" fmla="*/ 213 w 426"/>
                <a:gd name="T39" fmla="*/ 89 h 435"/>
                <a:gd name="T40" fmla="*/ 319 w 426"/>
                <a:gd name="T41" fmla="*/ 142 h 435"/>
                <a:gd name="T42" fmla="*/ 425 w 426"/>
                <a:gd name="T43" fmla="*/ 142 h 435"/>
                <a:gd name="T44" fmla="*/ 425 w 426"/>
                <a:gd name="T45" fmla="*/ 71 h 435"/>
                <a:gd name="T46" fmla="*/ 363 w 426"/>
                <a:gd name="T47" fmla="*/ 0 h 435"/>
                <a:gd name="T48" fmla="*/ 390 w 426"/>
                <a:gd name="T49" fmla="*/ 89 h 435"/>
                <a:gd name="T50" fmla="*/ 390 w 426"/>
                <a:gd name="T51" fmla="*/ 89 h 435"/>
                <a:gd name="T52" fmla="*/ 381 w 426"/>
                <a:gd name="T53" fmla="*/ 97 h 435"/>
                <a:gd name="T54" fmla="*/ 345 w 426"/>
                <a:gd name="T55" fmla="*/ 97 h 435"/>
                <a:gd name="T56" fmla="*/ 328 w 426"/>
                <a:gd name="T57" fmla="*/ 89 h 435"/>
                <a:gd name="T58" fmla="*/ 328 w 426"/>
                <a:gd name="T59" fmla="*/ 53 h 435"/>
                <a:gd name="T60" fmla="*/ 345 w 426"/>
                <a:gd name="T61" fmla="*/ 36 h 435"/>
                <a:gd name="T62" fmla="*/ 381 w 426"/>
                <a:gd name="T63" fmla="*/ 36 h 435"/>
                <a:gd name="T64" fmla="*/ 390 w 426"/>
                <a:gd name="T65" fmla="*/ 53 h 435"/>
                <a:gd name="T66" fmla="*/ 390 w 426"/>
                <a:gd name="T67" fmla="*/ 89 h 435"/>
                <a:gd name="T68" fmla="*/ 292 w 426"/>
                <a:gd name="T69" fmla="*/ 213 h 435"/>
                <a:gd name="T70" fmla="*/ 292 w 426"/>
                <a:gd name="T71" fmla="*/ 213 h 435"/>
                <a:gd name="T72" fmla="*/ 213 w 426"/>
                <a:gd name="T73" fmla="*/ 133 h 435"/>
                <a:gd name="T74" fmla="*/ 132 w 426"/>
                <a:gd name="T75" fmla="*/ 213 h 435"/>
                <a:gd name="T76" fmla="*/ 213 w 426"/>
                <a:gd name="T77" fmla="*/ 293 h 435"/>
                <a:gd name="T78" fmla="*/ 292 w 426"/>
                <a:gd name="T79" fmla="*/ 213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6" h="435">
                  <a:moveTo>
                    <a:pt x="345" y="213"/>
                  </a:moveTo>
                  <a:lnTo>
                    <a:pt x="345" y="213"/>
                  </a:lnTo>
                  <a:cubicBezTo>
                    <a:pt x="345" y="284"/>
                    <a:pt x="284" y="346"/>
                    <a:pt x="213" y="346"/>
                  </a:cubicBezTo>
                  <a:cubicBezTo>
                    <a:pt x="142" y="346"/>
                    <a:pt x="79" y="284"/>
                    <a:pt x="79" y="213"/>
                  </a:cubicBezTo>
                  <a:cubicBezTo>
                    <a:pt x="79" y="203"/>
                    <a:pt x="88" y="203"/>
                    <a:pt x="88" y="195"/>
                  </a:cubicBezTo>
                  <a:cubicBezTo>
                    <a:pt x="0" y="195"/>
                    <a:pt x="0" y="195"/>
                    <a:pt x="0" y="195"/>
                  </a:cubicBezTo>
                  <a:cubicBezTo>
                    <a:pt x="0" y="363"/>
                    <a:pt x="0" y="363"/>
                    <a:pt x="0" y="363"/>
                  </a:cubicBezTo>
                  <a:cubicBezTo>
                    <a:pt x="0" y="399"/>
                    <a:pt x="26" y="434"/>
                    <a:pt x="62" y="434"/>
                  </a:cubicBezTo>
                  <a:cubicBezTo>
                    <a:pt x="363" y="434"/>
                    <a:pt x="363" y="434"/>
                    <a:pt x="363" y="434"/>
                  </a:cubicBezTo>
                  <a:cubicBezTo>
                    <a:pt x="398" y="434"/>
                    <a:pt x="425" y="399"/>
                    <a:pt x="425" y="363"/>
                  </a:cubicBezTo>
                  <a:cubicBezTo>
                    <a:pt x="425" y="195"/>
                    <a:pt x="425" y="195"/>
                    <a:pt x="425" y="195"/>
                  </a:cubicBezTo>
                  <a:cubicBezTo>
                    <a:pt x="337" y="195"/>
                    <a:pt x="337" y="195"/>
                    <a:pt x="337" y="195"/>
                  </a:cubicBezTo>
                  <a:cubicBezTo>
                    <a:pt x="337" y="203"/>
                    <a:pt x="345" y="203"/>
                    <a:pt x="345" y="213"/>
                  </a:cubicBezTo>
                  <a:close/>
                  <a:moveTo>
                    <a:pt x="363" y="0"/>
                  </a:moveTo>
                  <a:lnTo>
                    <a:pt x="363" y="0"/>
                  </a:lnTo>
                  <a:cubicBezTo>
                    <a:pt x="62" y="0"/>
                    <a:pt x="62" y="0"/>
                    <a:pt x="62" y="0"/>
                  </a:cubicBezTo>
                  <a:cubicBezTo>
                    <a:pt x="26" y="0"/>
                    <a:pt x="0" y="36"/>
                    <a:pt x="0" y="71"/>
                  </a:cubicBezTo>
                  <a:cubicBezTo>
                    <a:pt x="0" y="142"/>
                    <a:pt x="0" y="142"/>
                    <a:pt x="0" y="142"/>
                  </a:cubicBezTo>
                  <a:cubicBezTo>
                    <a:pt x="106" y="142"/>
                    <a:pt x="106" y="142"/>
                    <a:pt x="106" y="142"/>
                  </a:cubicBezTo>
                  <a:cubicBezTo>
                    <a:pt x="132" y="106"/>
                    <a:pt x="168" y="89"/>
                    <a:pt x="213" y="89"/>
                  </a:cubicBezTo>
                  <a:cubicBezTo>
                    <a:pt x="257" y="89"/>
                    <a:pt x="292" y="106"/>
                    <a:pt x="319" y="142"/>
                  </a:cubicBezTo>
                  <a:cubicBezTo>
                    <a:pt x="425" y="142"/>
                    <a:pt x="425" y="142"/>
                    <a:pt x="425" y="142"/>
                  </a:cubicBezTo>
                  <a:cubicBezTo>
                    <a:pt x="425" y="71"/>
                    <a:pt x="425" y="71"/>
                    <a:pt x="425" y="71"/>
                  </a:cubicBezTo>
                  <a:cubicBezTo>
                    <a:pt x="425" y="36"/>
                    <a:pt x="398" y="0"/>
                    <a:pt x="363" y="0"/>
                  </a:cubicBezTo>
                  <a:close/>
                  <a:moveTo>
                    <a:pt x="390" y="89"/>
                  </a:moveTo>
                  <a:lnTo>
                    <a:pt x="390" y="89"/>
                  </a:lnTo>
                  <a:cubicBezTo>
                    <a:pt x="390" y="89"/>
                    <a:pt x="390" y="97"/>
                    <a:pt x="381" y="97"/>
                  </a:cubicBezTo>
                  <a:cubicBezTo>
                    <a:pt x="345" y="97"/>
                    <a:pt x="345" y="97"/>
                    <a:pt x="345" y="97"/>
                  </a:cubicBezTo>
                  <a:cubicBezTo>
                    <a:pt x="337" y="97"/>
                    <a:pt x="328" y="89"/>
                    <a:pt x="328" y="89"/>
                  </a:cubicBezTo>
                  <a:cubicBezTo>
                    <a:pt x="328" y="53"/>
                    <a:pt x="328" y="53"/>
                    <a:pt x="328" y="53"/>
                  </a:cubicBezTo>
                  <a:cubicBezTo>
                    <a:pt x="328" y="44"/>
                    <a:pt x="337" y="36"/>
                    <a:pt x="345" y="36"/>
                  </a:cubicBezTo>
                  <a:cubicBezTo>
                    <a:pt x="381" y="36"/>
                    <a:pt x="381" y="36"/>
                    <a:pt x="381" y="36"/>
                  </a:cubicBezTo>
                  <a:cubicBezTo>
                    <a:pt x="390" y="36"/>
                    <a:pt x="390" y="44"/>
                    <a:pt x="390" y="53"/>
                  </a:cubicBezTo>
                  <a:lnTo>
                    <a:pt x="390" y="89"/>
                  </a:lnTo>
                  <a:close/>
                  <a:moveTo>
                    <a:pt x="292" y="213"/>
                  </a:moveTo>
                  <a:lnTo>
                    <a:pt x="292" y="213"/>
                  </a:lnTo>
                  <a:cubicBezTo>
                    <a:pt x="292" y="168"/>
                    <a:pt x="257" y="133"/>
                    <a:pt x="213" y="133"/>
                  </a:cubicBezTo>
                  <a:cubicBezTo>
                    <a:pt x="168" y="133"/>
                    <a:pt x="132" y="168"/>
                    <a:pt x="132" y="213"/>
                  </a:cubicBezTo>
                  <a:cubicBezTo>
                    <a:pt x="132" y="257"/>
                    <a:pt x="168" y="293"/>
                    <a:pt x="213" y="293"/>
                  </a:cubicBezTo>
                  <a:cubicBezTo>
                    <a:pt x="257" y="293"/>
                    <a:pt x="292" y="257"/>
                    <a:pt x="292" y="213"/>
                  </a:cubicBezTo>
                  <a:close/>
                </a:path>
              </a:pathLst>
            </a:custGeom>
            <a:solidFill>
              <a:schemeClr val="bg1"/>
            </a:solidFill>
            <a:ln>
              <a:noFill/>
            </a:ln>
            <a:effectLst/>
          </p:spPr>
          <p:txBody>
            <a:bodyPr wrap="none" anchor="ctr"/>
            <a:lstStyle/>
            <a:p>
              <a:pPr defTabSz="1828434"/>
              <a:endParaRPr lang="en-US" sz="3600" dirty="0">
                <a:solidFill>
                  <a:srgbClr val="445469"/>
                </a:solidFill>
                <a:latin typeface="Lato Light"/>
              </a:endParaRPr>
            </a:p>
          </p:txBody>
        </p:sp>
      </p:grpSp>
      <p:sp>
        <p:nvSpPr>
          <p:cNvPr id="119" name="TextBox 118"/>
          <p:cNvSpPr txBox="1"/>
          <p:nvPr/>
        </p:nvSpPr>
        <p:spPr>
          <a:xfrm>
            <a:off x="2444557" y="10151419"/>
            <a:ext cx="19527035" cy="1965153"/>
          </a:xfrm>
          <a:prstGeom prst="rect">
            <a:avLst/>
          </a:prstGeom>
          <a:noFill/>
        </p:spPr>
        <p:txBody>
          <a:bodyPr wrap="square" rtlCol="0">
            <a:spAutoFit/>
          </a:bodyPr>
          <a:lstStyle/>
          <a:p>
            <a:pPr defTabSz="1828434">
              <a:lnSpc>
                <a:spcPct val="130000"/>
              </a:lnSpc>
            </a:pPr>
            <a:r>
              <a:rPr lang="pt-BR" sz="2400" b="1" dirty="0">
                <a:solidFill>
                  <a:srgbClr val="272E3A"/>
                </a:solidFill>
                <a:cs typeface="Lato Light"/>
              </a:rPr>
              <a:t>Lorem ipsum dolor </a:t>
            </a:r>
            <a:r>
              <a:rPr lang="pt-BR" sz="2400" dirty="0">
                <a:solidFill>
                  <a:srgbClr val="272E3A"/>
                </a:solidFill>
                <a:cs typeface="Lato Light"/>
              </a:rPr>
              <a:t>sit amet, eos numquam accommodare et. In cibo graeco dicunt sea. Augue zril sapientem ne mei, ad suas voluptatibus eum. Tempor mediocrem imperdiet no usu, tractatos salutatus ut est. Eu vel detraxit laboramus. Cu nam unum liber audiam, sed an graeci prompta invenire, in gubergren percipitur scribentur nam. Sale omnis indoctum has ei, ne sed ludus tamquam urbanitas. Vis id illud iusto, id omnium percipitur duo.</a:t>
            </a:r>
            <a:endParaRPr lang="en-US" sz="2400" dirty="0">
              <a:solidFill>
                <a:srgbClr val="272E3A"/>
              </a:solidFill>
              <a:cs typeface="Lato Light"/>
            </a:endParaRPr>
          </a:p>
        </p:txBody>
      </p:sp>
      <p:sp>
        <p:nvSpPr>
          <p:cNvPr id="3" name="Title 2">
            <a:extLst>
              <a:ext uri="{FF2B5EF4-FFF2-40B4-BE49-F238E27FC236}">
                <a16:creationId xmlns:a16="http://schemas.microsoft.com/office/drawing/2014/main" id="{10675BF4-EF7B-48BA-BB25-2B268488B0CE}"/>
              </a:ext>
            </a:extLst>
          </p:cNvPr>
          <p:cNvSpPr>
            <a:spLocks noGrp="1"/>
          </p:cNvSpPr>
          <p:nvPr>
            <p:ph type="title"/>
          </p:nvPr>
        </p:nvSpPr>
        <p:spPr/>
        <p:txBody>
          <a:bodyPr/>
          <a:lstStyle/>
          <a:p>
            <a:r>
              <a:rPr lang="en-US" sz="6000" b="1" dirty="0">
                <a:solidFill>
                  <a:srgbClr val="445469"/>
                </a:solidFill>
                <a:cs typeface="Lato Regular" charset="0"/>
              </a:rPr>
              <a:t>Social Media</a:t>
            </a:r>
            <a:endParaRPr lang="en-US" dirty="0"/>
          </a:p>
        </p:txBody>
      </p:sp>
    </p:spTree>
    <p:extLst>
      <p:ext uri="{BB962C8B-B14F-4D97-AF65-F5344CB8AC3E}">
        <p14:creationId xmlns:p14="http://schemas.microsoft.com/office/powerpoint/2010/main" val="217110261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2720723" y="3501912"/>
            <a:ext cx="9552643" cy="3593008"/>
            <a:chOff x="-27767" y="2273094"/>
            <a:chExt cx="3774851" cy="984623"/>
          </a:xfrm>
        </p:grpSpPr>
        <p:sp>
          <p:nvSpPr>
            <p:cNvPr id="29" name="TextBox 28"/>
            <p:cNvSpPr txBox="1"/>
            <p:nvPr/>
          </p:nvSpPr>
          <p:spPr>
            <a:xfrm>
              <a:off x="-2769" y="2847495"/>
              <a:ext cx="3749853" cy="410222"/>
            </a:xfrm>
            <a:prstGeom prst="rect">
              <a:avLst/>
            </a:prstGeom>
            <a:noFill/>
          </p:spPr>
          <p:txBody>
            <a:bodyPr wrap="square" rtlCol="0">
              <a:spAutoFit/>
            </a:bodyPr>
            <a:lstStyle/>
            <a:p>
              <a:pPr algn="just" defTabSz="1828434">
                <a:lnSpc>
                  <a:spcPct val="130000"/>
                </a:lnSpc>
              </a:pPr>
              <a:r>
                <a:rPr lang="pt-BR" dirty="0">
                  <a:solidFill>
                    <a:srgbClr val="445469"/>
                  </a:solidFill>
                  <a:cs typeface="Lato Light"/>
                </a:rPr>
                <a:t>Lorem ipsum dolor sit amet, consectetur adipiscing elit. Aliquam tincidunt ante nec sem congue convallis. Pellentesque vel mauris quis nisl ornare rutrum in id risus. Proin vehicula ut sem et tempus. Interdum et malesuada fames ac ante ipsum primis in faucibus.</a:t>
              </a:r>
              <a:endParaRPr lang="en-US" dirty="0">
                <a:solidFill>
                  <a:srgbClr val="445469"/>
                </a:solidFill>
                <a:cs typeface="Lato Light"/>
              </a:endParaRPr>
            </a:p>
          </p:txBody>
        </p:sp>
        <p:sp>
          <p:nvSpPr>
            <p:cNvPr id="30" name="TextBox 29"/>
            <p:cNvSpPr txBox="1"/>
            <p:nvPr/>
          </p:nvSpPr>
          <p:spPr>
            <a:xfrm>
              <a:off x="-6117" y="2273094"/>
              <a:ext cx="1142866" cy="160251"/>
            </a:xfrm>
            <a:prstGeom prst="rect">
              <a:avLst/>
            </a:prstGeom>
            <a:noFill/>
          </p:spPr>
          <p:txBody>
            <a:bodyPr wrap="none" rtlCol="0">
              <a:spAutoFit/>
            </a:bodyPr>
            <a:lstStyle/>
            <a:p>
              <a:pPr defTabSz="1828434"/>
              <a:r>
                <a:rPr lang="id-ID" sz="3200" b="1" dirty="0">
                  <a:solidFill>
                    <a:srgbClr val="445469"/>
                  </a:solidFill>
                </a:rPr>
                <a:t>Data Driving</a:t>
              </a:r>
            </a:p>
          </p:txBody>
        </p:sp>
        <p:sp>
          <p:nvSpPr>
            <p:cNvPr id="31" name="TextBox 30"/>
            <p:cNvSpPr txBox="1"/>
            <p:nvPr/>
          </p:nvSpPr>
          <p:spPr>
            <a:xfrm>
              <a:off x="1312356" y="2497033"/>
              <a:ext cx="2434728" cy="212860"/>
            </a:xfrm>
            <a:prstGeom prst="rect">
              <a:avLst/>
            </a:prstGeom>
            <a:noFill/>
          </p:spPr>
          <p:txBody>
            <a:bodyPr wrap="square" rtlCol="0">
              <a:spAutoFit/>
            </a:bodyPr>
            <a:lstStyle/>
            <a:p>
              <a:pPr algn="just" defTabSz="1828434">
                <a:lnSpc>
                  <a:spcPct val="130000"/>
                </a:lnSpc>
              </a:pPr>
              <a:r>
                <a:rPr lang="pt-BR" dirty="0">
                  <a:solidFill>
                    <a:srgbClr val="445469"/>
                  </a:solidFill>
                  <a:cs typeface="Lato Light"/>
                </a:rPr>
                <a:t>Lorem ipsum dolor sit amet, consectetur adipiscing elit. Aliquam tincidunt ante nec sem congue conva</a:t>
              </a:r>
              <a:endParaRPr lang="en-US" dirty="0">
                <a:solidFill>
                  <a:srgbClr val="445469"/>
                </a:solidFill>
                <a:cs typeface="Lato Light"/>
              </a:endParaRPr>
            </a:p>
          </p:txBody>
        </p:sp>
        <p:sp>
          <p:nvSpPr>
            <p:cNvPr id="32" name="TextBox 31"/>
            <p:cNvSpPr txBox="1"/>
            <p:nvPr/>
          </p:nvSpPr>
          <p:spPr>
            <a:xfrm>
              <a:off x="-27767" y="2408813"/>
              <a:ext cx="1554534" cy="396411"/>
            </a:xfrm>
            <a:prstGeom prst="rect">
              <a:avLst/>
            </a:prstGeom>
            <a:noFill/>
          </p:spPr>
          <p:txBody>
            <a:bodyPr wrap="square" rtlCol="0">
              <a:spAutoFit/>
            </a:bodyPr>
            <a:lstStyle/>
            <a:p>
              <a:pPr defTabSz="1828434"/>
              <a:r>
                <a:rPr lang="id-ID" sz="8800" b="1" dirty="0">
                  <a:solidFill>
                    <a:srgbClr val="54BE71"/>
                  </a:solidFill>
                  <a:cs typeface="Lato Light"/>
                </a:rPr>
                <a:t>86%</a:t>
              </a:r>
            </a:p>
          </p:txBody>
        </p:sp>
      </p:grpSp>
      <p:grpSp>
        <p:nvGrpSpPr>
          <p:cNvPr id="33" name="Group 32"/>
          <p:cNvGrpSpPr/>
          <p:nvPr/>
        </p:nvGrpSpPr>
        <p:grpSpPr>
          <a:xfrm>
            <a:off x="2915265" y="8680520"/>
            <a:ext cx="2197611" cy="1449191"/>
            <a:chOff x="1767098" y="9083675"/>
            <a:chExt cx="2197611" cy="1449191"/>
          </a:xfrm>
        </p:grpSpPr>
        <p:grpSp>
          <p:nvGrpSpPr>
            <p:cNvPr id="44" name="Group 43"/>
            <p:cNvGrpSpPr/>
            <p:nvPr/>
          </p:nvGrpSpPr>
          <p:grpSpPr>
            <a:xfrm>
              <a:off x="1767098" y="9529779"/>
              <a:ext cx="2197611" cy="1003087"/>
              <a:chOff x="2524618" y="9663459"/>
              <a:chExt cx="2197611" cy="1003087"/>
            </a:xfrm>
          </p:grpSpPr>
          <p:sp>
            <p:nvSpPr>
              <p:cNvPr id="37" name="Content Placeholder 2"/>
              <p:cNvSpPr txBox="1">
                <a:spLocks/>
              </p:cNvSpPr>
              <p:nvPr/>
            </p:nvSpPr>
            <p:spPr>
              <a:xfrm>
                <a:off x="2737334" y="9663459"/>
                <a:ext cx="1755904" cy="62171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3200" b="1" dirty="0">
                    <a:solidFill>
                      <a:srgbClr val="445469"/>
                    </a:solidFill>
                  </a:rPr>
                  <a:t>76%</a:t>
                </a:r>
              </a:p>
            </p:txBody>
          </p:sp>
          <p:sp>
            <p:nvSpPr>
              <p:cNvPr id="35" name="Title 1"/>
              <p:cNvSpPr txBox="1">
                <a:spLocks/>
              </p:cNvSpPr>
              <p:nvPr/>
            </p:nvSpPr>
            <p:spPr>
              <a:xfrm>
                <a:off x="2524618" y="10173778"/>
                <a:ext cx="2197611" cy="492768"/>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1800" dirty="0">
                    <a:solidFill>
                      <a:srgbClr val="445469"/>
                    </a:solidFill>
                    <a:latin typeface="+mn-lt"/>
                  </a:rPr>
                  <a:t>Twitter Users</a:t>
                </a:r>
              </a:p>
            </p:txBody>
          </p:sp>
        </p:grpSp>
        <p:sp>
          <p:nvSpPr>
            <p:cNvPr id="47" name="Freeform 16"/>
            <p:cNvSpPr>
              <a:spLocks/>
            </p:cNvSpPr>
            <p:nvPr/>
          </p:nvSpPr>
          <p:spPr bwMode="auto">
            <a:xfrm>
              <a:off x="2533858" y="9083675"/>
              <a:ext cx="576221" cy="468384"/>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tx2"/>
            </a:solidFill>
            <a:ln>
              <a:noFill/>
            </a:ln>
          </p:spPr>
          <p:txBody>
            <a:bodyPr vert="horz" wrap="square" lIns="243785" tIns="121892" rIns="243785" bIns="121892" numCol="1" anchor="t" anchorCtr="0" compatLnSpc="1">
              <a:prstTxWarp prst="textNoShape">
                <a:avLst/>
              </a:prstTxWarp>
            </a:bodyPr>
            <a:lstStyle/>
            <a:p>
              <a:pPr defTabSz="1828434"/>
              <a:endParaRPr lang="en-US" sz="2800" dirty="0">
                <a:solidFill>
                  <a:srgbClr val="445469"/>
                </a:solidFill>
              </a:endParaRPr>
            </a:p>
          </p:txBody>
        </p:sp>
      </p:grpSp>
      <p:grpSp>
        <p:nvGrpSpPr>
          <p:cNvPr id="34" name="Group 33"/>
          <p:cNvGrpSpPr/>
          <p:nvPr/>
        </p:nvGrpSpPr>
        <p:grpSpPr>
          <a:xfrm>
            <a:off x="5655546" y="8566078"/>
            <a:ext cx="2553821" cy="1585912"/>
            <a:chOff x="4507379" y="8969234"/>
            <a:chExt cx="2553821" cy="1585912"/>
          </a:xfrm>
        </p:grpSpPr>
        <p:grpSp>
          <p:nvGrpSpPr>
            <p:cNvPr id="45" name="Group 44"/>
            <p:cNvGrpSpPr/>
            <p:nvPr/>
          </p:nvGrpSpPr>
          <p:grpSpPr>
            <a:xfrm>
              <a:off x="4507379" y="9552059"/>
              <a:ext cx="2553821" cy="1003087"/>
              <a:chOff x="5264899" y="9774859"/>
              <a:chExt cx="2553821" cy="1003087"/>
            </a:xfrm>
          </p:grpSpPr>
          <p:sp>
            <p:nvSpPr>
              <p:cNvPr id="40" name="Content Placeholder 2"/>
              <p:cNvSpPr txBox="1">
                <a:spLocks/>
              </p:cNvSpPr>
              <p:nvPr/>
            </p:nvSpPr>
            <p:spPr>
              <a:xfrm>
                <a:off x="5614678" y="9774859"/>
                <a:ext cx="1755904" cy="62171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3200" b="1" dirty="0">
                    <a:solidFill>
                      <a:srgbClr val="445469"/>
                    </a:solidFill>
                  </a:rPr>
                  <a:t>76%</a:t>
                </a:r>
              </a:p>
            </p:txBody>
          </p:sp>
          <p:sp>
            <p:nvSpPr>
              <p:cNvPr id="41" name="Title 1"/>
              <p:cNvSpPr txBox="1">
                <a:spLocks/>
              </p:cNvSpPr>
              <p:nvPr/>
            </p:nvSpPr>
            <p:spPr>
              <a:xfrm>
                <a:off x="5264899" y="10285178"/>
                <a:ext cx="2553821" cy="492768"/>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1800" dirty="0">
                    <a:solidFill>
                      <a:srgbClr val="445469"/>
                    </a:solidFill>
                    <a:latin typeface="+mn-lt"/>
                  </a:rPr>
                  <a:t>Facebook Users</a:t>
                </a:r>
              </a:p>
            </p:txBody>
          </p:sp>
        </p:grpSp>
        <p:sp>
          <p:nvSpPr>
            <p:cNvPr id="48" name="Freeform 11"/>
            <p:cNvSpPr>
              <a:spLocks/>
            </p:cNvSpPr>
            <p:nvPr/>
          </p:nvSpPr>
          <p:spPr bwMode="auto">
            <a:xfrm>
              <a:off x="5552026" y="8969234"/>
              <a:ext cx="299668" cy="538655"/>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tx2"/>
            </a:solidFill>
            <a:ln>
              <a:noFill/>
            </a:ln>
          </p:spPr>
          <p:txBody>
            <a:bodyPr vert="horz" wrap="square" lIns="243785" tIns="121892" rIns="243785" bIns="121892" numCol="1" anchor="t" anchorCtr="0" compatLnSpc="1">
              <a:prstTxWarp prst="textNoShape">
                <a:avLst/>
              </a:prstTxWarp>
            </a:bodyPr>
            <a:lstStyle/>
            <a:p>
              <a:pPr defTabSz="1828434"/>
              <a:endParaRPr lang="en-US" sz="2800" dirty="0">
                <a:solidFill>
                  <a:srgbClr val="445469"/>
                </a:solidFill>
              </a:endParaRPr>
            </a:p>
          </p:txBody>
        </p:sp>
      </p:grpSp>
      <p:grpSp>
        <p:nvGrpSpPr>
          <p:cNvPr id="36" name="Group 35"/>
          <p:cNvGrpSpPr/>
          <p:nvPr/>
        </p:nvGrpSpPr>
        <p:grpSpPr>
          <a:xfrm>
            <a:off x="8298520" y="8610638"/>
            <a:ext cx="2197611" cy="1535877"/>
            <a:chOff x="7150353" y="9013793"/>
            <a:chExt cx="2197611" cy="1535877"/>
          </a:xfrm>
        </p:grpSpPr>
        <p:grpSp>
          <p:nvGrpSpPr>
            <p:cNvPr id="46" name="Group 45"/>
            <p:cNvGrpSpPr/>
            <p:nvPr/>
          </p:nvGrpSpPr>
          <p:grpSpPr>
            <a:xfrm>
              <a:off x="7150353" y="9546583"/>
              <a:ext cx="2197611" cy="1003087"/>
              <a:chOff x="7907873" y="9791663"/>
              <a:chExt cx="2197611" cy="1003087"/>
            </a:xfrm>
          </p:grpSpPr>
          <p:sp>
            <p:nvSpPr>
              <p:cNvPr id="42" name="Content Placeholder 2"/>
              <p:cNvSpPr txBox="1">
                <a:spLocks/>
              </p:cNvSpPr>
              <p:nvPr/>
            </p:nvSpPr>
            <p:spPr>
              <a:xfrm>
                <a:off x="8123964" y="9791663"/>
                <a:ext cx="1755904" cy="62171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3200" b="1" dirty="0">
                    <a:solidFill>
                      <a:srgbClr val="445469"/>
                    </a:solidFill>
                  </a:rPr>
                  <a:t>76%</a:t>
                </a:r>
              </a:p>
            </p:txBody>
          </p:sp>
          <p:sp>
            <p:nvSpPr>
              <p:cNvPr id="43" name="Title 1"/>
              <p:cNvSpPr txBox="1">
                <a:spLocks/>
              </p:cNvSpPr>
              <p:nvPr/>
            </p:nvSpPr>
            <p:spPr>
              <a:xfrm>
                <a:off x="7907873" y="10301982"/>
                <a:ext cx="2197611" cy="492768"/>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1800" dirty="0">
                    <a:solidFill>
                      <a:srgbClr val="445469"/>
                    </a:solidFill>
                    <a:latin typeface="+mn-lt"/>
                  </a:rPr>
                  <a:t>Google Users</a:t>
                </a:r>
              </a:p>
            </p:txBody>
          </p:sp>
        </p:grpSp>
        <p:sp>
          <p:nvSpPr>
            <p:cNvPr id="58" name="Freeform 234"/>
            <p:cNvSpPr>
              <a:spLocks noChangeArrowheads="1"/>
            </p:cNvSpPr>
            <p:nvPr/>
          </p:nvSpPr>
          <p:spPr bwMode="auto">
            <a:xfrm>
              <a:off x="8028283" y="9013793"/>
              <a:ext cx="405454" cy="582825"/>
            </a:xfrm>
            <a:custGeom>
              <a:avLst/>
              <a:gdLst>
                <a:gd name="T0" fmla="*/ 499 w 667"/>
                <a:gd name="T1" fmla="*/ 52 h 959"/>
                <a:gd name="T2" fmla="*/ 551 w 667"/>
                <a:gd name="T3" fmla="*/ 104 h 959"/>
                <a:gd name="T4" fmla="*/ 593 w 667"/>
                <a:gd name="T5" fmla="*/ 219 h 959"/>
                <a:gd name="T6" fmla="*/ 562 w 667"/>
                <a:gd name="T7" fmla="*/ 323 h 959"/>
                <a:gd name="T8" fmla="*/ 478 w 667"/>
                <a:gd name="T9" fmla="*/ 396 h 959"/>
                <a:gd name="T10" fmla="*/ 437 w 667"/>
                <a:gd name="T11" fmla="*/ 459 h 959"/>
                <a:gd name="T12" fmla="*/ 478 w 667"/>
                <a:gd name="T13" fmla="*/ 511 h 959"/>
                <a:gd name="T14" fmla="*/ 572 w 667"/>
                <a:gd name="T15" fmla="*/ 583 h 959"/>
                <a:gd name="T16" fmla="*/ 624 w 667"/>
                <a:gd name="T17" fmla="*/ 667 h 959"/>
                <a:gd name="T18" fmla="*/ 614 w 667"/>
                <a:gd name="T19" fmla="*/ 812 h 959"/>
                <a:gd name="T20" fmla="*/ 437 w 667"/>
                <a:gd name="T21" fmla="*/ 937 h 959"/>
                <a:gd name="T22" fmla="*/ 166 w 667"/>
                <a:gd name="T23" fmla="*/ 948 h 959"/>
                <a:gd name="T24" fmla="*/ 20 w 667"/>
                <a:gd name="T25" fmla="*/ 844 h 959"/>
                <a:gd name="T26" fmla="*/ 20 w 667"/>
                <a:gd name="T27" fmla="*/ 698 h 959"/>
                <a:gd name="T28" fmla="*/ 166 w 667"/>
                <a:gd name="T29" fmla="*/ 594 h 959"/>
                <a:gd name="T30" fmla="*/ 301 w 667"/>
                <a:gd name="T31" fmla="*/ 573 h 959"/>
                <a:gd name="T32" fmla="*/ 333 w 667"/>
                <a:gd name="T33" fmla="*/ 531 h 959"/>
                <a:gd name="T34" fmla="*/ 322 w 667"/>
                <a:gd name="T35" fmla="*/ 459 h 959"/>
                <a:gd name="T36" fmla="*/ 312 w 667"/>
                <a:gd name="T37" fmla="*/ 438 h 959"/>
                <a:gd name="T38" fmla="*/ 197 w 667"/>
                <a:gd name="T39" fmla="*/ 417 h 959"/>
                <a:gd name="T40" fmla="*/ 83 w 667"/>
                <a:gd name="T41" fmla="*/ 313 h 959"/>
                <a:gd name="T42" fmla="*/ 93 w 667"/>
                <a:gd name="T43" fmla="*/ 156 h 959"/>
                <a:gd name="T44" fmla="*/ 270 w 667"/>
                <a:gd name="T45" fmla="*/ 21 h 959"/>
                <a:gd name="T46" fmla="*/ 666 w 667"/>
                <a:gd name="T47" fmla="*/ 0 h 959"/>
                <a:gd name="T48" fmla="*/ 551 w 667"/>
                <a:gd name="T49" fmla="*/ 771 h 959"/>
                <a:gd name="T50" fmla="*/ 520 w 667"/>
                <a:gd name="T51" fmla="*/ 687 h 959"/>
                <a:gd name="T52" fmla="*/ 406 w 667"/>
                <a:gd name="T53" fmla="*/ 604 h 959"/>
                <a:gd name="T54" fmla="*/ 374 w 667"/>
                <a:gd name="T55" fmla="*/ 604 h 959"/>
                <a:gd name="T56" fmla="*/ 322 w 667"/>
                <a:gd name="T57" fmla="*/ 604 h 959"/>
                <a:gd name="T58" fmla="*/ 239 w 667"/>
                <a:gd name="T59" fmla="*/ 625 h 959"/>
                <a:gd name="T60" fmla="*/ 166 w 667"/>
                <a:gd name="T61" fmla="*/ 656 h 959"/>
                <a:gd name="T62" fmla="*/ 124 w 667"/>
                <a:gd name="T63" fmla="*/ 750 h 959"/>
                <a:gd name="T64" fmla="*/ 187 w 667"/>
                <a:gd name="T65" fmla="*/ 854 h 959"/>
                <a:gd name="T66" fmla="*/ 353 w 667"/>
                <a:gd name="T67" fmla="*/ 906 h 959"/>
                <a:gd name="T68" fmla="*/ 551 w 667"/>
                <a:gd name="T69" fmla="*/ 771 h 959"/>
                <a:gd name="T70" fmla="*/ 468 w 667"/>
                <a:gd name="T71" fmla="*/ 323 h 959"/>
                <a:gd name="T72" fmla="*/ 468 w 667"/>
                <a:gd name="T73" fmla="*/ 198 h 959"/>
                <a:gd name="T74" fmla="*/ 385 w 667"/>
                <a:gd name="T75" fmla="*/ 73 h 959"/>
                <a:gd name="T76" fmla="*/ 260 w 667"/>
                <a:gd name="T77" fmla="*/ 63 h 959"/>
                <a:gd name="T78" fmla="*/ 197 w 667"/>
                <a:gd name="T79" fmla="*/ 136 h 959"/>
                <a:gd name="T80" fmla="*/ 197 w 667"/>
                <a:gd name="T81" fmla="*/ 250 h 959"/>
                <a:gd name="T82" fmla="*/ 281 w 667"/>
                <a:gd name="T83" fmla="*/ 375 h 959"/>
                <a:gd name="T84" fmla="*/ 406 w 667"/>
                <a:gd name="T85" fmla="*/ 396 h 959"/>
                <a:gd name="T86" fmla="*/ 437 w 667"/>
                <a:gd name="T87" fmla="*/ 365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67" h="959">
                  <a:moveTo>
                    <a:pt x="583" y="52"/>
                  </a:moveTo>
                  <a:cubicBezTo>
                    <a:pt x="499" y="52"/>
                    <a:pt x="499" y="52"/>
                    <a:pt x="499" y="52"/>
                  </a:cubicBezTo>
                  <a:cubicBezTo>
                    <a:pt x="520" y="73"/>
                    <a:pt x="520" y="73"/>
                    <a:pt x="520" y="73"/>
                  </a:cubicBezTo>
                  <a:cubicBezTo>
                    <a:pt x="531" y="84"/>
                    <a:pt x="541" y="94"/>
                    <a:pt x="551" y="104"/>
                  </a:cubicBezTo>
                  <a:cubicBezTo>
                    <a:pt x="562" y="125"/>
                    <a:pt x="572" y="136"/>
                    <a:pt x="583" y="156"/>
                  </a:cubicBezTo>
                  <a:cubicBezTo>
                    <a:pt x="593" y="177"/>
                    <a:pt x="593" y="198"/>
                    <a:pt x="593" y="219"/>
                  </a:cubicBezTo>
                  <a:cubicBezTo>
                    <a:pt x="593" y="240"/>
                    <a:pt x="593" y="261"/>
                    <a:pt x="583" y="281"/>
                  </a:cubicBezTo>
                  <a:cubicBezTo>
                    <a:pt x="572" y="292"/>
                    <a:pt x="572" y="313"/>
                    <a:pt x="562" y="323"/>
                  </a:cubicBezTo>
                  <a:cubicBezTo>
                    <a:pt x="551" y="344"/>
                    <a:pt x="531" y="354"/>
                    <a:pt x="520" y="365"/>
                  </a:cubicBezTo>
                  <a:cubicBezTo>
                    <a:pt x="478" y="396"/>
                    <a:pt x="478" y="396"/>
                    <a:pt x="478" y="396"/>
                  </a:cubicBezTo>
                  <a:cubicBezTo>
                    <a:pt x="468" y="406"/>
                    <a:pt x="458" y="417"/>
                    <a:pt x="458" y="417"/>
                  </a:cubicBezTo>
                  <a:cubicBezTo>
                    <a:pt x="447" y="427"/>
                    <a:pt x="437" y="438"/>
                    <a:pt x="437" y="459"/>
                  </a:cubicBezTo>
                  <a:cubicBezTo>
                    <a:pt x="437" y="469"/>
                    <a:pt x="447" y="479"/>
                    <a:pt x="458" y="490"/>
                  </a:cubicBezTo>
                  <a:cubicBezTo>
                    <a:pt x="468" y="500"/>
                    <a:pt x="478" y="511"/>
                    <a:pt x="478" y="511"/>
                  </a:cubicBezTo>
                  <a:cubicBezTo>
                    <a:pt x="531" y="542"/>
                    <a:pt x="531" y="542"/>
                    <a:pt x="531" y="542"/>
                  </a:cubicBezTo>
                  <a:cubicBezTo>
                    <a:pt x="541" y="552"/>
                    <a:pt x="562" y="573"/>
                    <a:pt x="572" y="583"/>
                  </a:cubicBezTo>
                  <a:cubicBezTo>
                    <a:pt x="583" y="594"/>
                    <a:pt x="593" y="604"/>
                    <a:pt x="603" y="614"/>
                  </a:cubicBezTo>
                  <a:cubicBezTo>
                    <a:pt x="614" y="635"/>
                    <a:pt x="614" y="646"/>
                    <a:pt x="624" y="667"/>
                  </a:cubicBezTo>
                  <a:cubicBezTo>
                    <a:pt x="624" y="677"/>
                    <a:pt x="635" y="698"/>
                    <a:pt x="635" y="719"/>
                  </a:cubicBezTo>
                  <a:cubicBezTo>
                    <a:pt x="635" y="750"/>
                    <a:pt x="624" y="781"/>
                    <a:pt x="614" y="812"/>
                  </a:cubicBezTo>
                  <a:cubicBezTo>
                    <a:pt x="593" y="833"/>
                    <a:pt x="572" y="864"/>
                    <a:pt x="541" y="885"/>
                  </a:cubicBezTo>
                  <a:cubicBezTo>
                    <a:pt x="520" y="906"/>
                    <a:pt x="478" y="927"/>
                    <a:pt x="437" y="937"/>
                  </a:cubicBezTo>
                  <a:cubicBezTo>
                    <a:pt x="395" y="948"/>
                    <a:pt x="343" y="958"/>
                    <a:pt x="291" y="958"/>
                  </a:cubicBezTo>
                  <a:cubicBezTo>
                    <a:pt x="239" y="958"/>
                    <a:pt x="197" y="958"/>
                    <a:pt x="166" y="948"/>
                  </a:cubicBezTo>
                  <a:cubicBezTo>
                    <a:pt x="124" y="937"/>
                    <a:pt x="93" y="917"/>
                    <a:pt x="72" y="906"/>
                  </a:cubicBezTo>
                  <a:cubicBezTo>
                    <a:pt x="51" y="885"/>
                    <a:pt x="31" y="864"/>
                    <a:pt x="20" y="844"/>
                  </a:cubicBezTo>
                  <a:cubicBezTo>
                    <a:pt x="10" y="823"/>
                    <a:pt x="0" y="802"/>
                    <a:pt x="0" y="781"/>
                  </a:cubicBezTo>
                  <a:cubicBezTo>
                    <a:pt x="0" y="760"/>
                    <a:pt x="10" y="729"/>
                    <a:pt x="20" y="698"/>
                  </a:cubicBezTo>
                  <a:cubicBezTo>
                    <a:pt x="41" y="677"/>
                    <a:pt x="62" y="646"/>
                    <a:pt x="103" y="625"/>
                  </a:cubicBezTo>
                  <a:cubicBezTo>
                    <a:pt x="124" y="614"/>
                    <a:pt x="145" y="604"/>
                    <a:pt x="166" y="594"/>
                  </a:cubicBezTo>
                  <a:cubicBezTo>
                    <a:pt x="197" y="594"/>
                    <a:pt x="218" y="583"/>
                    <a:pt x="239" y="583"/>
                  </a:cubicBezTo>
                  <a:cubicBezTo>
                    <a:pt x="260" y="573"/>
                    <a:pt x="281" y="573"/>
                    <a:pt x="301" y="573"/>
                  </a:cubicBezTo>
                  <a:cubicBezTo>
                    <a:pt x="322" y="573"/>
                    <a:pt x="343" y="573"/>
                    <a:pt x="353" y="573"/>
                  </a:cubicBezTo>
                  <a:cubicBezTo>
                    <a:pt x="353" y="552"/>
                    <a:pt x="343" y="542"/>
                    <a:pt x="333" y="531"/>
                  </a:cubicBezTo>
                  <a:cubicBezTo>
                    <a:pt x="322" y="521"/>
                    <a:pt x="322" y="500"/>
                    <a:pt x="322" y="479"/>
                  </a:cubicBezTo>
                  <a:cubicBezTo>
                    <a:pt x="322" y="469"/>
                    <a:pt x="322" y="459"/>
                    <a:pt x="322" y="459"/>
                  </a:cubicBezTo>
                  <a:cubicBezTo>
                    <a:pt x="322" y="448"/>
                    <a:pt x="333" y="438"/>
                    <a:pt x="333" y="438"/>
                  </a:cubicBezTo>
                  <a:cubicBezTo>
                    <a:pt x="322" y="438"/>
                    <a:pt x="322" y="438"/>
                    <a:pt x="312" y="438"/>
                  </a:cubicBezTo>
                  <a:cubicBezTo>
                    <a:pt x="301" y="438"/>
                    <a:pt x="301" y="438"/>
                    <a:pt x="291" y="438"/>
                  </a:cubicBezTo>
                  <a:cubicBezTo>
                    <a:pt x="260" y="438"/>
                    <a:pt x="218" y="427"/>
                    <a:pt x="197" y="417"/>
                  </a:cubicBezTo>
                  <a:cubicBezTo>
                    <a:pt x="166" y="406"/>
                    <a:pt x="145" y="396"/>
                    <a:pt x="124" y="375"/>
                  </a:cubicBezTo>
                  <a:cubicBezTo>
                    <a:pt x="103" y="354"/>
                    <a:pt x="93" y="334"/>
                    <a:pt x="83" y="313"/>
                  </a:cubicBezTo>
                  <a:cubicBezTo>
                    <a:pt x="72" y="292"/>
                    <a:pt x="62" y="261"/>
                    <a:pt x="62" y="240"/>
                  </a:cubicBezTo>
                  <a:cubicBezTo>
                    <a:pt x="62" y="209"/>
                    <a:pt x="72" y="177"/>
                    <a:pt x="93" y="156"/>
                  </a:cubicBezTo>
                  <a:cubicBezTo>
                    <a:pt x="103" y="125"/>
                    <a:pt x="124" y="94"/>
                    <a:pt x="156" y="73"/>
                  </a:cubicBezTo>
                  <a:cubicBezTo>
                    <a:pt x="187" y="42"/>
                    <a:pt x="228" y="21"/>
                    <a:pt x="270" y="21"/>
                  </a:cubicBezTo>
                  <a:cubicBezTo>
                    <a:pt x="312" y="11"/>
                    <a:pt x="353" y="0"/>
                    <a:pt x="395" y="0"/>
                  </a:cubicBezTo>
                  <a:cubicBezTo>
                    <a:pt x="666" y="0"/>
                    <a:pt x="666" y="0"/>
                    <a:pt x="666" y="0"/>
                  </a:cubicBezTo>
                  <a:lnTo>
                    <a:pt x="583" y="52"/>
                  </a:lnTo>
                  <a:close/>
                  <a:moveTo>
                    <a:pt x="551" y="771"/>
                  </a:moveTo>
                  <a:cubicBezTo>
                    <a:pt x="551" y="750"/>
                    <a:pt x="541" y="739"/>
                    <a:pt x="541" y="729"/>
                  </a:cubicBezTo>
                  <a:cubicBezTo>
                    <a:pt x="531" y="708"/>
                    <a:pt x="531" y="698"/>
                    <a:pt x="520" y="687"/>
                  </a:cubicBezTo>
                  <a:cubicBezTo>
                    <a:pt x="510" y="677"/>
                    <a:pt x="489" y="667"/>
                    <a:pt x="468" y="646"/>
                  </a:cubicBezTo>
                  <a:cubicBezTo>
                    <a:pt x="458" y="635"/>
                    <a:pt x="426" y="625"/>
                    <a:pt x="406" y="604"/>
                  </a:cubicBezTo>
                  <a:lnTo>
                    <a:pt x="395" y="604"/>
                  </a:lnTo>
                  <a:cubicBezTo>
                    <a:pt x="374" y="604"/>
                    <a:pt x="374" y="604"/>
                    <a:pt x="374" y="604"/>
                  </a:cubicBezTo>
                  <a:cubicBezTo>
                    <a:pt x="374" y="604"/>
                    <a:pt x="364" y="604"/>
                    <a:pt x="353" y="604"/>
                  </a:cubicBezTo>
                  <a:cubicBezTo>
                    <a:pt x="343" y="604"/>
                    <a:pt x="333" y="604"/>
                    <a:pt x="322" y="604"/>
                  </a:cubicBezTo>
                  <a:cubicBezTo>
                    <a:pt x="312" y="604"/>
                    <a:pt x="291" y="604"/>
                    <a:pt x="281" y="614"/>
                  </a:cubicBezTo>
                  <a:cubicBezTo>
                    <a:pt x="260" y="614"/>
                    <a:pt x="249" y="614"/>
                    <a:pt x="239" y="625"/>
                  </a:cubicBezTo>
                  <a:cubicBezTo>
                    <a:pt x="228" y="625"/>
                    <a:pt x="218" y="625"/>
                    <a:pt x="208" y="635"/>
                  </a:cubicBezTo>
                  <a:cubicBezTo>
                    <a:pt x="187" y="635"/>
                    <a:pt x="176" y="646"/>
                    <a:pt x="166" y="656"/>
                  </a:cubicBezTo>
                  <a:cubicBezTo>
                    <a:pt x="156" y="667"/>
                    <a:pt x="145" y="677"/>
                    <a:pt x="135" y="698"/>
                  </a:cubicBezTo>
                  <a:cubicBezTo>
                    <a:pt x="124" y="708"/>
                    <a:pt x="124" y="729"/>
                    <a:pt x="124" y="750"/>
                  </a:cubicBezTo>
                  <a:cubicBezTo>
                    <a:pt x="124" y="771"/>
                    <a:pt x="124" y="792"/>
                    <a:pt x="135" y="812"/>
                  </a:cubicBezTo>
                  <a:cubicBezTo>
                    <a:pt x="145" y="833"/>
                    <a:pt x="166" y="844"/>
                    <a:pt x="187" y="854"/>
                  </a:cubicBezTo>
                  <a:cubicBezTo>
                    <a:pt x="208" y="875"/>
                    <a:pt x="228" y="885"/>
                    <a:pt x="260" y="896"/>
                  </a:cubicBezTo>
                  <a:cubicBezTo>
                    <a:pt x="281" y="896"/>
                    <a:pt x="322" y="906"/>
                    <a:pt x="353" y="906"/>
                  </a:cubicBezTo>
                  <a:cubicBezTo>
                    <a:pt x="416" y="906"/>
                    <a:pt x="468" y="885"/>
                    <a:pt x="499" y="864"/>
                  </a:cubicBezTo>
                  <a:cubicBezTo>
                    <a:pt x="531" y="844"/>
                    <a:pt x="551" y="802"/>
                    <a:pt x="551" y="771"/>
                  </a:cubicBezTo>
                  <a:close/>
                  <a:moveTo>
                    <a:pt x="437" y="365"/>
                  </a:moveTo>
                  <a:cubicBezTo>
                    <a:pt x="458" y="354"/>
                    <a:pt x="468" y="334"/>
                    <a:pt x="468" y="323"/>
                  </a:cubicBezTo>
                  <a:cubicBezTo>
                    <a:pt x="468" y="302"/>
                    <a:pt x="478" y="292"/>
                    <a:pt x="478" y="271"/>
                  </a:cubicBezTo>
                  <a:cubicBezTo>
                    <a:pt x="478" y="250"/>
                    <a:pt x="468" y="229"/>
                    <a:pt x="468" y="198"/>
                  </a:cubicBezTo>
                  <a:cubicBezTo>
                    <a:pt x="458" y="177"/>
                    <a:pt x="447" y="146"/>
                    <a:pt x="437" y="125"/>
                  </a:cubicBezTo>
                  <a:cubicBezTo>
                    <a:pt x="416" y="104"/>
                    <a:pt x="406" y="84"/>
                    <a:pt x="385" y="73"/>
                  </a:cubicBezTo>
                  <a:cubicBezTo>
                    <a:pt x="364" y="52"/>
                    <a:pt x="333" y="42"/>
                    <a:pt x="312" y="42"/>
                  </a:cubicBezTo>
                  <a:cubicBezTo>
                    <a:pt x="291" y="42"/>
                    <a:pt x="270" y="52"/>
                    <a:pt x="260" y="63"/>
                  </a:cubicBezTo>
                  <a:cubicBezTo>
                    <a:pt x="239" y="63"/>
                    <a:pt x="228" y="73"/>
                    <a:pt x="218" y="84"/>
                  </a:cubicBezTo>
                  <a:cubicBezTo>
                    <a:pt x="208" y="104"/>
                    <a:pt x="197" y="115"/>
                    <a:pt x="197" y="136"/>
                  </a:cubicBezTo>
                  <a:cubicBezTo>
                    <a:pt x="187" y="146"/>
                    <a:pt x="187" y="167"/>
                    <a:pt x="187" y="177"/>
                  </a:cubicBezTo>
                  <a:cubicBezTo>
                    <a:pt x="187" y="198"/>
                    <a:pt x="187" y="219"/>
                    <a:pt x="197" y="250"/>
                  </a:cubicBezTo>
                  <a:cubicBezTo>
                    <a:pt x="208" y="271"/>
                    <a:pt x="208" y="302"/>
                    <a:pt x="228" y="323"/>
                  </a:cubicBezTo>
                  <a:cubicBezTo>
                    <a:pt x="239" y="344"/>
                    <a:pt x="260" y="365"/>
                    <a:pt x="281" y="375"/>
                  </a:cubicBezTo>
                  <a:cubicBezTo>
                    <a:pt x="301" y="396"/>
                    <a:pt x="322" y="396"/>
                    <a:pt x="353" y="396"/>
                  </a:cubicBezTo>
                  <a:cubicBezTo>
                    <a:pt x="364" y="396"/>
                    <a:pt x="385" y="396"/>
                    <a:pt x="406" y="396"/>
                  </a:cubicBezTo>
                  <a:cubicBezTo>
                    <a:pt x="416" y="386"/>
                    <a:pt x="426" y="375"/>
                    <a:pt x="437" y="365"/>
                  </a:cubicBezTo>
                  <a:close/>
                  <a:moveTo>
                    <a:pt x="437" y="365"/>
                  </a:moveTo>
                  <a:lnTo>
                    <a:pt x="437" y="365"/>
                  </a:lnTo>
                  <a:close/>
                </a:path>
              </a:pathLst>
            </a:custGeom>
            <a:solidFill>
              <a:schemeClr val="accent2"/>
            </a:solidFill>
            <a:ln>
              <a:noFill/>
            </a:ln>
            <a:effectLst/>
          </p:spPr>
          <p:txBody>
            <a:bodyPr wrap="none" lIns="243785" tIns="121892" rIns="243785" bIns="121892" anchor="ctr"/>
            <a:lstStyle/>
            <a:p>
              <a:pPr defTabSz="1828434">
                <a:defRPr/>
              </a:pPr>
              <a:endParaRPr lang="en-US" sz="2800" dirty="0">
                <a:solidFill>
                  <a:srgbClr val="445469"/>
                </a:solidFill>
                <a:ea typeface="SimSun" charset="0"/>
              </a:endParaRPr>
            </a:p>
          </p:txBody>
        </p:sp>
      </p:grpSp>
      <p:sp>
        <p:nvSpPr>
          <p:cNvPr id="50" name="Freeform 6"/>
          <p:cNvSpPr>
            <a:spLocks/>
          </p:cNvSpPr>
          <p:nvPr/>
        </p:nvSpPr>
        <p:spPr bwMode="auto">
          <a:xfrm>
            <a:off x="19445504" y="647412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51" name="Freeform 20"/>
          <p:cNvSpPr>
            <a:spLocks/>
          </p:cNvSpPr>
          <p:nvPr/>
        </p:nvSpPr>
        <p:spPr bwMode="auto">
          <a:xfrm>
            <a:off x="13186126" y="7344123"/>
            <a:ext cx="1314442" cy="1071042"/>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accent1"/>
          </a:solidFill>
          <a:ln>
            <a:noFill/>
          </a:ln>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52" name="Freeform 37"/>
          <p:cNvSpPr>
            <a:spLocks/>
          </p:cNvSpPr>
          <p:nvPr/>
        </p:nvSpPr>
        <p:spPr bwMode="auto">
          <a:xfrm>
            <a:off x="15298972" y="7068652"/>
            <a:ext cx="3648480" cy="6269592"/>
          </a:xfrm>
          <a:custGeom>
            <a:avLst/>
            <a:gdLst>
              <a:gd name="T0" fmla="*/ 470 w 588"/>
              <a:gd name="T1" fmla="*/ 274 h 1010"/>
              <a:gd name="T2" fmla="*/ 543 w 588"/>
              <a:gd name="T3" fmla="*/ 164 h 1010"/>
              <a:gd name="T4" fmla="*/ 588 w 588"/>
              <a:gd name="T5" fmla="*/ 13 h 1010"/>
              <a:gd name="T6" fmla="*/ 580 w 588"/>
              <a:gd name="T7" fmla="*/ 9 h 1010"/>
              <a:gd name="T8" fmla="*/ 531 w 588"/>
              <a:gd name="T9" fmla="*/ 143 h 1010"/>
              <a:gd name="T10" fmla="*/ 456 w 588"/>
              <a:gd name="T11" fmla="*/ 237 h 1010"/>
              <a:gd name="T12" fmla="*/ 454 w 588"/>
              <a:gd name="T13" fmla="*/ 238 h 1010"/>
              <a:gd name="T14" fmla="*/ 310 w 588"/>
              <a:gd name="T15" fmla="*/ 0 h 1010"/>
              <a:gd name="T16" fmla="*/ 272 w 588"/>
              <a:gd name="T17" fmla="*/ 25 h 1010"/>
              <a:gd name="T18" fmla="*/ 401 w 588"/>
              <a:gd name="T19" fmla="*/ 434 h 1010"/>
              <a:gd name="T20" fmla="*/ 234 w 588"/>
              <a:gd name="T21" fmla="*/ 365 h 1010"/>
              <a:gd name="T22" fmla="*/ 106 w 588"/>
              <a:gd name="T23" fmla="*/ 257 h 1010"/>
              <a:gd name="T24" fmla="*/ 12 w 588"/>
              <a:gd name="T25" fmla="*/ 95 h 1010"/>
              <a:gd name="T26" fmla="*/ 0 w 588"/>
              <a:gd name="T27" fmla="*/ 101 h 1010"/>
              <a:gd name="T28" fmla="*/ 90 w 588"/>
              <a:gd name="T29" fmla="*/ 284 h 1010"/>
              <a:gd name="T30" fmla="*/ 218 w 588"/>
              <a:gd name="T31" fmla="*/ 413 h 1010"/>
              <a:gd name="T32" fmla="*/ 406 w 588"/>
              <a:gd name="T33" fmla="*/ 511 h 1010"/>
              <a:gd name="T34" fmla="*/ 331 w 588"/>
              <a:gd name="T35" fmla="*/ 1010 h 1010"/>
              <a:gd name="T36" fmla="*/ 557 w 588"/>
              <a:gd name="T37" fmla="*/ 1010 h 1010"/>
              <a:gd name="T38" fmla="*/ 546 w 588"/>
              <a:gd name="T39" fmla="*/ 509 h 1010"/>
              <a:gd name="T40" fmla="*/ 470 w 588"/>
              <a:gd name="T41" fmla="*/ 274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8" h="1010">
                <a:moveTo>
                  <a:pt x="470" y="274"/>
                </a:moveTo>
                <a:cubicBezTo>
                  <a:pt x="498" y="243"/>
                  <a:pt x="523" y="207"/>
                  <a:pt x="543" y="164"/>
                </a:cubicBezTo>
                <a:cubicBezTo>
                  <a:pt x="564" y="120"/>
                  <a:pt x="581" y="71"/>
                  <a:pt x="588" y="13"/>
                </a:cubicBezTo>
                <a:cubicBezTo>
                  <a:pt x="580" y="9"/>
                  <a:pt x="580" y="9"/>
                  <a:pt x="580" y="9"/>
                </a:cubicBezTo>
                <a:cubicBezTo>
                  <a:pt x="571" y="60"/>
                  <a:pt x="552" y="106"/>
                  <a:pt x="531" y="143"/>
                </a:cubicBezTo>
                <a:cubicBezTo>
                  <a:pt x="509" y="181"/>
                  <a:pt x="483" y="212"/>
                  <a:pt x="456" y="237"/>
                </a:cubicBezTo>
                <a:cubicBezTo>
                  <a:pt x="455" y="238"/>
                  <a:pt x="455" y="238"/>
                  <a:pt x="454" y="238"/>
                </a:cubicBezTo>
                <a:cubicBezTo>
                  <a:pt x="415" y="153"/>
                  <a:pt x="366" y="73"/>
                  <a:pt x="310" y="0"/>
                </a:cubicBezTo>
                <a:cubicBezTo>
                  <a:pt x="272" y="25"/>
                  <a:pt x="272" y="25"/>
                  <a:pt x="272" y="25"/>
                </a:cubicBezTo>
                <a:cubicBezTo>
                  <a:pt x="346" y="158"/>
                  <a:pt x="386" y="295"/>
                  <a:pt x="401" y="434"/>
                </a:cubicBezTo>
                <a:cubicBezTo>
                  <a:pt x="344" y="419"/>
                  <a:pt x="287" y="397"/>
                  <a:pt x="234" y="365"/>
                </a:cubicBezTo>
                <a:cubicBezTo>
                  <a:pt x="188" y="337"/>
                  <a:pt x="145" y="301"/>
                  <a:pt x="106" y="257"/>
                </a:cubicBezTo>
                <a:cubicBezTo>
                  <a:pt x="68" y="212"/>
                  <a:pt x="32" y="157"/>
                  <a:pt x="12" y="95"/>
                </a:cubicBezTo>
                <a:cubicBezTo>
                  <a:pt x="0" y="101"/>
                  <a:pt x="0" y="101"/>
                  <a:pt x="0" y="101"/>
                </a:cubicBezTo>
                <a:cubicBezTo>
                  <a:pt x="18" y="172"/>
                  <a:pt x="52" y="232"/>
                  <a:pt x="90" y="284"/>
                </a:cubicBezTo>
                <a:cubicBezTo>
                  <a:pt x="128" y="335"/>
                  <a:pt x="172" y="378"/>
                  <a:pt x="218" y="413"/>
                </a:cubicBezTo>
                <a:cubicBezTo>
                  <a:pt x="278" y="457"/>
                  <a:pt x="341" y="489"/>
                  <a:pt x="406" y="511"/>
                </a:cubicBezTo>
                <a:cubicBezTo>
                  <a:pt x="412" y="679"/>
                  <a:pt x="383" y="847"/>
                  <a:pt x="331" y="1010"/>
                </a:cubicBezTo>
                <a:cubicBezTo>
                  <a:pt x="557" y="1010"/>
                  <a:pt x="557" y="1010"/>
                  <a:pt x="557" y="1010"/>
                </a:cubicBezTo>
                <a:cubicBezTo>
                  <a:pt x="583" y="820"/>
                  <a:pt x="587" y="695"/>
                  <a:pt x="546" y="509"/>
                </a:cubicBezTo>
                <a:cubicBezTo>
                  <a:pt x="528" y="428"/>
                  <a:pt x="503" y="349"/>
                  <a:pt x="470" y="274"/>
                </a:cubicBezTo>
                <a:close/>
              </a:path>
            </a:pathLst>
          </a:custGeom>
          <a:solidFill>
            <a:schemeClr val="bg1">
              <a:lumMod val="50000"/>
            </a:schemeClr>
          </a:solidFill>
          <a:ln>
            <a:noFill/>
          </a:ln>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53" name="Freeform 7"/>
          <p:cNvSpPr>
            <a:spLocks noEditPoints="1"/>
          </p:cNvSpPr>
          <p:nvPr/>
        </p:nvSpPr>
        <p:spPr bwMode="auto">
          <a:xfrm>
            <a:off x="19064918" y="6156885"/>
            <a:ext cx="709491" cy="707326"/>
          </a:xfrm>
          <a:custGeom>
            <a:avLst/>
            <a:gdLst>
              <a:gd name="T0" fmla="*/ 106 w 114"/>
              <a:gd name="T1" fmla="*/ 0 h 114"/>
              <a:gd name="T2" fmla="*/ 8 w 114"/>
              <a:gd name="T3" fmla="*/ 0 h 114"/>
              <a:gd name="T4" fmla="*/ 0 w 114"/>
              <a:gd name="T5" fmla="*/ 8 h 114"/>
              <a:gd name="T6" fmla="*/ 0 w 114"/>
              <a:gd name="T7" fmla="*/ 106 h 114"/>
              <a:gd name="T8" fmla="*/ 8 w 114"/>
              <a:gd name="T9" fmla="*/ 114 h 114"/>
              <a:gd name="T10" fmla="*/ 106 w 114"/>
              <a:gd name="T11" fmla="*/ 114 h 114"/>
              <a:gd name="T12" fmla="*/ 114 w 114"/>
              <a:gd name="T13" fmla="*/ 106 h 114"/>
              <a:gd name="T14" fmla="*/ 114 w 114"/>
              <a:gd name="T15" fmla="*/ 8 h 114"/>
              <a:gd name="T16" fmla="*/ 106 w 114"/>
              <a:gd name="T17" fmla="*/ 0 h 114"/>
              <a:gd name="T18" fmla="*/ 35 w 114"/>
              <a:gd name="T19" fmla="*/ 96 h 114"/>
              <a:gd name="T20" fmla="*/ 17 w 114"/>
              <a:gd name="T21" fmla="*/ 96 h 114"/>
              <a:gd name="T22" fmla="*/ 17 w 114"/>
              <a:gd name="T23" fmla="*/ 44 h 114"/>
              <a:gd name="T24" fmla="*/ 35 w 114"/>
              <a:gd name="T25" fmla="*/ 44 h 114"/>
              <a:gd name="T26" fmla="*/ 35 w 114"/>
              <a:gd name="T27" fmla="*/ 96 h 114"/>
              <a:gd name="T28" fmla="*/ 26 w 114"/>
              <a:gd name="T29" fmla="*/ 37 h 114"/>
              <a:gd name="T30" fmla="*/ 26 w 114"/>
              <a:gd name="T31" fmla="*/ 37 h 114"/>
              <a:gd name="T32" fmla="*/ 16 w 114"/>
              <a:gd name="T33" fmla="*/ 28 h 114"/>
              <a:gd name="T34" fmla="*/ 26 w 114"/>
              <a:gd name="T35" fmla="*/ 19 h 114"/>
              <a:gd name="T36" fmla="*/ 36 w 114"/>
              <a:gd name="T37" fmla="*/ 28 h 114"/>
              <a:gd name="T38" fmla="*/ 26 w 114"/>
              <a:gd name="T39" fmla="*/ 37 h 114"/>
              <a:gd name="T40" fmla="*/ 97 w 114"/>
              <a:gd name="T41" fmla="*/ 96 h 114"/>
              <a:gd name="T42" fmla="*/ 80 w 114"/>
              <a:gd name="T43" fmla="*/ 96 h 114"/>
              <a:gd name="T44" fmla="*/ 80 w 114"/>
              <a:gd name="T45" fmla="*/ 68 h 114"/>
              <a:gd name="T46" fmla="*/ 71 w 114"/>
              <a:gd name="T47" fmla="*/ 56 h 114"/>
              <a:gd name="T48" fmla="*/ 62 w 114"/>
              <a:gd name="T49" fmla="*/ 63 h 114"/>
              <a:gd name="T50" fmla="*/ 61 w 114"/>
              <a:gd name="T51" fmla="*/ 67 h 114"/>
              <a:gd name="T52" fmla="*/ 61 w 114"/>
              <a:gd name="T53" fmla="*/ 96 h 114"/>
              <a:gd name="T54" fmla="*/ 44 w 114"/>
              <a:gd name="T55" fmla="*/ 96 h 114"/>
              <a:gd name="T56" fmla="*/ 44 w 114"/>
              <a:gd name="T57" fmla="*/ 44 h 114"/>
              <a:gd name="T58" fmla="*/ 61 w 114"/>
              <a:gd name="T59" fmla="*/ 44 h 114"/>
              <a:gd name="T60" fmla="*/ 61 w 114"/>
              <a:gd name="T61" fmla="*/ 51 h 114"/>
              <a:gd name="T62" fmla="*/ 77 w 114"/>
              <a:gd name="T63" fmla="*/ 43 h 114"/>
              <a:gd name="T64" fmla="*/ 97 w 114"/>
              <a:gd name="T65" fmla="*/ 66 h 114"/>
              <a:gd name="T66" fmla="*/ 97 w 114"/>
              <a:gd name="T67" fmla="*/ 9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114">
                <a:moveTo>
                  <a:pt x="106" y="0"/>
                </a:moveTo>
                <a:cubicBezTo>
                  <a:pt x="8" y="0"/>
                  <a:pt x="8" y="0"/>
                  <a:pt x="8" y="0"/>
                </a:cubicBezTo>
                <a:cubicBezTo>
                  <a:pt x="4" y="0"/>
                  <a:pt x="0" y="3"/>
                  <a:pt x="0" y="8"/>
                </a:cubicBezTo>
                <a:cubicBezTo>
                  <a:pt x="0" y="106"/>
                  <a:pt x="0" y="106"/>
                  <a:pt x="0" y="106"/>
                </a:cubicBezTo>
                <a:cubicBezTo>
                  <a:pt x="0" y="111"/>
                  <a:pt x="4" y="114"/>
                  <a:pt x="8" y="114"/>
                </a:cubicBezTo>
                <a:cubicBezTo>
                  <a:pt x="106" y="114"/>
                  <a:pt x="106" y="114"/>
                  <a:pt x="106" y="114"/>
                </a:cubicBezTo>
                <a:cubicBezTo>
                  <a:pt x="110" y="114"/>
                  <a:pt x="114" y="111"/>
                  <a:pt x="114" y="106"/>
                </a:cubicBezTo>
                <a:cubicBezTo>
                  <a:pt x="114" y="8"/>
                  <a:pt x="114" y="8"/>
                  <a:pt x="114" y="8"/>
                </a:cubicBezTo>
                <a:cubicBezTo>
                  <a:pt x="114" y="3"/>
                  <a:pt x="110" y="0"/>
                  <a:pt x="106" y="0"/>
                </a:cubicBezTo>
                <a:close/>
                <a:moveTo>
                  <a:pt x="35" y="96"/>
                </a:moveTo>
                <a:cubicBezTo>
                  <a:pt x="17" y="96"/>
                  <a:pt x="17" y="96"/>
                  <a:pt x="17" y="96"/>
                </a:cubicBezTo>
                <a:cubicBezTo>
                  <a:pt x="17" y="44"/>
                  <a:pt x="17" y="44"/>
                  <a:pt x="17" y="44"/>
                </a:cubicBezTo>
                <a:cubicBezTo>
                  <a:pt x="35" y="44"/>
                  <a:pt x="35" y="44"/>
                  <a:pt x="35" y="44"/>
                </a:cubicBezTo>
                <a:lnTo>
                  <a:pt x="35" y="96"/>
                </a:lnTo>
                <a:close/>
                <a:moveTo>
                  <a:pt x="26" y="37"/>
                </a:moveTo>
                <a:cubicBezTo>
                  <a:pt x="26" y="37"/>
                  <a:pt x="26" y="37"/>
                  <a:pt x="26" y="37"/>
                </a:cubicBezTo>
                <a:cubicBezTo>
                  <a:pt x="20" y="37"/>
                  <a:pt x="16" y="33"/>
                  <a:pt x="16" y="28"/>
                </a:cubicBezTo>
                <a:cubicBezTo>
                  <a:pt x="16" y="23"/>
                  <a:pt x="20" y="19"/>
                  <a:pt x="26" y="19"/>
                </a:cubicBezTo>
                <a:cubicBezTo>
                  <a:pt x="32" y="19"/>
                  <a:pt x="36" y="23"/>
                  <a:pt x="36" y="28"/>
                </a:cubicBezTo>
                <a:cubicBezTo>
                  <a:pt x="36" y="33"/>
                  <a:pt x="32" y="37"/>
                  <a:pt x="26" y="37"/>
                </a:cubicBezTo>
                <a:close/>
                <a:moveTo>
                  <a:pt x="97" y="96"/>
                </a:moveTo>
                <a:cubicBezTo>
                  <a:pt x="80" y="96"/>
                  <a:pt x="80" y="96"/>
                  <a:pt x="80" y="96"/>
                </a:cubicBezTo>
                <a:cubicBezTo>
                  <a:pt x="80" y="68"/>
                  <a:pt x="80" y="68"/>
                  <a:pt x="80" y="68"/>
                </a:cubicBezTo>
                <a:cubicBezTo>
                  <a:pt x="80" y="61"/>
                  <a:pt x="77" y="56"/>
                  <a:pt x="71" y="56"/>
                </a:cubicBezTo>
                <a:cubicBezTo>
                  <a:pt x="66" y="56"/>
                  <a:pt x="63" y="59"/>
                  <a:pt x="62" y="63"/>
                </a:cubicBezTo>
                <a:cubicBezTo>
                  <a:pt x="61" y="64"/>
                  <a:pt x="61" y="65"/>
                  <a:pt x="61" y="67"/>
                </a:cubicBezTo>
                <a:cubicBezTo>
                  <a:pt x="61" y="96"/>
                  <a:pt x="61" y="96"/>
                  <a:pt x="61" y="96"/>
                </a:cubicBezTo>
                <a:cubicBezTo>
                  <a:pt x="44" y="96"/>
                  <a:pt x="44" y="96"/>
                  <a:pt x="44" y="96"/>
                </a:cubicBezTo>
                <a:cubicBezTo>
                  <a:pt x="44" y="96"/>
                  <a:pt x="44" y="49"/>
                  <a:pt x="44" y="44"/>
                </a:cubicBezTo>
                <a:cubicBezTo>
                  <a:pt x="61" y="44"/>
                  <a:pt x="61" y="44"/>
                  <a:pt x="61" y="44"/>
                </a:cubicBezTo>
                <a:cubicBezTo>
                  <a:pt x="61" y="51"/>
                  <a:pt x="61" y="51"/>
                  <a:pt x="61" y="51"/>
                </a:cubicBezTo>
                <a:cubicBezTo>
                  <a:pt x="64" y="48"/>
                  <a:pt x="68" y="43"/>
                  <a:pt x="77" y="43"/>
                </a:cubicBezTo>
                <a:cubicBezTo>
                  <a:pt x="88" y="43"/>
                  <a:pt x="97" y="50"/>
                  <a:pt x="97" y="66"/>
                </a:cubicBezTo>
                <a:lnTo>
                  <a:pt x="97" y="96"/>
                </a:lnTo>
                <a:close/>
              </a:path>
            </a:pathLst>
          </a:custGeom>
          <a:solidFill>
            <a:schemeClr val="accent4"/>
          </a:solidFill>
          <a:ln>
            <a:noFill/>
          </a:ln>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grpSp>
        <p:nvGrpSpPr>
          <p:cNvPr id="54" name="Group 53"/>
          <p:cNvGrpSpPr/>
          <p:nvPr/>
        </p:nvGrpSpPr>
        <p:grpSpPr>
          <a:xfrm>
            <a:off x="18923987" y="9192984"/>
            <a:ext cx="1346161" cy="1346504"/>
            <a:chOff x="4127501" y="4194175"/>
            <a:chExt cx="909638" cy="909637"/>
          </a:xfrm>
          <a:solidFill>
            <a:schemeClr val="accent4"/>
          </a:solidFill>
        </p:grpSpPr>
        <p:sp>
          <p:nvSpPr>
            <p:cNvPr id="55" name="Freeform 11"/>
            <p:cNvSpPr>
              <a:spLocks/>
            </p:cNvSpPr>
            <p:nvPr/>
          </p:nvSpPr>
          <p:spPr bwMode="auto">
            <a:xfrm>
              <a:off x="4386263" y="4659313"/>
              <a:ext cx="96838" cy="192087"/>
            </a:xfrm>
            <a:custGeom>
              <a:avLst/>
              <a:gdLst>
                <a:gd name="T0" fmla="*/ 0 w 61"/>
                <a:gd name="T1" fmla="*/ 18 h 121"/>
                <a:gd name="T2" fmla="*/ 22 w 61"/>
                <a:gd name="T3" fmla="*/ 18 h 121"/>
                <a:gd name="T4" fmla="*/ 22 w 61"/>
                <a:gd name="T5" fmla="*/ 121 h 121"/>
                <a:gd name="T6" fmla="*/ 40 w 61"/>
                <a:gd name="T7" fmla="*/ 121 h 121"/>
                <a:gd name="T8" fmla="*/ 40 w 61"/>
                <a:gd name="T9" fmla="*/ 18 h 121"/>
                <a:gd name="T10" fmla="*/ 61 w 61"/>
                <a:gd name="T11" fmla="*/ 18 h 121"/>
                <a:gd name="T12" fmla="*/ 61 w 61"/>
                <a:gd name="T13" fmla="*/ 0 h 121"/>
                <a:gd name="T14" fmla="*/ 0 w 61"/>
                <a:gd name="T15" fmla="*/ 0 h 121"/>
                <a:gd name="T16" fmla="*/ 0 w 61"/>
                <a:gd name="T17"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21">
                  <a:moveTo>
                    <a:pt x="0" y="18"/>
                  </a:moveTo>
                  <a:lnTo>
                    <a:pt x="22" y="18"/>
                  </a:lnTo>
                  <a:lnTo>
                    <a:pt x="22" y="121"/>
                  </a:lnTo>
                  <a:lnTo>
                    <a:pt x="40" y="121"/>
                  </a:lnTo>
                  <a:lnTo>
                    <a:pt x="40" y="18"/>
                  </a:lnTo>
                  <a:lnTo>
                    <a:pt x="61" y="18"/>
                  </a:lnTo>
                  <a:lnTo>
                    <a:pt x="61" y="0"/>
                  </a:lnTo>
                  <a:lnTo>
                    <a:pt x="0" y="0"/>
                  </a:lnTo>
                  <a:lnTo>
                    <a:pt x="0" y="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56" name="Freeform 12"/>
            <p:cNvSpPr>
              <a:spLocks/>
            </p:cNvSpPr>
            <p:nvPr/>
          </p:nvSpPr>
          <p:spPr bwMode="auto">
            <a:xfrm>
              <a:off x="4572001" y="4440238"/>
              <a:ext cx="25400" cy="109537"/>
            </a:xfrm>
            <a:custGeom>
              <a:avLst/>
              <a:gdLst>
                <a:gd name="T0" fmla="*/ 3 w 6"/>
                <a:gd name="T1" fmla="*/ 26 h 26"/>
                <a:gd name="T2" fmla="*/ 5 w 6"/>
                <a:gd name="T3" fmla="*/ 25 h 26"/>
                <a:gd name="T4" fmla="*/ 6 w 6"/>
                <a:gd name="T5" fmla="*/ 23 h 26"/>
                <a:gd name="T6" fmla="*/ 6 w 6"/>
                <a:gd name="T7" fmla="*/ 3 h 26"/>
                <a:gd name="T8" fmla="*/ 5 w 6"/>
                <a:gd name="T9" fmla="*/ 1 h 26"/>
                <a:gd name="T10" fmla="*/ 3 w 6"/>
                <a:gd name="T11" fmla="*/ 0 h 26"/>
                <a:gd name="T12" fmla="*/ 0 w 6"/>
                <a:gd name="T13" fmla="*/ 1 h 26"/>
                <a:gd name="T14" fmla="*/ 0 w 6"/>
                <a:gd name="T15" fmla="*/ 3 h 26"/>
                <a:gd name="T16" fmla="*/ 0 w 6"/>
                <a:gd name="T17" fmla="*/ 23 h 26"/>
                <a:gd name="T18" fmla="*/ 0 w 6"/>
                <a:gd name="T19" fmla="*/ 25 h 26"/>
                <a:gd name="T20" fmla="*/ 3 w 6"/>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6">
                  <a:moveTo>
                    <a:pt x="3" y="26"/>
                  </a:moveTo>
                  <a:cubicBezTo>
                    <a:pt x="4" y="26"/>
                    <a:pt x="5" y="26"/>
                    <a:pt x="5" y="25"/>
                  </a:cubicBezTo>
                  <a:cubicBezTo>
                    <a:pt x="6" y="25"/>
                    <a:pt x="6" y="24"/>
                    <a:pt x="6" y="23"/>
                  </a:cubicBezTo>
                  <a:cubicBezTo>
                    <a:pt x="6" y="3"/>
                    <a:pt x="6" y="3"/>
                    <a:pt x="6" y="3"/>
                  </a:cubicBezTo>
                  <a:cubicBezTo>
                    <a:pt x="6" y="2"/>
                    <a:pt x="6" y="1"/>
                    <a:pt x="5" y="1"/>
                  </a:cubicBezTo>
                  <a:cubicBezTo>
                    <a:pt x="5" y="0"/>
                    <a:pt x="4" y="0"/>
                    <a:pt x="3" y="0"/>
                  </a:cubicBezTo>
                  <a:cubicBezTo>
                    <a:pt x="2" y="0"/>
                    <a:pt x="1" y="0"/>
                    <a:pt x="0" y="1"/>
                  </a:cubicBezTo>
                  <a:cubicBezTo>
                    <a:pt x="0" y="1"/>
                    <a:pt x="0" y="2"/>
                    <a:pt x="0" y="3"/>
                  </a:cubicBezTo>
                  <a:cubicBezTo>
                    <a:pt x="0" y="23"/>
                    <a:pt x="0" y="23"/>
                    <a:pt x="0" y="23"/>
                  </a:cubicBezTo>
                  <a:cubicBezTo>
                    <a:pt x="0" y="24"/>
                    <a:pt x="0" y="25"/>
                    <a:pt x="0" y="25"/>
                  </a:cubicBezTo>
                  <a:cubicBezTo>
                    <a:pt x="1" y="26"/>
                    <a:pt x="2" y="26"/>
                    <a:pt x="3"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57" name="Freeform 13"/>
            <p:cNvSpPr>
              <a:spLocks noEditPoints="1"/>
            </p:cNvSpPr>
            <p:nvPr/>
          </p:nvSpPr>
          <p:spPr bwMode="auto">
            <a:xfrm>
              <a:off x="4600576" y="4659313"/>
              <a:ext cx="79375" cy="192087"/>
            </a:xfrm>
            <a:custGeom>
              <a:avLst/>
              <a:gdLst>
                <a:gd name="T0" fmla="*/ 13 w 19"/>
                <a:gd name="T1" fmla="*/ 12 h 46"/>
                <a:gd name="T2" fmla="*/ 9 w 19"/>
                <a:gd name="T3" fmla="*/ 12 h 46"/>
                <a:gd name="T4" fmla="*/ 6 w 19"/>
                <a:gd name="T5" fmla="*/ 15 h 46"/>
                <a:gd name="T6" fmla="*/ 6 w 19"/>
                <a:gd name="T7" fmla="*/ 0 h 46"/>
                <a:gd name="T8" fmla="*/ 0 w 19"/>
                <a:gd name="T9" fmla="*/ 0 h 46"/>
                <a:gd name="T10" fmla="*/ 0 w 19"/>
                <a:gd name="T11" fmla="*/ 46 h 46"/>
                <a:gd name="T12" fmla="*/ 6 w 19"/>
                <a:gd name="T13" fmla="*/ 46 h 46"/>
                <a:gd name="T14" fmla="*/ 6 w 19"/>
                <a:gd name="T15" fmla="*/ 43 h 46"/>
                <a:gd name="T16" fmla="*/ 9 w 19"/>
                <a:gd name="T17" fmla="*/ 45 h 46"/>
                <a:gd name="T18" fmla="*/ 13 w 19"/>
                <a:gd name="T19" fmla="*/ 46 h 46"/>
                <a:gd name="T20" fmla="*/ 18 w 19"/>
                <a:gd name="T21" fmla="*/ 44 h 46"/>
                <a:gd name="T22" fmla="*/ 19 w 19"/>
                <a:gd name="T23" fmla="*/ 39 h 46"/>
                <a:gd name="T24" fmla="*/ 19 w 19"/>
                <a:gd name="T25" fmla="*/ 20 h 46"/>
                <a:gd name="T26" fmla="*/ 17 w 19"/>
                <a:gd name="T27" fmla="*/ 14 h 46"/>
                <a:gd name="T28" fmla="*/ 13 w 19"/>
                <a:gd name="T29" fmla="*/ 12 h 46"/>
                <a:gd name="T30" fmla="*/ 12 w 19"/>
                <a:gd name="T31" fmla="*/ 38 h 46"/>
                <a:gd name="T32" fmla="*/ 12 w 19"/>
                <a:gd name="T33" fmla="*/ 40 h 46"/>
                <a:gd name="T34" fmla="*/ 10 w 19"/>
                <a:gd name="T35" fmla="*/ 41 h 46"/>
                <a:gd name="T36" fmla="*/ 8 w 19"/>
                <a:gd name="T37" fmla="*/ 41 h 46"/>
                <a:gd name="T38" fmla="*/ 6 w 19"/>
                <a:gd name="T39" fmla="*/ 39 h 46"/>
                <a:gd name="T40" fmla="*/ 6 w 19"/>
                <a:gd name="T41" fmla="*/ 18 h 46"/>
                <a:gd name="T42" fmla="*/ 8 w 19"/>
                <a:gd name="T43" fmla="*/ 17 h 46"/>
                <a:gd name="T44" fmla="*/ 9 w 19"/>
                <a:gd name="T45" fmla="*/ 17 h 46"/>
                <a:gd name="T46" fmla="*/ 11 w 19"/>
                <a:gd name="T47" fmla="*/ 18 h 46"/>
                <a:gd name="T48" fmla="*/ 12 w 19"/>
                <a:gd name="T49" fmla="*/ 20 h 46"/>
                <a:gd name="T50" fmla="*/ 12 w 19"/>
                <a:gd name="T51"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6">
                  <a:moveTo>
                    <a:pt x="13" y="12"/>
                  </a:moveTo>
                  <a:cubicBezTo>
                    <a:pt x="11" y="12"/>
                    <a:pt x="10" y="12"/>
                    <a:pt x="9" y="12"/>
                  </a:cubicBezTo>
                  <a:cubicBezTo>
                    <a:pt x="8" y="13"/>
                    <a:pt x="7" y="14"/>
                    <a:pt x="6" y="15"/>
                  </a:cubicBezTo>
                  <a:cubicBezTo>
                    <a:pt x="6" y="0"/>
                    <a:pt x="6" y="0"/>
                    <a:pt x="6" y="0"/>
                  </a:cubicBezTo>
                  <a:cubicBezTo>
                    <a:pt x="0" y="0"/>
                    <a:pt x="0" y="0"/>
                    <a:pt x="0" y="0"/>
                  </a:cubicBezTo>
                  <a:cubicBezTo>
                    <a:pt x="0" y="46"/>
                    <a:pt x="0" y="46"/>
                    <a:pt x="0" y="46"/>
                  </a:cubicBezTo>
                  <a:cubicBezTo>
                    <a:pt x="6" y="46"/>
                    <a:pt x="6" y="46"/>
                    <a:pt x="6" y="46"/>
                  </a:cubicBezTo>
                  <a:cubicBezTo>
                    <a:pt x="6" y="43"/>
                    <a:pt x="6" y="43"/>
                    <a:pt x="6" y="43"/>
                  </a:cubicBezTo>
                  <a:cubicBezTo>
                    <a:pt x="7" y="44"/>
                    <a:pt x="8" y="45"/>
                    <a:pt x="9" y="45"/>
                  </a:cubicBezTo>
                  <a:cubicBezTo>
                    <a:pt x="10" y="46"/>
                    <a:pt x="12" y="46"/>
                    <a:pt x="13" y="46"/>
                  </a:cubicBezTo>
                  <a:cubicBezTo>
                    <a:pt x="15" y="46"/>
                    <a:pt x="16" y="46"/>
                    <a:pt x="18" y="44"/>
                  </a:cubicBezTo>
                  <a:cubicBezTo>
                    <a:pt x="19" y="43"/>
                    <a:pt x="19" y="41"/>
                    <a:pt x="19" y="39"/>
                  </a:cubicBezTo>
                  <a:cubicBezTo>
                    <a:pt x="19" y="20"/>
                    <a:pt x="19" y="20"/>
                    <a:pt x="19" y="20"/>
                  </a:cubicBezTo>
                  <a:cubicBezTo>
                    <a:pt x="19" y="17"/>
                    <a:pt x="19" y="15"/>
                    <a:pt x="17" y="14"/>
                  </a:cubicBezTo>
                  <a:cubicBezTo>
                    <a:pt x="16" y="12"/>
                    <a:pt x="15" y="12"/>
                    <a:pt x="13" y="12"/>
                  </a:cubicBezTo>
                  <a:close/>
                  <a:moveTo>
                    <a:pt x="12" y="38"/>
                  </a:moveTo>
                  <a:cubicBezTo>
                    <a:pt x="12" y="39"/>
                    <a:pt x="12" y="40"/>
                    <a:pt x="12" y="40"/>
                  </a:cubicBezTo>
                  <a:cubicBezTo>
                    <a:pt x="11" y="41"/>
                    <a:pt x="11" y="41"/>
                    <a:pt x="10" y="41"/>
                  </a:cubicBezTo>
                  <a:cubicBezTo>
                    <a:pt x="9" y="41"/>
                    <a:pt x="9" y="41"/>
                    <a:pt x="8" y="41"/>
                  </a:cubicBezTo>
                  <a:cubicBezTo>
                    <a:pt x="8" y="40"/>
                    <a:pt x="7" y="40"/>
                    <a:pt x="6" y="39"/>
                  </a:cubicBezTo>
                  <a:cubicBezTo>
                    <a:pt x="6" y="18"/>
                    <a:pt x="6" y="18"/>
                    <a:pt x="6" y="18"/>
                  </a:cubicBezTo>
                  <a:cubicBezTo>
                    <a:pt x="7" y="18"/>
                    <a:pt x="7" y="17"/>
                    <a:pt x="8" y="17"/>
                  </a:cubicBezTo>
                  <a:cubicBezTo>
                    <a:pt x="8" y="17"/>
                    <a:pt x="9" y="17"/>
                    <a:pt x="9" y="17"/>
                  </a:cubicBezTo>
                  <a:cubicBezTo>
                    <a:pt x="10" y="17"/>
                    <a:pt x="11" y="17"/>
                    <a:pt x="11" y="18"/>
                  </a:cubicBezTo>
                  <a:cubicBezTo>
                    <a:pt x="12" y="18"/>
                    <a:pt x="12" y="19"/>
                    <a:pt x="12" y="20"/>
                  </a:cubicBezTo>
                  <a:lnTo>
                    <a:pt x="12" y="3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59" name="Freeform 14"/>
            <p:cNvSpPr>
              <a:spLocks/>
            </p:cNvSpPr>
            <p:nvPr/>
          </p:nvSpPr>
          <p:spPr bwMode="auto">
            <a:xfrm>
              <a:off x="4495801" y="4710113"/>
              <a:ext cx="84138" cy="141287"/>
            </a:xfrm>
            <a:custGeom>
              <a:avLst/>
              <a:gdLst>
                <a:gd name="T0" fmla="*/ 13 w 20"/>
                <a:gd name="T1" fmla="*/ 26 h 34"/>
                <a:gd name="T2" fmla="*/ 11 w 20"/>
                <a:gd name="T3" fmla="*/ 27 h 34"/>
                <a:gd name="T4" fmla="*/ 9 w 20"/>
                <a:gd name="T5" fmla="*/ 28 h 34"/>
                <a:gd name="T6" fmla="*/ 7 w 20"/>
                <a:gd name="T7" fmla="*/ 28 h 34"/>
                <a:gd name="T8" fmla="*/ 7 w 20"/>
                <a:gd name="T9" fmla="*/ 26 h 34"/>
                <a:gd name="T10" fmla="*/ 7 w 20"/>
                <a:gd name="T11" fmla="*/ 0 h 34"/>
                <a:gd name="T12" fmla="*/ 0 w 20"/>
                <a:gd name="T13" fmla="*/ 0 h 34"/>
                <a:gd name="T14" fmla="*/ 0 w 20"/>
                <a:gd name="T15" fmla="*/ 28 h 34"/>
                <a:gd name="T16" fmla="*/ 1 w 20"/>
                <a:gd name="T17" fmla="*/ 33 h 34"/>
                <a:gd name="T18" fmla="*/ 5 w 20"/>
                <a:gd name="T19" fmla="*/ 34 h 34"/>
                <a:gd name="T20" fmla="*/ 9 w 20"/>
                <a:gd name="T21" fmla="*/ 33 h 34"/>
                <a:gd name="T22" fmla="*/ 13 w 20"/>
                <a:gd name="T23" fmla="*/ 30 h 34"/>
                <a:gd name="T24" fmla="*/ 13 w 20"/>
                <a:gd name="T25" fmla="*/ 34 h 34"/>
                <a:gd name="T26" fmla="*/ 20 w 20"/>
                <a:gd name="T27" fmla="*/ 34 h 34"/>
                <a:gd name="T28" fmla="*/ 20 w 20"/>
                <a:gd name="T29" fmla="*/ 0 h 34"/>
                <a:gd name="T30" fmla="*/ 13 w 20"/>
                <a:gd name="T31" fmla="*/ 0 h 34"/>
                <a:gd name="T32" fmla="*/ 13 w 20"/>
                <a:gd name="T33"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34">
                  <a:moveTo>
                    <a:pt x="13" y="26"/>
                  </a:moveTo>
                  <a:cubicBezTo>
                    <a:pt x="12" y="26"/>
                    <a:pt x="11" y="27"/>
                    <a:pt x="11" y="27"/>
                  </a:cubicBezTo>
                  <a:cubicBezTo>
                    <a:pt x="10" y="28"/>
                    <a:pt x="9" y="28"/>
                    <a:pt x="9" y="28"/>
                  </a:cubicBezTo>
                  <a:cubicBezTo>
                    <a:pt x="8" y="28"/>
                    <a:pt x="8" y="28"/>
                    <a:pt x="7" y="28"/>
                  </a:cubicBezTo>
                  <a:cubicBezTo>
                    <a:pt x="7" y="27"/>
                    <a:pt x="7" y="27"/>
                    <a:pt x="7" y="26"/>
                  </a:cubicBezTo>
                  <a:cubicBezTo>
                    <a:pt x="7" y="0"/>
                    <a:pt x="7" y="0"/>
                    <a:pt x="7" y="0"/>
                  </a:cubicBezTo>
                  <a:cubicBezTo>
                    <a:pt x="0" y="0"/>
                    <a:pt x="0" y="0"/>
                    <a:pt x="0" y="0"/>
                  </a:cubicBezTo>
                  <a:cubicBezTo>
                    <a:pt x="0" y="28"/>
                    <a:pt x="0" y="28"/>
                    <a:pt x="0" y="28"/>
                  </a:cubicBezTo>
                  <a:cubicBezTo>
                    <a:pt x="0" y="30"/>
                    <a:pt x="1" y="32"/>
                    <a:pt x="1" y="33"/>
                  </a:cubicBezTo>
                  <a:cubicBezTo>
                    <a:pt x="2" y="34"/>
                    <a:pt x="3" y="34"/>
                    <a:pt x="5" y="34"/>
                  </a:cubicBezTo>
                  <a:cubicBezTo>
                    <a:pt x="6" y="34"/>
                    <a:pt x="8" y="34"/>
                    <a:pt x="9" y="33"/>
                  </a:cubicBezTo>
                  <a:cubicBezTo>
                    <a:pt x="10" y="32"/>
                    <a:pt x="12" y="31"/>
                    <a:pt x="13" y="30"/>
                  </a:cubicBezTo>
                  <a:cubicBezTo>
                    <a:pt x="13" y="34"/>
                    <a:pt x="13" y="34"/>
                    <a:pt x="13" y="34"/>
                  </a:cubicBezTo>
                  <a:cubicBezTo>
                    <a:pt x="20" y="34"/>
                    <a:pt x="20" y="34"/>
                    <a:pt x="20" y="34"/>
                  </a:cubicBezTo>
                  <a:cubicBezTo>
                    <a:pt x="20" y="0"/>
                    <a:pt x="20" y="0"/>
                    <a:pt x="20" y="0"/>
                  </a:cubicBezTo>
                  <a:cubicBezTo>
                    <a:pt x="13" y="0"/>
                    <a:pt x="13" y="0"/>
                    <a:pt x="13" y="0"/>
                  </a:cubicBezTo>
                  <a:lnTo>
                    <a:pt x="1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60" name="Freeform 15"/>
            <p:cNvSpPr>
              <a:spLocks noEditPoints="1"/>
            </p:cNvSpPr>
            <p:nvPr/>
          </p:nvSpPr>
          <p:spPr bwMode="auto">
            <a:xfrm>
              <a:off x="4127501" y="4194175"/>
              <a:ext cx="909638" cy="909637"/>
            </a:xfrm>
            <a:custGeom>
              <a:avLst/>
              <a:gdLst>
                <a:gd name="T0" fmla="*/ 108 w 217"/>
                <a:gd name="T1" fmla="*/ 0 h 217"/>
                <a:gd name="T2" fmla="*/ 0 w 217"/>
                <a:gd name="T3" fmla="*/ 108 h 217"/>
                <a:gd name="T4" fmla="*/ 108 w 217"/>
                <a:gd name="T5" fmla="*/ 217 h 217"/>
                <a:gd name="T6" fmla="*/ 217 w 217"/>
                <a:gd name="T7" fmla="*/ 108 h 217"/>
                <a:gd name="T8" fmla="*/ 108 w 217"/>
                <a:gd name="T9" fmla="*/ 0 h 217"/>
                <a:gd name="T10" fmla="*/ 126 w 217"/>
                <a:gd name="T11" fmla="*/ 53 h 217"/>
                <a:gd name="T12" fmla="*/ 134 w 217"/>
                <a:gd name="T13" fmla="*/ 53 h 217"/>
                <a:gd name="T14" fmla="*/ 134 w 217"/>
                <a:gd name="T15" fmla="*/ 82 h 217"/>
                <a:gd name="T16" fmla="*/ 134 w 217"/>
                <a:gd name="T17" fmla="*/ 84 h 217"/>
                <a:gd name="T18" fmla="*/ 136 w 217"/>
                <a:gd name="T19" fmla="*/ 84 h 217"/>
                <a:gd name="T20" fmla="*/ 138 w 217"/>
                <a:gd name="T21" fmla="*/ 84 h 217"/>
                <a:gd name="T22" fmla="*/ 140 w 217"/>
                <a:gd name="T23" fmla="*/ 82 h 217"/>
                <a:gd name="T24" fmla="*/ 140 w 217"/>
                <a:gd name="T25" fmla="*/ 53 h 217"/>
                <a:gd name="T26" fmla="*/ 148 w 217"/>
                <a:gd name="T27" fmla="*/ 53 h 217"/>
                <a:gd name="T28" fmla="*/ 148 w 217"/>
                <a:gd name="T29" fmla="*/ 91 h 217"/>
                <a:gd name="T30" fmla="*/ 140 w 217"/>
                <a:gd name="T31" fmla="*/ 91 h 217"/>
                <a:gd name="T32" fmla="*/ 140 w 217"/>
                <a:gd name="T33" fmla="*/ 86 h 217"/>
                <a:gd name="T34" fmla="*/ 136 w 217"/>
                <a:gd name="T35" fmla="*/ 90 h 217"/>
                <a:gd name="T36" fmla="*/ 131 w 217"/>
                <a:gd name="T37" fmla="*/ 91 h 217"/>
                <a:gd name="T38" fmla="*/ 127 w 217"/>
                <a:gd name="T39" fmla="*/ 89 h 217"/>
                <a:gd name="T40" fmla="*/ 126 w 217"/>
                <a:gd name="T41" fmla="*/ 84 h 217"/>
                <a:gd name="T42" fmla="*/ 126 w 217"/>
                <a:gd name="T43" fmla="*/ 53 h 217"/>
                <a:gd name="T44" fmla="*/ 98 w 217"/>
                <a:gd name="T45" fmla="*/ 62 h 217"/>
                <a:gd name="T46" fmla="*/ 101 w 217"/>
                <a:gd name="T47" fmla="*/ 55 h 217"/>
                <a:gd name="T48" fmla="*/ 109 w 217"/>
                <a:gd name="T49" fmla="*/ 52 h 217"/>
                <a:gd name="T50" fmla="*/ 117 w 217"/>
                <a:gd name="T51" fmla="*/ 55 h 217"/>
                <a:gd name="T52" fmla="*/ 120 w 217"/>
                <a:gd name="T53" fmla="*/ 62 h 217"/>
                <a:gd name="T54" fmla="*/ 120 w 217"/>
                <a:gd name="T55" fmla="*/ 81 h 217"/>
                <a:gd name="T56" fmla="*/ 117 w 217"/>
                <a:gd name="T57" fmla="*/ 89 h 217"/>
                <a:gd name="T58" fmla="*/ 109 w 217"/>
                <a:gd name="T59" fmla="*/ 91 h 217"/>
                <a:gd name="T60" fmla="*/ 101 w 217"/>
                <a:gd name="T61" fmla="*/ 89 h 217"/>
                <a:gd name="T62" fmla="*/ 98 w 217"/>
                <a:gd name="T63" fmla="*/ 81 h 217"/>
                <a:gd name="T64" fmla="*/ 98 w 217"/>
                <a:gd name="T65" fmla="*/ 62 h 217"/>
                <a:gd name="T66" fmla="*/ 77 w 217"/>
                <a:gd name="T67" fmla="*/ 40 h 217"/>
                <a:gd name="T68" fmla="*/ 83 w 217"/>
                <a:gd name="T69" fmla="*/ 60 h 217"/>
                <a:gd name="T70" fmla="*/ 83 w 217"/>
                <a:gd name="T71" fmla="*/ 60 h 217"/>
                <a:gd name="T72" fmla="*/ 88 w 217"/>
                <a:gd name="T73" fmla="*/ 40 h 217"/>
                <a:gd name="T74" fmla="*/ 97 w 217"/>
                <a:gd name="T75" fmla="*/ 40 h 217"/>
                <a:gd name="T76" fmla="*/ 87 w 217"/>
                <a:gd name="T77" fmla="*/ 70 h 217"/>
                <a:gd name="T78" fmla="*/ 87 w 217"/>
                <a:gd name="T79" fmla="*/ 91 h 217"/>
                <a:gd name="T80" fmla="*/ 79 w 217"/>
                <a:gd name="T81" fmla="*/ 91 h 217"/>
                <a:gd name="T82" fmla="*/ 79 w 217"/>
                <a:gd name="T83" fmla="*/ 71 h 217"/>
                <a:gd name="T84" fmla="*/ 68 w 217"/>
                <a:gd name="T85" fmla="*/ 40 h 217"/>
                <a:gd name="T86" fmla="*/ 77 w 217"/>
                <a:gd name="T87" fmla="*/ 40 h 217"/>
                <a:gd name="T88" fmla="*/ 177 w 217"/>
                <a:gd name="T89" fmla="*/ 146 h 217"/>
                <a:gd name="T90" fmla="*/ 152 w 217"/>
                <a:gd name="T91" fmla="*/ 171 h 217"/>
                <a:gd name="T92" fmla="*/ 68 w 217"/>
                <a:gd name="T93" fmla="*/ 171 h 217"/>
                <a:gd name="T94" fmla="*/ 43 w 217"/>
                <a:gd name="T95" fmla="*/ 146 h 217"/>
                <a:gd name="T96" fmla="*/ 43 w 217"/>
                <a:gd name="T97" fmla="*/ 127 h 217"/>
                <a:gd name="T98" fmla="*/ 68 w 217"/>
                <a:gd name="T99" fmla="*/ 102 h 217"/>
                <a:gd name="T100" fmla="*/ 152 w 217"/>
                <a:gd name="T101" fmla="*/ 102 h 217"/>
                <a:gd name="T102" fmla="*/ 177 w 217"/>
                <a:gd name="T103" fmla="*/ 127 h 217"/>
                <a:gd name="T104" fmla="*/ 177 w 217"/>
                <a:gd name="T105" fmla="*/ 14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108" y="0"/>
                  </a:moveTo>
                  <a:cubicBezTo>
                    <a:pt x="48" y="0"/>
                    <a:pt x="0" y="48"/>
                    <a:pt x="0" y="108"/>
                  </a:cubicBezTo>
                  <a:cubicBezTo>
                    <a:pt x="0" y="169"/>
                    <a:pt x="48" y="217"/>
                    <a:pt x="108" y="217"/>
                  </a:cubicBezTo>
                  <a:cubicBezTo>
                    <a:pt x="169" y="217"/>
                    <a:pt x="217" y="169"/>
                    <a:pt x="217" y="108"/>
                  </a:cubicBezTo>
                  <a:cubicBezTo>
                    <a:pt x="217" y="48"/>
                    <a:pt x="169" y="0"/>
                    <a:pt x="108" y="0"/>
                  </a:cubicBezTo>
                  <a:close/>
                  <a:moveTo>
                    <a:pt x="126" y="53"/>
                  </a:moveTo>
                  <a:cubicBezTo>
                    <a:pt x="134" y="53"/>
                    <a:pt x="134" y="53"/>
                    <a:pt x="134" y="53"/>
                  </a:cubicBezTo>
                  <a:cubicBezTo>
                    <a:pt x="134" y="82"/>
                    <a:pt x="134" y="82"/>
                    <a:pt x="134" y="82"/>
                  </a:cubicBezTo>
                  <a:cubicBezTo>
                    <a:pt x="134" y="83"/>
                    <a:pt x="134" y="83"/>
                    <a:pt x="134" y="84"/>
                  </a:cubicBezTo>
                  <a:cubicBezTo>
                    <a:pt x="134" y="84"/>
                    <a:pt x="135" y="84"/>
                    <a:pt x="136" y="84"/>
                  </a:cubicBezTo>
                  <a:cubicBezTo>
                    <a:pt x="136" y="84"/>
                    <a:pt x="137" y="84"/>
                    <a:pt x="138" y="84"/>
                  </a:cubicBezTo>
                  <a:cubicBezTo>
                    <a:pt x="139" y="83"/>
                    <a:pt x="139" y="82"/>
                    <a:pt x="140" y="82"/>
                  </a:cubicBezTo>
                  <a:cubicBezTo>
                    <a:pt x="140" y="53"/>
                    <a:pt x="140" y="53"/>
                    <a:pt x="140" y="53"/>
                  </a:cubicBezTo>
                  <a:cubicBezTo>
                    <a:pt x="148" y="53"/>
                    <a:pt x="148" y="53"/>
                    <a:pt x="148" y="53"/>
                  </a:cubicBezTo>
                  <a:cubicBezTo>
                    <a:pt x="148" y="91"/>
                    <a:pt x="148" y="91"/>
                    <a:pt x="148" y="91"/>
                  </a:cubicBezTo>
                  <a:cubicBezTo>
                    <a:pt x="140" y="91"/>
                    <a:pt x="140" y="91"/>
                    <a:pt x="140" y="91"/>
                  </a:cubicBezTo>
                  <a:cubicBezTo>
                    <a:pt x="140" y="86"/>
                    <a:pt x="140" y="86"/>
                    <a:pt x="140" y="86"/>
                  </a:cubicBezTo>
                  <a:cubicBezTo>
                    <a:pt x="139" y="88"/>
                    <a:pt x="137" y="89"/>
                    <a:pt x="136" y="90"/>
                  </a:cubicBezTo>
                  <a:cubicBezTo>
                    <a:pt x="134" y="91"/>
                    <a:pt x="133" y="91"/>
                    <a:pt x="131" y="91"/>
                  </a:cubicBezTo>
                  <a:cubicBezTo>
                    <a:pt x="130" y="91"/>
                    <a:pt x="128" y="91"/>
                    <a:pt x="127" y="89"/>
                  </a:cubicBezTo>
                  <a:cubicBezTo>
                    <a:pt x="126" y="88"/>
                    <a:pt x="126" y="87"/>
                    <a:pt x="126" y="84"/>
                  </a:cubicBezTo>
                  <a:lnTo>
                    <a:pt x="126" y="53"/>
                  </a:lnTo>
                  <a:close/>
                  <a:moveTo>
                    <a:pt x="98" y="62"/>
                  </a:moveTo>
                  <a:cubicBezTo>
                    <a:pt x="98" y="59"/>
                    <a:pt x="99" y="57"/>
                    <a:pt x="101" y="55"/>
                  </a:cubicBezTo>
                  <a:cubicBezTo>
                    <a:pt x="103" y="53"/>
                    <a:pt x="106" y="52"/>
                    <a:pt x="109" y="52"/>
                  </a:cubicBezTo>
                  <a:cubicBezTo>
                    <a:pt x="112" y="52"/>
                    <a:pt x="115" y="53"/>
                    <a:pt x="117" y="55"/>
                  </a:cubicBezTo>
                  <a:cubicBezTo>
                    <a:pt x="119" y="57"/>
                    <a:pt x="120" y="59"/>
                    <a:pt x="120" y="62"/>
                  </a:cubicBezTo>
                  <a:cubicBezTo>
                    <a:pt x="120" y="81"/>
                    <a:pt x="120" y="81"/>
                    <a:pt x="120" y="81"/>
                  </a:cubicBezTo>
                  <a:cubicBezTo>
                    <a:pt x="120" y="84"/>
                    <a:pt x="119" y="87"/>
                    <a:pt x="117" y="89"/>
                  </a:cubicBezTo>
                  <a:cubicBezTo>
                    <a:pt x="115" y="91"/>
                    <a:pt x="112" y="91"/>
                    <a:pt x="109" y="91"/>
                  </a:cubicBezTo>
                  <a:cubicBezTo>
                    <a:pt x="105" y="91"/>
                    <a:pt x="103" y="91"/>
                    <a:pt x="101" y="89"/>
                  </a:cubicBezTo>
                  <a:cubicBezTo>
                    <a:pt x="99" y="87"/>
                    <a:pt x="98" y="84"/>
                    <a:pt x="98" y="81"/>
                  </a:cubicBezTo>
                  <a:lnTo>
                    <a:pt x="98" y="62"/>
                  </a:lnTo>
                  <a:close/>
                  <a:moveTo>
                    <a:pt x="77" y="40"/>
                  </a:moveTo>
                  <a:cubicBezTo>
                    <a:pt x="83" y="60"/>
                    <a:pt x="83" y="60"/>
                    <a:pt x="83" y="60"/>
                  </a:cubicBezTo>
                  <a:cubicBezTo>
                    <a:pt x="83" y="60"/>
                    <a:pt x="83" y="60"/>
                    <a:pt x="83" y="60"/>
                  </a:cubicBezTo>
                  <a:cubicBezTo>
                    <a:pt x="88" y="40"/>
                    <a:pt x="88" y="40"/>
                    <a:pt x="88" y="40"/>
                  </a:cubicBezTo>
                  <a:cubicBezTo>
                    <a:pt x="97" y="40"/>
                    <a:pt x="97" y="40"/>
                    <a:pt x="97" y="40"/>
                  </a:cubicBezTo>
                  <a:cubicBezTo>
                    <a:pt x="87" y="70"/>
                    <a:pt x="87" y="70"/>
                    <a:pt x="87" y="70"/>
                  </a:cubicBezTo>
                  <a:cubicBezTo>
                    <a:pt x="87" y="91"/>
                    <a:pt x="87" y="91"/>
                    <a:pt x="87" y="91"/>
                  </a:cubicBezTo>
                  <a:cubicBezTo>
                    <a:pt x="79" y="91"/>
                    <a:pt x="79" y="91"/>
                    <a:pt x="79" y="91"/>
                  </a:cubicBezTo>
                  <a:cubicBezTo>
                    <a:pt x="79" y="71"/>
                    <a:pt x="79" y="71"/>
                    <a:pt x="79" y="71"/>
                  </a:cubicBezTo>
                  <a:cubicBezTo>
                    <a:pt x="68" y="40"/>
                    <a:pt x="68" y="40"/>
                    <a:pt x="68" y="40"/>
                  </a:cubicBezTo>
                  <a:lnTo>
                    <a:pt x="77" y="40"/>
                  </a:lnTo>
                  <a:close/>
                  <a:moveTo>
                    <a:pt x="177" y="146"/>
                  </a:moveTo>
                  <a:cubicBezTo>
                    <a:pt x="177" y="160"/>
                    <a:pt x="166" y="171"/>
                    <a:pt x="152" y="171"/>
                  </a:cubicBezTo>
                  <a:cubicBezTo>
                    <a:pt x="68" y="171"/>
                    <a:pt x="68" y="171"/>
                    <a:pt x="68" y="171"/>
                  </a:cubicBezTo>
                  <a:cubicBezTo>
                    <a:pt x="54" y="171"/>
                    <a:pt x="43" y="160"/>
                    <a:pt x="43" y="146"/>
                  </a:cubicBezTo>
                  <a:cubicBezTo>
                    <a:pt x="43" y="127"/>
                    <a:pt x="43" y="127"/>
                    <a:pt x="43" y="127"/>
                  </a:cubicBezTo>
                  <a:cubicBezTo>
                    <a:pt x="43" y="113"/>
                    <a:pt x="54" y="102"/>
                    <a:pt x="68" y="102"/>
                  </a:cubicBezTo>
                  <a:cubicBezTo>
                    <a:pt x="152" y="102"/>
                    <a:pt x="152" y="102"/>
                    <a:pt x="152" y="102"/>
                  </a:cubicBezTo>
                  <a:cubicBezTo>
                    <a:pt x="166" y="102"/>
                    <a:pt x="177" y="113"/>
                    <a:pt x="177" y="127"/>
                  </a:cubicBezTo>
                  <a:lnTo>
                    <a:pt x="177" y="14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61" name="Freeform 16"/>
            <p:cNvSpPr>
              <a:spLocks noEditPoints="1"/>
            </p:cNvSpPr>
            <p:nvPr/>
          </p:nvSpPr>
          <p:spPr bwMode="auto">
            <a:xfrm>
              <a:off x="4697413" y="4705350"/>
              <a:ext cx="84138" cy="150812"/>
            </a:xfrm>
            <a:custGeom>
              <a:avLst/>
              <a:gdLst>
                <a:gd name="T0" fmla="*/ 10 w 20"/>
                <a:gd name="T1" fmla="*/ 0 h 36"/>
                <a:gd name="T2" fmla="*/ 3 w 20"/>
                <a:gd name="T3" fmla="*/ 3 h 36"/>
                <a:gd name="T4" fmla="*/ 0 w 20"/>
                <a:gd name="T5" fmla="*/ 10 h 36"/>
                <a:gd name="T6" fmla="*/ 0 w 20"/>
                <a:gd name="T7" fmla="*/ 25 h 36"/>
                <a:gd name="T8" fmla="*/ 2 w 20"/>
                <a:gd name="T9" fmla="*/ 33 h 36"/>
                <a:gd name="T10" fmla="*/ 9 w 20"/>
                <a:gd name="T11" fmla="*/ 36 h 36"/>
                <a:gd name="T12" fmla="*/ 17 w 20"/>
                <a:gd name="T13" fmla="*/ 33 h 36"/>
                <a:gd name="T14" fmla="*/ 20 w 20"/>
                <a:gd name="T15" fmla="*/ 25 h 36"/>
                <a:gd name="T16" fmla="*/ 20 w 20"/>
                <a:gd name="T17" fmla="*/ 23 h 36"/>
                <a:gd name="T18" fmla="*/ 13 w 20"/>
                <a:gd name="T19" fmla="*/ 23 h 36"/>
                <a:gd name="T20" fmla="*/ 13 w 20"/>
                <a:gd name="T21" fmla="*/ 25 h 36"/>
                <a:gd name="T22" fmla="*/ 12 w 20"/>
                <a:gd name="T23" fmla="*/ 29 h 36"/>
                <a:gd name="T24" fmla="*/ 10 w 20"/>
                <a:gd name="T25" fmla="*/ 30 h 36"/>
                <a:gd name="T26" fmla="*/ 7 w 20"/>
                <a:gd name="T27" fmla="*/ 29 h 36"/>
                <a:gd name="T28" fmla="*/ 7 w 20"/>
                <a:gd name="T29" fmla="*/ 25 h 36"/>
                <a:gd name="T30" fmla="*/ 7 w 20"/>
                <a:gd name="T31" fmla="*/ 19 h 36"/>
                <a:gd name="T32" fmla="*/ 20 w 20"/>
                <a:gd name="T33" fmla="*/ 19 h 36"/>
                <a:gd name="T34" fmla="*/ 20 w 20"/>
                <a:gd name="T35" fmla="*/ 10 h 36"/>
                <a:gd name="T36" fmla="*/ 17 w 20"/>
                <a:gd name="T37" fmla="*/ 3 h 36"/>
                <a:gd name="T38" fmla="*/ 10 w 20"/>
                <a:gd name="T39" fmla="*/ 0 h 36"/>
                <a:gd name="T40" fmla="*/ 13 w 20"/>
                <a:gd name="T41" fmla="*/ 13 h 36"/>
                <a:gd name="T42" fmla="*/ 7 w 20"/>
                <a:gd name="T43" fmla="*/ 13 h 36"/>
                <a:gd name="T44" fmla="*/ 7 w 20"/>
                <a:gd name="T45" fmla="*/ 10 h 36"/>
                <a:gd name="T46" fmla="*/ 7 w 20"/>
                <a:gd name="T47" fmla="*/ 7 h 36"/>
                <a:gd name="T48" fmla="*/ 10 w 20"/>
                <a:gd name="T49" fmla="*/ 6 h 36"/>
                <a:gd name="T50" fmla="*/ 12 w 20"/>
                <a:gd name="T51" fmla="*/ 7 h 36"/>
                <a:gd name="T52" fmla="*/ 13 w 20"/>
                <a:gd name="T53" fmla="*/ 10 h 36"/>
                <a:gd name="T54" fmla="*/ 13 w 20"/>
                <a:gd name="T55"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36">
                  <a:moveTo>
                    <a:pt x="10" y="0"/>
                  </a:moveTo>
                  <a:cubicBezTo>
                    <a:pt x="7" y="0"/>
                    <a:pt x="4" y="1"/>
                    <a:pt x="3" y="3"/>
                  </a:cubicBezTo>
                  <a:cubicBezTo>
                    <a:pt x="1" y="5"/>
                    <a:pt x="0" y="7"/>
                    <a:pt x="0" y="10"/>
                  </a:cubicBezTo>
                  <a:cubicBezTo>
                    <a:pt x="0" y="25"/>
                    <a:pt x="0" y="25"/>
                    <a:pt x="0" y="25"/>
                  </a:cubicBezTo>
                  <a:cubicBezTo>
                    <a:pt x="0" y="28"/>
                    <a:pt x="1" y="31"/>
                    <a:pt x="2" y="33"/>
                  </a:cubicBezTo>
                  <a:cubicBezTo>
                    <a:pt x="4" y="35"/>
                    <a:pt x="6" y="36"/>
                    <a:pt x="9" y="36"/>
                  </a:cubicBezTo>
                  <a:cubicBezTo>
                    <a:pt x="13" y="36"/>
                    <a:pt x="15" y="35"/>
                    <a:pt x="17" y="33"/>
                  </a:cubicBezTo>
                  <a:cubicBezTo>
                    <a:pt x="19" y="31"/>
                    <a:pt x="20" y="29"/>
                    <a:pt x="20" y="25"/>
                  </a:cubicBezTo>
                  <a:cubicBezTo>
                    <a:pt x="20" y="23"/>
                    <a:pt x="20" y="23"/>
                    <a:pt x="20" y="23"/>
                  </a:cubicBezTo>
                  <a:cubicBezTo>
                    <a:pt x="13" y="23"/>
                    <a:pt x="13" y="23"/>
                    <a:pt x="13" y="23"/>
                  </a:cubicBezTo>
                  <a:cubicBezTo>
                    <a:pt x="13" y="25"/>
                    <a:pt x="13" y="25"/>
                    <a:pt x="13" y="25"/>
                  </a:cubicBezTo>
                  <a:cubicBezTo>
                    <a:pt x="13" y="27"/>
                    <a:pt x="12" y="28"/>
                    <a:pt x="12" y="29"/>
                  </a:cubicBezTo>
                  <a:cubicBezTo>
                    <a:pt x="11" y="29"/>
                    <a:pt x="11" y="30"/>
                    <a:pt x="10" y="30"/>
                  </a:cubicBezTo>
                  <a:cubicBezTo>
                    <a:pt x="8" y="30"/>
                    <a:pt x="8" y="29"/>
                    <a:pt x="7" y="29"/>
                  </a:cubicBezTo>
                  <a:cubicBezTo>
                    <a:pt x="7" y="28"/>
                    <a:pt x="7" y="27"/>
                    <a:pt x="7" y="25"/>
                  </a:cubicBezTo>
                  <a:cubicBezTo>
                    <a:pt x="7" y="19"/>
                    <a:pt x="7" y="19"/>
                    <a:pt x="7" y="19"/>
                  </a:cubicBezTo>
                  <a:cubicBezTo>
                    <a:pt x="20" y="19"/>
                    <a:pt x="20" y="19"/>
                    <a:pt x="20" y="19"/>
                  </a:cubicBezTo>
                  <a:cubicBezTo>
                    <a:pt x="20" y="10"/>
                    <a:pt x="20" y="10"/>
                    <a:pt x="20" y="10"/>
                  </a:cubicBezTo>
                  <a:cubicBezTo>
                    <a:pt x="20" y="7"/>
                    <a:pt x="19" y="4"/>
                    <a:pt x="17" y="3"/>
                  </a:cubicBezTo>
                  <a:cubicBezTo>
                    <a:pt x="15" y="1"/>
                    <a:pt x="13" y="0"/>
                    <a:pt x="10" y="0"/>
                  </a:cubicBezTo>
                  <a:close/>
                  <a:moveTo>
                    <a:pt x="13" y="13"/>
                  </a:moveTo>
                  <a:cubicBezTo>
                    <a:pt x="7" y="13"/>
                    <a:pt x="7" y="13"/>
                    <a:pt x="7" y="13"/>
                  </a:cubicBezTo>
                  <a:cubicBezTo>
                    <a:pt x="7" y="10"/>
                    <a:pt x="7" y="10"/>
                    <a:pt x="7" y="10"/>
                  </a:cubicBezTo>
                  <a:cubicBezTo>
                    <a:pt x="7" y="9"/>
                    <a:pt x="7" y="8"/>
                    <a:pt x="7" y="7"/>
                  </a:cubicBezTo>
                  <a:cubicBezTo>
                    <a:pt x="8" y="6"/>
                    <a:pt x="9" y="6"/>
                    <a:pt x="10" y="6"/>
                  </a:cubicBezTo>
                  <a:cubicBezTo>
                    <a:pt x="11" y="6"/>
                    <a:pt x="11" y="6"/>
                    <a:pt x="12" y="7"/>
                  </a:cubicBezTo>
                  <a:cubicBezTo>
                    <a:pt x="12" y="8"/>
                    <a:pt x="13" y="9"/>
                    <a:pt x="13" y="10"/>
                  </a:cubicBezTo>
                  <a:lnTo>
                    <a:pt x="13" y="1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dirty="0">
                <a:solidFill>
                  <a:srgbClr val="445469"/>
                </a:solidFill>
                <a:latin typeface="Lato Light"/>
              </a:endParaRPr>
            </a:p>
          </p:txBody>
        </p:sp>
      </p:grpSp>
      <p:sp>
        <p:nvSpPr>
          <p:cNvPr id="62" name="Freeform 32"/>
          <p:cNvSpPr>
            <a:spLocks noEditPoints="1"/>
          </p:cNvSpPr>
          <p:nvPr/>
        </p:nvSpPr>
        <p:spPr bwMode="auto">
          <a:xfrm>
            <a:off x="15446981" y="7068654"/>
            <a:ext cx="1477717" cy="740224"/>
          </a:xfrm>
          <a:custGeom>
            <a:avLst/>
            <a:gdLst>
              <a:gd name="T0" fmla="*/ 101 w 238"/>
              <a:gd name="T1" fmla="*/ 35 h 119"/>
              <a:gd name="T2" fmla="*/ 190 w 238"/>
              <a:gd name="T3" fmla="*/ 50 h 119"/>
              <a:gd name="T4" fmla="*/ 157 w 238"/>
              <a:gd name="T5" fmla="*/ 59 h 119"/>
              <a:gd name="T6" fmla="*/ 147 w 238"/>
              <a:gd name="T7" fmla="*/ 41 h 119"/>
              <a:gd name="T8" fmla="*/ 116 w 238"/>
              <a:gd name="T9" fmla="*/ 41 h 119"/>
              <a:gd name="T10" fmla="*/ 139 w 238"/>
              <a:gd name="T11" fmla="*/ 87 h 119"/>
              <a:gd name="T12" fmla="*/ 238 w 238"/>
              <a:gd name="T13" fmla="*/ 59 h 119"/>
              <a:gd name="T14" fmla="*/ 95 w 238"/>
              <a:gd name="T15" fmla="*/ 21 h 119"/>
              <a:gd name="T16" fmla="*/ 93 w 238"/>
              <a:gd name="T17" fmla="*/ 21 h 119"/>
              <a:gd name="T18" fmla="*/ 83 w 238"/>
              <a:gd name="T19" fmla="*/ 0 h 119"/>
              <a:gd name="T20" fmla="*/ 52 w 238"/>
              <a:gd name="T21" fmla="*/ 4 h 119"/>
              <a:gd name="T22" fmla="*/ 65 w 238"/>
              <a:gd name="T23" fmla="*/ 29 h 119"/>
              <a:gd name="T24" fmla="*/ 29 w 238"/>
              <a:gd name="T25" fmla="*/ 119 h 119"/>
              <a:gd name="T26" fmla="*/ 128 w 238"/>
              <a:gd name="T27" fmla="*/ 91 h 119"/>
              <a:gd name="T28" fmla="*/ 101 w 238"/>
              <a:gd name="T29" fmla="*/ 35 h 119"/>
              <a:gd name="T30" fmla="*/ 56 w 238"/>
              <a:gd name="T31" fmla="*/ 86 h 119"/>
              <a:gd name="T32" fmla="*/ 74 w 238"/>
              <a:gd name="T33" fmla="*/ 47 h 119"/>
              <a:gd name="T34" fmla="*/ 89 w 238"/>
              <a:gd name="T35" fmla="*/ 78 h 119"/>
              <a:gd name="T36" fmla="*/ 56 w 238"/>
              <a:gd name="T37" fmla="*/ 8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119">
                <a:moveTo>
                  <a:pt x="101" y="35"/>
                </a:moveTo>
                <a:cubicBezTo>
                  <a:pt x="149" y="21"/>
                  <a:pt x="190" y="50"/>
                  <a:pt x="190" y="50"/>
                </a:cubicBezTo>
                <a:cubicBezTo>
                  <a:pt x="157" y="59"/>
                  <a:pt x="157" y="59"/>
                  <a:pt x="157" y="59"/>
                </a:cubicBezTo>
                <a:cubicBezTo>
                  <a:pt x="147" y="41"/>
                  <a:pt x="147" y="41"/>
                  <a:pt x="147" y="41"/>
                </a:cubicBezTo>
                <a:cubicBezTo>
                  <a:pt x="138" y="40"/>
                  <a:pt x="127" y="39"/>
                  <a:pt x="116" y="41"/>
                </a:cubicBezTo>
                <a:cubicBezTo>
                  <a:pt x="139" y="87"/>
                  <a:pt x="139" y="87"/>
                  <a:pt x="139" y="87"/>
                </a:cubicBezTo>
                <a:cubicBezTo>
                  <a:pt x="238" y="59"/>
                  <a:pt x="238" y="59"/>
                  <a:pt x="238" y="59"/>
                </a:cubicBezTo>
                <a:cubicBezTo>
                  <a:pt x="238" y="59"/>
                  <a:pt x="202" y="3"/>
                  <a:pt x="95" y="21"/>
                </a:cubicBezTo>
                <a:cubicBezTo>
                  <a:pt x="95" y="21"/>
                  <a:pt x="94" y="21"/>
                  <a:pt x="93" y="21"/>
                </a:cubicBezTo>
                <a:cubicBezTo>
                  <a:pt x="83" y="0"/>
                  <a:pt x="83" y="0"/>
                  <a:pt x="83" y="0"/>
                </a:cubicBezTo>
                <a:cubicBezTo>
                  <a:pt x="52" y="4"/>
                  <a:pt x="52" y="4"/>
                  <a:pt x="52" y="4"/>
                </a:cubicBezTo>
                <a:cubicBezTo>
                  <a:pt x="65" y="29"/>
                  <a:pt x="65" y="29"/>
                  <a:pt x="65" y="29"/>
                </a:cubicBezTo>
                <a:cubicBezTo>
                  <a:pt x="0" y="56"/>
                  <a:pt x="29" y="119"/>
                  <a:pt x="29" y="119"/>
                </a:cubicBezTo>
                <a:cubicBezTo>
                  <a:pt x="128" y="91"/>
                  <a:pt x="128" y="91"/>
                  <a:pt x="128" y="91"/>
                </a:cubicBezTo>
                <a:lnTo>
                  <a:pt x="101" y="35"/>
                </a:lnTo>
                <a:close/>
                <a:moveTo>
                  <a:pt x="56" y="86"/>
                </a:moveTo>
                <a:cubicBezTo>
                  <a:pt x="56" y="86"/>
                  <a:pt x="46" y="65"/>
                  <a:pt x="74" y="47"/>
                </a:cubicBezTo>
                <a:cubicBezTo>
                  <a:pt x="89" y="78"/>
                  <a:pt x="89" y="78"/>
                  <a:pt x="89" y="78"/>
                </a:cubicBezTo>
                <a:lnTo>
                  <a:pt x="56" y="86"/>
                </a:lnTo>
                <a:close/>
              </a:path>
            </a:pathLst>
          </a:custGeom>
          <a:solidFill>
            <a:schemeClr val="accent4"/>
          </a:solidFill>
          <a:ln>
            <a:noFill/>
          </a:ln>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63" name="Freeform 39"/>
          <p:cNvSpPr>
            <a:spLocks/>
          </p:cNvSpPr>
          <p:nvPr/>
        </p:nvSpPr>
        <p:spPr bwMode="auto">
          <a:xfrm>
            <a:off x="17495580" y="6530523"/>
            <a:ext cx="1292121" cy="1245458"/>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accent4"/>
          </a:solidFill>
          <a:ln>
            <a:noFill/>
          </a:ln>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64" name="Freeform 5"/>
          <p:cNvSpPr>
            <a:spLocks noEditPoints="1"/>
          </p:cNvSpPr>
          <p:nvPr/>
        </p:nvSpPr>
        <p:spPr bwMode="auto">
          <a:xfrm>
            <a:off x="20616392" y="5364652"/>
            <a:ext cx="721726" cy="718788"/>
          </a:xfrm>
          <a:custGeom>
            <a:avLst/>
            <a:gdLst>
              <a:gd name="T0" fmla="*/ 168 w 175"/>
              <a:gd name="T1" fmla="*/ 53 h 174"/>
              <a:gd name="T2" fmla="*/ 149 w 175"/>
              <a:gd name="T3" fmla="*/ 25 h 174"/>
              <a:gd name="T4" fmla="*/ 121 w 175"/>
              <a:gd name="T5" fmla="*/ 6 h 174"/>
              <a:gd name="T6" fmla="*/ 87 w 175"/>
              <a:gd name="T7" fmla="*/ 0 h 174"/>
              <a:gd name="T8" fmla="*/ 53 w 175"/>
              <a:gd name="T9" fmla="*/ 6 h 174"/>
              <a:gd name="T10" fmla="*/ 26 w 175"/>
              <a:gd name="T11" fmla="*/ 25 h 174"/>
              <a:gd name="T12" fmla="*/ 7 w 175"/>
              <a:gd name="T13" fmla="*/ 53 h 174"/>
              <a:gd name="T14" fmla="*/ 0 w 175"/>
              <a:gd name="T15" fmla="*/ 87 h 174"/>
              <a:gd name="T16" fmla="*/ 7 w 175"/>
              <a:gd name="T17" fmla="*/ 121 h 174"/>
              <a:gd name="T18" fmla="*/ 26 w 175"/>
              <a:gd name="T19" fmla="*/ 149 h 174"/>
              <a:gd name="T20" fmla="*/ 53 w 175"/>
              <a:gd name="T21" fmla="*/ 167 h 174"/>
              <a:gd name="T22" fmla="*/ 87 w 175"/>
              <a:gd name="T23" fmla="*/ 174 h 174"/>
              <a:gd name="T24" fmla="*/ 121 w 175"/>
              <a:gd name="T25" fmla="*/ 167 h 174"/>
              <a:gd name="T26" fmla="*/ 149 w 175"/>
              <a:gd name="T27" fmla="*/ 149 h 174"/>
              <a:gd name="T28" fmla="*/ 168 w 175"/>
              <a:gd name="T29" fmla="*/ 121 h 174"/>
              <a:gd name="T30" fmla="*/ 175 w 175"/>
              <a:gd name="T31" fmla="*/ 87 h 174"/>
              <a:gd name="T32" fmla="*/ 162 w 175"/>
              <a:gd name="T33" fmla="*/ 86 h 174"/>
              <a:gd name="T34" fmla="*/ 108 w 175"/>
              <a:gd name="T35" fmla="*/ 80 h 174"/>
              <a:gd name="T36" fmla="*/ 145 w 175"/>
              <a:gd name="T37" fmla="*/ 40 h 174"/>
              <a:gd name="T38" fmla="*/ 137 w 175"/>
              <a:gd name="T39" fmla="*/ 31 h 174"/>
              <a:gd name="T40" fmla="*/ 70 w 175"/>
              <a:gd name="T41" fmla="*/ 14 h 174"/>
              <a:gd name="T42" fmla="*/ 137 w 175"/>
              <a:gd name="T43" fmla="*/ 31 h 174"/>
              <a:gd name="T44" fmla="*/ 70 w 175"/>
              <a:gd name="T45" fmla="*/ 14 h 174"/>
              <a:gd name="T46" fmla="*/ 70 w 175"/>
              <a:gd name="T47" fmla="*/ 14 h 174"/>
              <a:gd name="T48" fmla="*/ 83 w 175"/>
              <a:gd name="T49" fmla="*/ 62 h 174"/>
              <a:gd name="T50" fmla="*/ 56 w 175"/>
              <a:gd name="T51" fmla="*/ 19 h 174"/>
              <a:gd name="T52" fmla="*/ 13 w 175"/>
              <a:gd name="T53" fmla="*/ 85 h 174"/>
              <a:gd name="T54" fmla="*/ 96 w 175"/>
              <a:gd name="T55" fmla="*/ 87 h 174"/>
              <a:gd name="T56" fmla="*/ 32 w 175"/>
              <a:gd name="T57" fmla="*/ 137 h 174"/>
              <a:gd name="T58" fmla="*/ 13 w 175"/>
              <a:gd name="T59" fmla="*/ 87 h 174"/>
              <a:gd name="T60" fmla="*/ 40 w 175"/>
              <a:gd name="T61" fmla="*/ 144 h 174"/>
              <a:gd name="T62" fmla="*/ 100 w 175"/>
              <a:gd name="T63" fmla="*/ 99 h 174"/>
              <a:gd name="T64" fmla="*/ 117 w 175"/>
              <a:gd name="T65" fmla="*/ 156 h 174"/>
              <a:gd name="T66" fmla="*/ 129 w 175"/>
              <a:gd name="T67" fmla="*/ 149 h 174"/>
              <a:gd name="T68" fmla="*/ 161 w 175"/>
              <a:gd name="T69" fmla="*/ 9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5" h="174">
                <a:moveTo>
                  <a:pt x="173" y="69"/>
                </a:moveTo>
                <a:cubicBezTo>
                  <a:pt x="172" y="64"/>
                  <a:pt x="170" y="58"/>
                  <a:pt x="168" y="53"/>
                </a:cubicBezTo>
                <a:cubicBezTo>
                  <a:pt x="166" y="48"/>
                  <a:pt x="163" y="43"/>
                  <a:pt x="160" y="38"/>
                </a:cubicBezTo>
                <a:cubicBezTo>
                  <a:pt x="157" y="33"/>
                  <a:pt x="153" y="29"/>
                  <a:pt x="149" y="25"/>
                </a:cubicBezTo>
                <a:cubicBezTo>
                  <a:pt x="145" y="21"/>
                  <a:pt x="141" y="18"/>
                  <a:pt x="136" y="14"/>
                </a:cubicBezTo>
                <a:cubicBezTo>
                  <a:pt x="132" y="11"/>
                  <a:pt x="127" y="9"/>
                  <a:pt x="121" y="6"/>
                </a:cubicBezTo>
                <a:cubicBezTo>
                  <a:pt x="116" y="4"/>
                  <a:pt x="111" y="2"/>
                  <a:pt x="105" y="1"/>
                </a:cubicBezTo>
                <a:cubicBezTo>
                  <a:pt x="99" y="0"/>
                  <a:pt x="93" y="0"/>
                  <a:pt x="87" y="0"/>
                </a:cubicBezTo>
                <a:cubicBezTo>
                  <a:pt x="82" y="0"/>
                  <a:pt x="76" y="0"/>
                  <a:pt x="70" y="1"/>
                </a:cubicBezTo>
                <a:cubicBezTo>
                  <a:pt x="64" y="2"/>
                  <a:pt x="59" y="4"/>
                  <a:pt x="53" y="6"/>
                </a:cubicBezTo>
                <a:cubicBezTo>
                  <a:pt x="48" y="9"/>
                  <a:pt x="43" y="11"/>
                  <a:pt x="39" y="14"/>
                </a:cubicBezTo>
                <a:cubicBezTo>
                  <a:pt x="34" y="18"/>
                  <a:pt x="30" y="21"/>
                  <a:pt x="26" y="25"/>
                </a:cubicBezTo>
                <a:cubicBezTo>
                  <a:pt x="22" y="29"/>
                  <a:pt x="18" y="33"/>
                  <a:pt x="15" y="38"/>
                </a:cubicBezTo>
                <a:cubicBezTo>
                  <a:pt x="12" y="43"/>
                  <a:pt x="9" y="48"/>
                  <a:pt x="7" y="53"/>
                </a:cubicBezTo>
                <a:cubicBezTo>
                  <a:pt x="5" y="58"/>
                  <a:pt x="3" y="64"/>
                  <a:pt x="2" y="69"/>
                </a:cubicBezTo>
                <a:cubicBezTo>
                  <a:pt x="1" y="75"/>
                  <a:pt x="0" y="81"/>
                  <a:pt x="0" y="87"/>
                </a:cubicBezTo>
                <a:cubicBezTo>
                  <a:pt x="0" y="93"/>
                  <a:pt x="1" y="99"/>
                  <a:pt x="2" y="105"/>
                </a:cubicBezTo>
                <a:cubicBezTo>
                  <a:pt x="3" y="110"/>
                  <a:pt x="5" y="116"/>
                  <a:pt x="7" y="121"/>
                </a:cubicBezTo>
                <a:cubicBezTo>
                  <a:pt x="9" y="126"/>
                  <a:pt x="12" y="131"/>
                  <a:pt x="15" y="136"/>
                </a:cubicBezTo>
                <a:cubicBezTo>
                  <a:pt x="18" y="140"/>
                  <a:pt x="22" y="145"/>
                  <a:pt x="26" y="149"/>
                </a:cubicBezTo>
                <a:cubicBezTo>
                  <a:pt x="30" y="153"/>
                  <a:pt x="34" y="156"/>
                  <a:pt x="39" y="159"/>
                </a:cubicBezTo>
                <a:cubicBezTo>
                  <a:pt x="43" y="163"/>
                  <a:pt x="48" y="165"/>
                  <a:pt x="53" y="167"/>
                </a:cubicBezTo>
                <a:cubicBezTo>
                  <a:pt x="59" y="170"/>
                  <a:pt x="64" y="171"/>
                  <a:pt x="70" y="173"/>
                </a:cubicBezTo>
                <a:cubicBezTo>
                  <a:pt x="76" y="174"/>
                  <a:pt x="82" y="174"/>
                  <a:pt x="87" y="174"/>
                </a:cubicBezTo>
                <a:cubicBezTo>
                  <a:pt x="93" y="174"/>
                  <a:pt x="99" y="174"/>
                  <a:pt x="105" y="173"/>
                </a:cubicBezTo>
                <a:cubicBezTo>
                  <a:pt x="111" y="171"/>
                  <a:pt x="116" y="170"/>
                  <a:pt x="121" y="167"/>
                </a:cubicBezTo>
                <a:cubicBezTo>
                  <a:pt x="127" y="165"/>
                  <a:pt x="132" y="163"/>
                  <a:pt x="136" y="159"/>
                </a:cubicBezTo>
                <a:cubicBezTo>
                  <a:pt x="141" y="156"/>
                  <a:pt x="145" y="153"/>
                  <a:pt x="149" y="149"/>
                </a:cubicBezTo>
                <a:cubicBezTo>
                  <a:pt x="153" y="145"/>
                  <a:pt x="157" y="140"/>
                  <a:pt x="160" y="136"/>
                </a:cubicBezTo>
                <a:cubicBezTo>
                  <a:pt x="163" y="131"/>
                  <a:pt x="166" y="126"/>
                  <a:pt x="168" y="121"/>
                </a:cubicBezTo>
                <a:cubicBezTo>
                  <a:pt x="170" y="116"/>
                  <a:pt x="172" y="110"/>
                  <a:pt x="173" y="105"/>
                </a:cubicBezTo>
                <a:cubicBezTo>
                  <a:pt x="174" y="99"/>
                  <a:pt x="175" y="93"/>
                  <a:pt x="175" y="87"/>
                </a:cubicBezTo>
                <a:cubicBezTo>
                  <a:pt x="175" y="81"/>
                  <a:pt x="174" y="75"/>
                  <a:pt x="173" y="69"/>
                </a:cubicBezTo>
                <a:close/>
                <a:moveTo>
                  <a:pt x="162" y="86"/>
                </a:moveTo>
                <a:cubicBezTo>
                  <a:pt x="161" y="86"/>
                  <a:pt x="136" y="81"/>
                  <a:pt x="110" y="84"/>
                </a:cubicBezTo>
                <a:cubicBezTo>
                  <a:pt x="110" y="82"/>
                  <a:pt x="109" y="81"/>
                  <a:pt x="108" y="80"/>
                </a:cubicBezTo>
                <a:cubicBezTo>
                  <a:pt x="107" y="76"/>
                  <a:pt x="105" y="73"/>
                  <a:pt x="104" y="69"/>
                </a:cubicBezTo>
                <a:cubicBezTo>
                  <a:pt x="133" y="57"/>
                  <a:pt x="145" y="40"/>
                  <a:pt x="145" y="40"/>
                </a:cubicBezTo>
                <a:cubicBezTo>
                  <a:pt x="156" y="52"/>
                  <a:pt x="162" y="68"/>
                  <a:pt x="162" y="86"/>
                </a:cubicBezTo>
                <a:close/>
                <a:moveTo>
                  <a:pt x="137" y="31"/>
                </a:moveTo>
                <a:cubicBezTo>
                  <a:pt x="137" y="31"/>
                  <a:pt x="126" y="47"/>
                  <a:pt x="98" y="58"/>
                </a:cubicBezTo>
                <a:cubicBezTo>
                  <a:pt x="85" y="35"/>
                  <a:pt x="71" y="16"/>
                  <a:pt x="70" y="14"/>
                </a:cubicBezTo>
                <a:cubicBezTo>
                  <a:pt x="76" y="13"/>
                  <a:pt x="81" y="12"/>
                  <a:pt x="87" y="12"/>
                </a:cubicBezTo>
                <a:cubicBezTo>
                  <a:pt x="106" y="12"/>
                  <a:pt x="124" y="19"/>
                  <a:pt x="137" y="31"/>
                </a:cubicBezTo>
                <a:close/>
                <a:moveTo>
                  <a:pt x="70" y="14"/>
                </a:moveTo>
                <a:cubicBezTo>
                  <a:pt x="70" y="14"/>
                  <a:pt x="70" y="14"/>
                  <a:pt x="70" y="14"/>
                </a:cubicBezTo>
                <a:cubicBezTo>
                  <a:pt x="70" y="14"/>
                  <a:pt x="69" y="15"/>
                  <a:pt x="69" y="15"/>
                </a:cubicBezTo>
                <a:cubicBezTo>
                  <a:pt x="69" y="15"/>
                  <a:pt x="70" y="15"/>
                  <a:pt x="70" y="14"/>
                </a:cubicBezTo>
                <a:close/>
                <a:moveTo>
                  <a:pt x="56" y="19"/>
                </a:moveTo>
                <a:cubicBezTo>
                  <a:pt x="57" y="21"/>
                  <a:pt x="70" y="39"/>
                  <a:pt x="83" y="62"/>
                </a:cubicBezTo>
                <a:cubicBezTo>
                  <a:pt x="47" y="72"/>
                  <a:pt x="16" y="72"/>
                  <a:pt x="14" y="72"/>
                </a:cubicBezTo>
                <a:cubicBezTo>
                  <a:pt x="19" y="48"/>
                  <a:pt x="35" y="29"/>
                  <a:pt x="56" y="19"/>
                </a:cubicBezTo>
                <a:close/>
                <a:moveTo>
                  <a:pt x="13" y="87"/>
                </a:moveTo>
                <a:cubicBezTo>
                  <a:pt x="13" y="86"/>
                  <a:pt x="13" y="85"/>
                  <a:pt x="13" y="85"/>
                </a:cubicBezTo>
                <a:cubicBezTo>
                  <a:pt x="14" y="85"/>
                  <a:pt x="51" y="85"/>
                  <a:pt x="90" y="74"/>
                </a:cubicBezTo>
                <a:cubicBezTo>
                  <a:pt x="92" y="78"/>
                  <a:pt x="94" y="82"/>
                  <a:pt x="96" y="87"/>
                </a:cubicBezTo>
                <a:cubicBezTo>
                  <a:pt x="95" y="87"/>
                  <a:pt x="94" y="87"/>
                  <a:pt x="93" y="88"/>
                </a:cubicBezTo>
                <a:cubicBezTo>
                  <a:pt x="52" y="101"/>
                  <a:pt x="32" y="137"/>
                  <a:pt x="32" y="137"/>
                </a:cubicBezTo>
                <a:cubicBezTo>
                  <a:pt x="32" y="137"/>
                  <a:pt x="32" y="137"/>
                  <a:pt x="32" y="137"/>
                </a:cubicBezTo>
                <a:cubicBezTo>
                  <a:pt x="20" y="124"/>
                  <a:pt x="13" y="106"/>
                  <a:pt x="13" y="87"/>
                </a:cubicBezTo>
                <a:close/>
                <a:moveTo>
                  <a:pt x="87" y="162"/>
                </a:moveTo>
                <a:cubicBezTo>
                  <a:pt x="69" y="162"/>
                  <a:pt x="53" y="155"/>
                  <a:pt x="40" y="144"/>
                </a:cubicBezTo>
                <a:cubicBezTo>
                  <a:pt x="41" y="145"/>
                  <a:pt x="42" y="146"/>
                  <a:pt x="42" y="146"/>
                </a:cubicBezTo>
                <a:cubicBezTo>
                  <a:pt x="42" y="146"/>
                  <a:pt x="56" y="115"/>
                  <a:pt x="100" y="99"/>
                </a:cubicBezTo>
                <a:cubicBezTo>
                  <a:pt x="100" y="99"/>
                  <a:pt x="100" y="99"/>
                  <a:pt x="101" y="99"/>
                </a:cubicBezTo>
                <a:cubicBezTo>
                  <a:pt x="111" y="126"/>
                  <a:pt x="115" y="149"/>
                  <a:pt x="117" y="156"/>
                </a:cubicBezTo>
                <a:cubicBezTo>
                  <a:pt x="108" y="159"/>
                  <a:pt x="98" y="162"/>
                  <a:pt x="87" y="162"/>
                </a:cubicBezTo>
                <a:close/>
                <a:moveTo>
                  <a:pt x="129" y="149"/>
                </a:moveTo>
                <a:cubicBezTo>
                  <a:pt x="128" y="144"/>
                  <a:pt x="124" y="122"/>
                  <a:pt x="115" y="96"/>
                </a:cubicBezTo>
                <a:cubicBezTo>
                  <a:pt x="139" y="92"/>
                  <a:pt x="160" y="98"/>
                  <a:pt x="161" y="99"/>
                </a:cubicBezTo>
                <a:cubicBezTo>
                  <a:pt x="158" y="120"/>
                  <a:pt x="146" y="138"/>
                  <a:pt x="129" y="149"/>
                </a:cubicBez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65" name="Freeform 21"/>
          <p:cNvSpPr>
            <a:spLocks/>
          </p:cNvSpPr>
          <p:nvPr/>
        </p:nvSpPr>
        <p:spPr bwMode="auto">
          <a:xfrm>
            <a:off x="15904487" y="9832370"/>
            <a:ext cx="1416635" cy="1409952"/>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67" name="Freeform 22"/>
          <p:cNvSpPr>
            <a:spLocks noEditPoints="1"/>
          </p:cNvSpPr>
          <p:nvPr/>
        </p:nvSpPr>
        <p:spPr bwMode="auto">
          <a:xfrm>
            <a:off x="20201507" y="6359893"/>
            <a:ext cx="1266278" cy="1264258"/>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grpSp>
        <p:nvGrpSpPr>
          <p:cNvPr id="68" name="Group 67"/>
          <p:cNvGrpSpPr/>
          <p:nvPr/>
        </p:nvGrpSpPr>
        <p:grpSpPr>
          <a:xfrm>
            <a:off x="17756356" y="4016104"/>
            <a:ext cx="1141766" cy="1062164"/>
            <a:chOff x="3338513" y="696913"/>
            <a:chExt cx="771525" cy="717550"/>
          </a:xfrm>
          <a:solidFill>
            <a:schemeClr val="accent2"/>
          </a:solidFill>
        </p:grpSpPr>
        <p:sp>
          <p:nvSpPr>
            <p:cNvPr id="69" name="Freeform 23"/>
            <p:cNvSpPr>
              <a:spLocks/>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70" name="Rectangle 24"/>
            <p:cNvSpPr>
              <a:spLocks noChangeArrowheads="1"/>
            </p:cNvSpPr>
            <p:nvPr/>
          </p:nvSpPr>
          <p:spPr bwMode="auto">
            <a:xfrm>
              <a:off x="3338513" y="960438"/>
              <a:ext cx="163513" cy="3905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dirty="0">
                <a:solidFill>
                  <a:srgbClr val="445469"/>
                </a:solidFill>
                <a:latin typeface="Lato Light"/>
              </a:endParaRPr>
            </a:p>
          </p:txBody>
        </p:sp>
      </p:grpSp>
      <p:grpSp>
        <p:nvGrpSpPr>
          <p:cNvPr id="71" name="Group 70"/>
          <p:cNvGrpSpPr/>
          <p:nvPr/>
        </p:nvGrpSpPr>
        <p:grpSpPr>
          <a:xfrm>
            <a:off x="15921347" y="5367215"/>
            <a:ext cx="1520501" cy="1424358"/>
            <a:chOff x="544513" y="3295650"/>
            <a:chExt cx="1325563" cy="1241425"/>
          </a:xfrm>
          <a:solidFill>
            <a:schemeClr val="accent2"/>
          </a:solidFill>
        </p:grpSpPr>
        <p:sp>
          <p:nvSpPr>
            <p:cNvPr id="72" name="Freeform 26"/>
            <p:cNvSpPr>
              <a:spLocks/>
            </p:cNvSpPr>
            <p:nvPr/>
          </p:nvSpPr>
          <p:spPr bwMode="auto">
            <a:xfrm>
              <a:off x="692151" y="3351213"/>
              <a:ext cx="1077913" cy="1185862"/>
            </a:xfrm>
            <a:custGeom>
              <a:avLst/>
              <a:gdLst>
                <a:gd name="T0" fmla="*/ 55 w 257"/>
                <a:gd name="T1" fmla="*/ 128 h 283"/>
                <a:gd name="T2" fmla="*/ 49 w 257"/>
                <a:gd name="T3" fmla="*/ 128 h 283"/>
                <a:gd name="T4" fmla="*/ 43 w 257"/>
                <a:gd name="T5" fmla="*/ 129 h 283"/>
                <a:gd name="T6" fmla="*/ 36 w 257"/>
                <a:gd name="T7" fmla="*/ 133 h 283"/>
                <a:gd name="T8" fmla="*/ 9 w 257"/>
                <a:gd name="T9" fmla="*/ 145 h 283"/>
                <a:gd name="T10" fmla="*/ 4 w 257"/>
                <a:gd name="T11" fmla="*/ 167 h 283"/>
                <a:gd name="T12" fmla="*/ 26 w 257"/>
                <a:gd name="T13" fmla="*/ 218 h 283"/>
                <a:gd name="T14" fmla="*/ 46 w 257"/>
                <a:gd name="T15" fmla="*/ 229 h 283"/>
                <a:gd name="T16" fmla="*/ 61 w 257"/>
                <a:gd name="T17" fmla="*/ 223 h 283"/>
                <a:gd name="T18" fmla="*/ 73 w 257"/>
                <a:gd name="T19" fmla="*/ 243 h 283"/>
                <a:gd name="T20" fmla="*/ 77 w 257"/>
                <a:gd name="T21" fmla="*/ 240 h 283"/>
                <a:gd name="T22" fmla="*/ 106 w 257"/>
                <a:gd name="T23" fmla="*/ 273 h 283"/>
                <a:gd name="T24" fmla="*/ 139 w 257"/>
                <a:gd name="T25" fmla="*/ 275 h 283"/>
                <a:gd name="T26" fmla="*/ 141 w 257"/>
                <a:gd name="T27" fmla="*/ 242 h 283"/>
                <a:gd name="T28" fmla="*/ 138 w 257"/>
                <a:gd name="T29" fmla="*/ 239 h 283"/>
                <a:gd name="T30" fmla="*/ 138 w 257"/>
                <a:gd name="T31" fmla="*/ 239 h 283"/>
                <a:gd name="T32" fmla="*/ 112 w 257"/>
                <a:gd name="T33" fmla="*/ 209 h 283"/>
                <a:gd name="T34" fmla="*/ 128 w 257"/>
                <a:gd name="T35" fmla="*/ 194 h 283"/>
                <a:gd name="T36" fmla="*/ 131 w 257"/>
                <a:gd name="T37" fmla="*/ 193 h 283"/>
                <a:gd name="T38" fmla="*/ 257 w 257"/>
                <a:gd name="T39" fmla="*/ 188 h 283"/>
                <a:gd name="T40" fmla="*/ 174 w 257"/>
                <a:gd name="T41" fmla="*/ 0 h 283"/>
                <a:gd name="T42" fmla="*/ 55 w 257"/>
                <a:gd name="T43" fmla="*/ 1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283">
                  <a:moveTo>
                    <a:pt x="55" y="128"/>
                  </a:moveTo>
                  <a:cubicBezTo>
                    <a:pt x="53" y="127"/>
                    <a:pt x="51" y="127"/>
                    <a:pt x="49" y="128"/>
                  </a:cubicBezTo>
                  <a:cubicBezTo>
                    <a:pt x="47" y="128"/>
                    <a:pt x="45" y="128"/>
                    <a:pt x="43" y="129"/>
                  </a:cubicBezTo>
                  <a:cubicBezTo>
                    <a:pt x="41" y="130"/>
                    <a:pt x="38" y="131"/>
                    <a:pt x="36" y="133"/>
                  </a:cubicBezTo>
                  <a:cubicBezTo>
                    <a:pt x="9" y="145"/>
                    <a:pt x="9" y="145"/>
                    <a:pt x="9" y="145"/>
                  </a:cubicBezTo>
                  <a:cubicBezTo>
                    <a:pt x="2" y="148"/>
                    <a:pt x="0" y="158"/>
                    <a:pt x="4" y="167"/>
                  </a:cubicBezTo>
                  <a:cubicBezTo>
                    <a:pt x="26" y="218"/>
                    <a:pt x="26" y="218"/>
                    <a:pt x="26" y="218"/>
                  </a:cubicBezTo>
                  <a:cubicBezTo>
                    <a:pt x="30" y="227"/>
                    <a:pt x="39" y="232"/>
                    <a:pt x="46" y="229"/>
                  </a:cubicBezTo>
                  <a:cubicBezTo>
                    <a:pt x="61" y="223"/>
                    <a:pt x="61" y="223"/>
                    <a:pt x="61" y="223"/>
                  </a:cubicBezTo>
                  <a:cubicBezTo>
                    <a:pt x="73" y="243"/>
                    <a:pt x="73" y="243"/>
                    <a:pt x="73" y="243"/>
                  </a:cubicBezTo>
                  <a:cubicBezTo>
                    <a:pt x="77" y="240"/>
                    <a:pt x="77" y="240"/>
                    <a:pt x="77" y="240"/>
                  </a:cubicBezTo>
                  <a:cubicBezTo>
                    <a:pt x="106" y="273"/>
                    <a:pt x="106" y="273"/>
                    <a:pt x="106" y="273"/>
                  </a:cubicBezTo>
                  <a:cubicBezTo>
                    <a:pt x="115" y="282"/>
                    <a:pt x="129" y="283"/>
                    <a:pt x="139" y="275"/>
                  </a:cubicBezTo>
                  <a:cubicBezTo>
                    <a:pt x="149" y="266"/>
                    <a:pt x="149" y="251"/>
                    <a:pt x="141" y="242"/>
                  </a:cubicBezTo>
                  <a:cubicBezTo>
                    <a:pt x="138" y="239"/>
                    <a:pt x="138" y="239"/>
                    <a:pt x="138" y="239"/>
                  </a:cubicBezTo>
                  <a:cubicBezTo>
                    <a:pt x="138" y="239"/>
                    <a:pt x="138" y="239"/>
                    <a:pt x="138" y="239"/>
                  </a:cubicBezTo>
                  <a:cubicBezTo>
                    <a:pt x="112" y="209"/>
                    <a:pt x="112" y="209"/>
                    <a:pt x="112" y="209"/>
                  </a:cubicBezTo>
                  <a:cubicBezTo>
                    <a:pt x="128" y="194"/>
                    <a:pt x="128" y="194"/>
                    <a:pt x="128" y="194"/>
                  </a:cubicBezTo>
                  <a:cubicBezTo>
                    <a:pt x="129" y="194"/>
                    <a:pt x="130" y="193"/>
                    <a:pt x="131" y="193"/>
                  </a:cubicBezTo>
                  <a:cubicBezTo>
                    <a:pt x="197" y="178"/>
                    <a:pt x="257" y="188"/>
                    <a:pt x="257" y="188"/>
                  </a:cubicBezTo>
                  <a:cubicBezTo>
                    <a:pt x="174" y="0"/>
                    <a:pt x="174" y="0"/>
                    <a:pt x="174" y="0"/>
                  </a:cubicBezTo>
                  <a:cubicBezTo>
                    <a:pt x="161" y="54"/>
                    <a:pt x="86" y="108"/>
                    <a:pt x="55" y="12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73" name="Freeform 27"/>
            <p:cNvSpPr>
              <a:spLocks/>
            </p:cNvSpPr>
            <p:nvPr/>
          </p:nvSpPr>
          <p:spPr bwMode="auto">
            <a:xfrm>
              <a:off x="1446213" y="3295650"/>
              <a:ext cx="423863" cy="865187"/>
            </a:xfrm>
            <a:custGeom>
              <a:avLst/>
              <a:gdLst>
                <a:gd name="T0" fmla="*/ 0 w 267"/>
                <a:gd name="T1" fmla="*/ 16 h 545"/>
                <a:gd name="T2" fmla="*/ 233 w 267"/>
                <a:gd name="T3" fmla="*/ 545 h 545"/>
                <a:gd name="T4" fmla="*/ 267 w 267"/>
                <a:gd name="T5" fmla="*/ 531 h 545"/>
                <a:gd name="T6" fmla="*/ 32 w 267"/>
                <a:gd name="T7" fmla="*/ 0 h 545"/>
                <a:gd name="T8" fmla="*/ 0 w 267"/>
                <a:gd name="T9" fmla="*/ 16 h 545"/>
              </a:gdLst>
              <a:ahLst/>
              <a:cxnLst>
                <a:cxn ang="0">
                  <a:pos x="T0" y="T1"/>
                </a:cxn>
                <a:cxn ang="0">
                  <a:pos x="T2" y="T3"/>
                </a:cxn>
                <a:cxn ang="0">
                  <a:pos x="T4" y="T5"/>
                </a:cxn>
                <a:cxn ang="0">
                  <a:pos x="T6" y="T7"/>
                </a:cxn>
                <a:cxn ang="0">
                  <a:pos x="T8" y="T9"/>
                </a:cxn>
              </a:cxnLst>
              <a:rect l="0" t="0" r="r" b="b"/>
              <a:pathLst>
                <a:path w="267" h="545">
                  <a:moveTo>
                    <a:pt x="0" y="16"/>
                  </a:moveTo>
                  <a:lnTo>
                    <a:pt x="233" y="545"/>
                  </a:lnTo>
                  <a:lnTo>
                    <a:pt x="267" y="531"/>
                  </a:lnTo>
                  <a:lnTo>
                    <a:pt x="32" y="0"/>
                  </a:lnTo>
                  <a:lnTo>
                    <a:pt x="0"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74" name="Freeform 28"/>
            <p:cNvSpPr>
              <a:spLocks/>
            </p:cNvSpPr>
            <p:nvPr/>
          </p:nvSpPr>
          <p:spPr bwMode="auto">
            <a:xfrm>
              <a:off x="544513" y="4021138"/>
              <a:ext cx="257175" cy="339725"/>
            </a:xfrm>
            <a:custGeom>
              <a:avLst/>
              <a:gdLst>
                <a:gd name="T0" fmla="*/ 30 w 61"/>
                <a:gd name="T1" fmla="*/ 10 h 81"/>
                <a:gd name="T2" fmla="*/ 28 w 61"/>
                <a:gd name="T3" fmla="*/ 0 h 81"/>
                <a:gd name="T4" fmla="*/ 17 w 61"/>
                <a:gd name="T5" fmla="*/ 5 h 81"/>
                <a:gd name="T6" fmla="*/ 1 w 61"/>
                <a:gd name="T7" fmla="*/ 32 h 81"/>
                <a:gd name="T8" fmla="*/ 15 w 61"/>
                <a:gd name="T9" fmla="*/ 26 h 81"/>
                <a:gd name="T10" fmla="*/ 21 w 61"/>
                <a:gd name="T11" fmla="*/ 28 h 81"/>
                <a:gd name="T12" fmla="*/ 21 w 61"/>
                <a:gd name="T13" fmla="*/ 29 h 81"/>
                <a:gd name="T14" fmla="*/ 22 w 61"/>
                <a:gd name="T15" fmla="*/ 29 h 81"/>
                <a:gd name="T16" fmla="*/ 19 w 61"/>
                <a:gd name="T17" fmla="*/ 35 h 81"/>
                <a:gd name="T18" fmla="*/ 4 w 61"/>
                <a:gd name="T19" fmla="*/ 42 h 81"/>
                <a:gd name="T20" fmla="*/ 6 w 61"/>
                <a:gd name="T21" fmla="*/ 47 h 81"/>
                <a:gd name="T22" fmla="*/ 21 w 61"/>
                <a:gd name="T23" fmla="*/ 40 h 81"/>
                <a:gd name="T24" fmla="*/ 27 w 61"/>
                <a:gd name="T25" fmla="*/ 42 h 81"/>
                <a:gd name="T26" fmla="*/ 28 w 61"/>
                <a:gd name="T27" fmla="*/ 43 h 81"/>
                <a:gd name="T28" fmla="*/ 28 w 61"/>
                <a:gd name="T29" fmla="*/ 43 h 81"/>
                <a:gd name="T30" fmla="*/ 25 w 61"/>
                <a:gd name="T31" fmla="*/ 49 h 81"/>
                <a:gd name="T32" fmla="*/ 10 w 61"/>
                <a:gd name="T33" fmla="*/ 56 h 81"/>
                <a:gd name="T34" fmla="*/ 12 w 61"/>
                <a:gd name="T35" fmla="*/ 61 h 81"/>
                <a:gd name="T36" fmla="*/ 28 w 61"/>
                <a:gd name="T37" fmla="*/ 54 h 81"/>
                <a:gd name="T38" fmla="*/ 34 w 61"/>
                <a:gd name="T39" fmla="*/ 56 h 81"/>
                <a:gd name="T40" fmla="*/ 34 w 61"/>
                <a:gd name="T41" fmla="*/ 56 h 81"/>
                <a:gd name="T42" fmla="*/ 34 w 61"/>
                <a:gd name="T43" fmla="*/ 57 h 81"/>
                <a:gd name="T44" fmla="*/ 31 w 61"/>
                <a:gd name="T45" fmla="*/ 63 h 81"/>
                <a:gd name="T46" fmla="*/ 17 w 61"/>
                <a:gd name="T47" fmla="*/ 69 h 81"/>
                <a:gd name="T48" fmla="*/ 48 w 61"/>
                <a:gd name="T49" fmla="*/ 76 h 81"/>
                <a:gd name="T50" fmla="*/ 61 w 61"/>
                <a:gd name="T51" fmla="*/ 71 h 81"/>
                <a:gd name="T52" fmla="*/ 53 w 61"/>
                <a:gd name="T53" fmla="*/ 61 h 81"/>
                <a:gd name="T54" fmla="*/ 30 w 61"/>
                <a:gd name="T55"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81">
                  <a:moveTo>
                    <a:pt x="30" y="10"/>
                  </a:moveTo>
                  <a:cubicBezTo>
                    <a:pt x="29" y="6"/>
                    <a:pt x="28" y="3"/>
                    <a:pt x="28" y="0"/>
                  </a:cubicBezTo>
                  <a:cubicBezTo>
                    <a:pt x="17" y="5"/>
                    <a:pt x="17" y="5"/>
                    <a:pt x="17" y="5"/>
                  </a:cubicBezTo>
                  <a:cubicBezTo>
                    <a:pt x="6" y="10"/>
                    <a:pt x="0" y="21"/>
                    <a:pt x="1" y="32"/>
                  </a:cubicBezTo>
                  <a:cubicBezTo>
                    <a:pt x="15" y="26"/>
                    <a:pt x="15" y="26"/>
                    <a:pt x="15" y="26"/>
                  </a:cubicBezTo>
                  <a:cubicBezTo>
                    <a:pt x="18" y="25"/>
                    <a:pt x="20" y="26"/>
                    <a:pt x="21" y="28"/>
                  </a:cubicBezTo>
                  <a:cubicBezTo>
                    <a:pt x="21" y="29"/>
                    <a:pt x="21" y="29"/>
                    <a:pt x="21" y="29"/>
                  </a:cubicBezTo>
                  <a:cubicBezTo>
                    <a:pt x="21" y="29"/>
                    <a:pt x="22" y="29"/>
                    <a:pt x="22" y="29"/>
                  </a:cubicBezTo>
                  <a:cubicBezTo>
                    <a:pt x="23" y="31"/>
                    <a:pt x="22" y="34"/>
                    <a:pt x="19" y="35"/>
                  </a:cubicBezTo>
                  <a:cubicBezTo>
                    <a:pt x="4" y="42"/>
                    <a:pt x="4" y="42"/>
                    <a:pt x="4" y="42"/>
                  </a:cubicBezTo>
                  <a:cubicBezTo>
                    <a:pt x="6" y="47"/>
                    <a:pt x="6" y="47"/>
                    <a:pt x="6" y="47"/>
                  </a:cubicBezTo>
                  <a:cubicBezTo>
                    <a:pt x="21" y="40"/>
                    <a:pt x="21" y="40"/>
                    <a:pt x="21" y="40"/>
                  </a:cubicBezTo>
                  <a:cubicBezTo>
                    <a:pt x="24" y="39"/>
                    <a:pt x="26" y="40"/>
                    <a:pt x="27" y="42"/>
                  </a:cubicBezTo>
                  <a:cubicBezTo>
                    <a:pt x="27" y="42"/>
                    <a:pt x="27" y="43"/>
                    <a:pt x="28" y="43"/>
                  </a:cubicBezTo>
                  <a:cubicBezTo>
                    <a:pt x="28" y="43"/>
                    <a:pt x="28" y="43"/>
                    <a:pt x="28" y="43"/>
                  </a:cubicBezTo>
                  <a:cubicBezTo>
                    <a:pt x="29" y="45"/>
                    <a:pt x="28" y="48"/>
                    <a:pt x="25" y="49"/>
                  </a:cubicBezTo>
                  <a:cubicBezTo>
                    <a:pt x="10" y="56"/>
                    <a:pt x="10" y="56"/>
                    <a:pt x="10" y="56"/>
                  </a:cubicBezTo>
                  <a:cubicBezTo>
                    <a:pt x="12" y="61"/>
                    <a:pt x="12" y="61"/>
                    <a:pt x="12" y="61"/>
                  </a:cubicBezTo>
                  <a:cubicBezTo>
                    <a:pt x="28" y="54"/>
                    <a:pt x="28" y="54"/>
                    <a:pt x="28" y="54"/>
                  </a:cubicBezTo>
                  <a:cubicBezTo>
                    <a:pt x="30" y="53"/>
                    <a:pt x="33" y="54"/>
                    <a:pt x="34" y="56"/>
                  </a:cubicBezTo>
                  <a:cubicBezTo>
                    <a:pt x="34" y="56"/>
                    <a:pt x="34" y="56"/>
                    <a:pt x="34" y="56"/>
                  </a:cubicBezTo>
                  <a:cubicBezTo>
                    <a:pt x="34" y="57"/>
                    <a:pt x="34" y="57"/>
                    <a:pt x="34" y="57"/>
                  </a:cubicBezTo>
                  <a:cubicBezTo>
                    <a:pt x="35" y="59"/>
                    <a:pt x="34" y="62"/>
                    <a:pt x="31" y="63"/>
                  </a:cubicBezTo>
                  <a:cubicBezTo>
                    <a:pt x="17" y="69"/>
                    <a:pt x="17" y="69"/>
                    <a:pt x="17" y="69"/>
                  </a:cubicBezTo>
                  <a:cubicBezTo>
                    <a:pt x="24" y="78"/>
                    <a:pt x="37" y="81"/>
                    <a:pt x="48" y="76"/>
                  </a:cubicBezTo>
                  <a:cubicBezTo>
                    <a:pt x="61" y="71"/>
                    <a:pt x="61" y="71"/>
                    <a:pt x="61" y="71"/>
                  </a:cubicBezTo>
                  <a:cubicBezTo>
                    <a:pt x="58" y="68"/>
                    <a:pt x="55" y="65"/>
                    <a:pt x="53" y="61"/>
                  </a:cubicBezTo>
                  <a:lnTo>
                    <a:pt x="30" y="1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dirty="0">
                <a:solidFill>
                  <a:srgbClr val="445469"/>
                </a:solidFill>
                <a:latin typeface="Lato Light"/>
              </a:endParaRPr>
            </a:p>
          </p:txBody>
        </p:sp>
      </p:grpSp>
      <p:sp>
        <p:nvSpPr>
          <p:cNvPr id="75" name="Freeform 52"/>
          <p:cNvSpPr>
            <a:spLocks/>
          </p:cNvSpPr>
          <p:nvPr/>
        </p:nvSpPr>
        <p:spPr bwMode="auto">
          <a:xfrm>
            <a:off x="13447717" y="5759746"/>
            <a:ext cx="906834" cy="1092712"/>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76" name="Freeform 52"/>
          <p:cNvSpPr>
            <a:spLocks/>
          </p:cNvSpPr>
          <p:nvPr/>
        </p:nvSpPr>
        <p:spPr bwMode="auto">
          <a:xfrm>
            <a:off x="19624052" y="4700676"/>
            <a:ext cx="806836" cy="972216"/>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77" name="Freeform 9"/>
          <p:cNvSpPr>
            <a:spLocks noEditPoints="1"/>
          </p:cNvSpPr>
          <p:nvPr/>
        </p:nvSpPr>
        <p:spPr bwMode="auto">
          <a:xfrm>
            <a:off x="14013796" y="8099397"/>
            <a:ext cx="1508257" cy="1508650"/>
          </a:xfrm>
          <a:custGeom>
            <a:avLst/>
            <a:gdLst>
              <a:gd name="T0" fmla="*/ 122 w 243"/>
              <a:gd name="T1" fmla="*/ 0 h 243"/>
              <a:gd name="T2" fmla="*/ 0 w 243"/>
              <a:gd name="T3" fmla="*/ 121 h 243"/>
              <a:gd name="T4" fmla="*/ 122 w 243"/>
              <a:gd name="T5" fmla="*/ 243 h 243"/>
              <a:gd name="T6" fmla="*/ 243 w 243"/>
              <a:gd name="T7" fmla="*/ 121 h 243"/>
              <a:gd name="T8" fmla="*/ 122 w 243"/>
              <a:gd name="T9" fmla="*/ 0 h 243"/>
              <a:gd name="T10" fmla="*/ 154 w 243"/>
              <a:gd name="T11" fmla="*/ 121 h 243"/>
              <a:gd name="T12" fmla="*/ 133 w 243"/>
              <a:gd name="T13" fmla="*/ 121 h 243"/>
              <a:gd name="T14" fmla="*/ 133 w 243"/>
              <a:gd name="T15" fmla="*/ 196 h 243"/>
              <a:gd name="T16" fmla="*/ 102 w 243"/>
              <a:gd name="T17" fmla="*/ 196 h 243"/>
              <a:gd name="T18" fmla="*/ 102 w 243"/>
              <a:gd name="T19" fmla="*/ 121 h 243"/>
              <a:gd name="T20" fmla="*/ 87 w 243"/>
              <a:gd name="T21" fmla="*/ 121 h 243"/>
              <a:gd name="T22" fmla="*/ 87 w 243"/>
              <a:gd name="T23" fmla="*/ 94 h 243"/>
              <a:gd name="T24" fmla="*/ 102 w 243"/>
              <a:gd name="T25" fmla="*/ 94 h 243"/>
              <a:gd name="T26" fmla="*/ 102 w 243"/>
              <a:gd name="T27" fmla="*/ 77 h 243"/>
              <a:gd name="T28" fmla="*/ 133 w 243"/>
              <a:gd name="T29" fmla="*/ 46 h 243"/>
              <a:gd name="T30" fmla="*/ 156 w 243"/>
              <a:gd name="T31" fmla="*/ 46 h 243"/>
              <a:gd name="T32" fmla="*/ 156 w 243"/>
              <a:gd name="T33" fmla="*/ 72 h 243"/>
              <a:gd name="T34" fmla="*/ 140 w 243"/>
              <a:gd name="T35" fmla="*/ 72 h 243"/>
              <a:gd name="T36" fmla="*/ 133 w 243"/>
              <a:gd name="T37" fmla="*/ 79 h 243"/>
              <a:gd name="T38" fmla="*/ 133 w 243"/>
              <a:gd name="T39" fmla="*/ 94 h 243"/>
              <a:gd name="T40" fmla="*/ 157 w 243"/>
              <a:gd name="T41" fmla="*/ 94 h 243"/>
              <a:gd name="T42" fmla="*/ 154 w 243"/>
              <a:gd name="T4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43">
                <a:moveTo>
                  <a:pt x="122" y="0"/>
                </a:moveTo>
                <a:cubicBezTo>
                  <a:pt x="55" y="0"/>
                  <a:pt x="0" y="54"/>
                  <a:pt x="0" y="121"/>
                </a:cubicBezTo>
                <a:cubicBezTo>
                  <a:pt x="0" y="188"/>
                  <a:pt x="55" y="243"/>
                  <a:pt x="122" y="243"/>
                </a:cubicBezTo>
                <a:cubicBezTo>
                  <a:pt x="189" y="243"/>
                  <a:pt x="243" y="188"/>
                  <a:pt x="243" y="121"/>
                </a:cubicBezTo>
                <a:cubicBezTo>
                  <a:pt x="243" y="54"/>
                  <a:pt x="189" y="0"/>
                  <a:pt x="122" y="0"/>
                </a:cubicBezTo>
                <a:close/>
                <a:moveTo>
                  <a:pt x="154" y="121"/>
                </a:moveTo>
                <a:cubicBezTo>
                  <a:pt x="133" y="121"/>
                  <a:pt x="133" y="121"/>
                  <a:pt x="133" y="121"/>
                </a:cubicBezTo>
                <a:cubicBezTo>
                  <a:pt x="133" y="154"/>
                  <a:pt x="133" y="196"/>
                  <a:pt x="133" y="196"/>
                </a:cubicBezTo>
                <a:cubicBezTo>
                  <a:pt x="102" y="196"/>
                  <a:pt x="102" y="196"/>
                  <a:pt x="102" y="196"/>
                </a:cubicBezTo>
                <a:cubicBezTo>
                  <a:pt x="102" y="196"/>
                  <a:pt x="102" y="155"/>
                  <a:pt x="102" y="121"/>
                </a:cubicBezTo>
                <a:cubicBezTo>
                  <a:pt x="87" y="121"/>
                  <a:pt x="87" y="121"/>
                  <a:pt x="87" y="121"/>
                </a:cubicBezTo>
                <a:cubicBezTo>
                  <a:pt x="87" y="94"/>
                  <a:pt x="87" y="94"/>
                  <a:pt x="87" y="94"/>
                </a:cubicBezTo>
                <a:cubicBezTo>
                  <a:pt x="102" y="94"/>
                  <a:pt x="102" y="94"/>
                  <a:pt x="102" y="94"/>
                </a:cubicBezTo>
                <a:cubicBezTo>
                  <a:pt x="102" y="77"/>
                  <a:pt x="102" y="77"/>
                  <a:pt x="102" y="77"/>
                </a:cubicBezTo>
                <a:cubicBezTo>
                  <a:pt x="102" y="65"/>
                  <a:pt x="108" y="46"/>
                  <a:pt x="133" y="46"/>
                </a:cubicBezTo>
                <a:cubicBezTo>
                  <a:pt x="156" y="46"/>
                  <a:pt x="156" y="46"/>
                  <a:pt x="156" y="46"/>
                </a:cubicBezTo>
                <a:cubicBezTo>
                  <a:pt x="156" y="72"/>
                  <a:pt x="156" y="72"/>
                  <a:pt x="156" y="72"/>
                </a:cubicBezTo>
                <a:cubicBezTo>
                  <a:pt x="156" y="72"/>
                  <a:pt x="142" y="72"/>
                  <a:pt x="140" y="72"/>
                </a:cubicBezTo>
                <a:cubicBezTo>
                  <a:pt x="137" y="72"/>
                  <a:pt x="133" y="73"/>
                  <a:pt x="133" y="79"/>
                </a:cubicBezTo>
                <a:cubicBezTo>
                  <a:pt x="133" y="94"/>
                  <a:pt x="133" y="94"/>
                  <a:pt x="133" y="94"/>
                </a:cubicBezTo>
                <a:cubicBezTo>
                  <a:pt x="157" y="94"/>
                  <a:pt x="157" y="94"/>
                  <a:pt x="157" y="94"/>
                </a:cubicBezTo>
                <a:lnTo>
                  <a:pt x="154" y="121"/>
                </a:lnTo>
                <a:close/>
              </a:path>
            </a:pathLst>
          </a:custGeom>
          <a:solidFill>
            <a:schemeClr val="accent5"/>
          </a:solidFill>
          <a:ln>
            <a:noFill/>
          </a:ln>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78" name="Freeform 36"/>
          <p:cNvSpPr>
            <a:spLocks/>
          </p:cNvSpPr>
          <p:nvPr/>
        </p:nvSpPr>
        <p:spPr bwMode="auto">
          <a:xfrm>
            <a:off x="18867574" y="7063953"/>
            <a:ext cx="873944" cy="1160862"/>
          </a:xfrm>
          <a:custGeom>
            <a:avLst/>
            <a:gdLst>
              <a:gd name="T0" fmla="*/ 3 w 141"/>
              <a:gd name="T1" fmla="*/ 157 h 187"/>
              <a:gd name="T2" fmla="*/ 3 w 141"/>
              <a:gd name="T3" fmla="*/ 155 h 187"/>
              <a:gd name="T4" fmla="*/ 36 w 141"/>
              <a:gd name="T5" fmla="*/ 131 h 187"/>
              <a:gd name="T6" fmla="*/ 38 w 141"/>
              <a:gd name="T7" fmla="*/ 130 h 187"/>
              <a:gd name="T8" fmla="*/ 60 w 141"/>
              <a:gd name="T9" fmla="*/ 139 h 187"/>
              <a:gd name="T10" fmla="*/ 87 w 141"/>
              <a:gd name="T11" fmla="*/ 105 h 187"/>
              <a:gd name="T12" fmla="*/ 99 w 141"/>
              <a:gd name="T13" fmla="*/ 65 h 187"/>
              <a:gd name="T14" fmla="*/ 79 w 141"/>
              <a:gd name="T15" fmla="*/ 50 h 187"/>
              <a:gd name="T16" fmla="*/ 80 w 141"/>
              <a:gd name="T17" fmla="*/ 10 h 187"/>
              <a:gd name="T18" fmla="*/ 82 w 141"/>
              <a:gd name="T19" fmla="*/ 8 h 187"/>
              <a:gd name="T20" fmla="*/ 96 w 141"/>
              <a:gd name="T21" fmla="*/ 0 h 187"/>
              <a:gd name="T22" fmla="*/ 100 w 141"/>
              <a:gd name="T23" fmla="*/ 1 h 187"/>
              <a:gd name="T24" fmla="*/ 123 w 141"/>
              <a:gd name="T25" fmla="*/ 15 h 187"/>
              <a:gd name="T26" fmla="*/ 113 w 141"/>
              <a:gd name="T27" fmla="*/ 123 h 187"/>
              <a:gd name="T28" fmla="*/ 32 w 141"/>
              <a:gd name="T29" fmla="*/ 187 h 187"/>
              <a:gd name="T30" fmla="*/ 32 w 141"/>
              <a:gd name="T31" fmla="*/ 187 h 187"/>
              <a:gd name="T32" fmla="*/ 31 w 141"/>
              <a:gd name="T33" fmla="*/ 187 h 187"/>
              <a:gd name="T34" fmla="*/ 7 w 141"/>
              <a:gd name="T35" fmla="*/ 176 h 187"/>
              <a:gd name="T36" fmla="*/ 3 w 141"/>
              <a:gd name="T37" fmla="*/ 15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 h="187">
                <a:moveTo>
                  <a:pt x="3" y="157"/>
                </a:moveTo>
                <a:cubicBezTo>
                  <a:pt x="3" y="155"/>
                  <a:pt x="3" y="155"/>
                  <a:pt x="3" y="155"/>
                </a:cubicBezTo>
                <a:cubicBezTo>
                  <a:pt x="4" y="148"/>
                  <a:pt x="33" y="131"/>
                  <a:pt x="36" y="131"/>
                </a:cubicBezTo>
                <a:cubicBezTo>
                  <a:pt x="38" y="130"/>
                  <a:pt x="38" y="130"/>
                  <a:pt x="38" y="130"/>
                </a:cubicBezTo>
                <a:cubicBezTo>
                  <a:pt x="42" y="130"/>
                  <a:pt x="48" y="133"/>
                  <a:pt x="60" y="139"/>
                </a:cubicBezTo>
                <a:cubicBezTo>
                  <a:pt x="70" y="132"/>
                  <a:pt x="82" y="114"/>
                  <a:pt x="87" y="105"/>
                </a:cubicBezTo>
                <a:cubicBezTo>
                  <a:pt x="92" y="94"/>
                  <a:pt x="99" y="77"/>
                  <a:pt x="99" y="65"/>
                </a:cubicBezTo>
                <a:cubicBezTo>
                  <a:pt x="86" y="58"/>
                  <a:pt x="80" y="55"/>
                  <a:pt x="79" y="50"/>
                </a:cubicBezTo>
                <a:cubicBezTo>
                  <a:pt x="78" y="48"/>
                  <a:pt x="76" y="14"/>
                  <a:pt x="80" y="10"/>
                </a:cubicBezTo>
                <a:cubicBezTo>
                  <a:pt x="82" y="8"/>
                  <a:pt x="82" y="8"/>
                  <a:pt x="82" y="8"/>
                </a:cubicBezTo>
                <a:cubicBezTo>
                  <a:pt x="85" y="5"/>
                  <a:pt x="89" y="0"/>
                  <a:pt x="96" y="0"/>
                </a:cubicBezTo>
                <a:cubicBezTo>
                  <a:pt x="97" y="0"/>
                  <a:pt x="99" y="0"/>
                  <a:pt x="100" y="1"/>
                </a:cubicBezTo>
                <a:cubicBezTo>
                  <a:pt x="105" y="2"/>
                  <a:pt x="117" y="7"/>
                  <a:pt x="123" y="15"/>
                </a:cubicBezTo>
                <a:cubicBezTo>
                  <a:pt x="127" y="20"/>
                  <a:pt x="141" y="70"/>
                  <a:pt x="113" y="123"/>
                </a:cubicBezTo>
                <a:cubicBezTo>
                  <a:pt x="85" y="174"/>
                  <a:pt x="39" y="187"/>
                  <a:pt x="32" y="187"/>
                </a:cubicBezTo>
                <a:cubicBezTo>
                  <a:pt x="32" y="187"/>
                  <a:pt x="32" y="187"/>
                  <a:pt x="32" y="187"/>
                </a:cubicBezTo>
                <a:cubicBezTo>
                  <a:pt x="31" y="187"/>
                  <a:pt x="31" y="187"/>
                  <a:pt x="31" y="187"/>
                </a:cubicBezTo>
                <a:cubicBezTo>
                  <a:pt x="21" y="186"/>
                  <a:pt x="11" y="179"/>
                  <a:pt x="7" y="176"/>
                </a:cubicBezTo>
                <a:cubicBezTo>
                  <a:pt x="0" y="171"/>
                  <a:pt x="2" y="162"/>
                  <a:pt x="3" y="157"/>
                </a:cubicBezTo>
                <a:close/>
              </a:path>
            </a:pathLst>
          </a:custGeom>
          <a:solidFill>
            <a:schemeClr val="accent5"/>
          </a:solidFill>
          <a:ln>
            <a:noFill/>
          </a:ln>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79" name="Freeform 38"/>
          <p:cNvSpPr>
            <a:spLocks noEditPoints="1"/>
          </p:cNvSpPr>
          <p:nvPr/>
        </p:nvSpPr>
        <p:spPr bwMode="auto">
          <a:xfrm>
            <a:off x="16179966" y="7869976"/>
            <a:ext cx="1209895" cy="1229008"/>
          </a:xfrm>
          <a:custGeom>
            <a:avLst/>
            <a:gdLst>
              <a:gd name="T0" fmla="*/ 190 w 195"/>
              <a:gd name="T1" fmla="*/ 120 h 198"/>
              <a:gd name="T2" fmla="*/ 192 w 195"/>
              <a:gd name="T3" fmla="*/ 100 h 198"/>
              <a:gd name="T4" fmla="*/ 99 w 195"/>
              <a:gd name="T5" fmla="*/ 7 h 198"/>
              <a:gd name="T6" fmla="*/ 83 w 195"/>
              <a:gd name="T7" fmla="*/ 8 h 198"/>
              <a:gd name="T8" fmla="*/ 54 w 195"/>
              <a:gd name="T9" fmla="*/ 0 h 198"/>
              <a:gd name="T10" fmla="*/ 0 w 195"/>
              <a:gd name="T11" fmla="*/ 54 h 198"/>
              <a:gd name="T12" fmla="*/ 7 w 195"/>
              <a:gd name="T13" fmla="*/ 81 h 198"/>
              <a:gd name="T14" fmla="*/ 5 w 195"/>
              <a:gd name="T15" fmla="*/ 100 h 198"/>
              <a:gd name="T16" fmla="*/ 99 w 195"/>
              <a:gd name="T17" fmla="*/ 193 h 198"/>
              <a:gd name="T18" fmla="*/ 116 w 195"/>
              <a:gd name="T19" fmla="*/ 192 h 198"/>
              <a:gd name="T20" fmla="*/ 141 w 195"/>
              <a:gd name="T21" fmla="*/ 198 h 198"/>
              <a:gd name="T22" fmla="*/ 195 w 195"/>
              <a:gd name="T23" fmla="*/ 144 h 198"/>
              <a:gd name="T24" fmla="*/ 190 w 195"/>
              <a:gd name="T25" fmla="*/ 120 h 198"/>
              <a:gd name="T26" fmla="*/ 146 w 195"/>
              <a:gd name="T27" fmla="*/ 145 h 198"/>
              <a:gd name="T28" fmla="*/ 127 w 195"/>
              <a:gd name="T29" fmla="*/ 159 h 198"/>
              <a:gd name="T30" fmla="*/ 98 w 195"/>
              <a:gd name="T31" fmla="*/ 164 h 198"/>
              <a:gd name="T32" fmla="*/ 65 w 195"/>
              <a:gd name="T33" fmla="*/ 157 h 198"/>
              <a:gd name="T34" fmla="*/ 49 w 195"/>
              <a:gd name="T35" fmla="*/ 144 h 198"/>
              <a:gd name="T36" fmla="*/ 44 w 195"/>
              <a:gd name="T37" fmla="*/ 127 h 198"/>
              <a:gd name="T38" fmla="*/ 47 w 195"/>
              <a:gd name="T39" fmla="*/ 118 h 198"/>
              <a:gd name="T40" fmla="*/ 57 w 195"/>
              <a:gd name="T41" fmla="*/ 114 h 198"/>
              <a:gd name="T42" fmla="*/ 65 w 195"/>
              <a:gd name="T43" fmla="*/ 117 h 198"/>
              <a:gd name="T44" fmla="*/ 71 w 195"/>
              <a:gd name="T45" fmla="*/ 125 h 198"/>
              <a:gd name="T46" fmla="*/ 76 w 195"/>
              <a:gd name="T47" fmla="*/ 135 h 198"/>
              <a:gd name="T48" fmla="*/ 84 w 195"/>
              <a:gd name="T49" fmla="*/ 141 h 198"/>
              <a:gd name="T50" fmla="*/ 98 w 195"/>
              <a:gd name="T51" fmla="*/ 143 h 198"/>
              <a:gd name="T52" fmla="*/ 116 w 195"/>
              <a:gd name="T53" fmla="*/ 138 h 198"/>
              <a:gd name="T54" fmla="*/ 123 w 195"/>
              <a:gd name="T55" fmla="*/ 127 h 198"/>
              <a:gd name="T56" fmla="*/ 120 w 195"/>
              <a:gd name="T57" fmla="*/ 118 h 198"/>
              <a:gd name="T58" fmla="*/ 110 w 195"/>
              <a:gd name="T59" fmla="*/ 112 h 198"/>
              <a:gd name="T60" fmla="*/ 93 w 195"/>
              <a:gd name="T61" fmla="*/ 108 h 198"/>
              <a:gd name="T62" fmla="*/ 68 w 195"/>
              <a:gd name="T63" fmla="*/ 101 h 198"/>
              <a:gd name="T64" fmla="*/ 52 w 195"/>
              <a:gd name="T65" fmla="*/ 89 h 198"/>
              <a:gd name="T66" fmla="*/ 46 w 195"/>
              <a:gd name="T67" fmla="*/ 70 h 198"/>
              <a:gd name="T68" fmla="*/ 52 w 195"/>
              <a:gd name="T69" fmla="*/ 51 h 198"/>
              <a:gd name="T70" fmla="*/ 71 w 195"/>
              <a:gd name="T71" fmla="*/ 39 h 198"/>
              <a:gd name="T72" fmla="*/ 98 w 195"/>
              <a:gd name="T73" fmla="*/ 35 h 198"/>
              <a:gd name="T74" fmla="*/ 120 w 195"/>
              <a:gd name="T75" fmla="*/ 37 h 198"/>
              <a:gd name="T76" fmla="*/ 135 w 195"/>
              <a:gd name="T77" fmla="*/ 45 h 198"/>
              <a:gd name="T78" fmla="*/ 144 w 195"/>
              <a:gd name="T79" fmla="*/ 55 h 198"/>
              <a:gd name="T80" fmla="*/ 147 w 195"/>
              <a:gd name="T81" fmla="*/ 66 h 198"/>
              <a:gd name="T82" fmla="*/ 143 w 195"/>
              <a:gd name="T83" fmla="*/ 75 h 198"/>
              <a:gd name="T84" fmla="*/ 134 w 195"/>
              <a:gd name="T85" fmla="*/ 79 h 198"/>
              <a:gd name="T86" fmla="*/ 126 w 195"/>
              <a:gd name="T87" fmla="*/ 76 h 198"/>
              <a:gd name="T88" fmla="*/ 120 w 195"/>
              <a:gd name="T89" fmla="*/ 69 h 198"/>
              <a:gd name="T90" fmla="*/ 112 w 195"/>
              <a:gd name="T91" fmla="*/ 59 h 198"/>
              <a:gd name="T92" fmla="*/ 96 w 195"/>
              <a:gd name="T93" fmla="*/ 55 h 198"/>
              <a:gd name="T94" fmla="*/ 80 w 195"/>
              <a:gd name="T95" fmla="*/ 59 h 198"/>
              <a:gd name="T96" fmla="*/ 74 w 195"/>
              <a:gd name="T97" fmla="*/ 68 h 198"/>
              <a:gd name="T98" fmla="*/ 76 w 195"/>
              <a:gd name="T99" fmla="*/ 73 h 198"/>
              <a:gd name="T100" fmla="*/ 82 w 195"/>
              <a:gd name="T101" fmla="*/ 78 h 198"/>
              <a:gd name="T102" fmla="*/ 89 w 195"/>
              <a:gd name="T103" fmla="*/ 81 h 198"/>
              <a:gd name="T104" fmla="*/ 102 w 195"/>
              <a:gd name="T105" fmla="*/ 84 h 198"/>
              <a:gd name="T106" fmla="*/ 123 w 195"/>
              <a:gd name="T107" fmla="*/ 89 h 198"/>
              <a:gd name="T108" fmla="*/ 139 w 195"/>
              <a:gd name="T109" fmla="*/ 96 h 198"/>
              <a:gd name="T110" fmla="*/ 149 w 195"/>
              <a:gd name="T111" fmla="*/ 108 h 198"/>
              <a:gd name="T112" fmla="*/ 153 w 195"/>
              <a:gd name="T113" fmla="*/ 124 h 198"/>
              <a:gd name="T114" fmla="*/ 146 w 195"/>
              <a:gd name="T115" fmla="*/ 1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5" h="198">
                <a:moveTo>
                  <a:pt x="190" y="120"/>
                </a:moveTo>
                <a:cubicBezTo>
                  <a:pt x="191" y="114"/>
                  <a:pt x="192" y="107"/>
                  <a:pt x="192" y="100"/>
                </a:cubicBezTo>
                <a:cubicBezTo>
                  <a:pt x="192" y="49"/>
                  <a:pt x="150" y="7"/>
                  <a:pt x="99" y="7"/>
                </a:cubicBezTo>
                <a:cubicBezTo>
                  <a:pt x="93" y="7"/>
                  <a:pt x="88" y="7"/>
                  <a:pt x="83" y="8"/>
                </a:cubicBezTo>
                <a:cubicBezTo>
                  <a:pt x="74" y="3"/>
                  <a:pt x="64" y="0"/>
                  <a:pt x="54" y="0"/>
                </a:cubicBezTo>
                <a:cubicBezTo>
                  <a:pt x="24" y="0"/>
                  <a:pt x="0" y="24"/>
                  <a:pt x="0" y="54"/>
                </a:cubicBezTo>
                <a:cubicBezTo>
                  <a:pt x="0" y="64"/>
                  <a:pt x="2" y="73"/>
                  <a:pt x="7" y="81"/>
                </a:cubicBezTo>
                <a:cubicBezTo>
                  <a:pt x="6" y="87"/>
                  <a:pt x="5" y="94"/>
                  <a:pt x="5" y="100"/>
                </a:cubicBezTo>
                <a:cubicBezTo>
                  <a:pt x="5" y="152"/>
                  <a:pt x="47" y="193"/>
                  <a:pt x="99" y="193"/>
                </a:cubicBezTo>
                <a:cubicBezTo>
                  <a:pt x="104" y="193"/>
                  <a:pt x="110" y="193"/>
                  <a:pt x="116" y="192"/>
                </a:cubicBezTo>
                <a:cubicBezTo>
                  <a:pt x="123" y="196"/>
                  <a:pt x="132" y="198"/>
                  <a:pt x="141" y="198"/>
                </a:cubicBezTo>
                <a:cubicBezTo>
                  <a:pt x="171" y="198"/>
                  <a:pt x="195" y="174"/>
                  <a:pt x="195" y="144"/>
                </a:cubicBezTo>
                <a:cubicBezTo>
                  <a:pt x="195" y="136"/>
                  <a:pt x="193" y="127"/>
                  <a:pt x="190" y="120"/>
                </a:cubicBezTo>
                <a:close/>
                <a:moveTo>
                  <a:pt x="146" y="145"/>
                </a:moveTo>
                <a:cubicBezTo>
                  <a:pt x="142" y="151"/>
                  <a:pt x="136" y="156"/>
                  <a:pt x="127" y="159"/>
                </a:cubicBezTo>
                <a:cubicBezTo>
                  <a:pt x="119" y="163"/>
                  <a:pt x="109" y="164"/>
                  <a:pt x="98" y="164"/>
                </a:cubicBezTo>
                <a:cubicBezTo>
                  <a:pt x="85" y="164"/>
                  <a:pt x="74" y="162"/>
                  <a:pt x="65" y="157"/>
                </a:cubicBezTo>
                <a:cubicBezTo>
                  <a:pt x="59" y="154"/>
                  <a:pt x="53" y="149"/>
                  <a:pt x="49" y="144"/>
                </a:cubicBezTo>
                <a:cubicBezTo>
                  <a:pt x="46" y="138"/>
                  <a:pt x="44" y="132"/>
                  <a:pt x="44" y="127"/>
                </a:cubicBezTo>
                <a:cubicBezTo>
                  <a:pt x="44" y="123"/>
                  <a:pt x="45" y="120"/>
                  <a:pt x="47" y="118"/>
                </a:cubicBezTo>
                <a:cubicBezTo>
                  <a:pt x="50" y="116"/>
                  <a:pt x="53" y="114"/>
                  <a:pt x="57" y="114"/>
                </a:cubicBezTo>
                <a:cubicBezTo>
                  <a:pt x="60" y="114"/>
                  <a:pt x="63" y="115"/>
                  <a:pt x="65" y="117"/>
                </a:cubicBezTo>
                <a:cubicBezTo>
                  <a:pt x="68" y="119"/>
                  <a:pt x="69" y="122"/>
                  <a:pt x="71" y="125"/>
                </a:cubicBezTo>
                <a:cubicBezTo>
                  <a:pt x="72" y="129"/>
                  <a:pt x="74" y="132"/>
                  <a:pt x="76" y="135"/>
                </a:cubicBezTo>
                <a:cubicBezTo>
                  <a:pt x="78" y="137"/>
                  <a:pt x="81" y="139"/>
                  <a:pt x="84" y="141"/>
                </a:cubicBezTo>
                <a:cubicBezTo>
                  <a:pt x="87" y="142"/>
                  <a:pt x="92" y="143"/>
                  <a:pt x="98" y="143"/>
                </a:cubicBezTo>
                <a:cubicBezTo>
                  <a:pt x="105" y="143"/>
                  <a:pt x="112" y="142"/>
                  <a:pt x="116" y="138"/>
                </a:cubicBezTo>
                <a:cubicBezTo>
                  <a:pt x="121" y="135"/>
                  <a:pt x="123" y="131"/>
                  <a:pt x="123" y="127"/>
                </a:cubicBezTo>
                <a:cubicBezTo>
                  <a:pt x="123" y="123"/>
                  <a:pt x="122" y="120"/>
                  <a:pt x="120" y="118"/>
                </a:cubicBezTo>
                <a:cubicBezTo>
                  <a:pt x="117" y="115"/>
                  <a:pt x="114" y="114"/>
                  <a:pt x="110" y="112"/>
                </a:cubicBezTo>
                <a:cubicBezTo>
                  <a:pt x="105" y="111"/>
                  <a:pt x="100" y="110"/>
                  <a:pt x="93" y="108"/>
                </a:cubicBezTo>
                <a:cubicBezTo>
                  <a:pt x="83" y="106"/>
                  <a:pt x="75" y="104"/>
                  <a:pt x="68" y="101"/>
                </a:cubicBezTo>
                <a:cubicBezTo>
                  <a:pt x="61" y="98"/>
                  <a:pt x="56" y="94"/>
                  <a:pt x="52" y="89"/>
                </a:cubicBezTo>
                <a:cubicBezTo>
                  <a:pt x="48" y="84"/>
                  <a:pt x="46" y="78"/>
                  <a:pt x="46" y="70"/>
                </a:cubicBezTo>
                <a:cubicBezTo>
                  <a:pt x="46" y="63"/>
                  <a:pt x="48" y="57"/>
                  <a:pt x="52" y="51"/>
                </a:cubicBezTo>
                <a:cubicBezTo>
                  <a:pt x="57" y="46"/>
                  <a:pt x="63" y="42"/>
                  <a:pt x="71" y="39"/>
                </a:cubicBezTo>
                <a:cubicBezTo>
                  <a:pt x="78" y="36"/>
                  <a:pt x="87" y="35"/>
                  <a:pt x="98" y="35"/>
                </a:cubicBezTo>
                <a:cubicBezTo>
                  <a:pt x="106" y="35"/>
                  <a:pt x="114" y="35"/>
                  <a:pt x="120" y="37"/>
                </a:cubicBezTo>
                <a:cubicBezTo>
                  <a:pt x="126" y="39"/>
                  <a:pt x="131" y="42"/>
                  <a:pt x="135" y="45"/>
                </a:cubicBezTo>
                <a:cubicBezTo>
                  <a:pt x="139" y="48"/>
                  <a:pt x="142" y="52"/>
                  <a:pt x="144" y="55"/>
                </a:cubicBezTo>
                <a:cubicBezTo>
                  <a:pt x="146" y="59"/>
                  <a:pt x="147" y="62"/>
                  <a:pt x="147" y="66"/>
                </a:cubicBezTo>
                <a:cubicBezTo>
                  <a:pt x="147" y="69"/>
                  <a:pt x="146" y="72"/>
                  <a:pt x="143" y="75"/>
                </a:cubicBezTo>
                <a:cubicBezTo>
                  <a:pt x="141" y="78"/>
                  <a:pt x="137" y="79"/>
                  <a:pt x="134" y="79"/>
                </a:cubicBezTo>
                <a:cubicBezTo>
                  <a:pt x="130" y="79"/>
                  <a:pt x="128" y="78"/>
                  <a:pt x="126" y="76"/>
                </a:cubicBezTo>
                <a:cubicBezTo>
                  <a:pt x="124" y="75"/>
                  <a:pt x="122" y="72"/>
                  <a:pt x="120" y="69"/>
                </a:cubicBezTo>
                <a:cubicBezTo>
                  <a:pt x="118" y="65"/>
                  <a:pt x="115" y="61"/>
                  <a:pt x="112" y="59"/>
                </a:cubicBezTo>
                <a:cubicBezTo>
                  <a:pt x="109" y="56"/>
                  <a:pt x="103" y="55"/>
                  <a:pt x="96" y="55"/>
                </a:cubicBezTo>
                <a:cubicBezTo>
                  <a:pt x="89" y="55"/>
                  <a:pt x="84" y="56"/>
                  <a:pt x="80" y="59"/>
                </a:cubicBezTo>
                <a:cubicBezTo>
                  <a:pt x="76" y="62"/>
                  <a:pt x="74" y="65"/>
                  <a:pt x="74" y="68"/>
                </a:cubicBezTo>
                <a:cubicBezTo>
                  <a:pt x="74" y="70"/>
                  <a:pt x="75" y="72"/>
                  <a:pt x="76" y="73"/>
                </a:cubicBezTo>
                <a:cubicBezTo>
                  <a:pt x="77" y="75"/>
                  <a:pt x="79" y="76"/>
                  <a:pt x="82" y="78"/>
                </a:cubicBezTo>
                <a:cubicBezTo>
                  <a:pt x="84" y="79"/>
                  <a:pt x="87" y="80"/>
                  <a:pt x="89" y="81"/>
                </a:cubicBezTo>
                <a:cubicBezTo>
                  <a:pt x="92" y="81"/>
                  <a:pt x="96" y="82"/>
                  <a:pt x="102" y="84"/>
                </a:cubicBezTo>
                <a:cubicBezTo>
                  <a:pt x="110" y="85"/>
                  <a:pt x="117" y="87"/>
                  <a:pt x="123" y="89"/>
                </a:cubicBezTo>
                <a:cubicBezTo>
                  <a:pt x="129" y="91"/>
                  <a:pt x="134" y="94"/>
                  <a:pt x="139" y="96"/>
                </a:cubicBezTo>
                <a:cubicBezTo>
                  <a:pt x="143" y="99"/>
                  <a:pt x="147" y="103"/>
                  <a:pt x="149" y="108"/>
                </a:cubicBezTo>
                <a:cubicBezTo>
                  <a:pt x="152" y="112"/>
                  <a:pt x="153" y="118"/>
                  <a:pt x="153" y="124"/>
                </a:cubicBezTo>
                <a:cubicBezTo>
                  <a:pt x="153" y="132"/>
                  <a:pt x="151" y="139"/>
                  <a:pt x="146" y="145"/>
                </a:cubicBezTo>
                <a:close/>
              </a:path>
            </a:pathLst>
          </a:custGeom>
          <a:solidFill>
            <a:schemeClr val="accent3"/>
          </a:solidFill>
          <a:ln>
            <a:noFill/>
          </a:ln>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80" name="Freeform 44"/>
          <p:cNvSpPr>
            <a:spLocks noEditPoints="1"/>
          </p:cNvSpPr>
          <p:nvPr/>
        </p:nvSpPr>
        <p:spPr bwMode="auto">
          <a:xfrm>
            <a:off x="14354550" y="6163934"/>
            <a:ext cx="1198148" cy="1203160"/>
          </a:xfrm>
          <a:custGeom>
            <a:avLst/>
            <a:gdLst>
              <a:gd name="T0" fmla="*/ 192 w 193"/>
              <a:gd name="T1" fmla="*/ 81 h 194"/>
              <a:gd name="T2" fmla="*/ 191 w 193"/>
              <a:gd name="T3" fmla="*/ 77 h 194"/>
              <a:gd name="T4" fmla="*/ 188 w 193"/>
              <a:gd name="T5" fmla="*/ 75 h 194"/>
              <a:gd name="T6" fmla="*/ 162 w 193"/>
              <a:gd name="T7" fmla="*/ 71 h 194"/>
              <a:gd name="T8" fmla="*/ 157 w 193"/>
              <a:gd name="T9" fmla="*/ 54 h 194"/>
              <a:gd name="T10" fmla="*/ 151 w 193"/>
              <a:gd name="T11" fmla="*/ 34 h 194"/>
              <a:gd name="T12" fmla="*/ 104 w 193"/>
              <a:gd name="T13" fmla="*/ 0 h 194"/>
              <a:gd name="T14" fmla="*/ 61 w 193"/>
              <a:gd name="T15" fmla="*/ 0 h 194"/>
              <a:gd name="T16" fmla="*/ 0 w 193"/>
              <a:gd name="T17" fmla="*/ 61 h 194"/>
              <a:gd name="T18" fmla="*/ 0 w 193"/>
              <a:gd name="T19" fmla="*/ 133 h 194"/>
              <a:gd name="T20" fmla="*/ 61 w 193"/>
              <a:gd name="T21" fmla="*/ 194 h 194"/>
              <a:gd name="T22" fmla="*/ 131 w 193"/>
              <a:gd name="T23" fmla="*/ 194 h 194"/>
              <a:gd name="T24" fmla="*/ 192 w 193"/>
              <a:gd name="T25" fmla="*/ 133 h 194"/>
              <a:gd name="T26" fmla="*/ 193 w 193"/>
              <a:gd name="T27" fmla="*/ 83 h 194"/>
              <a:gd name="T28" fmla="*/ 192 w 193"/>
              <a:gd name="T29" fmla="*/ 81 h 194"/>
              <a:gd name="T30" fmla="*/ 62 w 193"/>
              <a:gd name="T31" fmla="*/ 50 h 194"/>
              <a:gd name="T32" fmla="*/ 96 w 193"/>
              <a:gd name="T33" fmla="*/ 50 h 194"/>
              <a:gd name="T34" fmla="*/ 108 w 193"/>
              <a:gd name="T35" fmla="*/ 62 h 194"/>
              <a:gd name="T36" fmla="*/ 96 w 193"/>
              <a:gd name="T37" fmla="*/ 73 h 194"/>
              <a:gd name="T38" fmla="*/ 62 w 193"/>
              <a:gd name="T39" fmla="*/ 73 h 194"/>
              <a:gd name="T40" fmla="*/ 50 w 193"/>
              <a:gd name="T41" fmla="*/ 62 h 194"/>
              <a:gd name="T42" fmla="*/ 62 w 193"/>
              <a:gd name="T43" fmla="*/ 50 h 194"/>
              <a:gd name="T44" fmla="*/ 131 w 193"/>
              <a:gd name="T45" fmla="*/ 143 h 194"/>
              <a:gd name="T46" fmla="*/ 62 w 193"/>
              <a:gd name="T47" fmla="*/ 143 h 194"/>
              <a:gd name="T48" fmla="*/ 50 w 193"/>
              <a:gd name="T49" fmla="*/ 132 h 194"/>
              <a:gd name="T50" fmla="*/ 62 w 193"/>
              <a:gd name="T51" fmla="*/ 120 h 194"/>
              <a:gd name="T52" fmla="*/ 131 w 193"/>
              <a:gd name="T53" fmla="*/ 120 h 194"/>
              <a:gd name="T54" fmla="*/ 142 w 193"/>
              <a:gd name="T55" fmla="*/ 132 h 194"/>
              <a:gd name="T56" fmla="*/ 131 w 193"/>
              <a:gd name="T57" fmla="*/ 14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3" h="194">
                <a:moveTo>
                  <a:pt x="192" y="81"/>
                </a:moveTo>
                <a:cubicBezTo>
                  <a:pt x="191" y="77"/>
                  <a:pt x="191" y="77"/>
                  <a:pt x="191" y="77"/>
                </a:cubicBezTo>
                <a:cubicBezTo>
                  <a:pt x="188" y="75"/>
                  <a:pt x="188" y="75"/>
                  <a:pt x="188" y="75"/>
                </a:cubicBezTo>
                <a:cubicBezTo>
                  <a:pt x="184" y="72"/>
                  <a:pt x="166" y="75"/>
                  <a:pt x="162" y="71"/>
                </a:cubicBezTo>
                <a:cubicBezTo>
                  <a:pt x="158" y="68"/>
                  <a:pt x="158" y="62"/>
                  <a:pt x="157" y="54"/>
                </a:cubicBezTo>
                <a:cubicBezTo>
                  <a:pt x="155" y="39"/>
                  <a:pt x="153" y="39"/>
                  <a:pt x="151" y="34"/>
                </a:cubicBezTo>
                <a:cubicBezTo>
                  <a:pt x="143" y="16"/>
                  <a:pt x="120" y="2"/>
                  <a:pt x="104" y="0"/>
                </a:cubicBezTo>
                <a:cubicBezTo>
                  <a:pt x="61" y="0"/>
                  <a:pt x="61" y="0"/>
                  <a:pt x="61" y="0"/>
                </a:cubicBezTo>
                <a:cubicBezTo>
                  <a:pt x="28" y="0"/>
                  <a:pt x="0" y="28"/>
                  <a:pt x="0" y="61"/>
                </a:cubicBezTo>
                <a:cubicBezTo>
                  <a:pt x="0" y="133"/>
                  <a:pt x="0" y="133"/>
                  <a:pt x="0" y="133"/>
                </a:cubicBezTo>
                <a:cubicBezTo>
                  <a:pt x="0" y="166"/>
                  <a:pt x="28" y="194"/>
                  <a:pt x="61" y="194"/>
                </a:cubicBezTo>
                <a:cubicBezTo>
                  <a:pt x="131" y="194"/>
                  <a:pt x="131" y="194"/>
                  <a:pt x="131" y="194"/>
                </a:cubicBezTo>
                <a:cubicBezTo>
                  <a:pt x="165" y="194"/>
                  <a:pt x="192" y="166"/>
                  <a:pt x="192" y="133"/>
                </a:cubicBezTo>
                <a:cubicBezTo>
                  <a:pt x="193" y="83"/>
                  <a:pt x="193" y="83"/>
                  <a:pt x="193" y="83"/>
                </a:cubicBezTo>
                <a:lnTo>
                  <a:pt x="192" y="81"/>
                </a:lnTo>
                <a:close/>
                <a:moveTo>
                  <a:pt x="62" y="50"/>
                </a:moveTo>
                <a:cubicBezTo>
                  <a:pt x="96" y="50"/>
                  <a:pt x="96" y="50"/>
                  <a:pt x="96" y="50"/>
                </a:cubicBezTo>
                <a:cubicBezTo>
                  <a:pt x="102" y="50"/>
                  <a:pt x="108" y="55"/>
                  <a:pt x="108" y="62"/>
                </a:cubicBezTo>
                <a:cubicBezTo>
                  <a:pt x="108" y="68"/>
                  <a:pt x="102" y="73"/>
                  <a:pt x="96" y="73"/>
                </a:cubicBezTo>
                <a:cubicBezTo>
                  <a:pt x="62" y="73"/>
                  <a:pt x="62" y="73"/>
                  <a:pt x="62" y="73"/>
                </a:cubicBezTo>
                <a:cubicBezTo>
                  <a:pt x="56" y="73"/>
                  <a:pt x="50" y="68"/>
                  <a:pt x="50" y="62"/>
                </a:cubicBezTo>
                <a:cubicBezTo>
                  <a:pt x="50" y="55"/>
                  <a:pt x="56" y="50"/>
                  <a:pt x="62" y="50"/>
                </a:cubicBezTo>
                <a:close/>
                <a:moveTo>
                  <a:pt x="131" y="143"/>
                </a:moveTo>
                <a:cubicBezTo>
                  <a:pt x="62" y="143"/>
                  <a:pt x="62" y="143"/>
                  <a:pt x="62" y="143"/>
                </a:cubicBezTo>
                <a:cubicBezTo>
                  <a:pt x="56" y="143"/>
                  <a:pt x="50" y="138"/>
                  <a:pt x="50" y="132"/>
                </a:cubicBezTo>
                <a:cubicBezTo>
                  <a:pt x="50" y="125"/>
                  <a:pt x="56" y="120"/>
                  <a:pt x="62" y="120"/>
                </a:cubicBezTo>
                <a:cubicBezTo>
                  <a:pt x="131" y="120"/>
                  <a:pt x="131" y="120"/>
                  <a:pt x="131" y="120"/>
                </a:cubicBezTo>
                <a:cubicBezTo>
                  <a:pt x="137" y="120"/>
                  <a:pt x="142" y="125"/>
                  <a:pt x="142" y="132"/>
                </a:cubicBezTo>
                <a:cubicBezTo>
                  <a:pt x="142" y="138"/>
                  <a:pt x="137" y="143"/>
                  <a:pt x="131" y="143"/>
                </a:cubicBezTo>
                <a:close/>
              </a:path>
            </a:pathLst>
          </a:custGeom>
          <a:solidFill>
            <a:schemeClr val="accent5"/>
          </a:solidFill>
          <a:ln>
            <a:noFill/>
          </a:ln>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grpSp>
        <p:nvGrpSpPr>
          <p:cNvPr id="81" name="Group 80"/>
          <p:cNvGrpSpPr/>
          <p:nvPr/>
        </p:nvGrpSpPr>
        <p:grpSpPr>
          <a:xfrm>
            <a:off x="16055452" y="3781113"/>
            <a:ext cx="1447175" cy="1438149"/>
            <a:chOff x="2189163" y="538163"/>
            <a:chExt cx="977900" cy="971549"/>
          </a:xfrm>
          <a:solidFill>
            <a:schemeClr val="accent5"/>
          </a:solidFill>
        </p:grpSpPr>
        <p:sp>
          <p:nvSpPr>
            <p:cNvPr id="82" name="Freeform 50"/>
            <p:cNvSpPr>
              <a:spLocks/>
            </p:cNvSpPr>
            <p:nvPr/>
          </p:nvSpPr>
          <p:spPr bwMode="auto">
            <a:xfrm>
              <a:off x="2189163" y="538163"/>
              <a:ext cx="733425" cy="677862"/>
            </a:xfrm>
            <a:custGeom>
              <a:avLst/>
              <a:gdLst>
                <a:gd name="T0" fmla="*/ 75 w 175"/>
                <a:gd name="T1" fmla="*/ 162 h 162"/>
                <a:gd name="T2" fmla="*/ 87 w 175"/>
                <a:gd name="T3" fmla="*/ 152 h 162"/>
                <a:gd name="T4" fmla="*/ 76 w 175"/>
                <a:gd name="T5" fmla="*/ 142 h 162"/>
                <a:gd name="T6" fmla="*/ 69 w 175"/>
                <a:gd name="T7" fmla="*/ 142 h 162"/>
                <a:gd name="T8" fmla="*/ 37 w 175"/>
                <a:gd name="T9" fmla="*/ 109 h 162"/>
                <a:gd name="T10" fmla="*/ 70 w 175"/>
                <a:gd name="T11" fmla="*/ 78 h 162"/>
                <a:gd name="T12" fmla="*/ 114 w 175"/>
                <a:gd name="T13" fmla="*/ 78 h 162"/>
                <a:gd name="T14" fmla="*/ 146 w 175"/>
                <a:gd name="T15" fmla="*/ 110 h 162"/>
                <a:gd name="T16" fmla="*/ 146 w 175"/>
                <a:gd name="T17" fmla="*/ 151 h 162"/>
                <a:gd name="T18" fmla="*/ 158 w 175"/>
                <a:gd name="T19" fmla="*/ 162 h 162"/>
                <a:gd name="T20" fmla="*/ 163 w 175"/>
                <a:gd name="T21" fmla="*/ 162 h 162"/>
                <a:gd name="T22" fmla="*/ 175 w 175"/>
                <a:gd name="T23" fmla="*/ 151 h 162"/>
                <a:gd name="T24" fmla="*/ 175 w 175"/>
                <a:gd name="T25" fmla="*/ 15 h 162"/>
                <a:gd name="T26" fmla="*/ 117 w 175"/>
                <a:gd name="T27" fmla="*/ 0 h 162"/>
                <a:gd name="T28" fmla="*/ 0 w 175"/>
                <a:gd name="T29" fmla="*/ 116 h 162"/>
                <a:gd name="T30" fmla="*/ 10 w 175"/>
                <a:gd name="T31" fmla="*/ 162 h 162"/>
                <a:gd name="T32" fmla="*/ 75 w 175"/>
                <a:gd name="T33"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2">
                  <a:moveTo>
                    <a:pt x="75" y="162"/>
                  </a:moveTo>
                  <a:cubicBezTo>
                    <a:pt x="82" y="162"/>
                    <a:pt x="87" y="158"/>
                    <a:pt x="87" y="152"/>
                  </a:cubicBezTo>
                  <a:cubicBezTo>
                    <a:pt x="87" y="147"/>
                    <a:pt x="82" y="143"/>
                    <a:pt x="76" y="142"/>
                  </a:cubicBezTo>
                  <a:cubicBezTo>
                    <a:pt x="69" y="142"/>
                    <a:pt x="69" y="142"/>
                    <a:pt x="69" y="142"/>
                  </a:cubicBezTo>
                  <a:cubicBezTo>
                    <a:pt x="52" y="141"/>
                    <a:pt x="37" y="126"/>
                    <a:pt x="37" y="109"/>
                  </a:cubicBezTo>
                  <a:cubicBezTo>
                    <a:pt x="37" y="92"/>
                    <a:pt x="52" y="78"/>
                    <a:pt x="70" y="78"/>
                  </a:cubicBezTo>
                  <a:cubicBezTo>
                    <a:pt x="114" y="78"/>
                    <a:pt x="114" y="78"/>
                    <a:pt x="114" y="78"/>
                  </a:cubicBezTo>
                  <a:cubicBezTo>
                    <a:pt x="132" y="78"/>
                    <a:pt x="146" y="92"/>
                    <a:pt x="146" y="110"/>
                  </a:cubicBezTo>
                  <a:cubicBezTo>
                    <a:pt x="146" y="151"/>
                    <a:pt x="146" y="151"/>
                    <a:pt x="146" y="151"/>
                  </a:cubicBezTo>
                  <a:cubicBezTo>
                    <a:pt x="146" y="157"/>
                    <a:pt x="152" y="162"/>
                    <a:pt x="158" y="162"/>
                  </a:cubicBezTo>
                  <a:cubicBezTo>
                    <a:pt x="163" y="162"/>
                    <a:pt x="163" y="162"/>
                    <a:pt x="163" y="162"/>
                  </a:cubicBezTo>
                  <a:cubicBezTo>
                    <a:pt x="169" y="162"/>
                    <a:pt x="175" y="157"/>
                    <a:pt x="175" y="151"/>
                  </a:cubicBezTo>
                  <a:cubicBezTo>
                    <a:pt x="175" y="15"/>
                    <a:pt x="175" y="15"/>
                    <a:pt x="175" y="15"/>
                  </a:cubicBezTo>
                  <a:cubicBezTo>
                    <a:pt x="158" y="5"/>
                    <a:pt x="138" y="0"/>
                    <a:pt x="117" y="0"/>
                  </a:cubicBezTo>
                  <a:cubicBezTo>
                    <a:pt x="52" y="0"/>
                    <a:pt x="0" y="52"/>
                    <a:pt x="0" y="116"/>
                  </a:cubicBezTo>
                  <a:cubicBezTo>
                    <a:pt x="0" y="132"/>
                    <a:pt x="4" y="148"/>
                    <a:pt x="10" y="162"/>
                  </a:cubicBezTo>
                  <a:lnTo>
                    <a:pt x="75" y="16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83" name="Freeform 51"/>
            <p:cNvSpPr>
              <a:spLocks/>
            </p:cNvSpPr>
            <p:nvPr/>
          </p:nvSpPr>
          <p:spPr bwMode="auto">
            <a:xfrm>
              <a:off x="2281238" y="666750"/>
              <a:ext cx="885825" cy="842962"/>
            </a:xfrm>
            <a:custGeom>
              <a:avLst/>
              <a:gdLst>
                <a:gd name="T0" fmla="*/ 174 w 211"/>
                <a:gd name="T1" fmla="*/ 0 h 201"/>
                <a:gd name="T2" fmla="*/ 174 w 211"/>
                <a:gd name="T3" fmla="*/ 120 h 201"/>
                <a:gd name="T4" fmla="*/ 141 w 211"/>
                <a:gd name="T5" fmla="*/ 152 h 201"/>
                <a:gd name="T6" fmla="*/ 136 w 211"/>
                <a:gd name="T7" fmla="*/ 152 h 201"/>
                <a:gd name="T8" fmla="*/ 103 w 211"/>
                <a:gd name="T9" fmla="*/ 120 h 201"/>
                <a:gd name="T10" fmla="*/ 103 w 211"/>
                <a:gd name="T11" fmla="*/ 79 h 201"/>
                <a:gd name="T12" fmla="*/ 92 w 211"/>
                <a:gd name="T13" fmla="*/ 67 h 201"/>
                <a:gd name="T14" fmla="*/ 48 w 211"/>
                <a:gd name="T15" fmla="*/ 67 h 201"/>
                <a:gd name="T16" fmla="*/ 36 w 211"/>
                <a:gd name="T17" fmla="*/ 78 h 201"/>
                <a:gd name="T18" fmla="*/ 48 w 211"/>
                <a:gd name="T19" fmla="*/ 90 h 201"/>
                <a:gd name="T20" fmla="*/ 55 w 211"/>
                <a:gd name="T21" fmla="*/ 90 h 201"/>
                <a:gd name="T22" fmla="*/ 86 w 211"/>
                <a:gd name="T23" fmla="*/ 122 h 201"/>
                <a:gd name="T24" fmla="*/ 53 w 211"/>
                <a:gd name="T25" fmla="*/ 152 h 201"/>
                <a:gd name="T26" fmla="*/ 0 w 211"/>
                <a:gd name="T27" fmla="*/ 152 h 201"/>
                <a:gd name="T28" fmla="*/ 95 w 211"/>
                <a:gd name="T29" fmla="*/ 201 h 201"/>
                <a:gd name="T30" fmla="*/ 211 w 211"/>
                <a:gd name="T31" fmla="*/ 85 h 201"/>
                <a:gd name="T32" fmla="*/ 174 w 211"/>
                <a:gd name="T3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1" h="201">
                  <a:moveTo>
                    <a:pt x="174" y="0"/>
                  </a:moveTo>
                  <a:cubicBezTo>
                    <a:pt x="174" y="120"/>
                    <a:pt x="174" y="120"/>
                    <a:pt x="174" y="120"/>
                  </a:cubicBezTo>
                  <a:cubicBezTo>
                    <a:pt x="174" y="138"/>
                    <a:pt x="159" y="152"/>
                    <a:pt x="141" y="152"/>
                  </a:cubicBezTo>
                  <a:cubicBezTo>
                    <a:pt x="136" y="152"/>
                    <a:pt x="136" y="152"/>
                    <a:pt x="136" y="152"/>
                  </a:cubicBezTo>
                  <a:cubicBezTo>
                    <a:pt x="118" y="152"/>
                    <a:pt x="103" y="138"/>
                    <a:pt x="103" y="120"/>
                  </a:cubicBezTo>
                  <a:cubicBezTo>
                    <a:pt x="103" y="79"/>
                    <a:pt x="103" y="79"/>
                    <a:pt x="103" y="79"/>
                  </a:cubicBezTo>
                  <a:cubicBezTo>
                    <a:pt x="103" y="73"/>
                    <a:pt x="98" y="67"/>
                    <a:pt x="92" y="67"/>
                  </a:cubicBezTo>
                  <a:cubicBezTo>
                    <a:pt x="48" y="67"/>
                    <a:pt x="48" y="67"/>
                    <a:pt x="48" y="67"/>
                  </a:cubicBezTo>
                  <a:cubicBezTo>
                    <a:pt x="42" y="67"/>
                    <a:pt x="36" y="72"/>
                    <a:pt x="36" y="78"/>
                  </a:cubicBezTo>
                  <a:cubicBezTo>
                    <a:pt x="36" y="84"/>
                    <a:pt x="42" y="90"/>
                    <a:pt x="48" y="90"/>
                  </a:cubicBezTo>
                  <a:cubicBezTo>
                    <a:pt x="55" y="90"/>
                    <a:pt x="55" y="90"/>
                    <a:pt x="55" y="90"/>
                  </a:cubicBezTo>
                  <a:cubicBezTo>
                    <a:pt x="73" y="91"/>
                    <a:pt x="87" y="106"/>
                    <a:pt x="86" y="122"/>
                  </a:cubicBezTo>
                  <a:cubicBezTo>
                    <a:pt x="86" y="139"/>
                    <a:pt x="71" y="152"/>
                    <a:pt x="53" y="152"/>
                  </a:cubicBezTo>
                  <a:cubicBezTo>
                    <a:pt x="0" y="152"/>
                    <a:pt x="0" y="152"/>
                    <a:pt x="0" y="152"/>
                  </a:cubicBezTo>
                  <a:cubicBezTo>
                    <a:pt x="21" y="182"/>
                    <a:pt x="55" y="201"/>
                    <a:pt x="95" y="201"/>
                  </a:cubicBezTo>
                  <a:cubicBezTo>
                    <a:pt x="159" y="201"/>
                    <a:pt x="211" y="149"/>
                    <a:pt x="211" y="85"/>
                  </a:cubicBezTo>
                  <a:cubicBezTo>
                    <a:pt x="211" y="51"/>
                    <a:pt x="197" y="21"/>
                    <a:pt x="174"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dirty="0">
                <a:solidFill>
                  <a:srgbClr val="445469"/>
                </a:solidFill>
                <a:latin typeface="Lato Light"/>
              </a:endParaRPr>
            </a:p>
          </p:txBody>
        </p:sp>
      </p:grpSp>
      <p:sp>
        <p:nvSpPr>
          <p:cNvPr id="84" name="Freeform 36"/>
          <p:cNvSpPr>
            <a:spLocks/>
          </p:cNvSpPr>
          <p:nvPr/>
        </p:nvSpPr>
        <p:spPr bwMode="auto">
          <a:xfrm>
            <a:off x="17588975" y="5546673"/>
            <a:ext cx="1138224" cy="1037898"/>
          </a:xfrm>
          <a:custGeom>
            <a:avLst/>
            <a:gdLst>
              <a:gd name="T0" fmla="*/ 189 w 255"/>
              <a:gd name="T1" fmla="*/ 10 h 233"/>
              <a:gd name="T2" fmla="*/ 104 w 255"/>
              <a:gd name="T3" fmla="*/ 16 h 233"/>
              <a:gd name="T4" fmla="*/ 18 w 255"/>
              <a:gd name="T5" fmla="*/ 30 h 233"/>
              <a:gd name="T6" fmla="*/ 6 w 255"/>
              <a:gd name="T7" fmla="*/ 30 h 233"/>
              <a:gd name="T8" fmla="*/ 3 w 255"/>
              <a:gd name="T9" fmla="*/ 46 h 233"/>
              <a:gd name="T10" fmla="*/ 115 w 255"/>
              <a:gd name="T11" fmla="*/ 228 h 233"/>
              <a:gd name="T12" fmla="*/ 124 w 255"/>
              <a:gd name="T13" fmla="*/ 233 h 233"/>
              <a:gd name="T14" fmla="*/ 130 w 255"/>
              <a:gd name="T15" fmla="*/ 231 h 233"/>
              <a:gd name="T16" fmla="*/ 134 w 255"/>
              <a:gd name="T17" fmla="*/ 216 h 233"/>
              <a:gd name="T18" fmla="*/ 84 w 255"/>
              <a:gd name="T19" fmla="*/ 135 h 233"/>
              <a:gd name="T20" fmla="*/ 170 w 255"/>
              <a:gd name="T21" fmla="*/ 121 h 233"/>
              <a:gd name="T22" fmla="*/ 255 w 255"/>
              <a:gd name="T23" fmla="*/ 115 h 233"/>
              <a:gd name="T24" fmla="*/ 189 w 255"/>
              <a:gd name="T25" fmla="*/ 1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33">
                <a:moveTo>
                  <a:pt x="189" y="10"/>
                </a:moveTo>
                <a:cubicBezTo>
                  <a:pt x="189" y="10"/>
                  <a:pt x="146" y="31"/>
                  <a:pt x="104" y="16"/>
                </a:cubicBezTo>
                <a:cubicBezTo>
                  <a:pt x="58" y="0"/>
                  <a:pt x="37" y="6"/>
                  <a:pt x="18" y="30"/>
                </a:cubicBezTo>
                <a:cubicBezTo>
                  <a:pt x="14" y="28"/>
                  <a:pt x="10" y="28"/>
                  <a:pt x="6" y="30"/>
                </a:cubicBezTo>
                <a:cubicBezTo>
                  <a:pt x="1" y="33"/>
                  <a:pt x="0" y="40"/>
                  <a:pt x="3" y="46"/>
                </a:cubicBezTo>
                <a:cubicBezTo>
                  <a:pt x="115" y="228"/>
                  <a:pt x="115" y="228"/>
                  <a:pt x="115" y="228"/>
                </a:cubicBezTo>
                <a:cubicBezTo>
                  <a:pt x="117" y="231"/>
                  <a:pt x="121" y="233"/>
                  <a:pt x="124" y="233"/>
                </a:cubicBezTo>
                <a:cubicBezTo>
                  <a:pt x="126" y="233"/>
                  <a:pt x="128" y="232"/>
                  <a:pt x="130" y="231"/>
                </a:cubicBezTo>
                <a:cubicBezTo>
                  <a:pt x="135" y="228"/>
                  <a:pt x="137" y="221"/>
                  <a:pt x="134" y="216"/>
                </a:cubicBezTo>
                <a:cubicBezTo>
                  <a:pt x="84" y="135"/>
                  <a:pt x="84" y="135"/>
                  <a:pt x="84" y="135"/>
                </a:cubicBezTo>
                <a:cubicBezTo>
                  <a:pt x="104" y="111"/>
                  <a:pt x="124" y="105"/>
                  <a:pt x="170" y="121"/>
                </a:cubicBezTo>
                <a:cubicBezTo>
                  <a:pt x="213" y="135"/>
                  <a:pt x="255" y="115"/>
                  <a:pt x="255" y="115"/>
                </a:cubicBezTo>
                <a:lnTo>
                  <a:pt x="189" y="10"/>
                </a:lnTo>
                <a:close/>
              </a:path>
            </a:pathLst>
          </a:custGeom>
          <a:solidFill>
            <a:schemeClr val="accent5"/>
          </a:solidFill>
          <a:ln>
            <a:noFill/>
          </a:ln>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85" name="Freeform 326"/>
          <p:cNvSpPr>
            <a:spLocks noChangeArrowheads="1"/>
          </p:cNvSpPr>
          <p:nvPr/>
        </p:nvSpPr>
        <p:spPr bwMode="auto">
          <a:xfrm>
            <a:off x="19939224" y="7862925"/>
            <a:ext cx="1038032" cy="990798"/>
          </a:xfrm>
          <a:custGeom>
            <a:avLst/>
            <a:gdLst>
              <a:gd name="T0" fmla="*/ 1347 w 1348"/>
              <a:gd name="T1" fmla="*/ 786 h 1289"/>
              <a:gd name="T2" fmla="*/ 1347 w 1348"/>
              <a:gd name="T3" fmla="*/ 1288 h 1289"/>
              <a:gd name="T4" fmla="*/ 1054 w 1348"/>
              <a:gd name="T5" fmla="*/ 1288 h 1289"/>
              <a:gd name="T6" fmla="*/ 1054 w 1348"/>
              <a:gd name="T7" fmla="*/ 819 h 1289"/>
              <a:gd name="T8" fmla="*/ 912 w 1348"/>
              <a:gd name="T9" fmla="*/ 627 h 1289"/>
              <a:gd name="T10" fmla="*/ 761 w 1348"/>
              <a:gd name="T11" fmla="*/ 736 h 1289"/>
              <a:gd name="T12" fmla="*/ 753 w 1348"/>
              <a:gd name="T13" fmla="*/ 803 h 1289"/>
              <a:gd name="T14" fmla="*/ 753 w 1348"/>
              <a:gd name="T15" fmla="*/ 1288 h 1289"/>
              <a:gd name="T16" fmla="*/ 468 w 1348"/>
              <a:gd name="T17" fmla="*/ 1288 h 1289"/>
              <a:gd name="T18" fmla="*/ 468 w 1348"/>
              <a:gd name="T19" fmla="*/ 418 h 1289"/>
              <a:gd name="T20" fmla="*/ 753 w 1348"/>
              <a:gd name="T21" fmla="*/ 418 h 1289"/>
              <a:gd name="T22" fmla="*/ 753 w 1348"/>
              <a:gd name="T23" fmla="*/ 543 h 1289"/>
              <a:gd name="T24" fmla="*/ 1012 w 1348"/>
              <a:gd name="T25" fmla="*/ 401 h 1289"/>
              <a:gd name="T26" fmla="*/ 1347 w 1348"/>
              <a:gd name="T27" fmla="*/ 786 h 1289"/>
              <a:gd name="T28" fmla="*/ 167 w 1348"/>
              <a:gd name="T29" fmla="*/ 0 h 1289"/>
              <a:gd name="T30" fmla="*/ 0 w 1348"/>
              <a:gd name="T31" fmla="*/ 151 h 1289"/>
              <a:gd name="T32" fmla="*/ 159 w 1348"/>
              <a:gd name="T33" fmla="*/ 301 h 1289"/>
              <a:gd name="T34" fmla="*/ 167 w 1348"/>
              <a:gd name="T35" fmla="*/ 301 h 1289"/>
              <a:gd name="T36" fmla="*/ 326 w 1348"/>
              <a:gd name="T37" fmla="*/ 151 h 1289"/>
              <a:gd name="T38" fmla="*/ 167 w 1348"/>
              <a:gd name="T39" fmla="*/ 0 h 1289"/>
              <a:gd name="T40" fmla="*/ 17 w 1348"/>
              <a:gd name="T41" fmla="*/ 1288 h 1289"/>
              <a:gd name="T42" fmla="*/ 310 w 1348"/>
              <a:gd name="T43" fmla="*/ 1288 h 1289"/>
              <a:gd name="T44" fmla="*/ 310 w 1348"/>
              <a:gd name="T45" fmla="*/ 418 h 1289"/>
              <a:gd name="T46" fmla="*/ 17 w 1348"/>
              <a:gd name="T47" fmla="*/ 418 h 1289"/>
              <a:gd name="T48" fmla="*/ 17 w 1348"/>
              <a:gd name="T49" fmla="*/ 1288 h 1289"/>
              <a:gd name="T50" fmla="*/ 17 w 1348"/>
              <a:gd name="T51" fmla="*/ 1288 h 1289"/>
              <a:gd name="T52" fmla="*/ 17 w 1348"/>
              <a:gd name="T53" fmla="*/ 128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8" h="1289">
                <a:moveTo>
                  <a:pt x="1347" y="786"/>
                </a:moveTo>
                <a:cubicBezTo>
                  <a:pt x="1347" y="1288"/>
                  <a:pt x="1347" y="1288"/>
                  <a:pt x="1347" y="1288"/>
                </a:cubicBezTo>
                <a:cubicBezTo>
                  <a:pt x="1054" y="1288"/>
                  <a:pt x="1054" y="1288"/>
                  <a:pt x="1054" y="1288"/>
                </a:cubicBezTo>
                <a:cubicBezTo>
                  <a:pt x="1054" y="819"/>
                  <a:pt x="1054" y="819"/>
                  <a:pt x="1054" y="819"/>
                </a:cubicBezTo>
                <a:cubicBezTo>
                  <a:pt x="1054" y="702"/>
                  <a:pt x="1020" y="627"/>
                  <a:pt x="912" y="627"/>
                </a:cubicBezTo>
                <a:cubicBezTo>
                  <a:pt x="836" y="627"/>
                  <a:pt x="786" y="677"/>
                  <a:pt x="761" y="736"/>
                </a:cubicBezTo>
                <a:cubicBezTo>
                  <a:pt x="761" y="752"/>
                  <a:pt x="753" y="777"/>
                  <a:pt x="753" y="803"/>
                </a:cubicBezTo>
                <a:cubicBezTo>
                  <a:pt x="753" y="1288"/>
                  <a:pt x="753" y="1288"/>
                  <a:pt x="753" y="1288"/>
                </a:cubicBezTo>
                <a:cubicBezTo>
                  <a:pt x="468" y="1288"/>
                  <a:pt x="468" y="1288"/>
                  <a:pt x="468" y="1288"/>
                </a:cubicBezTo>
                <a:cubicBezTo>
                  <a:pt x="468" y="1288"/>
                  <a:pt x="468" y="502"/>
                  <a:pt x="468" y="418"/>
                </a:cubicBezTo>
                <a:cubicBezTo>
                  <a:pt x="753" y="418"/>
                  <a:pt x="753" y="418"/>
                  <a:pt x="753" y="418"/>
                </a:cubicBezTo>
                <a:cubicBezTo>
                  <a:pt x="753" y="543"/>
                  <a:pt x="753" y="543"/>
                  <a:pt x="753" y="543"/>
                </a:cubicBezTo>
                <a:cubicBezTo>
                  <a:pt x="795" y="485"/>
                  <a:pt x="862" y="401"/>
                  <a:pt x="1012" y="401"/>
                </a:cubicBezTo>
                <a:cubicBezTo>
                  <a:pt x="1204" y="401"/>
                  <a:pt x="1347" y="527"/>
                  <a:pt x="1347" y="786"/>
                </a:cubicBezTo>
                <a:close/>
                <a:moveTo>
                  <a:pt x="167" y="0"/>
                </a:moveTo>
                <a:cubicBezTo>
                  <a:pt x="67" y="0"/>
                  <a:pt x="0" y="67"/>
                  <a:pt x="0" y="151"/>
                </a:cubicBezTo>
                <a:cubicBezTo>
                  <a:pt x="0" y="234"/>
                  <a:pt x="67" y="301"/>
                  <a:pt x="159" y="301"/>
                </a:cubicBezTo>
                <a:cubicBezTo>
                  <a:pt x="167" y="301"/>
                  <a:pt x="167" y="301"/>
                  <a:pt x="167" y="301"/>
                </a:cubicBezTo>
                <a:cubicBezTo>
                  <a:pt x="268" y="301"/>
                  <a:pt x="326" y="234"/>
                  <a:pt x="326" y="151"/>
                </a:cubicBezTo>
                <a:cubicBezTo>
                  <a:pt x="326" y="67"/>
                  <a:pt x="268" y="0"/>
                  <a:pt x="167" y="0"/>
                </a:cubicBezTo>
                <a:close/>
                <a:moveTo>
                  <a:pt x="17" y="1288"/>
                </a:moveTo>
                <a:cubicBezTo>
                  <a:pt x="310" y="1288"/>
                  <a:pt x="310" y="1288"/>
                  <a:pt x="310" y="1288"/>
                </a:cubicBezTo>
                <a:cubicBezTo>
                  <a:pt x="310" y="418"/>
                  <a:pt x="310" y="418"/>
                  <a:pt x="310" y="418"/>
                </a:cubicBezTo>
                <a:cubicBezTo>
                  <a:pt x="17" y="418"/>
                  <a:pt x="17" y="418"/>
                  <a:pt x="17" y="418"/>
                </a:cubicBezTo>
                <a:lnTo>
                  <a:pt x="17" y="1288"/>
                </a:lnTo>
                <a:close/>
                <a:moveTo>
                  <a:pt x="17" y="1288"/>
                </a:moveTo>
                <a:lnTo>
                  <a:pt x="17" y="1288"/>
                </a:lnTo>
                <a:close/>
              </a:path>
            </a:pathLst>
          </a:custGeom>
          <a:solidFill>
            <a:schemeClr val="accent1"/>
          </a:solidFill>
          <a:ln>
            <a:noFill/>
          </a:ln>
          <a:effectLst/>
        </p:spPr>
        <p:txBody>
          <a:bodyPr wrap="none" lIns="243785" tIns="121892" rIns="243785" bIns="121892" anchor="ctr"/>
          <a:lstStyle/>
          <a:p>
            <a:pPr defTabSz="1828434">
              <a:defRPr/>
            </a:pPr>
            <a:endParaRPr lang="en-US" sz="3600" dirty="0">
              <a:solidFill>
                <a:srgbClr val="445469"/>
              </a:solidFill>
              <a:latin typeface="Lato Light"/>
              <a:ea typeface="SimSun" charset="0"/>
            </a:endParaRPr>
          </a:p>
        </p:txBody>
      </p:sp>
      <p:sp>
        <p:nvSpPr>
          <p:cNvPr id="86" name="AutoShape 64"/>
          <p:cNvSpPr>
            <a:spLocks/>
          </p:cNvSpPr>
          <p:nvPr/>
        </p:nvSpPr>
        <p:spPr bwMode="auto">
          <a:xfrm>
            <a:off x="18787701" y="8421101"/>
            <a:ext cx="725241" cy="7225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solidFill>
            <a:schemeClr val="accent3"/>
          </a:solidFill>
          <a:ln>
            <a:noFill/>
          </a:ln>
          <a:effec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87" name="Freeform 234"/>
          <p:cNvSpPr>
            <a:spLocks noChangeArrowheads="1"/>
          </p:cNvSpPr>
          <p:nvPr/>
        </p:nvSpPr>
        <p:spPr bwMode="auto">
          <a:xfrm>
            <a:off x="19068944" y="4751682"/>
            <a:ext cx="524569" cy="754048"/>
          </a:xfrm>
          <a:custGeom>
            <a:avLst/>
            <a:gdLst>
              <a:gd name="T0" fmla="*/ 499 w 667"/>
              <a:gd name="T1" fmla="*/ 52 h 959"/>
              <a:gd name="T2" fmla="*/ 551 w 667"/>
              <a:gd name="T3" fmla="*/ 104 h 959"/>
              <a:gd name="T4" fmla="*/ 593 w 667"/>
              <a:gd name="T5" fmla="*/ 219 h 959"/>
              <a:gd name="T6" fmla="*/ 562 w 667"/>
              <a:gd name="T7" fmla="*/ 323 h 959"/>
              <a:gd name="T8" fmla="*/ 478 w 667"/>
              <a:gd name="T9" fmla="*/ 396 h 959"/>
              <a:gd name="T10" fmla="*/ 437 w 667"/>
              <a:gd name="T11" fmla="*/ 459 h 959"/>
              <a:gd name="T12" fmla="*/ 478 w 667"/>
              <a:gd name="T13" fmla="*/ 511 h 959"/>
              <a:gd name="T14" fmla="*/ 572 w 667"/>
              <a:gd name="T15" fmla="*/ 583 h 959"/>
              <a:gd name="T16" fmla="*/ 624 w 667"/>
              <a:gd name="T17" fmla="*/ 667 h 959"/>
              <a:gd name="T18" fmla="*/ 614 w 667"/>
              <a:gd name="T19" fmla="*/ 812 h 959"/>
              <a:gd name="T20" fmla="*/ 437 w 667"/>
              <a:gd name="T21" fmla="*/ 937 h 959"/>
              <a:gd name="T22" fmla="*/ 166 w 667"/>
              <a:gd name="T23" fmla="*/ 948 h 959"/>
              <a:gd name="T24" fmla="*/ 20 w 667"/>
              <a:gd name="T25" fmla="*/ 844 h 959"/>
              <a:gd name="T26" fmla="*/ 20 w 667"/>
              <a:gd name="T27" fmla="*/ 698 h 959"/>
              <a:gd name="T28" fmla="*/ 166 w 667"/>
              <a:gd name="T29" fmla="*/ 594 h 959"/>
              <a:gd name="T30" fmla="*/ 301 w 667"/>
              <a:gd name="T31" fmla="*/ 573 h 959"/>
              <a:gd name="T32" fmla="*/ 333 w 667"/>
              <a:gd name="T33" fmla="*/ 531 h 959"/>
              <a:gd name="T34" fmla="*/ 322 w 667"/>
              <a:gd name="T35" fmla="*/ 459 h 959"/>
              <a:gd name="T36" fmla="*/ 312 w 667"/>
              <a:gd name="T37" fmla="*/ 438 h 959"/>
              <a:gd name="T38" fmla="*/ 197 w 667"/>
              <a:gd name="T39" fmla="*/ 417 h 959"/>
              <a:gd name="T40" fmla="*/ 83 w 667"/>
              <a:gd name="T41" fmla="*/ 313 h 959"/>
              <a:gd name="T42" fmla="*/ 93 w 667"/>
              <a:gd name="T43" fmla="*/ 156 h 959"/>
              <a:gd name="T44" fmla="*/ 270 w 667"/>
              <a:gd name="T45" fmla="*/ 21 h 959"/>
              <a:gd name="T46" fmla="*/ 666 w 667"/>
              <a:gd name="T47" fmla="*/ 0 h 959"/>
              <a:gd name="T48" fmla="*/ 551 w 667"/>
              <a:gd name="T49" fmla="*/ 771 h 959"/>
              <a:gd name="T50" fmla="*/ 520 w 667"/>
              <a:gd name="T51" fmla="*/ 687 h 959"/>
              <a:gd name="T52" fmla="*/ 406 w 667"/>
              <a:gd name="T53" fmla="*/ 604 h 959"/>
              <a:gd name="T54" fmla="*/ 374 w 667"/>
              <a:gd name="T55" fmla="*/ 604 h 959"/>
              <a:gd name="T56" fmla="*/ 322 w 667"/>
              <a:gd name="T57" fmla="*/ 604 h 959"/>
              <a:gd name="T58" fmla="*/ 239 w 667"/>
              <a:gd name="T59" fmla="*/ 625 h 959"/>
              <a:gd name="T60" fmla="*/ 166 w 667"/>
              <a:gd name="T61" fmla="*/ 656 h 959"/>
              <a:gd name="T62" fmla="*/ 124 w 667"/>
              <a:gd name="T63" fmla="*/ 750 h 959"/>
              <a:gd name="T64" fmla="*/ 187 w 667"/>
              <a:gd name="T65" fmla="*/ 854 h 959"/>
              <a:gd name="T66" fmla="*/ 353 w 667"/>
              <a:gd name="T67" fmla="*/ 906 h 959"/>
              <a:gd name="T68" fmla="*/ 551 w 667"/>
              <a:gd name="T69" fmla="*/ 771 h 959"/>
              <a:gd name="T70" fmla="*/ 468 w 667"/>
              <a:gd name="T71" fmla="*/ 323 h 959"/>
              <a:gd name="T72" fmla="*/ 468 w 667"/>
              <a:gd name="T73" fmla="*/ 198 h 959"/>
              <a:gd name="T74" fmla="*/ 385 w 667"/>
              <a:gd name="T75" fmla="*/ 73 h 959"/>
              <a:gd name="T76" fmla="*/ 260 w 667"/>
              <a:gd name="T77" fmla="*/ 63 h 959"/>
              <a:gd name="T78" fmla="*/ 197 w 667"/>
              <a:gd name="T79" fmla="*/ 136 h 959"/>
              <a:gd name="T80" fmla="*/ 197 w 667"/>
              <a:gd name="T81" fmla="*/ 250 h 959"/>
              <a:gd name="T82" fmla="*/ 281 w 667"/>
              <a:gd name="T83" fmla="*/ 375 h 959"/>
              <a:gd name="T84" fmla="*/ 406 w 667"/>
              <a:gd name="T85" fmla="*/ 396 h 959"/>
              <a:gd name="T86" fmla="*/ 437 w 667"/>
              <a:gd name="T87" fmla="*/ 365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67" h="959">
                <a:moveTo>
                  <a:pt x="583" y="52"/>
                </a:moveTo>
                <a:cubicBezTo>
                  <a:pt x="499" y="52"/>
                  <a:pt x="499" y="52"/>
                  <a:pt x="499" y="52"/>
                </a:cubicBezTo>
                <a:cubicBezTo>
                  <a:pt x="520" y="73"/>
                  <a:pt x="520" y="73"/>
                  <a:pt x="520" y="73"/>
                </a:cubicBezTo>
                <a:cubicBezTo>
                  <a:pt x="531" y="84"/>
                  <a:pt x="541" y="94"/>
                  <a:pt x="551" y="104"/>
                </a:cubicBezTo>
                <a:cubicBezTo>
                  <a:pt x="562" y="125"/>
                  <a:pt x="572" y="136"/>
                  <a:pt x="583" y="156"/>
                </a:cubicBezTo>
                <a:cubicBezTo>
                  <a:pt x="593" y="177"/>
                  <a:pt x="593" y="198"/>
                  <a:pt x="593" y="219"/>
                </a:cubicBezTo>
                <a:cubicBezTo>
                  <a:pt x="593" y="240"/>
                  <a:pt x="593" y="261"/>
                  <a:pt x="583" y="281"/>
                </a:cubicBezTo>
                <a:cubicBezTo>
                  <a:pt x="572" y="292"/>
                  <a:pt x="572" y="313"/>
                  <a:pt x="562" y="323"/>
                </a:cubicBezTo>
                <a:cubicBezTo>
                  <a:pt x="551" y="344"/>
                  <a:pt x="531" y="354"/>
                  <a:pt x="520" y="365"/>
                </a:cubicBezTo>
                <a:cubicBezTo>
                  <a:pt x="478" y="396"/>
                  <a:pt x="478" y="396"/>
                  <a:pt x="478" y="396"/>
                </a:cubicBezTo>
                <a:cubicBezTo>
                  <a:pt x="468" y="406"/>
                  <a:pt x="458" y="417"/>
                  <a:pt x="458" y="417"/>
                </a:cubicBezTo>
                <a:cubicBezTo>
                  <a:pt x="447" y="427"/>
                  <a:pt x="437" y="438"/>
                  <a:pt x="437" y="459"/>
                </a:cubicBezTo>
                <a:cubicBezTo>
                  <a:pt x="437" y="469"/>
                  <a:pt x="447" y="479"/>
                  <a:pt x="458" y="490"/>
                </a:cubicBezTo>
                <a:cubicBezTo>
                  <a:pt x="468" y="500"/>
                  <a:pt x="478" y="511"/>
                  <a:pt x="478" y="511"/>
                </a:cubicBezTo>
                <a:cubicBezTo>
                  <a:pt x="531" y="542"/>
                  <a:pt x="531" y="542"/>
                  <a:pt x="531" y="542"/>
                </a:cubicBezTo>
                <a:cubicBezTo>
                  <a:pt x="541" y="552"/>
                  <a:pt x="562" y="573"/>
                  <a:pt x="572" y="583"/>
                </a:cubicBezTo>
                <a:cubicBezTo>
                  <a:pt x="583" y="594"/>
                  <a:pt x="593" y="604"/>
                  <a:pt x="603" y="614"/>
                </a:cubicBezTo>
                <a:cubicBezTo>
                  <a:pt x="614" y="635"/>
                  <a:pt x="614" y="646"/>
                  <a:pt x="624" y="667"/>
                </a:cubicBezTo>
                <a:cubicBezTo>
                  <a:pt x="624" y="677"/>
                  <a:pt x="635" y="698"/>
                  <a:pt x="635" y="719"/>
                </a:cubicBezTo>
                <a:cubicBezTo>
                  <a:pt x="635" y="750"/>
                  <a:pt x="624" y="781"/>
                  <a:pt x="614" y="812"/>
                </a:cubicBezTo>
                <a:cubicBezTo>
                  <a:pt x="593" y="833"/>
                  <a:pt x="572" y="864"/>
                  <a:pt x="541" y="885"/>
                </a:cubicBezTo>
                <a:cubicBezTo>
                  <a:pt x="520" y="906"/>
                  <a:pt x="478" y="927"/>
                  <a:pt x="437" y="937"/>
                </a:cubicBezTo>
                <a:cubicBezTo>
                  <a:pt x="395" y="948"/>
                  <a:pt x="343" y="958"/>
                  <a:pt x="291" y="958"/>
                </a:cubicBezTo>
                <a:cubicBezTo>
                  <a:pt x="239" y="958"/>
                  <a:pt x="197" y="958"/>
                  <a:pt x="166" y="948"/>
                </a:cubicBezTo>
                <a:cubicBezTo>
                  <a:pt x="124" y="937"/>
                  <a:pt x="93" y="917"/>
                  <a:pt x="72" y="906"/>
                </a:cubicBezTo>
                <a:cubicBezTo>
                  <a:pt x="51" y="885"/>
                  <a:pt x="31" y="864"/>
                  <a:pt x="20" y="844"/>
                </a:cubicBezTo>
                <a:cubicBezTo>
                  <a:pt x="10" y="823"/>
                  <a:pt x="0" y="802"/>
                  <a:pt x="0" y="781"/>
                </a:cubicBezTo>
                <a:cubicBezTo>
                  <a:pt x="0" y="760"/>
                  <a:pt x="10" y="729"/>
                  <a:pt x="20" y="698"/>
                </a:cubicBezTo>
                <a:cubicBezTo>
                  <a:pt x="41" y="677"/>
                  <a:pt x="62" y="646"/>
                  <a:pt x="103" y="625"/>
                </a:cubicBezTo>
                <a:cubicBezTo>
                  <a:pt x="124" y="614"/>
                  <a:pt x="145" y="604"/>
                  <a:pt x="166" y="594"/>
                </a:cubicBezTo>
                <a:cubicBezTo>
                  <a:pt x="197" y="594"/>
                  <a:pt x="218" y="583"/>
                  <a:pt x="239" y="583"/>
                </a:cubicBezTo>
                <a:cubicBezTo>
                  <a:pt x="260" y="573"/>
                  <a:pt x="281" y="573"/>
                  <a:pt x="301" y="573"/>
                </a:cubicBezTo>
                <a:cubicBezTo>
                  <a:pt x="322" y="573"/>
                  <a:pt x="343" y="573"/>
                  <a:pt x="353" y="573"/>
                </a:cubicBezTo>
                <a:cubicBezTo>
                  <a:pt x="353" y="552"/>
                  <a:pt x="343" y="542"/>
                  <a:pt x="333" y="531"/>
                </a:cubicBezTo>
                <a:cubicBezTo>
                  <a:pt x="322" y="521"/>
                  <a:pt x="322" y="500"/>
                  <a:pt x="322" y="479"/>
                </a:cubicBezTo>
                <a:cubicBezTo>
                  <a:pt x="322" y="469"/>
                  <a:pt x="322" y="459"/>
                  <a:pt x="322" y="459"/>
                </a:cubicBezTo>
                <a:cubicBezTo>
                  <a:pt x="322" y="448"/>
                  <a:pt x="333" y="438"/>
                  <a:pt x="333" y="438"/>
                </a:cubicBezTo>
                <a:cubicBezTo>
                  <a:pt x="322" y="438"/>
                  <a:pt x="322" y="438"/>
                  <a:pt x="312" y="438"/>
                </a:cubicBezTo>
                <a:cubicBezTo>
                  <a:pt x="301" y="438"/>
                  <a:pt x="301" y="438"/>
                  <a:pt x="291" y="438"/>
                </a:cubicBezTo>
                <a:cubicBezTo>
                  <a:pt x="260" y="438"/>
                  <a:pt x="218" y="427"/>
                  <a:pt x="197" y="417"/>
                </a:cubicBezTo>
                <a:cubicBezTo>
                  <a:pt x="166" y="406"/>
                  <a:pt x="145" y="396"/>
                  <a:pt x="124" y="375"/>
                </a:cubicBezTo>
                <a:cubicBezTo>
                  <a:pt x="103" y="354"/>
                  <a:pt x="93" y="334"/>
                  <a:pt x="83" y="313"/>
                </a:cubicBezTo>
                <a:cubicBezTo>
                  <a:pt x="72" y="292"/>
                  <a:pt x="62" y="261"/>
                  <a:pt x="62" y="240"/>
                </a:cubicBezTo>
                <a:cubicBezTo>
                  <a:pt x="62" y="209"/>
                  <a:pt x="72" y="177"/>
                  <a:pt x="93" y="156"/>
                </a:cubicBezTo>
                <a:cubicBezTo>
                  <a:pt x="103" y="125"/>
                  <a:pt x="124" y="94"/>
                  <a:pt x="156" y="73"/>
                </a:cubicBezTo>
                <a:cubicBezTo>
                  <a:pt x="187" y="42"/>
                  <a:pt x="228" y="21"/>
                  <a:pt x="270" y="21"/>
                </a:cubicBezTo>
                <a:cubicBezTo>
                  <a:pt x="312" y="11"/>
                  <a:pt x="353" y="0"/>
                  <a:pt x="395" y="0"/>
                </a:cubicBezTo>
                <a:cubicBezTo>
                  <a:pt x="666" y="0"/>
                  <a:pt x="666" y="0"/>
                  <a:pt x="666" y="0"/>
                </a:cubicBezTo>
                <a:lnTo>
                  <a:pt x="583" y="52"/>
                </a:lnTo>
                <a:close/>
                <a:moveTo>
                  <a:pt x="551" y="771"/>
                </a:moveTo>
                <a:cubicBezTo>
                  <a:pt x="551" y="750"/>
                  <a:pt x="541" y="739"/>
                  <a:pt x="541" y="729"/>
                </a:cubicBezTo>
                <a:cubicBezTo>
                  <a:pt x="531" y="708"/>
                  <a:pt x="531" y="698"/>
                  <a:pt x="520" y="687"/>
                </a:cubicBezTo>
                <a:cubicBezTo>
                  <a:pt x="510" y="677"/>
                  <a:pt x="489" y="667"/>
                  <a:pt x="468" y="646"/>
                </a:cubicBezTo>
                <a:cubicBezTo>
                  <a:pt x="458" y="635"/>
                  <a:pt x="426" y="625"/>
                  <a:pt x="406" y="604"/>
                </a:cubicBezTo>
                <a:lnTo>
                  <a:pt x="395" y="604"/>
                </a:lnTo>
                <a:cubicBezTo>
                  <a:pt x="374" y="604"/>
                  <a:pt x="374" y="604"/>
                  <a:pt x="374" y="604"/>
                </a:cubicBezTo>
                <a:cubicBezTo>
                  <a:pt x="374" y="604"/>
                  <a:pt x="364" y="604"/>
                  <a:pt x="353" y="604"/>
                </a:cubicBezTo>
                <a:cubicBezTo>
                  <a:pt x="343" y="604"/>
                  <a:pt x="333" y="604"/>
                  <a:pt x="322" y="604"/>
                </a:cubicBezTo>
                <a:cubicBezTo>
                  <a:pt x="312" y="604"/>
                  <a:pt x="291" y="604"/>
                  <a:pt x="281" y="614"/>
                </a:cubicBezTo>
                <a:cubicBezTo>
                  <a:pt x="260" y="614"/>
                  <a:pt x="249" y="614"/>
                  <a:pt x="239" y="625"/>
                </a:cubicBezTo>
                <a:cubicBezTo>
                  <a:pt x="228" y="625"/>
                  <a:pt x="218" y="625"/>
                  <a:pt x="208" y="635"/>
                </a:cubicBezTo>
                <a:cubicBezTo>
                  <a:pt x="187" y="635"/>
                  <a:pt x="176" y="646"/>
                  <a:pt x="166" y="656"/>
                </a:cubicBezTo>
                <a:cubicBezTo>
                  <a:pt x="156" y="667"/>
                  <a:pt x="145" y="677"/>
                  <a:pt x="135" y="698"/>
                </a:cubicBezTo>
                <a:cubicBezTo>
                  <a:pt x="124" y="708"/>
                  <a:pt x="124" y="729"/>
                  <a:pt x="124" y="750"/>
                </a:cubicBezTo>
                <a:cubicBezTo>
                  <a:pt x="124" y="771"/>
                  <a:pt x="124" y="792"/>
                  <a:pt x="135" y="812"/>
                </a:cubicBezTo>
                <a:cubicBezTo>
                  <a:pt x="145" y="833"/>
                  <a:pt x="166" y="844"/>
                  <a:pt x="187" y="854"/>
                </a:cubicBezTo>
                <a:cubicBezTo>
                  <a:pt x="208" y="875"/>
                  <a:pt x="228" y="885"/>
                  <a:pt x="260" y="896"/>
                </a:cubicBezTo>
                <a:cubicBezTo>
                  <a:pt x="281" y="896"/>
                  <a:pt x="322" y="906"/>
                  <a:pt x="353" y="906"/>
                </a:cubicBezTo>
                <a:cubicBezTo>
                  <a:pt x="416" y="906"/>
                  <a:pt x="468" y="885"/>
                  <a:pt x="499" y="864"/>
                </a:cubicBezTo>
                <a:cubicBezTo>
                  <a:pt x="531" y="844"/>
                  <a:pt x="551" y="802"/>
                  <a:pt x="551" y="771"/>
                </a:cubicBezTo>
                <a:close/>
                <a:moveTo>
                  <a:pt x="437" y="365"/>
                </a:moveTo>
                <a:cubicBezTo>
                  <a:pt x="458" y="354"/>
                  <a:pt x="468" y="334"/>
                  <a:pt x="468" y="323"/>
                </a:cubicBezTo>
                <a:cubicBezTo>
                  <a:pt x="468" y="302"/>
                  <a:pt x="478" y="292"/>
                  <a:pt x="478" y="271"/>
                </a:cubicBezTo>
                <a:cubicBezTo>
                  <a:pt x="478" y="250"/>
                  <a:pt x="468" y="229"/>
                  <a:pt x="468" y="198"/>
                </a:cubicBezTo>
                <a:cubicBezTo>
                  <a:pt x="458" y="177"/>
                  <a:pt x="447" y="146"/>
                  <a:pt x="437" y="125"/>
                </a:cubicBezTo>
                <a:cubicBezTo>
                  <a:pt x="416" y="104"/>
                  <a:pt x="406" y="84"/>
                  <a:pt x="385" y="73"/>
                </a:cubicBezTo>
                <a:cubicBezTo>
                  <a:pt x="364" y="52"/>
                  <a:pt x="333" y="42"/>
                  <a:pt x="312" y="42"/>
                </a:cubicBezTo>
                <a:cubicBezTo>
                  <a:pt x="291" y="42"/>
                  <a:pt x="270" y="52"/>
                  <a:pt x="260" y="63"/>
                </a:cubicBezTo>
                <a:cubicBezTo>
                  <a:pt x="239" y="63"/>
                  <a:pt x="228" y="73"/>
                  <a:pt x="218" y="84"/>
                </a:cubicBezTo>
                <a:cubicBezTo>
                  <a:pt x="208" y="104"/>
                  <a:pt x="197" y="115"/>
                  <a:pt x="197" y="136"/>
                </a:cubicBezTo>
                <a:cubicBezTo>
                  <a:pt x="187" y="146"/>
                  <a:pt x="187" y="167"/>
                  <a:pt x="187" y="177"/>
                </a:cubicBezTo>
                <a:cubicBezTo>
                  <a:pt x="187" y="198"/>
                  <a:pt x="187" y="219"/>
                  <a:pt x="197" y="250"/>
                </a:cubicBezTo>
                <a:cubicBezTo>
                  <a:pt x="208" y="271"/>
                  <a:pt x="208" y="302"/>
                  <a:pt x="228" y="323"/>
                </a:cubicBezTo>
                <a:cubicBezTo>
                  <a:pt x="239" y="344"/>
                  <a:pt x="260" y="365"/>
                  <a:pt x="281" y="375"/>
                </a:cubicBezTo>
                <a:cubicBezTo>
                  <a:pt x="301" y="396"/>
                  <a:pt x="322" y="396"/>
                  <a:pt x="353" y="396"/>
                </a:cubicBezTo>
                <a:cubicBezTo>
                  <a:pt x="364" y="396"/>
                  <a:pt x="385" y="396"/>
                  <a:pt x="406" y="396"/>
                </a:cubicBezTo>
                <a:cubicBezTo>
                  <a:pt x="416" y="386"/>
                  <a:pt x="426" y="375"/>
                  <a:pt x="437" y="365"/>
                </a:cubicBezTo>
                <a:close/>
                <a:moveTo>
                  <a:pt x="437" y="365"/>
                </a:moveTo>
                <a:lnTo>
                  <a:pt x="437" y="365"/>
                </a:lnTo>
                <a:close/>
              </a:path>
            </a:pathLst>
          </a:custGeom>
          <a:solidFill>
            <a:schemeClr val="accent1"/>
          </a:solidFill>
          <a:ln>
            <a:noFill/>
          </a:ln>
          <a:effectLst/>
        </p:spPr>
        <p:txBody>
          <a:bodyPr wrap="none" lIns="243785" tIns="121892" rIns="243785" bIns="121892" anchor="ctr"/>
          <a:lstStyle/>
          <a:p>
            <a:pPr defTabSz="1828434">
              <a:defRPr/>
            </a:pPr>
            <a:endParaRPr lang="en-US" sz="3600" dirty="0">
              <a:solidFill>
                <a:srgbClr val="445469"/>
              </a:solidFill>
              <a:latin typeface="Lato Light"/>
              <a:ea typeface="SimSun" charset="0"/>
            </a:endParaRPr>
          </a:p>
        </p:txBody>
      </p:sp>
      <p:sp>
        <p:nvSpPr>
          <p:cNvPr id="88" name="Freeform 238"/>
          <p:cNvSpPr>
            <a:spLocks noChangeArrowheads="1"/>
          </p:cNvSpPr>
          <p:nvPr/>
        </p:nvSpPr>
        <p:spPr bwMode="auto">
          <a:xfrm>
            <a:off x="15203172" y="4838901"/>
            <a:ext cx="652884" cy="1271738"/>
          </a:xfrm>
          <a:custGeom>
            <a:avLst/>
            <a:gdLst>
              <a:gd name="T0" fmla="*/ 502 w 503"/>
              <a:gd name="T1" fmla="*/ 351 h 980"/>
              <a:gd name="T2" fmla="*/ 318 w 503"/>
              <a:gd name="T3" fmla="*/ 351 h 980"/>
              <a:gd name="T4" fmla="*/ 318 w 503"/>
              <a:gd name="T5" fmla="*/ 260 h 980"/>
              <a:gd name="T6" fmla="*/ 368 w 503"/>
              <a:gd name="T7" fmla="*/ 176 h 980"/>
              <a:gd name="T8" fmla="*/ 485 w 503"/>
              <a:gd name="T9" fmla="*/ 176 h 980"/>
              <a:gd name="T10" fmla="*/ 485 w 503"/>
              <a:gd name="T11" fmla="*/ 0 h 980"/>
              <a:gd name="T12" fmla="*/ 284 w 503"/>
              <a:gd name="T13" fmla="*/ 0 h 980"/>
              <a:gd name="T14" fmla="*/ 117 w 503"/>
              <a:gd name="T15" fmla="*/ 168 h 980"/>
              <a:gd name="T16" fmla="*/ 117 w 503"/>
              <a:gd name="T17" fmla="*/ 351 h 980"/>
              <a:gd name="T18" fmla="*/ 0 w 503"/>
              <a:gd name="T19" fmla="*/ 351 h 980"/>
              <a:gd name="T20" fmla="*/ 0 w 503"/>
              <a:gd name="T21" fmla="*/ 494 h 980"/>
              <a:gd name="T22" fmla="*/ 117 w 503"/>
              <a:gd name="T23" fmla="*/ 494 h 980"/>
              <a:gd name="T24" fmla="*/ 117 w 503"/>
              <a:gd name="T25" fmla="*/ 979 h 980"/>
              <a:gd name="T26" fmla="*/ 318 w 503"/>
              <a:gd name="T27" fmla="*/ 979 h 980"/>
              <a:gd name="T28" fmla="*/ 318 w 503"/>
              <a:gd name="T29" fmla="*/ 494 h 980"/>
              <a:gd name="T30" fmla="*/ 451 w 503"/>
              <a:gd name="T31" fmla="*/ 494 h 980"/>
              <a:gd name="T32" fmla="*/ 502 w 503"/>
              <a:gd name="T33" fmla="*/ 351 h 980"/>
              <a:gd name="T34" fmla="*/ 502 w 503"/>
              <a:gd name="T35" fmla="*/ 351 h 980"/>
              <a:gd name="T36" fmla="*/ 502 w 503"/>
              <a:gd name="T37" fmla="*/ 351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3" h="980">
                <a:moveTo>
                  <a:pt x="502" y="351"/>
                </a:moveTo>
                <a:cubicBezTo>
                  <a:pt x="318" y="351"/>
                  <a:pt x="318" y="351"/>
                  <a:pt x="318" y="351"/>
                </a:cubicBezTo>
                <a:cubicBezTo>
                  <a:pt x="318" y="260"/>
                  <a:pt x="318" y="260"/>
                  <a:pt x="318" y="260"/>
                </a:cubicBezTo>
                <a:cubicBezTo>
                  <a:pt x="318" y="260"/>
                  <a:pt x="309" y="176"/>
                  <a:pt x="368" y="176"/>
                </a:cubicBezTo>
                <a:cubicBezTo>
                  <a:pt x="485" y="176"/>
                  <a:pt x="485" y="176"/>
                  <a:pt x="485" y="176"/>
                </a:cubicBezTo>
                <a:cubicBezTo>
                  <a:pt x="485" y="0"/>
                  <a:pt x="485" y="0"/>
                  <a:pt x="485" y="0"/>
                </a:cubicBezTo>
                <a:cubicBezTo>
                  <a:pt x="284" y="0"/>
                  <a:pt x="284" y="0"/>
                  <a:pt x="284" y="0"/>
                </a:cubicBezTo>
                <a:cubicBezTo>
                  <a:pt x="284" y="0"/>
                  <a:pt x="117" y="0"/>
                  <a:pt x="117" y="168"/>
                </a:cubicBezTo>
                <a:cubicBezTo>
                  <a:pt x="117" y="209"/>
                  <a:pt x="117" y="268"/>
                  <a:pt x="117" y="351"/>
                </a:cubicBezTo>
                <a:cubicBezTo>
                  <a:pt x="0" y="351"/>
                  <a:pt x="0" y="351"/>
                  <a:pt x="0" y="351"/>
                </a:cubicBezTo>
                <a:cubicBezTo>
                  <a:pt x="0" y="494"/>
                  <a:pt x="0" y="494"/>
                  <a:pt x="0" y="494"/>
                </a:cubicBezTo>
                <a:cubicBezTo>
                  <a:pt x="117" y="494"/>
                  <a:pt x="117" y="494"/>
                  <a:pt x="117" y="494"/>
                </a:cubicBezTo>
                <a:cubicBezTo>
                  <a:pt x="117" y="719"/>
                  <a:pt x="117" y="979"/>
                  <a:pt x="117" y="979"/>
                </a:cubicBezTo>
                <a:cubicBezTo>
                  <a:pt x="318" y="979"/>
                  <a:pt x="318" y="979"/>
                  <a:pt x="318" y="979"/>
                </a:cubicBezTo>
                <a:cubicBezTo>
                  <a:pt x="318" y="494"/>
                  <a:pt x="318" y="494"/>
                  <a:pt x="318" y="494"/>
                </a:cubicBezTo>
                <a:cubicBezTo>
                  <a:pt x="451" y="494"/>
                  <a:pt x="451" y="494"/>
                  <a:pt x="451" y="494"/>
                </a:cubicBezTo>
                <a:lnTo>
                  <a:pt x="502" y="351"/>
                </a:lnTo>
                <a:close/>
                <a:moveTo>
                  <a:pt x="502" y="351"/>
                </a:moveTo>
                <a:lnTo>
                  <a:pt x="502" y="351"/>
                </a:lnTo>
                <a:close/>
              </a:path>
            </a:pathLst>
          </a:custGeom>
          <a:solidFill>
            <a:schemeClr val="accent3"/>
          </a:solidFill>
          <a:ln>
            <a:noFill/>
          </a:ln>
          <a:effectLst/>
        </p:spPr>
        <p:txBody>
          <a:bodyPr wrap="none" lIns="243785" tIns="121892" rIns="243785" bIns="121892" anchor="ctr"/>
          <a:lstStyle/>
          <a:p>
            <a:pPr defTabSz="1828434">
              <a:defRPr/>
            </a:pPr>
            <a:endParaRPr lang="en-US" sz="3600" dirty="0">
              <a:solidFill>
                <a:srgbClr val="445469"/>
              </a:solidFill>
              <a:latin typeface="Lato Light"/>
              <a:ea typeface="SimSun" charset="0"/>
            </a:endParaRPr>
          </a:p>
        </p:txBody>
      </p:sp>
      <p:grpSp>
        <p:nvGrpSpPr>
          <p:cNvPr id="89" name="Group 26"/>
          <p:cNvGrpSpPr>
            <a:grpSpLocks/>
          </p:cNvGrpSpPr>
          <p:nvPr/>
        </p:nvGrpSpPr>
        <p:grpSpPr bwMode="auto">
          <a:xfrm>
            <a:off x="15088155" y="9605981"/>
            <a:ext cx="625315" cy="910418"/>
            <a:chOff x="4294188" y="1712913"/>
            <a:chExt cx="285750" cy="415925"/>
          </a:xfrm>
          <a:solidFill>
            <a:schemeClr val="accent3"/>
          </a:solidFill>
        </p:grpSpPr>
        <p:sp>
          <p:nvSpPr>
            <p:cNvPr id="90" name="Freeform 166"/>
            <p:cNvSpPr>
              <a:spLocks noChangeArrowheads="1"/>
            </p:cNvSpPr>
            <p:nvPr/>
          </p:nvSpPr>
          <p:spPr bwMode="auto">
            <a:xfrm>
              <a:off x="4294188" y="1712913"/>
              <a:ext cx="285750" cy="415925"/>
            </a:xfrm>
            <a:custGeom>
              <a:avLst/>
              <a:gdLst>
                <a:gd name="T0" fmla="*/ 396 w 793"/>
                <a:gd name="T1" fmla="*/ 146 h 1157"/>
                <a:gd name="T2" fmla="*/ 553 w 793"/>
                <a:gd name="T3" fmla="*/ 209 h 1157"/>
                <a:gd name="T4" fmla="*/ 615 w 793"/>
                <a:gd name="T5" fmla="*/ 365 h 1157"/>
                <a:gd name="T6" fmla="*/ 553 w 793"/>
                <a:gd name="T7" fmla="*/ 511 h 1157"/>
                <a:gd name="T8" fmla="*/ 396 w 793"/>
                <a:gd name="T9" fmla="*/ 709 h 1157"/>
                <a:gd name="T10" fmla="*/ 240 w 793"/>
                <a:gd name="T11" fmla="*/ 511 h 1157"/>
                <a:gd name="T12" fmla="*/ 178 w 793"/>
                <a:gd name="T13" fmla="*/ 365 h 1157"/>
                <a:gd name="T14" fmla="*/ 240 w 793"/>
                <a:gd name="T15" fmla="*/ 209 h 1157"/>
                <a:gd name="T16" fmla="*/ 396 w 793"/>
                <a:gd name="T17" fmla="*/ 146 h 1157"/>
                <a:gd name="T18" fmla="*/ 396 w 793"/>
                <a:gd name="T19" fmla="*/ 0 h 1157"/>
                <a:gd name="T20" fmla="*/ 136 w 793"/>
                <a:gd name="T21" fmla="*/ 105 h 1157"/>
                <a:gd name="T22" fmla="*/ 136 w 793"/>
                <a:gd name="T23" fmla="*/ 615 h 1157"/>
                <a:gd name="T24" fmla="*/ 396 w 793"/>
                <a:gd name="T25" fmla="*/ 1156 h 1157"/>
                <a:gd name="T26" fmla="*/ 646 w 793"/>
                <a:gd name="T27" fmla="*/ 615 h 1157"/>
                <a:gd name="T28" fmla="*/ 646 w 793"/>
                <a:gd name="T29" fmla="*/ 105 h 1157"/>
                <a:gd name="T30" fmla="*/ 396 w 793"/>
                <a:gd name="T31" fmla="*/ 0 h 1157"/>
                <a:gd name="T32" fmla="*/ 396 w 793"/>
                <a:gd name="T33" fmla="*/ 146 h 1157"/>
                <a:gd name="T34" fmla="*/ 396 w 793"/>
                <a:gd name="T35" fmla="*/ 0 h 1157"/>
                <a:gd name="T36" fmla="*/ 396 w 793"/>
                <a:gd name="T37" fmla="*/ 0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3" h="1157">
                  <a:moveTo>
                    <a:pt x="396" y="146"/>
                  </a:moveTo>
                  <a:cubicBezTo>
                    <a:pt x="448" y="146"/>
                    <a:pt x="511" y="167"/>
                    <a:pt x="553" y="209"/>
                  </a:cubicBezTo>
                  <a:cubicBezTo>
                    <a:pt x="584" y="250"/>
                    <a:pt x="615" y="302"/>
                    <a:pt x="615" y="365"/>
                  </a:cubicBezTo>
                  <a:cubicBezTo>
                    <a:pt x="615" y="417"/>
                    <a:pt x="584" y="469"/>
                    <a:pt x="553" y="511"/>
                  </a:cubicBezTo>
                  <a:cubicBezTo>
                    <a:pt x="542" y="521"/>
                    <a:pt x="469" y="594"/>
                    <a:pt x="396" y="709"/>
                  </a:cubicBezTo>
                  <a:cubicBezTo>
                    <a:pt x="323" y="594"/>
                    <a:pt x="250" y="521"/>
                    <a:pt x="240" y="511"/>
                  </a:cubicBezTo>
                  <a:cubicBezTo>
                    <a:pt x="198" y="469"/>
                    <a:pt x="178" y="417"/>
                    <a:pt x="178" y="365"/>
                  </a:cubicBezTo>
                  <a:cubicBezTo>
                    <a:pt x="178" y="302"/>
                    <a:pt x="198" y="250"/>
                    <a:pt x="240" y="209"/>
                  </a:cubicBezTo>
                  <a:cubicBezTo>
                    <a:pt x="282" y="167"/>
                    <a:pt x="334" y="146"/>
                    <a:pt x="396" y="146"/>
                  </a:cubicBezTo>
                  <a:lnTo>
                    <a:pt x="396" y="0"/>
                  </a:lnTo>
                  <a:cubicBezTo>
                    <a:pt x="303" y="0"/>
                    <a:pt x="209" y="32"/>
                    <a:pt x="136" y="105"/>
                  </a:cubicBezTo>
                  <a:cubicBezTo>
                    <a:pt x="0" y="250"/>
                    <a:pt x="0" y="480"/>
                    <a:pt x="136" y="615"/>
                  </a:cubicBezTo>
                  <a:cubicBezTo>
                    <a:pt x="136" y="615"/>
                    <a:pt x="396" y="865"/>
                    <a:pt x="396" y="1156"/>
                  </a:cubicBezTo>
                  <a:cubicBezTo>
                    <a:pt x="396" y="865"/>
                    <a:pt x="646" y="615"/>
                    <a:pt x="646" y="615"/>
                  </a:cubicBezTo>
                  <a:cubicBezTo>
                    <a:pt x="792" y="480"/>
                    <a:pt x="792" y="250"/>
                    <a:pt x="646" y="105"/>
                  </a:cubicBezTo>
                  <a:cubicBezTo>
                    <a:pt x="584" y="32"/>
                    <a:pt x="490" y="0"/>
                    <a:pt x="396" y="0"/>
                  </a:cubicBezTo>
                  <a:lnTo>
                    <a:pt x="396" y="146"/>
                  </a:lnTo>
                  <a:close/>
                  <a:moveTo>
                    <a:pt x="396" y="0"/>
                  </a:moveTo>
                  <a:lnTo>
                    <a:pt x="396" y="0"/>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defRPr/>
              </a:pPr>
              <a:endParaRPr lang="en-US" sz="3600" dirty="0">
                <a:solidFill>
                  <a:srgbClr val="445469"/>
                </a:solidFill>
                <a:latin typeface="Lato Light"/>
                <a:ea typeface="SimSun" charset="0"/>
              </a:endParaRPr>
            </a:p>
          </p:txBody>
        </p:sp>
        <p:sp>
          <p:nvSpPr>
            <p:cNvPr id="91" name="Freeform 167"/>
            <p:cNvSpPr>
              <a:spLocks noChangeArrowheads="1"/>
            </p:cNvSpPr>
            <p:nvPr/>
          </p:nvSpPr>
          <p:spPr bwMode="auto">
            <a:xfrm>
              <a:off x="4410075" y="1817688"/>
              <a:ext cx="52388" cy="52387"/>
            </a:xfrm>
            <a:custGeom>
              <a:avLst/>
              <a:gdLst>
                <a:gd name="T0" fmla="*/ 146 w 147"/>
                <a:gd name="T1" fmla="*/ 73 h 147"/>
                <a:gd name="T2" fmla="*/ 73 w 147"/>
                <a:gd name="T3" fmla="*/ 146 h 147"/>
                <a:gd name="T4" fmla="*/ 0 w 147"/>
                <a:gd name="T5" fmla="*/ 73 h 147"/>
                <a:gd name="T6" fmla="*/ 73 w 147"/>
                <a:gd name="T7" fmla="*/ 0 h 147"/>
                <a:gd name="T8" fmla="*/ 146 w 147"/>
                <a:gd name="T9" fmla="*/ 73 h 147"/>
                <a:gd name="T10" fmla="*/ 146 w 147"/>
                <a:gd name="T11" fmla="*/ 73 h 147"/>
                <a:gd name="T12" fmla="*/ 146 w 147"/>
                <a:gd name="T13" fmla="*/ 73 h 147"/>
              </a:gdLst>
              <a:ahLst/>
              <a:cxnLst>
                <a:cxn ang="0">
                  <a:pos x="T0" y="T1"/>
                </a:cxn>
                <a:cxn ang="0">
                  <a:pos x="T2" y="T3"/>
                </a:cxn>
                <a:cxn ang="0">
                  <a:pos x="T4" y="T5"/>
                </a:cxn>
                <a:cxn ang="0">
                  <a:pos x="T6" y="T7"/>
                </a:cxn>
                <a:cxn ang="0">
                  <a:pos x="T8" y="T9"/>
                </a:cxn>
                <a:cxn ang="0">
                  <a:pos x="T10" y="T11"/>
                </a:cxn>
                <a:cxn ang="0">
                  <a:pos x="T12" y="T13"/>
                </a:cxn>
              </a:cxnLst>
              <a:rect l="0" t="0" r="r" b="b"/>
              <a:pathLst>
                <a:path w="147" h="147">
                  <a:moveTo>
                    <a:pt x="146" y="73"/>
                  </a:moveTo>
                  <a:cubicBezTo>
                    <a:pt x="146" y="104"/>
                    <a:pt x="115" y="146"/>
                    <a:pt x="73" y="146"/>
                  </a:cubicBezTo>
                  <a:cubicBezTo>
                    <a:pt x="32" y="146"/>
                    <a:pt x="0" y="104"/>
                    <a:pt x="0" y="73"/>
                  </a:cubicBezTo>
                  <a:cubicBezTo>
                    <a:pt x="0" y="31"/>
                    <a:pt x="32" y="0"/>
                    <a:pt x="73" y="0"/>
                  </a:cubicBezTo>
                  <a:cubicBezTo>
                    <a:pt x="115" y="0"/>
                    <a:pt x="146" y="31"/>
                    <a:pt x="146" y="73"/>
                  </a:cubicBezTo>
                  <a:close/>
                  <a:moveTo>
                    <a:pt x="146" y="73"/>
                  </a:moveTo>
                  <a:lnTo>
                    <a:pt x="146" y="73"/>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defRPr/>
              </a:pPr>
              <a:endParaRPr lang="en-US" sz="3600" dirty="0">
                <a:solidFill>
                  <a:srgbClr val="445469"/>
                </a:solidFill>
                <a:latin typeface="Lato Light"/>
                <a:ea typeface="SimSun" charset="0"/>
              </a:endParaRPr>
            </a:p>
          </p:txBody>
        </p:sp>
      </p:grpSp>
      <p:sp>
        <p:nvSpPr>
          <p:cNvPr id="2" name="Title 1">
            <a:extLst>
              <a:ext uri="{FF2B5EF4-FFF2-40B4-BE49-F238E27FC236}">
                <a16:creationId xmlns:a16="http://schemas.microsoft.com/office/drawing/2014/main" id="{42E5BAC8-A820-45B9-A95F-5630417A0F28}"/>
              </a:ext>
            </a:extLst>
          </p:cNvPr>
          <p:cNvSpPr>
            <a:spLocks noGrp="1"/>
          </p:cNvSpPr>
          <p:nvPr>
            <p:ph type="title"/>
          </p:nvPr>
        </p:nvSpPr>
        <p:spPr/>
        <p:txBody>
          <a:bodyPr/>
          <a:lstStyle/>
          <a:p>
            <a:r>
              <a:rPr lang="en-US" sz="6000" b="1" dirty="0">
                <a:solidFill>
                  <a:srgbClr val="445469"/>
                </a:solidFill>
                <a:cs typeface="Lato Regular" charset="0"/>
              </a:rPr>
              <a:t>Social Media</a:t>
            </a:r>
          </a:p>
        </p:txBody>
      </p:sp>
    </p:spTree>
    <p:extLst>
      <p:ext uri="{BB962C8B-B14F-4D97-AF65-F5344CB8AC3E}">
        <p14:creationId xmlns:p14="http://schemas.microsoft.com/office/powerpoint/2010/main" val="5561410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3727547" y="2844665"/>
            <a:ext cx="1966598" cy="5129783"/>
            <a:chOff x="2323305" y="2203133"/>
            <a:chExt cx="979488" cy="2554284"/>
          </a:xfrm>
          <a:solidFill>
            <a:schemeClr val="accent2"/>
          </a:solidFill>
        </p:grpSpPr>
        <p:sp>
          <p:nvSpPr>
            <p:cNvPr id="25" name="Freeform 3"/>
            <p:cNvSpPr>
              <a:spLocks noChangeArrowheads="1"/>
            </p:cNvSpPr>
            <p:nvPr/>
          </p:nvSpPr>
          <p:spPr bwMode="auto">
            <a:xfrm>
              <a:off x="2323305" y="2720656"/>
              <a:ext cx="979488" cy="2036761"/>
            </a:xfrm>
            <a:custGeom>
              <a:avLst/>
              <a:gdLst>
                <a:gd name="T0" fmla="*/ 2093 w 2719"/>
                <a:gd name="T1" fmla="*/ 0 h 5657"/>
                <a:gd name="T2" fmla="*/ 2093 w 2719"/>
                <a:gd name="T3" fmla="*/ 0 h 5657"/>
                <a:gd name="T4" fmla="*/ 625 w 2719"/>
                <a:gd name="T5" fmla="*/ 0 h 5657"/>
                <a:gd name="T6" fmla="*/ 0 w 2719"/>
                <a:gd name="T7" fmla="*/ 625 h 5657"/>
                <a:gd name="T8" fmla="*/ 0 w 2719"/>
                <a:gd name="T9" fmla="*/ 2499 h 5657"/>
                <a:gd name="T10" fmla="*/ 250 w 2719"/>
                <a:gd name="T11" fmla="*/ 2718 h 5657"/>
                <a:gd name="T12" fmla="*/ 468 w 2719"/>
                <a:gd name="T13" fmla="*/ 2499 h 5657"/>
                <a:gd name="T14" fmla="*/ 468 w 2719"/>
                <a:gd name="T15" fmla="*/ 1032 h 5657"/>
                <a:gd name="T16" fmla="*/ 531 w 2719"/>
                <a:gd name="T17" fmla="*/ 938 h 5657"/>
                <a:gd name="T18" fmla="*/ 625 w 2719"/>
                <a:gd name="T19" fmla="*/ 1032 h 5657"/>
                <a:gd name="T20" fmla="*/ 625 w 2719"/>
                <a:gd name="T21" fmla="*/ 2781 h 5657"/>
                <a:gd name="T22" fmla="*/ 625 w 2719"/>
                <a:gd name="T23" fmla="*/ 3093 h 5657"/>
                <a:gd name="T24" fmla="*/ 625 w 2719"/>
                <a:gd name="T25" fmla="*/ 5312 h 5657"/>
                <a:gd name="T26" fmla="*/ 937 w 2719"/>
                <a:gd name="T27" fmla="*/ 5656 h 5657"/>
                <a:gd name="T28" fmla="*/ 937 w 2719"/>
                <a:gd name="T29" fmla="*/ 5656 h 5657"/>
                <a:gd name="T30" fmla="*/ 1218 w 2719"/>
                <a:gd name="T31" fmla="*/ 5312 h 5657"/>
                <a:gd name="T32" fmla="*/ 1218 w 2719"/>
                <a:gd name="T33" fmla="*/ 3156 h 5657"/>
                <a:gd name="T34" fmla="*/ 1375 w 2719"/>
                <a:gd name="T35" fmla="*/ 3031 h 5657"/>
                <a:gd name="T36" fmla="*/ 1531 w 2719"/>
                <a:gd name="T37" fmla="*/ 3156 h 5657"/>
                <a:gd name="T38" fmla="*/ 1531 w 2719"/>
                <a:gd name="T39" fmla="*/ 5312 h 5657"/>
                <a:gd name="T40" fmla="*/ 1781 w 2719"/>
                <a:gd name="T41" fmla="*/ 5656 h 5657"/>
                <a:gd name="T42" fmla="*/ 1781 w 2719"/>
                <a:gd name="T43" fmla="*/ 5656 h 5657"/>
                <a:gd name="T44" fmla="*/ 2093 w 2719"/>
                <a:gd name="T45" fmla="*/ 5312 h 5657"/>
                <a:gd name="T46" fmla="*/ 2093 w 2719"/>
                <a:gd name="T47" fmla="*/ 3093 h 5657"/>
                <a:gd name="T48" fmla="*/ 2093 w 2719"/>
                <a:gd name="T49" fmla="*/ 2781 h 5657"/>
                <a:gd name="T50" fmla="*/ 2093 w 2719"/>
                <a:gd name="T51" fmla="*/ 1032 h 5657"/>
                <a:gd name="T52" fmla="*/ 2218 w 2719"/>
                <a:gd name="T53" fmla="*/ 938 h 5657"/>
                <a:gd name="T54" fmla="*/ 2250 w 2719"/>
                <a:gd name="T55" fmla="*/ 1032 h 5657"/>
                <a:gd name="T56" fmla="*/ 2250 w 2719"/>
                <a:gd name="T57" fmla="*/ 2499 h 5657"/>
                <a:gd name="T58" fmla="*/ 2468 w 2719"/>
                <a:gd name="T59" fmla="*/ 2718 h 5657"/>
                <a:gd name="T60" fmla="*/ 2718 w 2719"/>
                <a:gd name="T61" fmla="*/ 2499 h 5657"/>
                <a:gd name="T62" fmla="*/ 2718 w 2719"/>
                <a:gd name="T63" fmla="*/ 625 h 5657"/>
                <a:gd name="T64" fmla="*/ 2093 w 2719"/>
                <a:gd name="T65" fmla="*/ 0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19" h="5657">
                  <a:moveTo>
                    <a:pt x="2093" y="0"/>
                  </a:moveTo>
                  <a:lnTo>
                    <a:pt x="2093" y="0"/>
                  </a:lnTo>
                  <a:cubicBezTo>
                    <a:pt x="625" y="0"/>
                    <a:pt x="625" y="0"/>
                    <a:pt x="625" y="0"/>
                  </a:cubicBezTo>
                  <a:cubicBezTo>
                    <a:pt x="218" y="0"/>
                    <a:pt x="0" y="188"/>
                    <a:pt x="0" y="625"/>
                  </a:cubicBezTo>
                  <a:cubicBezTo>
                    <a:pt x="0" y="2499"/>
                    <a:pt x="0" y="2499"/>
                    <a:pt x="0" y="2499"/>
                  </a:cubicBezTo>
                  <a:cubicBezTo>
                    <a:pt x="0" y="2624"/>
                    <a:pt x="93" y="2718"/>
                    <a:pt x="250" y="2718"/>
                  </a:cubicBezTo>
                  <a:cubicBezTo>
                    <a:pt x="375" y="2718"/>
                    <a:pt x="468" y="2624"/>
                    <a:pt x="468" y="2499"/>
                  </a:cubicBezTo>
                  <a:cubicBezTo>
                    <a:pt x="468" y="2499"/>
                    <a:pt x="468" y="1188"/>
                    <a:pt x="468" y="1032"/>
                  </a:cubicBezTo>
                  <a:cubicBezTo>
                    <a:pt x="468" y="938"/>
                    <a:pt x="531" y="938"/>
                    <a:pt x="531" y="938"/>
                  </a:cubicBezTo>
                  <a:cubicBezTo>
                    <a:pt x="593" y="938"/>
                    <a:pt x="625" y="938"/>
                    <a:pt x="625" y="1032"/>
                  </a:cubicBezTo>
                  <a:cubicBezTo>
                    <a:pt x="625" y="1188"/>
                    <a:pt x="625" y="2249"/>
                    <a:pt x="625" y="2781"/>
                  </a:cubicBezTo>
                  <a:cubicBezTo>
                    <a:pt x="625" y="3093"/>
                    <a:pt x="625" y="3093"/>
                    <a:pt x="625" y="3093"/>
                  </a:cubicBezTo>
                  <a:cubicBezTo>
                    <a:pt x="625" y="5312"/>
                    <a:pt x="625" y="5312"/>
                    <a:pt x="625" y="5312"/>
                  </a:cubicBezTo>
                  <a:cubicBezTo>
                    <a:pt x="625" y="5468"/>
                    <a:pt x="781" y="5656"/>
                    <a:pt x="937" y="5656"/>
                  </a:cubicBezTo>
                  <a:lnTo>
                    <a:pt x="937" y="5656"/>
                  </a:lnTo>
                  <a:cubicBezTo>
                    <a:pt x="1093" y="5656"/>
                    <a:pt x="1218" y="5468"/>
                    <a:pt x="1218" y="5312"/>
                  </a:cubicBezTo>
                  <a:cubicBezTo>
                    <a:pt x="1218" y="5312"/>
                    <a:pt x="1218" y="3249"/>
                    <a:pt x="1218" y="3156"/>
                  </a:cubicBezTo>
                  <a:cubicBezTo>
                    <a:pt x="1218" y="3031"/>
                    <a:pt x="1250" y="3031"/>
                    <a:pt x="1375" y="3031"/>
                  </a:cubicBezTo>
                  <a:cubicBezTo>
                    <a:pt x="1406" y="3031"/>
                    <a:pt x="1531" y="3031"/>
                    <a:pt x="1531" y="3156"/>
                  </a:cubicBezTo>
                  <a:cubicBezTo>
                    <a:pt x="1531" y="3249"/>
                    <a:pt x="1531" y="5312"/>
                    <a:pt x="1531" y="5312"/>
                  </a:cubicBezTo>
                  <a:cubicBezTo>
                    <a:pt x="1531" y="5468"/>
                    <a:pt x="1562" y="5656"/>
                    <a:pt x="1781" y="5656"/>
                  </a:cubicBezTo>
                  <a:lnTo>
                    <a:pt x="1781" y="5656"/>
                  </a:lnTo>
                  <a:cubicBezTo>
                    <a:pt x="1937" y="5656"/>
                    <a:pt x="2093" y="5468"/>
                    <a:pt x="2093" y="5312"/>
                  </a:cubicBezTo>
                  <a:cubicBezTo>
                    <a:pt x="2093" y="3093"/>
                    <a:pt x="2093" y="3093"/>
                    <a:pt x="2093" y="3093"/>
                  </a:cubicBezTo>
                  <a:cubicBezTo>
                    <a:pt x="2093" y="2781"/>
                    <a:pt x="2093" y="2781"/>
                    <a:pt x="2093" y="2781"/>
                  </a:cubicBezTo>
                  <a:cubicBezTo>
                    <a:pt x="2093" y="2249"/>
                    <a:pt x="2093" y="1188"/>
                    <a:pt x="2093" y="1032"/>
                  </a:cubicBezTo>
                  <a:cubicBezTo>
                    <a:pt x="2093" y="938"/>
                    <a:pt x="2156" y="938"/>
                    <a:pt x="2218" y="938"/>
                  </a:cubicBezTo>
                  <a:cubicBezTo>
                    <a:pt x="2218" y="938"/>
                    <a:pt x="2250" y="938"/>
                    <a:pt x="2250" y="1032"/>
                  </a:cubicBezTo>
                  <a:cubicBezTo>
                    <a:pt x="2250" y="1188"/>
                    <a:pt x="2250" y="2499"/>
                    <a:pt x="2250" y="2499"/>
                  </a:cubicBezTo>
                  <a:cubicBezTo>
                    <a:pt x="2250" y="2624"/>
                    <a:pt x="2375" y="2718"/>
                    <a:pt x="2468" y="2718"/>
                  </a:cubicBezTo>
                  <a:cubicBezTo>
                    <a:pt x="2562" y="2718"/>
                    <a:pt x="2718" y="2624"/>
                    <a:pt x="2718" y="2499"/>
                  </a:cubicBezTo>
                  <a:cubicBezTo>
                    <a:pt x="2718" y="625"/>
                    <a:pt x="2718" y="625"/>
                    <a:pt x="2718" y="625"/>
                  </a:cubicBezTo>
                  <a:cubicBezTo>
                    <a:pt x="2718" y="188"/>
                    <a:pt x="2531" y="0"/>
                    <a:pt x="2093"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26" name="Freeform 4"/>
            <p:cNvSpPr>
              <a:spLocks noChangeArrowheads="1"/>
            </p:cNvSpPr>
            <p:nvPr/>
          </p:nvSpPr>
          <p:spPr bwMode="auto">
            <a:xfrm>
              <a:off x="2626519" y="2203133"/>
              <a:ext cx="382587" cy="360362"/>
            </a:xfrm>
            <a:custGeom>
              <a:avLst/>
              <a:gdLst>
                <a:gd name="T0" fmla="*/ 532 w 1064"/>
                <a:gd name="T1" fmla="*/ 0 h 1001"/>
                <a:gd name="T2" fmla="*/ 532 w 1064"/>
                <a:gd name="T3" fmla="*/ 0 h 1001"/>
                <a:gd name="T4" fmla="*/ 0 w 1064"/>
                <a:gd name="T5" fmla="*/ 531 h 1001"/>
                <a:gd name="T6" fmla="*/ 532 w 1064"/>
                <a:gd name="T7" fmla="*/ 1000 h 1001"/>
                <a:gd name="T8" fmla="*/ 1063 w 1064"/>
                <a:gd name="T9" fmla="*/ 531 h 1001"/>
                <a:gd name="T10" fmla="*/ 532 w 1064"/>
                <a:gd name="T11" fmla="*/ 0 h 1001"/>
              </a:gdLst>
              <a:ahLst/>
              <a:cxnLst>
                <a:cxn ang="0">
                  <a:pos x="T0" y="T1"/>
                </a:cxn>
                <a:cxn ang="0">
                  <a:pos x="T2" y="T3"/>
                </a:cxn>
                <a:cxn ang="0">
                  <a:pos x="T4" y="T5"/>
                </a:cxn>
                <a:cxn ang="0">
                  <a:pos x="T6" y="T7"/>
                </a:cxn>
                <a:cxn ang="0">
                  <a:pos x="T8" y="T9"/>
                </a:cxn>
                <a:cxn ang="0">
                  <a:pos x="T10" y="T11"/>
                </a:cxn>
              </a:cxnLst>
              <a:rect l="0" t="0" r="r" b="b"/>
              <a:pathLst>
                <a:path w="1064" h="1001">
                  <a:moveTo>
                    <a:pt x="532" y="0"/>
                  </a:moveTo>
                  <a:lnTo>
                    <a:pt x="532" y="0"/>
                  </a:lnTo>
                  <a:cubicBezTo>
                    <a:pt x="219" y="0"/>
                    <a:pt x="0" y="219"/>
                    <a:pt x="0" y="531"/>
                  </a:cubicBezTo>
                  <a:cubicBezTo>
                    <a:pt x="0" y="812"/>
                    <a:pt x="219" y="1000"/>
                    <a:pt x="532" y="1000"/>
                  </a:cubicBezTo>
                  <a:cubicBezTo>
                    <a:pt x="782" y="1000"/>
                    <a:pt x="1063" y="812"/>
                    <a:pt x="1063" y="531"/>
                  </a:cubicBezTo>
                  <a:cubicBezTo>
                    <a:pt x="1063" y="219"/>
                    <a:pt x="782" y="0"/>
                    <a:pt x="532"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grpSp>
      <p:grpSp>
        <p:nvGrpSpPr>
          <p:cNvPr id="27" name="Group 26"/>
          <p:cNvGrpSpPr/>
          <p:nvPr/>
        </p:nvGrpSpPr>
        <p:grpSpPr>
          <a:xfrm>
            <a:off x="8257053" y="2874097"/>
            <a:ext cx="2250772" cy="5129770"/>
            <a:chOff x="5481408" y="1426062"/>
            <a:chExt cx="341669" cy="778500"/>
          </a:xfrm>
          <a:solidFill>
            <a:schemeClr val="accent3"/>
          </a:solidFill>
        </p:grpSpPr>
        <p:sp>
          <p:nvSpPr>
            <p:cNvPr id="28" name="Freeform 1"/>
            <p:cNvSpPr>
              <a:spLocks noChangeArrowheads="1"/>
            </p:cNvSpPr>
            <p:nvPr/>
          </p:nvSpPr>
          <p:spPr bwMode="auto">
            <a:xfrm>
              <a:off x="5481408" y="1565662"/>
              <a:ext cx="341669" cy="638900"/>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29"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grpSp>
      <p:sp>
        <p:nvSpPr>
          <p:cNvPr id="30" name="TextBox 29"/>
          <p:cNvSpPr txBox="1"/>
          <p:nvPr/>
        </p:nvSpPr>
        <p:spPr>
          <a:xfrm>
            <a:off x="2237172" y="8426354"/>
            <a:ext cx="4996802" cy="1785048"/>
          </a:xfrm>
          <a:prstGeom prst="rect">
            <a:avLst/>
          </a:prstGeom>
          <a:noFill/>
        </p:spPr>
        <p:txBody>
          <a:bodyPr wrap="square" lIns="243785" tIns="121892" rIns="243785" bIns="121892" rtlCol="0">
            <a:spAutoFit/>
          </a:bodyPr>
          <a:lstStyle/>
          <a:p>
            <a:pPr algn="ctr" defTabSz="1828434"/>
            <a:r>
              <a:rPr lang="en-US" sz="9600" b="1" dirty="0">
                <a:solidFill>
                  <a:srgbClr val="54BE71"/>
                </a:solidFill>
                <a:latin typeface="+mj-lt"/>
              </a:rPr>
              <a:t>55%</a:t>
            </a:r>
          </a:p>
        </p:txBody>
      </p:sp>
      <p:sp>
        <p:nvSpPr>
          <p:cNvPr id="31" name="TextBox 30"/>
          <p:cNvSpPr txBox="1"/>
          <p:nvPr/>
        </p:nvSpPr>
        <p:spPr>
          <a:xfrm>
            <a:off x="6687740" y="8330936"/>
            <a:ext cx="5441403" cy="1785048"/>
          </a:xfrm>
          <a:prstGeom prst="rect">
            <a:avLst/>
          </a:prstGeom>
          <a:noFill/>
        </p:spPr>
        <p:txBody>
          <a:bodyPr wrap="square" lIns="243785" tIns="121892" rIns="243785" bIns="121892" rtlCol="0">
            <a:spAutoFit/>
          </a:bodyPr>
          <a:lstStyle/>
          <a:p>
            <a:pPr algn="ctr" defTabSz="1828434"/>
            <a:r>
              <a:rPr lang="en-US" sz="9600" b="1" dirty="0">
                <a:solidFill>
                  <a:srgbClr val="8BC248"/>
                </a:solidFill>
                <a:latin typeface="+mj-lt"/>
              </a:rPr>
              <a:t>65%</a:t>
            </a:r>
          </a:p>
        </p:txBody>
      </p:sp>
      <p:sp>
        <p:nvSpPr>
          <p:cNvPr id="32" name="TextBox 31"/>
          <p:cNvSpPr txBox="1"/>
          <p:nvPr/>
        </p:nvSpPr>
        <p:spPr>
          <a:xfrm>
            <a:off x="2673547" y="10308382"/>
            <a:ext cx="4161346" cy="1354189"/>
          </a:xfrm>
          <a:prstGeom prst="rect">
            <a:avLst/>
          </a:prstGeom>
          <a:noFill/>
        </p:spPr>
        <p:txBody>
          <a:bodyPr wrap="square" lIns="0" tIns="121892" rIns="0" bIns="0" rtlCol="0">
            <a:spAutoFit/>
          </a:bodyPr>
          <a:lstStyle/>
          <a:p>
            <a:pPr algn="ctr" defTabSz="1828434"/>
            <a:r>
              <a:rPr lang="en-US" sz="2000" dirty="0">
                <a:solidFill>
                  <a:srgbClr val="272E3A"/>
                </a:solidFill>
                <a:latin typeface="+mj-lt"/>
                <a:cs typeface="Lato Light"/>
              </a:rPr>
              <a:t>Lorem ipsum dolor sit amet,consectetur adipisicing elit, sed do eiusmod tempor incididunt ut.</a:t>
            </a:r>
          </a:p>
        </p:txBody>
      </p:sp>
      <p:sp>
        <p:nvSpPr>
          <p:cNvPr id="33" name="TextBox 32"/>
          <p:cNvSpPr txBox="1"/>
          <p:nvPr/>
        </p:nvSpPr>
        <p:spPr>
          <a:xfrm>
            <a:off x="7308674" y="10339338"/>
            <a:ext cx="4161346" cy="1354189"/>
          </a:xfrm>
          <a:prstGeom prst="rect">
            <a:avLst/>
          </a:prstGeom>
          <a:noFill/>
        </p:spPr>
        <p:txBody>
          <a:bodyPr wrap="square" lIns="0" tIns="121892" rIns="0" bIns="0" rtlCol="0">
            <a:spAutoFit/>
          </a:bodyPr>
          <a:lstStyle/>
          <a:p>
            <a:pPr algn="ctr" defTabSz="1828434"/>
            <a:r>
              <a:rPr lang="en-US" sz="2000" dirty="0">
                <a:solidFill>
                  <a:srgbClr val="272E3A"/>
                </a:solidFill>
                <a:latin typeface="+mj-lt"/>
                <a:cs typeface="Lato Light"/>
              </a:rPr>
              <a:t>Lorem ipsum dolor sit amet,consectetur adipisicing elit, sed do eiusmod tempor incididunt ut.</a:t>
            </a:r>
          </a:p>
        </p:txBody>
      </p:sp>
      <p:sp>
        <p:nvSpPr>
          <p:cNvPr id="34" name="TextBox 33"/>
          <p:cNvSpPr txBox="1"/>
          <p:nvPr/>
        </p:nvSpPr>
        <p:spPr>
          <a:xfrm>
            <a:off x="3472872" y="8124015"/>
            <a:ext cx="2569561" cy="677080"/>
          </a:xfrm>
          <a:prstGeom prst="rect">
            <a:avLst/>
          </a:prstGeom>
          <a:noFill/>
        </p:spPr>
        <p:txBody>
          <a:bodyPr wrap="square" lIns="0" tIns="121892" rIns="0" bIns="0" rtlCol="0">
            <a:spAutoFit/>
          </a:bodyPr>
          <a:lstStyle/>
          <a:p>
            <a:pPr algn="ctr" defTabSz="1828434"/>
            <a:r>
              <a:rPr lang="en-US" sz="3600" dirty="0">
                <a:solidFill>
                  <a:srgbClr val="272E3A"/>
                </a:solidFill>
                <a:latin typeface="+mj-lt"/>
                <a:cs typeface="Lato Regular"/>
              </a:rPr>
              <a:t>Men</a:t>
            </a:r>
          </a:p>
        </p:txBody>
      </p:sp>
      <p:sp>
        <p:nvSpPr>
          <p:cNvPr id="35" name="TextBox 34"/>
          <p:cNvSpPr txBox="1"/>
          <p:nvPr/>
        </p:nvSpPr>
        <p:spPr>
          <a:xfrm>
            <a:off x="8080574" y="8104259"/>
            <a:ext cx="2569561" cy="677080"/>
          </a:xfrm>
          <a:prstGeom prst="rect">
            <a:avLst/>
          </a:prstGeom>
          <a:noFill/>
        </p:spPr>
        <p:txBody>
          <a:bodyPr wrap="square" lIns="0" tIns="121892" rIns="0" bIns="0" rtlCol="0">
            <a:spAutoFit/>
          </a:bodyPr>
          <a:lstStyle/>
          <a:p>
            <a:pPr algn="ctr" defTabSz="1828434"/>
            <a:r>
              <a:rPr lang="en-US" sz="3600" dirty="0">
                <a:solidFill>
                  <a:srgbClr val="272E3A"/>
                </a:solidFill>
                <a:latin typeface="+mj-lt"/>
                <a:cs typeface="Lato Regular"/>
              </a:rPr>
              <a:t>Women</a:t>
            </a:r>
          </a:p>
        </p:txBody>
      </p:sp>
      <p:cxnSp>
        <p:nvCxnSpPr>
          <p:cNvPr id="38" name="Straight Connector 37"/>
          <p:cNvCxnSpPr/>
          <p:nvPr/>
        </p:nvCxnSpPr>
        <p:spPr>
          <a:xfrm>
            <a:off x="12180888" y="3572517"/>
            <a:ext cx="0" cy="7490686"/>
          </a:xfrm>
          <a:prstGeom prst="line">
            <a:avLst/>
          </a:prstGeom>
          <a:ln>
            <a:solidFill>
              <a:schemeClr val="bg1">
                <a:lumMod val="75000"/>
              </a:schemeClr>
            </a:solidFill>
            <a:prstDash val="dash"/>
            <a:headEnd type="diamond"/>
            <a:tailEnd type="triangle"/>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14258252" y="3735971"/>
            <a:ext cx="7074833" cy="7076676"/>
            <a:chOff x="14261167" y="4218637"/>
            <a:chExt cx="4014018" cy="4015064"/>
          </a:xfrm>
        </p:grpSpPr>
        <p:sp>
          <p:nvSpPr>
            <p:cNvPr id="79" name="Oval 78"/>
            <p:cNvSpPr/>
            <p:nvPr/>
          </p:nvSpPr>
          <p:spPr>
            <a:xfrm>
              <a:off x="14261167" y="4218637"/>
              <a:ext cx="4014018" cy="4015064"/>
            </a:xfrm>
            <a:prstGeom prst="ellipse">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785" tIns="121892" rIns="243785" bIns="121892" rtlCol="0" anchor="ctr"/>
            <a:lstStyle/>
            <a:p>
              <a:pPr algn="ctr" defTabSz="1828434"/>
              <a:endParaRPr lang="en-US" sz="3600" dirty="0">
                <a:solidFill>
                  <a:srgbClr val="2686A7"/>
                </a:solidFill>
                <a:latin typeface="Lato Light"/>
              </a:endParaRPr>
            </a:p>
          </p:txBody>
        </p:sp>
        <p:sp>
          <p:nvSpPr>
            <p:cNvPr id="81" name="Freeform 11"/>
            <p:cNvSpPr>
              <a:spLocks/>
            </p:cNvSpPr>
            <p:nvPr/>
          </p:nvSpPr>
          <p:spPr bwMode="auto">
            <a:xfrm>
              <a:off x="15808479" y="5514666"/>
              <a:ext cx="864047" cy="1553130"/>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bg1"/>
            </a:solidFill>
            <a:ln>
              <a:noFill/>
            </a:ln>
          </p:spPr>
          <p:txBody>
            <a:bodyPr vert="horz" wrap="square" lIns="243785" tIns="121892" rIns="243785" bIns="121892" numCol="1" anchor="t" anchorCtr="0" compatLnSpc="1">
              <a:prstTxWarp prst="textNoShape">
                <a:avLst/>
              </a:prstTxWarp>
            </a:bodyPr>
            <a:lstStyle/>
            <a:p>
              <a:pPr defTabSz="1828434"/>
              <a:endParaRPr lang="en-US" sz="3600" dirty="0">
                <a:solidFill>
                  <a:srgbClr val="445469"/>
                </a:solidFill>
                <a:latin typeface="Lato Light"/>
              </a:endParaRPr>
            </a:p>
          </p:txBody>
        </p:sp>
      </p:grpSp>
      <p:sp>
        <p:nvSpPr>
          <p:cNvPr id="3" name="Title 2">
            <a:extLst>
              <a:ext uri="{FF2B5EF4-FFF2-40B4-BE49-F238E27FC236}">
                <a16:creationId xmlns:a16="http://schemas.microsoft.com/office/drawing/2014/main" id="{EE3E7DDE-AF79-400E-BB2B-634E7CF916BB}"/>
              </a:ext>
            </a:extLst>
          </p:cNvPr>
          <p:cNvSpPr>
            <a:spLocks noGrp="1"/>
          </p:cNvSpPr>
          <p:nvPr>
            <p:ph type="title"/>
          </p:nvPr>
        </p:nvSpPr>
        <p:spPr/>
        <p:txBody>
          <a:bodyPr/>
          <a:lstStyle/>
          <a:p>
            <a:r>
              <a:rPr lang="en-US" sz="6000" b="1" dirty="0">
                <a:solidFill>
                  <a:srgbClr val="445469"/>
                </a:solidFill>
                <a:cs typeface="Lato Regular" charset="0"/>
              </a:rPr>
              <a:t>Facebook Users</a:t>
            </a:r>
            <a:endParaRPr lang="en-US" dirty="0"/>
          </a:p>
        </p:txBody>
      </p:sp>
    </p:spTree>
    <p:extLst>
      <p:ext uri="{BB962C8B-B14F-4D97-AF65-F5344CB8AC3E}">
        <p14:creationId xmlns:p14="http://schemas.microsoft.com/office/powerpoint/2010/main" val="189969216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Freeform 71"/>
          <p:cNvSpPr>
            <a:spLocks noEditPoints="1"/>
          </p:cNvSpPr>
          <p:nvPr/>
        </p:nvSpPr>
        <p:spPr bwMode="auto">
          <a:xfrm>
            <a:off x="10342025" y="5707512"/>
            <a:ext cx="3499363" cy="2529230"/>
          </a:xfrm>
          <a:custGeom>
            <a:avLst/>
            <a:gdLst>
              <a:gd name="T0" fmla="*/ 104 w 128"/>
              <a:gd name="T1" fmla="*/ 33 h 92"/>
              <a:gd name="T2" fmla="*/ 68 w 128"/>
              <a:gd name="T3" fmla="*/ 0 h 92"/>
              <a:gd name="T4" fmla="*/ 35 w 128"/>
              <a:gd name="T5" fmla="*/ 21 h 92"/>
              <a:gd name="T6" fmla="*/ 30 w 128"/>
              <a:gd name="T7" fmla="*/ 20 h 92"/>
              <a:gd name="T8" fmla="*/ 12 w 128"/>
              <a:gd name="T9" fmla="*/ 38 h 92"/>
              <a:gd name="T10" fmla="*/ 13 w 128"/>
              <a:gd name="T11" fmla="*/ 44 h 92"/>
              <a:gd name="T12" fmla="*/ 0 w 128"/>
              <a:gd name="T13" fmla="*/ 66 h 92"/>
              <a:gd name="T14" fmla="*/ 26 w 128"/>
              <a:gd name="T15" fmla="*/ 92 h 92"/>
              <a:gd name="T16" fmla="*/ 26 w 128"/>
              <a:gd name="T17" fmla="*/ 92 h 92"/>
              <a:gd name="T18" fmla="*/ 98 w 128"/>
              <a:gd name="T19" fmla="*/ 92 h 92"/>
              <a:gd name="T20" fmla="*/ 98 w 128"/>
              <a:gd name="T21" fmla="*/ 92 h 92"/>
              <a:gd name="T22" fmla="*/ 128 w 128"/>
              <a:gd name="T23" fmla="*/ 62 h 92"/>
              <a:gd name="T24" fmla="*/ 104 w 128"/>
              <a:gd name="T25" fmla="*/ 33 h 92"/>
              <a:gd name="T26" fmla="*/ 98 w 128"/>
              <a:gd name="T27" fmla="*/ 84 h 92"/>
              <a:gd name="T28" fmla="*/ 98 w 128"/>
              <a:gd name="T29" fmla="*/ 84 h 92"/>
              <a:gd name="T30" fmla="*/ 26 w 128"/>
              <a:gd name="T31" fmla="*/ 84 h 92"/>
              <a:gd name="T32" fmla="*/ 8 w 128"/>
              <a:gd name="T33" fmla="*/ 66 h 92"/>
              <a:gd name="T34" fmla="*/ 17 w 128"/>
              <a:gd name="T35" fmla="*/ 51 h 92"/>
              <a:gd name="T36" fmla="*/ 21 w 128"/>
              <a:gd name="T37" fmla="*/ 41 h 92"/>
              <a:gd name="T38" fmla="*/ 20 w 128"/>
              <a:gd name="T39" fmla="*/ 38 h 92"/>
              <a:gd name="T40" fmla="*/ 30 w 128"/>
              <a:gd name="T41" fmla="*/ 28 h 92"/>
              <a:gd name="T42" fmla="*/ 35 w 128"/>
              <a:gd name="T43" fmla="*/ 29 h 92"/>
              <a:gd name="T44" fmla="*/ 43 w 128"/>
              <a:gd name="T45" fmla="*/ 24 h 92"/>
              <a:gd name="T46" fmla="*/ 68 w 128"/>
              <a:gd name="T47" fmla="*/ 8 h 92"/>
              <a:gd name="T48" fmla="*/ 96 w 128"/>
              <a:gd name="T49" fmla="*/ 33 h 92"/>
              <a:gd name="T50" fmla="*/ 102 w 128"/>
              <a:gd name="T51" fmla="*/ 40 h 92"/>
              <a:gd name="T52" fmla="*/ 120 w 128"/>
              <a:gd name="T53" fmla="*/ 62 h 92"/>
              <a:gd name="T54" fmla="*/ 98 w 128"/>
              <a:gd name="T55" fmla="*/ 8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8" h="92">
                <a:moveTo>
                  <a:pt x="104" y="33"/>
                </a:moveTo>
                <a:cubicBezTo>
                  <a:pt x="102" y="14"/>
                  <a:pt x="87" y="0"/>
                  <a:pt x="68" y="0"/>
                </a:cubicBezTo>
                <a:cubicBezTo>
                  <a:pt x="54" y="0"/>
                  <a:pt x="41" y="9"/>
                  <a:pt x="35" y="21"/>
                </a:cubicBezTo>
                <a:cubicBezTo>
                  <a:pt x="34" y="20"/>
                  <a:pt x="32" y="20"/>
                  <a:pt x="30" y="20"/>
                </a:cubicBezTo>
                <a:cubicBezTo>
                  <a:pt x="20" y="20"/>
                  <a:pt x="12" y="28"/>
                  <a:pt x="12" y="38"/>
                </a:cubicBezTo>
                <a:cubicBezTo>
                  <a:pt x="12" y="40"/>
                  <a:pt x="12" y="42"/>
                  <a:pt x="13" y="44"/>
                </a:cubicBezTo>
                <a:cubicBezTo>
                  <a:pt x="5" y="48"/>
                  <a:pt x="0" y="56"/>
                  <a:pt x="0" y="66"/>
                </a:cubicBezTo>
                <a:cubicBezTo>
                  <a:pt x="0" y="80"/>
                  <a:pt x="12" y="92"/>
                  <a:pt x="26" y="92"/>
                </a:cubicBezTo>
                <a:cubicBezTo>
                  <a:pt x="26" y="92"/>
                  <a:pt x="26" y="92"/>
                  <a:pt x="26" y="92"/>
                </a:cubicBezTo>
                <a:cubicBezTo>
                  <a:pt x="98" y="92"/>
                  <a:pt x="98" y="92"/>
                  <a:pt x="98" y="92"/>
                </a:cubicBezTo>
                <a:cubicBezTo>
                  <a:pt x="98" y="92"/>
                  <a:pt x="98" y="92"/>
                  <a:pt x="98" y="92"/>
                </a:cubicBezTo>
                <a:cubicBezTo>
                  <a:pt x="115" y="92"/>
                  <a:pt x="128" y="79"/>
                  <a:pt x="128" y="62"/>
                </a:cubicBezTo>
                <a:cubicBezTo>
                  <a:pt x="128" y="47"/>
                  <a:pt x="118" y="35"/>
                  <a:pt x="104" y="33"/>
                </a:cubicBezTo>
                <a:close/>
                <a:moveTo>
                  <a:pt x="98" y="84"/>
                </a:moveTo>
                <a:cubicBezTo>
                  <a:pt x="98" y="84"/>
                  <a:pt x="98" y="84"/>
                  <a:pt x="98" y="84"/>
                </a:cubicBezTo>
                <a:cubicBezTo>
                  <a:pt x="26" y="84"/>
                  <a:pt x="26" y="84"/>
                  <a:pt x="26" y="84"/>
                </a:cubicBezTo>
                <a:cubicBezTo>
                  <a:pt x="16" y="84"/>
                  <a:pt x="8" y="76"/>
                  <a:pt x="8" y="66"/>
                </a:cubicBezTo>
                <a:cubicBezTo>
                  <a:pt x="8" y="60"/>
                  <a:pt x="11" y="54"/>
                  <a:pt x="17" y="51"/>
                </a:cubicBezTo>
                <a:cubicBezTo>
                  <a:pt x="23" y="47"/>
                  <a:pt x="23" y="47"/>
                  <a:pt x="21" y="41"/>
                </a:cubicBezTo>
                <a:cubicBezTo>
                  <a:pt x="20" y="40"/>
                  <a:pt x="20" y="39"/>
                  <a:pt x="20" y="38"/>
                </a:cubicBezTo>
                <a:cubicBezTo>
                  <a:pt x="20" y="32"/>
                  <a:pt x="24" y="28"/>
                  <a:pt x="30" y="28"/>
                </a:cubicBezTo>
                <a:cubicBezTo>
                  <a:pt x="30" y="28"/>
                  <a:pt x="33" y="28"/>
                  <a:pt x="35" y="29"/>
                </a:cubicBezTo>
                <a:cubicBezTo>
                  <a:pt x="40" y="31"/>
                  <a:pt x="41" y="29"/>
                  <a:pt x="43" y="24"/>
                </a:cubicBezTo>
                <a:cubicBezTo>
                  <a:pt x="47" y="14"/>
                  <a:pt x="57" y="8"/>
                  <a:pt x="68" y="8"/>
                </a:cubicBezTo>
                <a:cubicBezTo>
                  <a:pt x="82" y="8"/>
                  <a:pt x="94" y="19"/>
                  <a:pt x="96" y="33"/>
                </a:cubicBezTo>
                <a:cubicBezTo>
                  <a:pt x="96" y="39"/>
                  <a:pt x="96" y="39"/>
                  <a:pt x="102" y="40"/>
                </a:cubicBezTo>
                <a:cubicBezTo>
                  <a:pt x="112" y="42"/>
                  <a:pt x="120" y="51"/>
                  <a:pt x="120" y="62"/>
                </a:cubicBezTo>
                <a:cubicBezTo>
                  <a:pt x="120" y="74"/>
                  <a:pt x="110" y="84"/>
                  <a:pt x="98" y="84"/>
                </a:cubicBezTo>
                <a:close/>
              </a:path>
            </a:pathLst>
          </a:custGeom>
          <a:solidFill>
            <a:schemeClr val="accent4"/>
          </a:solidFill>
          <a:ln>
            <a:noFill/>
          </a:ln>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cxnSp>
        <p:nvCxnSpPr>
          <p:cNvPr id="73" name="Straight Connector 72"/>
          <p:cNvCxnSpPr/>
          <p:nvPr/>
        </p:nvCxnSpPr>
        <p:spPr>
          <a:xfrm flipV="1">
            <a:off x="13373876" y="5442474"/>
            <a:ext cx="1042922" cy="1043194"/>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flipV="1">
            <a:off x="9594137" y="6061994"/>
            <a:ext cx="828124" cy="652268"/>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a:off x="9543817" y="8252046"/>
            <a:ext cx="975677" cy="975929"/>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13580971" y="8184037"/>
            <a:ext cx="835829" cy="960542"/>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8" name="Freeform 5"/>
          <p:cNvSpPr>
            <a:spLocks noEditPoints="1"/>
          </p:cNvSpPr>
          <p:nvPr/>
        </p:nvSpPr>
        <p:spPr bwMode="auto">
          <a:xfrm>
            <a:off x="15932485" y="6958409"/>
            <a:ext cx="668997" cy="666274"/>
          </a:xfrm>
          <a:custGeom>
            <a:avLst/>
            <a:gdLst>
              <a:gd name="T0" fmla="*/ 168 w 175"/>
              <a:gd name="T1" fmla="*/ 53 h 174"/>
              <a:gd name="T2" fmla="*/ 149 w 175"/>
              <a:gd name="T3" fmla="*/ 25 h 174"/>
              <a:gd name="T4" fmla="*/ 121 w 175"/>
              <a:gd name="T5" fmla="*/ 6 h 174"/>
              <a:gd name="T6" fmla="*/ 87 w 175"/>
              <a:gd name="T7" fmla="*/ 0 h 174"/>
              <a:gd name="T8" fmla="*/ 53 w 175"/>
              <a:gd name="T9" fmla="*/ 6 h 174"/>
              <a:gd name="T10" fmla="*/ 26 w 175"/>
              <a:gd name="T11" fmla="*/ 25 h 174"/>
              <a:gd name="T12" fmla="*/ 7 w 175"/>
              <a:gd name="T13" fmla="*/ 53 h 174"/>
              <a:gd name="T14" fmla="*/ 0 w 175"/>
              <a:gd name="T15" fmla="*/ 87 h 174"/>
              <a:gd name="T16" fmla="*/ 7 w 175"/>
              <a:gd name="T17" fmla="*/ 121 h 174"/>
              <a:gd name="T18" fmla="*/ 26 w 175"/>
              <a:gd name="T19" fmla="*/ 149 h 174"/>
              <a:gd name="T20" fmla="*/ 53 w 175"/>
              <a:gd name="T21" fmla="*/ 167 h 174"/>
              <a:gd name="T22" fmla="*/ 87 w 175"/>
              <a:gd name="T23" fmla="*/ 174 h 174"/>
              <a:gd name="T24" fmla="*/ 121 w 175"/>
              <a:gd name="T25" fmla="*/ 167 h 174"/>
              <a:gd name="T26" fmla="*/ 149 w 175"/>
              <a:gd name="T27" fmla="*/ 149 h 174"/>
              <a:gd name="T28" fmla="*/ 168 w 175"/>
              <a:gd name="T29" fmla="*/ 121 h 174"/>
              <a:gd name="T30" fmla="*/ 175 w 175"/>
              <a:gd name="T31" fmla="*/ 87 h 174"/>
              <a:gd name="T32" fmla="*/ 162 w 175"/>
              <a:gd name="T33" fmla="*/ 86 h 174"/>
              <a:gd name="T34" fmla="*/ 108 w 175"/>
              <a:gd name="T35" fmla="*/ 80 h 174"/>
              <a:gd name="T36" fmla="*/ 145 w 175"/>
              <a:gd name="T37" fmla="*/ 40 h 174"/>
              <a:gd name="T38" fmla="*/ 137 w 175"/>
              <a:gd name="T39" fmla="*/ 31 h 174"/>
              <a:gd name="T40" fmla="*/ 70 w 175"/>
              <a:gd name="T41" fmla="*/ 14 h 174"/>
              <a:gd name="T42" fmla="*/ 137 w 175"/>
              <a:gd name="T43" fmla="*/ 31 h 174"/>
              <a:gd name="T44" fmla="*/ 70 w 175"/>
              <a:gd name="T45" fmla="*/ 14 h 174"/>
              <a:gd name="T46" fmla="*/ 70 w 175"/>
              <a:gd name="T47" fmla="*/ 14 h 174"/>
              <a:gd name="T48" fmla="*/ 83 w 175"/>
              <a:gd name="T49" fmla="*/ 62 h 174"/>
              <a:gd name="T50" fmla="*/ 56 w 175"/>
              <a:gd name="T51" fmla="*/ 19 h 174"/>
              <a:gd name="T52" fmla="*/ 13 w 175"/>
              <a:gd name="T53" fmla="*/ 85 h 174"/>
              <a:gd name="T54" fmla="*/ 96 w 175"/>
              <a:gd name="T55" fmla="*/ 87 h 174"/>
              <a:gd name="T56" fmla="*/ 32 w 175"/>
              <a:gd name="T57" fmla="*/ 137 h 174"/>
              <a:gd name="T58" fmla="*/ 13 w 175"/>
              <a:gd name="T59" fmla="*/ 87 h 174"/>
              <a:gd name="T60" fmla="*/ 40 w 175"/>
              <a:gd name="T61" fmla="*/ 144 h 174"/>
              <a:gd name="T62" fmla="*/ 100 w 175"/>
              <a:gd name="T63" fmla="*/ 99 h 174"/>
              <a:gd name="T64" fmla="*/ 117 w 175"/>
              <a:gd name="T65" fmla="*/ 156 h 174"/>
              <a:gd name="T66" fmla="*/ 129 w 175"/>
              <a:gd name="T67" fmla="*/ 149 h 174"/>
              <a:gd name="T68" fmla="*/ 161 w 175"/>
              <a:gd name="T69" fmla="*/ 9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5" h="174">
                <a:moveTo>
                  <a:pt x="173" y="69"/>
                </a:moveTo>
                <a:cubicBezTo>
                  <a:pt x="172" y="64"/>
                  <a:pt x="170" y="58"/>
                  <a:pt x="168" y="53"/>
                </a:cubicBezTo>
                <a:cubicBezTo>
                  <a:pt x="166" y="48"/>
                  <a:pt x="163" y="43"/>
                  <a:pt x="160" y="38"/>
                </a:cubicBezTo>
                <a:cubicBezTo>
                  <a:pt x="157" y="33"/>
                  <a:pt x="153" y="29"/>
                  <a:pt x="149" y="25"/>
                </a:cubicBezTo>
                <a:cubicBezTo>
                  <a:pt x="145" y="21"/>
                  <a:pt x="141" y="18"/>
                  <a:pt x="136" y="14"/>
                </a:cubicBezTo>
                <a:cubicBezTo>
                  <a:pt x="132" y="11"/>
                  <a:pt x="127" y="9"/>
                  <a:pt x="121" y="6"/>
                </a:cubicBezTo>
                <a:cubicBezTo>
                  <a:pt x="116" y="4"/>
                  <a:pt x="111" y="2"/>
                  <a:pt x="105" y="1"/>
                </a:cubicBezTo>
                <a:cubicBezTo>
                  <a:pt x="99" y="0"/>
                  <a:pt x="93" y="0"/>
                  <a:pt x="87" y="0"/>
                </a:cubicBezTo>
                <a:cubicBezTo>
                  <a:pt x="82" y="0"/>
                  <a:pt x="76" y="0"/>
                  <a:pt x="70" y="1"/>
                </a:cubicBezTo>
                <a:cubicBezTo>
                  <a:pt x="64" y="2"/>
                  <a:pt x="59" y="4"/>
                  <a:pt x="53" y="6"/>
                </a:cubicBezTo>
                <a:cubicBezTo>
                  <a:pt x="48" y="9"/>
                  <a:pt x="43" y="11"/>
                  <a:pt x="39" y="14"/>
                </a:cubicBezTo>
                <a:cubicBezTo>
                  <a:pt x="34" y="18"/>
                  <a:pt x="30" y="21"/>
                  <a:pt x="26" y="25"/>
                </a:cubicBezTo>
                <a:cubicBezTo>
                  <a:pt x="22" y="29"/>
                  <a:pt x="18" y="33"/>
                  <a:pt x="15" y="38"/>
                </a:cubicBezTo>
                <a:cubicBezTo>
                  <a:pt x="12" y="43"/>
                  <a:pt x="9" y="48"/>
                  <a:pt x="7" y="53"/>
                </a:cubicBezTo>
                <a:cubicBezTo>
                  <a:pt x="5" y="58"/>
                  <a:pt x="3" y="64"/>
                  <a:pt x="2" y="69"/>
                </a:cubicBezTo>
                <a:cubicBezTo>
                  <a:pt x="1" y="75"/>
                  <a:pt x="0" y="81"/>
                  <a:pt x="0" y="87"/>
                </a:cubicBezTo>
                <a:cubicBezTo>
                  <a:pt x="0" y="93"/>
                  <a:pt x="1" y="99"/>
                  <a:pt x="2" y="105"/>
                </a:cubicBezTo>
                <a:cubicBezTo>
                  <a:pt x="3" y="110"/>
                  <a:pt x="5" y="116"/>
                  <a:pt x="7" y="121"/>
                </a:cubicBezTo>
                <a:cubicBezTo>
                  <a:pt x="9" y="126"/>
                  <a:pt x="12" y="131"/>
                  <a:pt x="15" y="136"/>
                </a:cubicBezTo>
                <a:cubicBezTo>
                  <a:pt x="18" y="140"/>
                  <a:pt x="22" y="145"/>
                  <a:pt x="26" y="149"/>
                </a:cubicBezTo>
                <a:cubicBezTo>
                  <a:pt x="30" y="153"/>
                  <a:pt x="34" y="156"/>
                  <a:pt x="39" y="159"/>
                </a:cubicBezTo>
                <a:cubicBezTo>
                  <a:pt x="43" y="163"/>
                  <a:pt x="48" y="165"/>
                  <a:pt x="53" y="167"/>
                </a:cubicBezTo>
                <a:cubicBezTo>
                  <a:pt x="59" y="170"/>
                  <a:pt x="64" y="171"/>
                  <a:pt x="70" y="173"/>
                </a:cubicBezTo>
                <a:cubicBezTo>
                  <a:pt x="76" y="174"/>
                  <a:pt x="82" y="174"/>
                  <a:pt x="87" y="174"/>
                </a:cubicBezTo>
                <a:cubicBezTo>
                  <a:pt x="93" y="174"/>
                  <a:pt x="99" y="174"/>
                  <a:pt x="105" y="173"/>
                </a:cubicBezTo>
                <a:cubicBezTo>
                  <a:pt x="111" y="171"/>
                  <a:pt x="116" y="170"/>
                  <a:pt x="121" y="167"/>
                </a:cubicBezTo>
                <a:cubicBezTo>
                  <a:pt x="127" y="165"/>
                  <a:pt x="132" y="163"/>
                  <a:pt x="136" y="159"/>
                </a:cubicBezTo>
                <a:cubicBezTo>
                  <a:pt x="141" y="156"/>
                  <a:pt x="145" y="153"/>
                  <a:pt x="149" y="149"/>
                </a:cubicBezTo>
                <a:cubicBezTo>
                  <a:pt x="153" y="145"/>
                  <a:pt x="157" y="140"/>
                  <a:pt x="160" y="136"/>
                </a:cubicBezTo>
                <a:cubicBezTo>
                  <a:pt x="163" y="131"/>
                  <a:pt x="166" y="126"/>
                  <a:pt x="168" y="121"/>
                </a:cubicBezTo>
                <a:cubicBezTo>
                  <a:pt x="170" y="116"/>
                  <a:pt x="172" y="110"/>
                  <a:pt x="173" y="105"/>
                </a:cubicBezTo>
                <a:cubicBezTo>
                  <a:pt x="174" y="99"/>
                  <a:pt x="175" y="93"/>
                  <a:pt x="175" y="87"/>
                </a:cubicBezTo>
                <a:cubicBezTo>
                  <a:pt x="175" y="81"/>
                  <a:pt x="174" y="75"/>
                  <a:pt x="173" y="69"/>
                </a:cubicBezTo>
                <a:close/>
                <a:moveTo>
                  <a:pt x="162" y="86"/>
                </a:moveTo>
                <a:cubicBezTo>
                  <a:pt x="161" y="86"/>
                  <a:pt x="136" y="81"/>
                  <a:pt x="110" y="84"/>
                </a:cubicBezTo>
                <a:cubicBezTo>
                  <a:pt x="110" y="82"/>
                  <a:pt x="109" y="81"/>
                  <a:pt x="108" y="80"/>
                </a:cubicBezTo>
                <a:cubicBezTo>
                  <a:pt x="107" y="76"/>
                  <a:pt x="105" y="73"/>
                  <a:pt x="104" y="69"/>
                </a:cubicBezTo>
                <a:cubicBezTo>
                  <a:pt x="133" y="57"/>
                  <a:pt x="145" y="40"/>
                  <a:pt x="145" y="40"/>
                </a:cubicBezTo>
                <a:cubicBezTo>
                  <a:pt x="156" y="52"/>
                  <a:pt x="162" y="68"/>
                  <a:pt x="162" y="86"/>
                </a:cubicBezTo>
                <a:close/>
                <a:moveTo>
                  <a:pt x="137" y="31"/>
                </a:moveTo>
                <a:cubicBezTo>
                  <a:pt x="137" y="31"/>
                  <a:pt x="126" y="47"/>
                  <a:pt x="98" y="58"/>
                </a:cubicBezTo>
                <a:cubicBezTo>
                  <a:pt x="85" y="35"/>
                  <a:pt x="71" y="16"/>
                  <a:pt x="70" y="14"/>
                </a:cubicBezTo>
                <a:cubicBezTo>
                  <a:pt x="76" y="13"/>
                  <a:pt x="81" y="12"/>
                  <a:pt x="87" y="12"/>
                </a:cubicBezTo>
                <a:cubicBezTo>
                  <a:pt x="106" y="12"/>
                  <a:pt x="124" y="19"/>
                  <a:pt x="137" y="31"/>
                </a:cubicBezTo>
                <a:close/>
                <a:moveTo>
                  <a:pt x="70" y="14"/>
                </a:moveTo>
                <a:cubicBezTo>
                  <a:pt x="70" y="14"/>
                  <a:pt x="70" y="14"/>
                  <a:pt x="70" y="14"/>
                </a:cubicBezTo>
                <a:cubicBezTo>
                  <a:pt x="70" y="14"/>
                  <a:pt x="69" y="15"/>
                  <a:pt x="69" y="15"/>
                </a:cubicBezTo>
                <a:cubicBezTo>
                  <a:pt x="69" y="15"/>
                  <a:pt x="70" y="15"/>
                  <a:pt x="70" y="14"/>
                </a:cubicBezTo>
                <a:close/>
                <a:moveTo>
                  <a:pt x="56" y="19"/>
                </a:moveTo>
                <a:cubicBezTo>
                  <a:pt x="57" y="21"/>
                  <a:pt x="70" y="39"/>
                  <a:pt x="83" y="62"/>
                </a:cubicBezTo>
                <a:cubicBezTo>
                  <a:pt x="47" y="72"/>
                  <a:pt x="16" y="72"/>
                  <a:pt x="14" y="72"/>
                </a:cubicBezTo>
                <a:cubicBezTo>
                  <a:pt x="19" y="48"/>
                  <a:pt x="35" y="29"/>
                  <a:pt x="56" y="19"/>
                </a:cubicBezTo>
                <a:close/>
                <a:moveTo>
                  <a:pt x="13" y="87"/>
                </a:moveTo>
                <a:cubicBezTo>
                  <a:pt x="13" y="86"/>
                  <a:pt x="13" y="85"/>
                  <a:pt x="13" y="85"/>
                </a:cubicBezTo>
                <a:cubicBezTo>
                  <a:pt x="14" y="85"/>
                  <a:pt x="51" y="85"/>
                  <a:pt x="90" y="74"/>
                </a:cubicBezTo>
                <a:cubicBezTo>
                  <a:pt x="92" y="78"/>
                  <a:pt x="94" y="82"/>
                  <a:pt x="96" y="87"/>
                </a:cubicBezTo>
                <a:cubicBezTo>
                  <a:pt x="95" y="87"/>
                  <a:pt x="94" y="87"/>
                  <a:pt x="93" y="88"/>
                </a:cubicBezTo>
                <a:cubicBezTo>
                  <a:pt x="52" y="101"/>
                  <a:pt x="32" y="137"/>
                  <a:pt x="32" y="137"/>
                </a:cubicBezTo>
                <a:cubicBezTo>
                  <a:pt x="32" y="137"/>
                  <a:pt x="32" y="137"/>
                  <a:pt x="32" y="137"/>
                </a:cubicBezTo>
                <a:cubicBezTo>
                  <a:pt x="20" y="124"/>
                  <a:pt x="13" y="106"/>
                  <a:pt x="13" y="87"/>
                </a:cubicBezTo>
                <a:close/>
                <a:moveTo>
                  <a:pt x="87" y="162"/>
                </a:moveTo>
                <a:cubicBezTo>
                  <a:pt x="69" y="162"/>
                  <a:pt x="53" y="155"/>
                  <a:pt x="40" y="144"/>
                </a:cubicBezTo>
                <a:cubicBezTo>
                  <a:pt x="41" y="145"/>
                  <a:pt x="42" y="146"/>
                  <a:pt x="42" y="146"/>
                </a:cubicBezTo>
                <a:cubicBezTo>
                  <a:pt x="42" y="146"/>
                  <a:pt x="56" y="115"/>
                  <a:pt x="100" y="99"/>
                </a:cubicBezTo>
                <a:cubicBezTo>
                  <a:pt x="100" y="99"/>
                  <a:pt x="100" y="99"/>
                  <a:pt x="101" y="99"/>
                </a:cubicBezTo>
                <a:cubicBezTo>
                  <a:pt x="111" y="126"/>
                  <a:pt x="115" y="149"/>
                  <a:pt x="117" y="156"/>
                </a:cubicBezTo>
                <a:cubicBezTo>
                  <a:pt x="108" y="159"/>
                  <a:pt x="98" y="162"/>
                  <a:pt x="87" y="162"/>
                </a:cubicBezTo>
                <a:close/>
                <a:moveTo>
                  <a:pt x="129" y="149"/>
                </a:moveTo>
                <a:cubicBezTo>
                  <a:pt x="128" y="144"/>
                  <a:pt x="124" y="122"/>
                  <a:pt x="115" y="96"/>
                </a:cubicBezTo>
                <a:cubicBezTo>
                  <a:pt x="139" y="92"/>
                  <a:pt x="160" y="98"/>
                  <a:pt x="161" y="99"/>
                </a:cubicBezTo>
                <a:cubicBezTo>
                  <a:pt x="158" y="120"/>
                  <a:pt x="146" y="138"/>
                  <a:pt x="129" y="149"/>
                </a:cubicBez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80" name="Freeform 22"/>
          <p:cNvSpPr>
            <a:spLocks noEditPoints="1"/>
          </p:cNvSpPr>
          <p:nvPr/>
        </p:nvSpPr>
        <p:spPr bwMode="auto">
          <a:xfrm>
            <a:off x="14416799" y="4280074"/>
            <a:ext cx="1173765" cy="1171892"/>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85" name="Freeform 52"/>
          <p:cNvSpPr>
            <a:spLocks/>
          </p:cNvSpPr>
          <p:nvPr/>
        </p:nvSpPr>
        <p:spPr bwMode="auto">
          <a:xfrm>
            <a:off x="11057373" y="8390365"/>
            <a:ext cx="747889" cy="901186"/>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87" name="Freeform 38"/>
          <p:cNvSpPr>
            <a:spLocks noEditPoints="1"/>
          </p:cNvSpPr>
          <p:nvPr/>
        </p:nvSpPr>
        <p:spPr bwMode="auto">
          <a:xfrm>
            <a:off x="8564454" y="9006792"/>
            <a:ext cx="1121501" cy="1139217"/>
          </a:xfrm>
          <a:custGeom>
            <a:avLst/>
            <a:gdLst>
              <a:gd name="T0" fmla="*/ 190 w 195"/>
              <a:gd name="T1" fmla="*/ 120 h 198"/>
              <a:gd name="T2" fmla="*/ 192 w 195"/>
              <a:gd name="T3" fmla="*/ 100 h 198"/>
              <a:gd name="T4" fmla="*/ 99 w 195"/>
              <a:gd name="T5" fmla="*/ 7 h 198"/>
              <a:gd name="T6" fmla="*/ 83 w 195"/>
              <a:gd name="T7" fmla="*/ 8 h 198"/>
              <a:gd name="T8" fmla="*/ 54 w 195"/>
              <a:gd name="T9" fmla="*/ 0 h 198"/>
              <a:gd name="T10" fmla="*/ 0 w 195"/>
              <a:gd name="T11" fmla="*/ 54 h 198"/>
              <a:gd name="T12" fmla="*/ 7 w 195"/>
              <a:gd name="T13" fmla="*/ 81 h 198"/>
              <a:gd name="T14" fmla="*/ 5 w 195"/>
              <a:gd name="T15" fmla="*/ 100 h 198"/>
              <a:gd name="T16" fmla="*/ 99 w 195"/>
              <a:gd name="T17" fmla="*/ 193 h 198"/>
              <a:gd name="T18" fmla="*/ 116 w 195"/>
              <a:gd name="T19" fmla="*/ 192 h 198"/>
              <a:gd name="T20" fmla="*/ 141 w 195"/>
              <a:gd name="T21" fmla="*/ 198 h 198"/>
              <a:gd name="T22" fmla="*/ 195 w 195"/>
              <a:gd name="T23" fmla="*/ 144 h 198"/>
              <a:gd name="T24" fmla="*/ 190 w 195"/>
              <a:gd name="T25" fmla="*/ 120 h 198"/>
              <a:gd name="T26" fmla="*/ 146 w 195"/>
              <a:gd name="T27" fmla="*/ 145 h 198"/>
              <a:gd name="T28" fmla="*/ 127 w 195"/>
              <a:gd name="T29" fmla="*/ 159 h 198"/>
              <a:gd name="T30" fmla="*/ 98 w 195"/>
              <a:gd name="T31" fmla="*/ 164 h 198"/>
              <a:gd name="T32" fmla="*/ 65 w 195"/>
              <a:gd name="T33" fmla="*/ 157 h 198"/>
              <a:gd name="T34" fmla="*/ 49 w 195"/>
              <a:gd name="T35" fmla="*/ 144 h 198"/>
              <a:gd name="T36" fmla="*/ 44 w 195"/>
              <a:gd name="T37" fmla="*/ 127 h 198"/>
              <a:gd name="T38" fmla="*/ 47 w 195"/>
              <a:gd name="T39" fmla="*/ 118 h 198"/>
              <a:gd name="T40" fmla="*/ 57 w 195"/>
              <a:gd name="T41" fmla="*/ 114 h 198"/>
              <a:gd name="T42" fmla="*/ 65 w 195"/>
              <a:gd name="T43" fmla="*/ 117 h 198"/>
              <a:gd name="T44" fmla="*/ 71 w 195"/>
              <a:gd name="T45" fmla="*/ 125 h 198"/>
              <a:gd name="T46" fmla="*/ 76 w 195"/>
              <a:gd name="T47" fmla="*/ 135 h 198"/>
              <a:gd name="T48" fmla="*/ 84 w 195"/>
              <a:gd name="T49" fmla="*/ 141 h 198"/>
              <a:gd name="T50" fmla="*/ 98 w 195"/>
              <a:gd name="T51" fmla="*/ 143 h 198"/>
              <a:gd name="T52" fmla="*/ 116 w 195"/>
              <a:gd name="T53" fmla="*/ 138 h 198"/>
              <a:gd name="T54" fmla="*/ 123 w 195"/>
              <a:gd name="T55" fmla="*/ 127 h 198"/>
              <a:gd name="T56" fmla="*/ 120 w 195"/>
              <a:gd name="T57" fmla="*/ 118 h 198"/>
              <a:gd name="T58" fmla="*/ 110 w 195"/>
              <a:gd name="T59" fmla="*/ 112 h 198"/>
              <a:gd name="T60" fmla="*/ 93 w 195"/>
              <a:gd name="T61" fmla="*/ 108 h 198"/>
              <a:gd name="T62" fmla="*/ 68 w 195"/>
              <a:gd name="T63" fmla="*/ 101 h 198"/>
              <a:gd name="T64" fmla="*/ 52 w 195"/>
              <a:gd name="T65" fmla="*/ 89 h 198"/>
              <a:gd name="T66" fmla="*/ 46 w 195"/>
              <a:gd name="T67" fmla="*/ 70 h 198"/>
              <a:gd name="T68" fmla="*/ 52 w 195"/>
              <a:gd name="T69" fmla="*/ 51 h 198"/>
              <a:gd name="T70" fmla="*/ 71 w 195"/>
              <a:gd name="T71" fmla="*/ 39 h 198"/>
              <a:gd name="T72" fmla="*/ 98 w 195"/>
              <a:gd name="T73" fmla="*/ 35 h 198"/>
              <a:gd name="T74" fmla="*/ 120 w 195"/>
              <a:gd name="T75" fmla="*/ 37 h 198"/>
              <a:gd name="T76" fmla="*/ 135 w 195"/>
              <a:gd name="T77" fmla="*/ 45 h 198"/>
              <a:gd name="T78" fmla="*/ 144 w 195"/>
              <a:gd name="T79" fmla="*/ 55 h 198"/>
              <a:gd name="T80" fmla="*/ 147 w 195"/>
              <a:gd name="T81" fmla="*/ 66 h 198"/>
              <a:gd name="T82" fmla="*/ 143 w 195"/>
              <a:gd name="T83" fmla="*/ 75 h 198"/>
              <a:gd name="T84" fmla="*/ 134 w 195"/>
              <a:gd name="T85" fmla="*/ 79 h 198"/>
              <a:gd name="T86" fmla="*/ 126 w 195"/>
              <a:gd name="T87" fmla="*/ 76 h 198"/>
              <a:gd name="T88" fmla="*/ 120 w 195"/>
              <a:gd name="T89" fmla="*/ 69 h 198"/>
              <a:gd name="T90" fmla="*/ 112 w 195"/>
              <a:gd name="T91" fmla="*/ 59 h 198"/>
              <a:gd name="T92" fmla="*/ 96 w 195"/>
              <a:gd name="T93" fmla="*/ 55 h 198"/>
              <a:gd name="T94" fmla="*/ 80 w 195"/>
              <a:gd name="T95" fmla="*/ 59 h 198"/>
              <a:gd name="T96" fmla="*/ 74 w 195"/>
              <a:gd name="T97" fmla="*/ 68 h 198"/>
              <a:gd name="T98" fmla="*/ 76 w 195"/>
              <a:gd name="T99" fmla="*/ 73 h 198"/>
              <a:gd name="T100" fmla="*/ 82 w 195"/>
              <a:gd name="T101" fmla="*/ 78 h 198"/>
              <a:gd name="T102" fmla="*/ 89 w 195"/>
              <a:gd name="T103" fmla="*/ 81 h 198"/>
              <a:gd name="T104" fmla="*/ 102 w 195"/>
              <a:gd name="T105" fmla="*/ 84 h 198"/>
              <a:gd name="T106" fmla="*/ 123 w 195"/>
              <a:gd name="T107" fmla="*/ 89 h 198"/>
              <a:gd name="T108" fmla="*/ 139 w 195"/>
              <a:gd name="T109" fmla="*/ 96 h 198"/>
              <a:gd name="T110" fmla="*/ 149 w 195"/>
              <a:gd name="T111" fmla="*/ 108 h 198"/>
              <a:gd name="T112" fmla="*/ 153 w 195"/>
              <a:gd name="T113" fmla="*/ 124 h 198"/>
              <a:gd name="T114" fmla="*/ 146 w 195"/>
              <a:gd name="T115" fmla="*/ 1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5" h="198">
                <a:moveTo>
                  <a:pt x="190" y="120"/>
                </a:moveTo>
                <a:cubicBezTo>
                  <a:pt x="191" y="114"/>
                  <a:pt x="192" y="107"/>
                  <a:pt x="192" y="100"/>
                </a:cubicBezTo>
                <a:cubicBezTo>
                  <a:pt x="192" y="49"/>
                  <a:pt x="150" y="7"/>
                  <a:pt x="99" y="7"/>
                </a:cubicBezTo>
                <a:cubicBezTo>
                  <a:pt x="93" y="7"/>
                  <a:pt x="88" y="7"/>
                  <a:pt x="83" y="8"/>
                </a:cubicBezTo>
                <a:cubicBezTo>
                  <a:pt x="74" y="3"/>
                  <a:pt x="64" y="0"/>
                  <a:pt x="54" y="0"/>
                </a:cubicBezTo>
                <a:cubicBezTo>
                  <a:pt x="24" y="0"/>
                  <a:pt x="0" y="24"/>
                  <a:pt x="0" y="54"/>
                </a:cubicBezTo>
                <a:cubicBezTo>
                  <a:pt x="0" y="64"/>
                  <a:pt x="2" y="73"/>
                  <a:pt x="7" y="81"/>
                </a:cubicBezTo>
                <a:cubicBezTo>
                  <a:pt x="6" y="87"/>
                  <a:pt x="5" y="94"/>
                  <a:pt x="5" y="100"/>
                </a:cubicBezTo>
                <a:cubicBezTo>
                  <a:pt x="5" y="152"/>
                  <a:pt x="47" y="193"/>
                  <a:pt x="99" y="193"/>
                </a:cubicBezTo>
                <a:cubicBezTo>
                  <a:pt x="104" y="193"/>
                  <a:pt x="110" y="193"/>
                  <a:pt x="116" y="192"/>
                </a:cubicBezTo>
                <a:cubicBezTo>
                  <a:pt x="123" y="196"/>
                  <a:pt x="132" y="198"/>
                  <a:pt x="141" y="198"/>
                </a:cubicBezTo>
                <a:cubicBezTo>
                  <a:pt x="171" y="198"/>
                  <a:pt x="195" y="174"/>
                  <a:pt x="195" y="144"/>
                </a:cubicBezTo>
                <a:cubicBezTo>
                  <a:pt x="195" y="136"/>
                  <a:pt x="193" y="127"/>
                  <a:pt x="190" y="120"/>
                </a:cubicBezTo>
                <a:close/>
                <a:moveTo>
                  <a:pt x="146" y="145"/>
                </a:moveTo>
                <a:cubicBezTo>
                  <a:pt x="142" y="151"/>
                  <a:pt x="136" y="156"/>
                  <a:pt x="127" y="159"/>
                </a:cubicBezTo>
                <a:cubicBezTo>
                  <a:pt x="119" y="163"/>
                  <a:pt x="109" y="164"/>
                  <a:pt x="98" y="164"/>
                </a:cubicBezTo>
                <a:cubicBezTo>
                  <a:pt x="85" y="164"/>
                  <a:pt x="74" y="162"/>
                  <a:pt x="65" y="157"/>
                </a:cubicBezTo>
                <a:cubicBezTo>
                  <a:pt x="59" y="154"/>
                  <a:pt x="53" y="149"/>
                  <a:pt x="49" y="144"/>
                </a:cubicBezTo>
                <a:cubicBezTo>
                  <a:pt x="46" y="138"/>
                  <a:pt x="44" y="132"/>
                  <a:pt x="44" y="127"/>
                </a:cubicBezTo>
                <a:cubicBezTo>
                  <a:pt x="44" y="123"/>
                  <a:pt x="45" y="120"/>
                  <a:pt x="47" y="118"/>
                </a:cubicBezTo>
                <a:cubicBezTo>
                  <a:pt x="50" y="116"/>
                  <a:pt x="53" y="114"/>
                  <a:pt x="57" y="114"/>
                </a:cubicBezTo>
                <a:cubicBezTo>
                  <a:pt x="60" y="114"/>
                  <a:pt x="63" y="115"/>
                  <a:pt x="65" y="117"/>
                </a:cubicBezTo>
                <a:cubicBezTo>
                  <a:pt x="68" y="119"/>
                  <a:pt x="69" y="122"/>
                  <a:pt x="71" y="125"/>
                </a:cubicBezTo>
                <a:cubicBezTo>
                  <a:pt x="72" y="129"/>
                  <a:pt x="74" y="132"/>
                  <a:pt x="76" y="135"/>
                </a:cubicBezTo>
                <a:cubicBezTo>
                  <a:pt x="78" y="137"/>
                  <a:pt x="81" y="139"/>
                  <a:pt x="84" y="141"/>
                </a:cubicBezTo>
                <a:cubicBezTo>
                  <a:pt x="87" y="142"/>
                  <a:pt x="92" y="143"/>
                  <a:pt x="98" y="143"/>
                </a:cubicBezTo>
                <a:cubicBezTo>
                  <a:pt x="105" y="143"/>
                  <a:pt x="112" y="142"/>
                  <a:pt x="116" y="138"/>
                </a:cubicBezTo>
                <a:cubicBezTo>
                  <a:pt x="121" y="135"/>
                  <a:pt x="123" y="131"/>
                  <a:pt x="123" y="127"/>
                </a:cubicBezTo>
                <a:cubicBezTo>
                  <a:pt x="123" y="123"/>
                  <a:pt x="122" y="120"/>
                  <a:pt x="120" y="118"/>
                </a:cubicBezTo>
                <a:cubicBezTo>
                  <a:pt x="117" y="115"/>
                  <a:pt x="114" y="114"/>
                  <a:pt x="110" y="112"/>
                </a:cubicBezTo>
                <a:cubicBezTo>
                  <a:pt x="105" y="111"/>
                  <a:pt x="100" y="110"/>
                  <a:pt x="93" y="108"/>
                </a:cubicBezTo>
                <a:cubicBezTo>
                  <a:pt x="83" y="106"/>
                  <a:pt x="75" y="104"/>
                  <a:pt x="68" y="101"/>
                </a:cubicBezTo>
                <a:cubicBezTo>
                  <a:pt x="61" y="98"/>
                  <a:pt x="56" y="94"/>
                  <a:pt x="52" y="89"/>
                </a:cubicBezTo>
                <a:cubicBezTo>
                  <a:pt x="48" y="84"/>
                  <a:pt x="46" y="78"/>
                  <a:pt x="46" y="70"/>
                </a:cubicBezTo>
                <a:cubicBezTo>
                  <a:pt x="46" y="63"/>
                  <a:pt x="48" y="57"/>
                  <a:pt x="52" y="51"/>
                </a:cubicBezTo>
                <a:cubicBezTo>
                  <a:pt x="57" y="46"/>
                  <a:pt x="63" y="42"/>
                  <a:pt x="71" y="39"/>
                </a:cubicBezTo>
                <a:cubicBezTo>
                  <a:pt x="78" y="36"/>
                  <a:pt x="87" y="35"/>
                  <a:pt x="98" y="35"/>
                </a:cubicBezTo>
                <a:cubicBezTo>
                  <a:pt x="106" y="35"/>
                  <a:pt x="114" y="35"/>
                  <a:pt x="120" y="37"/>
                </a:cubicBezTo>
                <a:cubicBezTo>
                  <a:pt x="126" y="39"/>
                  <a:pt x="131" y="42"/>
                  <a:pt x="135" y="45"/>
                </a:cubicBezTo>
                <a:cubicBezTo>
                  <a:pt x="139" y="48"/>
                  <a:pt x="142" y="52"/>
                  <a:pt x="144" y="55"/>
                </a:cubicBezTo>
                <a:cubicBezTo>
                  <a:pt x="146" y="59"/>
                  <a:pt x="147" y="62"/>
                  <a:pt x="147" y="66"/>
                </a:cubicBezTo>
                <a:cubicBezTo>
                  <a:pt x="147" y="69"/>
                  <a:pt x="146" y="72"/>
                  <a:pt x="143" y="75"/>
                </a:cubicBezTo>
                <a:cubicBezTo>
                  <a:pt x="141" y="78"/>
                  <a:pt x="137" y="79"/>
                  <a:pt x="134" y="79"/>
                </a:cubicBezTo>
                <a:cubicBezTo>
                  <a:pt x="130" y="79"/>
                  <a:pt x="128" y="78"/>
                  <a:pt x="126" y="76"/>
                </a:cubicBezTo>
                <a:cubicBezTo>
                  <a:pt x="124" y="75"/>
                  <a:pt x="122" y="72"/>
                  <a:pt x="120" y="69"/>
                </a:cubicBezTo>
                <a:cubicBezTo>
                  <a:pt x="118" y="65"/>
                  <a:pt x="115" y="61"/>
                  <a:pt x="112" y="59"/>
                </a:cubicBezTo>
                <a:cubicBezTo>
                  <a:pt x="109" y="56"/>
                  <a:pt x="103" y="55"/>
                  <a:pt x="96" y="55"/>
                </a:cubicBezTo>
                <a:cubicBezTo>
                  <a:pt x="89" y="55"/>
                  <a:pt x="84" y="56"/>
                  <a:pt x="80" y="59"/>
                </a:cubicBezTo>
                <a:cubicBezTo>
                  <a:pt x="76" y="62"/>
                  <a:pt x="74" y="65"/>
                  <a:pt x="74" y="68"/>
                </a:cubicBezTo>
                <a:cubicBezTo>
                  <a:pt x="74" y="70"/>
                  <a:pt x="75" y="72"/>
                  <a:pt x="76" y="73"/>
                </a:cubicBezTo>
                <a:cubicBezTo>
                  <a:pt x="77" y="75"/>
                  <a:pt x="79" y="76"/>
                  <a:pt x="82" y="78"/>
                </a:cubicBezTo>
                <a:cubicBezTo>
                  <a:pt x="84" y="79"/>
                  <a:pt x="87" y="80"/>
                  <a:pt x="89" y="81"/>
                </a:cubicBezTo>
                <a:cubicBezTo>
                  <a:pt x="92" y="81"/>
                  <a:pt x="96" y="82"/>
                  <a:pt x="102" y="84"/>
                </a:cubicBezTo>
                <a:cubicBezTo>
                  <a:pt x="110" y="85"/>
                  <a:pt x="117" y="87"/>
                  <a:pt x="123" y="89"/>
                </a:cubicBezTo>
                <a:cubicBezTo>
                  <a:pt x="129" y="91"/>
                  <a:pt x="134" y="94"/>
                  <a:pt x="139" y="96"/>
                </a:cubicBezTo>
                <a:cubicBezTo>
                  <a:pt x="143" y="99"/>
                  <a:pt x="147" y="103"/>
                  <a:pt x="149" y="108"/>
                </a:cubicBezTo>
                <a:cubicBezTo>
                  <a:pt x="152" y="112"/>
                  <a:pt x="153" y="118"/>
                  <a:pt x="153" y="124"/>
                </a:cubicBezTo>
                <a:cubicBezTo>
                  <a:pt x="153" y="132"/>
                  <a:pt x="151" y="139"/>
                  <a:pt x="146" y="145"/>
                </a:cubicBezTo>
                <a:close/>
              </a:path>
            </a:pathLst>
          </a:custGeom>
          <a:solidFill>
            <a:schemeClr val="accent3"/>
          </a:solidFill>
          <a:ln>
            <a:noFill/>
          </a:ln>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88" name="Freeform 44"/>
          <p:cNvSpPr>
            <a:spLocks noEditPoints="1"/>
          </p:cNvSpPr>
          <p:nvPr/>
        </p:nvSpPr>
        <p:spPr bwMode="auto">
          <a:xfrm>
            <a:off x="12359311" y="8733923"/>
            <a:ext cx="1110612" cy="1115258"/>
          </a:xfrm>
          <a:custGeom>
            <a:avLst/>
            <a:gdLst>
              <a:gd name="T0" fmla="*/ 192 w 193"/>
              <a:gd name="T1" fmla="*/ 81 h 194"/>
              <a:gd name="T2" fmla="*/ 191 w 193"/>
              <a:gd name="T3" fmla="*/ 77 h 194"/>
              <a:gd name="T4" fmla="*/ 188 w 193"/>
              <a:gd name="T5" fmla="*/ 75 h 194"/>
              <a:gd name="T6" fmla="*/ 162 w 193"/>
              <a:gd name="T7" fmla="*/ 71 h 194"/>
              <a:gd name="T8" fmla="*/ 157 w 193"/>
              <a:gd name="T9" fmla="*/ 54 h 194"/>
              <a:gd name="T10" fmla="*/ 151 w 193"/>
              <a:gd name="T11" fmla="*/ 34 h 194"/>
              <a:gd name="T12" fmla="*/ 104 w 193"/>
              <a:gd name="T13" fmla="*/ 0 h 194"/>
              <a:gd name="T14" fmla="*/ 61 w 193"/>
              <a:gd name="T15" fmla="*/ 0 h 194"/>
              <a:gd name="T16" fmla="*/ 0 w 193"/>
              <a:gd name="T17" fmla="*/ 61 h 194"/>
              <a:gd name="T18" fmla="*/ 0 w 193"/>
              <a:gd name="T19" fmla="*/ 133 h 194"/>
              <a:gd name="T20" fmla="*/ 61 w 193"/>
              <a:gd name="T21" fmla="*/ 194 h 194"/>
              <a:gd name="T22" fmla="*/ 131 w 193"/>
              <a:gd name="T23" fmla="*/ 194 h 194"/>
              <a:gd name="T24" fmla="*/ 192 w 193"/>
              <a:gd name="T25" fmla="*/ 133 h 194"/>
              <a:gd name="T26" fmla="*/ 193 w 193"/>
              <a:gd name="T27" fmla="*/ 83 h 194"/>
              <a:gd name="T28" fmla="*/ 192 w 193"/>
              <a:gd name="T29" fmla="*/ 81 h 194"/>
              <a:gd name="T30" fmla="*/ 62 w 193"/>
              <a:gd name="T31" fmla="*/ 50 h 194"/>
              <a:gd name="T32" fmla="*/ 96 w 193"/>
              <a:gd name="T33" fmla="*/ 50 h 194"/>
              <a:gd name="T34" fmla="*/ 108 w 193"/>
              <a:gd name="T35" fmla="*/ 62 h 194"/>
              <a:gd name="T36" fmla="*/ 96 w 193"/>
              <a:gd name="T37" fmla="*/ 73 h 194"/>
              <a:gd name="T38" fmla="*/ 62 w 193"/>
              <a:gd name="T39" fmla="*/ 73 h 194"/>
              <a:gd name="T40" fmla="*/ 50 w 193"/>
              <a:gd name="T41" fmla="*/ 62 h 194"/>
              <a:gd name="T42" fmla="*/ 62 w 193"/>
              <a:gd name="T43" fmla="*/ 50 h 194"/>
              <a:gd name="T44" fmla="*/ 131 w 193"/>
              <a:gd name="T45" fmla="*/ 143 h 194"/>
              <a:gd name="T46" fmla="*/ 62 w 193"/>
              <a:gd name="T47" fmla="*/ 143 h 194"/>
              <a:gd name="T48" fmla="*/ 50 w 193"/>
              <a:gd name="T49" fmla="*/ 132 h 194"/>
              <a:gd name="T50" fmla="*/ 62 w 193"/>
              <a:gd name="T51" fmla="*/ 120 h 194"/>
              <a:gd name="T52" fmla="*/ 131 w 193"/>
              <a:gd name="T53" fmla="*/ 120 h 194"/>
              <a:gd name="T54" fmla="*/ 142 w 193"/>
              <a:gd name="T55" fmla="*/ 132 h 194"/>
              <a:gd name="T56" fmla="*/ 131 w 193"/>
              <a:gd name="T57" fmla="*/ 14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3" h="194">
                <a:moveTo>
                  <a:pt x="192" y="81"/>
                </a:moveTo>
                <a:cubicBezTo>
                  <a:pt x="191" y="77"/>
                  <a:pt x="191" y="77"/>
                  <a:pt x="191" y="77"/>
                </a:cubicBezTo>
                <a:cubicBezTo>
                  <a:pt x="188" y="75"/>
                  <a:pt x="188" y="75"/>
                  <a:pt x="188" y="75"/>
                </a:cubicBezTo>
                <a:cubicBezTo>
                  <a:pt x="184" y="72"/>
                  <a:pt x="166" y="75"/>
                  <a:pt x="162" y="71"/>
                </a:cubicBezTo>
                <a:cubicBezTo>
                  <a:pt x="158" y="68"/>
                  <a:pt x="158" y="62"/>
                  <a:pt x="157" y="54"/>
                </a:cubicBezTo>
                <a:cubicBezTo>
                  <a:pt x="155" y="39"/>
                  <a:pt x="153" y="39"/>
                  <a:pt x="151" y="34"/>
                </a:cubicBezTo>
                <a:cubicBezTo>
                  <a:pt x="143" y="16"/>
                  <a:pt x="120" y="2"/>
                  <a:pt x="104" y="0"/>
                </a:cubicBezTo>
                <a:cubicBezTo>
                  <a:pt x="61" y="0"/>
                  <a:pt x="61" y="0"/>
                  <a:pt x="61" y="0"/>
                </a:cubicBezTo>
                <a:cubicBezTo>
                  <a:pt x="28" y="0"/>
                  <a:pt x="0" y="28"/>
                  <a:pt x="0" y="61"/>
                </a:cubicBezTo>
                <a:cubicBezTo>
                  <a:pt x="0" y="133"/>
                  <a:pt x="0" y="133"/>
                  <a:pt x="0" y="133"/>
                </a:cubicBezTo>
                <a:cubicBezTo>
                  <a:pt x="0" y="166"/>
                  <a:pt x="28" y="194"/>
                  <a:pt x="61" y="194"/>
                </a:cubicBezTo>
                <a:cubicBezTo>
                  <a:pt x="131" y="194"/>
                  <a:pt x="131" y="194"/>
                  <a:pt x="131" y="194"/>
                </a:cubicBezTo>
                <a:cubicBezTo>
                  <a:pt x="165" y="194"/>
                  <a:pt x="192" y="166"/>
                  <a:pt x="192" y="133"/>
                </a:cubicBezTo>
                <a:cubicBezTo>
                  <a:pt x="193" y="83"/>
                  <a:pt x="193" y="83"/>
                  <a:pt x="193" y="83"/>
                </a:cubicBezTo>
                <a:lnTo>
                  <a:pt x="192" y="81"/>
                </a:lnTo>
                <a:close/>
                <a:moveTo>
                  <a:pt x="62" y="50"/>
                </a:moveTo>
                <a:cubicBezTo>
                  <a:pt x="96" y="50"/>
                  <a:pt x="96" y="50"/>
                  <a:pt x="96" y="50"/>
                </a:cubicBezTo>
                <a:cubicBezTo>
                  <a:pt x="102" y="50"/>
                  <a:pt x="108" y="55"/>
                  <a:pt x="108" y="62"/>
                </a:cubicBezTo>
                <a:cubicBezTo>
                  <a:pt x="108" y="68"/>
                  <a:pt x="102" y="73"/>
                  <a:pt x="96" y="73"/>
                </a:cubicBezTo>
                <a:cubicBezTo>
                  <a:pt x="62" y="73"/>
                  <a:pt x="62" y="73"/>
                  <a:pt x="62" y="73"/>
                </a:cubicBezTo>
                <a:cubicBezTo>
                  <a:pt x="56" y="73"/>
                  <a:pt x="50" y="68"/>
                  <a:pt x="50" y="62"/>
                </a:cubicBezTo>
                <a:cubicBezTo>
                  <a:pt x="50" y="55"/>
                  <a:pt x="56" y="50"/>
                  <a:pt x="62" y="50"/>
                </a:cubicBezTo>
                <a:close/>
                <a:moveTo>
                  <a:pt x="131" y="143"/>
                </a:moveTo>
                <a:cubicBezTo>
                  <a:pt x="62" y="143"/>
                  <a:pt x="62" y="143"/>
                  <a:pt x="62" y="143"/>
                </a:cubicBezTo>
                <a:cubicBezTo>
                  <a:pt x="56" y="143"/>
                  <a:pt x="50" y="138"/>
                  <a:pt x="50" y="132"/>
                </a:cubicBezTo>
                <a:cubicBezTo>
                  <a:pt x="50" y="125"/>
                  <a:pt x="56" y="120"/>
                  <a:pt x="62" y="120"/>
                </a:cubicBezTo>
                <a:cubicBezTo>
                  <a:pt x="131" y="120"/>
                  <a:pt x="131" y="120"/>
                  <a:pt x="131" y="120"/>
                </a:cubicBezTo>
                <a:cubicBezTo>
                  <a:pt x="137" y="120"/>
                  <a:pt x="142" y="125"/>
                  <a:pt x="142" y="132"/>
                </a:cubicBezTo>
                <a:cubicBezTo>
                  <a:pt x="142" y="138"/>
                  <a:pt x="137" y="143"/>
                  <a:pt x="131" y="143"/>
                </a:cubicBezTo>
                <a:close/>
              </a:path>
            </a:pathLst>
          </a:custGeom>
          <a:solidFill>
            <a:schemeClr val="accent5"/>
          </a:solidFill>
          <a:ln>
            <a:noFill/>
          </a:ln>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89" name="Freeform 36"/>
          <p:cNvSpPr>
            <a:spLocks/>
          </p:cNvSpPr>
          <p:nvPr/>
        </p:nvSpPr>
        <p:spPr bwMode="auto">
          <a:xfrm>
            <a:off x="15780896" y="5580959"/>
            <a:ext cx="1055066" cy="962070"/>
          </a:xfrm>
          <a:custGeom>
            <a:avLst/>
            <a:gdLst>
              <a:gd name="T0" fmla="*/ 189 w 255"/>
              <a:gd name="T1" fmla="*/ 10 h 233"/>
              <a:gd name="T2" fmla="*/ 104 w 255"/>
              <a:gd name="T3" fmla="*/ 16 h 233"/>
              <a:gd name="T4" fmla="*/ 18 w 255"/>
              <a:gd name="T5" fmla="*/ 30 h 233"/>
              <a:gd name="T6" fmla="*/ 6 w 255"/>
              <a:gd name="T7" fmla="*/ 30 h 233"/>
              <a:gd name="T8" fmla="*/ 3 w 255"/>
              <a:gd name="T9" fmla="*/ 46 h 233"/>
              <a:gd name="T10" fmla="*/ 115 w 255"/>
              <a:gd name="T11" fmla="*/ 228 h 233"/>
              <a:gd name="T12" fmla="*/ 124 w 255"/>
              <a:gd name="T13" fmla="*/ 233 h 233"/>
              <a:gd name="T14" fmla="*/ 130 w 255"/>
              <a:gd name="T15" fmla="*/ 231 h 233"/>
              <a:gd name="T16" fmla="*/ 134 w 255"/>
              <a:gd name="T17" fmla="*/ 216 h 233"/>
              <a:gd name="T18" fmla="*/ 84 w 255"/>
              <a:gd name="T19" fmla="*/ 135 h 233"/>
              <a:gd name="T20" fmla="*/ 170 w 255"/>
              <a:gd name="T21" fmla="*/ 121 h 233"/>
              <a:gd name="T22" fmla="*/ 255 w 255"/>
              <a:gd name="T23" fmla="*/ 115 h 233"/>
              <a:gd name="T24" fmla="*/ 189 w 255"/>
              <a:gd name="T25" fmla="*/ 1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33">
                <a:moveTo>
                  <a:pt x="189" y="10"/>
                </a:moveTo>
                <a:cubicBezTo>
                  <a:pt x="189" y="10"/>
                  <a:pt x="146" y="31"/>
                  <a:pt x="104" y="16"/>
                </a:cubicBezTo>
                <a:cubicBezTo>
                  <a:pt x="58" y="0"/>
                  <a:pt x="37" y="6"/>
                  <a:pt x="18" y="30"/>
                </a:cubicBezTo>
                <a:cubicBezTo>
                  <a:pt x="14" y="28"/>
                  <a:pt x="10" y="28"/>
                  <a:pt x="6" y="30"/>
                </a:cubicBezTo>
                <a:cubicBezTo>
                  <a:pt x="1" y="33"/>
                  <a:pt x="0" y="40"/>
                  <a:pt x="3" y="46"/>
                </a:cubicBezTo>
                <a:cubicBezTo>
                  <a:pt x="115" y="228"/>
                  <a:pt x="115" y="228"/>
                  <a:pt x="115" y="228"/>
                </a:cubicBezTo>
                <a:cubicBezTo>
                  <a:pt x="117" y="231"/>
                  <a:pt x="121" y="233"/>
                  <a:pt x="124" y="233"/>
                </a:cubicBezTo>
                <a:cubicBezTo>
                  <a:pt x="126" y="233"/>
                  <a:pt x="128" y="232"/>
                  <a:pt x="130" y="231"/>
                </a:cubicBezTo>
                <a:cubicBezTo>
                  <a:pt x="135" y="228"/>
                  <a:pt x="137" y="221"/>
                  <a:pt x="134" y="216"/>
                </a:cubicBezTo>
                <a:cubicBezTo>
                  <a:pt x="84" y="135"/>
                  <a:pt x="84" y="135"/>
                  <a:pt x="84" y="135"/>
                </a:cubicBezTo>
                <a:cubicBezTo>
                  <a:pt x="104" y="111"/>
                  <a:pt x="124" y="105"/>
                  <a:pt x="170" y="121"/>
                </a:cubicBezTo>
                <a:cubicBezTo>
                  <a:pt x="213" y="135"/>
                  <a:pt x="255" y="115"/>
                  <a:pt x="255" y="115"/>
                </a:cubicBezTo>
                <a:lnTo>
                  <a:pt x="189" y="10"/>
                </a:lnTo>
                <a:close/>
              </a:path>
            </a:pathLst>
          </a:custGeom>
          <a:solidFill>
            <a:schemeClr val="accent5"/>
          </a:solidFill>
          <a:ln>
            <a:noFill/>
          </a:ln>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90" name="Freeform 326"/>
          <p:cNvSpPr>
            <a:spLocks noChangeArrowheads="1"/>
          </p:cNvSpPr>
          <p:nvPr/>
        </p:nvSpPr>
        <p:spPr bwMode="auto">
          <a:xfrm>
            <a:off x="8862041" y="6616959"/>
            <a:ext cx="962194" cy="918411"/>
          </a:xfrm>
          <a:custGeom>
            <a:avLst/>
            <a:gdLst>
              <a:gd name="T0" fmla="*/ 1347 w 1348"/>
              <a:gd name="T1" fmla="*/ 786 h 1289"/>
              <a:gd name="T2" fmla="*/ 1347 w 1348"/>
              <a:gd name="T3" fmla="*/ 1288 h 1289"/>
              <a:gd name="T4" fmla="*/ 1054 w 1348"/>
              <a:gd name="T5" fmla="*/ 1288 h 1289"/>
              <a:gd name="T6" fmla="*/ 1054 w 1348"/>
              <a:gd name="T7" fmla="*/ 819 h 1289"/>
              <a:gd name="T8" fmla="*/ 912 w 1348"/>
              <a:gd name="T9" fmla="*/ 627 h 1289"/>
              <a:gd name="T10" fmla="*/ 761 w 1348"/>
              <a:gd name="T11" fmla="*/ 736 h 1289"/>
              <a:gd name="T12" fmla="*/ 753 w 1348"/>
              <a:gd name="T13" fmla="*/ 803 h 1289"/>
              <a:gd name="T14" fmla="*/ 753 w 1348"/>
              <a:gd name="T15" fmla="*/ 1288 h 1289"/>
              <a:gd name="T16" fmla="*/ 468 w 1348"/>
              <a:gd name="T17" fmla="*/ 1288 h 1289"/>
              <a:gd name="T18" fmla="*/ 468 w 1348"/>
              <a:gd name="T19" fmla="*/ 418 h 1289"/>
              <a:gd name="T20" fmla="*/ 753 w 1348"/>
              <a:gd name="T21" fmla="*/ 418 h 1289"/>
              <a:gd name="T22" fmla="*/ 753 w 1348"/>
              <a:gd name="T23" fmla="*/ 543 h 1289"/>
              <a:gd name="T24" fmla="*/ 1012 w 1348"/>
              <a:gd name="T25" fmla="*/ 401 h 1289"/>
              <a:gd name="T26" fmla="*/ 1347 w 1348"/>
              <a:gd name="T27" fmla="*/ 786 h 1289"/>
              <a:gd name="T28" fmla="*/ 167 w 1348"/>
              <a:gd name="T29" fmla="*/ 0 h 1289"/>
              <a:gd name="T30" fmla="*/ 0 w 1348"/>
              <a:gd name="T31" fmla="*/ 151 h 1289"/>
              <a:gd name="T32" fmla="*/ 159 w 1348"/>
              <a:gd name="T33" fmla="*/ 301 h 1289"/>
              <a:gd name="T34" fmla="*/ 167 w 1348"/>
              <a:gd name="T35" fmla="*/ 301 h 1289"/>
              <a:gd name="T36" fmla="*/ 326 w 1348"/>
              <a:gd name="T37" fmla="*/ 151 h 1289"/>
              <a:gd name="T38" fmla="*/ 167 w 1348"/>
              <a:gd name="T39" fmla="*/ 0 h 1289"/>
              <a:gd name="T40" fmla="*/ 17 w 1348"/>
              <a:gd name="T41" fmla="*/ 1288 h 1289"/>
              <a:gd name="T42" fmla="*/ 310 w 1348"/>
              <a:gd name="T43" fmla="*/ 1288 h 1289"/>
              <a:gd name="T44" fmla="*/ 310 w 1348"/>
              <a:gd name="T45" fmla="*/ 418 h 1289"/>
              <a:gd name="T46" fmla="*/ 17 w 1348"/>
              <a:gd name="T47" fmla="*/ 418 h 1289"/>
              <a:gd name="T48" fmla="*/ 17 w 1348"/>
              <a:gd name="T49" fmla="*/ 1288 h 1289"/>
              <a:gd name="T50" fmla="*/ 17 w 1348"/>
              <a:gd name="T51" fmla="*/ 1288 h 1289"/>
              <a:gd name="T52" fmla="*/ 17 w 1348"/>
              <a:gd name="T53" fmla="*/ 128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8" h="1289">
                <a:moveTo>
                  <a:pt x="1347" y="786"/>
                </a:moveTo>
                <a:cubicBezTo>
                  <a:pt x="1347" y="1288"/>
                  <a:pt x="1347" y="1288"/>
                  <a:pt x="1347" y="1288"/>
                </a:cubicBezTo>
                <a:cubicBezTo>
                  <a:pt x="1054" y="1288"/>
                  <a:pt x="1054" y="1288"/>
                  <a:pt x="1054" y="1288"/>
                </a:cubicBezTo>
                <a:cubicBezTo>
                  <a:pt x="1054" y="819"/>
                  <a:pt x="1054" y="819"/>
                  <a:pt x="1054" y="819"/>
                </a:cubicBezTo>
                <a:cubicBezTo>
                  <a:pt x="1054" y="702"/>
                  <a:pt x="1020" y="627"/>
                  <a:pt x="912" y="627"/>
                </a:cubicBezTo>
                <a:cubicBezTo>
                  <a:pt x="836" y="627"/>
                  <a:pt x="786" y="677"/>
                  <a:pt x="761" y="736"/>
                </a:cubicBezTo>
                <a:cubicBezTo>
                  <a:pt x="761" y="752"/>
                  <a:pt x="753" y="777"/>
                  <a:pt x="753" y="803"/>
                </a:cubicBezTo>
                <a:cubicBezTo>
                  <a:pt x="753" y="1288"/>
                  <a:pt x="753" y="1288"/>
                  <a:pt x="753" y="1288"/>
                </a:cubicBezTo>
                <a:cubicBezTo>
                  <a:pt x="468" y="1288"/>
                  <a:pt x="468" y="1288"/>
                  <a:pt x="468" y="1288"/>
                </a:cubicBezTo>
                <a:cubicBezTo>
                  <a:pt x="468" y="1288"/>
                  <a:pt x="468" y="502"/>
                  <a:pt x="468" y="418"/>
                </a:cubicBezTo>
                <a:cubicBezTo>
                  <a:pt x="753" y="418"/>
                  <a:pt x="753" y="418"/>
                  <a:pt x="753" y="418"/>
                </a:cubicBezTo>
                <a:cubicBezTo>
                  <a:pt x="753" y="543"/>
                  <a:pt x="753" y="543"/>
                  <a:pt x="753" y="543"/>
                </a:cubicBezTo>
                <a:cubicBezTo>
                  <a:pt x="795" y="485"/>
                  <a:pt x="862" y="401"/>
                  <a:pt x="1012" y="401"/>
                </a:cubicBezTo>
                <a:cubicBezTo>
                  <a:pt x="1204" y="401"/>
                  <a:pt x="1347" y="527"/>
                  <a:pt x="1347" y="786"/>
                </a:cubicBezTo>
                <a:close/>
                <a:moveTo>
                  <a:pt x="167" y="0"/>
                </a:moveTo>
                <a:cubicBezTo>
                  <a:pt x="67" y="0"/>
                  <a:pt x="0" y="67"/>
                  <a:pt x="0" y="151"/>
                </a:cubicBezTo>
                <a:cubicBezTo>
                  <a:pt x="0" y="234"/>
                  <a:pt x="67" y="301"/>
                  <a:pt x="159" y="301"/>
                </a:cubicBezTo>
                <a:cubicBezTo>
                  <a:pt x="167" y="301"/>
                  <a:pt x="167" y="301"/>
                  <a:pt x="167" y="301"/>
                </a:cubicBezTo>
                <a:cubicBezTo>
                  <a:pt x="268" y="301"/>
                  <a:pt x="326" y="234"/>
                  <a:pt x="326" y="151"/>
                </a:cubicBezTo>
                <a:cubicBezTo>
                  <a:pt x="326" y="67"/>
                  <a:pt x="268" y="0"/>
                  <a:pt x="167" y="0"/>
                </a:cubicBezTo>
                <a:close/>
                <a:moveTo>
                  <a:pt x="17" y="1288"/>
                </a:moveTo>
                <a:cubicBezTo>
                  <a:pt x="310" y="1288"/>
                  <a:pt x="310" y="1288"/>
                  <a:pt x="310" y="1288"/>
                </a:cubicBezTo>
                <a:cubicBezTo>
                  <a:pt x="310" y="418"/>
                  <a:pt x="310" y="418"/>
                  <a:pt x="310" y="418"/>
                </a:cubicBezTo>
                <a:cubicBezTo>
                  <a:pt x="17" y="418"/>
                  <a:pt x="17" y="418"/>
                  <a:pt x="17" y="418"/>
                </a:cubicBezTo>
                <a:lnTo>
                  <a:pt x="17" y="1288"/>
                </a:lnTo>
                <a:close/>
                <a:moveTo>
                  <a:pt x="17" y="1288"/>
                </a:moveTo>
                <a:lnTo>
                  <a:pt x="17" y="1288"/>
                </a:lnTo>
                <a:close/>
              </a:path>
            </a:pathLst>
          </a:custGeom>
          <a:solidFill>
            <a:schemeClr val="accent2"/>
          </a:solidFill>
          <a:ln>
            <a:noFill/>
          </a:ln>
          <a:effectLst/>
        </p:spPr>
        <p:txBody>
          <a:bodyPr wrap="none" lIns="243785" tIns="121892" rIns="243785" bIns="121892" anchor="ctr"/>
          <a:lstStyle/>
          <a:p>
            <a:pPr defTabSz="1828434">
              <a:defRPr/>
            </a:pPr>
            <a:endParaRPr lang="en-US" sz="3600" dirty="0">
              <a:solidFill>
                <a:srgbClr val="445469"/>
              </a:solidFill>
              <a:latin typeface="Lato Light"/>
              <a:ea typeface="SimSun" charset="0"/>
            </a:endParaRPr>
          </a:p>
        </p:txBody>
      </p:sp>
      <p:sp>
        <p:nvSpPr>
          <p:cNvPr id="92" name="Freeform 31"/>
          <p:cNvSpPr>
            <a:spLocks noEditPoints="1"/>
          </p:cNvSpPr>
          <p:nvPr/>
        </p:nvSpPr>
        <p:spPr bwMode="auto">
          <a:xfrm>
            <a:off x="12666004" y="4720495"/>
            <a:ext cx="1049349" cy="1051692"/>
          </a:xfrm>
          <a:custGeom>
            <a:avLst/>
            <a:gdLst>
              <a:gd name="T0" fmla="*/ 140 w 280"/>
              <a:gd name="T1" fmla="*/ 0 h 280"/>
              <a:gd name="T2" fmla="*/ 0 w 280"/>
              <a:gd name="T3" fmla="*/ 140 h 280"/>
              <a:gd name="T4" fmla="*/ 140 w 280"/>
              <a:gd name="T5" fmla="*/ 280 h 280"/>
              <a:gd name="T6" fmla="*/ 280 w 280"/>
              <a:gd name="T7" fmla="*/ 140 h 280"/>
              <a:gd name="T8" fmla="*/ 140 w 280"/>
              <a:gd name="T9" fmla="*/ 0 h 280"/>
              <a:gd name="T10" fmla="*/ 185 w 280"/>
              <a:gd name="T11" fmla="*/ 69 h 280"/>
              <a:gd name="T12" fmla="*/ 211 w 280"/>
              <a:gd name="T13" fmla="*/ 95 h 280"/>
              <a:gd name="T14" fmla="*/ 185 w 280"/>
              <a:gd name="T15" fmla="*/ 122 h 280"/>
              <a:gd name="T16" fmla="*/ 174 w 280"/>
              <a:gd name="T17" fmla="*/ 119 h 280"/>
              <a:gd name="T18" fmla="*/ 158 w 280"/>
              <a:gd name="T19" fmla="*/ 95 h 280"/>
              <a:gd name="T20" fmla="*/ 185 w 280"/>
              <a:gd name="T21" fmla="*/ 69 h 280"/>
              <a:gd name="T22" fmla="*/ 141 w 280"/>
              <a:gd name="T23" fmla="*/ 96 h 280"/>
              <a:gd name="T24" fmla="*/ 167 w 280"/>
              <a:gd name="T25" fmla="*/ 123 h 280"/>
              <a:gd name="T26" fmla="*/ 141 w 280"/>
              <a:gd name="T27" fmla="*/ 149 h 280"/>
              <a:gd name="T28" fmla="*/ 115 w 280"/>
              <a:gd name="T29" fmla="*/ 123 h 280"/>
              <a:gd name="T30" fmla="*/ 141 w 280"/>
              <a:gd name="T31" fmla="*/ 96 h 280"/>
              <a:gd name="T32" fmla="*/ 95 w 280"/>
              <a:gd name="T33" fmla="*/ 69 h 280"/>
              <a:gd name="T34" fmla="*/ 121 w 280"/>
              <a:gd name="T35" fmla="*/ 95 h 280"/>
              <a:gd name="T36" fmla="*/ 121 w 280"/>
              <a:gd name="T37" fmla="*/ 97 h 280"/>
              <a:gd name="T38" fmla="*/ 109 w 280"/>
              <a:gd name="T39" fmla="*/ 118 h 280"/>
              <a:gd name="T40" fmla="*/ 95 w 280"/>
              <a:gd name="T41" fmla="*/ 122 h 280"/>
              <a:gd name="T42" fmla="*/ 68 w 280"/>
              <a:gd name="T43" fmla="*/ 95 h 280"/>
              <a:gd name="T44" fmla="*/ 95 w 280"/>
              <a:gd name="T45" fmla="*/ 69 h 280"/>
              <a:gd name="T46" fmla="*/ 90 w 280"/>
              <a:gd name="T47" fmla="*/ 193 h 280"/>
              <a:gd name="T48" fmla="*/ 52 w 280"/>
              <a:gd name="T49" fmla="*/ 186 h 280"/>
              <a:gd name="T50" fmla="*/ 50 w 280"/>
              <a:gd name="T51" fmla="*/ 185 h 280"/>
              <a:gd name="T52" fmla="*/ 50 w 280"/>
              <a:gd name="T53" fmla="*/ 185 h 280"/>
              <a:gd name="T54" fmla="*/ 50 w 280"/>
              <a:gd name="T55" fmla="*/ 157 h 280"/>
              <a:gd name="T56" fmla="*/ 84 w 280"/>
              <a:gd name="T57" fmla="*/ 124 h 280"/>
              <a:gd name="T58" fmla="*/ 106 w 280"/>
              <a:gd name="T59" fmla="*/ 124 h 280"/>
              <a:gd name="T60" fmla="*/ 108 w 280"/>
              <a:gd name="T61" fmla="*/ 124 h 280"/>
              <a:gd name="T62" fmla="*/ 118 w 280"/>
              <a:gd name="T63" fmla="*/ 146 h 280"/>
              <a:gd name="T64" fmla="*/ 90 w 280"/>
              <a:gd name="T65" fmla="*/ 185 h 280"/>
              <a:gd name="T66" fmla="*/ 90 w 280"/>
              <a:gd name="T67" fmla="*/ 193 h 280"/>
              <a:gd name="T68" fmla="*/ 186 w 280"/>
              <a:gd name="T69" fmla="*/ 212 h 280"/>
              <a:gd name="T70" fmla="*/ 186 w 280"/>
              <a:gd name="T71" fmla="*/ 212 h 280"/>
              <a:gd name="T72" fmla="*/ 184 w 280"/>
              <a:gd name="T73" fmla="*/ 213 h 280"/>
              <a:gd name="T74" fmla="*/ 144 w 280"/>
              <a:gd name="T75" fmla="*/ 220 h 280"/>
              <a:gd name="T76" fmla="*/ 98 w 280"/>
              <a:gd name="T77" fmla="*/ 213 h 280"/>
              <a:gd name="T78" fmla="*/ 96 w 280"/>
              <a:gd name="T79" fmla="*/ 212 h 280"/>
              <a:gd name="T80" fmla="*/ 96 w 280"/>
              <a:gd name="T81" fmla="*/ 212 h 280"/>
              <a:gd name="T82" fmla="*/ 96 w 280"/>
              <a:gd name="T83" fmla="*/ 185 h 280"/>
              <a:gd name="T84" fmla="*/ 130 w 280"/>
              <a:gd name="T85" fmla="*/ 151 h 280"/>
              <a:gd name="T86" fmla="*/ 152 w 280"/>
              <a:gd name="T87" fmla="*/ 151 h 280"/>
              <a:gd name="T88" fmla="*/ 186 w 280"/>
              <a:gd name="T89" fmla="*/ 185 h 280"/>
              <a:gd name="T90" fmla="*/ 186 w 280"/>
              <a:gd name="T91" fmla="*/ 212 h 280"/>
              <a:gd name="T92" fmla="*/ 230 w 280"/>
              <a:gd name="T93" fmla="*/ 185 h 280"/>
              <a:gd name="T94" fmla="*/ 230 w 280"/>
              <a:gd name="T95" fmla="*/ 185 h 280"/>
              <a:gd name="T96" fmla="*/ 228 w 280"/>
              <a:gd name="T97" fmla="*/ 186 h 280"/>
              <a:gd name="T98" fmla="*/ 192 w 280"/>
              <a:gd name="T99" fmla="*/ 193 h 280"/>
              <a:gd name="T100" fmla="*/ 192 w 280"/>
              <a:gd name="T101" fmla="*/ 185 h 280"/>
              <a:gd name="T102" fmla="*/ 164 w 280"/>
              <a:gd name="T103" fmla="*/ 146 h 280"/>
              <a:gd name="T104" fmla="*/ 174 w 280"/>
              <a:gd name="T105" fmla="*/ 124 h 280"/>
              <a:gd name="T106" fmla="*/ 196 w 280"/>
              <a:gd name="T107" fmla="*/ 124 h 280"/>
              <a:gd name="T108" fmla="*/ 230 w 280"/>
              <a:gd name="T109" fmla="*/ 157 h 280"/>
              <a:gd name="T110" fmla="*/ 230 w 280"/>
              <a:gd name="T111" fmla="*/ 18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0" h="280">
                <a:moveTo>
                  <a:pt x="140" y="0"/>
                </a:moveTo>
                <a:cubicBezTo>
                  <a:pt x="62" y="0"/>
                  <a:pt x="0" y="62"/>
                  <a:pt x="0" y="140"/>
                </a:cubicBezTo>
                <a:cubicBezTo>
                  <a:pt x="0" y="217"/>
                  <a:pt x="62" y="280"/>
                  <a:pt x="140" y="280"/>
                </a:cubicBezTo>
                <a:cubicBezTo>
                  <a:pt x="217" y="280"/>
                  <a:pt x="280" y="217"/>
                  <a:pt x="280" y="140"/>
                </a:cubicBezTo>
                <a:cubicBezTo>
                  <a:pt x="280" y="62"/>
                  <a:pt x="217" y="0"/>
                  <a:pt x="140" y="0"/>
                </a:cubicBezTo>
                <a:close/>
                <a:moveTo>
                  <a:pt x="185" y="69"/>
                </a:moveTo>
                <a:cubicBezTo>
                  <a:pt x="199" y="69"/>
                  <a:pt x="211" y="81"/>
                  <a:pt x="211" y="95"/>
                </a:cubicBezTo>
                <a:cubicBezTo>
                  <a:pt x="211" y="110"/>
                  <a:pt x="199" y="122"/>
                  <a:pt x="185" y="122"/>
                </a:cubicBezTo>
                <a:cubicBezTo>
                  <a:pt x="181" y="122"/>
                  <a:pt x="177" y="121"/>
                  <a:pt x="174" y="119"/>
                </a:cubicBezTo>
                <a:cubicBezTo>
                  <a:pt x="173" y="109"/>
                  <a:pt x="167" y="100"/>
                  <a:pt x="158" y="95"/>
                </a:cubicBezTo>
                <a:cubicBezTo>
                  <a:pt x="159" y="81"/>
                  <a:pt x="170" y="69"/>
                  <a:pt x="185" y="69"/>
                </a:cubicBezTo>
                <a:close/>
                <a:moveTo>
                  <a:pt x="141" y="96"/>
                </a:moveTo>
                <a:cubicBezTo>
                  <a:pt x="156" y="96"/>
                  <a:pt x="167" y="108"/>
                  <a:pt x="167" y="123"/>
                </a:cubicBezTo>
                <a:cubicBezTo>
                  <a:pt x="167" y="137"/>
                  <a:pt x="156" y="149"/>
                  <a:pt x="141" y="149"/>
                </a:cubicBezTo>
                <a:cubicBezTo>
                  <a:pt x="127" y="149"/>
                  <a:pt x="115" y="137"/>
                  <a:pt x="115" y="123"/>
                </a:cubicBezTo>
                <a:cubicBezTo>
                  <a:pt x="115" y="108"/>
                  <a:pt x="127" y="96"/>
                  <a:pt x="141" y="96"/>
                </a:cubicBezTo>
                <a:close/>
                <a:moveTo>
                  <a:pt x="95" y="69"/>
                </a:moveTo>
                <a:cubicBezTo>
                  <a:pt x="109" y="69"/>
                  <a:pt x="121" y="81"/>
                  <a:pt x="121" y="95"/>
                </a:cubicBezTo>
                <a:cubicBezTo>
                  <a:pt x="121" y="96"/>
                  <a:pt x="121" y="96"/>
                  <a:pt x="121" y="97"/>
                </a:cubicBezTo>
                <a:cubicBezTo>
                  <a:pt x="115" y="102"/>
                  <a:pt x="110" y="109"/>
                  <a:pt x="109" y="118"/>
                </a:cubicBezTo>
                <a:cubicBezTo>
                  <a:pt x="105" y="120"/>
                  <a:pt x="100" y="122"/>
                  <a:pt x="95" y="122"/>
                </a:cubicBezTo>
                <a:cubicBezTo>
                  <a:pt x="80" y="122"/>
                  <a:pt x="68" y="110"/>
                  <a:pt x="68" y="95"/>
                </a:cubicBezTo>
                <a:cubicBezTo>
                  <a:pt x="68" y="81"/>
                  <a:pt x="80" y="69"/>
                  <a:pt x="95" y="69"/>
                </a:cubicBezTo>
                <a:close/>
                <a:moveTo>
                  <a:pt x="90" y="193"/>
                </a:moveTo>
                <a:cubicBezTo>
                  <a:pt x="79" y="192"/>
                  <a:pt x="66" y="190"/>
                  <a:pt x="52" y="186"/>
                </a:cubicBezTo>
                <a:cubicBezTo>
                  <a:pt x="50" y="185"/>
                  <a:pt x="50" y="185"/>
                  <a:pt x="50" y="185"/>
                </a:cubicBezTo>
                <a:cubicBezTo>
                  <a:pt x="50" y="185"/>
                  <a:pt x="50" y="185"/>
                  <a:pt x="50" y="185"/>
                </a:cubicBezTo>
                <a:cubicBezTo>
                  <a:pt x="50" y="157"/>
                  <a:pt x="50" y="157"/>
                  <a:pt x="50" y="157"/>
                </a:cubicBezTo>
                <a:cubicBezTo>
                  <a:pt x="50" y="139"/>
                  <a:pt x="65" y="124"/>
                  <a:pt x="84" y="124"/>
                </a:cubicBezTo>
                <a:cubicBezTo>
                  <a:pt x="106" y="124"/>
                  <a:pt x="106" y="124"/>
                  <a:pt x="106" y="124"/>
                </a:cubicBezTo>
                <a:cubicBezTo>
                  <a:pt x="107" y="124"/>
                  <a:pt x="108" y="124"/>
                  <a:pt x="108" y="124"/>
                </a:cubicBezTo>
                <a:cubicBezTo>
                  <a:pt x="109" y="132"/>
                  <a:pt x="113" y="140"/>
                  <a:pt x="118" y="146"/>
                </a:cubicBezTo>
                <a:cubicBezTo>
                  <a:pt x="102" y="151"/>
                  <a:pt x="90" y="166"/>
                  <a:pt x="90" y="185"/>
                </a:cubicBezTo>
                <a:lnTo>
                  <a:pt x="90" y="193"/>
                </a:lnTo>
                <a:close/>
                <a:moveTo>
                  <a:pt x="186" y="212"/>
                </a:moveTo>
                <a:cubicBezTo>
                  <a:pt x="186" y="212"/>
                  <a:pt x="186" y="212"/>
                  <a:pt x="186" y="212"/>
                </a:cubicBezTo>
                <a:cubicBezTo>
                  <a:pt x="184" y="213"/>
                  <a:pt x="184" y="213"/>
                  <a:pt x="184" y="213"/>
                </a:cubicBezTo>
                <a:cubicBezTo>
                  <a:pt x="183" y="213"/>
                  <a:pt x="169" y="220"/>
                  <a:pt x="144" y="220"/>
                </a:cubicBezTo>
                <a:cubicBezTo>
                  <a:pt x="131" y="220"/>
                  <a:pt x="116" y="218"/>
                  <a:pt x="98" y="213"/>
                </a:cubicBezTo>
                <a:cubicBezTo>
                  <a:pt x="96" y="212"/>
                  <a:pt x="96" y="212"/>
                  <a:pt x="96" y="212"/>
                </a:cubicBezTo>
                <a:cubicBezTo>
                  <a:pt x="96" y="212"/>
                  <a:pt x="96" y="212"/>
                  <a:pt x="96" y="212"/>
                </a:cubicBezTo>
                <a:cubicBezTo>
                  <a:pt x="96" y="185"/>
                  <a:pt x="96" y="185"/>
                  <a:pt x="96" y="185"/>
                </a:cubicBezTo>
                <a:cubicBezTo>
                  <a:pt x="96" y="166"/>
                  <a:pt x="111" y="151"/>
                  <a:pt x="130" y="151"/>
                </a:cubicBezTo>
                <a:cubicBezTo>
                  <a:pt x="152" y="151"/>
                  <a:pt x="152" y="151"/>
                  <a:pt x="152" y="151"/>
                </a:cubicBezTo>
                <a:cubicBezTo>
                  <a:pt x="171" y="151"/>
                  <a:pt x="186" y="166"/>
                  <a:pt x="186" y="185"/>
                </a:cubicBezTo>
                <a:lnTo>
                  <a:pt x="186" y="212"/>
                </a:lnTo>
                <a:close/>
                <a:moveTo>
                  <a:pt x="230" y="185"/>
                </a:moveTo>
                <a:cubicBezTo>
                  <a:pt x="230" y="185"/>
                  <a:pt x="230" y="185"/>
                  <a:pt x="230" y="185"/>
                </a:cubicBezTo>
                <a:cubicBezTo>
                  <a:pt x="228" y="186"/>
                  <a:pt x="228" y="186"/>
                  <a:pt x="228" y="186"/>
                </a:cubicBezTo>
                <a:cubicBezTo>
                  <a:pt x="227" y="186"/>
                  <a:pt x="214" y="192"/>
                  <a:pt x="192" y="193"/>
                </a:cubicBezTo>
                <a:cubicBezTo>
                  <a:pt x="192" y="185"/>
                  <a:pt x="192" y="185"/>
                  <a:pt x="192" y="185"/>
                </a:cubicBezTo>
                <a:cubicBezTo>
                  <a:pt x="192" y="166"/>
                  <a:pt x="180" y="151"/>
                  <a:pt x="164" y="146"/>
                </a:cubicBezTo>
                <a:cubicBezTo>
                  <a:pt x="170" y="140"/>
                  <a:pt x="173" y="132"/>
                  <a:pt x="174" y="124"/>
                </a:cubicBezTo>
                <a:cubicBezTo>
                  <a:pt x="196" y="124"/>
                  <a:pt x="196" y="124"/>
                  <a:pt x="196" y="124"/>
                </a:cubicBezTo>
                <a:cubicBezTo>
                  <a:pt x="215" y="124"/>
                  <a:pt x="230" y="139"/>
                  <a:pt x="230" y="157"/>
                </a:cubicBezTo>
                <a:lnTo>
                  <a:pt x="230" y="185"/>
                </a:lnTo>
                <a:close/>
              </a:path>
            </a:pathLst>
          </a:custGeom>
          <a:solidFill>
            <a:schemeClr val="accent3"/>
          </a:solidFill>
          <a:ln>
            <a:noFill/>
          </a:ln>
        </p:spPr>
        <p:txBody>
          <a:bodyPr vert="horz" wrap="square" lIns="182843" tIns="91422" rIns="182843" bIns="91422"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nvGrpSpPr>
          <p:cNvPr id="97" name="Group 96"/>
          <p:cNvGrpSpPr/>
          <p:nvPr/>
        </p:nvGrpSpPr>
        <p:grpSpPr>
          <a:xfrm>
            <a:off x="15085303" y="7407037"/>
            <a:ext cx="695620" cy="452171"/>
            <a:chOff x="7145338" y="3587750"/>
            <a:chExt cx="566738" cy="368300"/>
          </a:xfrm>
          <a:solidFill>
            <a:schemeClr val="accent6"/>
          </a:solidFill>
        </p:grpSpPr>
        <p:sp>
          <p:nvSpPr>
            <p:cNvPr id="98" name="Freeform 146"/>
            <p:cNvSpPr>
              <a:spLocks/>
            </p:cNvSpPr>
            <p:nvPr/>
          </p:nvSpPr>
          <p:spPr bwMode="auto">
            <a:xfrm>
              <a:off x="7250113" y="3816350"/>
              <a:ext cx="153988" cy="139700"/>
            </a:xfrm>
            <a:custGeom>
              <a:avLst/>
              <a:gdLst>
                <a:gd name="T0" fmla="*/ 33 w 41"/>
                <a:gd name="T1" fmla="*/ 0 h 37"/>
                <a:gd name="T2" fmla="*/ 15 w 41"/>
                <a:gd name="T3" fmla="*/ 6 h 37"/>
                <a:gd name="T4" fmla="*/ 10 w 41"/>
                <a:gd name="T5" fmla="*/ 5 h 37"/>
                <a:gd name="T6" fmla="*/ 10 w 41"/>
                <a:gd name="T7" fmla="*/ 6 h 37"/>
                <a:gd name="T8" fmla="*/ 6 w 41"/>
                <a:gd name="T9" fmla="*/ 31 h 37"/>
                <a:gd name="T10" fmla="*/ 32 w 41"/>
                <a:gd name="T11" fmla="*/ 28 h 37"/>
                <a:gd name="T12" fmla="*/ 35 w 41"/>
                <a:gd name="T13" fmla="*/ 2 h 37"/>
                <a:gd name="T14" fmla="*/ 33 w 41"/>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7">
                  <a:moveTo>
                    <a:pt x="33" y="0"/>
                  </a:moveTo>
                  <a:cubicBezTo>
                    <a:pt x="28" y="4"/>
                    <a:pt x="22" y="6"/>
                    <a:pt x="15" y="6"/>
                  </a:cubicBezTo>
                  <a:cubicBezTo>
                    <a:pt x="14" y="6"/>
                    <a:pt x="12" y="6"/>
                    <a:pt x="10" y="5"/>
                  </a:cubicBezTo>
                  <a:cubicBezTo>
                    <a:pt x="10" y="5"/>
                    <a:pt x="10" y="5"/>
                    <a:pt x="10" y="6"/>
                  </a:cubicBezTo>
                  <a:cubicBezTo>
                    <a:pt x="2" y="14"/>
                    <a:pt x="0" y="25"/>
                    <a:pt x="6" y="31"/>
                  </a:cubicBezTo>
                  <a:cubicBezTo>
                    <a:pt x="13" y="37"/>
                    <a:pt x="24" y="36"/>
                    <a:pt x="32" y="28"/>
                  </a:cubicBezTo>
                  <a:cubicBezTo>
                    <a:pt x="40" y="20"/>
                    <a:pt x="41" y="8"/>
                    <a:pt x="35" y="2"/>
                  </a:cubicBezTo>
                  <a:cubicBezTo>
                    <a:pt x="34" y="2"/>
                    <a:pt x="34" y="1"/>
                    <a:pt x="33" y="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99" name="Freeform 147"/>
            <p:cNvSpPr>
              <a:spLocks/>
            </p:cNvSpPr>
            <p:nvPr/>
          </p:nvSpPr>
          <p:spPr bwMode="auto">
            <a:xfrm>
              <a:off x="7145338" y="3587750"/>
              <a:ext cx="266700" cy="236537"/>
            </a:xfrm>
            <a:custGeom>
              <a:avLst/>
              <a:gdLst>
                <a:gd name="T0" fmla="*/ 16 w 71"/>
                <a:gd name="T1" fmla="*/ 51 h 63"/>
                <a:gd name="T2" fmla="*/ 42 w 71"/>
                <a:gd name="T3" fmla="*/ 63 h 63"/>
                <a:gd name="T4" fmla="*/ 43 w 71"/>
                <a:gd name="T5" fmla="*/ 63 h 63"/>
                <a:gd name="T6" fmla="*/ 56 w 71"/>
                <a:gd name="T7" fmla="*/ 60 h 63"/>
                <a:gd name="T8" fmla="*/ 60 w 71"/>
                <a:gd name="T9" fmla="*/ 56 h 63"/>
                <a:gd name="T10" fmla="*/ 55 w 71"/>
                <a:gd name="T11" fmla="*/ 12 h 63"/>
                <a:gd name="T12" fmla="*/ 28 w 71"/>
                <a:gd name="T13" fmla="*/ 0 h 63"/>
                <a:gd name="T14" fmla="*/ 11 w 71"/>
                <a:gd name="T15" fmla="*/ 7 h 63"/>
                <a:gd name="T16" fmla="*/ 16 w 71"/>
                <a:gd name="T17" fmla="*/ 5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63">
                  <a:moveTo>
                    <a:pt x="16" y="51"/>
                  </a:moveTo>
                  <a:cubicBezTo>
                    <a:pt x="24" y="58"/>
                    <a:pt x="33" y="63"/>
                    <a:pt x="42" y="63"/>
                  </a:cubicBezTo>
                  <a:cubicBezTo>
                    <a:pt x="43" y="63"/>
                    <a:pt x="43" y="63"/>
                    <a:pt x="43" y="63"/>
                  </a:cubicBezTo>
                  <a:cubicBezTo>
                    <a:pt x="48" y="63"/>
                    <a:pt x="52" y="62"/>
                    <a:pt x="56" y="60"/>
                  </a:cubicBezTo>
                  <a:cubicBezTo>
                    <a:pt x="58" y="59"/>
                    <a:pt x="59" y="58"/>
                    <a:pt x="60" y="56"/>
                  </a:cubicBezTo>
                  <a:cubicBezTo>
                    <a:pt x="71" y="46"/>
                    <a:pt x="69" y="26"/>
                    <a:pt x="55" y="12"/>
                  </a:cubicBezTo>
                  <a:cubicBezTo>
                    <a:pt x="47" y="4"/>
                    <a:pt x="37" y="0"/>
                    <a:pt x="28" y="0"/>
                  </a:cubicBezTo>
                  <a:cubicBezTo>
                    <a:pt x="21" y="0"/>
                    <a:pt x="15" y="2"/>
                    <a:pt x="11" y="7"/>
                  </a:cubicBezTo>
                  <a:cubicBezTo>
                    <a:pt x="0" y="17"/>
                    <a:pt x="3" y="37"/>
                    <a:pt x="16" y="51"/>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00" name="Freeform 148"/>
            <p:cNvSpPr>
              <a:spLocks/>
            </p:cNvSpPr>
            <p:nvPr/>
          </p:nvSpPr>
          <p:spPr bwMode="auto">
            <a:xfrm>
              <a:off x="7450138" y="3816350"/>
              <a:ext cx="157163" cy="139700"/>
            </a:xfrm>
            <a:custGeom>
              <a:avLst/>
              <a:gdLst>
                <a:gd name="T0" fmla="*/ 35 w 42"/>
                <a:gd name="T1" fmla="*/ 31 h 37"/>
                <a:gd name="T2" fmla="*/ 32 w 42"/>
                <a:gd name="T3" fmla="*/ 6 h 37"/>
                <a:gd name="T4" fmla="*/ 32 w 42"/>
                <a:gd name="T5" fmla="*/ 5 h 37"/>
                <a:gd name="T6" fmla="*/ 26 w 42"/>
                <a:gd name="T7" fmla="*/ 6 h 37"/>
                <a:gd name="T8" fmla="*/ 9 w 42"/>
                <a:gd name="T9" fmla="*/ 0 h 37"/>
                <a:gd name="T10" fmla="*/ 7 w 42"/>
                <a:gd name="T11" fmla="*/ 2 h 37"/>
                <a:gd name="T12" fmla="*/ 10 w 42"/>
                <a:gd name="T13" fmla="*/ 28 h 37"/>
                <a:gd name="T14" fmla="*/ 35 w 42"/>
                <a:gd name="T15" fmla="*/ 31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7">
                  <a:moveTo>
                    <a:pt x="35" y="31"/>
                  </a:moveTo>
                  <a:cubicBezTo>
                    <a:pt x="42" y="25"/>
                    <a:pt x="40" y="14"/>
                    <a:pt x="32" y="6"/>
                  </a:cubicBezTo>
                  <a:cubicBezTo>
                    <a:pt x="32" y="5"/>
                    <a:pt x="32" y="5"/>
                    <a:pt x="32" y="5"/>
                  </a:cubicBezTo>
                  <a:cubicBezTo>
                    <a:pt x="30" y="6"/>
                    <a:pt x="28" y="6"/>
                    <a:pt x="26" y="6"/>
                  </a:cubicBezTo>
                  <a:cubicBezTo>
                    <a:pt x="20" y="6"/>
                    <a:pt x="14" y="4"/>
                    <a:pt x="9" y="0"/>
                  </a:cubicBezTo>
                  <a:cubicBezTo>
                    <a:pt x="8" y="1"/>
                    <a:pt x="7" y="2"/>
                    <a:pt x="7" y="2"/>
                  </a:cubicBezTo>
                  <a:cubicBezTo>
                    <a:pt x="0" y="8"/>
                    <a:pt x="2" y="20"/>
                    <a:pt x="10" y="28"/>
                  </a:cubicBezTo>
                  <a:cubicBezTo>
                    <a:pt x="18" y="36"/>
                    <a:pt x="29" y="37"/>
                    <a:pt x="35" y="31"/>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01" name="Freeform 149"/>
            <p:cNvSpPr>
              <a:spLocks/>
            </p:cNvSpPr>
            <p:nvPr/>
          </p:nvSpPr>
          <p:spPr bwMode="auto">
            <a:xfrm>
              <a:off x="7445376" y="3587750"/>
              <a:ext cx="266700" cy="236537"/>
            </a:xfrm>
            <a:custGeom>
              <a:avLst/>
              <a:gdLst>
                <a:gd name="T0" fmla="*/ 60 w 71"/>
                <a:gd name="T1" fmla="*/ 7 h 63"/>
                <a:gd name="T2" fmla="*/ 43 w 71"/>
                <a:gd name="T3" fmla="*/ 0 h 63"/>
                <a:gd name="T4" fmla="*/ 16 w 71"/>
                <a:gd name="T5" fmla="*/ 12 h 63"/>
                <a:gd name="T6" fmla="*/ 10 w 71"/>
                <a:gd name="T7" fmla="*/ 56 h 63"/>
                <a:gd name="T8" fmla="*/ 15 w 71"/>
                <a:gd name="T9" fmla="*/ 60 h 63"/>
                <a:gd name="T10" fmla="*/ 27 w 71"/>
                <a:gd name="T11" fmla="*/ 63 h 63"/>
                <a:gd name="T12" fmla="*/ 29 w 71"/>
                <a:gd name="T13" fmla="*/ 63 h 63"/>
                <a:gd name="T14" fmla="*/ 55 w 71"/>
                <a:gd name="T15" fmla="*/ 51 h 63"/>
                <a:gd name="T16" fmla="*/ 60 w 71"/>
                <a:gd name="T17" fmla="*/ 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63">
                  <a:moveTo>
                    <a:pt x="60" y="7"/>
                  </a:moveTo>
                  <a:cubicBezTo>
                    <a:pt x="56" y="2"/>
                    <a:pt x="50" y="0"/>
                    <a:pt x="43" y="0"/>
                  </a:cubicBezTo>
                  <a:cubicBezTo>
                    <a:pt x="34" y="0"/>
                    <a:pt x="24" y="4"/>
                    <a:pt x="16" y="12"/>
                  </a:cubicBezTo>
                  <a:cubicBezTo>
                    <a:pt x="2" y="26"/>
                    <a:pt x="0" y="46"/>
                    <a:pt x="10" y="56"/>
                  </a:cubicBezTo>
                  <a:cubicBezTo>
                    <a:pt x="12" y="58"/>
                    <a:pt x="13" y="59"/>
                    <a:pt x="15" y="60"/>
                  </a:cubicBezTo>
                  <a:cubicBezTo>
                    <a:pt x="18" y="62"/>
                    <a:pt x="23" y="63"/>
                    <a:pt x="27" y="63"/>
                  </a:cubicBezTo>
                  <a:cubicBezTo>
                    <a:pt x="28" y="63"/>
                    <a:pt x="28" y="63"/>
                    <a:pt x="29" y="63"/>
                  </a:cubicBezTo>
                  <a:cubicBezTo>
                    <a:pt x="37" y="63"/>
                    <a:pt x="47" y="58"/>
                    <a:pt x="55" y="51"/>
                  </a:cubicBezTo>
                  <a:cubicBezTo>
                    <a:pt x="68" y="37"/>
                    <a:pt x="71" y="17"/>
                    <a:pt x="60" y="7"/>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02" name="Freeform 150"/>
            <p:cNvSpPr>
              <a:spLocks/>
            </p:cNvSpPr>
            <p:nvPr/>
          </p:nvSpPr>
          <p:spPr bwMode="auto">
            <a:xfrm>
              <a:off x="7381876" y="3606800"/>
              <a:ext cx="93663" cy="333375"/>
            </a:xfrm>
            <a:custGeom>
              <a:avLst/>
              <a:gdLst>
                <a:gd name="T0" fmla="*/ 23 w 25"/>
                <a:gd name="T1" fmla="*/ 4 h 89"/>
                <a:gd name="T2" fmla="*/ 20 w 25"/>
                <a:gd name="T3" fmla="*/ 1 h 89"/>
                <a:gd name="T4" fmla="*/ 14 w 25"/>
                <a:gd name="T5" fmla="*/ 10 h 89"/>
                <a:gd name="T6" fmla="*/ 12 w 25"/>
                <a:gd name="T7" fmla="*/ 10 h 89"/>
                <a:gd name="T8" fmla="*/ 11 w 25"/>
                <a:gd name="T9" fmla="*/ 10 h 89"/>
                <a:gd name="T10" fmla="*/ 5 w 25"/>
                <a:gd name="T11" fmla="*/ 1 h 89"/>
                <a:gd name="T12" fmla="*/ 2 w 25"/>
                <a:gd name="T13" fmla="*/ 4 h 89"/>
                <a:gd name="T14" fmla="*/ 8 w 25"/>
                <a:gd name="T15" fmla="*/ 13 h 89"/>
                <a:gd name="T16" fmla="*/ 7 w 25"/>
                <a:gd name="T17" fmla="*/ 15 h 89"/>
                <a:gd name="T18" fmla="*/ 7 w 25"/>
                <a:gd name="T19" fmla="*/ 27 h 89"/>
                <a:gd name="T20" fmla="*/ 7 w 25"/>
                <a:gd name="T21" fmla="*/ 41 h 89"/>
                <a:gd name="T22" fmla="*/ 7 w 25"/>
                <a:gd name="T23" fmla="*/ 83 h 89"/>
                <a:gd name="T24" fmla="*/ 12 w 25"/>
                <a:gd name="T25" fmla="*/ 89 h 89"/>
                <a:gd name="T26" fmla="*/ 18 w 25"/>
                <a:gd name="T27" fmla="*/ 83 h 89"/>
                <a:gd name="T28" fmla="*/ 18 w 25"/>
                <a:gd name="T29" fmla="*/ 41 h 89"/>
                <a:gd name="T30" fmla="*/ 18 w 25"/>
                <a:gd name="T31" fmla="*/ 27 h 89"/>
                <a:gd name="T32" fmla="*/ 18 w 25"/>
                <a:gd name="T33" fmla="*/ 15 h 89"/>
                <a:gd name="T34" fmla="*/ 17 w 25"/>
                <a:gd name="T35" fmla="*/ 13 h 89"/>
                <a:gd name="T36" fmla="*/ 23 w 25"/>
                <a:gd name="T37" fmla="*/ 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89">
                  <a:moveTo>
                    <a:pt x="23" y="4"/>
                  </a:moveTo>
                  <a:cubicBezTo>
                    <a:pt x="25" y="2"/>
                    <a:pt x="22" y="0"/>
                    <a:pt x="20" y="1"/>
                  </a:cubicBezTo>
                  <a:cubicBezTo>
                    <a:pt x="18" y="4"/>
                    <a:pt x="16" y="7"/>
                    <a:pt x="14" y="10"/>
                  </a:cubicBezTo>
                  <a:cubicBezTo>
                    <a:pt x="14" y="10"/>
                    <a:pt x="13" y="10"/>
                    <a:pt x="12" y="10"/>
                  </a:cubicBezTo>
                  <a:cubicBezTo>
                    <a:pt x="12" y="10"/>
                    <a:pt x="11" y="10"/>
                    <a:pt x="11" y="10"/>
                  </a:cubicBezTo>
                  <a:cubicBezTo>
                    <a:pt x="9" y="7"/>
                    <a:pt x="7" y="4"/>
                    <a:pt x="5" y="1"/>
                  </a:cubicBezTo>
                  <a:cubicBezTo>
                    <a:pt x="3" y="0"/>
                    <a:pt x="0" y="2"/>
                    <a:pt x="2" y="4"/>
                  </a:cubicBezTo>
                  <a:cubicBezTo>
                    <a:pt x="4" y="7"/>
                    <a:pt x="6" y="9"/>
                    <a:pt x="8" y="13"/>
                  </a:cubicBezTo>
                  <a:cubicBezTo>
                    <a:pt x="7" y="13"/>
                    <a:pt x="7" y="14"/>
                    <a:pt x="7" y="15"/>
                  </a:cubicBezTo>
                  <a:cubicBezTo>
                    <a:pt x="7" y="27"/>
                    <a:pt x="7" y="27"/>
                    <a:pt x="7" y="27"/>
                  </a:cubicBezTo>
                  <a:cubicBezTo>
                    <a:pt x="7" y="41"/>
                    <a:pt x="7" y="41"/>
                    <a:pt x="7" y="41"/>
                  </a:cubicBezTo>
                  <a:cubicBezTo>
                    <a:pt x="7" y="83"/>
                    <a:pt x="7" y="83"/>
                    <a:pt x="7" y="83"/>
                  </a:cubicBezTo>
                  <a:cubicBezTo>
                    <a:pt x="7" y="86"/>
                    <a:pt x="9" y="89"/>
                    <a:pt x="12" y="89"/>
                  </a:cubicBezTo>
                  <a:cubicBezTo>
                    <a:pt x="15" y="89"/>
                    <a:pt x="18" y="86"/>
                    <a:pt x="18" y="83"/>
                  </a:cubicBezTo>
                  <a:cubicBezTo>
                    <a:pt x="18" y="41"/>
                    <a:pt x="18" y="41"/>
                    <a:pt x="18" y="41"/>
                  </a:cubicBezTo>
                  <a:cubicBezTo>
                    <a:pt x="18" y="27"/>
                    <a:pt x="18" y="27"/>
                    <a:pt x="18" y="27"/>
                  </a:cubicBezTo>
                  <a:cubicBezTo>
                    <a:pt x="18" y="15"/>
                    <a:pt x="18" y="15"/>
                    <a:pt x="18" y="15"/>
                  </a:cubicBezTo>
                  <a:cubicBezTo>
                    <a:pt x="18" y="14"/>
                    <a:pt x="18" y="13"/>
                    <a:pt x="17" y="13"/>
                  </a:cubicBezTo>
                  <a:cubicBezTo>
                    <a:pt x="19" y="9"/>
                    <a:pt x="20" y="7"/>
                    <a:pt x="23" y="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sp>
        <p:nvSpPr>
          <p:cNvPr id="107" name="Freeform 163"/>
          <p:cNvSpPr>
            <a:spLocks noEditPoints="1"/>
          </p:cNvSpPr>
          <p:nvPr/>
        </p:nvSpPr>
        <p:spPr bwMode="auto">
          <a:xfrm>
            <a:off x="13267260" y="10313781"/>
            <a:ext cx="627420" cy="532081"/>
          </a:xfrm>
          <a:custGeom>
            <a:avLst/>
            <a:gdLst>
              <a:gd name="T0" fmla="*/ 2 w 136"/>
              <a:gd name="T1" fmla="*/ 32 h 115"/>
              <a:gd name="T2" fmla="*/ 0 w 136"/>
              <a:gd name="T3" fmla="*/ 35 h 115"/>
              <a:gd name="T4" fmla="*/ 2 w 136"/>
              <a:gd name="T5" fmla="*/ 39 h 115"/>
              <a:gd name="T6" fmla="*/ 14 w 136"/>
              <a:gd name="T7" fmla="*/ 51 h 115"/>
              <a:gd name="T8" fmla="*/ 78 w 136"/>
              <a:gd name="T9" fmla="*/ 115 h 115"/>
              <a:gd name="T10" fmla="*/ 136 w 136"/>
              <a:gd name="T11" fmla="*/ 56 h 115"/>
              <a:gd name="T12" fmla="*/ 123 w 136"/>
              <a:gd name="T13" fmla="*/ 63 h 115"/>
              <a:gd name="T14" fmla="*/ 90 w 136"/>
              <a:gd name="T15" fmla="*/ 46 h 115"/>
              <a:gd name="T16" fmla="*/ 90 w 136"/>
              <a:gd name="T17" fmla="*/ 40 h 115"/>
              <a:gd name="T18" fmla="*/ 56 w 136"/>
              <a:gd name="T19" fmla="*/ 0 h 115"/>
              <a:gd name="T20" fmla="*/ 19 w 136"/>
              <a:gd name="T21" fmla="*/ 24 h 115"/>
              <a:gd name="T22" fmla="*/ 2 w 136"/>
              <a:gd name="T23" fmla="*/ 32 h 115"/>
              <a:gd name="T24" fmla="*/ 35 w 136"/>
              <a:gd name="T25" fmla="*/ 39 h 115"/>
              <a:gd name="T26" fmla="*/ 29 w 136"/>
              <a:gd name="T27" fmla="*/ 33 h 115"/>
              <a:gd name="T28" fmla="*/ 35 w 136"/>
              <a:gd name="T29" fmla="*/ 27 h 115"/>
              <a:gd name="T30" fmla="*/ 41 w 136"/>
              <a:gd name="T31" fmla="*/ 33 h 115"/>
              <a:gd name="T32" fmla="*/ 35 w 136"/>
              <a:gd name="T33" fmla="*/ 3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15">
                <a:moveTo>
                  <a:pt x="2" y="32"/>
                </a:moveTo>
                <a:cubicBezTo>
                  <a:pt x="1" y="33"/>
                  <a:pt x="0" y="34"/>
                  <a:pt x="0" y="35"/>
                </a:cubicBezTo>
                <a:cubicBezTo>
                  <a:pt x="0" y="37"/>
                  <a:pt x="1" y="38"/>
                  <a:pt x="2" y="39"/>
                </a:cubicBezTo>
                <a:cubicBezTo>
                  <a:pt x="14" y="51"/>
                  <a:pt x="14" y="51"/>
                  <a:pt x="14" y="51"/>
                </a:cubicBezTo>
                <a:cubicBezTo>
                  <a:pt x="14" y="90"/>
                  <a:pt x="40" y="115"/>
                  <a:pt x="78" y="115"/>
                </a:cubicBezTo>
                <a:cubicBezTo>
                  <a:pt x="110" y="115"/>
                  <a:pt x="136" y="80"/>
                  <a:pt x="136" y="56"/>
                </a:cubicBezTo>
                <a:cubicBezTo>
                  <a:pt x="136" y="45"/>
                  <a:pt x="132" y="58"/>
                  <a:pt x="123" y="63"/>
                </a:cubicBezTo>
                <a:cubicBezTo>
                  <a:pt x="114" y="68"/>
                  <a:pt x="89" y="72"/>
                  <a:pt x="90" y="46"/>
                </a:cubicBezTo>
                <a:cubicBezTo>
                  <a:pt x="90" y="44"/>
                  <a:pt x="90" y="42"/>
                  <a:pt x="90" y="40"/>
                </a:cubicBezTo>
                <a:cubicBezTo>
                  <a:pt x="90" y="19"/>
                  <a:pt x="77" y="0"/>
                  <a:pt x="56" y="0"/>
                </a:cubicBezTo>
                <a:cubicBezTo>
                  <a:pt x="36" y="0"/>
                  <a:pt x="22" y="11"/>
                  <a:pt x="19" y="24"/>
                </a:cubicBezTo>
                <a:cubicBezTo>
                  <a:pt x="2" y="32"/>
                  <a:pt x="2" y="32"/>
                  <a:pt x="2" y="32"/>
                </a:cubicBezTo>
                <a:moveTo>
                  <a:pt x="35" y="39"/>
                </a:moveTo>
                <a:cubicBezTo>
                  <a:pt x="32" y="39"/>
                  <a:pt x="29" y="36"/>
                  <a:pt x="29" y="33"/>
                </a:cubicBezTo>
                <a:cubicBezTo>
                  <a:pt x="29" y="30"/>
                  <a:pt x="32" y="27"/>
                  <a:pt x="35" y="27"/>
                </a:cubicBezTo>
                <a:cubicBezTo>
                  <a:pt x="38" y="27"/>
                  <a:pt x="41" y="30"/>
                  <a:pt x="41" y="33"/>
                </a:cubicBezTo>
                <a:cubicBezTo>
                  <a:pt x="41" y="36"/>
                  <a:pt x="38" y="39"/>
                  <a:pt x="35" y="39"/>
                </a:cubicBezTo>
              </a:path>
            </a:pathLst>
          </a:custGeom>
          <a:solidFill>
            <a:schemeClr val="accent1"/>
          </a:solidFill>
          <a:ln>
            <a:noFill/>
          </a:ln>
        </p:spPr>
        <p:txBody>
          <a:bodyPr vert="horz" wrap="square" lIns="182843" tIns="91422" rIns="182843" bIns="91422"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08" name="Freeform 177"/>
          <p:cNvSpPr>
            <a:spLocks noEditPoints="1"/>
          </p:cNvSpPr>
          <p:nvPr/>
        </p:nvSpPr>
        <p:spPr bwMode="auto">
          <a:xfrm>
            <a:off x="10170904" y="8691722"/>
            <a:ext cx="502714" cy="654869"/>
          </a:xfrm>
          <a:custGeom>
            <a:avLst/>
            <a:gdLst>
              <a:gd name="T0" fmla="*/ 253 w 258"/>
              <a:gd name="T1" fmla="*/ 303 h 336"/>
              <a:gd name="T2" fmla="*/ 142 w 258"/>
              <a:gd name="T3" fmla="*/ 254 h 336"/>
              <a:gd name="T4" fmla="*/ 232 w 258"/>
              <a:gd name="T5" fmla="*/ 43 h 336"/>
              <a:gd name="T6" fmla="*/ 97 w 258"/>
              <a:gd name="T7" fmla="*/ 235 h 336"/>
              <a:gd name="T8" fmla="*/ 0 w 258"/>
              <a:gd name="T9" fmla="*/ 190 h 336"/>
              <a:gd name="T10" fmla="*/ 258 w 258"/>
              <a:gd name="T11" fmla="*/ 0 h 336"/>
              <a:gd name="T12" fmla="*/ 253 w 258"/>
              <a:gd name="T13" fmla="*/ 303 h 336"/>
              <a:gd name="T14" fmla="*/ 109 w 258"/>
              <a:gd name="T15" fmla="*/ 336 h 336"/>
              <a:gd name="T16" fmla="*/ 92 w 258"/>
              <a:gd name="T17" fmla="*/ 263 h 336"/>
              <a:gd name="T18" fmla="*/ 154 w 258"/>
              <a:gd name="T19" fmla="*/ 287 h 336"/>
              <a:gd name="T20" fmla="*/ 109 w 258"/>
              <a:gd name="T21" fmla="*/ 33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8" h="336">
                <a:moveTo>
                  <a:pt x="253" y="303"/>
                </a:moveTo>
                <a:lnTo>
                  <a:pt x="142" y="254"/>
                </a:lnTo>
                <a:lnTo>
                  <a:pt x="232" y="43"/>
                </a:lnTo>
                <a:lnTo>
                  <a:pt x="97" y="235"/>
                </a:lnTo>
                <a:lnTo>
                  <a:pt x="0" y="190"/>
                </a:lnTo>
                <a:lnTo>
                  <a:pt x="258" y="0"/>
                </a:lnTo>
                <a:lnTo>
                  <a:pt x="253" y="303"/>
                </a:lnTo>
                <a:close/>
                <a:moveTo>
                  <a:pt x="109" y="336"/>
                </a:moveTo>
                <a:lnTo>
                  <a:pt x="92" y="263"/>
                </a:lnTo>
                <a:lnTo>
                  <a:pt x="154" y="287"/>
                </a:lnTo>
                <a:lnTo>
                  <a:pt x="109" y="336"/>
                </a:lnTo>
                <a:close/>
              </a:path>
            </a:pathLst>
          </a:custGeom>
          <a:solidFill>
            <a:schemeClr val="accent1">
              <a:lumMod val="60000"/>
              <a:lumOff val="40000"/>
            </a:schemeClr>
          </a:solidFill>
          <a:ln>
            <a:noFill/>
          </a:ln>
        </p:spPr>
        <p:txBody>
          <a:bodyPr vert="horz" wrap="square" lIns="182843" tIns="91422" rIns="182843" bIns="91422"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12" name="Freeform 194"/>
          <p:cNvSpPr>
            <a:spLocks noEditPoints="1"/>
          </p:cNvSpPr>
          <p:nvPr/>
        </p:nvSpPr>
        <p:spPr bwMode="auto">
          <a:xfrm>
            <a:off x="8564453" y="7951131"/>
            <a:ext cx="586500" cy="465812"/>
          </a:xfrm>
          <a:custGeom>
            <a:avLst/>
            <a:gdLst>
              <a:gd name="T0" fmla="*/ 110 w 127"/>
              <a:gd name="T1" fmla="*/ 9 h 101"/>
              <a:gd name="T2" fmla="*/ 107 w 127"/>
              <a:gd name="T3" fmla="*/ 7 h 101"/>
              <a:gd name="T4" fmla="*/ 57 w 127"/>
              <a:gd name="T5" fmla="*/ 0 h 101"/>
              <a:gd name="T6" fmla="*/ 18 w 127"/>
              <a:gd name="T7" fmla="*/ 15 h 101"/>
              <a:gd name="T8" fmla="*/ 18 w 127"/>
              <a:gd name="T9" fmla="*/ 15 h 101"/>
              <a:gd name="T10" fmla="*/ 17 w 127"/>
              <a:gd name="T11" fmla="*/ 16 h 101"/>
              <a:gd name="T12" fmla="*/ 0 w 127"/>
              <a:gd name="T13" fmla="*/ 38 h 101"/>
              <a:gd name="T14" fmla="*/ 2 w 127"/>
              <a:gd name="T15" fmla="*/ 43 h 101"/>
              <a:gd name="T16" fmla="*/ 16 w 127"/>
              <a:gd name="T17" fmla="*/ 82 h 101"/>
              <a:gd name="T18" fmla="*/ 71 w 127"/>
              <a:gd name="T19" fmla="*/ 101 h 101"/>
              <a:gd name="T20" fmla="*/ 72 w 127"/>
              <a:gd name="T21" fmla="*/ 101 h 101"/>
              <a:gd name="T22" fmla="*/ 72 w 127"/>
              <a:gd name="T23" fmla="*/ 101 h 101"/>
              <a:gd name="T24" fmla="*/ 73 w 127"/>
              <a:gd name="T25" fmla="*/ 101 h 101"/>
              <a:gd name="T26" fmla="*/ 112 w 127"/>
              <a:gd name="T27" fmla="*/ 77 h 101"/>
              <a:gd name="T28" fmla="*/ 125 w 127"/>
              <a:gd name="T29" fmla="*/ 36 h 101"/>
              <a:gd name="T30" fmla="*/ 126 w 127"/>
              <a:gd name="T31" fmla="*/ 31 h 101"/>
              <a:gd name="T32" fmla="*/ 21 w 127"/>
              <a:gd name="T33" fmla="*/ 21 h 101"/>
              <a:gd name="T34" fmla="*/ 53 w 127"/>
              <a:gd name="T35" fmla="*/ 50 h 101"/>
              <a:gd name="T36" fmla="*/ 68 w 127"/>
              <a:gd name="T37" fmla="*/ 93 h 101"/>
              <a:gd name="T38" fmla="*/ 23 w 127"/>
              <a:gd name="T39" fmla="*/ 48 h 101"/>
              <a:gd name="T40" fmla="*/ 54 w 127"/>
              <a:gd name="T41" fmla="*/ 56 h 101"/>
              <a:gd name="T42" fmla="*/ 68 w 127"/>
              <a:gd name="T43" fmla="*/ 38 h 101"/>
              <a:gd name="T44" fmla="*/ 71 w 127"/>
              <a:gd name="T45" fmla="*/ 24 h 101"/>
              <a:gd name="T46" fmla="*/ 58 w 127"/>
              <a:gd name="T47" fmla="*/ 7 h 101"/>
              <a:gd name="T48" fmla="*/ 71 w 127"/>
              <a:gd name="T49" fmla="*/ 24 h 101"/>
              <a:gd name="T50" fmla="*/ 75 w 127"/>
              <a:gd name="T51" fmla="*/ 42 h 101"/>
              <a:gd name="T52" fmla="*/ 82 w 127"/>
              <a:gd name="T53" fmla="*/ 55 h 101"/>
              <a:gd name="T54" fmla="*/ 85 w 127"/>
              <a:gd name="T55" fmla="*/ 55 h 101"/>
              <a:gd name="T56" fmla="*/ 106 w 127"/>
              <a:gd name="T57" fmla="*/ 75 h 101"/>
              <a:gd name="T58" fmla="*/ 75 w 127"/>
              <a:gd name="T59" fmla="*/ 92 h 101"/>
              <a:gd name="T60" fmla="*/ 76 w 127"/>
              <a:gd name="T61" fmla="*/ 29 h 101"/>
              <a:gd name="T62" fmla="*/ 118 w 127"/>
              <a:gd name="T63" fmla="*/ 3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7" h="101">
                <a:moveTo>
                  <a:pt x="126" y="31"/>
                </a:moveTo>
                <a:cubicBezTo>
                  <a:pt x="110" y="9"/>
                  <a:pt x="110" y="9"/>
                  <a:pt x="110" y="9"/>
                </a:cubicBezTo>
                <a:cubicBezTo>
                  <a:pt x="109" y="8"/>
                  <a:pt x="108" y="7"/>
                  <a:pt x="107" y="7"/>
                </a:cubicBezTo>
                <a:cubicBezTo>
                  <a:pt x="107" y="7"/>
                  <a:pt x="107" y="7"/>
                  <a:pt x="107" y="7"/>
                </a:cubicBezTo>
                <a:cubicBezTo>
                  <a:pt x="59" y="0"/>
                  <a:pt x="59" y="0"/>
                  <a:pt x="59" y="0"/>
                </a:cubicBezTo>
                <a:cubicBezTo>
                  <a:pt x="58" y="0"/>
                  <a:pt x="57" y="0"/>
                  <a:pt x="57" y="0"/>
                </a:cubicBezTo>
                <a:cubicBezTo>
                  <a:pt x="18" y="15"/>
                  <a:pt x="18" y="15"/>
                  <a:pt x="18" y="15"/>
                </a:cubicBezTo>
                <a:cubicBezTo>
                  <a:pt x="18" y="15"/>
                  <a:pt x="18" y="15"/>
                  <a:pt x="18" y="15"/>
                </a:cubicBezTo>
                <a:cubicBezTo>
                  <a:pt x="18" y="15"/>
                  <a:pt x="18" y="15"/>
                  <a:pt x="18" y="15"/>
                </a:cubicBezTo>
                <a:cubicBezTo>
                  <a:pt x="18" y="15"/>
                  <a:pt x="18" y="15"/>
                  <a:pt x="18" y="15"/>
                </a:cubicBezTo>
                <a:cubicBezTo>
                  <a:pt x="17" y="15"/>
                  <a:pt x="17" y="15"/>
                  <a:pt x="17" y="15"/>
                </a:cubicBezTo>
                <a:cubicBezTo>
                  <a:pt x="17" y="15"/>
                  <a:pt x="17" y="16"/>
                  <a:pt x="17" y="16"/>
                </a:cubicBezTo>
                <a:cubicBezTo>
                  <a:pt x="17" y="16"/>
                  <a:pt x="17" y="16"/>
                  <a:pt x="17" y="16"/>
                </a:cubicBezTo>
                <a:cubicBezTo>
                  <a:pt x="0" y="38"/>
                  <a:pt x="0" y="38"/>
                  <a:pt x="0" y="38"/>
                </a:cubicBezTo>
                <a:cubicBezTo>
                  <a:pt x="0" y="39"/>
                  <a:pt x="0" y="40"/>
                  <a:pt x="0" y="41"/>
                </a:cubicBezTo>
                <a:cubicBezTo>
                  <a:pt x="0" y="42"/>
                  <a:pt x="1" y="43"/>
                  <a:pt x="2" y="43"/>
                </a:cubicBezTo>
                <a:cubicBezTo>
                  <a:pt x="16" y="47"/>
                  <a:pt x="16" y="47"/>
                  <a:pt x="16" y="47"/>
                </a:cubicBezTo>
                <a:cubicBezTo>
                  <a:pt x="16" y="82"/>
                  <a:pt x="16" y="82"/>
                  <a:pt x="16" y="82"/>
                </a:cubicBezTo>
                <a:cubicBezTo>
                  <a:pt x="16" y="83"/>
                  <a:pt x="17" y="85"/>
                  <a:pt x="19" y="85"/>
                </a:cubicBezTo>
                <a:cubicBezTo>
                  <a:pt x="71" y="101"/>
                  <a:pt x="71" y="101"/>
                  <a:pt x="71" y="101"/>
                </a:cubicBezTo>
                <a:cubicBezTo>
                  <a:pt x="71" y="101"/>
                  <a:pt x="71" y="101"/>
                  <a:pt x="71" y="101"/>
                </a:cubicBezTo>
                <a:cubicBezTo>
                  <a:pt x="71" y="101"/>
                  <a:pt x="71" y="101"/>
                  <a:pt x="72" y="101"/>
                </a:cubicBezTo>
                <a:cubicBezTo>
                  <a:pt x="72" y="101"/>
                  <a:pt x="72" y="101"/>
                  <a:pt x="72" y="101"/>
                </a:cubicBezTo>
                <a:cubicBezTo>
                  <a:pt x="72" y="101"/>
                  <a:pt x="72" y="101"/>
                  <a:pt x="72" y="101"/>
                </a:cubicBezTo>
                <a:cubicBezTo>
                  <a:pt x="73" y="101"/>
                  <a:pt x="73" y="101"/>
                  <a:pt x="73" y="101"/>
                </a:cubicBezTo>
                <a:cubicBezTo>
                  <a:pt x="73" y="101"/>
                  <a:pt x="73" y="101"/>
                  <a:pt x="73" y="101"/>
                </a:cubicBezTo>
                <a:cubicBezTo>
                  <a:pt x="110" y="80"/>
                  <a:pt x="110" y="80"/>
                  <a:pt x="110" y="80"/>
                </a:cubicBezTo>
                <a:cubicBezTo>
                  <a:pt x="111" y="79"/>
                  <a:pt x="112" y="78"/>
                  <a:pt x="112" y="77"/>
                </a:cubicBezTo>
                <a:cubicBezTo>
                  <a:pt x="112" y="42"/>
                  <a:pt x="112" y="42"/>
                  <a:pt x="112" y="42"/>
                </a:cubicBezTo>
                <a:cubicBezTo>
                  <a:pt x="125" y="36"/>
                  <a:pt x="125" y="36"/>
                  <a:pt x="125" y="36"/>
                </a:cubicBezTo>
                <a:cubicBezTo>
                  <a:pt x="126" y="36"/>
                  <a:pt x="126" y="35"/>
                  <a:pt x="126" y="34"/>
                </a:cubicBezTo>
                <a:cubicBezTo>
                  <a:pt x="127" y="33"/>
                  <a:pt x="126" y="32"/>
                  <a:pt x="126" y="31"/>
                </a:cubicBezTo>
                <a:close/>
                <a:moveTo>
                  <a:pt x="8" y="38"/>
                </a:moveTo>
                <a:cubicBezTo>
                  <a:pt x="21" y="21"/>
                  <a:pt x="21" y="21"/>
                  <a:pt x="21" y="21"/>
                </a:cubicBezTo>
                <a:cubicBezTo>
                  <a:pt x="66" y="30"/>
                  <a:pt x="66" y="30"/>
                  <a:pt x="66" y="30"/>
                </a:cubicBezTo>
                <a:cubicBezTo>
                  <a:pt x="53" y="50"/>
                  <a:pt x="53" y="50"/>
                  <a:pt x="53" y="50"/>
                </a:cubicBezTo>
                <a:lnTo>
                  <a:pt x="8" y="38"/>
                </a:lnTo>
                <a:close/>
                <a:moveTo>
                  <a:pt x="68" y="93"/>
                </a:moveTo>
                <a:cubicBezTo>
                  <a:pt x="23" y="80"/>
                  <a:pt x="23" y="80"/>
                  <a:pt x="23" y="80"/>
                </a:cubicBezTo>
                <a:cubicBezTo>
                  <a:pt x="23" y="48"/>
                  <a:pt x="23" y="48"/>
                  <a:pt x="23" y="48"/>
                </a:cubicBezTo>
                <a:cubicBezTo>
                  <a:pt x="53" y="56"/>
                  <a:pt x="53" y="56"/>
                  <a:pt x="53" y="56"/>
                </a:cubicBezTo>
                <a:cubicBezTo>
                  <a:pt x="54" y="56"/>
                  <a:pt x="54" y="56"/>
                  <a:pt x="54" y="56"/>
                </a:cubicBezTo>
                <a:cubicBezTo>
                  <a:pt x="55" y="56"/>
                  <a:pt x="56" y="56"/>
                  <a:pt x="57" y="55"/>
                </a:cubicBezTo>
                <a:cubicBezTo>
                  <a:pt x="68" y="38"/>
                  <a:pt x="68" y="38"/>
                  <a:pt x="68" y="38"/>
                </a:cubicBezTo>
                <a:lnTo>
                  <a:pt x="68" y="93"/>
                </a:lnTo>
                <a:close/>
                <a:moveTo>
                  <a:pt x="71" y="24"/>
                </a:moveTo>
                <a:cubicBezTo>
                  <a:pt x="31" y="17"/>
                  <a:pt x="31" y="17"/>
                  <a:pt x="31" y="17"/>
                </a:cubicBezTo>
                <a:cubicBezTo>
                  <a:pt x="58" y="7"/>
                  <a:pt x="58" y="7"/>
                  <a:pt x="58" y="7"/>
                </a:cubicBezTo>
                <a:cubicBezTo>
                  <a:pt x="96" y="12"/>
                  <a:pt x="96" y="12"/>
                  <a:pt x="96" y="12"/>
                </a:cubicBezTo>
                <a:lnTo>
                  <a:pt x="71" y="24"/>
                </a:lnTo>
                <a:close/>
                <a:moveTo>
                  <a:pt x="75" y="92"/>
                </a:moveTo>
                <a:cubicBezTo>
                  <a:pt x="75" y="42"/>
                  <a:pt x="75" y="42"/>
                  <a:pt x="75" y="42"/>
                </a:cubicBezTo>
                <a:cubicBezTo>
                  <a:pt x="80" y="54"/>
                  <a:pt x="80" y="54"/>
                  <a:pt x="80" y="54"/>
                </a:cubicBezTo>
                <a:cubicBezTo>
                  <a:pt x="81" y="54"/>
                  <a:pt x="81" y="55"/>
                  <a:pt x="82" y="55"/>
                </a:cubicBezTo>
                <a:cubicBezTo>
                  <a:pt x="83" y="55"/>
                  <a:pt x="83" y="55"/>
                  <a:pt x="83" y="55"/>
                </a:cubicBezTo>
                <a:cubicBezTo>
                  <a:pt x="84" y="55"/>
                  <a:pt x="84" y="55"/>
                  <a:pt x="85" y="55"/>
                </a:cubicBezTo>
                <a:cubicBezTo>
                  <a:pt x="106" y="45"/>
                  <a:pt x="106" y="45"/>
                  <a:pt x="106" y="45"/>
                </a:cubicBezTo>
                <a:cubicBezTo>
                  <a:pt x="106" y="75"/>
                  <a:pt x="106" y="75"/>
                  <a:pt x="106" y="75"/>
                </a:cubicBezTo>
                <a:cubicBezTo>
                  <a:pt x="106" y="75"/>
                  <a:pt x="106" y="75"/>
                  <a:pt x="106" y="75"/>
                </a:cubicBezTo>
                <a:lnTo>
                  <a:pt x="75" y="92"/>
                </a:lnTo>
                <a:close/>
                <a:moveTo>
                  <a:pt x="85" y="48"/>
                </a:moveTo>
                <a:cubicBezTo>
                  <a:pt x="76" y="29"/>
                  <a:pt x="76" y="29"/>
                  <a:pt x="76" y="29"/>
                </a:cubicBezTo>
                <a:cubicBezTo>
                  <a:pt x="106" y="15"/>
                  <a:pt x="106" y="15"/>
                  <a:pt x="106" y="15"/>
                </a:cubicBezTo>
                <a:cubicBezTo>
                  <a:pt x="118" y="32"/>
                  <a:pt x="118" y="32"/>
                  <a:pt x="118" y="32"/>
                </a:cubicBezTo>
                <a:lnTo>
                  <a:pt x="85" y="48"/>
                </a:lnTo>
                <a:close/>
              </a:path>
            </a:pathLst>
          </a:custGeom>
          <a:solidFill>
            <a:schemeClr val="accent3"/>
          </a:solidFill>
          <a:ln>
            <a:noFill/>
          </a:ln>
        </p:spPr>
        <p:txBody>
          <a:bodyPr vert="horz" wrap="square" lIns="182843" tIns="91422" rIns="182843" bIns="91422"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13" name="TextBox 112"/>
          <p:cNvSpPr txBox="1"/>
          <p:nvPr/>
        </p:nvSpPr>
        <p:spPr>
          <a:xfrm>
            <a:off x="10540146" y="6607574"/>
            <a:ext cx="3195859" cy="1292625"/>
          </a:xfrm>
          <a:prstGeom prst="rect">
            <a:avLst/>
          </a:prstGeom>
          <a:noFill/>
        </p:spPr>
        <p:txBody>
          <a:bodyPr wrap="square" lIns="182843" tIns="91422" rIns="182843" bIns="91422" rtlCol="0">
            <a:spAutoFit/>
          </a:bodyPr>
          <a:lstStyle/>
          <a:p>
            <a:pPr algn="ctr" defTabSz="1828434"/>
            <a:r>
              <a:rPr lang="id-ID" sz="3600" b="1" dirty="0">
                <a:solidFill>
                  <a:srgbClr val="445469"/>
                </a:solidFill>
                <a:cs typeface="Lato Black"/>
              </a:rPr>
              <a:t>SOCIAL </a:t>
            </a:r>
          </a:p>
          <a:p>
            <a:pPr algn="ctr" defTabSz="1828434"/>
            <a:r>
              <a:rPr lang="id-ID" sz="3600" b="1" dirty="0">
                <a:solidFill>
                  <a:srgbClr val="445469"/>
                </a:solidFill>
                <a:cs typeface="Lato Black"/>
              </a:rPr>
              <a:t>MEDIA</a:t>
            </a:r>
          </a:p>
        </p:txBody>
      </p:sp>
      <p:sp>
        <p:nvSpPr>
          <p:cNvPr id="298" name="Freeform 6"/>
          <p:cNvSpPr>
            <a:spLocks noEditPoints="1"/>
          </p:cNvSpPr>
          <p:nvPr/>
        </p:nvSpPr>
        <p:spPr bwMode="auto">
          <a:xfrm flipH="1">
            <a:off x="18581926" y="4750966"/>
            <a:ext cx="3258047" cy="3473092"/>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accent1"/>
          </a:solidFill>
          <a:ln>
            <a:noFill/>
          </a:ln>
        </p:spPr>
        <p:txBody>
          <a:bodyPr vert="horz" wrap="square" lIns="243791" tIns="121896" rIns="243791" bIns="121896" numCol="1" anchor="t" anchorCtr="0" compatLnSpc="1">
            <a:prstTxWarp prst="textNoShape">
              <a:avLst/>
            </a:prstTxWarp>
          </a:bodyPr>
          <a:lstStyle/>
          <a:p>
            <a:pPr defTabSz="1828434"/>
            <a:endParaRPr lang="id-ID" sz="4800" dirty="0">
              <a:solidFill>
                <a:srgbClr val="445469"/>
              </a:solidFill>
              <a:latin typeface="Lato Light"/>
            </a:endParaRPr>
          </a:p>
        </p:txBody>
      </p:sp>
      <p:sp>
        <p:nvSpPr>
          <p:cNvPr id="302" name="Freeform 26"/>
          <p:cNvSpPr>
            <a:spLocks noEditPoints="1"/>
          </p:cNvSpPr>
          <p:nvPr/>
        </p:nvSpPr>
        <p:spPr bwMode="auto">
          <a:xfrm flipH="1">
            <a:off x="2687980" y="4613360"/>
            <a:ext cx="3084067" cy="3620658"/>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accent2"/>
          </a:solidFill>
          <a:ln>
            <a:noFill/>
          </a:ln>
        </p:spPr>
        <p:txBody>
          <a:bodyPr vert="horz" wrap="square" lIns="243791" tIns="121896" rIns="243791" bIns="121896" numCol="1" anchor="t" anchorCtr="0" compatLnSpc="1">
            <a:prstTxWarp prst="textNoShape">
              <a:avLst/>
            </a:prstTxWarp>
          </a:bodyPr>
          <a:lstStyle/>
          <a:p>
            <a:pPr defTabSz="1828434"/>
            <a:endParaRPr lang="id-ID" sz="4800" dirty="0">
              <a:solidFill>
                <a:srgbClr val="445469"/>
              </a:solidFill>
              <a:latin typeface="Lato Light"/>
            </a:endParaRPr>
          </a:p>
        </p:txBody>
      </p:sp>
      <p:sp>
        <p:nvSpPr>
          <p:cNvPr id="65" name="Oval 64"/>
          <p:cNvSpPr/>
          <p:nvPr/>
        </p:nvSpPr>
        <p:spPr>
          <a:xfrm>
            <a:off x="3340785" y="8762664"/>
            <a:ext cx="1736107" cy="1736559"/>
          </a:xfrm>
          <a:prstGeom prst="ellipse">
            <a:avLst/>
          </a:prstGeom>
          <a:no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defTabSz="1828434"/>
            <a:endParaRPr lang="en-US" sz="3600" dirty="0">
              <a:solidFill>
                <a:prstClr val="white"/>
              </a:solidFill>
              <a:latin typeface="Lato Light"/>
            </a:endParaRPr>
          </a:p>
        </p:txBody>
      </p:sp>
      <p:sp>
        <p:nvSpPr>
          <p:cNvPr id="66" name="Subtitle 2"/>
          <p:cNvSpPr txBox="1">
            <a:spLocks/>
          </p:cNvSpPr>
          <p:nvPr/>
        </p:nvSpPr>
        <p:spPr>
          <a:xfrm>
            <a:off x="3436159" y="9171483"/>
            <a:ext cx="1704123" cy="815505"/>
          </a:xfrm>
          <a:prstGeom prst="rect">
            <a:avLst/>
          </a:prstGeom>
        </p:spPr>
        <p:txBody>
          <a:bodyPr vert="horz" wrap="square" lIns="243744" tIns="121869" rIns="243744" bIns="12186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3700" dirty="0">
                <a:solidFill>
                  <a:srgbClr val="445469"/>
                </a:solidFill>
                <a:latin typeface="Lato Regular"/>
                <a:cs typeface="Lato Regular"/>
              </a:rPr>
              <a:t>40%</a:t>
            </a:r>
            <a:endParaRPr lang="en-US" sz="2700" dirty="0">
              <a:solidFill>
                <a:srgbClr val="445469"/>
              </a:solidFill>
              <a:latin typeface="Lato Regular"/>
              <a:cs typeface="Lato Regular"/>
            </a:endParaRPr>
          </a:p>
        </p:txBody>
      </p:sp>
      <p:sp>
        <p:nvSpPr>
          <p:cNvPr id="68" name="Oval 67"/>
          <p:cNvSpPr/>
          <p:nvPr/>
        </p:nvSpPr>
        <p:spPr>
          <a:xfrm>
            <a:off x="19339235" y="8762664"/>
            <a:ext cx="1736107" cy="1736559"/>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defTabSz="1828434"/>
            <a:endParaRPr lang="en-US" sz="3600" dirty="0">
              <a:solidFill>
                <a:prstClr val="white"/>
              </a:solidFill>
              <a:latin typeface="Lato Light"/>
            </a:endParaRPr>
          </a:p>
        </p:txBody>
      </p:sp>
      <p:sp>
        <p:nvSpPr>
          <p:cNvPr id="69" name="Subtitle 2"/>
          <p:cNvSpPr txBox="1">
            <a:spLocks/>
          </p:cNvSpPr>
          <p:nvPr/>
        </p:nvSpPr>
        <p:spPr>
          <a:xfrm>
            <a:off x="19434609" y="9193763"/>
            <a:ext cx="1704123" cy="815505"/>
          </a:xfrm>
          <a:prstGeom prst="rect">
            <a:avLst/>
          </a:prstGeom>
        </p:spPr>
        <p:txBody>
          <a:bodyPr vert="horz" wrap="square" lIns="243744" tIns="121869" rIns="243744" bIns="12186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3700" dirty="0">
                <a:solidFill>
                  <a:srgbClr val="445469"/>
                </a:solidFill>
                <a:latin typeface="Lato Regular"/>
                <a:cs typeface="Lato Regular"/>
              </a:rPr>
              <a:t>60%</a:t>
            </a:r>
            <a:endParaRPr lang="en-US" sz="2700" dirty="0">
              <a:solidFill>
                <a:srgbClr val="445469"/>
              </a:solidFill>
              <a:latin typeface="Lato Regular"/>
              <a:cs typeface="Lato Regular"/>
            </a:endParaRPr>
          </a:p>
        </p:txBody>
      </p:sp>
      <p:sp>
        <p:nvSpPr>
          <p:cNvPr id="55" name="Freeform 20"/>
          <p:cNvSpPr>
            <a:spLocks/>
          </p:cNvSpPr>
          <p:nvPr/>
        </p:nvSpPr>
        <p:spPr bwMode="auto">
          <a:xfrm>
            <a:off x="10699750" y="4898150"/>
            <a:ext cx="1218410" cy="992792"/>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accent1"/>
          </a:solidFill>
          <a:ln>
            <a:noFill/>
          </a:ln>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56" name="Freeform 21"/>
          <p:cNvSpPr>
            <a:spLocks/>
          </p:cNvSpPr>
          <p:nvPr/>
        </p:nvSpPr>
        <p:spPr bwMode="auto">
          <a:xfrm>
            <a:off x="14245958" y="8969136"/>
            <a:ext cx="1313137" cy="1306942"/>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solidFill>
            <a:schemeClr val="accent3"/>
          </a:solidFill>
          <a:ln>
            <a:noFill/>
          </a:ln>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grpSp>
        <p:nvGrpSpPr>
          <p:cNvPr id="57" name="Group 56"/>
          <p:cNvGrpSpPr/>
          <p:nvPr/>
        </p:nvGrpSpPr>
        <p:grpSpPr>
          <a:xfrm>
            <a:off x="14149682" y="5825521"/>
            <a:ext cx="1409413" cy="1320295"/>
            <a:chOff x="544513" y="3295650"/>
            <a:chExt cx="1325563" cy="1241425"/>
          </a:xfrm>
          <a:solidFill>
            <a:schemeClr val="accent4"/>
          </a:solidFill>
        </p:grpSpPr>
        <p:sp>
          <p:nvSpPr>
            <p:cNvPr id="58" name="Freeform 26"/>
            <p:cNvSpPr>
              <a:spLocks/>
            </p:cNvSpPr>
            <p:nvPr/>
          </p:nvSpPr>
          <p:spPr bwMode="auto">
            <a:xfrm>
              <a:off x="692151" y="3351213"/>
              <a:ext cx="1077913" cy="1185862"/>
            </a:xfrm>
            <a:custGeom>
              <a:avLst/>
              <a:gdLst>
                <a:gd name="T0" fmla="*/ 55 w 257"/>
                <a:gd name="T1" fmla="*/ 128 h 283"/>
                <a:gd name="T2" fmla="*/ 49 w 257"/>
                <a:gd name="T3" fmla="*/ 128 h 283"/>
                <a:gd name="T4" fmla="*/ 43 w 257"/>
                <a:gd name="T5" fmla="*/ 129 h 283"/>
                <a:gd name="T6" fmla="*/ 36 w 257"/>
                <a:gd name="T7" fmla="*/ 133 h 283"/>
                <a:gd name="T8" fmla="*/ 9 w 257"/>
                <a:gd name="T9" fmla="*/ 145 h 283"/>
                <a:gd name="T10" fmla="*/ 4 w 257"/>
                <a:gd name="T11" fmla="*/ 167 h 283"/>
                <a:gd name="T12" fmla="*/ 26 w 257"/>
                <a:gd name="T13" fmla="*/ 218 h 283"/>
                <a:gd name="T14" fmla="*/ 46 w 257"/>
                <a:gd name="T15" fmla="*/ 229 h 283"/>
                <a:gd name="T16" fmla="*/ 61 w 257"/>
                <a:gd name="T17" fmla="*/ 223 h 283"/>
                <a:gd name="T18" fmla="*/ 73 w 257"/>
                <a:gd name="T19" fmla="*/ 243 h 283"/>
                <a:gd name="T20" fmla="*/ 77 w 257"/>
                <a:gd name="T21" fmla="*/ 240 h 283"/>
                <a:gd name="T22" fmla="*/ 106 w 257"/>
                <a:gd name="T23" fmla="*/ 273 h 283"/>
                <a:gd name="T24" fmla="*/ 139 w 257"/>
                <a:gd name="T25" fmla="*/ 275 h 283"/>
                <a:gd name="T26" fmla="*/ 141 w 257"/>
                <a:gd name="T27" fmla="*/ 242 h 283"/>
                <a:gd name="T28" fmla="*/ 138 w 257"/>
                <a:gd name="T29" fmla="*/ 239 h 283"/>
                <a:gd name="T30" fmla="*/ 138 w 257"/>
                <a:gd name="T31" fmla="*/ 239 h 283"/>
                <a:gd name="T32" fmla="*/ 112 w 257"/>
                <a:gd name="T33" fmla="*/ 209 h 283"/>
                <a:gd name="T34" fmla="*/ 128 w 257"/>
                <a:gd name="T35" fmla="*/ 194 h 283"/>
                <a:gd name="T36" fmla="*/ 131 w 257"/>
                <a:gd name="T37" fmla="*/ 193 h 283"/>
                <a:gd name="T38" fmla="*/ 257 w 257"/>
                <a:gd name="T39" fmla="*/ 188 h 283"/>
                <a:gd name="T40" fmla="*/ 174 w 257"/>
                <a:gd name="T41" fmla="*/ 0 h 283"/>
                <a:gd name="T42" fmla="*/ 55 w 257"/>
                <a:gd name="T43" fmla="*/ 1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283">
                  <a:moveTo>
                    <a:pt x="55" y="128"/>
                  </a:moveTo>
                  <a:cubicBezTo>
                    <a:pt x="53" y="127"/>
                    <a:pt x="51" y="127"/>
                    <a:pt x="49" y="128"/>
                  </a:cubicBezTo>
                  <a:cubicBezTo>
                    <a:pt x="47" y="128"/>
                    <a:pt x="45" y="128"/>
                    <a:pt x="43" y="129"/>
                  </a:cubicBezTo>
                  <a:cubicBezTo>
                    <a:pt x="41" y="130"/>
                    <a:pt x="38" y="131"/>
                    <a:pt x="36" y="133"/>
                  </a:cubicBezTo>
                  <a:cubicBezTo>
                    <a:pt x="9" y="145"/>
                    <a:pt x="9" y="145"/>
                    <a:pt x="9" y="145"/>
                  </a:cubicBezTo>
                  <a:cubicBezTo>
                    <a:pt x="2" y="148"/>
                    <a:pt x="0" y="158"/>
                    <a:pt x="4" y="167"/>
                  </a:cubicBezTo>
                  <a:cubicBezTo>
                    <a:pt x="26" y="218"/>
                    <a:pt x="26" y="218"/>
                    <a:pt x="26" y="218"/>
                  </a:cubicBezTo>
                  <a:cubicBezTo>
                    <a:pt x="30" y="227"/>
                    <a:pt x="39" y="232"/>
                    <a:pt x="46" y="229"/>
                  </a:cubicBezTo>
                  <a:cubicBezTo>
                    <a:pt x="61" y="223"/>
                    <a:pt x="61" y="223"/>
                    <a:pt x="61" y="223"/>
                  </a:cubicBezTo>
                  <a:cubicBezTo>
                    <a:pt x="73" y="243"/>
                    <a:pt x="73" y="243"/>
                    <a:pt x="73" y="243"/>
                  </a:cubicBezTo>
                  <a:cubicBezTo>
                    <a:pt x="77" y="240"/>
                    <a:pt x="77" y="240"/>
                    <a:pt x="77" y="240"/>
                  </a:cubicBezTo>
                  <a:cubicBezTo>
                    <a:pt x="106" y="273"/>
                    <a:pt x="106" y="273"/>
                    <a:pt x="106" y="273"/>
                  </a:cubicBezTo>
                  <a:cubicBezTo>
                    <a:pt x="115" y="282"/>
                    <a:pt x="129" y="283"/>
                    <a:pt x="139" y="275"/>
                  </a:cubicBezTo>
                  <a:cubicBezTo>
                    <a:pt x="149" y="266"/>
                    <a:pt x="149" y="251"/>
                    <a:pt x="141" y="242"/>
                  </a:cubicBezTo>
                  <a:cubicBezTo>
                    <a:pt x="138" y="239"/>
                    <a:pt x="138" y="239"/>
                    <a:pt x="138" y="239"/>
                  </a:cubicBezTo>
                  <a:cubicBezTo>
                    <a:pt x="138" y="239"/>
                    <a:pt x="138" y="239"/>
                    <a:pt x="138" y="239"/>
                  </a:cubicBezTo>
                  <a:cubicBezTo>
                    <a:pt x="112" y="209"/>
                    <a:pt x="112" y="209"/>
                    <a:pt x="112" y="209"/>
                  </a:cubicBezTo>
                  <a:cubicBezTo>
                    <a:pt x="128" y="194"/>
                    <a:pt x="128" y="194"/>
                    <a:pt x="128" y="194"/>
                  </a:cubicBezTo>
                  <a:cubicBezTo>
                    <a:pt x="129" y="194"/>
                    <a:pt x="130" y="193"/>
                    <a:pt x="131" y="193"/>
                  </a:cubicBezTo>
                  <a:cubicBezTo>
                    <a:pt x="197" y="178"/>
                    <a:pt x="257" y="188"/>
                    <a:pt x="257" y="188"/>
                  </a:cubicBezTo>
                  <a:cubicBezTo>
                    <a:pt x="174" y="0"/>
                    <a:pt x="174" y="0"/>
                    <a:pt x="174" y="0"/>
                  </a:cubicBezTo>
                  <a:cubicBezTo>
                    <a:pt x="161" y="54"/>
                    <a:pt x="86" y="108"/>
                    <a:pt x="55" y="12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59" name="Freeform 27"/>
            <p:cNvSpPr>
              <a:spLocks/>
            </p:cNvSpPr>
            <p:nvPr/>
          </p:nvSpPr>
          <p:spPr bwMode="auto">
            <a:xfrm>
              <a:off x="1446213" y="3295650"/>
              <a:ext cx="423863" cy="865187"/>
            </a:xfrm>
            <a:custGeom>
              <a:avLst/>
              <a:gdLst>
                <a:gd name="T0" fmla="*/ 0 w 267"/>
                <a:gd name="T1" fmla="*/ 16 h 545"/>
                <a:gd name="T2" fmla="*/ 233 w 267"/>
                <a:gd name="T3" fmla="*/ 545 h 545"/>
                <a:gd name="T4" fmla="*/ 267 w 267"/>
                <a:gd name="T5" fmla="*/ 531 h 545"/>
                <a:gd name="T6" fmla="*/ 32 w 267"/>
                <a:gd name="T7" fmla="*/ 0 h 545"/>
                <a:gd name="T8" fmla="*/ 0 w 267"/>
                <a:gd name="T9" fmla="*/ 16 h 545"/>
              </a:gdLst>
              <a:ahLst/>
              <a:cxnLst>
                <a:cxn ang="0">
                  <a:pos x="T0" y="T1"/>
                </a:cxn>
                <a:cxn ang="0">
                  <a:pos x="T2" y="T3"/>
                </a:cxn>
                <a:cxn ang="0">
                  <a:pos x="T4" y="T5"/>
                </a:cxn>
                <a:cxn ang="0">
                  <a:pos x="T6" y="T7"/>
                </a:cxn>
                <a:cxn ang="0">
                  <a:pos x="T8" y="T9"/>
                </a:cxn>
              </a:cxnLst>
              <a:rect l="0" t="0" r="r" b="b"/>
              <a:pathLst>
                <a:path w="267" h="545">
                  <a:moveTo>
                    <a:pt x="0" y="16"/>
                  </a:moveTo>
                  <a:lnTo>
                    <a:pt x="233" y="545"/>
                  </a:lnTo>
                  <a:lnTo>
                    <a:pt x="267" y="531"/>
                  </a:lnTo>
                  <a:lnTo>
                    <a:pt x="32" y="0"/>
                  </a:lnTo>
                  <a:lnTo>
                    <a:pt x="0"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60" name="Freeform 28"/>
            <p:cNvSpPr>
              <a:spLocks/>
            </p:cNvSpPr>
            <p:nvPr/>
          </p:nvSpPr>
          <p:spPr bwMode="auto">
            <a:xfrm>
              <a:off x="544513" y="4021138"/>
              <a:ext cx="257175" cy="339725"/>
            </a:xfrm>
            <a:custGeom>
              <a:avLst/>
              <a:gdLst>
                <a:gd name="T0" fmla="*/ 30 w 61"/>
                <a:gd name="T1" fmla="*/ 10 h 81"/>
                <a:gd name="T2" fmla="*/ 28 w 61"/>
                <a:gd name="T3" fmla="*/ 0 h 81"/>
                <a:gd name="T4" fmla="*/ 17 w 61"/>
                <a:gd name="T5" fmla="*/ 5 h 81"/>
                <a:gd name="T6" fmla="*/ 1 w 61"/>
                <a:gd name="T7" fmla="*/ 32 h 81"/>
                <a:gd name="T8" fmla="*/ 15 w 61"/>
                <a:gd name="T9" fmla="*/ 26 h 81"/>
                <a:gd name="T10" fmla="*/ 21 w 61"/>
                <a:gd name="T11" fmla="*/ 28 h 81"/>
                <a:gd name="T12" fmla="*/ 21 w 61"/>
                <a:gd name="T13" fmla="*/ 29 h 81"/>
                <a:gd name="T14" fmla="*/ 22 w 61"/>
                <a:gd name="T15" fmla="*/ 29 h 81"/>
                <a:gd name="T16" fmla="*/ 19 w 61"/>
                <a:gd name="T17" fmla="*/ 35 h 81"/>
                <a:gd name="T18" fmla="*/ 4 w 61"/>
                <a:gd name="T19" fmla="*/ 42 h 81"/>
                <a:gd name="T20" fmla="*/ 6 w 61"/>
                <a:gd name="T21" fmla="*/ 47 h 81"/>
                <a:gd name="T22" fmla="*/ 21 w 61"/>
                <a:gd name="T23" fmla="*/ 40 h 81"/>
                <a:gd name="T24" fmla="*/ 27 w 61"/>
                <a:gd name="T25" fmla="*/ 42 h 81"/>
                <a:gd name="T26" fmla="*/ 28 w 61"/>
                <a:gd name="T27" fmla="*/ 43 h 81"/>
                <a:gd name="T28" fmla="*/ 28 w 61"/>
                <a:gd name="T29" fmla="*/ 43 h 81"/>
                <a:gd name="T30" fmla="*/ 25 w 61"/>
                <a:gd name="T31" fmla="*/ 49 h 81"/>
                <a:gd name="T32" fmla="*/ 10 w 61"/>
                <a:gd name="T33" fmla="*/ 56 h 81"/>
                <a:gd name="T34" fmla="*/ 12 w 61"/>
                <a:gd name="T35" fmla="*/ 61 h 81"/>
                <a:gd name="T36" fmla="*/ 28 w 61"/>
                <a:gd name="T37" fmla="*/ 54 h 81"/>
                <a:gd name="T38" fmla="*/ 34 w 61"/>
                <a:gd name="T39" fmla="*/ 56 h 81"/>
                <a:gd name="T40" fmla="*/ 34 w 61"/>
                <a:gd name="T41" fmla="*/ 56 h 81"/>
                <a:gd name="T42" fmla="*/ 34 w 61"/>
                <a:gd name="T43" fmla="*/ 57 h 81"/>
                <a:gd name="T44" fmla="*/ 31 w 61"/>
                <a:gd name="T45" fmla="*/ 63 h 81"/>
                <a:gd name="T46" fmla="*/ 17 w 61"/>
                <a:gd name="T47" fmla="*/ 69 h 81"/>
                <a:gd name="T48" fmla="*/ 48 w 61"/>
                <a:gd name="T49" fmla="*/ 76 h 81"/>
                <a:gd name="T50" fmla="*/ 61 w 61"/>
                <a:gd name="T51" fmla="*/ 71 h 81"/>
                <a:gd name="T52" fmla="*/ 53 w 61"/>
                <a:gd name="T53" fmla="*/ 61 h 81"/>
                <a:gd name="T54" fmla="*/ 30 w 61"/>
                <a:gd name="T55"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81">
                  <a:moveTo>
                    <a:pt x="30" y="10"/>
                  </a:moveTo>
                  <a:cubicBezTo>
                    <a:pt x="29" y="6"/>
                    <a:pt x="28" y="3"/>
                    <a:pt x="28" y="0"/>
                  </a:cubicBezTo>
                  <a:cubicBezTo>
                    <a:pt x="17" y="5"/>
                    <a:pt x="17" y="5"/>
                    <a:pt x="17" y="5"/>
                  </a:cubicBezTo>
                  <a:cubicBezTo>
                    <a:pt x="6" y="10"/>
                    <a:pt x="0" y="21"/>
                    <a:pt x="1" y="32"/>
                  </a:cubicBezTo>
                  <a:cubicBezTo>
                    <a:pt x="15" y="26"/>
                    <a:pt x="15" y="26"/>
                    <a:pt x="15" y="26"/>
                  </a:cubicBezTo>
                  <a:cubicBezTo>
                    <a:pt x="18" y="25"/>
                    <a:pt x="20" y="26"/>
                    <a:pt x="21" y="28"/>
                  </a:cubicBezTo>
                  <a:cubicBezTo>
                    <a:pt x="21" y="29"/>
                    <a:pt x="21" y="29"/>
                    <a:pt x="21" y="29"/>
                  </a:cubicBezTo>
                  <a:cubicBezTo>
                    <a:pt x="21" y="29"/>
                    <a:pt x="22" y="29"/>
                    <a:pt x="22" y="29"/>
                  </a:cubicBezTo>
                  <a:cubicBezTo>
                    <a:pt x="23" y="31"/>
                    <a:pt x="22" y="34"/>
                    <a:pt x="19" y="35"/>
                  </a:cubicBezTo>
                  <a:cubicBezTo>
                    <a:pt x="4" y="42"/>
                    <a:pt x="4" y="42"/>
                    <a:pt x="4" y="42"/>
                  </a:cubicBezTo>
                  <a:cubicBezTo>
                    <a:pt x="6" y="47"/>
                    <a:pt x="6" y="47"/>
                    <a:pt x="6" y="47"/>
                  </a:cubicBezTo>
                  <a:cubicBezTo>
                    <a:pt x="21" y="40"/>
                    <a:pt x="21" y="40"/>
                    <a:pt x="21" y="40"/>
                  </a:cubicBezTo>
                  <a:cubicBezTo>
                    <a:pt x="24" y="39"/>
                    <a:pt x="26" y="40"/>
                    <a:pt x="27" y="42"/>
                  </a:cubicBezTo>
                  <a:cubicBezTo>
                    <a:pt x="27" y="42"/>
                    <a:pt x="27" y="43"/>
                    <a:pt x="28" y="43"/>
                  </a:cubicBezTo>
                  <a:cubicBezTo>
                    <a:pt x="28" y="43"/>
                    <a:pt x="28" y="43"/>
                    <a:pt x="28" y="43"/>
                  </a:cubicBezTo>
                  <a:cubicBezTo>
                    <a:pt x="29" y="45"/>
                    <a:pt x="28" y="48"/>
                    <a:pt x="25" y="49"/>
                  </a:cubicBezTo>
                  <a:cubicBezTo>
                    <a:pt x="10" y="56"/>
                    <a:pt x="10" y="56"/>
                    <a:pt x="10" y="56"/>
                  </a:cubicBezTo>
                  <a:cubicBezTo>
                    <a:pt x="12" y="61"/>
                    <a:pt x="12" y="61"/>
                    <a:pt x="12" y="61"/>
                  </a:cubicBezTo>
                  <a:cubicBezTo>
                    <a:pt x="28" y="54"/>
                    <a:pt x="28" y="54"/>
                    <a:pt x="28" y="54"/>
                  </a:cubicBezTo>
                  <a:cubicBezTo>
                    <a:pt x="30" y="53"/>
                    <a:pt x="33" y="54"/>
                    <a:pt x="34" y="56"/>
                  </a:cubicBezTo>
                  <a:cubicBezTo>
                    <a:pt x="34" y="56"/>
                    <a:pt x="34" y="56"/>
                    <a:pt x="34" y="56"/>
                  </a:cubicBezTo>
                  <a:cubicBezTo>
                    <a:pt x="34" y="57"/>
                    <a:pt x="34" y="57"/>
                    <a:pt x="34" y="57"/>
                  </a:cubicBezTo>
                  <a:cubicBezTo>
                    <a:pt x="35" y="59"/>
                    <a:pt x="34" y="62"/>
                    <a:pt x="31" y="63"/>
                  </a:cubicBezTo>
                  <a:cubicBezTo>
                    <a:pt x="17" y="69"/>
                    <a:pt x="17" y="69"/>
                    <a:pt x="17" y="69"/>
                  </a:cubicBezTo>
                  <a:cubicBezTo>
                    <a:pt x="24" y="78"/>
                    <a:pt x="37" y="81"/>
                    <a:pt x="48" y="76"/>
                  </a:cubicBezTo>
                  <a:cubicBezTo>
                    <a:pt x="61" y="71"/>
                    <a:pt x="61" y="71"/>
                    <a:pt x="61" y="71"/>
                  </a:cubicBezTo>
                  <a:cubicBezTo>
                    <a:pt x="58" y="68"/>
                    <a:pt x="55" y="65"/>
                    <a:pt x="53" y="61"/>
                  </a:cubicBezTo>
                  <a:lnTo>
                    <a:pt x="30" y="1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dirty="0">
                <a:solidFill>
                  <a:srgbClr val="445469"/>
                </a:solidFill>
                <a:latin typeface="Lato Light"/>
              </a:endParaRPr>
            </a:p>
          </p:txBody>
        </p:sp>
      </p:grpSp>
      <p:sp>
        <p:nvSpPr>
          <p:cNvPr id="67" name="Freeform 9"/>
          <p:cNvSpPr>
            <a:spLocks noEditPoints="1"/>
          </p:cNvSpPr>
          <p:nvPr/>
        </p:nvSpPr>
        <p:spPr bwMode="auto">
          <a:xfrm>
            <a:off x="8426172" y="4936537"/>
            <a:ext cx="1398065" cy="1398429"/>
          </a:xfrm>
          <a:custGeom>
            <a:avLst/>
            <a:gdLst>
              <a:gd name="T0" fmla="*/ 122 w 243"/>
              <a:gd name="T1" fmla="*/ 0 h 243"/>
              <a:gd name="T2" fmla="*/ 0 w 243"/>
              <a:gd name="T3" fmla="*/ 121 h 243"/>
              <a:gd name="T4" fmla="*/ 122 w 243"/>
              <a:gd name="T5" fmla="*/ 243 h 243"/>
              <a:gd name="T6" fmla="*/ 243 w 243"/>
              <a:gd name="T7" fmla="*/ 121 h 243"/>
              <a:gd name="T8" fmla="*/ 122 w 243"/>
              <a:gd name="T9" fmla="*/ 0 h 243"/>
              <a:gd name="T10" fmla="*/ 154 w 243"/>
              <a:gd name="T11" fmla="*/ 121 h 243"/>
              <a:gd name="T12" fmla="*/ 133 w 243"/>
              <a:gd name="T13" fmla="*/ 121 h 243"/>
              <a:gd name="T14" fmla="*/ 133 w 243"/>
              <a:gd name="T15" fmla="*/ 196 h 243"/>
              <a:gd name="T16" fmla="*/ 102 w 243"/>
              <a:gd name="T17" fmla="*/ 196 h 243"/>
              <a:gd name="T18" fmla="*/ 102 w 243"/>
              <a:gd name="T19" fmla="*/ 121 h 243"/>
              <a:gd name="T20" fmla="*/ 87 w 243"/>
              <a:gd name="T21" fmla="*/ 121 h 243"/>
              <a:gd name="T22" fmla="*/ 87 w 243"/>
              <a:gd name="T23" fmla="*/ 94 h 243"/>
              <a:gd name="T24" fmla="*/ 102 w 243"/>
              <a:gd name="T25" fmla="*/ 94 h 243"/>
              <a:gd name="T26" fmla="*/ 102 w 243"/>
              <a:gd name="T27" fmla="*/ 77 h 243"/>
              <a:gd name="T28" fmla="*/ 133 w 243"/>
              <a:gd name="T29" fmla="*/ 46 h 243"/>
              <a:gd name="T30" fmla="*/ 156 w 243"/>
              <a:gd name="T31" fmla="*/ 46 h 243"/>
              <a:gd name="T32" fmla="*/ 156 w 243"/>
              <a:gd name="T33" fmla="*/ 72 h 243"/>
              <a:gd name="T34" fmla="*/ 140 w 243"/>
              <a:gd name="T35" fmla="*/ 72 h 243"/>
              <a:gd name="T36" fmla="*/ 133 w 243"/>
              <a:gd name="T37" fmla="*/ 79 h 243"/>
              <a:gd name="T38" fmla="*/ 133 w 243"/>
              <a:gd name="T39" fmla="*/ 94 h 243"/>
              <a:gd name="T40" fmla="*/ 157 w 243"/>
              <a:gd name="T41" fmla="*/ 94 h 243"/>
              <a:gd name="T42" fmla="*/ 154 w 243"/>
              <a:gd name="T4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43">
                <a:moveTo>
                  <a:pt x="122" y="0"/>
                </a:moveTo>
                <a:cubicBezTo>
                  <a:pt x="55" y="0"/>
                  <a:pt x="0" y="54"/>
                  <a:pt x="0" y="121"/>
                </a:cubicBezTo>
                <a:cubicBezTo>
                  <a:pt x="0" y="188"/>
                  <a:pt x="55" y="243"/>
                  <a:pt x="122" y="243"/>
                </a:cubicBezTo>
                <a:cubicBezTo>
                  <a:pt x="189" y="243"/>
                  <a:pt x="243" y="188"/>
                  <a:pt x="243" y="121"/>
                </a:cubicBezTo>
                <a:cubicBezTo>
                  <a:pt x="243" y="54"/>
                  <a:pt x="189" y="0"/>
                  <a:pt x="122" y="0"/>
                </a:cubicBezTo>
                <a:close/>
                <a:moveTo>
                  <a:pt x="154" y="121"/>
                </a:moveTo>
                <a:cubicBezTo>
                  <a:pt x="133" y="121"/>
                  <a:pt x="133" y="121"/>
                  <a:pt x="133" y="121"/>
                </a:cubicBezTo>
                <a:cubicBezTo>
                  <a:pt x="133" y="154"/>
                  <a:pt x="133" y="196"/>
                  <a:pt x="133" y="196"/>
                </a:cubicBezTo>
                <a:cubicBezTo>
                  <a:pt x="102" y="196"/>
                  <a:pt x="102" y="196"/>
                  <a:pt x="102" y="196"/>
                </a:cubicBezTo>
                <a:cubicBezTo>
                  <a:pt x="102" y="196"/>
                  <a:pt x="102" y="155"/>
                  <a:pt x="102" y="121"/>
                </a:cubicBezTo>
                <a:cubicBezTo>
                  <a:pt x="87" y="121"/>
                  <a:pt x="87" y="121"/>
                  <a:pt x="87" y="121"/>
                </a:cubicBezTo>
                <a:cubicBezTo>
                  <a:pt x="87" y="94"/>
                  <a:pt x="87" y="94"/>
                  <a:pt x="87" y="94"/>
                </a:cubicBezTo>
                <a:cubicBezTo>
                  <a:pt x="102" y="94"/>
                  <a:pt x="102" y="94"/>
                  <a:pt x="102" y="94"/>
                </a:cubicBezTo>
                <a:cubicBezTo>
                  <a:pt x="102" y="77"/>
                  <a:pt x="102" y="77"/>
                  <a:pt x="102" y="77"/>
                </a:cubicBezTo>
                <a:cubicBezTo>
                  <a:pt x="102" y="65"/>
                  <a:pt x="108" y="46"/>
                  <a:pt x="133" y="46"/>
                </a:cubicBezTo>
                <a:cubicBezTo>
                  <a:pt x="156" y="46"/>
                  <a:pt x="156" y="46"/>
                  <a:pt x="156" y="46"/>
                </a:cubicBezTo>
                <a:cubicBezTo>
                  <a:pt x="156" y="72"/>
                  <a:pt x="156" y="72"/>
                  <a:pt x="156" y="72"/>
                </a:cubicBezTo>
                <a:cubicBezTo>
                  <a:pt x="156" y="72"/>
                  <a:pt x="142" y="72"/>
                  <a:pt x="140" y="72"/>
                </a:cubicBezTo>
                <a:cubicBezTo>
                  <a:pt x="137" y="72"/>
                  <a:pt x="133" y="73"/>
                  <a:pt x="133" y="79"/>
                </a:cubicBezTo>
                <a:cubicBezTo>
                  <a:pt x="133" y="94"/>
                  <a:pt x="133" y="94"/>
                  <a:pt x="133" y="94"/>
                </a:cubicBezTo>
                <a:cubicBezTo>
                  <a:pt x="157" y="94"/>
                  <a:pt x="157" y="94"/>
                  <a:pt x="157" y="94"/>
                </a:cubicBezTo>
                <a:lnTo>
                  <a:pt x="154" y="121"/>
                </a:lnTo>
                <a:close/>
              </a:path>
            </a:pathLst>
          </a:custGeom>
          <a:solidFill>
            <a:schemeClr val="accent5"/>
          </a:solidFill>
          <a:ln>
            <a:noFill/>
          </a:ln>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70" name="AutoShape 64"/>
          <p:cNvSpPr>
            <a:spLocks/>
          </p:cNvSpPr>
          <p:nvPr/>
        </p:nvSpPr>
        <p:spPr bwMode="auto">
          <a:xfrm>
            <a:off x="7404952" y="7483963"/>
            <a:ext cx="672255" cy="66974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solidFill>
            <a:schemeClr val="accent1"/>
          </a:solidFill>
          <a:ln>
            <a:noFill/>
          </a:ln>
          <a:effec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nvGrpSpPr>
          <p:cNvPr id="71" name="Group 70"/>
          <p:cNvGrpSpPr/>
          <p:nvPr/>
        </p:nvGrpSpPr>
        <p:grpSpPr>
          <a:xfrm>
            <a:off x="10486661" y="9849158"/>
            <a:ext cx="1431512" cy="1426798"/>
            <a:chOff x="4805363" y="4148138"/>
            <a:chExt cx="895350" cy="892175"/>
          </a:xfrm>
          <a:solidFill>
            <a:schemeClr val="accent6"/>
          </a:solidFill>
        </p:grpSpPr>
        <p:sp>
          <p:nvSpPr>
            <p:cNvPr id="114" name="Freeform 67"/>
            <p:cNvSpPr>
              <a:spLocks/>
            </p:cNvSpPr>
            <p:nvPr/>
          </p:nvSpPr>
          <p:spPr bwMode="auto">
            <a:xfrm>
              <a:off x="5332413" y="4371975"/>
              <a:ext cx="103188" cy="66675"/>
            </a:xfrm>
            <a:custGeom>
              <a:avLst/>
              <a:gdLst>
                <a:gd name="T0" fmla="*/ 36 w 36"/>
                <a:gd name="T1" fmla="*/ 2 h 23"/>
                <a:gd name="T2" fmla="*/ 34 w 36"/>
                <a:gd name="T3" fmla="*/ 1 h 23"/>
                <a:gd name="T4" fmla="*/ 0 w 36"/>
                <a:gd name="T5" fmla="*/ 23 h 23"/>
                <a:gd name="T6" fmla="*/ 22 w 36"/>
                <a:gd name="T7" fmla="*/ 15 h 23"/>
                <a:gd name="T8" fmla="*/ 32 w 36"/>
                <a:gd name="T9" fmla="*/ 6 h 23"/>
                <a:gd name="T10" fmla="*/ 36 w 36"/>
                <a:gd name="T11" fmla="*/ 2 h 23"/>
              </a:gdLst>
              <a:ahLst/>
              <a:cxnLst>
                <a:cxn ang="0">
                  <a:pos x="T0" y="T1"/>
                </a:cxn>
                <a:cxn ang="0">
                  <a:pos x="T2" y="T3"/>
                </a:cxn>
                <a:cxn ang="0">
                  <a:pos x="T4" y="T5"/>
                </a:cxn>
                <a:cxn ang="0">
                  <a:pos x="T6" y="T7"/>
                </a:cxn>
                <a:cxn ang="0">
                  <a:pos x="T8" y="T9"/>
                </a:cxn>
                <a:cxn ang="0">
                  <a:pos x="T10" y="T11"/>
                </a:cxn>
              </a:cxnLst>
              <a:rect l="0" t="0" r="r" b="b"/>
              <a:pathLst>
                <a:path w="36" h="23">
                  <a:moveTo>
                    <a:pt x="36" y="2"/>
                  </a:moveTo>
                  <a:cubicBezTo>
                    <a:pt x="35" y="2"/>
                    <a:pt x="35" y="1"/>
                    <a:pt x="34" y="1"/>
                  </a:cubicBezTo>
                  <a:cubicBezTo>
                    <a:pt x="19" y="0"/>
                    <a:pt x="5" y="9"/>
                    <a:pt x="0" y="23"/>
                  </a:cubicBezTo>
                  <a:cubicBezTo>
                    <a:pt x="8" y="22"/>
                    <a:pt x="15" y="19"/>
                    <a:pt x="22" y="15"/>
                  </a:cubicBezTo>
                  <a:cubicBezTo>
                    <a:pt x="25" y="12"/>
                    <a:pt x="29" y="10"/>
                    <a:pt x="32" y="6"/>
                  </a:cubicBezTo>
                  <a:cubicBezTo>
                    <a:pt x="32" y="6"/>
                    <a:pt x="35" y="3"/>
                    <a:pt x="36" y="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15" name="Freeform 68"/>
            <p:cNvSpPr>
              <a:spLocks/>
            </p:cNvSpPr>
            <p:nvPr/>
          </p:nvSpPr>
          <p:spPr bwMode="auto">
            <a:xfrm>
              <a:off x="5067301" y="4371975"/>
              <a:ext cx="103188" cy="66675"/>
            </a:xfrm>
            <a:custGeom>
              <a:avLst/>
              <a:gdLst>
                <a:gd name="T0" fmla="*/ 4 w 36"/>
                <a:gd name="T1" fmla="*/ 6 h 23"/>
                <a:gd name="T2" fmla="*/ 14 w 36"/>
                <a:gd name="T3" fmla="*/ 15 h 23"/>
                <a:gd name="T4" fmla="*/ 36 w 36"/>
                <a:gd name="T5" fmla="*/ 23 h 23"/>
                <a:gd name="T6" fmla="*/ 2 w 36"/>
                <a:gd name="T7" fmla="*/ 1 h 23"/>
                <a:gd name="T8" fmla="*/ 0 w 36"/>
                <a:gd name="T9" fmla="*/ 2 h 23"/>
                <a:gd name="T10" fmla="*/ 4 w 36"/>
                <a:gd name="T11" fmla="*/ 6 h 23"/>
              </a:gdLst>
              <a:ahLst/>
              <a:cxnLst>
                <a:cxn ang="0">
                  <a:pos x="T0" y="T1"/>
                </a:cxn>
                <a:cxn ang="0">
                  <a:pos x="T2" y="T3"/>
                </a:cxn>
                <a:cxn ang="0">
                  <a:pos x="T4" y="T5"/>
                </a:cxn>
                <a:cxn ang="0">
                  <a:pos x="T6" y="T7"/>
                </a:cxn>
                <a:cxn ang="0">
                  <a:pos x="T8" y="T9"/>
                </a:cxn>
                <a:cxn ang="0">
                  <a:pos x="T10" y="T11"/>
                </a:cxn>
              </a:cxnLst>
              <a:rect l="0" t="0" r="r" b="b"/>
              <a:pathLst>
                <a:path w="36" h="23">
                  <a:moveTo>
                    <a:pt x="4" y="6"/>
                  </a:moveTo>
                  <a:cubicBezTo>
                    <a:pt x="7" y="10"/>
                    <a:pt x="10" y="12"/>
                    <a:pt x="14" y="15"/>
                  </a:cubicBezTo>
                  <a:cubicBezTo>
                    <a:pt x="21" y="19"/>
                    <a:pt x="28" y="22"/>
                    <a:pt x="36" y="23"/>
                  </a:cubicBezTo>
                  <a:cubicBezTo>
                    <a:pt x="31" y="9"/>
                    <a:pt x="17" y="0"/>
                    <a:pt x="2" y="1"/>
                  </a:cubicBezTo>
                  <a:cubicBezTo>
                    <a:pt x="1" y="1"/>
                    <a:pt x="1" y="2"/>
                    <a:pt x="0" y="2"/>
                  </a:cubicBezTo>
                  <a:cubicBezTo>
                    <a:pt x="1" y="3"/>
                    <a:pt x="3" y="6"/>
                    <a:pt x="4" y="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16" name="Freeform 69"/>
            <p:cNvSpPr>
              <a:spLocks noEditPoints="1"/>
            </p:cNvSpPr>
            <p:nvPr/>
          </p:nvSpPr>
          <p:spPr bwMode="auto">
            <a:xfrm>
              <a:off x="4805363" y="4148138"/>
              <a:ext cx="895350" cy="892175"/>
            </a:xfrm>
            <a:custGeom>
              <a:avLst/>
              <a:gdLst>
                <a:gd name="T0" fmla="*/ 155 w 311"/>
                <a:gd name="T1" fmla="*/ 0 h 310"/>
                <a:gd name="T2" fmla="*/ 0 w 311"/>
                <a:gd name="T3" fmla="*/ 155 h 310"/>
                <a:gd name="T4" fmla="*/ 155 w 311"/>
                <a:gd name="T5" fmla="*/ 310 h 310"/>
                <a:gd name="T6" fmla="*/ 311 w 311"/>
                <a:gd name="T7" fmla="*/ 155 h 310"/>
                <a:gd name="T8" fmla="*/ 155 w 311"/>
                <a:gd name="T9" fmla="*/ 0 h 310"/>
                <a:gd name="T10" fmla="*/ 187 w 311"/>
                <a:gd name="T11" fmla="*/ 73 h 310"/>
                <a:gd name="T12" fmla="*/ 208 w 311"/>
                <a:gd name="T13" fmla="*/ 65 h 310"/>
                <a:gd name="T14" fmla="*/ 227 w 311"/>
                <a:gd name="T15" fmla="*/ 67 h 310"/>
                <a:gd name="T16" fmla="*/ 217 w 311"/>
                <a:gd name="T17" fmla="*/ 102 h 310"/>
                <a:gd name="T18" fmla="*/ 208 w 311"/>
                <a:gd name="T19" fmla="*/ 108 h 310"/>
                <a:gd name="T20" fmla="*/ 166 w 311"/>
                <a:gd name="T21" fmla="*/ 108 h 310"/>
                <a:gd name="T22" fmla="*/ 187 w 311"/>
                <a:gd name="T23" fmla="*/ 73 h 310"/>
                <a:gd name="T24" fmla="*/ 148 w 311"/>
                <a:gd name="T25" fmla="*/ 92 h 310"/>
                <a:gd name="T26" fmla="*/ 163 w 311"/>
                <a:gd name="T27" fmla="*/ 92 h 310"/>
                <a:gd name="T28" fmla="*/ 163 w 311"/>
                <a:gd name="T29" fmla="*/ 108 h 310"/>
                <a:gd name="T30" fmla="*/ 148 w 311"/>
                <a:gd name="T31" fmla="*/ 108 h 310"/>
                <a:gd name="T32" fmla="*/ 148 w 311"/>
                <a:gd name="T33" fmla="*/ 92 h 310"/>
                <a:gd name="T34" fmla="*/ 83 w 311"/>
                <a:gd name="T35" fmla="*/ 67 h 310"/>
                <a:gd name="T36" fmla="*/ 102 w 311"/>
                <a:gd name="T37" fmla="*/ 65 h 310"/>
                <a:gd name="T38" fmla="*/ 123 w 311"/>
                <a:gd name="T39" fmla="*/ 73 h 310"/>
                <a:gd name="T40" fmla="*/ 143 w 311"/>
                <a:gd name="T41" fmla="*/ 108 h 310"/>
                <a:gd name="T42" fmla="*/ 102 w 311"/>
                <a:gd name="T43" fmla="*/ 108 h 310"/>
                <a:gd name="T44" fmla="*/ 92 w 311"/>
                <a:gd name="T45" fmla="*/ 102 h 310"/>
                <a:gd name="T46" fmla="*/ 83 w 311"/>
                <a:gd name="T47" fmla="*/ 67 h 310"/>
                <a:gd name="T48" fmla="*/ 238 w 311"/>
                <a:gd name="T49" fmla="*/ 245 h 310"/>
                <a:gd name="T50" fmla="*/ 73 w 311"/>
                <a:gd name="T51" fmla="*/ 245 h 310"/>
                <a:gd name="T52" fmla="*/ 73 w 311"/>
                <a:gd name="T53" fmla="*/ 114 h 310"/>
                <a:gd name="T54" fmla="*/ 116 w 311"/>
                <a:gd name="T55" fmla="*/ 114 h 310"/>
                <a:gd name="T56" fmla="*/ 137 w 311"/>
                <a:gd name="T57" fmla="*/ 114 h 310"/>
                <a:gd name="T58" fmla="*/ 137 w 311"/>
                <a:gd name="T59" fmla="*/ 118 h 310"/>
                <a:gd name="T60" fmla="*/ 137 w 311"/>
                <a:gd name="T61" fmla="*/ 183 h 310"/>
                <a:gd name="T62" fmla="*/ 156 w 311"/>
                <a:gd name="T63" fmla="*/ 167 h 310"/>
                <a:gd name="T64" fmla="*/ 175 w 311"/>
                <a:gd name="T65" fmla="*/ 183 h 310"/>
                <a:gd name="T66" fmla="*/ 175 w 311"/>
                <a:gd name="T67" fmla="*/ 117 h 310"/>
                <a:gd name="T68" fmla="*/ 175 w 311"/>
                <a:gd name="T69" fmla="*/ 114 h 310"/>
                <a:gd name="T70" fmla="*/ 194 w 311"/>
                <a:gd name="T71" fmla="*/ 114 h 310"/>
                <a:gd name="T72" fmla="*/ 238 w 311"/>
                <a:gd name="T73" fmla="*/ 114 h 310"/>
                <a:gd name="T74" fmla="*/ 238 w 311"/>
                <a:gd name="T75" fmla="*/ 24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1" h="310">
                  <a:moveTo>
                    <a:pt x="155" y="0"/>
                  </a:moveTo>
                  <a:cubicBezTo>
                    <a:pt x="70" y="0"/>
                    <a:pt x="0" y="69"/>
                    <a:pt x="0" y="155"/>
                  </a:cubicBezTo>
                  <a:cubicBezTo>
                    <a:pt x="0" y="240"/>
                    <a:pt x="70" y="310"/>
                    <a:pt x="155" y="310"/>
                  </a:cubicBezTo>
                  <a:cubicBezTo>
                    <a:pt x="241" y="310"/>
                    <a:pt x="311" y="240"/>
                    <a:pt x="311" y="155"/>
                  </a:cubicBezTo>
                  <a:cubicBezTo>
                    <a:pt x="311" y="69"/>
                    <a:pt x="241" y="0"/>
                    <a:pt x="155" y="0"/>
                  </a:cubicBezTo>
                  <a:close/>
                  <a:moveTo>
                    <a:pt x="187" y="73"/>
                  </a:moveTo>
                  <a:cubicBezTo>
                    <a:pt x="193" y="68"/>
                    <a:pt x="200" y="66"/>
                    <a:pt x="208" y="65"/>
                  </a:cubicBezTo>
                  <a:cubicBezTo>
                    <a:pt x="214" y="64"/>
                    <a:pt x="222" y="64"/>
                    <a:pt x="227" y="67"/>
                  </a:cubicBezTo>
                  <a:cubicBezTo>
                    <a:pt x="242" y="78"/>
                    <a:pt x="227" y="94"/>
                    <a:pt x="217" y="102"/>
                  </a:cubicBezTo>
                  <a:cubicBezTo>
                    <a:pt x="214" y="104"/>
                    <a:pt x="211" y="106"/>
                    <a:pt x="208" y="108"/>
                  </a:cubicBezTo>
                  <a:cubicBezTo>
                    <a:pt x="166" y="108"/>
                    <a:pt x="166" y="108"/>
                    <a:pt x="166" y="108"/>
                  </a:cubicBezTo>
                  <a:cubicBezTo>
                    <a:pt x="168" y="94"/>
                    <a:pt x="175" y="80"/>
                    <a:pt x="187" y="73"/>
                  </a:cubicBezTo>
                  <a:close/>
                  <a:moveTo>
                    <a:pt x="148" y="92"/>
                  </a:moveTo>
                  <a:cubicBezTo>
                    <a:pt x="148" y="82"/>
                    <a:pt x="163" y="82"/>
                    <a:pt x="163" y="92"/>
                  </a:cubicBezTo>
                  <a:cubicBezTo>
                    <a:pt x="163" y="108"/>
                    <a:pt x="163" y="108"/>
                    <a:pt x="163" y="108"/>
                  </a:cubicBezTo>
                  <a:cubicBezTo>
                    <a:pt x="148" y="108"/>
                    <a:pt x="148" y="108"/>
                    <a:pt x="148" y="108"/>
                  </a:cubicBezTo>
                  <a:lnTo>
                    <a:pt x="148" y="92"/>
                  </a:lnTo>
                  <a:close/>
                  <a:moveTo>
                    <a:pt x="83" y="67"/>
                  </a:moveTo>
                  <a:cubicBezTo>
                    <a:pt x="88" y="64"/>
                    <a:pt x="96" y="64"/>
                    <a:pt x="102" y="65"/>
                  </a:cubicBezTo>
                  <a:cubicBezTo>
                    <a:pt x="109" y="66"/>
                    <a:pt x="116" y="68"/>
                    <a:pt x="123" y="73"/>
                  </a:cubicBezTo>
                  <a:cubicBezTo>
                    <a:pt x="135" y="80"/>
                    <a:pt x="142" y="94"/>
                    <a:pt x="143" y="108"/>
                  </a:cubicBezTo>
                  <a:cubicBezTo>
                    <a:pt x="102" y="108"/>
                    <a:pt x="102" y="108"/>
                    <a:pt x="102" y="108"/>
                  </a:cubicBezTo>
                  <a:cubicBezTo>
                    <a:pt x="99" y="106"/>
                    <a:pt x="96" y="104"/>
                    <a:pt x="92" y="102"/>
                  </a:cubicBezTo>
                  <a:cubicBezTo>
                    <a:pt x="82" y="94"/>
                    <a:pt x="67" y="78"/>
                    <a:pt x="83" y="67"/>
                  </a:cubicBezTo>
                  <a:close/>
                  <a:moveTo>
                    <a:pt x="238" y="245"/>
                  </a:moveTo>
                  <a:cubicBezTo>
                    <a:pt x="73" y="245"/>
                    <a:pt x="73" y="245"/>
                    <a:pt x="73" y="245"/>
                  </a:cubicBezTo>
                  <a:cubicBezTo>
                    <a:pt x="73" y="114"/>
                    <a:pt x="73" y="114"/>
                    <a:pt x="73" y="114"/>
                  </a:cubicBezTo>
                  <a:cubicBezTo>
                    <a:pt x="116" y="114"/>
                    <a:pt x="116" y="114"/>
                    <a:pt x="116" y="114"/>
                  </a:cubicBezTo>
                  <a:cubicBezTo>
                    <a:pt x="137" y="114"/>
                    <a:pt x="137" y="114"/>
                    <a:pt x="137" y="114"/>
                  </a:cubicBezTo>
                  <a:cubicBezTo>
                    <a:pt x="137" y="118"/>
                    <a:pt x="137" y="118"/>
                    <a:pt x="137" y="118"/>
                  </a:cubicBezTo>
                  <a:cubicBezTo>
                    <a:pt x="137" y="183"/>
                    <a:pt x="137" y="183"/>
                    <a:pt x="137" y="183"/>
                  </a:cubicBezTo>
                  <a:cubicBezTo>
                    <a:pt x="156" y="167"/>
                    <a:pt x="156" y="167"/>
                    <a:pt x="156" y="167"/>
                  </a:cubicBezTo>
                  <a:cubicBezTo>
                    <a:pt x="175" y="183"/>
                    <a:pt x="175" y="183"/>
                    <a:pt x="175" y="183"/>
                  </a:cubicBezTo>
                  <a:cubicBezTo>
                    <a:pt x="175" y="117"/>
                    <a:pt x="175" y="117"/>
                    <a:pt x="175" y="117"/>
                  </a:cubicBezTo>
                  <a:cubicBezTo>
                    <a:pt x="175" y="114"/>
                    <a:pt x="175" y="114"/>
                    <a:pt x="175" y="114"/>
                  </a:cubicBezTo>
                  <a:cubicBezTo>
                    <a:pt x="194" y="114"/>
                    <a:pt x="194" y="114"/>
                    <a:pt x="194" y="114"/>
                  </a:cubicBezTo>
                  <a:cubicBezTo>
                    <a:pt x="238" y="114"/>
                    <a:pt x="238" y="114"/>
                    <a:pt x="238" y="114"/>
                  </a:cubicBezTo>
                  <a:lnTo>
                    <a:pt x="238" y="2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grpSp>
        <p:nvGrpSpPr>
          <p:cNvPr id="117" name="Group 116"/>
          <p:cNvGrpSpPr/>
          <p:nvPr/>
        </p:nvGrpSpPr>
        <p:grpSpPr>
          <a:xfrm>
            <a:off x="14185077" y="7751016"/>
            <a:ext cx="594293" cy="522336"/>
            <a:chOff x="8332788" y="4259263"/>
            <a:chExt cx="484188" cy="425449"/>
          </a:xfrm>
          <a:solidFill>
            <a:schemeClr val="accent5"/>
          </a:solidFill>
        </p:grpSpPr>
        <p:sp>
          <p:nvSpPr>
            <p:cNvPr id="118" name="Freeform 159"/>
            <p:cNvSpPr>
              <a:spLocks/>
            </p:cNvSpPr>
            <p:nvPr/>
          </p:nvSpPr>
          <p:spPr bwMode="auto">
            <a:xfrm>
              <a:off x="8569326" y="4552950"/>
              <a:ext cx="131763" cy="131762"/>
            </a:xfrm>
            <a:custGeom>
              <a:avLst/>
              <a:gdLst>
                <a:gd name="T0" fmla="*/ 13 w 35"/>
                <a:gd name="T1" fmla="*/ 3 h 35"/>
                <a:gd name="T2" fmla="*/ 33 w 35"/>
                <a:gd name="T3" fmla="*/ 13 h 35"/>
                <a:gd name="T4" fmla="*/ 23 w 35"/>
                <a:gd name="T5" fmla="*/ 33 h 35"/>
                <a:gd name="T6" fmla="*/ 3 w 35"/>
                <a:gd name="T7" fmla="*/ 23 h 35"/>
                <a:gd name="T8" fmla="*/ 13 w 35"/>
                <a:gd name="T9" fmla="*/ 3 h 35"/>
              </a:gdLst>
              <a:ahLst/>
              <a:cxnLst>
                <a:cxn ang="0">
                  <a:pos x="T0" y="T1"/>
                </a:cxn>
                <a:cxn ang="0">
                  <a:pos x="T2" y="T3"/>
                </a:cxn>
                <a:cxn ang="0">
                  <a:pos x="T4" y="T5"/>
                </a:cxn>
                <a:cxn ang="0">
                  <a:pos x="T6" y="T7"/>
                </a:cxn>
                <a:cxn ang="0">
                  <a:pos x="T8" y="T9"/>
                </a:cxn>
              </a:cxnLst>
              <a:rect l="0" t="0" r="r" b="b"/>
              <a:pathLst>
                <a:path w="35" h="35">
                  <a:moveTo>
                    <a:pt x="13" y="3"/>
                  </a:moveTo>
                  <a:cubicBezTo>
                    <a:pt x="21" y="0"/>
                    <a:pt x="30" y="5"/>
                    <a:pt x="33" y="13"/>
                  </a:cubicBezTo>
                  <a:cubicBezTo>
                    <a:pt x="35" y="21"/>
                    <a:pt x="31" y="30"/>
                    <a:pt x="23" y="33"/>
                  </a:cubicBezTo>
                  <a:cubicBezTo>
                    <a:pt x="15" y="35"/>
                    <a:pt x="6" y="31"/>
                    <a:pt x="3" y="23"/>
                  </a:cubicBezTo>
                  <a:cubicBezTo>
                    <a:pt x="0" y="15"/>
                    <a:pt x="5" y="6"/>
                    <a:pt x="13" y="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19" name="Freeform 160"/>
            <p:cNvSpPr>
              <a:spLocks/>
            </p:cNvSpPr>
            <p:nvPr/>
          </p:nvSpPr>
          <p:spPr bwMode="auto">
            <a:xfrm>
              <a:off x="8445501" y="4395788"/>
              <a:ext cx="315913" cy="217487"/>
            </a:xfrm>
            <a:custGeom>
              <a:avLst/>
              <a:gdLst>
                <a:gd name="T0" fmla="*/ 74 w 84"/>
                <a:gd name="T1" fmla="*/ 12 h 58"/>
                <a:gd name="T2" fmla="*/ 73 w 84"/>
                <a:gd name="T3" fmla="*/ 12 h 58"/>
                <a:gd name="T4" fmla="*/ 72 w 84"/>
                <a:gd name="T5" fmla="*/ 11 h 58"/>
                <a:gd name="T6" fmla="*/ 72 w 84"/>
                <a:gd name="T7" fmla="*/ 11 h 58"/>
                <a:gd name="T8" fmla="*/ 6 w 84"/>
                <a:gd name="T9" fmla="*/ 36 h 58"/>
                <a:gd name="T10" fmla="*/ 4 w 84"/>
                <a:gd name="T11" fmla="*/ 38 h 58"/>
                <a:gd name="T12" fmla="*/ 2 w 84"/>
                <a:gd name="T13" fmla="*/ 42 h 58"/>
                <a:gd name="T14" fmla="*/ 7 w 84"/>
                <a:gd name="T15" fmla="*/ 56 h 58"/>
                <a:gd name="T16" fmla="*/ 20 w 84"/>
                <a:gd name="T17" fmla="*/ 51 h 58"/>
                <a:gd name="T18" fmla="*/ 23 w 84"/>
                <a:gd name="T19" fmla="*/ 44 h 58"/>
                <a:gd name="T20" fmla="*/ 65 w 84"/>
                <a:gd name="T21" fmla="*/ 30 h 58"/>
                <a:gd name="T22" fmla="*/ 70 w 84"/>
                <a:gd name="T23" fmla="*/ 32 h 58"/>
                <a:gd name="T24" fmla="*/ 83 w 84"/>
                <a:gd name="T25" fmla="*/ 27 h 58"/>
                <a:gd name="T26" fmla="*/ 84 w 84"/>
                <a:gd name="T27" fmla="*/ 20 h 58"/>
                <a:gd name="T28" fmla="*/ 79 w 84"/>
                <a:gd name="T29" fmla="*/ 14 h 58"/>
                <a:gd name="T30" fmla="*/ 74 w 84"/>
                <a:gd name="T31"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58">
                  <a:moveTo>
                    <a:pt x="74" y="12"/>
                  </a:moveTo>
                  <a:cubicBezTo>
                    <a:pt x="74" y="12"/>
                    <a:pt x="73" y="12"/>
                    <a:pt x="73" y="12"/>
                  </a:cubicBezTo>
                  <a:cubicBezTo>
                    <a:pt x="72" y="11"/>
                    <a:pt x="72" y="11"/>
                    <a:pt x="72" y="11"/>
                  </a:cubicBezTo>
                  <a:cubicBezTo>
                    <a:pt x="72" y="11"/>
                    <a:pt x="72" y="11"/>
                    <a:pt x="72" y="11"/>
                  </a:cubicBezTo>
                  <a:cubicBezTo>
                    <a:pt x="46" y="0"/>
                    <a:pt x="18" y="11"/>
                    <a:pt x="6" y="36"/>
                  </a:cubicBezTo>
                  <a:cubicBezTo>
                    <a:pt x="4" y="38"/>
                    <a:pt x="4" y="38"/>
                    <a:pt x="4" y="38"/>
                  </a:cubicBezTo>
                  <a:cubicBezTo>
                    <a:pt x="2" y="42"/>
                    <a:pt x="2" y="42"/>
                    <a:pt x="2" y="42"/>
                  </a:cubicBezTo>
                  <a:cubicBezTo>
                    <a:pt x="0" y="47"/>
                    <a:pt x="2" y="53"/>
                    <a:pt x="7" y="56"/>
                  </a:cubicBezTo>
                  <a:cubicBezTo>
                    <a:pt x="12" y="58"/>
                    <a:pt x="18" y="56"/>
                    <a:pt x="20" y="51"/>
                  </a:cubicBezTo>
                  <a:cubicBezTo>
                    <a:pt x="23" y="44"/>
                    <a:pt x="23" y="44"/>
                    <a:pt x="23" y="44"/>
                  </a:cubicBezTo>
                  <a:cubicBezTo>
                    <a:pt x="31" y="29"/>
                    <a:pt x="50" y="22"/>
                    <a:pt x="65" y="30"/>
                  </a:cubicBezTo>
                  <a:cubicBezTo>
                    <a:pt x="70" y="32"/>
                    <a:pt x="70" y="32"/>
                    <a:pt x="70" y="32"/>
                  </a:cubicBezTo>
                  <a:cubicBezTo>
                    <a:pt x="75" y="34"/>
                    <a:pt x="81" y="32"/>
                    <a:pt x="83" y="27"/>
                  </a:cubicBezTo>
                  <a:cubicBezTo>
                    <a:pt x="84" y="25"/>
                    <a:pt x="84" y="22"/>
                    <a:pt x="84" y="20"/>
                  </a:cubicBezTo>
                  <a:cubicBezTo>
                    <a:pt x="83" y="18"/>
                    <a:pt x="81" y="16"/>
                    <a:pt x="79" y="14"/>
                  </a:cubicBezTo>
                  <a:lnTo>
                    <a:pt x="74"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20" name="Freeform 161"/>
            <p:cNvSpPr>
              <a:spLocks/>
            </p:cNvSpPr>
            <p:nvPr/>
          </p:nvSpPr>
          <p:spPr bwMode="auto">
            <a:xfrm>
              <a:off x="8332788" y="4259263"/>
              <a:ext cx="484188" cy="296862"/>
            </a:xfrm>
            <a:custGeom>
              <a:avLst/>
              <a:gdLst>
                <a:gd name="T0" fmla="*/ 123 w 129"/>
                <a:gd name="T1" fmla="*/ 21 h 79"/>
                <a:gd name="T2" fmla="*/ 119 w 129"/>
                <a:gd name="T3" fmla="*/ 19 h 79"/>
                <a:gd name="T4" fmla="*/ 118 w 129"/>
                <a:gd name="T5" fmla="*/ 19 h 79"/>
                <a:gd name="T6" fmla="*/ 115 w 129"/>
                <a:gd name="T7" fmla="*/ 17 h 79"/>
                <a:gd name="T8" fmla="*/ 113 w 129"/>
                <a:gd name="T9" fmla="*/ 17 h 79"/>
                <a:gd name="T10" fmla="*/ 6 w 129"/>
                <a:gd name="T11" fmla="*/ 57 h 79"/>
                <a:gd name="T12" fmla="*/ 5 w 129"/>
                <a:gd name="T13" fmla="*/ 57 h 79"/>
                <a:gd name="T14" fmla="*/ 2 w 129"/>
                <a:gd name="T15" fmla="*/ 65 h 79"/>
                <a:gd name="T16" fmla="*/ 6 w 129"/>
                <a:gd name="T17" fmla="*/ 77 h 79"/>
                <a:gd name="T18" fmla="*/ 18 w 129"/>
                <a:gd name="T19" fmla="*/ 73 h 79"/>
                <a:gd name="T20" fmla="*/ 22 w 129"/>
                <a:gd name="T21" fmla="*/ 65 h 79"/>
                <a:gd name="T22" fmla="*/ 22 w 129"/>
                <a:gd name="T23" fmla="*/ 65 h 79"/>
                <a:gd name="T24" fmla="*/ 109 w 129"/>
                <a:gd name="T25" fmla="*/ 34 h 79"/>
                <a:gd name="T26" fmla="*/ 115 w 129"/>
                <a:gd name="T27" fmla="*/ 37 h 79"/>
                <a:gd name="T28" fmla="*/ 127 w 129"/>
                <a:gd name="T29" fmla="*/ 33 h 79"/>
                <a:gd name="T30" fmla="*/ 123 w 129"/>
                <a:gd name="T31" fmla="*/ 2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79">
                  <a:moveTo>
                    <a:pt x="123" y="21"/>
                  </a:moveTo>
                  <a:cubicBezTo>
                    <a:pt x="119" y="19"/>
                    <a:pt x="119" y="19"/>
                    <a:pt x="119" y="19"/>
                  </a:cubicBezTo>
                  <a:cubicBezTo>
                    <a:pt x="118" y="19"/>
                    <a:pt x="118" y="19"/>
                    <a:pt x="118" y="19"/>
                  </a:cubicBezTo>
                  <a:cubicBezTo>
                    <a:pt x="115" y="17"/>
                    <a:pt x="115" y="17"/>
                    <a:pt x="115" y="17"/>
                  </a:cubicBezTo>
                  <a:cubicBezTo>
                    <a:pt x="115" y="17"/>
                    <a:pt x="114" y="17"/>
                    <a:pt x="113" y="17"/>
                  </a:cubicBezTo>
                  <a:cubicBezTo>
                    <a:pt x="73" y="0"/>
                    <a:pt x="26" y="18"/>
                    <a:pt x="6" y="57"/>
                  </a:cubicBezTo>
                  <a:cubicBezTo>
                    <a:pt x="6" y="57"/>
                    <a:pt x="6" y="57"/>
                    <a:pt x="5" y="57"/>
                  </a:cubicBezTo>
                  <a:cubicBezTo>
                    <a:pt x="2" y="65"/>
                    <a:pt x="2" y="65"/>
                    <a:pt x="2" y="65"/>
                  </a:cubicBezTo>
                  <a:cubicBezTo>
                    <a:pt x="0" y="69"/>
                    <a:pt x="2" y="75"/>
                    <a:pt x="6" y="77"/>
                  </a:cubicBezTo>
                  <a:cubicBezTo>
                    <a:pt x="10" y="79"/>
                    <a:pt x="16" y="77"/>
                    <a:pt x="18" y="73"/>
                  </a:cubicBezTo>
                  <a:cubicBezTo>
                    <a:pt x="22" y="65"/>
                    <a:pt x="22" y="65"/>
                    <a:pt x="22" y="65"/>
                  </a:cubicBezTo>
                  <a:cubicBezTo>
                    <a:pt x="22" y="65"/>
                    <a:pt x="22" y="65"/>
                    <a:pt x="22" y="65"/>
                  </a:cubicBezTo>
                  <a:cubicBezTo>
                    <a:pt x="38" y="33"/>
                    <a:pt x="76" y="20"/>
                    <a:pt x="109" y="34"/>
                  </a:cubicBezTo>
                  <a:cubicBezTo>
                    <a:pt x="115" y="37"/>
                    <a:pt x="115" y="37"/>
                    <a:pt x="115" y="37"/>
                  </a:cubicBezTo>
                  <a:cubicBezTo>
                    <a:pt x="119" y="39"/>
                    <a:pt x="125" y="37"/>
                    <a:pt x="127" y="33"/>
                  </a:cubicBezTo>
                  <a:cubicBezTo>
                    <a:pt x="129" y="29"/>
                    <a:pt x="127" y="23"/>
                    <a:pt x="123" y="21"/>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grpSp>
        <p:nvGrpSpPr>
          <p:cNvPr id="121" name="Group 120"/>
          <p:cNvGrpSpPr/>
          <p:nvPr/>
        </p:nvGrpSpPr>
        <p:grpSpPr>
          <a:xfrm>
            <a:off x="9350811" y="7911993"/>
            <a:ext cx="670287" cy="684104"/>
            <a:chOff x="7426326" y="839788"/>
            <a:chExt cx="546100" cy="557212"/>
          </a:xfrm>
          <a:solidFill>
            <a:schemeClr val="accent2"/>
          </a:solidFill>
        </p:grpSpPr>
        <p:sp>
          <p:nvSpPr>
            <p:cNvPr id="122" name="Freeform 178"/>
            <p:cNvSpPr>
              <a:spLocks noEditPoints="1"/>
            </p:cNvSpPr>
            <p:nvPr/>
          </p:nvSpPr>
          <p:spPr bwMode="auto">
            <a:xfrm>
              <a:off x="7426326" y="1017588"/>
              <a:ext cx="381000" cy="379412"/>
            </a:xfrm>
            <a:custGeom>
              <a:avLst/>
              <a:gdLst>
                <a:gd name="T0" fmla="*/ 15 w 101"/>
                <a:gd name="T1" fmla="*/ 76 h 101"/>
                <a:gd name="T2" fmla="*/ 9 w 101"/>
                <a:gd name="T3" fmla="*/ 81 h 101"/>
                <a:gd name="T4" fmla="*/ 21 w 101"/>
                <a:gd name="T5" fmla="*/ 92 h 101"/>
                <a:gd name="T6" fmla="*/ 26 w 101"/>
                <a:gd name="T7" fmla="*/ 87 h 101"/>
                <a:gd name="T8" fmla="*/ 43 w 101"/>
                <a:gd name="T9" fmla="*/ 93 h 101"/>
                <a:gd name="T10" fmla="*/ 43 w 101"/>
                <a:gd name="T11" fmla="*/ 101 h 101"/>
                <a:gd name="T12" fmla="*/ 59 w 101"/>
                <a:gd name="T13" fmla="*/ 101 h 101"/>
                <a:gd name="T14" fmla="*/ 59 w 101"/>
                <a:gd name="T15" fmla="*/ 93 h 101"/>
                <a:gd name="T16" fmla="*/ 75 w 101"/>
                <a:gd name="T17" fmla="*/ 86 h 101"/>
                <a:gd name="T18" fmla="*/ 81 w 101"/>
                <a:gd name="T19" fmla="*/ 91 h 101"/>
                <a:gd name="T20" fmla="*/ 92 w 101"/>
                <a:gd name="T21" fmla="*/ 80 h 101"/>
                <a:gd name="T22" fmla="*/ 87 w 101"/>
                <a:gd name="T23" fmla="*/ 75 h 101"/>
                <a:gd name="T24" fmla="*/ 93 w 101"/>
                <a:gd name="T25" fmla="*/ 58 h 101"/>
                <a:gd name="T26" fmla="*/ 101 w 101"/>
                <a:gd name="T27" fmla="*/ 58 h 101"/>
                <a:gd name="T28" fmla="*/ 101 w 101"/>
                <a:gd name="T29" fmla="*/ 42 h 101"/>
                <a:gd name="T30" fmla="*/ 93 w 101"/>
                <a:gd name="T31" fmla="*/ 42 h 101"/>
                <a:gd name="T32" fmla="*/ 86 w 101"/>
                <a:gd name="T33" fmla="*/ 25 h 101"/>
                <a:gd name="T34" fmla="*/ 91 w 101"/>
                <a:gd name="T35" fmla="*/ 20 h 101"/>
                <a:gd name="T36" fmla="*/ 80 w 101"/>
                <a:gd name="T37" fmla="*/ 9 h 101"/>
                <a:gd name="T38" fmla="*/ 74 w 101"/>
                <a:gd name="T39" fmla="*/ 14 h 101"/>
                <a:gd name="T40" fmla="*/ 58 w 101"/>
                <a:gd name="T41" fmla="*/ 7 h 101"/>
                <a:gd name="T42" fmla="*/ 57 w 101"/>
                <a:gd name="T43" fmla="*/ 0 h 101"/>
                <a:gd name="T44" fmla="*/ 41 w 101"/>
                <a:gd name="T45" fmla="*/ 0 h 101"/>
                <a:gd name="T46" fmla="*/ 42 w 101"/>
                <a:gd name="T47" fmla="*/ 8 h 101"/>
                <a:gd name="T48" fmla="*/ 25 w 101"/>
                <a:gd name="T49" fmla="*/ 15 h 101"/>
                <a:gd name="T50" fmla="*/ 20 w 101"/>
                <a:gd name="T51" fmla="*/ 10 h 101"/>
                <a:gd name="T52" fmla="*/ 8 w 101"/>
                <a:gd name="T53" fmla="*/ 21 h 101"/>
                <a:gd name="T54" fmla="*/ 14 w 101"/>
                <a:gd name="T55" fmla="*/ 26 h 101"/>
                <a:gd name="T56" fmla="*/ 7 w 101"/>
                <a:gd name="T57" fmla="*/ 43 h 101"/>
                <a:gd name="T58" fmla="*/ 0 w 101"/>
                <a:gd name="T59" fmla="*/ 43 h 101"/>
                <a:gd name="T60" fmla="*/ 0 w 101"/>
                <a:gd name="T61" fmla="*/ 59 h 101"/>
                <a:gd name="T62" fmla="*/ 7 w 101"/>
                <a:gd name="T63" fmla="*/ 59 h 101"/>
                <a:gd name="T64" fmla="*/ 15 w 101"/>
                <a:gd name="T65" fmla="*/ 76 h 101"/>
                <a:gd name="T66" fmla="*/ 50 w 101"/>
                <a:gd name="T67" fmla="*/ 18 h 101"/>
                <a:gd name="T68" fmla="*/ 82 w 101"/>
                <a:gd name="T69" fmla="*/ 50 h 101"/>
                <a:gd name="T70" fmla="*/ 51 w 101"/>
                <a:gd name="T71" fmla="*/ 83 h 101"/>
                <a:gd name="T72" fmla="*/ 18 w 101"/>
                <a:gd name="T73" fmla="*/ 51 h 101"/>
                <a:gd name="T74" fmla="*/ 50 w 101"/>
                <a:gd name="T75" fmla="*/ 1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5" y="76"/>
                  </a:moveTo>
                  <a:cubicBezTo>
                    <a:pt x="9" y="81"/>
                    <a:pt x="9" y="81"/>
                    <a:pt x="9" y="81"/>
                  </a:cubicBezTo>
                  <a:cubicBezTo>
                    <a:pt x="21" y="92"/>
                    <a:pt x="21" y="92"/>
                    <a:pt x="21" y="92"/>
                  </a:cubicBezTo>
                  <a:cubicBezTo>
                    <a:pt x="26" y="87"/>
                    <a:pt x="26" y="87"/>
                    <a:pt x="26" y="87"/>
                  </a:cubicBezTo>
                  <a:cubicBezTo>
                    <a:pt x="31" y="90"/>
                    <a:pt x="37" y="92"/>
                    <a:pt x="43" y="93"/>
                  </a:cubicBezTo>
                  <a:cubicBezTo>
                    <a:pt x="43" y="101"/>
                    <a:pt x="43" y="101"/>
                    <a:pt x="43" y="101"/>
                  </a:cubicBezTo>
                  <a:cubicBezTo>
                    <a:pt x="59" y="101"/>
                    <a:pt x="59" y="101"/>
                    <a:pt x="59" y="101"/>
                  </a:cubicBezTo>
                  <a:cubicBezTo>
                    <a:pt x="59" y="93"/>
                    <a:pt x="59" y="93"/>
                    <a:pt x="59" y="93"/>
                  </a:cubicBezTo>
                  <a:cubicBezTo>
                    <a:pt x="65" y="92"/>
                    <a:pt x="71" y="90"/>
                    <a:pt x="75" y="86"/>
                  </a:cubicBezTo>
                  <a:cubicBezTo>
                    <a:pt x="81" y="91"/>
                    <a:pt x="81" y="91"/>
                    <a:pt x="81" y="91"/>
                  </a:cubicBezTo>
                  <a:cubicBezTo>
                    <a:pt x="92" y="80"/>
                    <a:pt x="92" y="80"/>
                    <a:pt x="92" y="80"/>
                  </a:cubicBezTo>
                  <a:cubicBezTo>
                    <a:pt x="87" y="75"/>
                    <a:pt x="87" y="75"/>
                    <a:pt x="87" y="75"/>
                  </a:cubicBezTo>
                  <a:cubicBezTo>
                    <a:pt x="90" y="70"/>
                    <a:pt x="92" y="64"/>
                    <a:pt x="93" y="58"/>
                  </a:cubicBezTo>
                  <a:cubicBezTo>
                    <a:pt x="101" y="58"/>
                    <a:pt x="101" y="58"/>
                    <a:pt x="101" y="58"/>
                  </a:cubicBezTo>
                  <a:cubicBezTo>
                    <a:pt x="101" y="42"/>
                    <a:pt x="101" y="42"/>
                    <a:pt x="101" y="42"/>
                  </a:cubicBezTo>
                  <a:cubicBezTo>
                    <a:pt x="93" y="42"/>
                    <a:pt x="93" y="42"/>
                    <a:pt x="93" y="42"/>
                  </a:cubicBezTo>
                  <a:cubicBezTo>
                    <a:pt x="92" y="36"/>
                    <a:pt x="89" y="30"/>
                    <a:pt x="86" y="25"/>
                  </a:cubicBezTo>
                  <a:cubicBezTo>
                    <a:pt x="91" y="20"/>
                    <a:pt x="91" y="20"/>
                    <a:pt x="91" y="20"/>
                  </a:cubicBezTo>
                  <a:cubicBezTo>
                    <a:pt x="80" y="9"/>
                    <a:pt x="80" y="9"/>
                    <a:pt x="80" y="9"/>
                  </a:cubicBezTo>
                  <a:cubicBezTo>
                    <a:pt x="74" y="14"/>
                    <a:pt x="74" y="14"/>
                    <a:pt x="74" y="14"/>
                  </a:cubicBezTo>
                  <a:cubicBezTo>
                    <a:pt x="69" y="11"/>
                    <a:pt x="64" y="8"/>
                    <a:pt x="58" y="7"/>
                  </a:cubicBezTo>
                  <a:cubicBezTo>
                    <a:pt x="57" y="0"/>
                    <a:pt x="57" y="0"/>
                    <a:pt x="57" y="0"/>
                  </a:cubicBezTo>
                  <a:cubicBezTo>
                    <a:pt x="41" y="0"/>
                    <a:pt x="41" y="0"/>
                    <a:pt x="41" y="0"/>
                  </a:cubicBezTo>
                  <a:cubicBezTo>
                    <a:pt x="42" y="8"/>
                    <a:pt x="42" y="8"/>
                    <a:pt x="42" y="8"/>
                  </a:cubicBezTo>
                  <a:cubicBezTo>
                    <a:pt x="35" y="9"/>
                    <a:pt x="30" y="11"/>
                    <a:pt x="25" y="15"/>
                  </a:cubicBezTo>
                  <a:cubicBezTo>
                    <a:pt x="20" y="10"/>
                    <a:pt x="20" y="10"/>
                    <a:pt x="20" y="10"/>
                  </a:cubicBezTo>
                  <a:cubicBezTo>
                    <a:pt x="8" y="21"/>
                    <a:pt x="8" y="21"/>
                    <a:pt x="8" y="21"/>
                  </a:cubicBezTo>
                  <a:cubicBezTo>
                    <a:pt x="14" y="26"/>
                    <a:pt x="14" y="26"/>
                    <a:pt x="14" y="26"/>
                  </a:cubicBezTo>
                  <a:cubicBezTo>
                    <a:pt x="10" y="31"/>
                    <a:pt x="8" y="37"/>
                    <a:pt x="7" y="43"/>
                  </a:cubicBezTo>
                  <a:cubicBezTo>
                    <a:pt x="0" y="43"/>
                    <a:pt x="0" y="43"/>
                    <a:pt x="0" y="43"/>
                  </a:cubicBezTo>
                  <a:cubicBezTo>
                    <a:pt x="0" y="59"/>
                    <a:pt x="0" y="59"/>
                    <a:pt x="0" y="59"/>
                  </a:cubicBezTo>
                  <a:cubicBezTo>
                    <a:pt x="7" y="59"/>
                    <a:pt x="7" y="59"/>
                    <a:pt x="7" y="59"/>
                  </a:cubicBezTo>
                  <a:cubicBezTo>
                    <a:pt x="9" y="65"/>
                    <a:pt x="11" y="71"/>
                    <a:pt x="15" y="76"/>
                  </a:cubicBezTo>
                  <a:moveTo>
                    <a:pt x="50" y="18"/>
                  </a:moveTo>
                  <a:cubicBezTo>
                    <a:pt x="68" y="18"/>
                    <a:pt x="82" y="32"/>
                    <a:pt x="82" y="50"/>
                  </a:cubicBezTo>
                  <a:cubicBezTo>
                    <a:pt x="83" y="68"/>
                    <a:pt x="68" y="82"/>
                    <a:pt x="51" y="83"/>
                  </a:cubicBezTo>
                  <a:cubicBezTo>
                    <a:pt x="33" y="83"/>
                    <a:pt x="18" y="69"/>
                    <a:pt x="18" y="51"/>
                  </a:cubicBezTo>
                  <a:cubicBezTo>
                    <a:pt x="18" y="33"/>
                    <a:pt x="32" y="18"/>
                    <a:pt x="50" y="18"/>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sp>
          <p:nvSpPr>
            <p:cNvPr id="123" name="Freeform 179"/>
            <p:cNvSpPr>
              <a:spLocks noEditPoints="1"/>
            </p:cNvSpPr>
            <p:nvPr/>
          </p:nvSpPr>
          <p:spPr bwMode="auto">
            <a:xfrm>
              <a:off x="7712076" y="839788"/>
              <a:ext cx="260350" cy="260350"/>
            </a:xfrm>
            <a:custGeom>
              <a:avLst/>
              <a:gdLst>
                <a:gd name="T0" fmla="*/ 64 w 69"/>
                <a:gd name="T1" fmla="*/ 29 h 69"/>
                <a:gd name="T2" fmla="*/ 69 w 69"/>
                <a:gd name="T3" fmla="*/ 26 h 69"/>
                <a:gd name="T4" fmla="*/ 63 w 69"/>
                <a:gd name="T5" fmla="*/ 15 h 69"/>
                <a:gd name="T6" fmla="*/ 59 w 69"/>
                <a:gd name="T7" fmla="*/ 17 h 69"/>
                <a:gd name="T8" fmla="*/ 51 w 69"/>
                <a:gd name="T9" fmla="*/ 10 h 69"/>
                <a:gd name="T10" fmla="*/ 53 w 69"/>
                <a:gd name="T11" fmla="*/ 5 h 69"/>
                <a:gd name="T12" fmla="*/ 41 w 69"/>
                <a:gd name="T13" fmla="*/ 0 h 69"/>
                <a:gd name="T14" fmla="*/ 39 w 69"/>
                <a:gd name="T15" fmla="*/ 5 h 69"/>
                <a:gd name="T16" fmla="*/ 29 w 69"/>
                <a:gd name="T17" fmla="*/ 5 h 69"/>
                <a:gd name="T18" fmla="*/ 27 w 69"/>
                <a:gd name="T19" fmla="*/ 1 h 69"/>
                <a:gd name="T20" fmla="*/ 15 w 69"/>
                <a:gd name="T21" fmla="*/ 6 h 69"/>
                <a:gd name="T22" fmla="*/ 17 w 69"/>
                <a:gd name="T23" fmla="*/ 10 h 69"/>
                <a:gd name="T24" fmla="*/ 10 w 69"/>
                <a:gd name="T25" fmla="*/ 18 h 69"/>
                <a:gd name="T26" fmla="*/ 5 w 69"/>
                <a:gd name="T27" fmla="*/ 16 h 69"/>
                <a:gd name="T28" fmla="*/ 0 w 69"/>
                <a:gd name="T29" fmla="*/ 28 h 69"/>
                <a:gd name="T30" fmla="*/ 5 w 69"/>
                <a:gd name="T31" fmla="*/ 30 h 69"/>
                <a:gd name="T32" fmla="*/ 5 w 69"/>
                <a:gd name="T33" fmla="*/ 40 h 69"/>
                <a:gd name="T34" fmla="*/ 1 w 69"/>
                <a:gd name="T35" fmla="*/ 43 h 69"/>
                <a:gd name="T36" fmla="*/ 6 w 69"/>
                <a:gd name="T37" fmla="*/ 54 h 69"/>
                <a:gd name="T38" fmla="*/ 11 w 69"/>
                <a:gd name="T39" fmla="*/ 52 h 69"/>
                <a:gd name="T40" fmla="*/ 18 w 69"/>
                <a:gd name="T41" fmla="*/ 59 h 69"/>
                <a:gd name="T42" fmla="*/ 16 w 69"/>
                <a:gd name="T43" fmla="*/ 64 h 69"/>
                <a:gd name="T44" fmla="*/ 28 w 69"/>
                <a:gd name="T45" fmla="*/ 69 h 69"/>
                <a:gd name="T46" fmla="*/ 30 w 69"/>
                <a:gd name="T47" fmla="*/ 64 h 69"/>
                <a:gd name="T48" fmla="*/ 41 w 69"/>
                <a:gd name="T49" fmla="*/ 64 h 69"/>
                <a:gd name="T50" fmla="*/ 43 w 69"/>
                <a:gd name="T51" fmla="*/ 68 h 69"/>
                <a:gd name="T52" fmla="*/ 54 w 69"/>
                <a:gd name="T53" fmla="*/ 63 h 69"/>
                <a:gd name="T54" fmla="*/ 52 w 69"/>
                <a:gd name="T55" fmla="*/ 58 h 69"/>
                <a:gd name="T56" fmla="*/ 59 w 69"/>
                <a:gd name="T57" fmla="*/ 51 h 69"/>
                <a:gd name="T58" fmla="*/ 64 w 69"/>
                <a:gd name="T59" fmla="*/ 53 h 69"/>
                <a:gd name="T60" fmla="*/ 69 w 69"/>
                <a:gd name="T61" fmla="*/ 41 h 69"/>
                <a:gd name="T62" fmla="*/ 64 w 69"/>
                <a:gd name="T63" fmla="*/ 39 h 69"/>
                <a:gd name="T64" fmla="*/ 64 w 69"/>
                <a:gd name="T65" fmla="*/ 29 h 69"/>
                <a:gd name="T66" fmla="*/ 43 w 69"/>
                <a:gd name="T67" fmla="*/ 53 h 69"/>
                <a:gd name="T68" fmla="*/ 35 w 69"/>
                <a:gd name="T69" fmla="*/ 54 h 69"/>
                <a:gd name="T70" fmla="*/ 16 w 69"/>
                <a:gd name="T71" fmla="*/ 43 h 69"/>
                <a:gd name="T72" fmla="*/ 26 w 69"/>
                <a:gd name="T73" fmla="*/ 16 h 69"/>
                <a:gd name="T74" fmla="*/ 34 w 69"/>
                <a:gd name="T75" fmla="*/ 14 h 69"/>
                <a:gd name="T76" fmla="*/ 53 w 69"/>
                <a:gd name="T77" fmla="*/ 26 h 69"/>
                <a:gd name="T78" fmla="*/ 43 w 69"/>
                <a:gd name="T7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 h="69">
                  <a:moveTo>
                    <a:pt x="64" y="29"/>
                  </a:moveTo>
                  <a:cubicBezTo>
                    <a:pt x="69" y="26"/>
                    <a:pt x="69" y="26"/>
                    <a:pt x="69" y="26"/>
                  </a:cubicBezTo>
                  <a:cubicBezTo>
                    <a:pt x="63" y="15"/>
                    <a:pt x="63" y="15"/>
                    <a:pt x="63" y="15"/>
                  </a:cubicBezTo>
                  <a:cubicBezTo>
                    <a:pt x="59" y="17"/>
                    <a:pt x="59" y="17"/>
                    <a:pt x="59" y="17"/>
                  </a:cubicBezTo>
                  <a:cubicBezTo>
                    <a:pt x="57" y="14"/>
                    <a:pt x="54" y="12"/>
                    <a:pt x="51" y="10"/>
                  </a:cubicBezTo>
                  <a:cubicBezTo>
                    <a:pt x="53" y="5"/>
                    <a:pt x="53" y="5"/>
                    <a:pt x="53" y="5"/>
                  </a:cubicBezTo>
                  <a:cubicBezTo>
                    <a:pt x="41" y="0"/>
                    <a:pt x="41" y="0"/>
                    <a:pt x="41" y="0"/>
                  </a:cubicBezTo>
                  <a:cubicBezTo>
                    <a:pt x="39" y="5"/>
                    <a:pt x="39" y="5"/>
                    <a:pt x="39" y="5"/>
                  </a:cubicBezTo>
                  <a:cubicBezTo>
                    <a:pt x="36" y="4"/>
                    <a:pt x="32" y="5"/>
                    <a:pt x="29" y="5"/>
                  </a:cubicBezTo>
                  <a:cubicBezTo>
                    <a:pt x="27" y="1"/>
                    <a:pt x="27" y="1"/>
                    <a:pt x="27" y="1"/>
                  </a:cubicBezTo>
                  <a:cubicBezTo>
                    <a:pt x="15" y="6"/>
                    <a:pt x="15" y="6"/>
                    <a:pt x="15" y="6"/>
                  </a:cubicBezTo>
                  <a:cubicBezTo>
                    <a:pt x="17" y="10"/>
                    <a:pt x="17" y="10"/>
                    <a:pt x="17" y="10"/>
                  </a:cubicBezTo>
                  <a:cubicBezTo>
                    <a:pt x="14" y="13"/>
                    <a:pt x="12" y="15"/>
                    <a:pt x="10" y="18"/>
                  </a:cubicBezTo>
                  <a:cubicBezTo>
                    <a:pt x="5" y="16"/>
                    <a:pt x="5" y="16"/>
                    <a:pt x="5" y="16"/>
                  </a:cubicBezTo>
                  <a:cubicBezTo>
                    <a:pt x="0" y="28"/>
                    <a:pt x="0" y="28"/>
                    <a:pt x="0" y="28"/>
                  </a:cubicBezTo>
                  <a:cubicBezTo>
                    <a:pt x="5" y="30"/>
                    <a:pt x="5" y="30"/>
                    <a:pt x="5" y="30"/>
                  </a:cubicBezTo>
                  <a:cubicBezTo>
                    <a:pt x="5" y="33"/>
                    <a:pt x="5" y="37"/>
                    <a:pt x="5" y="40"/>
                  </a:cubicBezTo>
                  <a:cubicBezTo>
                    <a:pt x="1" y="43"/>
                    <a:pt x="1" y="43"/>
                    <a:pt x="1" y="43"/>
                  </a:cubicBezTo>
                  <a:cubicBezTo>
                    <a:pt x="6" y="54"/>
                    <a:pt x="6" y="54"/>
                    <a:pt x="6" y="54"/>
                  </a:cubicBezTo>
                  <a:cubicBezTo>
                    <a:pt x="11" y="52"/>
                    <a:pt x="11" y="52"/>
                    <a:pt x="11" y="52"/>
                  </a:cubicBezTo>
                  <a:cubicBezTo>
                    <a:pt x="13" y="55"/>
                    <a:pt x="15" y="57"/>
                    <a:pt x="18" y="59"/>
                  </a:cubicBezTo>
                  <a:cubicBezTo>
                    <a:pt x="16" y="64"/>
                    <a:pt x="16" y="64"/>
                    <a:pt x="16" y="64"/>
                  </a:cubicBezTo>
                  <a:cubicBezTo>
                    <a:pt x="28" y="69"/>
                    <a:pt x="28" y="69"/>
                    <a:pt x="28" y="69"/>
                  </a:cubicBezTo>
                  <a:cubicBezTo>
                    <a:pt x="30" y="64"/>
                    <a:pt x="30" y="64"/>
                    <a:pt x="30" y="64"/>
                  </a:cubicBezTo>
                  <a:cubicBezTo>
                    <a:pt x="34" y="64"/>
                    <a:pt x="37" y="64"/>
                    <a:pt x="41" y="64"/>
                  </a:cubicBezTo>
                  <a:cubicBezTo>
                    <a:pt x="43" y="68"/>
                    <a:pt x="43" y="68"/>
                    <a:pt x="43" y="68"/>
                  </a:cubicBezTo>
                  <a:cubicBezTo>
                    <a:pt x="54" y="63"/>
                    <a:pt x="54" y="63"/>
                    <a:pt x="54" y="63"/>
                  </a:cubicBezTo>
                  <a:cubicBezTo>
                    <a:pt x="52" y="58"/>
                    <a:pt x="52" y="58"/>
                    <a:pt x="52" y="58"/>
                  </a:cubicBezTo>
                  <a:cubicBezTo>
                    <a:pt x="55" y="56"/>
                    <a:pt x="58" y="54"/>
                    <a:pt x="59" y="51"/>
                  </a:cubicBezTo>
                  <a:cubicBezTo>
                    <a:pt x="64" y="53"/>
                    <a:pt x="64" y="53"/>
                    <a:pt x="64" y="53"/>
                  </a:cubicBezTo>
                  <a:cubicBezTo>
                    <a:pt x="69" y="41"/>
                    <a:pt x="69" y="41"/>
                    <a:pt x="69" y="41"/>
                  </a:cubicBezTo>
                  <a:cubicBezTo>
                    <a:pt x="64" y="39"/>
                    <a:pt x="64" y="39"/>
                    <a:pt x="64" y="39"/>
                  </a:cubicBezTo>
                  <a:cubicBezTo>
                    <a:pt x="65" y="35"/>
                    <a:pt x="64" y="32"/>
                    <a:pt x="64" y="29"/>
                  </a:cubicBezTo>
                  <a:moveTo>
                    <a:pt x="43" y="53"/>
                  </a:moveTo>
                  <a:cubicBezTo>
                    <a:pt x="40" y="54"/>
                    <a:pt x="38" y="54"/>
                    <a:pt x="35" y="54"/>
                  </a:cubicBezTo>
                  <a:cubicBezTo>
                    <a:pt x="27" y="55"/>
                    <a:pt x="20" y="50"/>
                    <a:pt x="16" y="43"/>
                  </a:cubicBezTo>
                  <a:cubicBezTo>
                    <a:pt x="12" y="33"/>
                    <a:pt x="16" y="21"/>
                    <a:pt x="26" y="16"/>
                  </a:cubicBezTo>
                  <a:cubicBezTo>
                    <a:pt x="29" y="15"/>
                    <a:pt x="32" y="15"/>
                    <a:pt x="34" y="14"/>
                  </a:cubicBezTo>
                  <a:cubicBezTo>
                    <a:pt x="42" y="14"/>
                    <a:pt x="50" y="19"/>
                    <a:pt x="53" y="26"/>
                  </a:cubicBezTo>
                  <a:cubicBezTo>
                    <a:pt x="57" y="36"/>
                    <a:pt x="53" y="48"/>
                    <a:pt x="43" y="5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Raleway Black"/>
                <a:cs typeface="Raleway Black"/>
              </a:endParaRPr>
            </a:p>
          </p:txBody>
        </p:sp>
      </p:grpSp>
      <p:sp>
        <p:nvSpPr>
          <p:cNvPr id="2" name="Title 1">
            <a:extLst>
              <a:ext uri="{FF2B5EF4-FFF2-40B4-BE49-F238E27FC236}">
                <a16:creationId xmlns:a16="http://schemas.microsoft.com/office/drawing/2014/main" id="{3A05B9F8-FB7D-44A9-A51D-D211621516AF}"/>
              </a:ext>
            </a:extLst>
          </p:cNvPr>
          <p:cNvSpPr>
            <a:spLocks noGrp="1"/>
          </p:cNvSpPr>
          <p:nvPr>
            <p:ph type="title"/>
          </p:nvPr>
        </p:nvSpPr>
        <p:spPr/>
        <p:txBody>
          <a:bodyPr>
            <a:normAutofit/>
          </a:bodyPr>
          <a:lstStyle/>
          <a:p>
            <a:r>
              <a:rPr lang="en-US" dirty="0"/>
              <a:t>Social Cloud</a:t>
            </a:r>
          </a:p>
        </p:txBody>
      </p:sp>
    </p:spTree>
    <p:extLst>
      <p:ext uri="{BB962C8B-B14F-4D97-AF65-F5344CB8AC3E}">
        <p14:creationId xmlns:p14="http://schemas.microsoft.com/office/powerpoint/2010/main" val="30421998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rot="10800000" flipH="1">
            <a:off x="14960193" y="4037605"/>
            <a:ext cx="5334198" cy="3838575"/>
          </a:xfrm>
          <a:prstGeom prst="line">
            <a:avLst/>
          </a:prstGeom>
          <a:noFill/>
          <a:ln w="3175" cmpd="sng">
            <a:solidFill>
              <a:schemeClr val="bg1">
                <a:lumMod val="85000"/>
              </a:schemeClr>
            </a:solidFill>
            <a:miter lim="800000"/>
            <a:headEnd/>
            <a:tailEnd/>
          </a:ln>
          <a:extLst>
            <a:ext uri="{909E8E84-426E-40dd-AFC4-6F175D3DCCD1}">
              <a14:hiddenFill xmlns:a14="http://schemas.microsoft.com/office/drawing/2010/main" xmlns="">
                <a:noFill/>
              </a14:hiddenFill>
            </a:ext>
          </a:extLst>
        </p:spPr>
        <p:txBody>
          <a:bodyPr lIns="0" tIns="0" rIns="0" bIns="0"/>
          <a:lstStyle/>
          <a:p>
            <a:pPr defTabSz="1828434"/>
            <a:endParaRPr lang="en-US" sz="3600">
              <a:solidFill>
                <a:srgbClr val="445469"/>
              </a:solidFill>
              <a:latin typeface="Lato Light"/>
            </a:endParaRPr>
          </a:p>
        </p:txBody>
      </p:sp>
      <p:sp>
        <p:nvSpPr>
          <p:cNvPr id="5" name="Line 5"/>
          <p:cNvSpPr>
            <a:spLocks noChangeShapeType="1"/>
          </p:cNvSpPr>
          <p:nvPr/>
        </p:nvSpPr>
        <p:spPr bwMode="auto">
          <a:xfrm rot="10800000" flipH="1">
            <a:off x="14944323" y="6375989"/>
            <a:ext cx="6154722" cy="1492250"/>
          </a:xfrm>
          <a:prstGeom prst="line">
            <a:avLst/>
          </a:prstGeom>
          <a:noFill/>
          <a:ln w="3175" cmpd="sng">
            <a:solidFill>
              <a:schemeClr val="bg1">
                <a:lumMod val="85000"/>
              </a:schemeClr>
            </a:solidFill>
            <a:miter lim="800000"/>
            <a:headEnd/>
            <a:tailEnd/>
          </a:ln>
          <a:extLst>
            <a:ext uri="{909E8E84-426E-40dd-AFC4-6F175D3DCCD1}">
              <a14:hiddenFill xmlns:a14="http://schemas.microsoft.com/office/drawing/2010/main" xmlns="">
                <a:noFill/>
              </a14:hiddenFill>
            </a:ext>
          </a:extLst>
        </p:spPr>
        <p:txBody>
          <a:bodyPr lIns="0" tIns="0" rIns="0" bIns="0"/>
          <a:lstStyle/>
          <a:p>
            <a:pPr defTabSz="1828434"/>
            <a:endParaRPr lang="en-US" sz="3600">
              <a:solidFill>
                <a:srgbClr val="445469"/>
              </a:solidFill>
              <a:latin typeface="Lato Light"/>
            </a:endParaRPr>
          </a:p>
        </p:txBody>
      </p:sp>
      <p:sp>
        <p:nvSpPr>
          <p:cNvPr id="6" name="Line 6"/>
          <p:cNvSpPr>
            <a:spLocks noChangeShapeType="1"/>
          </p:cNvSpPr>
          <p:nvPr/>
        </p:nvSpPr>
        <p:spPr bwMode="auto">
          <a:xfrm>
            <a:off x="14939560" y="7965080"/>
            <a:ext cx="6161070" cy="809625"/>
          </a:xfrm>
          <a:prstGeom prst="line">
            <a:avLst/>
          </a:prstGeom>
          <a:noFill/>
          <a:ln w="3175" cmpd="sng">
            <a:solidFill>
              <a:schemeClr val="bg1">
                <a:lumMod val="85000"/>
              </a:schemeClr>
            </a:solidFill>
            <a:miter lim="800000"/>
            <a:headEnd/>
            <a:tailEnd/>
          </a:ln>
          <a:extLst>
            <a:ext uri="{909E8E84-426E-40dd-AFC4-6F175D3DCCD1}">
              <a14:hiddenFill xmlns:a14="http://schemas.microsoft.com/office/drawing/2010/main" xmlns="">
                <a:noFill/>
              </a14:hiddenFill>
            </a:ext>
          </a:extLst>
        </p:spPr>
        <p:txBody>
          <a:bodyPr lIns="0" tIns="0" rIns="0" bIns="0"/>
          <a:lstStyle/>
          <a:p>
            <a:pPr defTabSz="1828434"/>
            <a:endParaRPr lang="en-US" sz="3600">
              <a:solidFill>
                <a:srgbClr val="445469"/>
              </a:solidFill>
              <a:latin typeface="Lato Light"/>
            </a:endParaRPr>
          </a:p>
        </p:txBody>
      </p:sp>
      <p:sp>
        <p:nvSpPr>
          <p:cNvPr id="7" name="Line 7"/>
          <p:cNvSpPr>
            <a:spLocks noChangeShapeType="1"/>
          </p:cNvSpPr>
          <p:nvPr/>
        </p:nvSpPr>
        <p:spPr bwMode="auto">
          <a:xfrm>
            <a:off x="14957020" y="7957139"/>
            <a:ext cx="5327849" cy="3200400"/>
          </a:xfrm>
          <a:prstGeom prst="line">
            <a:avLst/>
          </a:prstGeom>
          <a:noFill/>
          <a:ln w="3175" cmpd="sng">
            <a:solidFill>
              <a:schemeClr val="bg1">
                <a:lumMod val="85000"/>
              </a:schemeClr>
            </a:solidFill>
            <a:miter lim="800000"/>
            <a:headEnd/>
            <a:tailEnd/>
          </a:ln>
          <a:extLst>
            <a:ext uri="{909E8E84-426E-40dd-AFC4-6F175D3DCCD1}">
              <a14:hiddenFill xmlns:a14="http://schemas.microsoft.com/office/drawing/2010/main" xmlns="">
                <a:noFill/>
              </a14:hiddenFill>
            </a:ext>
          </a:extLst>
        </p:spPr>
        <p:txBody>
          <a:bodyPr lIns="0" tIns="0" rIns="0" bIns="0"/>
          <a:lstStyle/>
          <a:p>
            <a:pPr defTabSz="1828434"/>
            <a:endParaRPr lang="en-US" sz="3600">
              <a:solidFill>
                <a:srgbClr val="445469"/>
              </a:solidFill>
              <a:latin typeface="Lato Light"/>
            </a:endParaRPr>
          </a:p>
        </p:txBody>
      </p:sp>
      <p:sp>
        <p:nvSpPr>
          <p:cNvPr id="8" name="Oval 8"/>
          <p:cNvSpPr>
            <a:spLocks/>
          </p:cNvSpPr>
          <p:nvPr/>
        </p:nvSpPr>
        <p:spPr bwMode="auto">
          <a:xfrm>
            <a:off x="13182656" y="6166442"/>
            <a:ext cx="3488416" cy="3489325"/>
          </a:xfrm>
          <a:prstGeom prst="ellipse">
            <a:avLst/>
          </a:prstGeom>
          <a:solidFill>
            <a:schemeClr val="accent1"/>
          </a:solidFill>
          <a:ln w="25400" cap="flat">
            <a:noFill/>
            <a:prstDash val="solid"/>
            <a:miter lim="800000"/>
            <a:headEnd type="none" w="med" len="med"/>
            <a:tailEnd type="none" w="med" len="med"/>
          </a:ln>
          <a:effectLst>
            <a:outerShdw blurRad="12700" dist="114299" dir="5400000" algn="ctr" rotWithShape="0">
              <a:schemeClr val="bg2">
                <a:alpha val="9000"/>
              </a:schemeClr>
            </a:outerShdw>
          </a:effectLst>
        </p:spPr>
        <p:txBody>
          <a:bodyPr lIns="0" tIns="0" rIns="0" bIns="0" anchor="ctr"/>
          <a:lstStyle/>
          <a:p>
            <a:pPr defTabSz="1828434">
              <a:defRPr/>
            </a:pPr>
            <a:endParaRPr lang="en-US" sz="3600" dirty="0">
              <a:solidFill>
                <a:srgbClr val="1A1A1A"/>
              </a:solidFill>
              <a:latin typeface="Roboto Light"/>
              <a:ea typeface="Roboto Light"/>
              <a:cs typeface="Roboto Light"/>
              <a:sym typeface="Source Sans Pro Semibold" charset="0"/>
            </a:endParaRPr>
          </a:p>
        </p:txBody>
      </p:sp>
      <p:sp>
        <p:nvSpPr>
          <p:cNvPr id="9" name="Oval 9"/>
          <p:cNvSpPr>
            <a:spLocks/>
          </p:cNvSpPr>
          <p:nvPr/>
        </p:nvSpPr>
        <p:spPr bwMode="auto">
          <a:xfrm>
            <a:off x="19140580" y="2816814"/>
            <a:ext cx="2333017" cy="2332038"/>
          </a:xfrm>
          <a:prstGeom prst="ellipse">
            <a:avLst/>
          </a:prstGeom>
          <a:solidFill>
            <a:schemeClr val="accent1"/>
          </a:solidFill>
          <a:ln w="25400" cap="flat">
            <a:noFill/>
            <a:prstDash val="solid"/>
            <a:miter lim="800000"/>
            <a:headEnd type="none" w="med" len="med"/>
            <a:tailEnd type="none" w="med" len="med"/>
          </a:ln>
          <a:effectLst>
            <a:outerShdw blurRad="12700" dist="114299" dir="5400000" algn="ctr" rotWithShape="0">
              <a:schemeClr val="bg2">
                <a:alpha val="9000"/>
              </a:schemeClr>
            </a:outerShdw>
          </a:effectLst>
        </p:spPr>
        <p:txBody>
          <a:bodyPr lIns="0" tIns="0" rIns="0" bIns="0" anchor="ctr"/>
          <a:lstStyle/>
          <a:p>
            <a:pPr defTabSz="1828434">
              <a:defRPr/>
            </a:pPr>
            <a:endParaRPr lang="en-US" sz="2700" dirty="0">
              <a:solidFill>
                <a:srgbClr val="FFFFFF"/>
              </a:solidFill>
              <a:latin typeface="Roboto Light"/>
              <a:ea typeface="Roboto Light"/>
              <a:cs typeface="Roboto Light"/>
              <a:sym typeface="Source Sans Pro Semibold" charset="0"/>
            </a:endParaRPr>
          </a:p>
        </p:txBody>
      </p:sp>
      <p:sp>
        <p:nvSpPr>
          <p:cNvPr id="10" name="Oval 10"/>
          <p:cNvSpPr>
            <a:spLocks/>
          </p:cNvSpPr>
          <p:nvPr/>
        </p:nvSpPr>
        <p:spPr bwMode="auto">
          <a:xfrm>
            <a:off x="19942059" y="5161555"/>
            <a:ext cx="2333017" cy="2333625"/>
          </a:xfrm>
          <a:prstGeom prst="ellipse">
            <a:avLst/>
          </a:prstGeom>
          <a:solidFill>
            <a:schemeClr val="accent2"/>
          </a:solidFill>
          <a:ln w="25400" cap="flat">
            <a:noFill/>
            <a:prstDash val="solid"/>
            <a:miter lim="800000"/>
            <a:headEnd type="none" w="med" len="med"/>
            <a:tailEnd type="none" w="med" len="med"/>
          </a:ln>
          <a:effectLst>
            <a:outerShdw blurRad="12700" dist="114299" dir="5400000" algn="ctr" rotWithShape="0">
              <a:schemeClr val="bg2">
                <a:alpha val="9000"/>
              </a:schemeClr>
            </a:outerShdw>
          </a:effectLst>
        </p:spPr>
        <p:txBody>
          <a:bodyPr lIns="0" tIns="0" rIns="0" bIns="0" anchor="ctr"/>
          <a:lstStyle/>
          <a:p>
            <a:pPr defTabSz="1828434">
              <a:defRPr/>
            </a:pPr>
            <a:endParaRPr lang="en-US" sz="2700" dirty="0">
              <a:solidFill>
                <a:srgbClr val="FFFFFF"/>
              </a:solidFill>
              <a:latin typeface="Roboto Light"/>
              <a:ea typeface="Roboto Light"/>
              <a:cs typeface="Roboto Light"/>
              <a:sym typeface="Source Sans Pro Semibold" charset="0"/>
            </a:endParaRPr>
          </a:p>
        </p:txBody>
      </p:sp>
      <p:sp>
        <p:nvSpPr>
          <p:cNvPr id="11" name="Oval 11"/>
          <p:cNvSpPr>
            <a:spLocks/>
          </p:cNvSpPr>
          <p:nvPr/>
        </p:nvSpPr>
        <p:spPr bwMode="auto">
          <a:xfrm>
            <a:off x="19942059" y="7657105"/>
            <a:ext cx="2333017" cy="2333625"/>
          </a:xfrm>
          <a:prstGeom prst="ellipse">
            <a:avLst/>
          </a:prstGeom>
          <a:solidFill>
            <a:schemeClr val="accent3"/>
          </a:solidFill>
          <a:ln w="25400" cap="flat">
            <a:noFill/>
            <a:prstDash val="solid"/>
            <a:miter lim="800000"/>
            <a:headEnd type="none" w="med" len="med"/>
            <a:tailEnd type="none" w="med" len="med"/>
          </a:ln>
          <a:effectLst>
            <a:outerShdw blurRad="12700" dist="114299" dir="5400000" algn="ctr" rotWithShape="0">
              <a:schemeClr val="bg2">
                <a:alpha val="9000"/>
              </a:schemeClr>
            </a:outerShdw>
          </a:effectLst>
        </p:spPr>
        <p:txBody>
          <a:bodyPr lIns="0" tIns="0" rIns="0" bIns="0" anchor="ctr"/>
          <a:lstStyle/>
          <a:p>
            <a:pPr defTabSz="1828434">
              <a:defRPr/>
            </a:pPr>
            <a:endParaRPr lang="en-US" sz="2700" dirty="0">
              <a:solidFill>
                <a:srgbClr val="FFFFFF"/>
              </a:solidFill>
              <a:latin typeface="Roboto Light"/>
              <a:ea typeface="Roboto Light"/>
              <a:cs typeface="Roboto Light"/>
              <a:sym typeface="Source Sans Pro Semibold" charset="0"/>
            </a:endParaRPr>
          </a:p>
        </p:txBody>
      </p:sp>
      <p:sp>
        <p:nvSpPr>
          <p:cNvPr id="12" name="Oval 12"/>
          <p:cNvSpPr>
            <a:spLocks/>
          </p:cNvSpPr>
          <p:nvPr/>
        </p:nvSpPr>
        <p:spPr bwMode="auto">
          <a:xfrm>
            <a:off x="19143753" y="10033592"/>
            <a:ext cx="2331430" cy="2333625"/>
          </a:xfrm>
          <a:prstGeom prst="ellipse">
            <a:avLst/>
          </a:prstGeom>
          <a:solidFill>
            <a:schemeClr val="accent4"/>
          </a:solidFill>
          <a:ln w="25400" cap="flat">
            <a:noFill/>
            <a:prstDash val="solid"/>
            <a:miter lim="800000"/>
            <a:headEnd type="none" w="med" len="med"/>
            <a:tailEnd type="none" w="med" len="med"/>
          </a:ln>
          <a:effectLst>
            <a:outerShdw blurRad="12700" dist="114299" dir="5400000" algn="ctr" rotWithShape="0">
              <a:schemeClr val="bg2">
                <a:alpha val="9000"/>
              </a:schemeClr>
            </a:outerShdw>
          </a:effectLst>
        </p:spPr>
        <p:txBody>
          <a:bodyPr lIns="0" tIns="0" rIns="0" bIns="0" anchor="ctr"/>
          <a:lstStyle/>
          <a:p>
            <a:pPr defTabSz="1828434">
              <a:defRPr/>
            </a:pPr>
            <a:endParaRPr lang="en-US" sz="2700" dirty="0">
              <a:solidFill>
                <a:srgbClr val="FFFFFF"/>
              </a:solidFill>
              <a:latin typeface="Roboto Light"/>
              <a:ea typeface="Roboto Light"/>
              <a:cs typeface="Roboto Light"/>
              <a:sym typeface="Source Sans Pro Semibold" charset="0"/>
            </a:endParaRPr>
          </a:p>
        </p:txBody>
      </p:sp>
      <p:sp>
        <p:nvSpPr>
          <p:cNvPr id="13" name="Oval 12"/>
          <p:cNvSpPr/>
          <p:nvPr/>
        </p:nvSpPr>
        <p:spPr>
          <a:xfrm>
            <a:off x="2311016" y="4874438"/>
            <a:ext cx="1277677" cy="1278175"/>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0" bIns="64008" rtlCol="0" anchor="ctr"/>
          <a:lstStyle/>
          <a:p>
            <a:pPr algn="ctr" defTabSz="1828434"/>
            <a:r>
              <a:rPr lang="en-US" sz="2400" dirty="0">
                <a:solidFill>
                  <a:prstClr val="white"/>
                </a:solidFill>
                <a:cs typeface="Lato Regular"/>
              </a:rPr>
              <a:t>40%</a:t>
            </a:r>
          </a:p>
        </p:txBody>
      </p:sp>
      <p:sp>
        <p:nvSpPr>
          <p:cNvPr id="14" name="Oval 13"/>
          <p:cNvSpPr/>
          <p:nvPr/>
        </p:nvSpPr>
        <p:spPr>
          <a:xfrm>
            <a:off x="2311016" y="6446733"/>
            <a:ext cx="1277677" cy="127817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tIns="0" bIns="64008" rtlCol="0" anchor="ctr"/>
          <a:lstStyle/>
          <a:p>
            <a:pPr algn="ctr" defTabSz="1828434"/>
            <a:r>
              <a:rPr lang="en-US" sz="2400" dirty="0">
                <a:solidFill>
                  <a:prstClr val="white"/>
                </a:solidFill>
                <a:cs typeface="Lato Regular"/>
              </a:rPr>
              <a:t>20%</a:t>
            </a:r>
          </a:p>
        </p:txBody>
      </p:sp>
      <p:sp>
        <p:nvSpPr>
          <p:cNvPr id="15" name="Oval 14"/>
          <p:cNvSpPr/>
          <p:nvPr/>
        </p:nvSpPr>
        <p:spPr>
          <a:xfrm>
            <a:off x="2311016" y="8049262"/>
            <a:ext cx="1277677" cy="1278175"/>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bIns="64008" rtlCol="0" anchor="ctr"/>
          <a:lstStyle/>
          <a:p>
            <a:pPr algn="ctr" defTabSz="1828434"/>
            <a:r>
              <a:rPr lang="en-US" sz="2400" dirty="0">
                <a:solidFill>
                  <a:prstClr val="white"/>
                </a:solidFill>
                <a:cs typeface="Lato Regular"/>
              </a:rPr>
              <a:t>30%</a:t>
            </a:r>
          </a:p>
        </p:txBody>
      </p:sp>
      <p:sp>
        <p:nvSpPr>
          <p:cNvPr id="16" name="Oval 15"/>
          <p:cNvSpPr/>
          <p:nvPr/>
        </p:nvSpPr>
        <p:spPr>
          <a:xfrm>
            <a:off x="2311016" y="9621557"/>
            <a:ext cx="1277677" cy="1278175"/>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tIns="0" bIns="64008" rtlCol="0" anchor="ctr"/>
          <a:lstStyle/>
          <a:p>
            <a:pPr algn="ctr" defTabSz="1828434"/>
            <a:r>
              <a:rPr lang="en-US" sz="2400" dirty="0">
                <a:solidFill>
                  <a:prstClr val="white"/>
                </a:solidFill>
                <a:cs typeface="Lato Regular"/>
              </a:rPr>
              <a:t>10%</a:t>
            </a:r>
          </a:p>
        </p:txBody>
      </p:sp>
      <p:sp>
        <p:nvSpPr>
          <p:cNvPr id="17" name="Rectangle 16"/>
          <p:cNvSpPr/>
          <p:nvPr/>
        </p:nvSpPr>
        <p:spPr>
          <a:xfrm>
            <a:off x="3770050" y="4890533"/>
            <a:ext cx="8577184" cy="923340"/>
          </a:xfrm>
          <a:prstGeom prst="rect">
            <a:avLst/>
          </a:prstGeom>
        </p:spPr>
        <p:txBody>
          <a:bodyPr wrap="square" lIns="182889" tIns="91445" rIns="182889" bIns="91445">
            <a:spAutoFit/>
          </a:bodyPr>
          <a:lstStyle/>
          <a:p>
            <a:pPr defTabSz="1828434"/>
            <a:r>
              <a:rPr lang="fr-FR" sz="2400" dirty="0" err="1">
                <a:solidFill>
                  <a:srgbClr val="445469"/>
                </a:solidFill>
                <a:cs typeface="Lato Light"/>
              </a:rPr>
              <a:t>Lorem</a:t>
            </a:r>
            <a:r>
              <a:rPr lang="fr-FR" sz="2400" dirty="0">
                <a:solidFill>
                  <a:srgbClr val="445469"/>
                </a:solidFill>
                <a:cs typeface="Lato Light"/>
              </a:rPr>
              <a:t> </a:t>
            </a:r>
            <a:r>
              <a:rPr lang="fr-FR" sz="2400" dirty="0" err="1">
                <a:solidFill>
                  <a:srgbClr val="445469"/>
                </a:solidFill>
                <a:cs typeface="Lato Light"/>
              </a:rPr>
              <a:t>ipsum</a:t>
            </a:r>
            <a:r>
              <a:rPr lang="fr-FR" sz="2400" dirty="0">
                <a:solidFill>
                  <a:srgbClr val="445469"/>
                </a:solidFill>
                <a:cs typeface="Lato Light"/>
              </a:rPr>
              <a:t> </a:t>
            </a:r>
            <a:r>
              <a:rPr lang="fr-FR" sz="2400" dirty="0" err="1">
                <a:solidFill>
                  <a:srgbClr val="445469"/>
                </a:solidFill>
                <a:cs typeface="Lato Light"/>
              </a:rPr>
              <a:t>dolor</a:t>
            </a:r>
            <a:r>
              <a:rPr lang="fr-FR" sz="2400" dirty="0">
                <a:solidFill>
                  <a:srgbClr val="445469"/>
                </a:solidFill>
                <a:cs typeface="Lato Light"/>
              </a:rPr>
              <a:t> </a:t>
            </a:r>
            <a:r>
              <a:rPr lang="fr-FR" sz="2400" dirty="0" err="1">
                <a:solidFill>
                  <a:srgbClr val="445469"/>
                </a:solidFill>
                <a:cs typeface="Lato Light"/>
              </a:rPr>
              <a:t>sit</a:t>
            </a:r>
            <a:r>
              <a:rPr lang="fr-FR" sz="2400" dirty="0">
                <a:solidFill>
                  <a:srgbClr val="445469"/>
                </a:solidFill>
                <a:cs typeface="Lato Light"/>
              </a:rPr>
              <a:t> </a:t>
            </a:r>
            <a:r>
              <a:rPr lang="fr-FR" sz="2400" dirty="0" err="1">
                <a:solidFill>
                  <a:srgbClr val="445469"/>
                </a:solidFill>
                <a:cs typeface="Lato Light"/>
              </a:rPr>
              <a:t>amet</a:t>
            </a:r>
            <a:r>
              <a:rPr lang="fr-FR" sz="2400" dirty="0">
                <a:solidFill>
                  <a:srgbClr val="445469"/>
                </a:solidFill>
                <a:cs typeface="Lato Light"/>
              </a:rPr>
              <a:t>, </a:t>
            </a:r>
            <a:r>
              <a:rPr lang="fr-FR" sz="2400" dirty="0" err="1">
                <a:solidFill>
                  <a:srgbClr val="445469"/>
                </a:solidFill>
                <a:cs typeface="Lato Light"/>
              </a:rPr>
              <a:t>consectetur</a:t>
            </a:r>
            <a:r>
              <a:rPr lang="fr-FR" sz="2400" dirty="0">
                <a:solidFill>
                  <a:srgbClr val="445469"/>
                </a:solidFill>
                <a:cs typeface="Lato Light"/>
              </a:rPr>
              <a:t> </a:t>
            </a:r>
            <a:r>
              <a:rPr lang="fr-FR" sz="2400" dirty="0" err="1">
                <a:solidFill>
                  <a:srgbClr val="445469"/>
                </a:solidFill>
                <a:cs typeface="Lato Light"/>
              </a:rPr>
              <a:t>adipiscing</a:t>
            </a:r>
            <a:r>
              <a:rPr lang="fr-FR" sz="2400" dirty="0">
                <a:solidFill>
                  <a:srgbClr val="445469"/>
                </a:solidFill>
                <a:cs typeface="Lato Light"/>
              </a:rPr>
              <a:t> </a:t>
            </a:r>
            <a:r>
              <a:rPr lang="fr-FR" sz="2400" dirty="0" err="1">
                <a:solidFill>
                  <a:srgbClr val="445469"/>
                </a:solidFill>
                <a:cs typeface="Lato Light"/>
              </a:rPr>
              <a:t>elit</a:t>
            </a:r>
            <a:r>
              <a:rPr lang="fr-FR" sz="2400" dirty="0">
                <a:solidFill>
                  <a:srgbClr val="445469"/>
                </a:solidFill>
                <a:cs typeface="Lato Light"/>
              </a:rPr>
              <a:t>. </a:t>
            </a:r>
            <a:r>
              <a:rPr lang="fr-FR" sz="2400" dirty="0" err="1">
                <a:solidFill>
                  <a:srgbClr val="445469"/>
                </a:solidFill>
                <a:cs typeface="Lato Light"/>
              </a:rPr>
              <a:t>Aliquam</a:t>
            </a:r>
            <a:r>
              <a:rPr lang="fr-FR" sz="2400" dirty="0">
                <a:solidFill>
                  <a:srgbClr val="445469"/>
                </a:solidFill>
                <a:cs typeface="Lato Light"/>
              </a:rPr>
              <a:t> </a:t>
            </a:r>
            <a:r>
              <a:rPr lang="fr-FR" sz="2400" dirty="0" err="1">
                <a:solidFill>
                  <a:srgbClr val="445469"/>
                </a:solidFill>
                <a:cs typeface="Lato Light"/>
              </a:rPr>
              <a:t>tincidunt</a:t>
            </a:r>
            <a:r>
              <a:rPr lang="fr-FR" sz="2400" dirty="0">
                <a:solidFill>
                  <a:srgbClr val="445469"/>
                </a:solidFill>
                <a:cs typeface="Lato Light"/>
              </a:rPr>
              <a:t> ante nec sem.</a:t>
            </a:r>
            <a:endParaRPr lang="en-US" sz="2400" dirty="0">
              <a:solidFill>
                <a:srgbClr val="445469"/>
              </a:solidFill>
              <a:cs typeface="Lato Light"/>
            </a:endParaRPr>
          </a:p>
        </p:txBody>
      </p:sp>
      <p:sp>
        <p:nvSpPr>
          <p:cNvPr id="18" name="Rectangle 17"/>
          <p:cNvSpPr/>
          <p:nvPr/>
        </p:nvSpPr>
        <p:spPr>
          <a:xfrm>
            <a:off x="3770050" y="6497040"/>
            <a:ext cx="8577184" cy="923340"/>
          </a:xfrm>
          <a:prstGeom prst="rect">
            <a:avLst/>
          </a:prstGeom>
        </p:spPr>
        <p:txBody>
          <a:bodyPr wrap="square" lIns="182889" tIns="91445" rIns="182889" bIns="91445">
            <a:spAutoFit/>
          </a:bodyPr>
          <a:lstStyle/>
          <a:p>
            <a:pPr defTabSz="1828434"/>
            <a:r>
              <a:rPr lang="fr-FR" sz="2400" dirty="0" err="1">
                <a:solidFill>
                  <a:srgbClr val="445469"/>
                </a:solidFill>
                <a:cs typeface="Lato Light"/>
              </a:rPr>
              <a:t>Lorem</a:t>
            </a:r>
            <a:r>
              <a:rPr lang="fr-FR" sz="2400" dirty="0">
                <a:solidFill>
                  <a:srgbClr val="445469"/>
                </a:solidFill>
                <a:cs typeface="Lato Light"/>
              </a:rPr>
              <a:t> </a:t>
            </a:r>
            <a:r>
              <a:rPr lang="fr-FR" sz="2400" dirty="0" err="1">
                <a:solidFill>
                  <a:srgbClr val="445469"/>
                </a:solidFill>
                <a:cs typeface="Lato Light"/>
              </a:rPr>
              <a:t>ipsum</a:t>
            </a:r>
            <a:r>
              <a:rPr lang="fr-FR" sz="2400" dirty="0">
                <a:solidFill>
                  <a:srgbClr val="445469"/>
                </a:solidFill>
                <a:cs typeface="Lato Light"/>
              </a:rPr>
              <a:t> </a:t>
            </a:r>
            <a:r>
              <a:rPr lang="fr-FR" sz="2400" dirty="0" err="1">
                <a:solidFill>
                  <a:srgbClr val="445469"/>
                </a:solidFill>
                <a:cs typeface="Lato Light"/>
              </a:rPr>
              <a:t>dolor</a:t>
            </a:r>
            <a:r>
              <a:rPr lang="fr-FR" sz="2400" dirty="0">
                <a:solidFill>
                  <a:srgbClr val="445469"/>
                </a:solidFill>
                <a:cs typeface="Lato Light"/>
              </a:rPr>
              <a:t> </a:t>
            </a:r>
            <a:r>
              <a:rPr lang="fr-FR" sz="2400" dirty="0" err="1">
                <a:solidFill>
                  <a:srgbClr val="445469"/>
                </a:solidFill>
                <a:cs typeface="Lato Light"/>
              </a:rPr>
              <a:t>sit</a:t>
            </a:r>
            <a:r>
              <a:rPr lang="fr-FR" sz="2400" dirty="0">
                <a:solidFill>
                  <a:srgbClr val="445469"/>
                </a:solidFill>
                <a:cs typeface="Lato Light"/>
              </a:rPr>
              <a:t> </a:t>
            </a:r>
            <a:r>
              <a:rPr lang="fr-FR" sz="2400" dirty="0" err="1">
                <a:solidFill>
                  <a:srgbClr val="445469"/>
                </a:solidFill>
                <a:cs typeface="Lato Light"/>
              </a:rPr>
              <a:t>amet</a:t>
            </a:r>
            <a:r>
              <a:rPr lang="fr-FR" sz="2400" dirty="0">
                <a:solidFill>
                  <a:srgbClr val="445469"/>
                </a:solidFill>
                <a:cs typeface="Lato Light"/>
              </a:rPr>
              <a:t>, </a:t>
            </a:r>
            <a:r>
              <a:rPr lang="fr-FR" sz="2400" dirty="0" err="1">
                <a:solidFill>
                  <a:srgbClr val="445469"/>
                </a:solidFill>
                <a:cs typeface="Lato Light"/>
              </a:rPr>
              <a:t>consectetur</a:t>
            </a:r>
            <a:r>
              <a:rPr lang="fr-FR" sz="2400" dirty="0">
                <a:solidFill>
                  <a:srgbClr val="445469"/>
                </a:solidFill>
                <a:cs typeface="Lato Light"/>
              </a:rPr>
              <a:t> </a:t>
            </a:r>
            <a:r>
              <a:rPr lang="fr-FR" sz="2400" dirty="0" err="1">
                <a:solidFill>
                  <a:srgbClr val="445469"/>
                </a:solidFill>
                <a:cs typeface="Lato Light"/>
              </a:rPr>
              <a:t>adipiscing</a:t>
            </a:r>
            <a:r>
              <a:rPr lang="fr-FR" sz="2400" dirty="0">
                <a:solidFill>
                  <a:srgbClr val="445469"/>
                </a:solidFill>
                <a:cs typeface="Lato Light"/>
              </a:rPr>
              <a:t> </a:t>
            </a:r>
            <a:r>
              <a:rPr lang="fr-FR" sz="2400" dirty="0" err="1">
                <a:solidFill>
                  <a:srgbClr val="445469"/>
                </a:solidFill>
                <a:cs typeface="Lato Light"/>
              </a:rPr>
              <a:t>elit</a:t>
            </a:r>
            <a:r>
              <a:rPr lang="fr-FR" sz="2400" dirty="0">
                <a:solidFill>
                  <a:srgbClr val="445469"/>
                </a:solidFill>
                <a:cs typeface="Lato Light"/>
              </a:rPr>
              <a:t>. </a:t>
            </a:r>
            <a:r>
              <a:rPr lang="fr-FR" sz="2400" dirty="0" err="1">
                <a:solidFill>
                  <a:srgbClr val="445469"/>
                </a:solidFill>
                <a:cs typeface="Lato Light"/>
              </a:rPr>
              <a:t>Aliquam</a:t>
            </a:r>
            <a:r>
              <a:rPr lang="fr-FR" sz="2400" dirty="0">
                <a:solidFill>
                  <a:srgbClr val="445469"/>
                </a:solidFill>
                <a:cs typeface="Lato Light"/>
              </a:rPr>
              <a:t> </a:t>
            </a:r>
            <a:r>
              <a:rPr lang="fr-FR" sz="2400" dirty="0" err="1">
                <a:solidFill>
                  <a:srgbClr val="445469"/>
                </a:solidFill>
                <a:cs typeface="Lato Light"/>
              </a:rPr>
              <a:t>tincidunt</a:t>
            </a:r>
            <a:r>
              <a:rPr lang="fr-FR" sz="2400" dirty="0">
                <a:solidFill>
                  <a:srgbClr val="445469"/>
                </a:solidFill>
                <a:cs typeface="Lato Light"/>
              </a:rPr>
              <a:t> ante nec sem.</a:t>
            </a:r>
            <a:endParaRPr lang="en-US" sz="2400" dirty="0">
              <a:solidFill>
                <a:srgbClr val="445469"/>
              </a:solidFill>
              <a:cs typeface="Lato Light"/>
            </a:endParaRPr>
          </a:p>
        </p:txBody>
      </p:sp>
      <p:sp>
        <p:nvSpPr>
          <p:cNvPr id="19" name="Rectangle 18"/>
          <p:cNvSpPr/>
          <p:nvPr/>
        </p:nvSpPr>
        <p:spPr>
          <a:xfrm>
            <a:off x="3770050" y="8049260"/>
            <a:ext cx="8577184" cy="923340"/>
          </a:xfrm>
          <a:prstGeom prst="rect">
            <a:avLst/>
          </a:prstGeom>
        </p:spPr>
        <p:txBody>
          <a:bodyPr wrap="square" lIns="182889" tIns="91445" rIns="182889" bIns="91445">
            <a:spAutoFit/>
          </a:bodyPr>
          <a:lstStyle/>
          <a:p>
            <a:pPr defTabSz="1828434"/>
            <a:r>
              <a:rPr lang="fr-FR" sz="2400" dirty="0" err="1">
                <a:solidFill>
                  <a:srgbClr val="445469"/>
                </a:solidFill>
                <a:cs typeface="Lato Light"/>
              </a:rPr>
              <a:t>Lorem</a:t>
            </a:r>
            <a:r>
              <a:rPr lang="fr-FR" sz="2400" dirty="0">
                <a:solidFill>
                  <a:srgbClr val="445469"/>
                </a:solidFill>
                <a:cs typeface="Lato Light"/>
              </a:rPr>
              <a:t> </a:t>
            </a:r>
            <a:r>
              <a:rPr lang="fr-FR" sz="2400" dirty="0" err="1">
                <a:solidFill>
                  <a:srgbClr val="445469"/>
                </a:solidFill>
                <a:cs typeface="Lato Light"/>
              </a:rPr>
              <a:t>ipsum</a:t>
            </a:r>
            <a:r>
              <a:rPr lang="fr-FR" sz="2400" dirty="0">
                <a:solidFill>
                  <a:srgbClr val="445469"/>
                </a:solidFill>
                <a:cs typeface="Lato Light"/>
              </a:rPr>
              <a:t> </a:t>
            </a:r>
            <a:r>
              <a:rPr lang="fr-FR" sz="2400" dirty="0" err="1">
                <a:solidFill>
                  <a:srgbClr val="445469"/>
                </a:solidFill>
                <a:cs typeface="Lato Light"/>
              </a:rPr>
              <a:t>dolor</a:t>
            </a:r>
            <a:r>
              <a:rPr lang="fr-FR" sz="2400" dirty="0">
                <a:solidFill>
                  <a:srgbClr val="445469"/>
                </a:solidFill>
                <a:cs typeface="Lato Light"/>
              </a:rPr>
              <a:t> </a:t>
            </a:r>
            <a:r>
              <a:rPr lang="fr-FR" sz="2400" dirty="0" err="1">
                <a:solidFill>
                  <a:srgbClr val="445469"/>
                </a:solidFill>
                <a:cs typeface="Lato Light"/>
              </a:rPr>
              <a:t>sit</a:t>
            </a:r>
            <a:r>
              <a:rPr lang="fr-FR" sz="2400" dirty="0">
                <a:solidFill>
                  <a:srgbClr val="445469"/>
                </a:solidFill>
                <a:cs typeface="Lato Light"/>
              </a:rPr>
              <a:t> </a:t>
            </a:r>
            <a:r>
              <a:rPr lang="fr-FR" sz="2400" dirty="0" err="1">
                <a:solidFill>
                  <a:srgbClr val="445469"/>
                </a:solidFill>
                <a:cs typeface="Lato Light"/>
              </a:rPr>
              <a:t>amet</a:t>
            </a:r>
            <a:r>
              <a:rPr lang="fr-FR" sz="2400" dirty="0">
                <a:solidFill>
                  <a:srgbClr val="445469"/>
                </a:solidFill>
                <a:cs typeface="Lato Light"/>
              </a:rPr>
              <a:t>, </a:t>
            </a:r>
            <a:r>
              <a:rPr lang="fr-FR" sz="2400" dirty="0" err="1">
                <a:solidFill>
                  <a:srgbClr val="445469"/>
                </a:solidFill>
                <a:cs typeface="Lato Light"/>
              </a:rPr>
              <a:t>consectetur</a:t>
            </a:r>
            <a:r>
              <a:rPr lang="fr-FR" sz="2400" dirty="0">
                <a:solidFill>
                  <a:srgbClr val="445469"/>
                </a:solidFill>
                <a:cs typeface="Lato Light"/>
              </a:rPr>
              <a:t> </a:t>
            </a:r>
            <a:r>
              <a:rPr lang="fr-FR" sz="2400" dirty="0" err="1">
                <a:solidFill>
                  <a:srgbClr val="445469"/>
                </a:solidFill>
                <a:cs typeface="Lato Light"/>
              </a:rPr>
              <a:t>adipiscing</a:t>
            </a:r>
            <a:r>
              <a:rPr lang="fr-FR" sz="2400" dirty="0">
                <a:solidFill>
                  <a:srgbClr val="445469"/>
                </a:solidFill>
                <a:cs typeface="Lato Light"/>
              </a:rPr>
              <a:t> </a:t>
            </a:r>
            <a:r>
              <a:rPr lang="fr-FR" sz="2400" dirty="0" err="1">
                <a:solidFill>
                  <a:srgbClr val="445469"/>
                </a:solidFill>
                <a:cs typeface="Lato Light"/>
              </a:rPr>
              <a:t>elit</a:t>
            </a:r>
            <a:r>
              <a:rPr lang="fr-FR" sz="2400" dirty="0">
                <a:solidFill>
                  <a:srgbClr val="445469"/>
                </a:solidFill>
                <a:cs typeface="Lato Light"/>
              </a:rPr>
              <a:t>. </a:t>
            </a:r>
            <a:r>
              <a:rPr lang="fr-FR" sz="2400" dirty="0" err="1">
                <a:solidFill>
                  <a:srgbClr val="445469"/>
                </a:solidFill>
                <a:cs typeface="Lato Light"/>
              </a:rPr>
              <a:t>Aliquam</a:t>
            </a:r>
            <a:r>
              <a:rPr lang="fr-FR" sz="2400" dirty="0">
                <a:solidFill>
                  <a:srgbClr val="445469"/>
                </a:solidFill>
                <a:cs typeface="Lato Light"/>
              </a:rPr>
              <a:t> </a:t>
            </a:r>
            <a:r>
              <a:rPr lang="fr-FR" sz="2400" dirty="0" err="1">
                <a:solidFill>
                  <a:srgbClr val="445469"/>
                </a:solidFill>
                <a:cs typeface="Lato Light"/>
              </a:rPr>
              <a:t>tincidunt</a:t>
            </a:r>
            <a:r>
              <a:rPr lang="fr-FR" sz="2400" dirty="0">
                <a:solidFill>
                  <a:srgbClr val="445469"/>
                </a:solidFill>
                <a:cs typeface="Lato Light"/>
              </a:rPr>
              <a:t> ante nec sem.</a:t>
            </a:r>
            <a:endParaRPr lang="en-US" sz="2400" dirty="0">
              <a:solidFill>
                <a:srgbClr val="445469"/>
              </a:solidFill>
              <a:cs typeface="Lato Light"/>
            </a:endParaRPr>
          </a:p>
        </p:txBody>
      </p:sp>
      <p:sp>
        <p:nvSpPr>
          <p:cNvPr id="20" name="Rectangle 19"/>
          <p:cNvSpPr/>
          <p:nvPr/>
        </p:nvSpPr>
        <p:spPr>
          <a:xfrm>
            <a:off x="3770050" y="9655767"/>
            <a:ext cx="8577184" cy="923340"/>
          </a:xfrm>
          <a:prstGeom prst="rect">
            <a:avLst/>
          </a:prstGeom>
        </p:spPr>
        <p:txBody>
          <a:bodyPr wrap="square" lIns="182889" tIns="91445" rIns="182889" bIns="91445">
            <a:spAutoFit/>
          </a:bodyPr>
          <a:lstStyle/>
          <a:p>
            <a:pPr defTabSz="1828434"/>
            <a:r>
              <a:rPr lang="fr-FR" sz="2400" dirty="0" err="1">
                <a:solidFill>
                  <a:srgbClr val="445469"/>
                </a:solidFill>
                <a:cs typeface="Lato Light"/>
              </a:rPr>
              <a:t>Lorem</a:t>
            </a:r>
            <a:r>
              <a:rPr lang="fr-FR" sz="2400" dirty="0">
                <a:solidFill>
                  <a:srgbClr val="445469"/>
                </a:solidFill>
                <a:cs typeface="Lato Light"/>
              </a:rPr>
              <a:t> </a:t>
            </a:r>
            <a:r>
              <a:rPr lang="fr-FR" sz="2400" dirty="0" err="1">
                <a:solidFill>
                  <a:srgbClr val="445469"/>
                </a:solidFill>
                <a:cs typeface="Lato Light"/>
              </a:rPr>
              <a:t>ipsum</a:t>
            </a:r>
            <a:r>
              <a:rPr lang="fr-FR" sz="2400" dirty="0">
                <a:solidFill>
                  <a:srgbClr val="445469"/>
                </a:solidFill>
                <a:cs typeface="Lato Light"/>
              </a:rPr>
              <a:t> </a:t>
            </a:r>
            <a:r>
              <a:rPr lang="fr-FR" sz="2400" dirty="0" err="1">
                <a:solidFill>
                  <a:srgbClr val="445469"/>
                </a:solidFill>
                <a:cs typeface="Lato Light"/>
              </a:rPr>
              <a:t>dolor</a:t>
            </a:r>
            <a:r>
              <a:rPr lang="fr-FR" sz="2400" dirty="0">
                <a:solidFill>
                  <a:srgbClr val="445469"/>
                </a:solidFill>
                <a:cs typeface="Lato Light"/>
              </a:rPr>
              <a:t> </a:t>
            </a:r>
            <a:r>
              <a:rPr lang="fr-FR" sz="2400" dirty="0" err="1">
                <a:solidFill>
                  <a:srgbClr val="445469"/>
                </a:solidFill>
                <a:cs typeface="Lato Light"/>
              </a:rPr>
              <a:t>sit</a:t>
            </a:r>
            <a:r>
              <a:rPr lang="fr-FR" sz="2400" dirty="0">
                <a:solidFill>
                  <a:srgbClr val="445469"/>
                </a:solidFill>
                <a:cs typeface="Lato Light"/>
              </a:rPr>
              <a:t> </a:t>
            </a:r>
            <a:r>
              <a:rPr lang="fr-FR" sz="2400" dirty="0" err="1">
                <a:solidFill>
                  <a:srgbClr val="445469"/>
                </a:solidFill>
                <a:cs typeface="Lato Light"/>
              </a:rPr>
              <a:t>amet</a:t>
            </a:r>
            <a:r>
              <a:rPr lang="fr-FR" sz="2400" dirty="0">
                <a:solidFill>
                  <a:srgbClr val="445469"/>
                </a:solidFill>
                <a:cs typeface="Lato Light"/>
              </a:rPr>
              <a:t>, </a:t>
            </a:r>
            <a:r>
              <a:rPr lang="fr-FR" sz="2400" dirty="0" err="1">
                <a:solidFill>
                  <a:srgbClr val="445469"/>
                </a:solidFill>
                <a:cs typeface="Lato Light"/>
              </a:rPr>
              <a:t>consectetur</a:t>
            </a:r>
            <a:r>
              <a:rPr lang="fr-FR" sz="2400" dirty="0">
                <a:solidFill>
                  <a:srgbClr val="445469"/>
                </a:solidFill>
                <a:cs typeface="Lato Light"/>
              </a:rPr>
              <a:t> </a:t>
            </a:r>
            <a:r>
              <a:rPr lang="fr-FR" sz="2400" dirty="0" err="1">
                <a:solidFill>
                  <a:srgbClr val="445469"/>
                </a:solidFill>
                <a:cs typeface="Lato Light"/>
              </a:rPr>
              <a:t>adipiscing</a:t>
            </a:r>
            <a:r>
              <a:rPr lang="fr-FR" sz="2400" dirty="0">
                <a:solidFill>
                  <a:srgbClr val="445469"/>
                </a:solidFill>
                <a:cs typeface="Lato Light"/>
              </a:rPr>
              <a:t> </a:t>
            </a:r>
            <a:r>
              <a:rPr lang="fr-FR" sz="2400" dirty="0" err="1">
                <a:solidFill>
                  <a:srgbClr val="445469"/>
                </a:solidFill>
                <a:cs typeface="Lato Light"/>
              </a:rPr>
              <a:t>elit</a:t>
            </a:r>
            <a:r>
              <a:rPr lang="fr-FR" sz="2400" dirty="0">
                <a:solidFill>
                  <a:srgbClr val="445469"/>
                </a:solidFill>
                <a:cs typeface="Lato Light"/>
              </a:rPr>
              <a:t>. </a:t>
            </a:r>
            <a:r>
              <a:rPr lang="fr-FR" sz="2400" dirty="0" err="1">
                <a:solidFill>
                  <a:srgbClr val="445469"/>
                </a:solidFill>
                <a:cs typeface="Lato Light"/>
              </a:rPr>
              <a:t>Aliquam</a:t>
            </a:r>
            <a:r>
              <a:rPr lang="fr-FR" sz="2400" dirty="0">
                <a:solidFill>
                  <a:srgbClr val="445469"/>
                </a:solidFill>
                <a:cs typeface="Lato Light"/>
              </a:rPr>
              <a:t> </a:t>
            </a:r>
            <a:r>
              <a:rPr lang="fr-FR" sz="2400" dirty="0" err="1">
                <a:solidFill>
                  <a:srgbClr val="445469"/>
                </a:solidFill>
                <a:cs typeface="Lato Light"/>
              </a:rPr>
              <a:t>tincidunt</a:t>
            </a:r>
            <a:r>
              <a:rPr lang="fr-FR" sz="2400" dirty="0">
                <a:solidFill>
                  <a:srgbClr val="445469"/>
                </a:solidFill>
                <a:cs typeface="Lato Light"/>
              </a:rPr>
              <a:t> ante nec sem.</a:t>
            </a:r>
            <a:endParaRPr lang="en-US" sz="2400" dirty="0">
              <a:solidFill>
                <a:srgbClr val="445469"/>
              </a:solidFill>
              <a:cs typeface="Lato Light"/>
            </a:endParaRPr>
          </a:p>
        </p:txBody>
      </p:sp>
      <p:sp>
        <p:nvSpPr>
          <p:cNvPr id="21" name="AutoShape 49"/>
          <p:cNvSpPr>
            <a:spLocks/>
          </p:cNvSpPr>
          <p:nvPr/>
        </p:nvSpPr>
        <p:spPr bwMode="auto">
          <a:xfrm>
            <a:off x="19819870" y="3502947"/>
            <a:ext cx="873574" cy="8776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143" y="21047"/>
                </a:moveTo>
                <a:cubicBezTo>
                  <a:pt x="3143" y="21200"/>
                  <a:pt x="3101" y="21329"/>
                  <a:pt x="3025" y="21435"/>
                </a:cubicBezTo>
                <a:cubicBezTo>
                  <a:pt x="2947" y="21544"/>
                  <a:pt x="2841" y="21599"/>
                  <a:pt x="2707" y="21599"/>
                </a:cubicBezTo>
                <a:lnTo>
                  <a:pt x="457" y="21599"/>
                </a:lnTo>
                <a:cubicBezTo>
                  <a:pt x="154" y="21599"/>
                  <a:pt x="0" y="21414"/>
                  <a:pt x="0" y="21047"/>
                </a:cubicBezTo>
                <a:lnTo>
                  <a:pt x="0" y="17393"/>
                </a:lnTo>
                <a:cubicBezTo>
                  <a:pt x="0" y="17244"/>
                  <a:pt x="46" y="17114"/>
                  <a:pt x="134" y="17006"/>
                </a:cubicBezTo>
                <a:cubicBezTo>
                  <a:pt x="225" y="16900"/>
                  <a:pt x="332" y="16844"/>
                  <a:pt x="457" y="16844"/>
                </a:cubicBezTo>
                <a:lnTo>
                  <a:pt x="2707" y="16844"/>
                </a:lnTo>
                <a:cubicBezTo>
                  <a:pt x="2834" y="16844"/>
                  <a:pt x="2937" y="16900"/>
                  <a:pt x="3018" y="17006"/>
                </a:cubicBezTo>
                <a:cubicBezTo>
                  <a:pt x="3101" y="17114"/>
                  <a:pt x="3143" y="17244"/>
                  <a:pt x="3143" y="17393"/>
                </a:cubicBezTo>
                <a:lnTo>
                  <a:pt x="3143" y="21047"/>
                </a:lnTo>
                <a:close/>
                <a:moveTo>
                  <a:pt x="7757" y="21047"/>
                </a:moveTo>
                <a:cubicBezTo>
                  <a:pt x="7757" y="21200"/>
                  <a:pt x="7715" y="21329"/>
                  <a:pt x="7634" y="21435"/>
                </a:cubicBezTo>
                <a:cubicBezTo>
                  <a:pt x="7551" y="21544"/>
                  <a:pt x="7448" y="21599"/>
                  <a:pt x="7324" y="21599"/>
                </a:cubicBezTo>
                <a:lnTo>
                  <a:pt x="5062" y="21599"/>
                </a:lnTo>
                <a:cubicBezTo>
                  <a:pt x="4934" y="21599"/>
                  <a:pt x="4829" y="21544"/>
                  <a:pt x="4739" y="21435"/>
                </a:cubicBezTo>
                <a:cubicBezTo>
                  <a:pt x="4648" y="21329"/>
                  <a:pt x="4604" y="21200"/>
                  <a:pt x="4604" y="21047"/>
                </a:cubicBezTo>
                <a:lnTo>
                  <a:pt x="4604" y="14947"/>
                </a:lnTo>
                <a:cubicBezTo>
                  <a:pt x="4604" y="14797"/>
                  <a:pt x="4648" y="14668"/>
                  <a:pt x="4739" y="14559"/>
                </a:cubicBezTo>
                <a:cubicBezTo>
                  <a:pt x="4829" y="14453"/>
                  <a:pt x="4934" y="14398"/>
                  <a:pt x="5062" y="14398"/>
                </a:cubicBezTo>
                <a:lnTo>
                  <a:pt x="7324" y="14398"/>
                </a:lnTo>
                <a:cubicBezTo>
                  <a:pt x="7448" y="14398"/>
                  <a:pt x="7551" y="14453"/>
                  <a:pt x="7634" y="14559"/>
                </a:cubicBezTo>
                <a:cubicBezTo>
                  <a:pt x="7715" y="14668"/>
                  <a:pt x="7757" y="14797"/>
                  <a:pt x="7757" y="14947"/>
                </a:cubicBezTo>
                <a:lnTo>
                  <a:pt x="7757" y="21047"/>
                </a:lnTo>
                <a:close/>
                <a:moveTo>
                  <a:pt x="12388" y="21047"/>
                </a:moveTo>
                <a:cubicBezTo>
                  <a:pt x="12388" y="21200"/>
                  <a:pt x="12342" y="21329"/>
                  <a:pt x="12251" y="21435"/>
                </a:cubicBezTo>
                <a:cubicBezTo>
                  <a:pt x="12165" y="21544"/>
                  <a:pt x="12055" y="21599"/>
                  <a:pt x="11928" y="21599"/>
                </a:cubicBezTo>
                <a:lnTo>
                  <a:pt x="9666" y="21599"/>
                </a:lnTo>
                <a:cubicBezTo>
                  <a:pt x="9541" y="21599"/>
                  <a:pt x="9434" y="21544"/>
                  <a:pt x="9343" y="21435"/>
                </a:cubicBezTo>
                <a:cubicBezTo>
                  <a:pt x="9255" y="21329"/>
                  <a:pt x="9208" y="21200"/>
                  <a:pt x="9208" y="21047"/>
                </a:cubicBezTo>
                <a:lnTo>
                  <a:pt x="9208" y="11546"/>
                </a:lnTo>
                <a:cubicBezTo>
                  <a:pt x="9208" y="11393"/>
                  <a:pt x="9255" y="11264"/>
                  <a:pt x="9343" y="11158"/>
                </a:cubicBezTo>
                <a:cubicBezTo>
                  <a:pt x="9434" y="11049"/>
                  <a:pt x="9541" y="10996"/>
                  <a:pt x="9666" y="10996"/>
                </a:cubicBezTo>
                <a:lnTo>
                  <a:pt x="11928" y="10996"/>
                </a:lnTo>
                <a:cubicBezTo>
                  <a:pt x="12055" y="10996"/>
                  <a:pt x="12165" y="11049"/>
                  <a:pt x="12251" y="11158"/>
                </a:cubicBezTo>
                <a:cubicBezTo>
                  <a:pt x="12342" y="11264"/>
                  <a:pt x="12388" y="11393"/>
                  <a:pt x="12388" y="11546"/>
                </a:cubicBezTo>
                <a:lnTo>
                  <a:pt x="12388" y="21047"/>
                </a:lnTo>
                <a:close/>
                <a:moveTo>
                  <a:pt x="16993" y="21047"/>
                </a:moveTo>
                <a:cubicBezTo>
                  <a:pt x="16993" y="21200"/>
                  <a:pt x="16946" y="21329"/>
                  <a:pt x="16856" y="21435"/>
                </a:cubicBezTo>
                <a:cubicBezTo>
                  <a:pt x="16767" y="21544"/>
                  <a:pt x="16660" y="21599"/>
                  <a:pt x="16535" y="21599"/>
                </a:cubicBezTo>
                <a:lnTo>
                  <a:pt x="14285" y="21599"/>
                </a:lnTo>
                <a:cubicBezTo>
                  <a:pt x="14158" y="21599"/>
                  <a:pt x="14055" y="21544"/>
                  <a:pt x="13974" y="21435"/>
                </a:cubicBezTo>
                <a:cubicBezTo>
                  <a:pt x="13894" y="21329"/>
                  <a:pt x="13850" y="21200"/>
                  <a:pt x="13850" y="21047"/>
                </a:cubicBezTo>
                <a:lnTo>
                  <a:pt x="13850" y="7058"/>
                </a:lnTo>
                <a:cubicBezTo>
                  <a:pt x="13850" y="6908"/>
                  <a:pt x="13891" y="6781"/>
                  <a:pt x="13967" y="6670"/>
                </a:cubicBezTo>
                <a:cubicBezTo>
                  <a:pt x="14045" y="6564"/>
                  <a:pt x="14151" y="6511"/>
                  <a:pt x="14285" y="6511"/>
                </a:cubicBezTo>
                <a:lnTo>
                  <a:pt x="16535" y="6511"/>
                </a:lnTo>
                <a:cubicBezTo>
                  <a:pt x="16660" y="6511"/>
                  <a:pt x="16767" y="6561"/>
                  <a:pt x="16855" y="6664"/>
                </a:cubicBezTo>
                <a:cubicBezTo>
                  <a:pt x="16946" y="6767"/>
                  <a:pt x="16993" y="6899"/>
                  <a:pt x="16993" y="7058"/>
                </a:cubicBezTo>
                <a:lnTo>
                  <a:pt x="16993" y="21047"/>
                </a:lnTo>
                <a:close/>
                <a:moveTo>
                  <a:pt x="21599" y="21047"/>
                </a:moveTo>
                <a:cubicBezTo>
                  <a:pt x="21599" y="21414"/>
                  <a:pt x="21448" y="21599"/>
                  <a:pt x="21139" y="21599"/>
                </a:cubicBezTo>
                <a:lnTo>
                  <a:pt x="18914" y="21599"/>
                </a:lnTo>
                <a:cubicBezTo>
                  <a:pt x="18611" y="21599"/>
                  <a:pt x="18456" y="21414"/>
                  <a:pt x="18456" y="21047"/>
                </a:cubicBezTo>
                <a:lnTo>
                  <a:pt x="18456" y="549"/>
                </a:lnTo>
                <a:cubicBezTo>
                  <a:pt x="18456" y="182"/>
                  <a:pt x="18608" y="0"/>
                  <a:pt x="18914" y="0"/>
                </a:cubicBezTo>
                <a:lnTo>
                  <a:pt x="21139" y="0"/>
                </a:lnTo>
                <a:cubicBezTo>
                  <a:pt x="21445" y="0"/>
                  <a:pt x="21599" y="182"/>
                  <a:pt x="21599" y="549"/>
                </a:cubicBezTo>
                <a:lnTo>
                  <a:pt x="21599" y="21047"/>
                </a:lnTo>
                <a:close/>
              </a:path>
            </a:pathLst>
          </a:custGeom>
          <a:solidFill>
            <a:schemeClr val="bg1"/>
          </a:solidFill>
          <a:ln>
            <a:noFill/>
          </a:ln>
          <a:effectLst/>
        </p:spPr>
        <p:txBody>
          <a:bodyPr lIns="101578" tIns="101578" rIns="101578" bIns="101578" anchor="ctr"/>
          <a:lstStyle/>
          <a:p>
            <a:pPr defTabSz="914195">
              <a:defRPr/>
            </a:pPr>
            <a:endParaRPr lang="es-ES" sz="5800" dirty="0">
              <a:solidFill>
                <a:prstClr val="white"/>
              </a:solidFill>
              <a:effectLst>
                <a:outerShdw blurRad="38100" dist="38100" dir="2700000" algn="tl">
                  <a:srgbClr val="000000"/>
                </a:outerShdw>
              </a:effectLst>
              <a:latin typeface="Gill Sans" charset="0"/>
              <a:cs typeface="Gill Sans" charset="0"/>
              <a:sym typeface="Gill Sans" charset="0"/>
            </a:endParaRPr>
          </a:p>
        </p:txBody>
      </p:sp>
      <p:sp>
        <p:nvSpPr>
          <p:cNvPr id="22" name="AutoShape 32"/>
          <p:cNvSpPr>
            <a:spLocks/>
          </p:cNvSpPr>
          <p:nvPr/>
        </p:nvSpPr>
        <p:spPr bwMode="auto">
          <a:xfrm>
            <a:off x="20620164" y="5848794"/>
            <a:ext cx="960932" cy="9654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1" y="7569"/>
                </a:moveTo>
                <a:cubicBezTo>
                  <a:pt x="21273" y="7569"/>
                  <a:pt x="21379" y="7618"/>
                  <a:pt x="21468" y="7727"/>
                </a:cubicBezTo>
                <a:cubicBezTo>
                  <a:pt x="21554" y="7834"/>
                  <a:pt x="21599" y="7958"/>
                  <a:pt x="21599" y="8105"/>
                </a:cubicBezTo>
                <a:lnTo>
                  <a:pt x="21599" y="13494"/>
                </a:lnTo>
                <a:cubicBezTo>
                  <a:pt x="21599" y="13641"/>
                  <a:pt x="21556" y="13768"/>
                  <a:pt x="21472" y="13872"/>
                </a:cubicBezTo>
                <a:cubicBezTo>
                  <a:pt x="21388" y="13978"/>
                  <a:pt x="21280" y="14033"/>
                  <a:pt x="21151" y="14033"/>
                </a:cubicBezTo>
                <a:lnTo>
                  <a:pt x="19807" y="14033"/>
                </a:lnTo>
                <a:lnTo>
                  <a:pt x="19807" y="19984"/>
                </a:lnTo>
                <a:cubicBezTo>
                  <a:pt x="19807" y="20419"/>
                  <a:pt x="19675" y="20796"/>
                  <a:pt x="19411" y="21116"/>
                </a:cubicBezTo>
                <a:cubicBezTo>
                  <a:pt x="19144" y="21438"/>
                  <a:pt x="18825" y="21599"/>
                  <a:pt x="18451" y="21599"/>
                </a:cubicBezTo>
                <a:lnTo>
                  <a:pt x="3146" y="21599"/>
                </a:lnTo>
                <a:cubicBezTo>
                  <a:pt x="2772" y="21599"/>
                  <a:pt x="2455" y="21438"/>
                  <a:pt x="2198" y="21116"/>
                </a:cubicBezTo>
                <a:cubicBezTo>
                  <a:pt x="1941" y="20796"/>
                  <a:pt x="1814" y="20419"/>
                  <a:pt x="1814" y="19984"/>
                </a:cubicBezTo>
                <a:lnTo>
                  <a:pt x="1814" y="14033"/>
                </a:lnTo>
                <a:lnTo>
                  <a:pt x="446" y="14033"/>
                </a:lnTo>
                <a:cubicBezTo>
                  <a:pt x="324" y="14033"/>
                  <a:pt x="218" y="13981"/>
                  <a:pt x="132" y="13880"/>
                </a:cubicBezTo>
                <a:cubicBezTo>
                  <a:pt x="43" y="13780"/>
                  <a:pt x="0" y="13650"/>
                  <a:pt x="0" y="13494"/>
                </a:cubicBezTo>
                <a:lnTo>
                  <a:pt x="0" y="8105"/>
                </a:lnTo>
                <a:cubicBezTo>
                  <a:pt x="0" y="7958"/>
                  <a:pt x="43" y="7834"/>
                  <a:pt x="132" y="7727"/>
                </a:cubicBezTo>
                <a:cubicBezTo>
                  <a:pt x="218" y="7618"/>
                  <a:pt x="324" y="7569"/>
                  <a:pt x="446" y="7569"/>
                </a:cubicBezTo>
                <a:lnTo>
                  <a:pt x="6638" y="7569"/>
                </a:lnTo>
                <a:cubicBezTo>
                  <a:pt x="6203" y="7569"/>
                  <a:pt x="5791" y="7468"/>
                  <a:pt x="5404" y="7270"/>
                </a:cubicBezTo>
                <a:cubicBezTo>
                  <a:pt x="5018" y="7074"/>
                  <a:pt x="4682" y="6803"/>
                  <a:pt x="4399" y="6466"/>
                </a:cubicBezTo>
                <a:cubicBezTo>
                  <a:pt x="4116" y="6126"/>
                  <a:pt x="3892" y="5723"/>
                  <a:pt x="3727" y="5266"/>
                </a:cubicBezTo>
                <a:cubicBezTo>
                  <a:pt x="3561" y="4808"/>
                  <a:pt x="3480" y="4316"/>
                  <a:pt x="3480" y="3789"/>
                </a:cubicBezTo>
                <a:cubicBezTo>
                  <a:pt x="3480" y="3267"/>
                  <a:pt x="3561" y="2775"/>
                  <a:pt x="3727" y="2312"/>
                </a:cubicBezTo>
                <a:cubicBezTo>
                  <a:pt x="3892" y="1845"/>
                  <a:pt x="4116" y="1445"/>
                  <a:pt x="4399" y="1102"/>
                </a:cubicBezTo>
                <a:cubicBezTo>
                  <a:pt x="4682" y="765"/>
                  <a:pt x="5016" y="495"/>
                  <a:pt x="5399" y="296"/>
                </a:cubicBezTo>
                <a:cubicBezTo>
                  <a:pt x="5781" y="100"/>
                  <a:pt x="6194" y="0"/>
                  <a:pt x="6638" y="0"/>
                </a:cubicBezTo>
                <a:cubicBezTo>
                  <a:pt x="7106" y="0"/>
                  <a:pt x="7550" y="112"/>
                  <a:pt x="7967" y="336"/>
                </a:cubicBezTo>
                <a:cubicBezTo>
                  <a:pt x="8385" y="561"/>
                  <a:pt x="8723" y="883"/>
                  <a:pt x="8985" y="1295"/>
                </a:cubicBezTo>
                <a:lnTo>
                  <a:pt x="10799" y="4094"/>
                </a:lnTo>
                <a:lnTo>
                  <a:pt x="12614" y="1295"/>
                </a:lnTo>
                <a:cubicBezTo>
                  <a:pt x="12883" y="883"/>
                  <a:pt x="13224" y="561"/>
                  <a:pt x="13636" y="336"/>
                </a:cubicBezTo>
                <a:cubicBezTo>
                  <a:pt x="14049" y="112"/>
                  <a:pt x="14493" y="0"/>
                  <a:pt x="14971" y="0"/>
                </a:cubicBezTo>
                <a:cubicBezTo>
                  <a:pt x="15405" y="0"/>
                  <a:pt x="15815" y="100"/>
                  <a:pt x="16199" y="296"/>
                </a:cubicBezTo>
                <a:cubicBezTo>
                  <a:pt x="16581" y="495"/>
                  <a:pt x="16915" y="765"/>
                  <a:pt x="17198" y="1102"/>
                </a:cubicBezTo>
                <a:cubicBezTo>
                  <a:pt x="17481" y="1445"/>
                  <a:pt x="17704" y="1845"/>
                  <a:pt x="17870" y="2303"/>
                </a:cubicBezTo>
                <a:cubicBezTo>
                  <a:pt x="18036" y="2761"/>
                  <a:pt x="18117" y="3259"/>
                  <a:pt x="18117" y="3789"/>
                </a:cubicBezTo>
                <a:cubicBezTo>
                  <a:pt x="18117" y="4315"/>
                  <a:pt x="18036" y="4808"/>
                  <a:pt x="17870" y="5266"/>
                </a:cubicBezTo>
                <a:cubicBezTo>
                  <a:pt x="17704" y="5723"/>
                  <a:pt x="17481" y="6126"/>
                  <a:pt x="17198" y="6466"/>
                </a:cubicBezTo>
                <a:cubicBezTo>
                  <a:pt x="16915" y="6803"/>
                  <a:pt x="16581" y="7074"/>
                  <a:pt x="16199" y="7269"/>
                </a:cubicBezTo>
                <a:cubicBezTo>
                  <a:pt x="15815" y="7468"/>
                  <a:pt x="15405" y="7569"/>
                  <a:pt x="14971" y="7569"/>
                </a:cubicBezTo>
                <a:lnTo>
                  <a:pt x="21151" y="7569"/>
                </a:lnTo>
                <a:close/>
                <a:moveTo>
                  <a:pt x="5294" y="3789"/>
                </a:moveTo>
                <a:cubicBezTo>
                  <a:pt x="5294" y="4243"/>
                  <a:pt x="5424" y="4621"/>
                  <a:pt x="5680" y="4929"/>
                </a:cubicBezTo>
                <a:cubicBezTo>
                  <a:pt x="5937" y="5234"/>
                  <a:pt x="6256" y="5389"/>
                  <a:pt x="6638" y="5389"/>
                </a:cubicBezTo>
                <a:lnTo>
                  <a:pt x="9362" y="5389"/>
                </a:lnTo>
                <a:lnTo>
                  <a:pt x="7629" y="2689"/>
                </a:lnTo>
                <a:cubicBezTo>
                  <a:pt x="7550" y="2597"/>
                  <a:pt x="7430" y="2484"/>
                  <a:pt x="7260" y="2349"/>
                </a:cubicBezTo>
                <a:cubicBezTo>
                  <a:pt x="7092" y="2217"/>
                  <a:pt x="6885" y="2150"/>
                  <a:pt x="6638" y="2150"/>
                </a:cubicBezTo>
                <a:cubicBezTo>
                  <a:pt x="6264" y="2150"/>
                  <a:pt x="5947" y="2312"/>
                  <a:pt x="5685" y="2634"/>
                </a:cubicBezTo>
                <a:cubicBezTo>
                  <a:pt x="5426" y="2954"/>
                  <a:pt x="5294" y="3342"/>
                  <a:pt x="5294" y="3789"/>
                </a:cubicBezTo>
                <a:moveTo>
                  <a:pt x="13063" y="7569"/>
                </a:moveTo>
                <a:lnTo>
                  <a:pt x="8534" y="7569"/>
                </a:lnTo>
                <a:lnTo>
                  <a:pt x="8534" y="18553"/>
                </a:lnTo>
                <a:cubicBezTo>
                  <a:pt x="8534" y="18856"/>
                  <a:pt x="8628" y="19118"/>
                  <a:pt x="8810" y="19334"/>
                </a:cubicBezTo>
                <a:cubicBezTo>
                  <a:pt x="8995" y="19547"/>
                  <a:pt x="9208" y="19656"/>
                  <a:pt x="9456" y="19656"/>
                </a:cubicBezTo>
                <a:lnTo>
                  <a:pt x="12144" y="19656"/>
                </a:lnTo>
                <a:cubicBezTo>
                  <a:pt x="12396" y="19656"/>
                  <a:pt x="12612" y="19547"/>
                  <a:pt x="12792" y="19334"/>
                </a:cubicBezTo>
                <a:cubicBezTo>
                  <a:pt x="12972" y="19118"/>
                  <a:pt x="13063" y="18856"/>
                  <a:pt x="13063" y="18553"/>
                </a:cubicBezTo>
                <a:lnTo>
                  <a:pt x="13063" y="7569"/>
                </a:lnTo>
                <a:close/>
                <a:moveTo>
                  <a:pt x="12235" y="5389"/>
                </a:moveTo>
                <a:lnTo>
                  <a:pt x="14971" y="5389"/>
                </a:lnTo>
                <a:cubicBezTo>
                  <a:pt x="15345" y="5389"/>
                  <a:pt x="15660" y="5234"/>
                  <a:pt x="15916" y="4929"/>
                </a:cubicBezTo>
                <a:cubicBezTo>
                  <a:pt x="16173" y="4621"/>
                  <a:pt x="16303" y="4243"/>
                  <a:pt x="16303" y="3789"/>
                </a:cubicBezTo>
                <a:cubicBezTo>
                  <a:pt x="16303" y="3339"/>
                  <a:pt x="16173" y="2954"/>
                  <a:pt x="15916" y="2634"/>
                </a:cubicBezTo>
                <a:cubicBezTo>
                  <a:pt x="15660" y="2312"/>
                  <a:pt x="15345" y="2150"/>
                  <a:pt x="14971" y="2150"/>
                </a:cubicBezTo>
                <a:cubicBezTo>
                  <a:pt x="14716" y="2150"/>
                  <a:pt x="14507" y="2217"/>
                  <a:pt x="14342" y="2349"/>
                </a:cubicBezTo>
                <a:cubicBezTo>
                  <a:pt x="14179" y="2484"/>
                  <a:pt x="14059" y="2597"/>
                  <a:pt x="13982" y="2689"/>
                </a:cubicBezTo>
                <a:lnTo>
                  <a:pt x="12235" y="5389"/>
                </a:lnTo>
                <a:close/>
              </a:path>
            </a:pathLst>
          </a:custGeom>
          <a:solidFill>
            <a:schemeClr val="bg1"/>
          </a:solidFill>
          <a:ln>
            <a:noFill/>
          </a:ln>
          <a:effectLst/>
        </p:spPr>
        <p:txBody>
          <a:bodyPr lIns="101578" tIns="101578" rIns="101578" bIns="101578" anchor="ctr"/>
          <a:lstStyle/>
          <a:p>
            <a:pPr defTabSz="914195">
              <a:defRPr/>
            </a:pPr>
            <a:endParaRPr lang="es-ES" sz="5800" dirty="0">
              <a:solidFill>
                <a:prstClr val="white"/>
              </a:solidFill>
              <a:effectLst>
                <a:outerShdw blurRad="38100" dist="38100" dir="2700000" algn="tl">
                  <a:srgbClr val="000000"/>
                </a:outerShdw>
              </a:effectLst>
              <a:latin typeface="Gill Sans" charset="0"/>
              <a:cs typeface="Gill Sans" charset="0"/>
              <a:sym typeface="Gill Sans" charset="0"/>
            </a:endParaRPr>
          </a:p>
        </p:txBody>
      </p:sp>
      <p:sp>
        <p:nvSpPr>
          <p:cNvPr id="23" name="AutoShape 37"/>
          <p:cNvSpPr>
            <a:spLocks/>
          </p:cNvSpPr>
          <p:nvPr/>
        </p:nvSpPr>
        <p:spPr bwMode="auto">
          <a:xfrm>
            <a:off x="20662257" y="8346122"/>
            <a:ext cx="873574" cy="9615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12" y="0"/>
                </a:moveTo>
                <a:cubicBezTo>
                  <a:pt x="20751" y="0"/>
                  <a:pt x="21033" y="104"/>
                  <a:pt x="21260" y="316"/>
                </a:cubicBezTo>
                <a:cubicBezTo>
                  <a:pt x="21487" y="530"/>
                  <a:pt x="21599" y="790"/>
                  <a:pt x="21599" y="1109"/>
                </a:cubicBezTo>
                <a:lnTo>
                  <a:pt x="21599" y="15003"/>
                </a:lnTo>
                <a:cubicBezTo>
                  <a:pt x="21599" y="15537"/>
                  <a:pt x="21466" y="16008"/>
                  <a:pt x="21203" y="16415"/>
                </a:cubicBezTo>
                <a:cubicBezTo>
                  <a:pt x="20936" y="16827"/>
                  <a:pt x="20582" y="17169"/>
                  <a:pt x="20143" y="17446"/>
                </a:cubicBezTo>
                <a:cubicBezTo>
                  <a:pt x="19700" y="17719"/>
                  <a:pt x="19219" y="17931"/>
                  <a:pt x="18701" y="18078"/>
                </a:cubicBezTo>
                <a:cubicBezTo>
                  <a:pt x="18177" y="18228"/>
                  <a:pt x="17668" y="18301"/>
                  <a:pt x="17174" y="18301"/>
                </a:cubicBezTo>
                <a:cubicBezTo>
                  <a:pt x="16686" y="18301"/>
                  <a:pt x="16172" y="18228"/>
                  <a:pt x="15644" y="18078"/>
                </a:cubicBezTo>
                <a:cubicBezTo>
                  <a:pt x="15117" y="17931"/>
                  <a:pt x="14642" y="17719"/>
                  <a:pt x="14215" y="17446"/>
                </a:cubicBezTo>
                <a:cubicBezTo>
                  <a:pt x="13788" y="17169"/>
                  <a:pt x="13445" y="16830"/>
                  <a:pt x="13179" y="16423"/>
                </a:cubicBezTo>
                <a:cubicBezTo>
                  <a:pt x="12912" y="16019"/>
                  <a:pt x="12779" y="15545"/>
                  <a:pt x="12779" y="15003"/>
                </a:cubicBezTo>
                <a:cubicBezTo>
                  <a:pt x="12779" y="14492"/>
                  <a:pt x="12912" y="14029"/>
                  <a:pt x="13179" y="13611"/>
                </a:cubicBezTo>
                <a:cubicBezTo>
                  <a:pt x="13445" y="13198"/>
                  <a:pt x="13788" y="12851"/>
                  <a:pt x="14215" y="12572"/>
                </a:cubicBezTo>
                <a:cubicBezTo>
                  <a:pt x="14642" y="12295"/>
                  <a:pt x="15117" y="12080"/>
                  <a:pt x="15644" y="11936"/>
                </a:cubicBezTo>
                <a:cubicBezTo>
                  <a:pt x="16172" y="11792"/>
                  <a:pt x="16686" y="11719"/>
                  <a:pt x="17174" y="11719"/>
                </a:cubicBezTo>
                <a:cubicBezTo>
                  <a:pt x="17441" y="11719"/>
                  <a:pt x="17692" y="11736"/>
                  <a:pt x="17940" y="11775"/>
                </a:cubicBezTo>
                <a:cubicBezTo>
                  <a:pt x="18183" y="11812"/>
                  <a:pt x="18422" y="11854"/>
                  <a:pt x="18652" y="11908"/>
                </a:cubicBezTo>
                <a:lnTo>
                  <a:pt x="18652" y="4648"/>
                </a:lnTo>
                <a:lnTo>
                  <a:pt x="8823" y="7285"/>
                </a:lnTo>
                <a:lnTo>
                  <a:pt x="8823" y="18301"/>
                </a:lnTo>
                <a:cubicBezTo>
                  <a:pt x="8823" y="18835"/>
                  <a:pt x="8690" y="19307"/>
                  <a:pt x="8423" y="19716"/>
                </a:cubicBezTo>
                <a:cubicBezTo>
                  <a:pt x="8157" y="20125"/>
                  <a:pt x="7811" y="20467"/>
                  <a:pt x="7384" y="20744"/>
                </a:cubicBezTo>
                <a:cubicBezTo>
                  <a:pt x="6960" y="21018"/>
                  <a:pt x="6485" y="21230"/>
                  <a:pt x="5955" y="21376"/>
                </a:cubicBezTo>
                <a:cubicBezTo>
                  <a:pt x="5428" y="21526"/>
                  <a:pt x="4919" y="21599"/>
                  <a:pt x="4425" y="21599"/>
                </a:cubicBezTo>
                <a:cubicBezTo>
                  <a:pt x="3913" y="21599"/>
                  <a:pt x="3398" y="21526"/>
                  <a:pt x="2880" y="21376"/>
                </a:cubicBezTo>
                <a:cubicBezTo>
                  <a:pt x="2362" y="21230"/>
                  <a:pt x="1887" y="21018"/>
                  <a:pt x="1450" y="20744"/>
                </a:cubicBezTo>
                <a:cubicBezTo>
                  <a:pt x="1014" y="20467"/>
                  <a:pt x="666" y="20125"/>
                  <a:pt x="399" y="19716"/>
                </a:cubicBezTo>
                <a:cubicBezTo>
                  <a:pt x="133" y="19307"/>
                  <a:pt x="0" y="18835"/>
                  <a:pt x="0" y="18301"/>
                </a:cubicBezTo>
                <a:cubicBezTo>
                  <a:pt x="0" y="17790"/>
                  <a:pt x="133" y="17327"/>
                  <a:pt x="399" y="16909"/>
                </a:cubicBezTo>
                <a:cubicBezTo>
                  <a:pt x="666" y="16497"/>
                  <a:pt x="1014" y="16149"/>
                  <a:pt x="1450" y="15870"/>
                </a:cubicBezTo>
                <a:cubicBezTo>
                  <a:pt x="1887" y="15590"/>
                  <a:pt x="2362" y="15376"/>
                  <a:pt x="2880" y="15229"/>
                </a:cubicBezTo>
                <a:cubicBezTo>
                  <a:pt x="3398" y="15079"/>
                  <a:pt x="3913" y="15003"/>
                  <a:pt x="4425" y="15003"/>
                </a:cubicBezTo>
                <a:cubicBezTo>
                  <a:pt x="4667" y="15003"/>
                  <a:pt x="4913" y="15023"/>
                  <a:pt x="5158" y="15059"/>
                </a:cubicBezTo>
                <a:cubicBezTo>
                  <a:pt x="5403" y="15096"/>
                  <a:pt x="5649" y="15144"/>
                  <a:pt x="5888" y="15209"/>
                </a:cubicBezTo>
                <a:lnTo>
                  <a:pt x="5888" y="4676"/>
                </a:lnTo>
                <a:cubicBezTo>
                  <a:pt x="5888" y="4433"/>
                  <a:pt x="5967" y="4216"/>
                  <a:pt x="6121" y="4029"/>
                </a:cubicBezTo>
                <a:cubicBezTo>
                  <a:pt x="6276" y="3837"/>
                  <a:pt x="6482" y="3707"/>
                  <a:pt x="6745" y="3634"/>
                </a:cubicBezTo>
                <a:cubicBezTo>
                  <a:pt x="6966" y="3583"/>
                  <a:pt x="7445" y="3453"/>
                  <a:pt x="8187" y="3241"/>
                </a:cubicBezTo>
                <a:cubicBezTo>
                  <a:pt x="8926" y="3035"/>
                  <a:pt x="9786" y="2798"/>
                  <a:pt x="10771" y="2533"/>
                </a:cubicBezTo>
                <a:cubicBezTo>
                  <a:pt x="11755" y="2267"/>
                  <a:pt x="12791" y="1985"/>
                  <a:pt x="13888" y="1688"/>
                </a:cubicBezTo>
                <a:cubicBezTo>
                  <a:pt x="14984" y="1392"/>
                  <a:pt x="16005" y="1118"/>
                  <a:pt x="16947" y="872"/>
                </a:cubicBezTo>
                <a:cubicBezTo>
                  <a:pt x="17892" y="624"/>
                  <a:pt x="18683" y="415"/>
                  <a:pt x="19328" y="248"/>
                </a:cubicBezTo>
                <a:cubicBezTo>
                  <a:pt x="19976" y="81"/>
                  <a:pt x="20336" y="0"/>
                  <a:pt x="20412" y="0"/>
                </a:cubicBezTo>
              </a:path>
            </a:pathLst>
          </a:custGeom>
          <a:solidFill>
            <a:schemeClr val="bg1"/>
          </a:solidFill>
          <a:ln>
            <a:noFill/>
          </a:ln>
          <a:effectLst/>
        </p:spPr>
        <p:txBody>
          <a:bodyPr lIns="101578" tIns="101578" rIns="101578" bIns="101578" anchor="ctr"/>
          <a:lstStyle/>
          <a:p>
            <a:pPr defTabSz="914195">
              <a:defRPr/>
            </a:pPr>
            <a:endParaRPr lang="es-ES" sz="5800" dirty="0">
              <a:solidFill>
                <a:prstClr val="white"/>
              </a:solidFill>
              <a:effectLst>
                <a:outerShdw blurRad="38100" dist="38100" dir="2700000" algn="tl">
                  <a:srgbClr val="000000"/>
                </a:outerShdw>
              </a:effectLst>
              <a:latin typeface="Gill Sans" charset="0"/>
              <a:cs typeface="Gill Sans" charset="0"/>
              <a:sym typeface="Gill Sans" charset="0"/>
            </a:endParaRPr>
          </a:p>
        </p:txBody>
      </p:sp>
      <p:sp>
        <p:nvSpPr>
          <p:cNvPr id="24" name="AutoShape 12"/>
          <p:cNvSpPr>
            <a:spLocks/>
          </p:cNvSpPr>
          <p:nvPr/>
        </p:nvSpPr>
        <p:spPr bwMode="auto">
          <a:xfrm>
            <a:off x="19913846" y="10776913"/>
            <a:ext cx="794158" cy="874143"/>
          </a:xfrm>
          <a:custGeom>
            <a:avLst/>
            <a:gdLst>
              <a:gd name="T0" fmla="+- 0 10802 114"/>
              <a:gd name="T1" fmla="*/ T0 w 21376"/>
              <a:gd name="T2" fmla="*/ 10800 h 21600"/>
              <a:gd name="T3" fmla="+- 0 10802 114"/>
              <a:gd name="T4" fmla="*/ T3 w 21376"/>
              <a:gd name="T5" fmla="*/ 10800 h 21600"/>
              <a:gd name="T6" fmla="+- 0 10802 114"/>
              <a:gd name="T7" fmla="*/ T6 w 21376"/>
              <a:gd name="T8" fmla="*/ 10800 h 21600"/>
              <a:gd name="T9" fmla="+- 0 10802 114"/>
              <a:gd name="T10" fmla="*/ T9 w 21376"/>
              <a:gd name="T11" fmla="*/ 10800 h 21600"/>
            </a:gdLst>
            <a:ahLst/>
            <a:cxnLst>
              <a:cxn ang="0">
                <a:pos x="T1" y="T2"/>
              </a:cxn>
              <a:cxn ang="0">
                <a:pos x="T4" y="T5"/>
              </a:cxn>
              <a:cxn ang="0">
                <a:pos x="T7" y="T8"/>
              </a:cxn>
              <a:cxn ang="0">
                <a:pos x="T10" y="T11"/>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599"/>
                  <a:pt x="19455" y="21599"/>
                </a:cubicBezTo>
                <a:lnTo>
                  <a:pt x="1928" y="21599"/>
                </a:lnTo>
                <a:cubicBezTo>
                  <a:pt x="1585" y="21599"/>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chemeClr val="bg1"/>
          </a:solidFill>
          <a:ln>
            <a:noFill/>
          </a:ln>
          <a:effectLst/>
        </p:spPr>
        <p:txBody>
          <a:bodyPr lIns="101578" tIns="101578" rIns="101578" bIns="101578" anchor="ctr"/>
          <a:lstStyle/>
          <a:p>
            <a:pPr defTabSz="914195">
              <a:defRPr/>
            </a:pPr>
            <a:endParaRPr lang="es-ES" sz="5800" dirty="0">
              <a:solidFill>
                <a:prstClr val="white"/>
              </a:solidFill>
              <a:effectLst>
                <a:outerShdw blurRad="38100" dist="38100" dir="2700000" algn="tl">
                  <a:srgbClr val="000000"/>
                </a:outerShdw>
              </a:effectLst>
              <a:latin typeface="Gill Sans" charset="0"/>
              <a:cs typeface="Gill Sans" charset="0"/>
              <a:sym typeface="Gill Sans" charset="0"/>
            </a:endParaRPr>
          </a:p>
        </p:txBody>
      </p:sp>
      <p:sp>
        <p:nvSpPr>
          <p:cNvPr id="26" name="Freeform 22"/>
          <p:cNvSpPr>
            <a:spLocks noEditPoints="1"/>
          </p:cNvSpPr>
          <p:nvPr/>
        </p:nvSpPr>
        <p:spPr bwMode="auto">
          <a:xfrm>
            <a:off x="14154369" y="7165546"/>
            <a:ext cx="1560849" cy="1558358"/>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vert="horz" wrap="square" lIns="182843" tIns="91422" rIns="182843" bIns="91422" numCol="1" anchor="t" anchorCtr="0" compatLnSpc="1">
            <a:prstTxWarp prst="textNoShape">
              <a:avLst/>
            </a:prstTxWarp>
          </a:bodyPr>
          <a:lstStyle/>
          <a:p>
            <a:pPr defTabSz="1828434"/>
            <a:endParaRPr lang="id-ID" sz="3600" dirty="0">
              <a:solidFill>
                <a:srgbClr val="445469"/>
              </a:solidFill>
              <a:latin typeface="Lato Light"/>
            </a:endParaRPr>
          </a:p>
        </p:txBody>
      </p:sp>
      <p:sp>
        <p:nvSpPr>
          <p:cNvPr id="2" name="Title 1">
            <a:extLst>
              <a:ext uri="{FF2B5EF4-FFF2-40B4-BE49-F238E27FC236}">
                <a16:creationId xmlns:a16="http://schemas.microsoft.com/office/drawing/2014/main" id="{3C5B456C-7865-48E0-B593-50BB192CB713}"/>
              </a:ext>
            </a:extLst>
          </p:cNvPr>
          <p:cNvSpPr>
            <a:spLocks noGrp="1"/>
          </p:cNvSpPr>
          <p:nvPr>
            <p:ph type="title"/>
          </p:nvPr>
        </p:nvSpPr>
        <p:spPr/>
        <p:txBody>
          <a:bodyPr/>
          <a:lstStyle/>
          <a:p>
            <a:r>
              <a:rPr lang="en-US" sz="6000" b="1" dirty="0">
                <a:solidFill>
                  <a:srgbClr val="445469"/>
                </a:solidFill>
                <a:latin typeface="Lato Regular" charset="0"/>
                <a:cs typeface="Lato Regular" charset="0"/>
              </a:rPr>
              <a:t>SOCIAL MEDIA INFOGRAPHIC</a:t>
            </a:r>
            <a:endParaRPr lang="en-US" dirty="0"/>
          </a:p>
        </p:txBody>
      </p:sp>
    </p:spTree>
    <p:extLst>
      <p:ext uri="{BB962C8B-B14F-4D97-AF65-F5344CB8AC3E}">
        <p14:creationId xmlns:p14="http://schemas.microsoft.com/office/powerpoint/2010/main" val="83891233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Freeform 32"/>
          <p:cNvSpPr>
            <a:spLocks noChangeArrowheads="1"/>
          </p:cNvSpPr>
          <p:nvPr/>
        </p:nvSpPr>
        <p:spPr bwMode="auto">
          <a:xfrm>
            <a:off x="17427860" y="5912522"/>
            <a:ext cx="331785" cy="785500"/>
          </a:xfrm>
          <a:custGeom>
            <a:avLst/>
            <a:gdLst>
              <a:gd name="T0" fmla="*/ 0 w 437"/>
              <a:gd name="T1" fmla="*/ 11 h 1027"/>
              <a:gd name="T2" fmla="*/ 418 w 437"/>
              <a:gd name="T3" fmla="*/ 1026 h 1027"/>
              <a:gd name="T4" fmla="*/ 436 w 437"/>
              <a:gd name="T5" fmla="*/ 1026 h 1027"/>
              <a:gd name="T6" fmla="*/ 28 w 437"/>
              <a:gd name="T7" fmla="*/ 0 h 1027"/>
              <a:gd name="T8" fmla="*/ 0 w 437"/>
              <a:gd name="T9" fmla="*/ 11 h 1027"/>
            </a:gdLst>
            <a:ahLst/>
            <a:cxnLst>
              <a:cxn ang="0">
                <a:pos x="T0" y="T1"/>
              </a:cxn>
              <a:cxn ang="0">
                <a:pos x="T2" y="T3"/>
              </a:cxn>
              <a:cxn ang="0">
                <a:pos x="T4" y="T5"/>
              </a:cxn>
              <a:cxn ang="0">
                <a:pos x="T6" y="T7"/>
              </a:cxn>
              <a:cxn ang="0">
                <a:pos x="T8" y="T9"/>
              </a:cxn>
            </a:cxnLst>
            <a:rect l="0" t="0" r="r" b="b"/>
            <a:pathLst>
              <a:path w="437" h="1027">
                <a:moveTo>
                  <a:pt x="0" y="11"/>
                </a:moveTo>
                <a:lnTo>
                  <a:pt x="418" y="1026"/>
                </a:lnTo>
                <a:lnTo>
                  <a:pt x="436" y="1026"/>
                </a:lnTo>
                <a:lnTo>
                  <a:pt x="28" y="0"/>
                </a:lnTo>
                <a:lnTo>
                  <a:pt x="0" y="11"/>
                </a:lnTo>
              </a:path>
            </a:pathLst>
          </a:custGeom>
          <a:solidFill>
            <a:schemeClr val="bg1">
              <a:lumMod val="65000"/>
            </a:schemeClr>
          </a:solidFill>
          <a:ln>
            <a:noFill/>
          </a:ln>
          <a:effectLst/>
        </p:spPr>
        <p:txBody>
          <a:bodyPr wrap="none" anchor="ctr"/>
          <a:lstStyle/>
          <a:p>
            <a:pPr defTabSz="1828434"/>
            <a:endParaRPr lang="en-US" sz="3600">
              <a:solidFill>
                <a:srgbClr val="445469"/>
              </a:solidFill>
              <a:latin typeface="Lato Light"/>
            </a:endParaRPr>
          </a:p>
        </p:txBody>
      </p:sp>
      <p:sp>
        <p:nvSpPr>
          <p:cNvPr id="130" name="Freeform 33"/>
          <p:cNvSpPr>
            <a:spLocks noChangeArrowheads="1"/>
          </p:cNvSpPr>
          <p:nvPr/>
        </p:nvSpPr>
        <p:spPr bwMode="auto">
          <a:xfrm>
            <a:off x="17427860" y="5912522"/>
            <a:ext cx="331785" cy="785500"/>
          </a:xfrm>
          <a:custGeom>
            <a:avLst/>
            <a:gdLst>
              <a:gd name="T0" fmla="*/ 0 w 437"/>
              <a:gd name="T1" fmla="*/ 11 h 1027"/>
              <a:gd name="T2" fmla="*/ 418 w 437"/>
              <a:gd name="T3" fmla="*/ 1026 h 1027"/>
              <a:gd name="T4" fmla="*/ 436 w 437"/>
              <a:gd name="T5" fmla="*/ 1026 h 1027"/>
              <a:gd name="T6" fmla="*/ 28 w 437"/>
              <a:gd name="T7" fmla="*/ 0 h 1027"/>
            </a:gdLst>
            <a:ahLst/>
            <a:cxnLst>
              <a:cxn ang="0">
                <a:pos x="T0" y="T1"/>
              </a:cxn>
              <a:cxn ang="0">
                <a:pos x="T2" y="T3"/>
              </a:cxn>
              <a:cxn ang="0">
                <a:pos x="T4" y="T5"/>
              </a:cxn>
              <a:cxn ang="0">
                <a:pos x="T6" y="T7"/>
              </a:cxn>
            </a:cxnLst>
            <a:rect l="0" t="0" r="r" b="b"/>
            <a:pathLst>
              <a:path w="437" h="1027">
                <a:moveTo>
                  <a:pt x="0" y="11"/>
                </a:moveTo>
                <a:lnTo>
                  <a:pt x="418" y="1026"/>
                </a:lnTo>
                <a:lnTo>
                  <a:pt x="436" y="1026"/>
                </a:lnTo>
                <a:lnTo>
                  <a:pt x="28" y="0"/>
                </a:lnTo>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445469"/>
              </a:solidFill>
              <a:latin typeface="Lato Light"/>
            </a:endParaRPr>
          </a:p>
        </p:txBody>
      </p:sp>
      <p:sp>
        <p:nvSpPr>
          <p:cNvPr id="135" name="Freeform 34"/>
          <p:cNvSpPr>
            <a:spLocks noChangeArrowheads="1"/>
          </p:cNvSpPr>
          <p:nvPr/>
        </p:nvSpPr>
        <p:spPr bwMode="auto">
          <a:xfrm>
            <a:off x="18220079" y="7906743"/>
            <a:ext cx="1242500" cy="883688"/>
          </a:xfrm>
          <a:custGeom>
            <a:avLst/>
            <a:gdLst>
              <a:gd name="T0" fmla="*/ 0 w 1622"/>
              <a:gd name="T1" fmla="*/ 18 h 1155"/>
              <a:gd name="T2" fmla="*/ 1612 w 1622"/>
              <a:gd name="T3" fmla="*/ 1154 h 1155"/>
              <a:gd name="T4" fmla="*/ 1621 w 1622"/>
              <a:gd name="T5" fmla="*/ 1136 h 1155"/>
              <a:gd name="T6" fmla="*/ 19 w 1622"/>
              <a:gd name="T7" fmla="*/ 0 h 1155"/>
              <a:gd name="T8" fmla="*/ 0 w 1622"/>
              <a:gd name="T9" fmla="*/ 18 h 1155"/>
            </a:gdLst>
            <a:ahLst/>
            <a:cxnLst>
              <a:cxn ang="0">
                <a:pos x="T0" y="T1"/>
              </a:cxn>
              <a:cxn ang="0">
                <a:pos x="T2" y="T3"/>
              </a:cxn>
              <a:cxn ang="0">
                <a:pos x="T4" y="T5"/>
              </a:cxn>
              <a:cxn ang="0">
                <a:pos x="T6" y="T7"/>
              </a:cxn>
              <a:cxn ang="0">
                <a:pos x="T8" y="T9"/>
              </a:cxn>
            </a:cxnLst>
            <a:rect l="0" t="0" r="r" b="b"/>
            <a:pathLst>
              <a:path w="1622" h="1155">
                <a:moveTo>
                  <a:pt x="0" y="18"/>
                </a:moveTo>
                <a:lnTo>
                  <a:pt x="1612" y="1154"/>
                </a:lnTo>
                <a:lnTo>
                  <a:pt x="1621" y="1136"/>
                </a:lnTo>
                <a:lnTo>
                  <a:pt x="19" y="0"/>
                </a:lnTo>
                <a:lnTo>
                  <a:pt x="0" y="18"/>
                </a:lnTo>
              </a:path>
            </a:pathLst>
          </a:custGeom>
          <a:solidFill>
            <a:schemeClr val="bg1">
              <a:lumMod val="65000"/>
            </a:schemeClr>
          </a:solidFill>
          <a:ln>
            <a:noFill/>
          </a:ln>
          <a:effectLst/>
        </p:spPr>
        <p:txBody>
          <a:bodyPr wrap="none" anchor="ctr"/>
          <a:lstStyle/>
          <a:p>
            <a:pPr defTabSz="1828434"/>
            <a:endParaRPr lang="en-US" sz="3600">
              <a:solidFill>
                <a:srgbClr val="445469"/>
              </a:solidFill>
              <a:latin typeface="Lato Light"/>
            </a:endParaRPr>
          </a:p>
        </p:txBody>
      </p:sp>
      <p:sp>
        <p:nvSpPr>
          <p:cNvPr id="136" name="Freeform 35"/>
          <p:cNvSpPr>
            <a:spLocks noChangeArrowheads="1"/>
          </p:cNvSpPr>
          <p:nvPr/>
        </p:nvSpPr>
        <p:spPr bwMode="auto">
          <a:xfrm>
            <a:off x="18220079" y="7906743"/>
            <a:ext cx="1242500" cy="883688"/>
          </a:xfrm>
          <a:custGeom>
            <a:avLst/>
            <a:gdLst>
              <a:gd name="T0" fmla="*/ 0 w 1622"/>
              <a:gd name="T1" fmla="*/ 18 h 1155"/>
              <a:gd name="T2" fmla="*/ 1612 w 1622"/>
              <a:gd name="T3" fmla="*/ 1154 h 1155"/>
              <a:gd name="T4" fmla="*/ 1621 w 1622"/>
              <a:gd name="T5" fmla="*/ 1136 h 1155"/>
              <a:gd name="T6" fmla="*/ 19 w 1622"/>
              <a:gd name="T7" fmla="*/ 0 h 1155"/>
            </a:gdLst>
            <a:ahLst/>
            <a:cxnLst>
              <a:cxn ang="0">
                <a:pos x="T0" y="T1"/>
              </a:cxn>
              <a:cxn ang="0">
                <a:pos x="T2" y="T3"/>
              </a:cxn>
              <a:cxn ang="0">
                <a:pos x="T4" y="T5"/>
              </a:cxn>
              <a:cxn ang="0">
                <a:pos x="T6" y="T7"/>
              </a:cxn>
            </a:cxnLst>
            <a:rect l="0" t="0" r="r" b="b"/>
            <a:pathLst>
              <a:path w="1622" h="1155">
                <a:moveTo>
                  <a:pt x="0" y="18"/>
                </a:moveTo>
                <a:lnTo>
                  <a:pt x="1612" y="1154"/>
                </a:lnTo>
                <a:lnTo>
                  <a:pt x="1621" y="1136"/>
                </a:lnTo>
                <a:lnTo>
                  <a:pt x="19" y="0"/>
                </a:lnTo>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445469"/>
              </a:solidFill>
              <a:latin typeface="Lato Light"/>
            </a:endParaRPr>
          </a:p>
        </p:txBody>
      </p:sp>
      <p:sp>
        <p:nvSpPr>
          <p:cNvPr id="137" name="Freeform 36"/>
          <p:cNvSpPr>
            <a:spLocks noChangeArrowheads="1"/>
          </p:cNvSpPr>
          <p:nvPr/>
        </p:nvSpPr>
        <p:spPr bwMode="auto">
          <a:xfrm>
            <a:off x="14773585" y="7811941"/>
            <a:ext cx="2440985" cy="1049590"/>
          </a:xfrm>
          <a:custGeom>
            <a:avLst/>
            <a:gdLst>
              <a:gd name="T0" fmla="*/ 10 w 3186"/>
              <a:gd name="T1" fmla="*/ 1369 h 1370"/>
              <a:gd name="T2" fmla="*/ 3185 w 3186"/>
              <a:gd name="T3" fmla="*/ 18 h 1370"/>
              <a:gd name="T4" fmla="*/ 3176 w 3186"/>
              <a:gd name="T5" fmla="*/ 0 h 1370"/>
              <a:gd name="T6" fmla="*/ 0 w 3186"/>
              <a:gd name="T7" fmla="*/ 1350 h 1370"/>
              <a:gd name="T8" fmla="*/ 10 w 3186"/>
              <a:gd name="T9" fmla="*/ 1369 h 1370"/>
            </a:gdLst>
            <a:ahLst/>
            <a:cxnLst>
              <a:cxn ang="0">
                <a:pos x="T0" y="T1"/>
              </a:cxn>
              <a:cxn ang="0">
                <a:pos x="T2" y="T3"/>
              </a:cxn>
              <a:cxn ang="0">
                <a:pos x="T4" y="T5"/>
              </a:cxn>
              <a:cxn ang="0">
                <a:pos x="T6" y="T7"/>
              </a:cxn>
              <a:cxn ang="0">
                <a:pos x="T8" y="T9"/>
              </a:cxn>
            </a:cxnLst>
            <a:rect l="0" t="0" r="r" b="b"/>
            <a:pathLst>
              <a:path w="3186" h="1370">
                <a:moveTo>
                  <a:pt x="10" y="1369"/>
                </a:moveTo>
                <a:lnTo>
                  <a:pt x="3185" y="18"/>
                </a:lnTo>
                <a:lnTo>
                  <a:pt x="3176" y="0"/>
                </a:lnTo>
                <a:lnTo>
                  <a:pt x="0" y="1350"/>
                </a:lnTo>
                <a:lnTo>
                  <a:pt x="10" y="1369"/>
                </a:lnTo>
              </a:path>
            </a:pathLst>
          </a:custGeom>
          <a:solidFill>
            <a:srgbClr val="53BC9C"/>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445469"/>
              </a:solidFill>
              <a:latin typeface="Lato Light"/>
            </a:endParaRPr>
          </a:p>
        </p:txBody>
      </p:sp>
      <p:sp>
        <p:nvSpPr>
          <p:cNvPr id="138" name="Freeform 37"/>
          <p:cNvSpPr>
            <a:spLocks noChangeArrowheads="1"/>
          </p:cNvSpPr>
          <p:nvPr/>
        </p:nvSpPr>
        <p:spPr bwMode="auto">
          <a:xfrm>
            <a:off x="14773585" y="7811941"/>
            <a:ext cx="2440985" cy="1049590"/>
          </a:xfrm>
          <a:custGeom>
            <a:avLst/>
            <a:gdLst>
              <a:gd name="T0" fmla="*/ 10 w 3186"/>
              <a:gd name="T1" fmla="*/ 1369 h 1370"/>
              <a:gd name="T2" fmla="*/ 3185 w 3186"/>
              <a:gd name="T3" fmla="*/ 18 h 1370"/>
              <a:gd name="T4" fmla="*/ 3176 w 3186"/>
              <a:gd name="T5" fmla="*/ 0 h 1370"/>
              <a:gd name="T6" fmla="*/ 0 w 3186"/>
              <a:gd name="T7" fmla="*/ 1350 h 1370"/>
            </a:gdLst>
            <a:ahLst/>
            <a:cxnLst>
              <a:cxn ang="0">
                <a:pos x="T0" y="T1"/>
              </a:cxn>
              <a:cxn ang="0">
                <a:pos x="T2" y="T3"/>
              </a:cxn>
              <a:cxn ang="0">
                <a:pos x="T4" y="T5"/>
              </a:cxn>
              <a:cxn ang="0">
                <a:pos x="T6" y="T7"/>
              </a:cxn>
            </a:cxnLst>
            <a:rect l="0" t="0" r="r" b="b"/>
            <a:pathLst>
              <a:path w="3186" h="1370">
                <a:moveTo>
                  <a:pt x="10" y="1369"/>
                </a:moveTo>
                <a:lnTo>
                  <a:pt x="3185" y="18"/>
                </a:lnTo>
                <a:lnTo>
                  <a:pt x="3176" y="0"/>
                </a:lnTo>
                <a:lnTo>
                  <a:pt x="0" y="1350"/>
                </a:lnTo>
              </a:path>
            </a:pathLst>
          </a:custGeom>
          <a:solidFill>
            <a:schemeClr val="bg1">
              <a:lumMod val="65000"/>
            </a:schemeClr>
          </a:solidFill>
          <a:ln>
            <a:noFill/>
          </a:ln>
          <a:effectLst/>
        </p:spPr>
        <p:txBody>
          <a:bodyPr/>
          <a:lstStyle/>
          <a:p>
            <a:pPr defTabSz="1828434"/>
            <a:endParaRPr lang="en-US" sz="3600">
              <a:solidFill>
                <a:srgbClr val="445469"/>
              </a:solidFill>
              <a:latin typeface="Lato Light"/>
            </a:endParaRPr>
          </a:p>
        </p:txBody>
      </p:sp>
      <p:sp>
        <p:nvSpPr>
          <p:cNvPr id="156" name="Freeform 55"/>
          <p:cNvSpPr>
            <a:spLocks noChangeArrowheads="1"/>
          </p:cNvSpPr>
          <p:nvPr/>
        </p:nvSpPr>
        <p:spPr bwMode="auto">
          <a:xfrm>
            <a:off x="12830278" y="8143748"/>
            <a:ext cx="741437" cy="555267"/>
          </a:xfrm>
          <a:custGeom>
            <a:avLst/>
            <a:gdLst>
              <a:gd name="T0" fmla="*/ 0 w 970"/>
              <a:gd name="T1" fmla="*/ 19 h 727"/>
              <a:gd name="T2" fmla="*/ 959 w 970"/>
              <a:gd name="T3" fmla="*/ 726 h 727"/>
              <a:gd name="T4" fmla="*/ 969 w 970"/>
              <a:gd name="T5" fmla="*/ 707 h 727"/>
              <a:gd name="T6" fmla="*/ 9 w 970"/>
              <a:gd name="T7" fmla="*/ 0 h 727"/>
              <a:gd name="T8" fmla="*/ 0 w 970"/>
              <a:gd name="T9" fmla="*/ 19 h 727"/>
            </a:gdLst>
            <a:ahLst/>
            <a:cxnLst>
              <a:cxn ang="0">
                <a:pos x="T0" y="T1"/>
              </a:cxn>
              <a:cxn ang="0">
                <a:pos x="T2" y="T3"/>
              </a:cxn>
              <a:cxn ang="0">
                <a:pos x="T4" y="T5"/>
              </a:cxn>
              <a:cxn ang="0">
                <a:pos x="T6" y="T7"/>
              </a:cxn>
              <a:cxn ang="0">
                <a:pos x="T8" y="T9"/>
              </a:cxn>
            </a:cxnLst>
            <a:rect l="0" t="0" r="r" b="b"/>
            <a:pathLst>
              <a:path w="970" h="727">
                <a:moveTo>
                  <a:pt x="0" y="19"/>
                </a:moveTo>
                <a:lnTo>
                  <a:pt x="959" y="726"/>
                </a:lnTo>
                <a:lnTo>
                  <a:pt x="969" y="707"/>
                </a:lnTo>
                <a:lnTo>
                  <a:pt x="9" y="0"/>
                </a:lnTo>
                <a:lnTo>
                  <a:pt x="0" y="19"/>
                </a:lnTo>
              </a:path>
            </a:pathLst>
          </a:custGeom>
          <a:solidFill>
            <a:schemeClr val="bg1">
              <a:lumMod val="65000"/>
            </a:schemeClr>
          </a:solidFill>
          <a:ln>
            <a:noFill/>
          </a:ln>
          <a:effectLst/>
        </p:spPr>
        <p:txBody>
          <a:bodyPr wrap="none" anchor="ctr"/>
          <a:lstStyle/>
          <a:p>
            <a:pPr defTabSz="1828434"/>
            <a:endParaRPr lang="en-US" sz="3600">
              <a:solidFill>
                <a:srgbClr val="445469"/>
              </a:solidFill>
            </a:endParaRPr>
          </a:p>
        </p:txBody>
      </p:sp>
      <p:sp>
        <p:nvSpPr>
          <p:cNvPr id="157" name="Freeform 56"/>
          <p:cNvSpPr>
            <a:spLocks noChangeArrowheads="1"/>
          </p:cNvSpPr>
          <p:nvPr/>
        </p:nvSpPr>
        <p:spPr bwMode="auto">
          <a:xfrm>
            <a:off x="12830278" y="8143748"/>
            <a:ext cx="741437" cy="555267"/>
          </a:xfrm>
          <a:custGeom>
            <a:avLst/>
            <a:gdLst>
              <a:gd name="T0" fmla="*/ 0 w 970"/>
              <a:gd name="T1" fmla="*/ 19 h 727"/>
              <a:gd name="T2" fmla="*/ 959 w 970"/>
              <a:gd name="T3" fmla="*/ 726 h 727"/>
              <a:gd name="T4" fmla="*/ 969 w 970"/>
              <a:gd name="T5" fmla="*/ 707 h 727"/>
              <a:gd name="T6" fmla="*/ 9 w 970"/>
              <a:gd name="T7" fmla="*/ 0 h 727"/>
            </a:gdLst>
            <a:ahLst/>
            <a:cxnLst>
              <a:cxn ang="0">
                <a:pos x="T0" y="T1"/>
              </a:cxn>
              <a:cxn ang="0">
                <a:pos x="T2" y="T3"/>
              </a:cxn>
              <a:cxn ang="0">
                <a:pos x="T4" y="T5"/>
              </a:cxn>
              <a:cxn ang="0">
                <a:pos x="T6" y="T7"/>
              </a:cxn>
            </a:cxnLst>
            <a:rect l="0" t="0" r="r" b="b"/>
            <a:pathLst>
              <a:path w="970" h="727">
                <a:moveTo>
                  <a:pt x="0" y="19"/>
                </a:moveTo>
                <a:lnTo>
                  <a:pt x="959" y="726"/>
                </a:lnTo>
                <a:lnTo>
                  <a:pt x="969" y="707"/>
                </a:lnTo>
                <a:lnTo>
                  <a:pt x="9" y="0"/>
                </a:lnTo>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445469"/>
              </a:solidFill>
            </a:endParaRPr>
          </a:p>
        </p:txBody>
      </p:sp>
      <p:sp>
        <p:nvSpPr>
          <p:cNvPr id="158" name="Freeform 57"/>
          <p:cNvSpPr>
            <a:spLocks noChangeArrowheads="1"/>
          </p:cNvSpPr>
          <p:nvPr/>
        </p:nvSpPr>
        <p:spPr bwMode="auto">
          <a:xfrm>
            <a:off x="18362275" y="6003937"/>
            <a:ext cx="2620419" cy="1134236"/>
          </a:xfrm>
          <a:custGeom>
            <a:avLst/>
            <a:gdLst>
              <a:gd name="T0" fmla="*/ 9 w 3418"/>
              <a:gd name="T1" fmla="*/ 1481 h 1482"/>
              <a:gd name="T2" fmla="*/ 3417 w 3418"/>
              <a:gd name="T3" fmla="*/ 19 h 1482"/>
              <a:gd name="T4" fmla="*/ 3408 w 3418"/>
              <a:gd name="T5" fmla="*/ 0 h 1482"/>
              <a:gd name="T6" fmla="*/ 0 w 3418"/>
              <a:gd name="T7" fmla="*/ 1463 h 1482"/>
              <a:gd name="T8" fmla="*/ 9 w 3418"/>
              <a:gd name="T9" fmla="*/ 1481 h 1482"/>
            </a:gdLst>
            <a:ahLst/>
            <a:cxnLst>
              <a:cxn ang="0">
                <a:pos x="T0" y="T1"/>
              </a:cxn>
              <a:cxn ang="0">
                <a:pos x="T2" y="T3"/>
              </a:cxn>
              <a:cxn ang="0">
                <a:pos x="T4" y="T5"/>
              </a:cxn>
              <a:cxn ang="0">
                <a:pos x="T6" y="T7"/>
              </a:cxn>
              <a:cxn ang="0">
                <a:pos x="T8" y="T9"/>
              </a:cxn>
            </a:cxnLst>
            <a:rect l="0" t="0" r="r" b="b"/>
            <a:pathLst>
              <a:path w="3418" h="1482">
                <a:moveTo>
                  <a:pt x="9" y="1481"/>
                </a:moveTo>
                <a:lnTo>
                  <a:pt x="3417" y="19"/>
                </a:lnTo>
                <a:lnTo>
                  <a:pt x="3408" y="0"/>
                </a:lnTo>
                <a:lnTo>
                  <a:pt x="0" y="1463"/>
                </a:lnTo>
                <a:lnTo>
                  <a:pt x="9" y="1481"/>
                </a:lnTo>
              </a:path>
            </a:pathLst>
          </a:custGeom>
          <a:solidFill>
            <a:srgbClr val="348EA9"/>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445469"/>
              </a:solidFill>
              <a:latin typeface="Lato Light"/>
            </a:endParaRPr>
          </a:p>
        </p:txBody>
      </p:sp>
      <p:sp>
        <p:nvSpPr>
          <p:cNvPr id="159" name="Freeform 58"/>
          <p:cNvSpPr>
            <a:spLocks noChangeArrowheads="1"/>
          </p:cNvSpPr>
          <p:nvPr/>
        </p:nvSpPr>
        <p:spPr bwMode="auto">
          <a:xfrm>
            <a:off x="18362275" y="6003937"/>
            <a:ext cx="2620419" cy="1134236"/>
          </a:xfrm>
          <a:custGeom>
            <a:avLst/>
            <a:gdLst>
              <a:gd name="T0" fmla="*/ 9 w 3418"/>
              <a:gd name="T1" fmla="*/ 1481 h 1482"/>
              <a:gd name="T2" fmla="*/ 3417 w 3418"/>
              <a:gd name="T3" fmla="*/ 19 h 1482"/>
              <a:gd name="T4" fmla="*/ 3408 w 3418"/>
              <a:gd name="T5" fmla="*/ 0 h 1482"/>
              <a:gd name="T6" fmla="*/ 0 w 3418"/>
              <a:gd name="T7" fmla="*/ 1463 h 1482"/>
            </a:gdLst>
            <a:ahLst/>
            <a:cxnLst>
              <a:cxn ang="0">
                <a:pos x="T0" y="T1"/>
              </a:cxn>
              <a:cxn ang="0">
                <a:pos x="T2" y="T3"/>
              </a:cxn>
              <a:cxn ang="0">
                <a:pos x="T4" y="T5"/>
              </a:cxn>
              <a:cxn ang="0">
                <a:pos x="T6" y="T7"/>
              </a:cxn>
            </a:cxnLst>
            <a:rect l="0" t="0" r="r" b="b"/>
            <a:pathLst>
              <a:path w="3418" h="1482">
                <a:moveTo>
                  <a:pt x="9" y="1481"/>
                </a:moveTo>
                <a:lnTo>
                  <a:pt x="3417" y="19"/>
                </a:lnTo>
                <a:lnTo>
                  <a:pt x="3408" y="0"/>
                </a:lnTo>
                <a:lnTo>
                  <a:pt x="0" y="1463"/>
                </a:lnTo>
              </a:path>
            </a:pathLst>
          </a:custGeom>
          <a:solidFill>
            <a:schemeClr val="bg1">
              <a:lumMod val="65000"/>
            </a:schemeClr>
          </a:solidFill>
          <a:ln>
            <a:noFill/>
          </a:ln>
          <a:effectLst/>
        </p:spPr>
        <p:txBody>
          <a:bodyPr/>
          <a:lstStyle/>
          <a:p>
            <a:pPr defTabSz="1828434"/>
            <a:endParaRPr lang="en-US" sz="3600">
              <a:solidFill>
                <a:srgbClr val="445469"/>
              </a:solidFill>
              <a:latin typeface="Lato Light"/>
            </a:endParaRPr>
          </a:p>
        </p:txBody>
      </p:sp>
      <p:sp>
        <p:nvSpPr>
          <p:cNvPr id="160" name="Freeform 59"/>
          <p:cNvSpPr>
            <a:spLocks noChangeArrowheads="1"/>
          </p:cNvSpPr>
          <p:nvPr/>
        </p:nvSpPr>
        <p:spPr bwMode="auto">
          <a:xfrm>
            <a:off x="21629332" y="6261257"/>
            <a:ext cx="125266" cy="870145"/>
          </a:xfrm>
          <a:custGeom>
            <a:avLst/>
            <a:gdLst>
              <a:gd name="T0" fmla="*/ 0 w 169"/>
              <a:gd name="T1" fmla="*/ 0 h 1138"/>
              <a:gd name="T2" fmla="*/ 149 w 169"/>
              <a:gd name="T3" fmla="*/ 1137 h 1138"/>
              <a:gd name="T4" fmla="*/ 168 w 169"/>
              <a:gd name="T5" fmla="*/ 1137 h 1138"/>
              <a:gd name="T6" fmla="*/ 30 w 169"/>
              <a:gd name="T7" fmla="*/ 0 h 1138"/>
              <a:gd name="T8" fmla="*/ 0 w 169"/>
              <a:gd name="T9" fmla="*/ 0 h 1138"/>
            </a:gdLst>
            <a:ahLst/>
            <a:cxnLst>
              <a:cxn ang="0">
                <a:pos x="T0" y="T1"/>
              </a:cxn>
              <a:cxn ang="0">
                <a:pos x="T2" y="T3"/>
              </a:cxn>
              <a:cxn ang="0">
                <a:pos x="T4" y="T5"/>
              </a:cxn>
              <a:cxn ang="0">
                <a:pos x="T6" y="T7"/>
              </a:cxn>
              <a:cxn ang="0">
                <a:pos x="T8" y="T9"/>
              </a:cxn>
            </a:cxnLst>
            <a:rect l="0" t="0" r="r" b="b"/>
            <a:pathLst>
              <a:path w="169" h="1138">
                <a:moveTo>
                  <a:pt x="0" y="0"/>
                </a:moveTo>
                <a:lnTo>
                  <a:pt x="149" y="1137"/>
                </a:lnTo>
                <a:lnTo>
                  <a:pt x="168" y="1137"/>
                </a:lnTo>
                <a:lnTo>
                  <a:pt x="30" y="0"/>
                </a:lnTo>
                <a:lnTo>
                  <a:pt x="0" y="0"/>
                </a:lnTo>
              </a:path>
            </a:pathLst>
          </a:custGeom>
          <a:solidFill>
            <a:schemeClr val="bg1">
              <a:lumMod val="65000"/>
            </a:schemeClr>
          </a:solidFill>
          <a:ln>
            <a:noFill/>
          </a:ln>
          <a:effectLst/>
        </p:spPr>
        <p:txBody>
          <a:bodyPr wrap="none" anchor="ctr"/>
          <a:lstStyle/>
          <a:p>
            <a:pPr defTabSz="1828434"/>
            <a:endParaRPr lang="en-US" sz="3600">
              <a:solidFill>
                <a:srgbClr val="445469"/>
              </a:solidFill>
              <a:latin typeface="Lato Light"/>
            </a:endParaRPr>
          </a:p>
        </p:txBody>
      </p:sp>
      <p:sp>
        <p:nvSpPr>
          <p:cNvPr id="161" name="Freeform 60"/>
          <p:cNvSpPr>
            <a:spLocks noChangeArrowheads="1"/>
          </p:cNvSpPr>
          <p:nvPr/>
        </p:nvSpPr>
        <p:spPr bwMode="auto">
          <a:xfrm>
            <a:off x="21629332" y="6261257"/>
            <a:ext cx="125266" cy="870145"/>
          </a:xfrm>
          <a:custGeom>
            <a:avLst/>
            <a:gdLst>
              <a:gd name="T0" fmla="*/ 0 w 169"/>
              <a:gd name="T1" fmla="*/ 0 h 1138"/>
              <a:gd name="T2" fmla="*/ 149 w 169"/>
              <a:gd name="T3" fmla="*/ 1137 h 1138"/>
              <a:gd name="T4" fmla="*/ 168 w 169"/>
              <a:gd name="T5" fmla="*/ 1137 h 1138"/>
              <a:gd name="T6" fmla="*/ 30 w 169"/>
              <a:gd name="T7" fmla="*/ 0 h 1138"/>
            </a:gdLst>
            <a:ahLst/>
            <a:cxnLst>
              <a:cxn ang="0">
                <a:pos x="T0" y="T1"/>
              </a:cxn>
              <a:cxn ang="0">
                <a:pos x="T2" y="T3"/>
              </a:cxn>
              <a:cxn ang="0">
                <a:pos x="T4" y="T5"/>
              </a:cxn>
              <a:cxn ang="0">
                <a:pos x="T6" y="T7"/>
              </a:cxn>
            </a:cxnLst>
            <a:rect l="0" t="0" r="r" b="b"/>
            <a:pathLst>
              <a:path w="169" h="1138">
                <a:moveTo>
                  <a:pt x="0" y="0"/>
                </a:moveTo>
                <a:lnTo>
                  <a:pt x="149" y="1137"/>
                </a:lnTo>
                <a:lnTo>
                  <a:pt x="168" y="1137"/>
                </a:lnTo>
                <a:lnTo>
                  <a:pt x="30" y="0"/>
                </a:lnTo>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445469"/>
              </a:solidFill>
              <a:latin typeface="Lato Light"/>
            </a:endParaRPr>
          </a:p>
        </p:txBody>
      </p:sp>
      <p:sp>
        <p:nvSpPr>
          <p:cNvPr id="162" name="Freeform 61"/>
          <p:cNvSpPr>
            <a:spLocks noChangeArrowheads="1"/>
          </p:cNvSpPr>
          <p:nvPr/>
        </p:nvSpPr>
        <p:spPr bwMode="auto">
          <a:xfrm>
            <a:off x="14536595" y="6132597"/>
            <a:ext cx="2630576" cy="1005576"/>
          </a:xfrm>
          <a:custGeom>
            <a:avLst/>
            <a:gdLst>
              <a:gd name="T0" fmla="*/ 0 w 3429"/>
              <a:gd name="T1" fmla="*/ 18 h 1314"/>
              <a:gd name="T2" fmla="*/ 3418 w 3429"/>
              <a:gd name="T3" fmla="*/ 1313 h 1314"/>
              <a:gd name="T4" fmla="*/ 3428 w 3429"/>
              <a:gd name="T5" fmla="*/ 1295 h 1314"/>
              <a:gd name="T6" fmla="*/ 9 w 3429"/>
              <a:gd name="T7" fmla="*/ 0 h 1314"/>
              <a:gd name="T8" fmla="*/ 0 w 3429"/>
              <a:gd name="T9" fmla="*/ 18 h 1314"/>
            </a:gdLst>
            <a:ahLst/>
            <a:cxnLst>
              <a:cxn ang="0">
                <a:pos x="T0" y="T1"/>
              </a:cxn>
              <a:cxn ang="0">
                <a:pos x="T2" y="T3"/>
              </a:cxn>
              <a:cxn ang="0">
                <a:pos x="T4" y="T5"/>
              </a:cxn>
              <a:cxn ang="0">
                <a:pos x="T6" y="T7"/>
              </a:cxn>
              <a:cxn ang="0">
                <a:pos x="T8" y="T9"/>
              </a:cxn>
            </a:cxnLst>
            <a:rect l="0" t="0" r="r" b="b"/>
            <a:pathLst>
              <a:path w="3429" h="1314">
                <a:moveTo>
                  <a:pt x="0" y="18"/>
                </a:moveTo>
                <a:lnTo>
                  <a:pt x="3418" y="1313"/>
                </a:lnTo>
                <a:lnTo>
                  <a:pt x="3428" y="1295"/>
                </a:lnTo>
                <a:lnTo>
                  <a:pt x="9" y="0"/>
                </a:lnTo>
                <a:lnTo>
                  <a:pt x="0" y="18"/>
                </a:lnTo>
              </a:path>
            </a:pathLst>
          </a:custGeom>
          <a:solidFill>
            <a:schemeClr val="bg1">
              <a:lumMod val="65000"/>
            </a:schemeClr>
          </a:solidFill>
          <a:ln>
            <a:noFill/>
          </a:ln>
          <a:effectLst/>
        </p:spPr>
        <p:txBody>
          <a:bodyPr wrap="none" anchor="ctr"/>
          <a:lstStyle/>
          <a:p>
            <a:pPr defTabSz="1828434"/>
            <a:endParaRPr lang="en-US" sz="3600">
              <a:solidFill>
                <a:srgbClr val="445469"/>
              </a:solidFill>
              <a:latin typeface="Lato Light"/>
            </a:endParaRPr>
          </a:p>
        </p:txBody>
      </p:sp>
      <p:sp>
        <p:nvSpPr>
          <p:cNvPr id="163" name="Freeform 62"/>
          <p:cNvSpPr>
            <a:spLocks noChangeArrowheads="1"/>
          </p:cNvSpPr>
          <p:nvPr/>
        </p:nvSpPr>
        <p:spPr bwMode="auto">
          <a:xfrm>
            <a:off x="14536595" y="6132597"/>
            <a:ext cx="2630576" cy="1005576"/>
          </a:xfrm>
          <a:custGeom>
            <a:avLst/>
            <a:gdLst>
              <a:gd name="T0" fmla="*/ 0 w 3429"/>
              <a:gd name="T1" fmla="*/ 18 h 1314"/>
              <a:gd name="T2" fmla="*/ 3418 w 3429"/>
              <a:gd name="T3" fmla="*/ 1313 h 1314"/>
              <a:gd name="T4" fmla="*/ 3428 w 3429"/>
              <a:gd name="T5" fmla="*/ 1295 h 1314"/>
              <a:gd name="T6" fmla="*/ 9 w 3429"/>
              <a:gd name="T7" fmla="*/ 0 h 1314"/>
            </a:gdLst>
            <a:ahLst/>
            <a:cxnLst>
              <a:cxn ang="0">
                <a:pos x="T0" y="T1"/>
              </a:cxn>
              <a:cxn ang="0">
                <a:pos x="T2" y="T3"/>
              </a:cxn>
              <a:cxn ang="0">
                <a:pos x="T4" y="T5"/>
              </a:cxn>
              <a:cxn ang="0">
                <a:pos x="T6" y="T7"/>
              </a:cxn>
            </a:cxnLst>
            <a:rect l="0" t="0" r="r" b="b"/>
            <a:pathLst>
              <a:path w="3429" h="1314">
                <a:moveTo>
                  <a:pt x="0" y="18"/>
                </a:moveTo>
                <a:lnTo>
                  <a:pt x="3418" y="1313"/>
                </a:lnTo>
                <a:lnTo>
                  <a:pt x="3428" y="1295"/>
                </a:lnTo>
                <a:lnTo>
                  <a:pt x="9" y="0"/>
                </a:lnTo>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445469"/>
              </a:solidFill>
              <a:latin typeface="Lato Light"/>
            </a:endParaRPr>
          </a:p>
        </p:txBody>
      </p:sp>
      <p:sp>
        <p:nvSpPr>
          <p:cNvPr id="166" name="Freeform 269"/>
          <p:cNvSpPr>
            <a:spLocks noChangeArrowheads="1"/>
          </p:cNvSpPr>
          <p:nvPr/>
        </p:nvSpPr>
        <p:spPr bwMode="auto">
          <a:xfrm>
            <a:off x="13060495" y="4903562"/>
            <a:ext cx="1786924" cy="1627003"/>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accent6"/>
          </a:solidFill>
          <a:ln w="9525" cap="flat">
            <a:noFill/>
            <a:bevel/>
            <a:headEnd/>
            <a:tailEnd/>
          </a:ln>
          <a:effectLst/>
        </p:spPr>
        <p:txBody>
          <a:bodyPr wrap="none" anchor="ctr"/>
          <a:lstStyle/>
          <a:p>
            <a:pPr defTabSz="1828434"/>
            <a:endParaRPr lang="en-US" sz="3600" dirty="0">
              <a:solidFill>
                <a:srgbClr val="445469"/>
              </a:solidFill>
              <a:latin typeface="Lato Light"/>
            </a:endParaRPr>
          </a:p>
        </p:txBody>
      </p:sp>
      <p:sp>
        <p:nvSpPr>
          <p:cNvPr id="168" name="Freeform 269"/>
          <p:cNvSpPr>
            <a:spLocks noChangeArrowheads="1"/>
          </p:cNvSpPr>
          <p:nvPr/>
        </p:nvSpPr>
        <p:spPr bwMode="auto">
          <a:xfrm>
            <a:off x="13227257" y="8265227"/>
            <a:ext cx="1786924" cy="1627003"/>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accent2"/>
          </a:solidFill>
          <a:ln w="9525" cap="flat">
            <a:noFill/>
            <a:bevel/>
            <a:headEnd/>
            <a:tailEnd/>
          </a:ln>
          <a:effectLst/>
        </p:spPr>
        <p:txBody>
          <a:bodyPr wrap="none" anchor="ctr"/>
          <a:lstStyle/>
          <a:p>
            <a:pPr defTabSz="1828434"/>
            <a:endParaRPr lang="en-US" sz="3600" dirty="0">
              <a:solidFill>
                <a:srgbClr val="445469"/>
              </a:solidFill>
              <a:latin typeface="Lato Light"/>
            </a:endParaRPr>
          </a:p>
        </p:txBody>
      </p:sp>
      <p:sp>
        <p:nvSpPr>
          <p:cNvPr id="170" name="Freeform 269"/>
          <p:cNvSpPr>
            <a:spLocks noChangeArrowheads="1"/>
          </p:cNvSpPr>
          <p:nvPr/>
        </p:nvSpPr>
        <p:spPr bwMode="auto">
          <a:xfrm>
            <a:off x="16866182" y="6577692"/>
            <a:ext cx="1786924" cy="1627003"/>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accent4"/>
          </a:solidFill>
          <a:ln w="9525" cap="flat">
            <a:noFill/>
            <a:bevel/>
            <a:headEnd/>
            <a:tailEnd/>
          </a:ln>
          <a:effectLst/>
        </p:spPr>
        <p:txBody>
          <a:bodyPr wrap="none" anchor="ctr"/>
          <a:lstStyle/>
          <a:p>
            <a:pPr defTabSz="1828434"/>
            <a:endParaRPr lang="en-US" sz="3600" dirty="0">
              <a:solidFill>
                <a:srgbClr val="445469"/>
              </a:solidFill>
              <a:latin typeface="Lato Light"/>
            </a:endParaRPr>
          </a:p>
        </p:txBody>
      </p:sp>
      <p:sp>
        <p:nvSpPr>
          <p:cNvPr id="172" name="Freeform 269"/>
          <p:cNvSpPr>
            <a:spLocks noChangeArrowheads="1"/>
          </p:cNvSpPr>
          <p:nvPr/>
        </p:nvSpPr>
        <p:spPr bwMode="auto">
          <a:xfrm>
            <a:off x="19254093" y="8271475"/>
            <a:ext cx="1786924" cy="1627003"/>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accent3"/>
          </a:solidFill>
          <a:ln w="9525" cap="flat">
            <a:noFill/>
            <a:bevel/>
            <a:headEnd/>
            <a:tailEnd/>
          </a:ln>
          <a:effectLst/>
        </p:spPr>
        <p:txBody>
          <a:bodyPr wrap="none" anchor="ctr"/>
          <a:lstStyle/>
          <a:p>
            <a:pPr defTabSz="1828434"/>
            <a:endParaRPr lang="en-US" sz="3600" dirty="0">
              <a:solidFill>
                <a:srgbClr val="445469"/>
              </a:solidFill>
              <a:latin typeface="Lato Light"/>
            </a:endParaRPr>
          </a:p>
        </p:txBody>
      </p:sp>
      <p:sp>
        <p:nvSpPr>
          <p:cNvPr id="174" name="Freeform 269"/>
          <p:cNvSpPr>
            <a:spLocks noChangeArrowheads="1"/>
          </p:cNvSpPr>
          <p:nvPr/>
        </p:nvSpPr>
        <p:spPr bwMode="auto">
          <a:xfrm>
            <a:off x="21092693" y="6792223"/>
            <a:ext cx="1323811" cy="1205336"/>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accent1"/>
          </a:solidFill>
          <a:ln w="9525" cap="flat">
            <a:no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176" name="Freeform 269"/>
          <p:cNvSpPr>
            <a:spLocks noChangeArrowheads="1"/>
          </p:cNvSpPr>
          <p:nvPr/>
        </p:nvSpPr>
        <p:spPr bwMode="auto">
          <a:xfrm>
            <a:off x="20652628" y="4801988"/>
            <a:ext cx="1732230" cy="1577203"/>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accent5"/>
          </a:solidFill>
          <a:ln w="9525" cap="flat">
            <a:noFill/>
            <a:bevel/>
            <a:headEnd/>
            <a:tailEnd/>
          </a:ln>
          <a:effectLst/>
        </p:spPr>
        <p:txBody>
          <a:bodyPr wrap="none" anchor="ctr"/>
          <a:lstStyle/>
          <a:p>
            <a:pPr defTabSz="1828434"/>
            <a:endParaRPr lang="en-US" sz="3600" dirty="0">
              <a:solidFill>
                <a:srgbClr val="445469"/>
              </a:solidFill>
              <a:latin typeface="Lato Light"/>
            </a:endParaRPr>
          </a:p>
        </p:txBody>
      </p:sp>
      <p:sp>
        <p:nvSpPr>
          <p:cNvPr id="178" name="Freeform 269"/>
          <p:cNvSpPr>
            <a:spLocks noChangeArrowheads="1"/>
          </p:cNvSpPr>
          <p:nvPr/>
        </p:nvSpPr>
        <p:spPr bwMode="auto">
          <a:xfrm>
            <a:off x="16876499" y="4962218"/>
            <a:ext cx="1187539" cy="1081259"/>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accent1"/>
          </a:solidFill>
          <a:ln w="9525" cap="flat">
            <a:no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180" name="Freeform 269"/>
          <p:cNvSpPr>
            <a:spLocks noChangeArrowheads="1"/>
          </p:cNvSpPr>
          <p:nvPr/>
        </p:nvSpPr>
        <p:spPr bwMode="auto">
          <a:xfrm>
            <a:off x="12250985" y="7475062"/>
            <a:ext cx="854070" cy="777634"/>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accent3"/>
          </a:solidFill>
          <a:ln w="9525" cap="flat">
            <a:noFill/>
            <a:bevel/>
            <a:headEnd/>
            <a:tailEnd/>
          </a:ln>
          <a:effectLst/>
        </p:spPr>
        <p:txBody>
          <a:bodyPr wrap="none" anchor="ctr"/>
          <a:lstStyle/>
          <a:p>
            <a:pPr defTabSz="1828434"/>
            <a:endParaRPr lang="en-US" sz="2800" dirty="0">
              <a:solidFill>
                <a:srgbClr val="445469"/>
              </a:solidFill>
            </a:endParaRPr>
          </a:p>
        </p:txBody>
      </p:sp>
      <p:sp>
        <p:nvSpPr>
          <p:cNvPr id="181" name="Freeform 45"/>
          <p:cNvSpPr>
            <a:spLocks noChangeArrowheads="1"/>
          </p:cNvSpPr>
          <p:nvPr/>
        </p:nvSpPr>
        <p:spPr bwMode="auto">
          <a:xfrm>
            <a:off x="12445947" y="7646438"/>
            <a:ext cx="451170" cy="445682"/>
          </a:xfrm>
          <a:custGeom>
            <a:avLst/>
            <a:gdLst>
              <a:gd name="T0" fmla="*/ 443 w 470"/>
              <a:gd name="T1" fmla="*/ 143 h 463"/>
              <a:gd name="T2" fmla="*/ 443 w 470"/>
              <a:gd name="T3" fmla="*/ 143 h 463"/>
              <a:gd name="T4" fmla="*/ 239 w 470"/>
              <a:gd name="T5" fmla="*/ 435 h 463"/>
              <a:gd name="T6" fmla="*/ 141 w 470"/>
              <a:gd name="T7" fmla="*/ 391 h 463"/>
              <a:gd name="T8" fmla="*/ 62 w 470"/>
              <a:gd name="T9" fmla="*/ 160 h 463"/>
              <a:gd name="T10" fmla="*/ 18 w 470"/>
              <a:gd name="T11" fmla="*/ 178 h 463"/>
              <a:gd name="T12" fmla="*/ 0 w 470"/>
              <a:gd name="T13" fmla="*/ 151 h 463"/>
              <a:gd name="T14" fmla="*/ 132 w 470"/>
              <a:gd name="T15" fmla="*/ 45 h 463"/>
              <a:gd name="T16" fmla="*/ 203 w 470"/>
              <a:gd name="T17" fmla="*/ 204 h 463"/>
              <a:gd name="T18" fmla="*/ 247 w 470"/>
              <a:gd name="T19" fmla="*/ 293 h 463"/>
              <a:gd name="T20" fmla="*/ 310 w 470"/>
              <a:gd name="T21" fmla="*/ 213 h 463"/>
              <a:gd name="T22" fmla="*/ 256 w 470"/>
              <a:gd name="T23" fmla="*/ 151 h 463"/>
              <a:gd name="T24" fmla="*/ 443 w 470"/>
              <a:gd name="T25" fmla="*/ 143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0" h="463">
                <a:moveTo>
                  <a:pt x="443" y="143"/>
                </a:moveTo>
                <a:lnTo>
                  <a:pt x="443" y="143"/>
                </a:lnTo>
                <a:cubicBezTo>
                  <a:pt x="416" y="284"/>
                  <a:pt x="275" y="408"/>
                  <a:pt x="239" y="435"/>
                </a:cubicBezTo>
                <a:cubicBezTo>
                  <a:pt x="194" y="462"/>
                  <a:pt x="159" y="417"/>
                  <a:pt x="141" y="391"/>
                </a:cubicBezTo>
                <a:cubicBezTo>
                  <a:pt x="124" y="355"/>
                  <a:pt x="79" y="178"/>
                  <a:pt x="62" y="160"/>
                </a:cubicBezTo>
                <a:cubicBezTo>
                  <a:pt x="53" y="151"/>
                  <a:pt x="18" y="178"/>
                  <a:pt x="18" y="178"/>
                </a:cubicBezTo>
                <a:cubicBezTo>
                  <a:pt x="0" y="151"/>
                  <a:pt x="0" y="151"/>
                  <a:pt x="0" y="151"/>
                </a:cubicBezTo>
                <a:cubicBezTo>
                  <a:pt x="0" y="151"/>
                  <a:pt x="71" y="63"/>
                  <a:pt x="132" y="45"/>
                </a:cubicBezTo>
                <a:cubicBezTo>
                  <a:pt x="194" y="36"/>
                  <a:pt x="194" y="143"/>
                  <a:pt x="203" y="204"/>
                </a:cubicBezTo>
                <a:cubicBezTo>
                  <a:pt x="222" y="266"/>
                  <a:pt x="230" y="293"/>
                  <a:pt x="247" y="293"/>
                </a:cubicBezTo>
                <a:cubicBezTo>
                  <a:pt x="256" y="293"/>
                  <a:pt x="283" y="266"/>
                  <a:pt x="310" y="213"/>
                </a:cubicBezTo>
                <a:cubicBezTo>
                  <a:pt x="328" y="160"/>
                  <a:pt x="301" y="125"/>
                  <a:pt x="256" y="151"/>
                </a:cubicBezTo>
                <a:cubicBezTo>
                  <a:pt x="275" y="27"/>
                  <a:pt x="469" y="0"/>
                  <a:pt x="443" y="143"/>
                </a:cubicBezTo>
              </a:path>
            </a:pathLst>
          </a:custGeom>
          <a:solidFill>
            <a:schemeClr val="bg1"/>
          </a:solidFill>
          <a:ln>
            <a:noFill/>
          </a:ln>
          <a:effectLst/>
        </p:spPr>
        <p:txBody>
          <a:bodyPr wrap="none" lIns="91424" tIns="45712" rIns="91424" bIns="45712" anchor="ctr"/>
          <a:lstStyle/>
          <a:p>
            <a:pPr defTabSz="1828434">
              <a:defRPr/>
            </a:pPr>
            <a:endParaRPr lang="en-US" sz="2800" dirty="0">
              <a:solidFill>
                <a:srgbClr val="445469"/>
              </a:solidFill>
            </a:endParaRPr>
          </a:p>
        </p:txBody>
      </p:sp>
      <p:grpSp>
        <p:nvGrpSpPr>
          <p:cNvPr id="182" name="Group 181"/>
          <p:cNvGrpSpPr/>
          <p:nvPr/>
        </p:nvGrpSpPr>
        <p:grpSpPr>
          <a:xfrm>
            <a:off x="13560116" y="5219420"/>
            <a:ext cx="842792" cy="848629"/>
            <a:chOff x="4723170" y="5820836"/>
            <a:chExt cx="634835" cy="639231"/>
          </a:xfrm>
          <a:solidFill>
            <a:schemeClr val="bg1"/>
          </a:solidFill>
        </p:grpSpPr>
        <p:sp>
          <p:nvSpPr>
            <p:cNvPr id="183" name="Freeform 47"/>
            <p:cNvSpPr>
              <a:spLocks noChangeArrowheads="1"/>
            </p:cNvSpPr>
            <p:nvPr/>
          </p:nvSpPr>
          <p:spPr bwMode="auto">
            <a:xfrm>
              <a:off x="4723170" y="5820836"/>
              <a:ext cx="139665" cy="630765"/>
            </a:xfrm>
            <a:custGeom>
              <a:avLst/>
              <a:gdLst>
                <a:gd name="T0" fmla="*/ 98 w 99"/>
                <a:gd name="T1" fmla="*/ 44 h 435"/>
                <a:gd name="T2" fmla="*/ 98 w 99"/>
                <a:gd name="T3" fmla="*/ 44 h 435"/>
                <a:gd name="T4" fmla="*/ 45 w 99"/>
                <a:gd name="T5" fmla="*/ 88 h 435"/>
                <a:gd name="T6" fmla="*/ 0 w 99"/>
                <a:gd name="T7" fmla="*/ 44 h 435"/>
                <a:gd name="T8" fmla="*/ 45 w 99"/>
                <a:gd name="T9" fmla="*/ 0 h 435"/>
                <a:gd name="T10" fmla="*/ 98 w 99"/>
                <a:gd name="T11" fmla="*/ 44 h 435"/>
                <a:gd name="T12" fmla="*/ 0 w 99"/>
                <a:gd name="T13" fmla="*/ 434 h 435"/>
                <a:gd name="T14" fmla="*/ 0 w 99"/>
                <a:gd name="T15" fmla="*/ 434 h 435"/>
                <a:gd name="T16" fmla="*/ 0 w 99"/>
                <a:gd name="T17" fmla="*/ 132 h 435"/>
                <a:gd name="T18" fmla="*/ 98 w 99"/>
                <a:gd name="T19" fmla="*/ 132 h 435"/>
                <a:gd name="T20" fmla="*/ 98 w 99"/>
                <a:gd name="T21" fmla="*/ 434 h 435"/>
                <a:gd name="T22" fmla="*/ 0 w 99"/>
                <a:gd name="T23" fmla="*/ 434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435">
                  <a:moveTo>
                    <a:pt x="98" y="44"/>
                  </a:moveTo>
                  <a:lnTo>
                    <a:pt x="98" y="44"/>
                  </a:lnTo>
                  <a:cubicBezTo>
                    <a:pt x="98" y="71"/>
                    <a:pt x="80" y="88"/>
                    <a:pt x="45" y="88"/>
                  </a:cubicBezTo>
                  <a:cubicBezTo>
                    <a:pt x="17" y="88"/>
                    <a:pt x="0" y="71"/>
                    <a:pt x="0" y="44"/>
                  </a:cubicBezTo>
                  <a:cubicBezTo>
                    <a:pt x="0" y="18"/>
                    <a:pt x="17" y="0"/>
                    <a:pt x="45" y="0"/>
                  </a:cubicBezTo>
                  <a:cubicBezTo>
                    <a:pt x="80" y="0"/>
                    <a:pt x="98" y="18"/>
                    <a:pt x="98" y="44"/>
                  </a:cubicBezTo>
                  <a:close/>
                  <a:moveTo>
                    <a:pt x="0" y="434"/>
                  </a:moveTo>
                  <a:lnTo>
                    <a:pt x="0" y="434"/>
                  </a:lnTo>
                  <a:cubicBezTo>
                    <a:pt x="0" y="132"/>
                    <a:pt x="0" y="132"/>
                    <a:pt x="0" y="132"/>
                  </a:cubicBezTo>
                  <a:cubicBezTo>
                    <a:pt x="98" y="132"/>
                    <a:pt x="98" y="132"/>
                    <a:pt x="98" y="132"/>
                  </a:cubicBezTo>
                  <a:cubicBezTo>
                    <a:pt x="98" y="434"/>
                    <a:pt x="98" y="434"/>
                    <a:pt x="98" y="434"/>
                  </a:cubicBezTo>
                  <a:lnTo>
                    <a:pt x="0" y="434"/>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1424" tIns="45712" rIns="91424" bIns="45712" anchor="ctr"/>
            <a:lstStyle/>
            <a:p>
              <a:pPr defTabSz="1828434">
                <a:defRPr/>
              </a:pPr>
              <a:endParaRPr lang="en-US" sz="3600" dirty="0">
                <a:solidFill>
                  <a:srgbClr val="445469"/>
                </a:solidFill>
                <a:latin typeface="Lato Light"/>
              </a:endParaRPr>
            </a:p>
          </p:txBody>
        </p:sp>
        <p:sp>
          <p:nvSpPr>
            <p:cNvPr id="184" name="Freeform 48"/>
            <p:cNvSpPr>
              <a:spLocks noChangeArrowheads="1"/>
            </p:cNvSpPr>
            <p:nvPr/>
          </p:nvSpPr>
          <p:spPr bwMode="auto">
            <a:xfrm>
              <a:off x="4939015" y="6007102"/>
              <a:ext cx="418990" cy="452965"/>
            </a:xfrm>
            <a:custGeom>
              <a:avLst/>
              <a:gdLst>
                <a:gd name="T0" fmla="*/ 0 w 293"/>
                <a:gd name="T1" fmla="*/ 106 h 311"/>
                <a:gd name="T2" fmla="*/ 0 w 293"/>
                <a:gd name="T3" fmla="*/ 106 h 311"/>
                <a:gd name="T4" fmla="*/ 0 w 293"/>
                <a:gd name="T5" fmla="*/ 8 h 311"/>
                <a:gd name="T6" fmla="*/ 79 w 293"/>
                <a:gd name="T7" fmla="*/ 8 h 311"/>
                <a:gd name="T8" fmla="*/ 88 w 293"/>
                <a:gd name="T9" fmla="*/ 44 h 311"/>
                <a:gd name="T10" fmla="*/ 88 w 293"/>
                <a:gd name="T11" fmla="*/ 44 h 311"/>
                <a:gd name="T12" fmla="*/ 186 w 293"/>
                <a:gd name="T13" fmla="*/ 0 h 311"/>
                <a:gd name="T14" fmla="*/ 292 w 293"/>
                <a:gd name="T15" fmla="*/ 132 h 311"/>
                <a:gd name="T16" fmla="*/ 292 w 293"/>
                <a:gd name="T17" fmla="*/ 310 h 311"/>
                <a:gd name="T18" fmla="*/ 194 w 293"/>
                <a:gd name="T19" fmla="*/ 310 h 311"/>
                <a:gd name="T20" fmla="*/ 194 w 293"/>
                <a:gd name="T21" fmla="*/ 141 h 311"/>
                <a:gd name="T22" fmla="*/ 150 w 293"/>
                <a:gd name="T23" fmla="*/ 79 h 311"/>
                <a:gd name="T24" fmla="*/ 97 w 293"/>
                <a:gd name="T25" fmla="*/ 115 h 311"/>
                <a:gd name="T26" fmla="*/ 97 w 293"/>
                <a:gd name="T27" fmla="*/ 132 h 311"/>
                <a:gd name="T28" fmla="*/ 97 w 293"/>
                <a:gd name="T29" fmla="*/ 310 h 311"/>
                <a:gd name="T30" fmla="*/ 0 w 293"/>
                <a:gd name="T31" fmla="*/ 310 h 311"/>
                <a:gd name="T32" fmla="*/ 0 w 293"/>
                <a:gd name="T33" fmla="*/ 106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3" h="311">
                  <a:moveTo>
                    <a:pt x="0" y="106"/>
                  </a:moveTo>
                  <a:lnTo>
                    <a:pt x="0" y="106"/>
                  </a:lnTo>
                  <a:cubicBezTo>
                    <a:pt x="0" y="62"/>
                    <a:pt x="0" y="35"/>
                    <a:pt x="0" y="8"/>
                  </a:cubicBezTo>
                  <a:cubicBezTo>
                    <a:pt x="79" y="8"/>
                    <a:pt x="79" y="8"/>
                    <a:pt x="79" y="8"/>
                  </a:cubicBezTo>
                  <a:cubicBezTo>
                    <a:pt x="88" y="44"/>
                    <a:pt x="88" y="44"/>
                    <a:pt x="88" y="44"/>
                  </a:cubicBezTo>
                  <a:lnTo>
                    <a:pt x="88" y="44"/>
                  </a:lnTo>
                  <a:cubicBezTo>
                    <a:pt x="97" y="26"/>
                    <a:pt x="132" y="0"/>
                    <a:pt x="186" y="0"/>
                  </a:cubicBezTo>
                  <a:cubicBezTo>
                    <a:pt x="248" y="0"/>
                    <a:pt x="292" y="44"/>
                    <a:pt x="292" y="132"/>
                  </a:cubicBezTo>
                  <a:cubicBezTo>
                    <a:pt x="292" y="310"/>
                    <a:pt x="292" y="310"/>
                    <a:pt x="292" y="310"/>
                  </a:cubicBezTo>
                  <a:cubicBezTo>
                    <a:pt x="194" y="310"/>
                    <a:pt x="194" y="310"/>
                    <a:pt x="194" y="310"/>
                  </a:cubicBezTo>
                  <a:cubicBezTo>
                    <a:pt x="194" y="141"/>
                    <a:pt x="194" y="141"/>
                    <a:pt x="194" y="141"/>
                  </a:cubicBezTo>
                  <a:cubicBezTo>
                    <a:pt x="194" y="106"/>
                    <a:pt x="186" y="79"/>
                    <a:pt x="150" y="79"/>
                  </a:cubicBezTo>
                  <a:cubicBezTo>
                    <a:pt x="123" y="79"/>
                    <a:pt x="106" y="97"/>
                    <a:pt x="97" y="115"/>
                  </a:cubicBezTo>
                  <a:cubicBezTo>
                    <a:pt x="97" y="115"/>
                    <a:pt x="97" y="124"/>
                    <a:pt x="97" y="132"/>
                  </a:cubicBezTo>
                  <a:cubicBezTo>
                    <a:pt x="97" y="310"/>
                    <a:pt x="97" y="310"/>
                    <a:pt x="97" y="310"/>
                  </a:cubicBezTo>
                  <a:cubicBezTo>
                    <a:pt x="0" y="310"/>
                    <a:pt x="0" y="310"/>
                    <a:pt x="0" y="310"/>
                  </a:cubicBezTo>
                  <a:lnTo>
                    <a:pt x="0" y="106"/>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1424" tIns="45712" rIns="91424" bIns="45712" anchor="ctr"/>
            <a:lstStyle/>
            <a:p>
              <a:pPr defTabSz="1828434">
                <a:defRPr/>
              </a:pPr>
              <a:endParaRPr lang="en-US" sz="3600" dirty="0">
                <a:solidFill>
                  <a:srgbClr val="445469"/>
                </a:solidFill>
                <a:latin typeface="Lato Light"/>
              </a:endParaRPr>
            </a:p>
          </p:txBody>
        </p:sp>
      </p:grpSp>
      <p:sp>
        <p:nvSpPr>
          <p:cNvPr id="185" name="Freeform 50"/>
          <p:cNvSpPr>
            <a:spLocks noChangeArrowheads="1"/>
          </p:cNvSpPr>
          <p:nvPr/>
        </p:nvSpPr>
        <p:spPr bwMode="auto">
          <a:xfrm>
            <a:off x="19709318" y="8701311"/>
            <a:ext cx="921030" cy="870710"/>
          </a:xfrm>
          <a:custGeom>
            <a:avLst/>
            <a:gdLst>
              <a:gd name="T0" fmla="*/ 142 w 480"/>
              <a:gd name="T1" fmla="*/ 0 h 453"/>
              <a:gd name="T2" fmla="*/ 142 w 480"/>
              <a:gd name="T3" fmla="*/ 0 h 453"/>
              <a:gd name="T4" fmla="*/ 0 w 480"/>
              <a:gd name="T5" fmla="*/ 89 h 453"/>
              <a:gd name="T6" fmla="*/ 98 w 480"/>
              <a:gd name="T7" fmla="*/ 168 h 453"/>
              <a:gd name="T8" fmla="*/ 239 w 480"/>
              <a:gd name="T9" fmla="*/ 80 h 453"/>
              <a:gd name="T10" fmla="*/ 142 w 480"/>
              <a:gd name="T11" fmla="*/ 0 h 453"/>
              <a:gd name="T12" fmla="*/ 327 w 480"/>
              <a:gd name="T13" fmla="*/ 372 h 453"/>
              <a:gd name="T14" fmla="*/ 327 w 480"/>
              <a:gd name="T15" fmla="*/ 372 h 453"/>
              <a:gd name="T16" fmla="*/ 319 w 480"/>
              <a:gd name="T17" fmla="*/ 372 h 453"/>
              <a:gd name="T18" fmla="*/ 239 w 480"/>
              <a:gd name="T19" fmla="*/ 310 h 453"/>
              <a:gd name="T20" fmla="*/ 159 w 480"/>
              <a:gd name="T21" fmla="*/ 372 h 453"/>
              <a:gd name="T22" fmla="*/ 151 w 480"/>
              <a:gd name="T23" fmla="*/ 372 h 453"/>
              <a:gd name="T24" fmla="*/ 151 w 480"/>
              <a:gd name="T25" fmla="*/ 372 h 453"/>
              <a:gd name="T26" fmla="*/ 88 w 480"/>
              <a:gd name="T27" fmla="*/ 337 h 453"/>
              <a:gd name="T28" fmla="*/ 88 w 480"/>
              <a:gd name="T29" fmla="*/ 355 h 453"/>
              <a:gd name="T30" fmla="*/ 239 w 480"/>
              <a:gd name="T31" fmla="*/ 452 h 453"/>
              <a:gd name="T32" fmla="*/ 389 w 480"/>
              <a:gd name="T33" fmla="*/ 355 h 453"/>
              <a:gd name="T34" fmla="*/ 389 w 480"/>
              <a:gd name="T35" fmla="*/ 337 h 453"/>
              <a:gd name="T36" fmla="*/ 327 w 480"/>
              <a:gd name="T37" fmla="*/ 372 h 453"/>
              <a:gd name="T38" fmla="*/ 479 w 480"/>
              <a:gd name="T39" fmla="*/ 89 h 453"/>
              <a:gd name="T40" fmla="*/ 479 w 480"/>
              <a:gd name="T41" fmla="*/ 89 h 453"/>
              <a:gd name="T42" fmla="*/ 336 w 480"/>
              <a:gd name="T43" fmla="*/ 0 h 453"/>
              <a:gd name="T44" fmla="*/ 239 w 480"/>
              <a:gd name="T45" fmla="*/ 80 h 453"/>
              <a:gd name="T46" fmla="*/ 380 w 480"/>
              <a:gd name="T47" fmla="*/ 168 h 453"/>
              <a:gd name="T48" fmla="*/ 479 w 480"/>
              <a:gd name="T49" fmla="*/ 89 h 453"/>
              <a:gd name="T50" fmla="*/ 239 w 480"/>
              <a:gd name="T51" fmla="*/ 257 h 453"/>
              <a:gd name="T52" fmla="*/ 239 w 480"/>
              <a:gd name="T53" fmla="*/ 257 h 453"/>
              <a:gd name="T54" fmla="*/ 327 w 480"/>
              <a:gd name="T55" fmla="*/ 328 h 453"/>
              <a:gd name="T56" fmla="*/ 470 w 480"/>
              <a:gd name="T57" fmla="*/ 240 h 453"/>
              <a:gd name="T58" fmla="*/ 380 w 480"/>
              <a:gd name="T59" fmla="*/ 168 h 453"/>
              <a:gd name="T60" fmla="*/ 239 w 480"/>
              <a:gd name="T61" fmla="*/ 257 h 453"/>
              <a:gd name="T62" fmla="*/ 151 w 480"/>
              <a:gd name="T63" fmla="*/ 328 h 453"/>
              <a:gd name="T64" fmla="*/ 151 w 480"/>
              <a:gd name="T65" fmla="*/ 328 h 453"/>
              <a:gd name="T66" fmla="*/ 239 w 480"/>
              <a:gd name="T67" fmla="*/ 257 h 453"/>
              <a:gd name="T68" fmla="*/ 98 w 480"/>
              <a:gd name="T69" fmla="*/ 168 h 453"/>
              <a:gd name="T70" fmla="*/ 8 w 480"/>
              <a:gd name="T71" fmla="*/ 240 h 453"/>
              <a:gd name="T72" fmla="*/ 151 w 480"/>
              <a:gd name="T73" fmla="*/ 3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0" h="453">
                <a:moveTo>
                  <a:pt x="142" y="0"/>
                </a:moveTo>
                <a:lnTo>
                  <a:pt x="142" y="0"/>
                </a:lnTo>
                <a:cubicBezTo>
                  <a:pt x="0" y="89"/>
                  <a:pt x="0" y="89"/>
                  <a:pt x="0" y="89"/>
                </a:cubicBezTo>
                <a:cubicBezTo>
                  <a:pt x="98" y="168"/>
                  <a:pt x="98" y="168"/>
                  <a:pt x="98" y="168"/>
                </a:cubicBezTo>
                <a:cubicBezTo>
                  <a:pt x="239" y="80"/>
                  <a:pt x="239" y="80"/>
                  <a:pt x="239" y="80"/>
                </a:cubicBezTo>
                <a:lnTo>
                  <a:pt x="142" y="0"/>
                </a:lnTo>
                <a:close/>
                <a:moveTo>
                  <a:pt x="327" y="372"/>
                </a:moveTo>
                <a:lnTo>
                  <a:pt x="327" y="372"/>
                </a:lnTo>
                <a:cubicBezTo>
                  <a:pt x="319" y="372"/>
                  <a:pt x="319" y="372"/>
                  <a:pt x="319" y="372"/>
                </a:cubicBezTo>
                <a:cubicBezTo>
                  <a:pt x="239" y="310"/>
                  <a:pt x="239" y="310"/>
                  <a:pt x="239" y="310"/>
                </a:cubicBezTo>
                <a:cubicBezTo>
                  <a:pt x="159" y="372"/>
                  <a:pt x="159" y="372"/>
                  <a:pt x="159" y="372"/>
                </a:cubicBezTo>
                <a:cubicBezTo>
                  <a:pt x="159" y="372"/>
                  <a:pt x="159" y="372"/>
                  <a:pt x="151" y="372"/>
                </a:cubicBezTo>
                <a:lnTo>
                  <a:pt x="151" y="372"/>
                </a:lnTo>
                <a:cubicBezTo>
                  <a:pt x="88" y="337"/>
                  <a:pt x="88" y="337"/>
                  <a:pt x="88" y="337"/>
                </a:cubicBezTo>
                <a:cubicBezTo>
                  <a:pt x="88" y="355"/>
                  <a:pt x="88" y="355"/>
                  <a:pt x="88" y="355"/>
                </a:cubicBezTo>
                <a:cubicBezTo>
                  <a:pt x="239" y="452"/>
                  <a:pt x="239" y="452"/>
                  <a:pt x="239" y="452"/>
                </a:cubicBezTo>
                <a:cubicBezTo>
                  <a:pt x="389" y="355"/>
                  <a:pt x="389" y="355"/>
                  <a:pt x="389" y="355"/>
                </a:cubicBezTo>
                <a:cubicBezTo>
                  <a:pt x="389" y="337"/>
                  <a:pt x="389" y="337"/>
                  <a:pt x="389" y="337"/>
                </a:cubicBezTo>
                <a:cubicBezTo>
                  <a:pt x="327" y="372"/>
                  <a:pt x="327" y="372"/>
                  <a:pt x="327" y="372"/>
                </a:cubicBezTo>
                <a:close/>
                <a:moveTo>
                  <a:pt x="479" y="89"/>
                </a:moveTo>
                <a:lnTo>
                  <a:pt x="479" y="89"/>
                </a:lnTo>
                <a:cubicBezTo>
                  <a:pt x="336" y="0"/>
                  <a:pt x="336" y="0"/>
                  <a:pt x="336" y="0"/>
                </a:cubicBezTo>
                <a:cubicBezTo>
                  <a:pt x="239" y="80"/>
                  <a:pt x="239" y="80"/>
                  <a:pt x="239" y="80"/>
                </a:cubicBezTo>
                <a:cubicBezTo>
                  <a:pt x="380" y="168"/>
                  <a:pt x="380" y="168"/>
                  <a:pt x="380" y="168"/>
                </a:cubicBezTo>
                <a:lnTo>
                  <a:pt x="479" y="89"/>
                </a:lnTo>
                <a:close/>
                <a:moveTo>
                  <a:pt x="239" y="257"/>
                </a:moveTo>
                <a:lnTo>
                  <a:pt x="239" y="257"/>
                </a:lnTo>
                <a:cubicBezTo>
                  <a:pt x="327" y="328"/>
                  <a:pt x="327" y="328"/>
                  <a:pt x="327" y="328"/>
                </a:cubicBezTo>
                <a:cubicBezTo>
                  <a:pt x="470" y="240"/>
                  <a:pt x="470" y="240"/>
                  <a:pt x="470" y="240"/>
                </a:cubicBezTo>
                <a:cubicBezTo>
                  <a:pt x="380" y="168"/>
                  <a:pt x="380" y="168"/>
                  <a:pt x="380" y="168"/>
                </a:cubicBezTo>
                <a:lnTo>
                  <a:pt x="239" y="257"/>
                </a:lnTo>
                <a:close/>
                <a:moveTo>
                  <a:pt x="151" y="328"/>
                </a:moveTo>
                <a:lnTo>
                  <a:pt x="151" y="328"/>
                </a:lnTo>
                <a:cubicBezTo>
                  <a:pt x="239" y="257"/>
                  <a:pt x="239" y="257"/>
                  <a:pt x="239" y="257"/>
                </a:cubicBezTo>
                <a:cubicBezTo>
                  <a:pt x="98" y="168"/>
                  <a:pt x="98" y="168"/>
                  <a:pt x="98" y="168"/>
                </a:cubicBezTo>
                <a:cubicBezTo>
                  <a:pt x="8" y="240"/>
                  <a:pt x="8" y="240"/>
                  <a:pt x="8" y="240"/>
                </a:cubicBezTo>
                <a:lnTo>
                  <a:pt x="151" y="328"/>
                </a:lnTo>
                <a:close/>
              </a:path>
            </a:pathLst>
          </a:custGeom>
          <a:solidFill>
            <a:schemeClr val="bg1"/>
          </a:solidFill>
          <a:ln>
            <a:noFill/>
          </a:ln>
          <a:effectLst/>
        </p:spPr>
        <p:txBody>
          <a:bodyPr wrap="none" lIns="91424" tIns="45712" rIns="91424" bIns="45712" anchor="ctr"/>
          <a:lstStyle/>
          <a:p>
            <a:pPr defTabSz="1828434">
              <a:defRPr/>
            </a:pPr>
            <a:endParaRPr lang="en-US" sz="3600" dirty="0">
              <a:solidFill>
                <a:srgbClr val="445469"/>
              </a:solidFill>
              <a:latin typeface="Lato Light"/>
            </a:endParaRPr>
          </a:p>
        </p:txBody>
      </p:sp>
      <p:sp>
        <p:nvSpPr>
          <p:cNvPr id="186" name="Freeform 68"/>
          <p:cNvSpPr>
            <a:spLocks noChangeArrowheads="1"/>
          </p:cNvSpPr>
          <p:nvPr/>
        </p:nvSpPr>
        <p:spPr bwMode="auto">
          <a:xfrm>
            <a:off x="17144891" y="5172889"/>
            <a:ext cx="668692" cy="656168"/>
          </a:xfrm>
          <a:custGeom>
            <a:avLst/>
            <a:gdLst>
              <a:gd name="T0" fmla="*/ 221 w 461"/>
              <a:gd name="T1" fmla="*/ 160 h 454"/>
              <a:gd name="T2" fmla="*/ 221 w 461"/>
              <a:gd name="T3" fmla="*/ 160 h 454"/>
              <a:gd name="T4" fmla="*/ 150 w 461"/>
              <a:gd name="T5" fmla="*/ 54 h 454"/>
              <a:gd name="T6" fmla="*/ 35 w 461"/>
              <a:gd name="T7" fmla="*/ 187 h 454"/>
              <a:gd name="T8" fmla="*/ 221 w 461"/>
              <a:gd name="T9" fmla="*/ 160 h 454"/>
              <a:gd name="T10" fmla="*/ 239 w 461"/>
              <a:gd name="T11" fmla="*/ 231 h 454"/>
              <a:gd name="T12" fmla="*/ 239 w 461"/>
              <a:gd name="T13" fmla="*/ 231 h 454"/>
              <a:gd name="T14" fmla="*/ 248 w 461"/>
              <a:gd name="T15" fmla="*/ 222 h 454"/>
              <a:gd name="T16" fmla="*/ 239 w 461"/>
              <a:gd name="T17" fmla="*/ 196 h 454"/>
              <a:gd name="T18" fmla="*/ 35 w 461"/>
              <a:gd name="T19" fmla="*/ 222 h 454"/>
              <a:gd name="T20" fmla="*/ 35 w 461"/>
              <a:gd name="T21" fmla="*/ 222 h 454"/>
              <a:gd name="T22" fmla="*/ 88 w 461"/>
              <a:gd name="T23" fmla="*/ 355 h 454"/>
              <a:gd name="T24" fmla="*/ 88 w 461"/>
              <a:gd name="T25" fmla="*/ 355 h 454"/>
              <a:gd name="T26" fmla="*/ 239 w 461"/>
              <a:gd name="T27" fmla="*/ 231 h 454"/>
              <a:gd name="T28" fmla="*/ 106 w 461"/>
              <a:gd name="T29" fmla="*/ 382 h 454"/>
              <a:gd name="T30" fmla="*/ 106 w 461"/>
              <a:gd name="T31" fmla="*/ 382 h 454"/>
              <a:gd name="T32" fmla="*/ 106 w 461"/>
              <a:gd name="T33" fmla="*/ 382 h 454"/>
              <a:gd name="T34" fmla="*/ 106 w 461"/>
              <a:gd name="T35" fmla="*/ 373 h 454"/>
              <a:gd name="T36" fmla="*/ 106 w 461"/>
              <a:gd name="T37" fmla="*/ 382 h 454"/>
              <a:gd name="T38" fmla="*/ 186 w 461"/>
              <a:gd name="T39" fmla="*/ 36 h 454"/>
              <a:gd name="T40" fmla="*/ 186 w 461"/>
              <a:gd name="T41" fmla="*/ 36 h 454"/>
              <a:gd name="T42" fmla="*/ 354 w 461"/>
              <a:gd name="T43" fmla="*/ 81 h 454"/>
              <a:gd name="T44" fmla="*/ 354 w 461"/>
              <a:gd name="T45" fmla="*/ 81 h 454"/>
              <a:gd name="T46" fmla="*/ 231 w 461"/>
              <a:gd name="T47" fmla="*/ 28 h 454"/>
              <a:gd name="T48" fmla="*/ 186 w 461"/>
              <a:gd name="T49" fmla="*/ 36 h 454"/>
              <a:gd name="T50" fmla="*/ 256 w 461"/>
              <a:gd name="T51" fmla="*/ 151 h 454"/>
              <a:gd name="T52" fmla="*/ 354 w 461"/>
              <a:gd name="T53" fmla="*/ 81 h 454"/>
              <a:gd name="T54" fmla="*/ 231 w 461"/>
              <a:gd name="T55" fmla="*/ 453 h 454"/>
              <a:gd name="T56" fmla="*/ 231 w 461"/>
              <a:gd name="T57" fmla="*/ 453 h 454"/>
              <a:gd name="T58" fmla="*/ 0 w 461"/>
              <a:gd name="T59" fmla="*/ 222 h 454"/>
              <a:gd name="T60" fmla="*/ 231 w 461"/>
              <a:gd name="T61" fmla="*/ 0 h 454"/>
              <a:gd name="T62" fmla="*/ 460 w 461"/>
              <a:gd name="T63" fmla="*/ 222 h 454"/>
              <a:gd name="T64" fmla="*/ 231 w 461"/>
              <a:gd name="T65" fmla="*/ 453 h 454"/>
              <a:gd name="T66" fmla="*/ 265 w 461"/>
              <a:gd name="T67" fmla="*/ 258 h 454"/>
              <a:gd name="T68" fmla="*/ 265 w 461"/>
              <a:gd name="T69" fmla="*/ 258 h 454"/>
              <a:gd name="T70" fmla="*/ 106 w 461"/>
              <a:gd name="T71" fmla="*/ 382 h 454"/>
              <a:gd name="T72" fmla="*/ 231 w 461"/>
              <a:gd name="T73" fmla="*/ 417 h 454"/>
              <a:gd name="T74" fmla="*/ 310 w 461"/>
              <a:gd name="T75" fmla="*/ 408 h 454"/>
              <a:gd name="T76" fmla="*/ 265 w 461"/>
              <a:gd name="T77" fmla="*/ 258 h 454"/>
              <a:gd name="T78" fmla="*/ 275 w 461"/>
              <a:gd name="T79" fmla="*/ 178 h 454"/>
              <a:gd name="T80" fmla="*/ 275 w 461"/>
              <a:gd name="T81" fmla="*/ 178 h 454"/>
              <a:gd name="T82" fmla="*/ 284 w 461"/>
              <a:gd name="T83" fmla="*/ 204 h 454"/>
              <a:gd name="T84" fmla="*/ 292 w 461"/>
              <a:gd name="T85" fmla="*/ 213 h 454"/>
              <a:gd name="T86" fmla="*/ 425 w 461"/>
              <a:gd name="T87" fmla="*/ 222 h 454"/>
              <a:gd name="T88" fmla="*/ 381 w 461"/>
              <a:gd name="T89" fmla="*/ 98 h 454"/>
              <a:gd name="T90" fmla="*/ 275 w 461"/>
              <a:gd name="T91" fmla="*/ 178 h 454"/>
              <a:gd name="T92" fmla="*/ 301 w 461"/>
              <a:gd name="T93" fmla="*/ 249 h 454"/>
              <a:gd name="T94" fmla="*/ 301 w 461"/>
              <a:gd name="T95" fmla="*/ 249 h 454"/>
              <a:gd name="T96" fmla="*/ 337 w 461"/>
              <a:gd name="T97" fmla="*/ 391 h 454"/>
              <a:gd name="T98" fmla="*/ 425 w 461"/>
              <a:gd name="T99" fmla="*/ 258 h 454"/>
              <a:gd name="T100" fmla="*/ 301 w 461"/>
              <a:gd name="T101" fmla="*/ 249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1" h="454">
                <a:moveTo>
                  <a:pt x="221" y="160"/>
                </a:moveTo>
                <a:lnTo>
                  <a:pt x="221" y="160"/>
                </a:lnTo>
                <a:cubicBezTo>
                  <a:pt x="186" y="98"/>
                  <a:pt x="150" y="54"/>
                  <a:pt x="150" y="54"/>
                </a:cubicBezTo>
                <a:cubicBezTo>
                  <a:pt x="88" y="72"/>
                  <a:pt x="53" y="125"/>
                  <a:pt x="35" y="187"/>
                </a:cubicBezTo>
                <a:cubicBezTo>
                  <a:pt x="44" y="187"/>
                  <a:pt x="124" y="187"/>
                  <a:pt x="221" y="160"/>
                </a:cubicBezTo>
                <a:close/>
                <a:moveTo>
                  <a:pt x="239" y="231"/>
                </a:moveTo>
                <a:lnTo>
                  <a:pt x="239" y="231"/>
                </a:lnTo>
                <a:cubicBezTo>
                  <a:pt x="248" y="222"/>
                  <a:pt x="248" y="222"/>
                  <a:pt x="248" y="222"/>
                </a:cubicBezTo>
                <a:cubicBezTo>
                  <a:pt x="248" y="213"/>
                  <a:pt x="239" y="204"/>
                  <a:pt x="239" y="196"/>
                </a:cubicBezTo>
                <a:cubicBezTo>
                  <a:pt x="133" y="222"/>
                  <a:pt x="35" y="222"/>
                  <a:pt x="35" y="222"/>
                </a:cubicBezTo>
                <a:lnTo>
                  <a:pt x="35" y="222"/>
                </a:lnTo>
                <a:cubicBezTo>
                  <a:pt x="35" y="275"/>
                  <a:pt x="53" y="319"/>
                  <a:pt x="88" y="355"/>
                </a:cubicBezTo>
                <a:lnTo>
                  <a:pt x="88" y="355"/>
                </a:lnTo>
                <a:cubicBezTo>
                  <a:pt x="88" y="355"/>
                  <a:pt x="141" y="258"/>
                  <a:pt x="239" y="231"/>
                </a:cubicBezTo>
                <a:close/>
                <a:moveTo>
                  <a:pt x="106" y="382"/>
                </a:moveTo>
                <a:lnTo>
                  <a:pt x="106" y="382"/>
                </a:lnTo>
                <a:lnTo>
                  <a:pt x="106" y="382"/>
                </a:lnTo>
                <a:cubicBezTo>
                  <a:pt x="106" y="382"/>
                  <a:pt x="106" y="382"/>
                  <a:pt x="106" y="373"/>
                </a:cubicBezTo>
                <a:cubicBezTo>
                  <a:pt x="106" y="382"/>
                  <a:pt x="106" y="382"/>
                  <a:pt x="106" y="382"/>
                </a:cubicBezTo>
                <a:close/>
                <a:moveTo>
                  <a:pt x="186" y="36"/>
                </a:moveTo>
                <a:lnTo>
                  <a:pt x="186" y="36"/>
                </a:lnTo>
                <a:close/>
                <a:moveTo>
                  <a:pt x="354" y="81"/>
                </a:moveTo>
                <a:lnTo>
                  <a:pt x="354" y="81"/>
                </a:lnTo>
                <a:cubicBezTo>
                  <a:pt x="328" y="45"/>
                  <a:pt x="284" y="28"/>
                  <a:pt x="231" y="28"/>
                </a:cubicBezTo>
                <a:cubicBezTo>
                  <a:pt x="212" y="28"/>
                  <a:pt x="194" y="36"/>
                  <a:pt x="186" y="36"/>
                </a:cubicBezTo>
                <a:cubicBezTo>
                  <a:pt x="186" y="36"/>
                  <a:pt x="221" y="89"/>
                  <a:pt x="256" y="151"/>
                </a:cubicBezTo>
                <a:cubicBezTo>
                  <a:pt x="328" y="125"/>
                  <a:pt x="354" y="81"/>
                  <a:pt x="354" y="81"/>
                </a:cubicBezTo>
                <a:close/>
                <a:moveTo>
                  <a:pt x="231" y="453"/>
                </a:moveTo>
                <a:lnTo>
                  <a:pt x="231" y="453"/>
                </a:lnTo>
                <a:cubicBezTo>
                  <a:pt x="106" y="453"/>
                  <a:pt x="0" y="355"/>
                  <a:pt x="0" y="222"/>
                </a:cubicBezTo>
                <a:cubicBezTo>
                  <a:pt x="0" y="98"/>
                  <a:pt x="106" y="0"/>
                  <a:pt x="231" y="0"/>
                </a:cubicBezTo>
                <a:cubicBezTo>
                  <a:pt x="354" y="0"/>
                  <a:pt x="460" y="98"/>
                  <a:pt x="460" y="222"/>
                </a:cubicBezTo>
                <a:cubicBezTo>
                  <a:pt x="460" y="355"/>
                  <a:pt x="354" y="453"/>
                  <a:pt x="231" y="453"/>
                </a:cubicBezTo>
                <a:close/>
                <a:moveTo>
                  <a:pt x="265" y="258"/>
                </a:moveTo>
                <a:lnTo>
                  <a:pt x="265" y="258"/>
                </a:lnTo>
                <a:cubicBezTo>
                  <a:pt x="150" y="302"/>
                  <a:pt x="115" y="382"/>
                  <a:pt x="106" y="382"/>
                </a:cubicBezTo>
                <a:cubicBezTo>
                  <a:pt x="141" y="408"/>
                  <a:pt x="186" y="417"/>
                  <a:pt x="231" y="417"/>
                </a:cubicBezTo>
                <a:cubicBezTo>
                  <a:pt x="256" y="417"/>
                  <a:pt x="284" y="417"/>
                  <a:pt x="310" y="408"/>
                </a:cubicBezTo>
                <a:cubicBezTo>
                  <a:pt x="301" y="391"/>
                  <a:pt x="292" y="329"/>
                  <a:pt x="265" y="258"/>
                </a:cubicBezTo>
                <a:close/>
                <a:moveTo>
                  <a:pt x="275" y="178"/>
                </a:moveTo>
                <a:lnTo>
                  <a:pt x="275" y="178"/>
                </a:lnTo>
                <a:cubicBezTo>
                  <a:pt x="275" y="187"/>
                  <a:pt x="284" y="196"/>
                  <a:pt x="284" y="204"/>
                </a:cubicBezTo>
                <a:cubicBezTo>
                  <a:pt x="284" y="213"/>
                  <a:pt x="284" y="213"/>
                  <a:pt x="292" y="213"/>
                </a:cubicBezTo>
                <a:cubicBezTo>
                  <a:pt x="354" y="213"/>
                  <a:pt x="425" y="222"/>
                  <a:pt x="425" y="222"/>
                </a:cubicBezTo>
                <a:cubicBezTo>
                  <a:pt x="425" y="178"/>
                  <a:pt x="407" y="134"/>
                  <a:pt x="381" y="98"/>
                </a:cubicBezTo>
                <a:cubicBezTo>
                  <a:pt x="381" y="107"/>
                  <a:pt x="346" y="151"/>
                  <a:pt x="275" y="178"/>
                </a:cubicBezTo>
                <a:close/>
                <a:moveTo>
                  <a:pt x="301" y="249"/>
                </a:moveTo>
                <a:lnTo>
                  <a:pt x="301" y="249"/>
                </a:lnTo>
                <a:cubicBezTo>
                  <a:pt x="328" y="319"/>
                  <a:pt x="337" y="373"/>
                  <a:pt x="337" y="391"/>
                </a:cubicBezTo>
                <a:cubicBezTo>
                  <a:pt x="381" y="355"/>
                  <a:pt x="416" y="311"/>
                  <a:pt x="425" y="258"/>
                </a:cubicBezTo>
                <a:cubicBezTo>
                  <a:pt x="416" y="258"/>
                  <a:pt x="363" y="240"/>
                  <a:pt x="301" y="249"/>
                </a:cubicBezTo>
                <a:close/>
              </a:path>
            </a:pathLst>
          </a:custGeom>
          <a:solidFill>
            <a:schemeClr val="bg1"/>
          </a:solidFill>
          <a:ln>
            <a:noFill/>
          </a:ln>
          <a:effectLst/>
        </p:spPr>
        <p:txBody>
          <a:bodyPr wrap="none" lIns="91424" tIns="45712" rIns="91424" bIns="45712" anchor="ctr"/>
          <a:lstStyle/>
          <a:p>
            <a:pPr defTabSz="1828434">
              <a:defRPr/>
            </a:pPr>
            <a:endParaRPr lang="en-US" sz="3600" dirty="0">
              <a:solidFill>
                <a:srgbClr val="445469"/>
              </a:solidFill>
              <a:latin typeface="Lato Light"/>
            </a:endParaRPr>
          </a:p>
        </p:txBody>
      </p:sp>
      <p:sp>
        <p:nvSpPr>
          <p:cNvPr id="187" name="Freeform 69"/>
          <p:cNvSpPr>
            <a:spLocks noChangeArrowheads="1"/>
          </p:cNvSpPr>
          <p:nvPr/>
        </p:nvSpPr>
        <p:spPr bwMode="auto">
          <a:xfrm>
            <a:off x="21415059" y="7145415"/>
            <a:ext cx="744873" cy="491067"/>
          </a:xfrm>
          <a:custGeom>
            <a:avLst/>
            <a:gdLst>
              <a:gd name="T0" fmla="*/ 203 w 514"/>
              <a:gd name="T1" fmla="*/ 142 h 338"/>
              <a:gd name="T2" fmla="*/ 203 w 514"/>
              <a:gd name="T3" fmla="*/ 142 h 338"/>
              <a:gd name="T4" fmla="*/ 247 w 514"/>
              <a:gd name="T5" fmla="*/ 89 h 338"/>
              <a:gd name="T6" fmla="*/ 159 w 514"/>
              <a:gd name="T7" fmla="*/ 0 h 338"/>
              <a:gd name="T8" fmla="*/ 0 w 514"/>
              <a:gd name="T9" fmla="*/ 0 h 338"/>
              <a:gd name="T10" fmla="*/ 0 w 514"/>
              <a:gd name="T11" fmla="*/ 319 h 338"/>
              <a:gd name="T12" fmla="*/ 159 w 514"/>
              <a:gd name="T13" fmla="*/ 319 h 338"/>
              <a:gd name="T14" fmla="*/ 256 w 514"/>
              <a:gd name="T15" fmla="*/ 222 h 338"/>
              <a:gd name="T16" fmla="*/ 203 w 514"/>
              <a:gd name="T17" fmla="*/ 142 h 338"/>
              <a:gd name="T18" fmla="*/ 71 w 514"/>
              <a:gd name="T19" fmla="*/ 53 h 338"/>
              <a:gd name="T20" fmla="*/ 71 w 514"/>
              <a:gd name="T21" fmla="*/ 53 h 338"/>
              <a:gd name="T22" fmla="*/ 159 w 514"/>
              <a:gd name="T23" fmla="*/ 53 h 338"/>
              <a:gd name="T24" fmla="*/ 186 w 514"/>
              <a:gd name="T25" fmla="*/ 89 h 338"/>
              <a:gd name="T26" fmla="*/ 150 w 514"/>
              <a:gd name="T27" fmla="*/ 125 h 338"/>
              <a:gd name="T28" fmla="*/ 71 w 514"/>
              <a:gd name="T29" fmla="*/ 125 h 338"/>
              <a:gd name="T30" fmla="*/ 71 w 514"/>
              <a:gd name="T31" fmla="*/ 53 h 338"/>
              <a:gd name="T32" fmla="*/ 159 w 514"/>
              <a:gd name="T33" fmla="*/ 266 h 338"/>
              <a:gd name="T34" fmla="*/ 159 w 514"/>
              <a:gd name="T35" fmla="*/ 266 h 338"/>
              <a:gd name="T36" fmla="*/ 71 w 514"/>
              <a:gd name="T37" fmla="*/ 266 h 338"/>
              <a:gd name="T38" fmla="*/ 71 w 514"/>
              <a:gd name="T39" fmla="*/ 178 h 338"/>
              <a:gd name="T40" fmla="*/ 159 w 514"/>
              <a:gd name="T41" fmla="*/ 178 h 338"/>
              <a:gd name="T42" fmla="*/ 194 w 514"/>
              <a:gd name="T43" fmla="*/ 222 h 338"/>
              <a:gd name="T44" fmla="*/ 159 w 514"/>
              <a:gd name="T45" fmla="*/ 266 h 338"/>
              <a:gd name="T46" fmla="*/ 390 w 514"/>
              <a:gd name="T47" fmla="*/ 80 h 338"/>
              <a:gd name="T48" fmla="*/ 390 w 514"/>
              <a:gd name="T49" fmla="*/ 80 h 338"/>
              <a:gd name="T50" fmla="*/ 265 w 514"/>
              <a:gd name="T51" fmla="*/ 204 h 338"/>
              <a:gd name="T52" fmla="*/ 390 w 514"/>
              <a:gd name="T53" fmla="*/ 328 h 338"/>
              <a:gd name="T54" fmla="*/ 496 w 514"/>
              <a:gd name="T55" fmla="*/ 240 h 338"/>
              <a:gd name="T56" fmla="*/ 443 w 514"/>
              <a:gd name="T57" fmla="*/ 240 h 338"/>
              <a:gd name="T58" fmla="*/ 390 w 514"/>
              <a:gd name="T59" fmla="*/ 275 h 338"/>
              <a:gd name="T60" fmla="*/ 337 w 514"/>
              <a:gd name="T61" fmla="*/ 222 h 338"/>
              <a:gd name="T62" fmla="*/ 496 w 514"/>
              <a:gd name="T63" fmla="*/ 222 h 338"/>
              <a:gd name="T64" fmla="*/ 390 w 514"/>
              <a:gd name="T65" fmla="*/ 80 h 338"/>
              <a:gd name="T66" fmla="*/ 434 w 514"/>
              <a:gd name="T67" fmla="*/ 178 h 338"/>
              <a:gd name="T68" fmla="*/ 434 w 514"/>
              <a:gd name="T69" fmla="*/ 178 h 338"/>
              <a:gd name="T70" fmla="*/ 337 w 514"/>
              <a:gd name="T71" fmla="*/ 178 h 338"/>
              <a:gd name="T72" fmla="*/ 390 w 514"/>
              <a:gd name="T73" fmla="*/ 125 h 338"/>
              <a:gd name="T74" fmla="*/ 434 w 514"/>
              <a:gd name="T75" fmla="*/ 178 h 338"/>
              <a:gd name="T76" fmla="*/ 452 w 514"/>
              <a:gd name="T77" fmla="*/ 18 h 338"/>
              <a:gd name="T78" fmla="*/ 452 w 514"/>
              <a:gd name="T79" fmla="*/ 18 h 338"/>
              <a:gd name="T80" fmla="*/ 319 w 514"/>
              <a:gd name="T81" fmla="*/ 18 h 338"/>
              <a:gd name="T82" fmla="*/ 319 w 514"/>
              <a:gd name="T83" fmla="*/ 62 h 338"/>
              <a:gd name="T84" fmla="*/ 452 w 514"/>
              <a:gd name="T85" fmla="*/ 62 h 338"/>
              <a:gd name="T86" fmla="*/ 452 w 514"/>
              <a:gd name="T87" fmla="*/ 18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4" h="338">
                <a:moveTo>
                  <a:pt x="203" y="142"/>
                </a:moveTo>
                <a:lnTo>
                  <a:pt x="203" y="142"/>
                </a:lnTo>
                <a:cubicBezTo>
                  <a:pt x="203" y="142"/>
                  <a:pt x="247" y="142"/>
                  <a:pt x="247" y="89"/>
                </a:cubicBezTo>
                <a:cubicBezTo>
                  <a:pt x="247" y="27"/>
                  <a:pt x="212" y="0"/>
                  <a:pt x="159" y="0"/>
                </a:cubicBezTo>
                <a:cubicBezTo>
                  <a:pt x="0" y="0"/>
                  <a:pt x="0" y="0"/>
                  <a:pt x="0" y="0"/>
                </a:cubicBezTo>
                <a:cubicBezTo>
                  <a:pt x="0" y="319"/>
                  <a:pt x="0" y="319"/>
                  <a:pt x="0" y="319"/>
                </a:cubicBezTo>
                <a:cubicBezTo>
                  <a:pt x="159" y="319"/>
                  <a:pt x="159" y="319"/>
                  <a:pt x="159" y="319"/>
                </a:cubicBezTo>
                <a:cubicBezTo>
                  <a:pt x="159" y="319"/>
                  <a:pt x="256" y="328"/>
                  <a:pt x="256" y="222"/>
                </a:cubicBezTo>
                <a:cubicBezTo>
                  <a:pt x="256" y="222"/>
                  <a:pt x="265" y="142"/>
                  <a:pt x="203" y="142"/>
                </a:cubicBezTo>
                <a:close/>
                <a:moveTo>
                  <a:pt x="71" y="53"/>
                </a:moveTo>
                <a:lnTo>
                  <a:pt x="71" y="53"/>
                </a:lnTo>
                <a:cubicBezTo>
                  <a:pt x="159" y="53"/>
                  <a:pt x="159" y="53"/>
                  <a:pt x="159" y="53"/>
                </a:cubicBezTo>
                <a:cubicBezTo>
                  <a:pt x="159" y="53"/>
                  <a:pt x="186" y="53"/>
                  <a:pt x="186" y="89"/>
                </a:cubicBezTo>
                <a:cubicBezTo>
                  <a:pt x="186" y="125"/>
                  <a:pt x="168" y="125"/>
                  <a:pt x="150" y="125"/>
                </a:cubicBezTo>
                <a:cubicBezTo>
                  <a:pt x="71" y="125"/>
                  <a:pt x="71" y="125"/>
                  <a:pt x="71" y="125"/>
                </a:cubicBezTo>
                <a:lnTo>
                  <a:pt x="71" y="53"/>
                </a:lnTo>
                <a:close/>
                <a:moveTo>
                  <a:pt x="159" y="266"/>
                </a:moveTo>
                <a:lnTo>
                  <a:pt x="159" y="266"/>
                </a:lnTo>
                <a:cubicBezTo>
                  <a:pt x="71" y="266"/>
                  <a:pt x="71" y="266"/>
                  <a:pt x="71" y="266"/>
                </a:cubicBezTo>
                <a:cubicBezTo>
                  <a:pt x="71" y="178"/>
                  <a:pt x="71" y="178"/>
                  <a:pt x="71" y="178"/>
                </a:cubicBezTo>
                <a:cubicBezTo>
                  <a:pt x="159" y="178"/>
                  <a:pt x="159" y="178"/>
                  <a:pt x="159" y="178"/>
                </a:cubicBezTo>
                <a:cubicBezTo>
                  <a:pt x="159" y="178"/>
                  <a:pt x="194" y="178"/>
                  <a:pt x="194" y="222"/>
                </a:cubicBezTo>
                <a:cubicBezTo>
                  <a:pt x="194" y="257"/>
                  <a:pt x="168" y="266"/>
                  <a:pt x="159" y="266"/>
                </a:cubicBezTo>
                <a:close/>
                <a:moveTo>
                  <a:pt x="390" y="80"/>
                </a:moveTo>
                <a:lnTo>
                  <a:pt x="390" y="80"/>
                </a:lnTo>
                <a:cubicBezTo>
                  <a:pt x="265" y="80"/>
                  <a:pt x="265" y="204"/>
                  <a:pt x="265" y="204"/>
                </a:cubicBezTo>
                <a:cubicBezTo>
                  <a:pt x="265" y="204"/>
                  <a:pt x="265" y="328"/>
                  <a:pt x="390" y="328"/>
                </a:cubicBezTo>
                <a:cubicBezTo>
                  <a:pt x="390" y="328"/>
                  <a:pt x="496" y="337"/>
                  <a:pt x="496" y="240"/>
                </a:cubicBezTo>
                <a:cubicBezTo>
                  <a:pt x="443" y="240"/>
                  <a:pt x="443" y="240"/>
                  <a:pt x="443" y="240"/>
                </a:cubicBezTo>
                <a:cubicBezTo>
                  <a:pt x="443" y="240"/>
                  <a:pt x="443" y="275"/>
                  <a:pt x="390" y="275"/>
                </a:cubicBezTo>
                <a:cubicBezTo>
                  <a:pt x="390" y="275"/>
                  <a:pt x="337" y="284"/>
                  <a:pt x="337" y="222"/>
                </a:cubicBezTo>
                <a:cubicBezTo>
                  <a:pt x="496" y="222"/>
                  <a:pt x="496" y="222"/>
                  <a:pt x="496" y="222"/>
                </a:cubicBezTo>
                <a:cubicBezTo>
                  <a:pt x="496" y="222"/>
                  <a:pt x="513" y="80"/>
                  <a:pt x="390" y="80"/>
                </a:cubicBezTo>
                <a:close/>
                <a:moveTo>
                  <a:pt x="434" y="178"/>
                </a:moveTo>
                <a:lnTo>
                  <a:pt x="434" y="178"/>
                </a:lnTo>
                <a:cubicBezTo>
                  <a:pt x="337" y="178"/>
                  <a:pt x="337" y="178"/>
                  <a:pt x="337" y="178"/>
                </a:cubicBezTo>
                <a:cubicBezTo>
                  <a:pt x="337" y="178"/>
                  <a:pt x="345" y="125"/>
                  <a:pt x="390" y="125"/>
                </a:cubicBezTo>
                <a:cubicBezTo>
                  <a:pt x="434" y="125"/>
                  <a:pt x="434" y="178"/>
                  <a:pt x="434" y="178"/>
                </a:cubicBezTo>
                <a:close/>
                <a:moveTo>
                  <a:pt x="452" y="18"/>
                </a:moveTo>
                <a:lnTo>
                  <a:pt x="452" y="18"/>
                </a:lnTo>
                <a:cubicBezTo>
                  <a:pt x="319" y="18"/>
                  <a:pt x="319" y="18"/>
                  <a:pt x="319" y="18"/>
                </a:cubicBezTo>
                <a:cubicBezTo>
                  <a:pt x="319" y="62"/>
                  <a:pt x="319" y="62"/>
                  <a:pt x="319" y="62"/>
                </a:cubicBezTo>
                <a:cubicBezTo>
                  <a:pt x="452" y="62"/>
                  <a:pt x="452" y="62"/>
                  <a:pt x="452" y="62"/>
                </a:cubicBezTo>
                <a:lnTo>
                  <a:pt x="452" y="18"/>
                </a:lnTo>
                <a:close/>
              </a:path>
            </a:pathLst>
          </a:custGeom>
          <a:solidFill>
            <a:schemeClr val="bg1"/>
          </a:solidFill>
          <a:ln>
            <a:noFill/>
          </a:ln>
          <a:effectLst/>
        </p:spPr>
        <p:txBody>
          <a:bodyPr wrap="none" lIns="91424" tIns="45712" rIns="91424" bIns="45712" anchor="ctr"/>
          <a:lstStyle/>
          <a:p>
            <a:pPr defTabSz="1828434">
              <a:defRPr/>
            </a:pPr>
            <a:endParaRPr lang="en-US" sz="3600" dirty="0">
              <a:solidFill>
                <a:srgbClr val="445469"/>
              </a:solidFill>
              <a:latin typeface="Lato Light"/>
            </a:endParaRPr>
          </a:p>
        </p:txBody>
      </p:sp>
      <p:sp>
        <p:nvSpPr>
          <p:cNvPr id="188" name="Freeform 75"/>
          <p:cNvSpPr>
            <a:spLocks noChangeArrowheads="1"/>
          </p:cNvSpPr>
          <p:nvPr/>
        </p:nvSpPr>
        <p:spPr bwMode="auto">
          <a:xfrm>
            <a:off x="21206985" y="5073882"/>
            <a:ext cx="543238" cy="1009134"/>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1"/>
          </a:solidFill>
          <a:ln>
            <a:noFill/>
          </a:ln>
          <a:effectLst/>
        </p:spPr>
        <p:txBody>
          <a:bodyPr wrap="none" lIns="91424" tIns="45712" rIns="91424" bIns="45712" anchor="ctr"/>
          <a:lstStyle/>
          <a:p>
            <a:pPr defTabSz="1828434">
              <a:defRPr/>
            </a:pPr>
            <a:endParaRPr lang="en-US" sz="3600" dirty="0">
              <a:solidFill>
                <a:srgbClr val="445469"/>
              </a:solidFill>
              <a:latin typeface="Lato Light"/>
            </a:endParaRPr>
          </a:p>
        </p:txBody>
      </p:sp>
      <p:sp>
        <p:nvSpPr>
          <p:cNvPr id="189" name="Freeform 85"/>
          <p:cNvSpPr>
            <a:spLocks noChangeArrowheads="1"/>
          </p:cNvSpPr>
          <p:nvPr/>
        </p:nvSpPr>
        <p:spPr bwMode="auto">
          <a:xfrm>
            <a:off x="17294780" y="7004267"/>
            <a:ext cx="1014408" cy="815594"/>
          </a:xfrm>
          <a:custGeom>
            <a:avLst/>
            <a:gdLst>
              <a:gd name="T0" fmla="*/ 461 w 462"/>
              <a:gd name="T1" fmla="*/ 45 h 374"/>
              <a:gd name="T2" fmla="*/ 461 w 462"/>
              <a:gd name="T3" fmla="*/ 45 h 374"/>
              <a:gd name="T4" fmla="*/ 408 w 462"/>
              <a:gd name="T5" fmla="*/ 63 h 374"/>
              <a:gd name="T6" fmla="*/ 443 w 462"/>
              <a:gd name="T7" fmla="*/ 10 h 374"/>
              <a:gd name="T8" fmla="*/ 389 w 462"/>
              <a:gd name="T9" fmla="*/ 36 h 374"/>
              <a:gd name="T10" fmla="*/ 319 w 462"/>
              <a:gd name="T11" fmla="*/ 0 h 374"/>
              <a:gd name="T12" fmla="*/ 221 w 462"/>
              <a:gd name="T13" fmla="*/ 98 h 374"/>
              <a:gd name="T14" fmla="*/ 230 w 462"/>
              <a:gd name="T15" fmla="*/ 116 h 374"/>
              <a:gd name="T16" fmla="*/ 35 w 462"/>
              <a:gd name="T17" fmla="*/ 19 h 374"/>
              <a:gd name="T18" fmla="*/ 17 w 462"/>
              <a:gd name="T19" fmla="*/ 72 h 374"/>
              <a:gd name="T20" fmla="*/ 61 w 462"/>
              <a:gd name="T21" fmla="*/ 151 h 374"/>
              <a:gd name="T22" fmla="*/ 17 w 462"/>
              <a:gd name="T23" fmla="*/ 134 h 374"/>
              <a:gd name="T24" fmla="*/ 17 w 462"/>
              <a:gd name="T25" fmla="*/ 134 h 374"/>
              <a:gd name="T26" fmla="*/ 98 w 462"/>
              <a:gd name="T27" fmla="*/ 231 h 374"/>
              <a:gd name="T28" fmla="*/ 70 w 462"/>
              <a:gd name="T29" fmla="*/ 231 h 374"/>
              <a:gd name="T30" fmla="*/ 53 w 462"/>
              <a:gd name="T31" fmla="*/ 231 h 374"/>
              <a:gd name="T32" fmla="*/ 142 w 462"/>
              <a:gd name="T33" fmla="*/ 294 h 374"/>
              <a:gd name="T34" fmla="*/ 26 w 462"/>
              <a:gd name="T35" fmla="*/ 338 h 374"/>
              <a:gd name="T36" fmla="*/ 0 w 462"/>
              <a:gd name="T37" fmla="*/ 338 h 374"/>
              <a:gd name="T38" fmla="*/ 142 w 462"/>
              <a:gd name="T39" fmla="*/ 373 h 374"/>
              <a:gd name="T40" fmla="*/ 408 w 462"/>
              <a:gd name="T41" fmla="*/ 107 h 374"/>
              <a:gd name="T42" fmla="*/ 408 w 462"/>
              <a:gd name="T43" fmla="*/ 98 h 374"/>
              <a:gd name="T44" fmla="*/ 461 w 462"/>
              <a:gd name="T45" fmla="*/ 45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lnTo>
                  <a:pt x="17" y="134"/>
                </a:ln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bg1"/>
          </a:solidFill>
          <a:ln>
            <a:noFill/>
          </a:ln>
          <a:effectLst/>
        </p:spPr>
        <p:txBody>
          <a:bodyPr wrap="none" lIns="91424" tIns="45712" rIns="91424" bIns="45712" anchor="ctr"/>
          <a:lstStyle/>
          <a:p>
            <a:pPr defTabSz="1828434">
              <a:defRPr/>
            </a:pPr>
            <a:endParaRPr lang="en-US" sz="3600" dirty="0">
              <a:solidFill>
                <a:srgbClr val="445469"/>
              </a:solidFill>
              <a:latin typeface="Lato Light"/>
            </a:endParaRPr>
          </a:p>
        </p:txBody>
      </p:sp>
      <p:sp>
        <p:nvSpPr>
          <p:cNvPr id="190" name="Freeform 87"/>
          <p:cNvSpPr>
            <a:spLocks noChangeArrowheads="1"/>
          </p:cNvSpPr>
          <p:nvPr/>
        </p:nvSpPr>
        <p:spPr bwMode="auto">
          <a:xfrm>
            <a:off x="13718169" y="8701311"/>
            <a:ext cx="795599" cy="812160"/>
          </a:xfrm>
          <a:custGeom>
            <a:avLst/>
            <a:gdLst>
              <a:gd name="T0" fmla="*/ 345 w 426"/>
              <a:gd name="T1" fmla="*/ 213 h 435"/>
              <a:gd name="T2" fmla="*/ 345 w 426"/>
              <a:gd name="T3" fmla="*/ 213 h 435"/>
              <a:gd name="T4" fmla="*/ 213 w 426"/>
              <a:gd name="T5" fmla="*/ 346 h 435"/>
              <a:gd name="T6" fmla="*/ 79 w 426"/>
              <a:gd name="T7" fmla="*/ 213 h 435"/>
              <a:gd name="T8" fmla="*/ 88 w 426"/>
              <a:gd name="T9" fmla="*/ 195 h 435"/>
              <a:gd name="T10" fmla="*/ 0 w 426"/>
              <a:gd name="T11" fmla="*/ 195 h 435"/>
              <a:gd name="T12" fmla="*/ 0 w 426"/>
              <a:gd name="T13" fmla="*/ 363 h 435"/>
              <a:gd name="T14" fmla="*/ 62 w 426"/>
              <a:gd name="T15" fmla="*/ 434 h 435"/>
              <a:gd name="T16" fmla="*/ 363 w 426"/>
              <a:gd name="T17" fmla="*/ 434 h 435"/>
              <a:gd name="T18" fmla="*/ 425 w 426"/>
              <a:gd name="T19" fmla="*/ 363 h 435"/>
              <a:gd name="T20" fmla="*/ 425 w 426"/>
              <a:gd name="T21" fmla="*/ 195 h 435"/>
              <a:gd name="T22" fmla="*/ 337 w 426"/>
              <a:gd name="T23" fmla="*/ 195 h 435"/>
              <a:gd name="T24" fmla="*/ 345 w 426"/>
              <a:gd name="T25" fmla="*/ 213 h 435"/>
              <a:gd name="T26" fmla="*/ 363 w 426"/>
              <a:gd name="T27" fmla="*/ 0 h 435"/>
              <a:gd name="T28" fmla="*/ 363 w 426"/>
              <a:gd name="T29" fmla="*/ 0 h 435"/>
              <a:gd name="T30" fmla="*/ 62 w 426"/>
              <a:gd name="T31" fmla="*/ 0 h 435"/>
              <a:gd name="T32" fmla="*/ 0 w 426"/>
              <a:gd name="T33" fmla="*/ 71 h 435"/>
              <a:gd name="T34" fmla="*/ 0 w 426"/>
              <a:gd name="T35" fmla="*/ 142 h 435"/>
              <a:gd name="T36" fmla="*/ 106 w 426"/>
              <a:gd name="T37" fmla="*/ 142 h 435"/>
              <a:gd name="T38" fmla="*/ 213 w 426"/>
              <a:gd name="T39" fmla="*/ 89 h 435"/>
              <a:gd name="T40" fmla="*/ 319 w 426"/>
              <a:gd name="T41" fmla="*/ 142 h 435"/>
              <a:gd name="T42" fmla="*/ 425 w 426"/>
              <a:gd name="T43" fmla="*/ 142 h 435"/>
              <a:gd name="T44" fmla="*/ 425 w 426"/>
              <a:gd name="T45" fmla="*/ 71 h 435"/>
              <a:gd name="T46" fmla="*/ 363 w 426"/>
              <a:gd name="T47" fmla="*/ 0 h 435"/>
              <a:gd name="T48" fmla="*/ 390 w 426"/>
              <a:gd name="T49" fmla="*/ 89 h 435"/>
              <a:gd name="T50" fmla="*/ 390 w 426"/>
              <a:gd name="T51" fmla="*/ 89 h 435"/>
              <a:gd name="T52" fmla="*/ 381 w 426"/>
              <a:gd name="T53" fmla="*/ 97 h 435"/>
              <a:gd name="T54" fmla="*/ 345 w 426"/>
              <a:gd name="T55" fmla="*/ 97 h 435"/>
              <a:gd name="T56" fmla="*/ 328 w 426"/>
              <a:gd name="T57" fmla="*/ 89 h 435"/>
              <a:gd name="T58" fmla="*/ 328 w 426"/>
              <a:gd name="T59" fmla="*/ 53 h 435"/>
              <a:gd name="T60" fmla="*/ 345 w 426"/>
              <a:gd name="T61" fmla="*/ 36 h 435"/>
              <a:gd name="T62" fmla="*/ 381 w 426"/>
              <a:gd name="T63" fmla="*/ 36 h 435"/>
              <a:gd name="T64" fmla="*/ 390 w 426"/>
              <a:gd name="T65" fmla="*/ 53 h 435"/>
              <a:gd name="T66" fmla="*/ 390 w 426"/>
              <a:gd name="T67" fmla="*/ 89 h 435"/>
              <a:gd name="T68" fmla="*/ 292 w 426"/>
              <a:gd name="T69" fmla="*/ 213 h 435"/>
              <a:gd name="T70" fmla="*/ 292 w 426"/>
              <a:gd name="T71" fmla="*/ 213 h 435"/>
              <a:gd name="T72" fmla="*/ 213 w 426"/>
              <a:gd name="T73" fmla="*/ 133 h 435"/>
              <a:gd name="T74" fmla="*/ 132 w 426"/>
              <a:gd name="T75" fmla="*/ 213 h 435"/>
              <a:gd name="T76" fmla="*/ 213 w 426"/>
              <a:gd name="T77" fmla="*/ 293 h 435"/>
              <a:gd name="T78" fmla="*/ 292 w 426"/>
              <a:gd name="T79" fmla="*/ 213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6" h="435">
                <a:moveTo>
                  <a:pt x="345" y="213"/>
                </a:moveTo>
                <a:lnTo>
                  <a:pt x="345" y="213"/>
                </a:lnTo>
                <a:cubicBezTo>
                  <a:pt x="345" y="284"/>
                  <a:pt x="284" y="346"/>
                  <a:pt x="213" y="346"/>
                </a:cubicBezTo>
                <a:cubicBezTo>
                  <a:pt x="142" y="346"/>
                  <a:pt x="79" y="284"/>
                  <a:pt x="79" y="213"/>
                </a:cubicBezTo>
                <a:cubicBezTo>
                  <a:pt x="79" y="203"/>
                  <a:pt x="88" y="203"/>
                  <a:pt x="88" y="195"/>
                </a:cubicBezTo>
                <a:cubicBezTo>
                  <a:pt x="0" y="195"/>
                  <a:pt x="0" y="195"/>
                  <a:pt x="0" y="195"/>
                </a:cubicBezTo>
                <a:cubicBezTo>
                  <a:pt x="0" y="363"/>
                  <a:pt x="0" y="363"/>
                  <a:pt x="0" y="363"/>
                </a:cubicBezTo>
                <a:cubicBezTo>
                  <a:pt x="0" y="399"/>
                  <a:pt x="26" y="434"/>
                  <a:pt x="62" y="434"/>
                </a:cubicBezTo>
                <a:cubicBezTo>
                  <a:pt x="363" y="434"/>
                  <a:pt x="363" y="434"/>
                  <a:pt x="363" y="434"/>
                </a:cubicBezTo>
                <a:cubicBezTo>
                  <a:pt x="398" y="434"/>
                  <a:pt x="425" y="399"/>
                  <a:pt x="425" y="363"/>
                </a:cubicBezTo>
                <a:cubicBezTo>
                  <a:pt x="425" y="195"/>
                  <a:pt x="425" y="195"/>
                  <a:pt x="425" y="195"/>
                </a:cubicBezTo>
                <a:cubicBezTo>
                  <a:pt x="337" y="195"/>
                  <a:pt x="337" y="195"/>
                  <a:pt x="337" y="195"/>
                </a:cubicBezTo>
                <a:cubicBezTo>
                  <a:pt x="337" y="203"/>
                  <a:pt x="345" y="203"/>
                  <a:pt x="345" y="213"/>
                </a:cubicBezTo>
                <a:close/>
                <a:moveTo>
                  <a:pt x="363" y="0"/>
                </a:moveTo>
                <a:lnTo>
                  <a:pt x="363" y="0"/>
                </a:lnTo>
                <a:cubicBezTo>
                  <a:pt x="62" y="0"/>
                  <a:pt x="62" y="0"/>
                  <a:pt x="62" y="0"/>
                </a:cubicBezTo>
                <a:cubicBezTo>
                  <a:pt x="26" y="0"/>
                  <a:pt x="0" y="36"/>
                  <a:pt x="0" y="71"/>
                </a:cubicBezTo>
                <a:cubicBezTo>
                  <a:pt x="0" y="142"/>
                  <a:pt x="0" y="142"/>
                  <a:pt x="0" y="142"/>
                </a:cubicBezTo>
                <a:cubicBezTo>
                  <a:pt x="106" y="142"/>
                  <a:pt x="106" y="142"/>
                  <a:pt x="106" y="142"/>
                </a:cubicBezTo>
                <a:cubicBezTo>
                  <a:pt x="132" y="106"/>
                  <a:pt x="168" y="89"/>
                  <a:pt x="213" y="89"/>
                </a:cubicBezTo>
                <a:cubicBezTo>
                  <a:pt x="257" y="89"/>
                  <a:pt x="292" y="106"/>
                  <a:pt x="319" y="142"/>
                </a:cubicBezTo>
                <a:cubicBezTo>
                  <a:pt x="425" y="142"/>
                  <a:pt x="425" y="142"/>
                  <a:pt x="425" y="142"/>
                </a:cubicBezTo>
                <a:cubicBezTo>
                  <a:pt x="425" y="71"/>
                  <a:pt x="425" y="71"/>
                  <a:pt x="425" y="71"/>
                </a:cubicBezTo>
                <a:cubicBezTo>
                  <a:pt x="425" y="36"/>
                  <a:pt x="398" y="0"/>
                  <a:pt x="363" y="0"/>
                </a:cubicBezTo>
                <a:close/>
                <a:moveTo>
                  <a:pt x="390" y="89"/>
                </a:moveTo>
                <a:lnTo>
                  <a:pt x="390" y="89"/>
                </a:lnTo>
                <a:cubicBezTo>
                  <a:pt x="390" y="89"/>
                  <a:pt x="390" y="97"/>
                  <a:pt x="381" y="97"/>
                </a:cubicBezTo>
                <a:cubicBezTo>
                  <a:pt x="345" y="97"/>
                  <a:pt x="345" y="97"/>
                  <a:pt x="345" y="97"/>
                </a:cubicBezTo>
                <a:cubicBezTo>
                  <a:pt x="337" y="97"/>
                  <a:pt x="328" y="89"/>
                  <a:pt x="328" y="89"/>
                </a:cubicBezTo>
                <a:cubicBezTo>
                  <a:pt x="328" y="53"/>
                  <a:pt x="328" y="53"/>
                  <a:pt x="328" y="53"/>
                </a:cubicBezTo>
                <a:cubicBezTo>
                  <a:pt x="328" y="44"/>
                  <a:pt x="337" y="36"/>
                  <a:pt x="345" y="36"/>
                </a:cubicBezTo>
                <a:cubicBezTo>
                  <a:pt x="381" y="36"/>
                  <a:pt x="381" y="36"/>
                  <a:pt x="381" y="36"/>
                </a:cubicBezTo>
                <a:cubicBezTo>
                  <a:pt x="390" y="36"/>
                  <a:pt x="390" y="44"/>
                  <a:pt x="390" y="53"/>
                </a:cubicBezTo>
                <a:lnTo>
                  <a:pt x="390" y="89"/>
                </a:lnTo>
                <a:close/>
                <a:moveTo>
                  <a:pt x="292" y="213"/>
                </a:moveTo>
                <a:lnTo>
                  <a:pt x="292" y="213"/>
                </a:lnTo>
                <a:cubicBezTo>
                  <a:pt x="292" y="168"/>
                  <a:pt x="257" y="133"/>
                  <a:pt x="213" y="133"/>
                </a:cubicBezTo>
                <a:cubicBezTo>
                  <a:pt x="168" y="133"/>
                  <a:pt x="132" y="168"/>
                  <a:pt x="132" y="213"/>
                </a:cubicBezTo>
                <a:cubicBezTo>
                  <a:pt x="132" y="257"/>
                  <a:pt x="168" y="293"/>
                  <a:pt x="213" y="293"/>
                </a:cubicBezTo>
                <a:cubicBezTo>
                  <a:pt x="257" y="293"/>
                  <a:pt x="292" y="257"/>
                  <a:pt x="292" y="213"/>
                </a:cubicBezTo>
                <a:close/>
              </a:path>
            </a:pathLst>
          </a:custGeom>
          <a:solidFill>
            <a:schemeClr val="bg1"/>
          </a:solidFill>
          <a:ln>
            <a:noFill/>
          </a:ln>
          <a:effectLst/>
        </p:spPr>
        <p:txBody>
          <a:bodyPr wrap="none" lIns="91424" tIns="45712" rIns="91424" bIns="45712" anchor="ctr"/>
          <a:lstStyle/>
          <a:p>
            <a:pPr defTabSz="1828434">
              <a:defRPr/>
            </a:pPr>
            <a:endParaRPr lang="en-US" sz="3600" dirty="0">
              <a:solidFill>
                <a:srgbClr val="445469"/>
              </a:solidFill>
              <a:latin typeface="Lato Light"/>
            </a:endParaRPr>
          </a:p>
        </p:txBody>
      </p:sp>
      <p:sp>
        <p:nvSpPr>
          <p:cNvPr id="206" name="TextBox 205"/>
          <p:cNvSpPr txBox="1"/>
          <p:nvPr/>
        </p:nvSpPr>
        <p:spPr>
          <a:xfrm>
            <a:off x="6978369" y="8963401"/>
            <a:ext cx="1403195" cy="553961"/>
          </a:xfrm>
          <a:prstGeom prst="rect">
            <a:avLst/>
          </a:prstGeom>
          <a:noFill/>
        </p:spPr>
        <p:txBody>
          <a:bodyPr wrap="none" lIns="182843" tIns="91422" rIns="182843" bIns="91422" rtlCol="0">
            <a:spAutoFit/>
          </a:bodyPr>
          <a:lstStyle/>
          <a:p>
            <a:pPr defTabSz="1828434"/>
            <a:r>
              <a:rPr lang="en-US" sz="2400" b="1"/>
              <a:t>Vimeo</a:t>
            </a:r>
            <a:endParaRPr lang="id-ID" sz="2400" b="1" dirty="0"/>
          </a:p>
        </p:txBody>
      </p:sp>
      <p:sp>
        <p:nvSpPr>
          <p:cNvPr id="207" name="TextBox 206"/>
          <p:cNvSpPr txBox="1"/>
          <p:nvPr/>
        </p:nvSpPr>
        <p:spPr>
          <a:xfrm>
            <a:off x="6933809" y="9459596"/>
            <a:ext cx="4697451" cy="809031"/>
          </a:xfrm>
          <a:prstGeom prst="rect">
            <a:avLst/>
          </a:prstGeom>
          <a:noFill/>
        </p:spPr>
        <p:txBody>
          <a:bodyPr wrap="square" lIns="219419" tIns="109710" rIns="219419" bIns="109710" rtlCol="0">
            <a:spAutoFit/>
          </a:bodyPr>
          <a:lstStyle/>
          <a:p>
            <a:pPr defTabSz="1828434">
              <a:lnSpc>
                <a:spcPct val="110000"/>
              </a:lnSpc>
            </a:pPr>
            <a:r>
              <a:rPr lang="en-US" dirty="0">
                <a:cs typeface="Lato Light"/>
              </a:rPr>
              <a:t>Creativity is the key to success in the great and </a:t>
            </a:r>
            <a:r>
              <a:rPr lang="en-US">
                <a:cs typeface="Lato Light"/>
              </a:rPr>
              <a:t>primary education</a:t>
            </a:r>
            <a:endParaRPr lang="en-US" dirty="0">
              <a:cs typeface="Lato Light"/>
            </a:endParaRPr>
          </a:p>
        </p:txBody>
      </p:sp>
      <p:sp>
        <p:nvSpPr>
          <p:cNvPr id="208" name="Rectangle 207"/>
          <p:cNvSpPr/>
          <p:nvPr/>
        </p:nvSpPr>
        <p:spPr>
          <a:xfrm flipV="1">
            <a:off x="7140710" y="10541983"/>
            <a:ext cx="4285304" cy="90821"/>
          </a:xfrm>
          <a:prstGeom prst="rect">
            <a:avLst/>
          </a:prstGeom>
          <a:solidFill>
            <a:srgbClr val="A5A5A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1828434"/>
            <a:endParaRPr lang="en-US" sz="2800">
              <a:solidFill>
                <a:schemeClr val="tx1"/>
              </a:solidFill>
            </a:endParaRPr>
          </a:p>
        </p:txBody>
      </p:sp>
      <p:sp>
        <p:nvSpPr>
          <p:cNvPr id="215" name="TextBox 214"/>
          <p:cNvSpPr txBox="1"/>
          <p:nvPr/>
        </p:nvSpPr>
        <p:spPr>
          <a:xfrm>
            <a:off x="1873491" y="8963401"/>
            <a:ext cx="1762267" cy="553961"/>
          </a:xfrm>
          <a:prstGeom prst="rect">
            <a:avLst/>
          </a:prstGeom>
          <a:noFill/>
        </p:spPr>
        <p:txBody>
          <a:bodyPr wrap="none" lIns="182843" tIns="91422" rIns="182843" bIns="91422" rtlCol="0">
            <a:spAutoFit/>
          </a:bodyPr>
          <a:lstStyle/>
          <a:p>
            <a:pPr defTabSz="1828434"/>
            <a:r>
              <a:rPr lang="en-US" sz="2400" b="1"/>
              <a:t>Linkedin</a:t>
            </a:r>
            <a:endParaRPr lang="id-ID" sz="2400" b="1" dirty="0"/>
          </a:p>
        </p:txBody>
      </p:sp>
      <p:sp>
        <p:nvSpPr>
          <p:cNvPr id="216" name="TextBox 215"/>
          <p:cNvSpPr txBox="1"/>
          <p:nvPr/>
        </p:nvSpPr>
        <p:spPr>
          <a:xfrm>
            <a:off x="1828932" y="9459596"/>
            <a:ext cx="4697451" cy="809031"/>
          </a:xfrm>
          <a:prstGeom prst="rect">
            <a:avLst/>
          </a:prstGeom>
          <a:noFill/>
        </p:spPr>
        <p:txBody>
          <a:bodyPr wrap="square" lIns="219419" tIns="109710" rIns="219419" bIns="109710" rtlCol="0">
            <a:spAutoFit/>
          </a:bodyPr>
          <a:lstStyle/>
          <a:p>
            <a:pPr defTabSz="1828434">
              <a:lnSpc>
                <a:spcPct val="110000"/>
              </a:lnSpc>
            </a:pPr>
            <a:r>
              <a:rPr lang="en-US" dirty="0">
                <a:cs typeface="Lato Light"/>
              </a:rPr>
              <a:t>Creativity is the key to success in the great and </a:t>
            </a:r>
            <a:r>
              <a:rPr lang="en-US">
                <a:cs typeface="Lato Light"/>
              </a:rPr>
              <a:t>primary education</a:t>
            </a:r>
            <a:endParaRPr lang="en-US" dirty="0">
              <a:cs typeface="Lato Light"/>
            </a:endParaRPr>
          </a:p>
        </p:txBody>
      </p:sp>
      <p:sp>
        <p:nvSpPr>
          <p:cNvPr id="217" name="Rectangle 216"/>
          <p:cNvSpPr/>
          <p:nvPr/>
        </p:nvSpPr>
        <p:spPr>
          <a:xfrm flipV="1">
            <a:off x="2035833" y="10541983"/>
            <a:ext cx="4285304" cy="90821"/>
          </a:xfrm>
          <a:prstGeom prst="rect">
            <a:avLst/>
          </a:prstGeom>
          <a:solidFill>
            <a:srgbClr val="70AD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1828434"/>
            <a:endParaRPr lang="en-US" sz="2800">
              <a:solidFill>
                <a:schemeClr val="tx1"/>
              </a:solidFill>
            </a:endParaRPr>
          </a:p>
        </p:txBody>
      </p:sp>
      <p:sp>
        <p:nvSpPr>
          <p:cNvPr id="224" name="TextBox 223"/>
          <p:cNvSpPr txBox="1"/>
          <p:nvPr/>
        </p:nvSpPr>
        <p:spPr>
          <a:xfrm>
            <a:off x="6978368" y="4440949"/>
            <a:ext cx="1933788" cy="553961"/>
          </a:xfrm>
          <a:prstGeom prst="rect">
            <a:avLst/>
          </a:prstGeom>
          <a:noFill/>
        </p:spPr>
        <p:txBody>
          <a:bodyPr wrap="none" lIns="182843" tIns="91422" rIns="182843" bIns="91422" rtlCol="0">
            <a:spAutoFit/>
          </a:bodyPr>
          <a:lstStyle/>
          <a:p>
            <a:pPr defTabSz="1828434"/>
            <a:r>
              <a:rPr lang="en-US" sz="2400" b="1"/>
              <a:t>Facebook</a:t>
            </a:r>
            <a:endParaRPr lang="id-ID" sz="2400" b="1" dirty="0"/>
          </a:p>
        </p:txBody>
      </p:sp>
      <p:sp>
        <p:nvSpPr>
          <p:cNvPr id="225" name="TextBox 224"/>
          <p:cNvSpPr txBox="1"/>
          <p:nvPr/>
        </p:nvSpPr>
        <p:spPr>
          <a:xfrm>
            <a:off x="6933809" y="4937144"/>
            <a:ext cx="4697451" cy="809031"/>
          </a:xfrm>
          <a:prstGeom prst="rect">
            <a:avLst/>
          </a:prstGeom>
          <a:noFill/>
        </p:spPr>
        <p:txBody>
          <a:bodyPr wrap="square" lIns="219419" tIns="109710" rIns="219419" bIns="109710" rtlCol="0">
            <a:spAutoFit/>
          </a:bodyPr>
          <a:lstStyle/>
          <a:p>
            <a:pPr defTabSz="1828434">
              <a:lnSpc>
                <a:spcPct val="110000"/>
              </a:lnSpc>
            </a:pPr>
            <a:r>
              <a:rPr lang="en-US" dirty="0">
                <a:cs typeface="Lato Light"/>
              </a:rPr>
              <a:t>Creativity is the key to success in the great and </a:t>
            </a:r>
            <a:r>
              <a:rPr lang="en-US">
                <a:cs typeface="Lato Light"/>
              </a:rPr>
              <a:t>primary education</a:t>
            </a:r>
            <a:endParaRPr lang="en-US" dirty="0">
              <a:cs typeface="Lato Light"/>
            </a:endParaRPr>
          </a:p>
        </p:txBody>
      </p:sp>
      <p:sp>
        <p:nvSpPr>
          <p:cNvPr id="226" name="Rectangle 225"/>
          <p:cNvSpPr/>
          <p:nvPr/>
        </p:nvSpPr>
        <p:spPr>
          <a:xfrm flipV="1">
            <a:off x="7140710" y="6019531"/>
            <a:ext cx="4285304" cy="90821"/>
          </a:xfrm>
          <a:prstGeom prst="rect">
            <a:avLst/>
          </a:prstGeom>
          <a:solidFill>
            <a:srgbClr val="5B9BD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1828434"/>
            <a:endParaRPr lang="en-US" sz="2800">
              <a:solidFill>
                <a:schemeClr val="tx1"/>
              </a:solidFill>
            </a:endParaRPr>
          </a:p>
        </p:txBody>
      </p:sp>
      <p:sp>
        <p:nvSpPr>
          <p:cNvPr id="227" name="TextBox 226"/>
          <p:cNvSpPr txBox="1"/>
          <p:nvPr/>
        </p:nvSpPr>
        <p:spPr>
          <a:xfrm>
            <a:off x="1873491" y="4440949"/>
            <a:ext cx="1497771" cy="553961"/>
          </a:xfrm>
          <a:prstGeom prst="rect">
            <a:avLst/>
          </a:prstGeom>
          <a:noFill/>
        </p:spPr>
        <p:txBody>
          <a:bodyPr wrap="none" lIns="182843" tIns="91422" rIns="182843" bIns="91422" rtlCol="0">
            <a:spAutoFit/>
          </a:bodyPr>
          <a:lstStyle/>
          <a:p>
            <a:pPr defTabSz="1828434"/>
            <a:r>
              <a:rPr lang="en-US" sz="2400" b="1" dirty="0"/>
              <a:t>Twitter</a:t>
            </a:r>
            <a:endParaRPr lang="id-ID" sz="2400" b="1" dirty="0"/>
          </a:p>
        </p:txBody>
      </p:sp>
      <p:sp>
        <p:nvSpPr>
          <p:cNvPr id="228" name="TextBox 227"/>
          <p:cNvSpPr txBox="1"/>
          <p:nvPr/>
        </p:nvSpPr>
        <p:spPr>
          <a:xfrm>
            <a:off x="1828932" y="4937144"/>
            <a:ext cx="4697451" cy="809031"/>
          </a:xfrm>
          <a:prstGeom prst="rect">
            <a:avLst/>
          </a:prstGeom>
          <a:noFill/>
        </p:spPr>
        <p:txBody>
          <a:bodyPr wrap="square" lIns="219419" tIns="109710" rIns="219419" bIns="109710" rtlCol="0">
            <a:spAutoFit/>
          </a:bodyPr>
          <a:lstStyle/>
          <a:p>
            <a:pPr defTabSz="1828434">
              <a:lnSpc>
                <a:spcPct val="110000"/>
              </a:lnSpc>
            </a:pPr>
            <a:r>
              <a:rPr lang="en-US" dirty="0">
                <a:cs typeface="Lato Light"/>
              </a:rPr>
              <a:t>Creativity is the key to success in the great and </a:t>
            </a:r>
            <a:r>
              <a:rPr lang="en-US">
                <a:cs typeface="Lato Light"/>
              </a:rPr>
              <a:t>primary education</a:t>
            </a:r>
            <a:endParaRPr lang="en-US" dirty="0">
              <a:cs typeface="Lato Light"/>
            </a:endParaRPr>
          </a:p>
        </p:txBody>
      </p:sp>
      <p:sp>
        <p:nvSpPr>
          <p:cNvPr id="229" name="Rectangle 228"/>
          <p:cNvSpPr/>
          <p:nvPr/>
        </p:nvSpPr>
        <p:spPr>
          <a:xfrm flipV="1">
            <a:off x="2035833" y="6019531"/>
            <a:ext cx="4285304" cy="90821"/>
          </a:xfrm>
          <a:prstGeom prst="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1828434"/>
            <a:endParaRPr lang="en-US" sz="2800">
              <a:solidFill>
                <a:schemeClr val="tx1"/>
              </a:solidFill>
            </a:endParaRPr>
          </a:p>
        </p:txBody>
      </p:sp>
      <p:sp>
        <p:nvSpPr>
          <p:cNvPr id="230" name="TextBox 229"/>
          <p:cNvSpPr txBox="1"/>
          <p:nvPr/>
        </p:nvSpPr>
        <p:spPr>
          <a:xfrm>
            <a:off x="6978368" y="6690862"/>
            <a:ext cx="1760664" cy="553961"/>
          </a:xfrm>
          <a:prstGeom prst="rect">
            <a:avLst/>
          </a:prstGeom>
          <a:noFill/>
        </p:spPr>
        <p:txBody>
          <a:bodyPr wrap="none" lIns="182843" tIns="91422" rIns="182843" bIns="91422" rtlCol="0">
            <a:spAutoFit/>
          </a:bodyPr>
          <a:lstStyle/>
          <a:p>
            <a:pPr defTabSz="1828434"/>
            <a:r>
              <a:rPr lang="en-US" sz="2400" b="1"/>
              <a:t>Dropbox</a:t>
            </a:r>
            <a:endParaRPr lang="id-ID" sz="2400" b="1" dirty="0"/>
          </a:p>
        </p:txBody>
      </p:sp>
      <p:sp>
        <p:nvSpPr>
          <p:cNvPr id="231" name="TextBox 230"/>
          <p:cNvSpPr txBox="1"/>
          <p:nvPr/>
        </p:nvSpPr>
        <p:spPr>
          <a:xfrm>
            <a:off x="6933809" y="7187057"/>
            <a:ext cx="4697451" cy="809031"/>
          </a:xfrm>
          <a:prstGeom prst="rect">
            <a:avLst/>
          </a:prstGeom>
          <a:noFill/>
        </p:spPr>
        <p:txBody>
          <a:bodyPr wrap="square" lIns="219419" tIns="109710" rIns="219419" bIns="109710" rtlCol="0">
            <a:spAutoFit/>
          </a:bodyPr>
          <a:lstStyle/>
          <a:p>
            <a:pPr defTabSz="1828434">
              <a:lnSpc>
                <a:spcPct val="110000"/>
              </a:lnSpc>
            </a:pPr>
            <a:r>
              <a:rPr lang="en-US" dirty="0">
                <a:cs typeface="Lato Light"/>
              </a:rPr>
              <a:t>Creativity is the key to success in the great and </a:t>
            </a:r>
            <a:r>
              <a:rPr lang="en-US">
                <a:cs typeface="Lato Light"/>
              </a:rPr>
              <a:t>primary education</a:t>
            </a:r>
            <a:endParaRPr lang="en-US" dirty="0">
              <a:cs typeface="Lato Light"/>
            </a:endParaRPr>
          </a:p>
        </p:txBody>
      </p:sp>
      <p:sp>
        <p:nvSpPr>
          <p:cNvPr id="232" name="Rectangle 231"/>
          <p:cNvSpPr/>
          <p:nvPr/>
        </p:nvSpPr>
        <p:spPr>
          <a:xfrm flipV="1">
            <a:off x="7140710" y="8269444"/>
            <a:ext cx="4285304" cy="90821"/>
          </a:xfrm>
          <a:prstGeom prst="rect">
            <a:avLst/>
          </a:prstGeom>
          <a:solidFill>
            <a:srgbClr val="A5A5A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1828434"/>
            <a:endParaRPr lang="en-US" sz="2800">
              <a:solidFill>
                <a:schemeClr val="tx1"/>
              </a:solidFill>
            </a:endParaRPr>
          </a:p>
        </p:txBody>
      </p:sp>
      <p:sp>
        <p:nvSpPr>
          <p:cNvPr id="233" name="TextBox 232"/>
          <p:cNvSpPr txBox="1"/>
          <p:nvPr/>
        </p:nvSpPr>
        <p:spPr>
          <a:xfrm>
            <a:off x="1873491" y="6690862"/>
            <a:ext cx="2028366" cy="553961"/>
          </a:xfrm>
          <a:prstGeom prst="rect">
            <a:avLst/>
          </a:prstGeom>
          <a:noFill/>
        </p:spPr>
        <p:txBody>
          <a:bodyPr wrap="none" lIns="182843" tIns="91422" rIns="182843" bIns="91422" rtlCol="0">
            <a:spAutoFit/>
          </a:bodyPr>
          <a:lstStyle/>
          <a:p>
            <a:pPr defTabSz="1828434"/>
            <a:r>
              <a:rPr lang="en-US" sz="2400" b="1"/>
              <a:t>Instagram</a:t>
            </a:r>
            <a:endParaRPr lang="id-ID" sz="2400" b="1" dirty="0"/>
          </a:p>
        </p:txBody>
      </p:sp>
      <p:sp>
        <p:nvSpPr>
          <p:cNvPr id="234" name="TextBox 233"/>
          <p:cNvSpPr txBox="1"/>
          <p:nvPr/>
        </p:nvSpPr>
        <p:spPr>
          <a:xfrm>
            <a:off x="1828932" y="7187057"/>
            <a:ext cx="4697451" cy="809031"/>
          </a:xfrm>
          <a:prstGeom prst="rect">
            <a:avLst/>
          </a:prstGeom>
          <a:noFill/>
        </p:spPr>
        <p:txBody>
          <a:bodyPr wrap="square" lIns="219419" tIns="109710" rIns="219419" bIns="109710" rtlCol="0">
            <a:spAutoFit/>
          </a:bodyPr>
          <a:lstStyle/>
          <a:p>
            <a:pPr defTabSz="1828434">
              <a:lnSpc>
                <a:spcPct val="110000"/>
              </a:lnSpc>
            </a:pPr>
            <a:r>
              <a:rPr lang="en-US" dirty="0">
                <a:cs typeface="Lato Light"/>
              </a:rPr>
              <a:t>Creativity is the key to success in the great and </a:t>
            </a:r>
            <a:r>
              <a:rPr lang="en-US">
                <a:cs typeface="Lato Light"/>
              </a:rPr>
              <a:t>primary education</a:t>
            </a:r>
            <a:endParaRPr lang="en-US" dirty="0">
              <a:cs typeface="Lato Light"/>
            </a:endParaRPr>
          </a:p>
        </p:txBody>
      </p:sp>
      <p:sp>
        <p:nvSpPr>
          <p:cNvPr id="235" name="Rectangle 234"/>
          <p:cNvSpPr/>
          <p:nvPr/>
        </p:nvSpPr>
        <p:spPr>
          <a:xfrm flipV="1">
            <a:off x="2035833" y="8269444"/>
            <a:ext cx="4285304" cy="90821"/>
          </a:xfrm>
          <a:prstGeom prst="rect">
            <a:avLst/>
          </a:prstGeom>
          <a:solidFill>
            <a:srgbClr val="4472C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1828434"/>
            <a:endParaRPr lang="en-US" sz="2800">
              <a:solidFill>
                <a:schemeClr val="tx1"/>
              </a:solidFill>
            </a:endParaRPr>
          </a:p>
        </p:txBody>
      </p:sp>
      <p:sp>
        <p:nvSpPr>
          <p:cNvPr id="2" name="Title 1">
            <a:extLst>
              <a:ext uri="{FF2B5EF4-FFF2-40B4-BE49-F238E27FC236}">
                <a16:creationId xmlns:a16="http://schemas.microsoft.com/office/drawing/2014/main" id="{0AB41C3D-F3EC-46D9-B231-577CC0814F1E}"/>
              </a:ext>
            </a:extLst>
          </p:cNvPr>
          <p:cNvSpPr>
            <a:spLocks noGrp="1"/>
          </p:cNvSpPr>
          <p:nvPr>
            <p:ph type="title"/>
          </p:nvPr>
        </p:nvSpPr>
        <p:spPr/>
        <p:txBody>
          <a:bodyPr/>
          <a:lstStyle/>
          <a:p>
            <a:r>
              <a:rPr lang="en-US" sz="6600" b="1" dirty="0">
                <a:solidFill>
                  <a:srgbClr val="445469"/>
                </a:solidFill>
                <a:cs typeface="Lato Regular" charset="0"/>
              </a:rPr>
              <a:t>SOCIAL MEDIA INFOGRAPHICS </a:t>
            </a:r>
            <a:endParaRPr lang="en-US" dirty="0"/>
          </a:p>
        </p:txBody>
      </p:sp>
    </p:spTree>
    <p:extLst>
      <p:ext uri="{BB962C8B-B14F-4D97-AF65-F5344CB8AC3E}">
        <p14:creationId xmlns:p14="http://schemas.microsoft.com/office/powerpoint/2010/main" val="207413643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0991476" y="3626741"/>
            <a:ext cx="12928669" cy="8818307"/>
            <a:chOff x="10244377" y="3732119"/>
            <a:chExt cx="14423651" cy="9837989"/>
          </a:xfrm>
        </p:grpSpPr>
        <p:sp>
          <p:nvSpPr>
            <p:cNvPr id="61" name="Freeform 17"/>
            <p:cNvSpPr>
              <a:spLocks noChangeArrowheads="1"/>
            </p:cNvSpPr>
            <p:nvPr/>
          </p:nvSpPr>
          <p:spPr bwMode="auto">
            <a:xfrm flipH="1">
              <a:off x="13153045" y="5710075"/>
              <a:ext cx="483010" cy="485587"/>
            </a:xfrm>
            <a:custGeom>
              <a:avLst/>
              <a:gdLst>
                <a:gd name="T0" fmla="*/ 661 w 662"/>
                <a:gd name="T1" fmla="*/ 310 h 668"/>
                <a:gd name="T2" fmla="*/ 638 w 662"/>
                <a:gd name="T3" fmla="*/ 210 h 668"/>
                <a:gd name="T4" fmla="*/ 620 w 662"/>
                <a:gd name="T5" fmla="*/ 169 h 668"/>
                <a:gd name="T6" fmla="*/ 351 w 662"/>
                <a:gd name="T7" fmla="*/ 5 h 668"/>
                <a:gd name="T8" fmla="*/ 310 w 662"/>
                <a:gd name="T9" fmla="*/ 0 h 668"/>
                <a:gd name="T10" fmla="*/ 41 w 662"/>
                <a:gd name="T11" fmla="*/ 169 h 668"/>
                <a:gd name="T12" fmla="*/ 35 w 662"/>
                <a:gd name="T13" fmla="*/ 181 h 668"/>
                <a:gd name="T14" fmla="*/ 23 w 662"/>
                <a:gd name="T15" fmla="*/ 210 h 668"/>
                <a:gd name="T16" fmla="*/ 0 w 662"/>
                <a:gd name="T17" fmla="*/ 310 h 668"/>
                <a:gd name="T18" fmla="*/ 0 w 662"/>
                <a:gd name="T19" fmla="*/ 356 h 668"/>
                <a:gd name="T20" fmla="*/ 17 w 662"/>
                <a:gd name="T21" fmla="*/ 456 h 668"/>
                <a:gd name="T22" fmla="*/ 41 w 662"/>
                <a:gd name="T23" fmla="*/ 497 h 668"/>
                <a:gd name="T24" fmla="*/ 310 w 662"/>
                <a:gd name="T25" fmla="*/ 661 h 668"/>
                <a:gd name="T26" fmla="*/ 351 w 662"/>
                <a:gd name="T27" fmla="*/ 667 h 668"/>
                <a:gd name="T28" fmla="*/ 614 w 662"/>
                <a:gd name="T29" fmla="*/ 497 h 668"/>
                <a:gd name="T30" fmla="*/ 626 w 662"/>
                <a:gd name="T31" fmla="*/ 485 h 668"/>
                <a:gd name="T32" fmla="*/ 638 w 662"/>
                <a:gd name="T33" fmla="*/ 456 h 668"/>
                <a:gd name="T34" fmla="*/ 661 w 662"/>
                <a:gd name="T35" fmla="*/ 356 h 668"/>
                <a:gd name="T36" fmla="*/ 205 w 662"/>
                <a:gd name="T37" fmla="*/ 76 h 668"/>
                <a:gd name="T38" fmla="*/ 158 w 662"/>
                <a:gd name="T39" fmla="*/ 169 h 668"/>
                <a:gd name="T40" fmla="*/ 205 w 662"/>
                <a:gd name="T41" fmla="*/ 76 h 668"/>
                <a:gd name="T42" fmla="*/ 70 w 662"/>
                <a:gd name="T43" fmla="*/ 210 h 668"/>
                <a:gd name="T44" fmla="*/ 134 w 662"/>
                <a:gd name="T45" fmla="*/ 310 h 668"/>
                <a:gd name="T46" fmla="*/ 70 w 662"/>
                <a:gd name="T47" fmla="*/ 210 h 668"/>
                <a:gd name="T48" fmla="*/ 70 w 662"/>
                <a:gd name="T49" fmla="*/ 456 h 668"/>
                <a:gd name="T50" fmla="*/ 134 w 662"/>
                <a:gd name="T51" fmla="*/ 356 h 668"/>
                <a:gd name="T52" fmla="*/ 70 w 662"/>
                <a:gd name="T53" fmla="*/ 456 h 668"/>
                <a:gd name="T54" fmla="*/ 94 w 662"/>
                <a:gd name="T55" fmla="*/ 497 h 668"/>
                <a:gd name="T56" fmla="*/ 205 w 662"/>
                <a:gd name="T57" fmla="*/ 590 h 668"/>
                <a:gd name="T58" fmla="*/ 310 w 662"/>
                <a:gd name="T59" fmla="*/ 614 h 668"/>
                <a:gd name="T60" fmla="*/ 205 w 662"/>
                <a:gd name="T61" fmla="*/ 497 h 668"/>
                <a:gd name="T62" fmla="*/ 310 w 662"/>
                <a:gd name="T63" fmla="*/ 614 h 668"/>
                <a:gd name="T64" fmla="*/ 310 w 662"/>
                <a:gd name="T65" fmla="*/ 456 h 668"/>
                <a:gd name="T66" fmla="*/ 181 w 662"/>
                <a:gd name="T67" fmla="*/ 356 h 668"/>
                <a:gd name="T68" fmla="*/ 310 w 662"/>
                <a:gd name="T69" fmla="*/ 456 h 668"/>
                <a:gd name="T70" fmla="*/ 310 w 662"/>
                <a:gd name="T71" fmla="*/ 310 h 668"/>
                <a:gd name="T72" fmla="*/ 193 w 662"/>
                <a:gd name="T73" fmla="*/ 210 h 668"/>
                <a:gd name="T74" fmla="*/ 310 w 662"/>
                <a:gd name="T75" fmla="*/ 310 h 668"/>
                <a:gd name="T76" fmla="*/ 310 w 662"/>
                <a:gd name="T77" fmla="*/ 169 h 668"/>
                <a:gd name="T78" fmla="*/ 310 w 662"/>
                <a:gd name="T79" fmla="*/ 52 h 668"/>
                <a:gd name="T80" fmla="*/ 562 w 662"/>
                <a:gd name="T81" fmla="*/ 169 h 668"/>
                <a:gd name="T82" fmla="*/ 497 w 662"/>
                <a:gd name="T83" fmla="*/ 169 h 668"/>
                <a:gd name="T84" fmla="*/ 562 w 662"/>
                <a:gd name="T85" fmla="*/ 169 h 668"/>
                <a:gd name="T86" fmla="*/ 351 w 662"/>
                <a:gd name="T87" fmla="*/ 52 h 668"/>
                <a:gd name="T88" fmla="*/ 351 w 662"/>
                <a:gd name="T89" fmla="*/ 169 h 668"/>
                <a:gd name="T90" fmla="*/ 351 w 662"/>
                <a:gd name="T91" fmla="*/ 210 h 668"/>
                <a:gd name="T92" fmla="*/ 462 w 662"/>
                <a:gd name="T93" fmla="*/ 210 h 668"/>
                <a:gd name="T94" fmla="*/ 351 w 662"/>
                <a:gd name="T95" fmla="*/ 310 h 668"/>
                <a:gd name="T96" fmla="*/ 351 w 662"/>
                <a:gd name="T97" fmla="*/ 356 h 668"/>
                <a:gd name="T98" fmla="*/ 480 w 662"/>
                <a:gd name="T99" fmla="*/ 356 h 668"/>
                <a:gd name="T100" fmla="*/ 351 w 662"/>
                <a:gd name="T101" fmla="*/ 456 h 668"/>
                <a:gd name="T102" fmla="*/ 351 w 662"/>
                <a:gd name="T103" fmla="*/ 614 h 668"/>
                <a:gd name="T104" fmla="*/ 351 w 662"/>
                <a:gd name="T105" fmla="*/ 497 h 668"/>
                <a:gd name="T106" fmla="*/ 351 w 662"/>
                <a:gd name="T107" fmla="*/ 614 h 668"/>
                <a:gd name="T108" fmla="*/ 450 w 662"/>
                <a:gd name="T109" fmla="*/ 590 h 668"/>
                <a:gd name="T110" fmla="*/ 562 w 662"/>
                <a:gd name="T111" fmla="*/ 497 h 668"/>
                <a:gd name="T112" fmla="*/ 591 w 662"/>
                <a:gd name="T113" fmla="*/ 456 h 668"/>
                <a:gd name="T114" fmla="*/ 509 w 662"/>
                <a:gd name="T115" fmla="*/ 456 h 668"/>
                <a:gd name="T116" fmla="*/ 614 w 662"/>
                <a:gd name="T117" fmla="*/ 356 h 668"/>
                <a:gd name="T118" fmla="*/ 521 w 662"/>
                <a:gd name="T119" fmla="*/ 310 h 668"/>
                <a:gd name="T120" fmla="*/ 509 w 662"/>
                <a:gd name="T121" fmla="*/ 210 h 668"/>
                <a:gd name="T122" fmla="*/ 614 w 662"/>
                <a:gd name="T123" fmla="*/ 31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62" h="668">
                  <a:moveTo>
                    <a:pt x="661" y="310"/>
                  </a:moveTo>
                  <a:lnTo>
                    <a:pt x="661" y="310"/>
                  </a:lnTo>
                  <a:cubicBezTo>
                    <a:pt x="655" y="275"/>
                    <a:pt x="649" y="245"/>
                    <a:pt x="638" y="210"/>
                  </a:cubicBezTo>
                  <a:lnTo>
                    <a:pt x="638" y="210"/>
                  </a:lnTo>
                  <a:cubicBezTo>
                    <a:pt x="626" y="181"/>
                    <a:pt x="626" y="181"/>
                    <a:pt x="626" y="181"/>
                  </a:cubicBezTo>
                  <a:cubicBezTo>
                    <a:pt x="620" y="169"/>
                    <a:pt x="620" y="169"/>
                    <a:pt x="620" y="169"/>
                  </a:cubicBezTo>
                  <a:cubicBezTo>
                    <a:pt x="614" y="169"/>
                    <a:pt x="614" y="169"/>
                    <a:pt x="614" y="169"/>
                  </a:cubicBezTo>
                  <a:cubicBezTo>
                    <a:pt x="562" y="70"/>
                    <a:pt x="462" y="11"/>
                    <a:pt x="351" y="5"/>
                  </a:cubicBezTo>
                  <a:cubicBezTo>
                    <a:pt x="351" y="0"/>
                    <a:pt x="351" y="0"/>
                    <a:pt x="351" y="0"/>
                  </a:cubicBezTo>
                  <a:cubicBezTo>
                    <a:pt x="310" y="0"/>
                    <a:pt x="310" y="0"/>
                    <a:pt x="310" y="0"/>
                  </a:cubicBezTo>
                  <a:cubicBezTo>
                    <a:pt x="310" y="5"/>
                    <a:pt x="310" y="5"/>
                    <a:pt x="310" y="5"/>
                  </a:cubicBezTo>
                  <a:cubicBezTo>
                    <a:pt x="199" y="11"/>
                    <a:pt x="99" y="70"/>
                    <a:pt x="41" y="169"/>
                  </a:cubicBezTo>
                  <a:lnTo>
                    <a:pt x="41" y="169"/>
                  </a:lnTo>
                  <a:cubicBezTo>
                    <a:pt x="35" y="181"/>
                    <a:pt x="35" y="181"/>
                    <a:pt x="35" y="181"/>
                  </a:cubicBezTo>
                  <a:cubicBezTo>
                    <a:pt x="17" y="210"/>
                    <a:pt x="17" y="210"/>
                    <a:pt x="17" y="210"/>
                  </a:cubicBezTo>
                  <a:cubicBezTo>
                    <a:pt x="23" y="210"/>
                    <a:pt x="23" y="210"/>
                    <a:pt x="23" y="210"/>
                  </a:cubicBezTo>
                  <a:cubicBezTo>
                    <a:pt x="6" y="245"/>
                    <a:pt x="0" y="275"/>
                    <a:pt x="0" y="310"/>
                  </a:cubicBezTo>
                  <a:lnTo>
                    <a:pt x="0" y="310"/>
                  </a:lnTo>
                  <a:cubicBezTo>
                    <a:pt x="0" y="356"/>
                    <a:pt x="0" y="356"/>
                    <a:pt x="0" y="356"/>
                  </a:cubicBezTo>
                  <a:lnTo>
                    <a:pt x="0" y="356"/>
                  </a:lnTo>
                  <a:cubicBezTo>
                    <a:pt x="0" y="392"/>
                    <a:pt x="6" y="421"/>
                    <a:pt x="23" y="456"/>
                  </a:cubicBezTo>
                  <a:cubicBezTo>
                    <a:pt x="17" y="456"/>
                    <a:pt x="17" y="456"/>
                    <a:pt x="17" y="456"/>
                  </a:cubicBezTo>
                  <a:cubicBezTo>
                    <a:pt x="35" y="485"/>
                    <a:pt x="35" y="485"/>
                    <a:pt x="35" y="485"/>
                  </a:cubicBezTo>
                  <a:cubicBezTo>
                    <a:pt x="41" y="497"/>
                    <a:pt x="41" y="497"/>
                    <a:pt x="41" y="497"/>
                  </a:cubicBezTo>
                  <a:lnTo>
                    <a:pt x="41" y="497"/>
                  </a:lnTo>
                  <a:cubicBezTo>
                    <a:pt x="99" y="596"/>
                    <a:pt x="199" y="655"/>
                    <a:pt x="310" y="661"/>
                  </a:cubicBezTo>
                  <a:cubicBezTo>
                    <a:pt x="310" y="667"/>
                    <a:pt x="310" y="667"/>
                    <a:pt x="310" y="667"/>
                  </a:cubicBezTo>
                  <a:cubicBezTo>
                    <a:pt x="351" y="667"/>
                    <a:pt x="351" y="667"/>
                    <a:pt x="351" y="667"/>
                  </a:cubicBezTo>
                  <a:cubicBezTo>
                    <a:pt x="351" y="661"/>
                    <a:pt x="351" y="661"/>
                    <a:pt x="351" y="661"/>
                  </a:cubicBezTo>
                  <a:cubicBezTo>
                    <a:pt x="462" y="655"/>
                    <a:pt x="562" y="596"/>
                    <a:pt x="614" y="497"/>
                  </a:cubicBezTo>
                  <a:cubicBezTo>
                    <a:pt x="620" y="497"/>
                    <a:pt x="620" y="497"/>
                    <a:pt x="620" y="497"/>
                  </a:cubicBezTo>
                  <a:cubicBezTo>
                    <a:pt x="626" y="485"/>
                    <a:pt x="626" y="485"/>
                    <a:pt x="626" y="485"/>
                  </a:cubicBezTo>
                  <a:cubicBezTo>
                    <a:pt x="638" y="456"/>
                    <a:pt x="638" y="456"/>
                    <a:pt x="638" y="456"/>
                  </a:cubicBezTo>
                  <a:lnTo>
                    <a:pt x="638" y="456"/>
                  </a:lnTo>
                  <a:cubicBezTo>
                    <a:pt x="649" y="421"/>
                    <a:pt x="655" y="392"/>
                    <a:pt x="661" y="356"/>
                  </a:cubicBezTo>
                  <a:lnTo>
                    <a:pt x="661" y="356"/>
                  </a:lnTo>
                  <a:cubicBezTo>
                    <a:pt x="661" y="310"/>
                    <a:pt x="661" y="310"/>
                    <a:pt x="661" y="310"/>
                  </a:cubicBezTo>
                  <a:close/>
                  <a:moveTo>
                    <a:pt x="205" y="76"/>
                  </a:moveTo>
                  <a:lnTo>
                    <a:pt x="205" y="76"/>
                  </a:lnTo>
                  <a:cubicBezTo>
                    <a:pt x="187" y="99"/>
                    <a:pt x="175" y="134"/>
                    <a:pt x="158" y="169"/>
                  </a:cubicBezTo>
                  <a:cubicBezTo>
                    <a:pt x="94" y="169"/>
                    <a:pt x="94" y="169"/>
                    <a:pt x="94" y="169"/>
                  </a:cubicBezTo>
                  <a:cubicBezTo>
                    <a:pt x="123" y="128"/>
                    <a:pt x="164" y="93"/>
                    <a:pt x="205" y="76"/>
                  </a:cubicBezTo>
                  <a:close/>
                  <a:moveTo>
                    <a:pt x="70" y="210"/>
                  </a:moveTo>
                  <a:lnTo>
                    <a:pt x="70" y="210"/>
                  </a:lnTo>
                  <a:cubicBezTo>
                    <a:pt x="146" y="210"/>
                    <a:pt x="146" y="210"/>
                    <a:pt x="146" y="210"/>
                  </a:cubicBezTo>
                  <a:cubicBezTo>
                    <a:pt x="140" y="245"/>
                    <a:pt x="134" y="275"/>
                    <a:pt x="134" y="310"/>
                  </a:cubicBezTo>
                  <a:cubicBezTo>
                    <a:pt x="41" y="310"/>
                    <a:pt x="41" y="310"/>
                    <a:pt x="41" y="310"/>
                  </a:cubicBezTo>
                  <a:cubicBezTo>
                    <a:pt x="47" y="275"/>
                    <a:pt x="53" y="245"/>
                    <a:pt x="70" y="210"/>
                  </a:cubicBezTo>
                  <a:close/>
                  <a:moveTo>
                    <a:pt x="70" y="456"/>
                  </a:moveTo>
                  <a:lnTo>
                    <a:pt x="70" y="456"/>
                  </a:lnTo>
                  <a:cubicBezTo>
                    <a:pt x="53" y="421"/>
                    <a:pt x="47" y="392"/>
                    <a:pt x="41" y="356"/>
                  </a:cubicBezTo>
                  <a:cubicBezTo>
                    <a:pt x="134" y="356"/>
                    <a:pt x="134" y="356"/>
                    <a:pt x="134" y="356"/>
                  </a:cubicBezTo>
                  <a:cubicBezTo>
                    <a:pt x="134" y="392"/>
                    <a:pt x="140" y="421"/>
                    <a:pt x="146" y="456"/>
                  </a:cubicBezTo>
                  <a:lnTo>
                    <a:pt x="70" y="456"/>
                  </a:lnTo>
                  <a:close/>
                  <a:moveTo>
                    <a:pt x="94" y="497"/>
                  </a:moveTo>
                  <a:lnTo>
                    <a:pt x="94" y="497"/>
                  </a:lnTo>
                  <a:cubicBezTo>
                    <a:pt x="158" y="497"/>
                    <a:pt x="158" y="497"/>
                    <a:pt x="158" y="497"/>
                  </a:cubicBezTo>
                  <a:cubicBezTo>
                    <a:pt x="175" y="532"/>
                    <a:pt x="187" y="567"/>
                    <a:pt x="205" y="590"/>
                  </a:cubicBezTo>
                  <a:cubicBezTo>
                    <a:pt x="164" y="573"/>
                    <a:pt x="123" y="538"/>
                    <a:pt x="94" y="497"/>
                  </a:cubicBezTo>
                  <a:close/>
                  <a:moveTo>
                    <a:pt x="310" y="614"/>
                  </a:moveTo>
                  <a:lnTo>
                    <a:pt x="310" y="614"/>
                  </a:lnTo>
                  <a:cubicBezTo>
                    <a:pt x="269" y="602"/>
                    <a:pt x="234" y="561"/>
                    <a:pt x="205" y="497"/>
                  </a:cubicBezTo>
                  <a:cubicBezTo>
                    <a:pt x="310" y="497"/>
                    <a:pt x="310" y="497"/>
                    <a:pt x="310" y="497"/>
                  </a:cubicBezTo>
                  <a:lnTo>
                    <a:pt x="310" y="614"/>
                  </a:lnTo>
                  <a:close/>
                  <a:moveTo>
                    <a:pt x="310" y="456"/>
                  </a:moveTo>
                  <a:lnTo>
                    <a:pt x="310" y="456"/>
                  </a:lnTo>
                  <a:cubicBezTo>
                    <a:pt x="193" y="456"/>
                    <a:pt x="193" y="456"/>
                    <a:pt x="193" y="456"/>
                  </a:cubicBezTo>
                  <a:cubicBezTo>
                    <a:pt x="187" y="421"/>
                    <a:pt x="181" y="392"/>
                    <a:pt x="181" y="356"/>
                  </a:cubicBezTo>
                  <a:cubicBezTo>
                    <a:pt x="310" y="356"/>
                    <a:pt x="310" y="356"/>
                    <a:pt x="310" y="356"/>
                  </a:cubicBezTo>
                  <a:lnTo>
                    <a:pt x="310" y="456"/>
                  </a:lnTo>
                  <a:close/>
                  <a:moveTo>
                    <a:pt x="310" y="310"/>
                  </a:moveTo>
                  <a:lnTo>
                    <a:pt x="310" y="310"/>
                  </a:lnTo>
                  <a:cubicBezTo>
                    <a:pt x="181" y="310"/>
                    <a:pt x="181" y="310"/>
                    <a:pt x="181" y="310"/>
                  </a:cubicBezTo>
                  <a:cubicBezTo>
                    <a:pt x="181" y="275"/>
                    <a:pt x="187" y="245"/>
                    <a:pt x="193" y="210"/>
                  </a:cubicBezTo>
                  <a:cubicBezTo>
                    <a:pt x="310" y="210"/>
                    <a:pt x="310" y="210"/>
                    <a:pt x="310" y="210"/>
                  </a:cubicBezTo>
                  <a:lnTo>
                    <a:pt x="310" y="310"/>
                  </a:lnTo>
                  <a:close/>
                  <a:moveTo>
                    <a:pt x="310" y="169"/>
                  </a:moveTo>
                  <a:lnTo>
                    <a:pt x="310" y="169"/>
                  </a:lnTo>
                  <a:cubicBezTo>
                    <a:pt x="205" y="169"/>
                    <a:pt x="205" y="169"/>
                    <a:pt x="205" y="169"/>
                  </a:cubicBezTo>
                  <a:cubicBezTo>
                    <a:pt x="234" y="105"/>
                    <a:pt x="269" y="64"/>
                    <a:pt x="310" y="52"/>
                  </a:cubicBezTo>
                  <a:lnTo>
                    <a:pt x="310" y="169"/>
                  </a:lnTo>
                  <a:close/>
                  <a:moveTo>
                    <a:pt x="562" y="169"/>
                  </a:moveTo>
                  <a:lnTo>
                    <a:pt x="562" y="169"/>
                  </a:lnTo>
                  <a:cubicBezTo>
                    <a:pt x="497" y="169"/>
                    <a:pt x="497" y="169"/>
                    <a:pt x="497" y="169"/>
                  </a:cubicBezTo>
                  <a:cubicBezTo>
                    <a:pt x="485" y="134"/>
                    <a:pt x="468" y="99"/>
                    <a:pt x="450" y="76"/>
                  </a:cubicBezTo>
                  <a:cubicBezTo>
                    <a:pt x="497" y="93"/>
                    <a:pt x="532" y="128"/>
                    <a:pt x="562" y="169"/>
                  </a:cubicBezTo>
                  <a:close/>
                  <a:moveTo>
                    <a:pt x="351" y="52"/>
                  </a:moveTo>
                  <a:lnTo>
                    <a:pt x="351" y="52"/>
                  </a:lnTo>
                  <a:cubicBezTo>
                    <a:pt x="392" y="64"/>
                    <a:pt x="427" y="105"/>
                    <a:pt x="450" y="169"/>
                  </a:cubicBezTo>
                  <a:cubicBezTo>
                    <a:pt x="351" y="169"/>
                    <a:pt x="351" y="169"/>
                    <a:pt x="351" y="169"/>
                  </a:cubicBezTo>
                  <a:lnTo>
                    <a:pt x="351" y="52"/>
                  </a:lnTo>
                  <a:close/>
                  <a:moveTo>
                    <a:pt x="351" y="210"/>
                  </a:moveTo>
                  <a:lnTo>
                    <a:pt x="351" y="210"/>
                  </a:lnTo>
                  <a:cubicBezTo>
                    <a:pt x="462" y="210"/>
                    <a:pt x="462" y="210"/>
                    <a:pt x="462" y="210"/>
                  </a:cubicBezTo>
                  <a:cubicBezTo>
                    <a:pt x="474" y="245"/>
                    <a:pt x="474" y="275"/>
                    <a:pt x="480" y="310"/>
                  </a:cubicBezTo>
                  <a:cubicBezTo>
                    <a:pt x="351" y="310"/>
                    <a:pt x="351" y="310"/>
                    <a:pt x="351" y="310"/>
                  </a:cubicBezTo>
                  <a:lnTo>
                    <a:pt x="351" y="210"/>
                  </a:lnTo>
                  <a:close/>
                  <a:moveTo>
                    <a:pt x="351" y="356"/>
                  </a:moveTo>
                  <a:lnTo>
                    <a:pt x="351" y="356"/>
                  </a:lnTo>
                  <a:cubicBezTo>
                    <a:pt x="480" y="356"/>
                    <a:pt x="480" y="356"/>
                    <a:pt x="480" y="356"/>
                  </a:cubicBezTo>
                  <a:cubicBezTo>
                    <a:pt x="474" y="392"/>
                    <a:pt x="474" y="421"/>
                    <a:pt x="462" y="456"/>
                  </a:cubicBezTo>
                  <a:cubicBezTo>
                    <a:pt x="351" y="456"/>
                    <a:pt x="351" y="456"/>
                    <a:pt x="351" y="456"/>
                  </a:cubicBezTo>
                  <a:lnTo>
                    <a:pt x="351" y="356"/>
                  </a:lnTo>
                  <a:close/>
                  <a:moveTo>
                    <a:pt x="351" y="614"/>
                  </a:moveTo>
                  <a:lnTo>
                    <a:pt x="351" y="614"/>
                  </a:lnTo>
                  <a:cubicBezTo>
                    <a:pt x="351" y="497"/>
                    <a:pt x="351" y="497"/>
                    <a:pt x="351" y="497"/>
                  </a:cubicBezTo>
                  <a:cubicBezTo>
                    <a:pt x="450" y="497"/>
                    <a:pt x="450" y="497"/>
                    <a:pt x="450" y="497"/>
                  </a:cubicBezTo>
                  <a:cubicBezTo>
                    <a:pt x="427" y="561"/>
                    <a:pt x="392" y="602"/>
                    <a:pt x="351" y="614"/>
                  </a:cubicBezTo>
                  <a:close/>
                  <a:moveTo>
                    <a:pt x="450" y="590"/>
                  </a:moveTo>
                  <a:lnTo>
                    <a:pt x="450" y="590"/>
                  </a:lnTo>
                  <a:cubicBezTo>
                    <a:pt x="468" y="567"/>
                    <a:pt x="485" y="532"/>
                    <a:pt x="497" y="497"/>
                  </a:cubicBezTo>
                  <a:cubicBezTo>
                    <a:pt x="562" y="497"/>
                    <a:pt x="562" y="497"/>
                    <a:pt x="562" y="497"/>
                  </a:cubicBezTo>
                  <a:cubicBezTo>
                    <a:pt x="532" y="538"/>
                    <a:pt x="497" y="573"/>
                    <a:pt x="450" y="590"/>
                  </a:cubicBezTo>
                  <a:close/>
                  <a:moveTo>
                    <a:pt x="591" y="456"/>
                  </a:moveTo>
                  <a:lnTo>
                    <a:pt x="591" y="456"/>
                  </a:lnTo>
                  <a:cubicBezTo>
                    <a:pt x="509" y="456"/>
                    <a:pt x="509" y="456"/>
                    <a:pt x="509" y="456"/>
                  </a:cubicBezTo>
                  <a:cubicBezTo>
                    <a:pt x="515" y="421"/>
                    <a:pt x="521" y="392"/>
                    <a:pt x="521" y="356"/>
                  </a:cubicBezTo>
                  <a:cubicBezTo>
                    <a:pt x="614" y="356"/>
                    <a:pt x="614" y="356"/>
                    <a:pt x="614" y="356"/>
                  </a:cubicBezTo>
                  <a:cubicBezTo>
                    <a:pt x="614" y="392"/>
                    <a:pt x="602" y="421"/>
                    <a:pt x="591" y="456"/>
                  </a:cubicBezTo>
                  <a:close/>
                  <a:moveTo>
                    <a:pt x="521" y="310"/>
                  </a:moveTo>
                  <a:lnTo>
                    <a:pt x="521" y="310"/>
                  </a:lnTo>
                  <a:cubicBezTo>
                    <a:pt x="521" y="275"/>
                    <a:pt x="515" y="245"/>
                    <a:pt x="509" y="210"/>
                  </a:cubicBezTo>
                  <a:cubicBezTo>
                    <a:pt x="591" y="210"/>
                    <a:pt x="591" y="210"/>
                    <a:pt x="591" y="210"/>
                  </a:cubicBezTo>
                  <a:cubicBezTo>
                    <a:pt x="602" y="245"/>
                    <a:pt x="614" y="275"/>
                    <a:pt x="614" y="310"/>
                  </a:cubicBezTo>
                  <a:lnTo>
                    <a:pt x="521" y="310"/>
                  </a:lnTo>
                  <a:close/>
                </a:path>
              </a:pathLst>
            </a:custGeom>
            <a:solidFill>
              <a:schemeClr val="accent1"/>
            </a:solidFill>
            <a:ln>
              <a:noFill/>
            </a:ln>
            <a:effectLst/>
          </p:spPr>
          <p:txBody>
            <a:bodyPr wrap="none" anchor="ctr"/>
            <a:lstStyle/>
            <a:p>
              <a:pPr defTabSz="1828434"/>
              <a:endParaRPr lang="en-US" sz="3600" dirty="0">
                <a:solidFill>
                  <a:srgbClr val="445469"/>
                </a:solidFill>
                <a:latin typeface="Lato Light"/>
              </a:endParaRPr>
            </a:p>
          </p:txBody>
        </p:sp>
        <p:sp>
          <p:nvSpPr>
            <p:cNvPr id="109" name="Freeform 28"/>
            <p:cNvSpPr>
              <a:spLocks noChangeArrowheads="1"/>
            </p:cNvSpPr>
            <p:nvPr/>
          </p:nvSpPr>
          <p:spPr bwMode="auto">
            <a:xfrm flipH="1">
              <a:off x="15723696" y="7289851"/>
              <a:ext cx="745586" cy="608602"/>
            </a:xfrm>
            <a:custGeom>
              <a:avLst/>
              <a:gdLst>
                <a:gd name="T0" fmla="*/ 129 w 1019"/>
                <a:gd name="T1" fmla="*/ 310 h 832"/>
                <a:gd name="T2" fmla="*/ 135 w 1019"/>
                <a:gd name="T3" fmla="*/ 316 h 832"/>
                <a:gd name="T4" fmla="*/ 275 w 1019"/>
                <a:gd name="T5" fmla="*/ 374 h 832"/>
                <a:gd name="T6" fmla="*/ 409 w 1019"/>
                <a:gd name="T7" fmla="*/ 316 h 832"/>
                <a:gd name="T8" fmla="*/ 415 w 1019"/>
                <a:gd name="T9" fmla="*/ 310 h 832"/>
                <a:gd name="T10" fmla="*/ 439 w 1019"/>
                <a:gd name="T11" fmla="*/ 269 h 832"/>
                <a:gd name="T12" fmla="*/ 404 w 1019"/>
                <a:gd name="T13" fmla="*/ 52 h 832"/>
                <a:gd name="T14" fmla="*/ 140 w 1019"/>
                <a:gd name="T15" fmla="*/ 52 h 832"/>
                <a:gd name="T16" fmla="*/ 82 w 1019"/>
                <a:gd name="T17" fmla="*/ 187 h 832"/>
                <a:gd name="T18" fmla="*/ 129 w 1019"/>
                <a:gd name="T19" fmla="*/ 310 h 832"/>
                <a:gd name="T20" fmla="*/ 456 w 1019"/>
                <a:gd name="T21" fmla="*/ 357 h 832"/>
                <a:gd name="T22" fmla="*/ 445 w 1019"/>
                <a:gd name="T23" fmla="*/ 363 h 832"/>
                <a:gd name="T24" fmla="*/ 99 w 1019"/>
                <a:gd name="T25" fmla="*/ 363 h 832"/>
                <a:gd name="T26" fmla="*/ 88 w 1019"/>
                <a:gd name="T27" fmla="*/ 357 h 832"/>
                <a:gd name="T28" fmla="*/ 0 w 1019"/>
                <a:gd name="T29" fmla="*/ 743 h 832"/>
                <a:gd name="T30" fmla="*/ 88 w 1019"/>
                <a:gd name="T31" fmla="*/ 831 h 832"/>
                <a:gd name="T32" fmla="*/ 532 w 1019"/>
                <a:gd name="T33" fmla="*/ 795 h 832"/>
                <a:gd name="T34" fmla="*/ 544 w 1019"/>
                <a:gd name="T35" fmla="*/ 444 h 832"/>
                <a:gd name="T36" fmla="*/ 620 w 1019"/>
                <a:gd name="T37" fmla="*/ 421 h 832"/>
                <a:gd name="T38" fmla="*/ 743 w 1019"/>
                <a:gd name="T39" fmla="*/ 474 h 832"/>
                <a:gd name="T40" fmla="*/ 866 w 1019"/>
                <a:gd name="T41" fmla="*/ 421 h 832"/>
                <a:gd name="T42" fmla="*/ 872 w 1019"/>
                <a:gd name="T43" fmla="*/ 415 h 832"/>
                <a:gd name="T44" fmla="*/ 895 w 1019"/>
                <a:gd name="T45" fmla="*/ 380 h 832"/>
                <a:gd name="T46" fmla="*/ 860 w 1019"/>
                <a:gd name="T47" fmla="*/ 187 h 832"/>
                <a:gd name="T48" fmla="*/ 620 w 1019"/>
                <a:gd name="T49" fmla="*/ 187 h 832"/>
                <a:gd name="T50" fmla="*/ 579 w 1019"/>
                <a:gd name="T51" fmla="*/ 339 h 832"/>
                <a:gd name="T52" fmla="*/ 620 w 1019"/>
                <a:gd name="T53" fmla="*/ 421 h 832"/>
                <a:gd name="T54" fmla="*/ 924 w 1019"/>
                <a:gd name="T55" fmla="*/ 468 h 832"/>
                <a:gd name="T56" fmla="*/ 743 w 1019"/>
                <a:gd name="T57" fmla="*/ 538 h 832"/>
                <a:gd name="T58" fmla="*/ 608 w 1019"/>
                <a:gd name="T59" fmla="*/ 831 h 832"/>
                <a:gd name="T60" fmla="*/ 1001 w 1019"/>
                <a:gd name="T61" fmla="*/ 795 h 832"/>
                <a:gd name="T62" fmla="*/ 1018 w 1019"/>
                <a:gd name="T63" fmla="*/ 544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19" h="832">
                  <a:moveTo>
                    <a:pt x="129" y="310"/>
                  </a:moveTo>
                  <a:lnTo>
                    <a:pt x="129" y="310"/>
                  </a:lnTo>
                  <a:lnTo>
                    <a:pt x="129" y="310"/>
                  </a:lnTo>
                  <a:cubicBezTo>
                    <a:pt x="135" y="310"/>
                    <a:pt x="135" y="310"/>
                    <a:pt x="135" y="316"/>
                  </a:cubicBezTo>
                  <a:lnTo>
                    <a:pt x="140" y="316"/>
                  </a:lnTo>
                  <a:cubicBezTo>
                    <a:pt x="175" y="357"/>
                    <a:pt x="222" y="374"/>
                    <a:pt x="275" y="374"/>
                  </a:cubicBezTo>
                  <a:cubicBezTo>
                    <a:pt x="322" y="374"/>
                    <a:pt x="369" y="357"/>
                    <a:pt x="404" y="316"/>
                  </a:cubicBezTo>
                  <a:cubicBezTo>
                    <a:pt x="404" y="316"/>
                    <a:pt x="404" y="316"/>
                    <a:pt x="409" y="316"/>
                  </a:cubicBezTo>
                  <a:lnTo>
                    <a:pt x="409" y="316"/>
                  </a:lnTo>
                  <a:cubicBezTo>
                    <a:pt x="409" y="310"/>
                    <a:pt x="409" y="310"/>
                    <a:pt x="415" y="310"/>
                  </a:cubicBezTo>
                  <a:cubicBezTo>
                    <a:pt x="421" y="298"/>
                    <a:pt x="433" y="286"/>
                    <a:pt x="439" y="275"/>
                  </a:cubicBezTo>
                  <a:cubicBezTo>
                    <a:pt x="439" y="269"/>
                    <a:pt x="439" y="269"/>
                    <a:pt x="439" y="269"/>
                  </a:cubicBezTo>
                  <a:cubicBezTo>
                    <a:pt x="456" y="246"/>
                    <a:pt x="462" y="216"/>
                    <a:pt x="462" y="187"/>
                  </a:cubicBezTo>
                  <a:cubicBezTo>
                    <a:pt x="462" y="134"/>
                    <a:pt x="439" y="88"/>
                    <a:pt x="404" y="52"/>
                  </a:cubicBezTo>
                  <a:cubicBezTo>
                    <a:pt x="369" y="17"/>
                    <a:pt x="322" y="0"/>
                    <a:pt x="275" y="0"/>
                  </a:cubicBezTo>
                  <a:cubicBezTo>
                    <a:pt x="222" y="0"/>
                    <a:pt x="175" y="17"/>
                    <a:pt x="140" y="52"/>
                  </a:cubicBezTo>
                  <a:lnTo>
                    <a:pt x="140" y="52"/>
                  </a:lnTo>
                  <a:cubicBezTo>
                    <a:pt x="105" y="93"/>
                    <a:pt x="82" y="134"/>
                    <a:pt x="82" y="187"/>
                  </a:cubicBezTo>
                  <a:cubicBezTo>
                    <a:pt x="82" y="216"/>
                    <a:pt x="94" y="246"/>
                    <a:pt x="105" y="275"/>
                  </a:cubicBezTo>
                  <a:cubicBezTo>
                    <a:pt x="111" y="281"/>
                    <a:pt x="117" y="298"/>
                    <a:pt x="129" y="310"/>
                  </a:cubicBezTo>
                  <a:close/>
                  <a:moveTo>
                    <a:pt x="456" y="357"/>
                  </a:moveTo>
                  <a:lnTo>
                    <a:pt x="456" y="357"/>
                  </a:lnTo>
                  <a:cubicBezTo>
                    <a:pt x="450" y="357"/>
                    <a:pt x="450" y="357"/>
                    <a:pt x="450" y="357"/>
                  </a:cubicBezTo>
                  <a:cubicBezTo>
                    <a:pt x="450" y="357"/>
                    <a:pt x="450" y="357"/>
                    <a:pt x="445" y="363"/>
                  </a:cubicBezTo>
                  <a:cubicBezTo>
                    <a:pt x="398" y="409"/>
                    <a:pt x="339" y="433"/>
                    <a:pt x="275" y="433"/>
                  </a:cubicBezTo>
                  <a:cubicBezTo>
                    <a:pt x="205" y="433"/>
                    <a:pt x="146" y="409"/>
                    <a:pt x="99" y="363"/>
                  </a:cubicBezTo>
                  <a:cubicBezTo>
                    <a:pt x="94" y="357"/>
                    <a:pt x="94" y="357"/>
                    <a:pt x="94" y="357"/>
                  </a:cubicBezTo>
                  <a:cubicBezTo>
                    <a:pt x="88" y="357"/>
                    <a:pt x="88" y="357"/>
                    <a:pt x="88" y="357"/>
                  </a:cubicBezTo>
                  <a:cubicBezTo>
                    <a:pt x="35" y="357"/>
                    <a:pt x="6" y="386"/>
                    <a:pt x="0" y="444"/>
                  </a:cubicBezTo>
                  <a:cubicBezTo>
                    <a:pt x="0" y="743"/>
                    <a:pt x="0" y="743"/>
                    <a:pt x="0" y="743"/>
                  </a:cubicBezTo>
                  <a:cubicBezTo>
                    <a:pt x="0" y="766"/>
                    <a:pt x="6" y="784"/>
                    <a:pt x="12" y="795"/>
                  </a:cubicBezTo>
                  <a:cubicBezTo>
                    <a:pt x="29" y="819"/>
                    <a:pt x="53" y="831"/>
                    <a:pt x="88" y="831"/>
                  </a:cubicBezTo>
                  <a:cubicBezTo>
                    <a:pt x="468" y="831"/>
                    <a:pt x="468" y="831"/>
                    <a:pt x="468" y="831"/>
                  </a:cubicBezTo>
                  <a:cubicBezTo>
                    <a:pt x="503" y="825"/>
                    <a:pt x="521" y="813"/>
                    <a:pt x="532" y="795"/>
                  </a:cubicBezTo>
                  <a:cubicBezTo>
                    <a:pt x="538" y="784"/>
                    <a:pt x="544" y="766"/>
                    <a:pt x="544" y="743"/>
                  </a:cubicBezTo>
                  <a:cubicBezTo>
                    <a:pt x="544" y="444"/>
                    <a:pt x="544" y="444"/>
                    <a:pt x="544" y="444"/>
                  </a:cubicBezTo>
                  <a:cubicBezTo>
                    <a:pt x="544" y="386"/>
                    <a:pt x="515" y="357"/>
                    <a:pt x="456" y="357"/>
                  </a:cubicBezTo>
                  <a:close/>
                  <a:moveTo>
                    <a:pt x="620" y="421"/>
                  </a:moveTo>
                  <a:lnTo>
                    <a:pt x="620" y="421"/>
                  </a:lnTo>
                  <a:cubicBezTo>
                    <a:pt x="655" y="456"/>
                    <a:pt x="696" y="474"/>
                    <a:pt x="743" y="474"/>
                  </a:cubicBezTo>
                  <a:cubicBezTo>
                    <a:pt x="790" y="474"/>
                    <a:pt x="831" y="456"/>
                    <a:pt x="860" y="421"/>
                  </a:cubicBezTo>
                  <a:cubicBezTo>
                    <a:pt x="860" y="421"/>
                    <a:pt x="860" y="421"/>
                    <a:pt x="866" y="421"/>
                  </a:cubicBezTo>
                  <a:cubicBezTo>
                    <a:pt x="866" y="415"/>
                    <a:pt x="866" y="415"/>
                    <a:pt x="866" y="415"/>
                  </a:cubicBezTo>
                  <a:cubicBezTo>
                    <a:pt x="866" y="415"/>
                    <a:pt x="866" y="415"/>
                    <a:pt x="872" y="415"/>
                  </a:cubicBezTo>
                  <a:cubicBezTo>
                    <a:pt x="878" y="403"/>
                    <a:pt x="884" y="392"/>
                    <a:pt x="895" y="380"/>
                  </a:cubicBezTo>
                  <a:lnTo>
                    <a:pt x="895" y="380"/>
                  </a:lnTo>
                  <a:cubicBezTo>
                    <a:pt x="907" y="357"/>
                    <a:pt x="913" y="333"/>
                    <a:pt x="913" y="304"/>
                  </a:cubicBezTo>
                  <a:cubicBezTo>
                    <a:pt x="913" y="257"/>
                    <a:pt x="895" y="216"/>
                    <a:pt x="860" y="187"/>
                  </a:cubicBezTo>
                  <a:cubicBezTo>
                    <a:pt x="831" y="152"/>
                    <a:pt x="790" y="134"/>
                    <a:pt x="743" y="134"/>
                  </a:cubicBezTo>
                  <a:cubicBezTo>
                    <a:pt x="696" y="134"/>
                    <a:pt x="655" y="152"/>
                    <a:pt x="620" y="187"/>
                  </a:cubicBezTo>
                  <a:cubicBezTo>
                    <a:pt x="591" y="216"/>
                    <a:pt x="573" y="257"/>
                    <a:pt x="573" y="304"/>
                  </a:cubicBezTo>
                  <a:cubicBezTo>
                    <a:pt x="573" y="316"/>
                    <a:pt x="579" y="327"/>
                    <a:pt x="579" y="339"/>
                  </a:cubicBezTo>
                  <a:cubicBezTo>
                    <a:pt x="597" y="357"/>
                    <a:pt x="614" y="380"/>
                    <a:pt x="620" y="415"/>
                  </a:cubicBezTo>
                  <a:cubicBezTo>
                    <a:pt x="620" y="421"/>
                    <a:pt x="620" y="421"/>
                    <a:pt x="620" y="421"/>
                  </a:cubicBezTo>
                  <a:close/>
                  <a:moveTo>
                    <a:pt x="924" y="468"/>
                  </a:moveTo>
                  <a:lnTo>
                    <a:pt x="924" y="468"/>
                  </a:lnTo>
                  <a:cubicBezTo>
                    <a:pt x="919" y="468"/>
                    <a:pt x="919" y="468"/>
                    <a:pt x="919" y="468"/>
                  </a:cubicBezTo>
                  <a:cubicBezTo>
                    <a:pt x="872" y="515"/>
                    <a:pt x="813" y="538"/>
                    <a:pt x="743" y="538"/>
                  </a:cubicBezTo>
                  <a:cubicBezTo>
                    <a:pt x="690" y="538"/>
                    <a:pt x="643" y="526"/>
                    <a:pt x="608" y="497"/>
                  </a:cubicBezTo>
                  <a:cubicBezTo>
                    <a:pt x="608" y="831"/>
                    <a:pt x="608" y="831"/>
                    <a:pt x="608" y="831"/>
                  </a:cubicBezTo>
                  <a:cubicBezTo>
                    <a:pt x="942" y="831"/>
                    <a:pt x="942" y="831"/>
                    <a:pt x="942" y="831"/>
                  </a:cubicBezTo>
                  <a:cubicBezTo>
                    <a:pt x="971" y="825"/>
                    <a:pt x="989" y="813"/>
                    <a:pt x="1001" y="795"/>
                  </a:cubicBezTo>
                  <a:cubicBezTo>
                    <a:pt x="1012" y="784"/>
                    <a:pt x="1018" y="766"/>
                    <a:pt x="1018" y="743"/>
                  </a:cubicBezTo>
                  <a:cubicBezTo>
                    <a:pt x="1018" y="544"/>
                    <a:pt x="1018" y="544"/>
                    <a:pt x="1018" y="544"/>
                  </a:cubicBezTo>
                  <a:cubicBezTo>
                    <a:pt x="1012" y="491"/>
                    <a:pt x="983" y="462"/>
                    <a:pt x="924" y="468"/>
                  </a:cubicBezTo>
                  <a:close/>
                </a:path>
              </a:pathLst>
            </a:custGeom>
            <a:solidFill>
              <a:schemeClr val="accent2"/>
            </a:solidFill>
            <a:ln>
              <a:noFill/>
            </a:ln>
            <a:effectLst/>
          </p:spPr>
          <p:txBody>
            <a:bodyPr wrap="none" anchor="ctr"/>
            <a:lstStyle/>
            <a:p>
              <a:pPr defTabSz="1828434"/>
              <a:endParaRPr lang="en-US" sz="3600" dirty="0">
                <a:solidFill>
                  <a:srgbClr val="445469"/>
                </a:solidFill>
                <a:latin typeface="Lato Light"/>
              </a:endParaRPr>
            </a:p>
          </p:txBody>
        </p:sp>
        <p:sp>
          <p:nvSpPr>
            <p:cNvPr id="125" name="Freeform 32"/>
            <p:cNvSpPr>
              <a:spLocks noChangeArrowheads="1"/>
            </p:cNvSpPr>
            <p:nvPr/>
          </p:nvSpPr>
          <p:spPr bwMode="auto">
            <a:xfrm flipH="1">
              <a:off x="13260020" y="4334246"/>
              <a:ext cx="353343" cy="517959"/>
            </a:xfrm>
            <a:custGeom>
              <a:avLst/>
              <a:gdLst>
                <a:gd name="T0" fmla="*/ 392 w 487"/>
                <a:gd name="T1" fmla="*/ 12 h 709"/>
                <a:gd name="T2" fmla="*/ 392 w 487"/>
                <a:gd name="T3" fmla="*/ 12 h 709"/>
                <a:gd name="T4" fmla="*/ 386 w 487"/>
                <a:gd name="T5" fmla="*/ 12 h 709"/>
                <a:gd name="T6" fmla="*/ 375 w 487"/>
                <a:gd name="T7" fmla="*/ 0 h 709"/>
                <a:gd name="T8" fmla="*/ 111 w 487"/>
                <a:gd name="T9" fmla="*/ 0 h 709"/>
                <a:gd name="T10" fmla="*/ 94 w 487"/>
                <a:gd name="T11" fmla="*/ 12 h 709"/>
                <a:gd name="T12" fmla="*/ 88 w 487"/>
                <a:gd name="T13" fmla="*/ 29 h 709"/>
                <a:gd name="T14" fmla="*/ 88 w 487"/>
                <a:gd name="T15" fmla="*/ 293 h 709"/>
                <a:gd name="T16" fmla="*/ 24 w 487"/>
                <a:gd name="T17" fmla="*/ 293 h 709"/>
                <a:gd name="T18" fmla="*/ 6 w 487"/>
                <a:gd name="T19" fmla="*/ 293 h 709"/>
                <a:gd name="T20" fmla="*/ 6 w 487"/>
                <a:gd name="T21" fmla="*/ 299 h 709"/>
                <a:gd name="T22" fmla="*/ 0 w 487"/>
                <a:gd name="T23" fmla="*/ 310 h 709"/>
                <a:gd name="T24" fmla="*/ 0 w 487"/>
                <a:gd name="T25" fmla="*/ 310 h 709"/>
                <a:gd name="T26" fmla="*/ 0 w 487"/>
                <a:gd name="T27" fmla="*/ 328 h 709"/>
                <a:gd name="T28" fmla="*/ 222 w 487"/>
                <a:gd name="T29" fmla="*/ 696 h 709"/>
                <a:gd name="T30" fmla="*/ 234 w 487"/>
                <a:gd name="T31" fmla="*/ 708 h 709"/>
                <a:gd name="T32" fmla="*/ 252 w 487"/>
                <a:gd name="T33" fmla="*/ 708 h 709"/>
                <a:gd name="T34" fmla="*/ 263 w 487"/>
                <a:gd name="T35" fmla="*/ 696 h 709"/>
                <a:gd name="T36" fmla="*/ 486 w 487"/>
                <a:gd name="T37" fmla="*/ 328 h 709"/>
                <a:gd name="T38" fmla="*/ 486 w 487"/>
                <a:gd name="T39" fmla="*/ 310 h 709"/>
                <a:gd name="T40" fmla="*/ 486 w 487"/>
                <a:gd name="T41" fmla="*/ 310 h 709"/>
                <a:gd name="T42" fmla="*/ 480 w 487"/>
                <a:gd name="T43" fmla="*/ 299 h 709"/>
                <a:gd name="T44" fmla="*/ 480 w 487"/>
                <a:gd name="T45" fmla="*/ 293 h 709"/>
                <a:gd name="T46" fmla="*/ 462 w 487"/>
                <a:gd name="T47" fmla="*/ 293 h 709"/>
                <a:gd name="T48" fmla="*/ 398 w 487"/>
                <a:gd name="T49" fmla="*/ 293 h 709"/>
                <a:gd name="T50" fmla="*/ 398 w 487"/>
                <a:gd name="T51" fmla="*/ 29 h 709"/>
                <a:gd name="T52" fmla="*/ 392 w 487"/>
                <a:gd name="T53" fmla="*/ 12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7" h="709">
                  <a:moveTo>
                    <a:pt x="392" y="12"/>
                  </a:moveTo>
                  <a:lnTo>
                    <a:pt x="392" y="12"/>
                  </a:lnTo>
                  <a:cubicBezTo>
                    <a:pt x="386" y="12"/>
                    <a:pt x="386" y="12"/>
                    <a:pt x="386" y="12"/>
                  </a:cubicBezTo>
                  <a:cubicBezTo>
                    <a:pt x="386" y="6"/>
                    <a:pt x="380" y="0"/>
                    <a:pt x="375" y="0"/>
                  </a:cubicBezTo>
                  <a:cubicBezTo>
                    <a:pt x="111" y="0"/>
                    <a:pt x="111" y="0"/>
                    <a:pt x="111" y="0"/>
                  </a:cubicBezTo>
                  <a:cubicBezTo>
                    <a:pt x="105" y="0"/>
                    <a:pt x="100" y="6"/>
                    <a:pt x="94" y="12"/>
                  </a:cubicBezTo>
                  <a:cubicBezTo>
                    <a:pt x="94" y="12"/>
                    <a:pt x="88" y="18"/>
                    <a:pt x="88" y="29"/>
                  </a:cubicBezTo>
                  <a:cubicBezTo>
                    <a:pt x="88" y="293"/>
                    <a:pt x="88" y="293"/>
                    <a:pt x="88" y="293"/>
                  </a:cubicBezTo>
                  <a:cubicBezTo>
                    <a:pt x="24" y="293"/>
                    <a:pt x="24" y="293"/>
                    <a:pt x="24" y="293"/>
                  </a:cubicBezTo>
                  <a:cubicBezTo>
                    <a:pt x="18" y="287"/>
                    <a:pt x="12" y="293"/>
                    <a:pt x="6" y="293"/>
                  </a:cubicBezTo>
                  <a:cubicBezTo>
                    <a:pt x="6" y="299"/>
                    <a:pt x="6" y="299"/>
                    <a:pt x="6" y="299"/>
                  </a:cubicBezTo>
                  <a:cubicBezTo>
                    <a:pt x="0" y="299"/>
                    <a:pt x="0" y="304"/>
                    <a:pt x="0" y="310"/>
                  </a:cubicBezTo>
                  <a:lnTo>
                    <a:pt x="0" y="310"/>
                  </a:lnTo>
                  <a:cubicBezTo>
                    <a:pt x="0" y="316"/>
                    <a:pt x="0" y="322"/>
                    <a:pt x="0" y="328"/>
                  </a:cubicBezTo>
                  <a:cubicBezTo>
                    <a:pt x="222" y="696"/>
                    <a:pt x="222" y="696"/>
                    <a:pt x="222" y="696"/>
                  </a:cubicBezTo>
                  <a:cubicBezTo>
                    <a:pt x="222" y="702"/>
                    <a:pt x="228" y="708"/>
                    <a:pt x="234" y="708"/>
                  </a:cubicBezTo>
                  <a:cubicBezTo>
                    <a:pt x="240" y="708"/>
                    <a:pt x="246" y="708"/>
                    <a:pt x="252" y="708"/>
                  </a:cubicBezTo>
                  <a:cubicBezTo>
                    <a:pt x="258" y="708"/>
                    <a:pt x="258" y="702"/>
                    <a:pt x="263" y="696"/>
                  </a:cubicBezTo>
                  <a:cubicBezTo>
                    <a:pt x="486" y="328"/>
                    <a:pt x="486" y="328"/>
                    <a:pt x="486" y="328"/>
                  </a:cubicBezTo>
                  <a:cubicBezTo>
                    <a:pt x="486" y="322"/>
                    <a:pt x="486" y="316"/>
                    <a:pt x="486" y="310"/>
                  </a:cubicBezTo>
                  <a:lnTo>
                    <a:pt x="486" y="310"/>
                  </a:lnTo>
                  <a:cubicBezTo>
                    <a:pt x="486" y="304"/>
                    <a:pt x="486" y="299"/>
                    <a:pt x="480" y="299"/>
                  </a:cubicBezTo>
                  <a:cubicBezTo>
                    <a:pt x="480" y="293"/>
                    <a:pt x="480" y="293"/>
                    <a:pt x="480" y="293"/>
                  </a:cubicBezTo>
                  <a:cubicBezTo>
                    <a:pt x="474" y="293"/>
                    <a:pt x="468" y="287"/>
                    <a:pt x="462" y="293"/>
                  </a:cubicBezTo>
                  <a:cubicBezTo>
                    <a:pt x="398" y="293"/>
                    <a:pt x="398" y="293"/>
                    <a:pt x="398" y="293"/>
                  </a:cubicBezTo>
                  <a:cubicBezTo>
                    <a:pt x="398" y="29"/>
                    <a:pt x="398" y="29"/>
                    <a:pt x="398" y="29"/>
                  </a:cubicBezTo>
                  <a:cubicBezTo>
                    <a:pt x="398" y="18"/>
                    <a:pt x="392" y="12"/>
                    <a:pt x="392" y="12"/>
                  </a:cubicBezTo>
                </a:path>
              </a:pathLst>
            </a:custGeom>
            <a:solidFill>
              <a:schemeClr val="accent4"/>
            </a:solidFill>
            <a:ln>
              <a:noFill/>
            </a:ln>
            <a:effectLst/>
          </p:spPr>
          <p:txBody>
            <a:bodyPr wrap="none" anchor="ctr"/>
            <a:lstStyle/>
            <a:p>
              <a:pPr defTabSz="1828434"/>
              <a:endParaRPr lang="en-US" sz="3600" dirty="0">
                <a:solidFill>
                  <a:srgbClr val="445469"/>
                </a:solidFill>
                <a:latin typeface="Lato Light"/>
              </a:endParaRPr>
            </a:p>
          </p:txBody>
        </p:sp>
        <p:sp>
          <p:nvSpPr>
            <p:cNvPr id="126" name="Freeform 33"/>
            <p:cNvSpPr>
              <a:spLocks noChangeArrowheads="1"/>
            </p:cNvSpPr>
            <p:nvPr/>
          </p:nvSpPr>
          <p:spPr bwMode="auto">
            <a:xfrm flipH="1">
              <a:off x="15192060" y="4560853"/>
              <a:ext cx="696961" cy="349623"/>
            </a:xfrm>
            <a:custGeom>
              <a:avLst/>
              <a:gdLst>
                <a:gd name="T0" fmla="*/ 29 w 954"/>
                <a:gd name="T1" fmla="*/ 474 h 481"/>
                <a:gd name="T2" fmla="*/ 29 w 954"/>
                <a:gd name="T3" fmla="*/ 474 h 481"/>
                <a:gd name="T4" fmla="*/ 70 w 954"/>
                <a:gd name="T5" fmla="*/ 474 h 481"/>
                <a:gd name="T6" fmla="*/ 304 w 954"/>
                <a:gd name="T7" fmla="*/ 404 h 481"/>
                <a:gd name="T8" fmla="*/ 339 w 954"/>
                <a:gd name="T9" fmla="*/ 381 h 481"/>
                <a:gd name="T10" fmla="*/ 339 w 954"/>
                <a:gd name="T11" fmla="*/ 334 h 481"/>
                <a:gd name="T12" fmla="*/ 339 w 954"/>
                <a:gd name="T13" fmla="*/ 328 h 481"/>
                <a:gd name="T14" fmla="*/ 287 w 954"/>
                <a:gd name="T15" fmla="*/ 252 h 481"/>
                <a:gd name="T16" fmla="*/ 638 w 954"/>
                <a:gd name="T17" fmla="*/ 211 h 481"/>
                <a:gd name="T18" fmla="*/ 608 w 954"/>
                <a:gd name="T19" fmla="*/ 299 h 481"/>
                <a:gd name="T20" fmla="*/ 602 w 954"/>
                <a:gd name="T21" fmla="*/ 304 h 481"/>
                <a:gd name="T22" fmla="*/ 620 w 954"/>
                <a:gd name="T23" fmla="*/ 345 h 481"/>
                <a:gd name="T24" fmla="*/ 655 w 954"/>
                <a:gd name="T25" fmla="*/ 363 h 481"/>
                <a:gd name="T26" fmla="*/ 901 w 954"/>
                <a:gd name="T27" fmla="*/ 375 h 481"/>
                <a:gd name="T28" fmla="*/ 936 w 954"/>
                <a:gd name="T29" fmla="*/ 363 h 481"/>
                <a:gd name="T30" fmla="*/ 953 w 954"/>
                <a:gd name="T31" fmla="*/ 328 h 481"/>
                <a:gd name="T32" fmla="*/ 953 w 954"/>
                <a:gd name="T33" fmla="*/ 322 h 481"/>
                <a:gd name="T34" fmla="*/ 913 w 954"/>
                <a:gd name="T35" fmla="*/ 111 h 481"/>
                <a:gd name="T36" fmla="*/ 907 w 954"/>
                <a:gd name="T37" fmla="*/ 106 h 481"/>
                <a:gd name="T38" fmla="*/ 895 w 954"/>
                <a:gd name="T39" fmla="*/ 100 h 481"/>
                <a:gd name="T40" fmla="*/ 6 w 954"/>
                <a:gd name="T41" fmla="*/ 205 h 481"/>
                <a:gd name="T42" fmla="*/ 0 w 954"/>
                <a:gd name="T43" fmla="*/ 205 h 481"/>
                <a:gd name="T44" fmla="*/ 0 w 954"/>
                <a:gd name="T45" fmla="*/ 217 h 481"/>
                <a:gd name="T46" fmla="*/ 6 w 954"/>
                <a:gd name="T47" fmla="*/ 433 h 481"/>
                <a:gd name="T48" fmla="*/ 6 w 954"/>
                <a:gd name="T49" fmla="*/ 439 h 481"/>
                <a:gd name="T50" fmla="*/ 29 w 954"/>
                <a:gd name="T51" fmla="*/ 474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4" h="481">
                  <a:moveTo>
                    <a:pt x="29" y="474"/>
                  </a:moveTo>
                  <a:lnTo>
                    <a:pt x="29" y="474"/>
                  </a:lnTo>
                  <a:cubicBezTo>
                    <a:pt x="41" y="480"/>
                    <a:pt x="53" y="480"/>
                    <a:pt x="70" y="474"/>
                  </a:cubicBezTo>
                  <a:cubicBezTo>
                    <a:pt x="158" y="474"/>
                    <a:pt x="234" y="451"/>
                    <a:pt x="304" y="404"/>
                  </a:cubicBezTo>
                  <a:cubicBezTo>
                    <a:pt x="322" y="398"/>
                    <a:pt x="333" y="392"/>
                    <a:pt x="339" y="381"/>
                  </a:cubicBezTo>
                  <a:cubicBezTo>
                    <a:pt x="345" y="369"/>
                    <a:pt x="345" y="351"/>
                    <a:pt x="339" y="334"/>
                  </a:cubicBezTo>
                  <a:cubicBezTo>
                    <a:pt x="339" y="334"/>
                    <a:pt x="339" y="334"/>
                    <a:pt x="339" y="328"/>
                  </a:cubicBezTo>
                  <a:cubicBezTo>
                    <a:pt x="287" y="252"/>
                    <a:pt x="287" y="252"/>
                    <a:pt x="287" y="252"/>
                  </a:cubicBezTo>
                  <a:cubicBezTo>
                    <a:pt x="404" y="217"/>
                    <a:pt x="515" y="205"/>
                    <a:pt x="638" y="211"/>
                  </a:cubicBezTo>
                  <a:cubicBezTo>
                    <a:pt x="608" y="299"/>
                    <a:pt x="608" y="299"/>
                    <a:pt x="608" y="299"/>
                  </a:cubicBezTo>
                  <a:cubicBezTo>
                    <a:pt x="608" y="304"/>
                    <a:pt x="602" y="304"/>
                    <a:pt x="602" y="304"/>
                  </a:cubicBezTo>
                  <a:cubicBezTo>
                    <a:pt x="602" y="322"/>
                    <a:pt x="608" y="340"/>
                    <a:pt x="620" y="345"/>
                  </a:cubicBezTo>
                  <a:cubicBezTo>
                    <a:pt x="626" y="357"/>
                    <a:pt x="638" y="363"/>
                    <a:pt x="655" y="363"/>
                  </a:cubicBezTo>
                  <a:cubicBezTo>
                    <a:pt x="731" y="392"/>
                    <a:pt x="819" y="398"/>
                    <a:pt x="901" y="375"/>
                  </a:cubicBezTo>
                  <a:cubicBezTo>
                    <a:pt x="918" y="381"/>
                    <a:pt x="930" y="375"/>
                    <a:pt x="936" y="363"/>
                  </a:cubicBezTo>
                  <a:cubicBezTo>
                    <a:pt x="948" y="357"/>
                    <a:pt x="953" y="345"/>
                    <a:pt x="953" y="328"/>
                  </a:cubicBezTo>
                  <a:lnTo>
                    <a:pt x="953" y="322"/>
                  </a:lnTo>
                  <a:cubicBezTo>
                    <a:pt x="913" y="111"/>
                    <a:pt x="913" y="111"/>
                    <a:pt x="913" y="111"/>
                  </a:cubicBezTo>
                  <a:cubicBezTo>
                    <a:pt x="907" y="111"/>
                    <a:pt x="907" y="106"/>
                    <a:pt x="907" y="106"/>
                  </a:cubicBezTo>
                  <a:cubicBezTo>
                    <a:pt x="907" y="100"/>
                    <a:pt x="901" y="100"/>
                    <a:pt x="895" y="100"/>
                  </a:cubicBezTo>
                  <a:cubicBezTo>
                    <a:pt x="585" y="0"/>
                    <a:pt x="287" y="41"/>
                    <a:pt x="6" y="205"/>
                  </a:cubicBezTo>
                  <a:cubicBezTo>
                    <a:pt x="6" y="205"/>
                    <a:pt x="6" y="205"/>
                    <a:pt x="0" y="205"/>
                  </a:cubicBezTo>
                  <a:cubicBezTo>
                    <a:pt x="0" y="211"/>
                    <a:pt x="0" y="217"/>
                    <a:pt x="0" y="217"/>
                  </a:cubicBezTo>
                  <a:cubicBezTo>
                    <a:pt x="6" y="433"/>
                    <a:pt x="6" y="433"/>
                    <a:pt x="6" y="433"/>
                  </a:cubicBezTo>
                  <a:cubicBezTo>
                    <a:pt x="6" y="433"/>
                    <a:pt x="6" y="433"/>
                    <a:pt x="6" y="439"/>
                  </a:cubicBezTo>
                  <a:cubicBezTo>
                    <a:pt x="11" y="457"/>
                    <a:pt x="17" y="468"/>
                    <a:pt x="29" y="474"/>
                  </a:cubicBezTo>
                </a:path>
              </a:pathLst>
            </a:custGeom>
            <a:solidFill>
              <a:schemeClr val="accent2"/>
            </a:solidFill>
            <a:ln>
              <a:noFill/>
            </a:ln>
            <a:effectLst/>
          </p:spPr>
          <p:txBody>
            <a:bodyPr wrap="none" anchor="ctr"/>
            <a:lstStyle/>
            <a:p>
              <a:pPr defTabSz="1828434"/>
              <a:endParaRPr lang="en-US" sz="3600" dirty="0">
                <a:solidFill>
                  <a:srgbClr val="445469"/>
                </a:solidFill>
                <a:latin typeface="Lato Light"/>
              </a:endParaRPr>
            </a:p>
          </p:txBody>
        </p:sp>
        <p:sp>
          <p:nvSpPr>
            <p:cNvPr id="127" name="Freeform 34"/>
            <p:cNvSpPr>
              <a:spLocks noChangeArrowheads="1"/>
            </p:cNvSpPr>
            <p:nvPr/>
          </p:nvSpPr>
          <p:spPr bwMode="auto">
            <a:xfrm flipH="1">
              <a:off x="13649022" y="10407318"/>
              <a:ext cx="389001" cy="388469"/>
            </a:xfrm>
            <a:custGeom>
              <a:avLst/>
              <a:gdLst>
                <a:gd name="T0" fmla="*/ 333 w 533"/>
                <a:gd name="T1" fmla="*/ 485 h 533"/>
                <a:gd name="T2" fmla="*/ 333 w 533"/>
                <a:gd name="T3" fmla="*/ 485 h 533"/>
                <a:gd name="T4" fmla="*/ 368 w 533"/>
                <a:gd name="T5" fmla="*/ 450 h 533"/>
                <a:gd name="T6" fmla="*/ 439 w 533"/>
                <a:gd name="T7" fmla="*/ 520 h 533"/>
                <a:gd name="T8" fmla="*/ 462 w 533"/>
                <a:gd name="T9" fmla="*/ 532 h 533"/>
                <a:gd name="T10" fmla="*/ 462 w 533"/>
                <a:gd name="T11" fmla="*/ 526 h 533"/>
                <a:gd name="T12" fmla="*/ 480 w 533"/>
                <a:gd name="T13" fmla="*/ 526 h 533"/>
                <a:gd name="T14" fmla="*/ 521 w 533"/>
                <a:gd name="T15" fmla="*/ 485 h 533"/>
                <a:gd name="T16" fmla="*/ 532 w 533"/>
                <a:gd name="T17" fmla="*/ 462 h 533"/>
                <a:gd name="T18" fmla="*/ 521 w 533"/>
                <a:gd name="T19" fmla="*/ 433 h 533"/>
                <a:gd name="T20" fmla="*/ 456 w 533"/>
                <a:gd name="T21" fmla="*/ 368 h 533"/>
                <a:gd name="T22" fmla="*/ 491 w 533"/>
                <a:gd name="T23" fmla="*/ 333 h 533"/>
                <a:gd name="T24" fmla="*/ 521 w 533"/>
                <a:gd name="T25" fmla="*/ 298 h 533"/>
                <a:gd name="T26" fmla="*/ 527 w 533"/>
                <a:gd name="T27" fmla="*/ 286 h 533"/>
                <a:gd name="T28" fmla="*/ 527 w 533"/>
                <a:gd name="T29" fmla="*/ 281 h 533"/>
                <a:gd name="T30" fmla="*/ 515 w 533"/>
                <a:gd name="T31" fmla="*/ 263 h 533"/>
                <a:gd name="T32" fmla="*/ 497 w 533"/>
                <a:gd name="T33" fmla="*/ 251 h 533"/>
                <a:gd name="T34" fmla="*/ 29 w 533"/>
                <a:gd name="T35" fmla="*/ 6 h 533"/>
                <a:gd name="T36" fmla="*/ 12 w 533"/>
                <a:gd name="T37" fmla="*/ 0 h 533"/>
                <a:gd name="T38" fmla="*/ 0 w 533"/>
                <a:gd name="T39" fmla="*/ 6 h 533"/>
                <a:gd name="T40" fmla="*/ 6 w 533"/>
                <a:gd name="T41" fmla="*/ 23 h 533"/>
                <a:gd name="T42" fmla="*/ 257 w 533"/>
                <a:gd name="T43" fmla="*/ 497 h 533"/>
                <a:gd name="T44" fmla="*/ 269 w 533"/>
                <a:gd name="T45" fmla="*/ 515 h 533"/>
                <a:gd name="T46" fmla="*/ 286 w 533"/>
                <a:gd name="T47" fmla="*/ 526 h 533"/>
                <a:gd name="T48" fmla="*/ 286 w 533"/>
                <a:gd name="T49" fmla="*/ 526 h 533"/>
                <a:gd name="T50" fmla="*/ 298 w 533"/>
                <a:gd name="T51" fmla="*/ 520 h 533"/>
                <a:gd name="T52" fmla="*/ 333 w 533"/>
                <a:gd name="T53" fmla="*/ 485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3" h="533">
                  <a:moveTo>
                    <a:pt x="333" y="485"/>
                  </a:moveTo>
                  <a:lnTo>
                    <a:pt x="333" y="485"/>
                  </a:lnTo>
                  <a:cubicBezTo>
                    <a:pt x="368" y="450"/>
                    <a:pt x="368" y="450"/>
                    <a:pt x="368" y="450"/>
                  </a:cubicBezTo>
                  <a:cubicBezTo>
                    <a:pt x="439" y="520"/>
                    <a:pt x="439" y="520"/>
                    <a:pt x="439" y="520"/>
                  </a:cubicBezTo>
                  <a:cubicBezTo>
                    <a:pt x="445" y="526"/>
                    <a:pt x="450" y="526"/>
                    <a:pt x="462" y="532"/>
                  </a:cubicBezTo>
                  <a:cubicBezTo>
                    <a:pt x="462" y="526"/>
                    <a:pt x="462" y="526"/>
                    <a:pt x="462" y="526"/>
                  </a:cubicBezTo>
                  <a:cubicBezTo>
                    <a:pt x="468" y="526"/>
                    <a:pt x="474" y="526"/>
                    <a:pt x="480" y="526"/>
                  </a:cubicBezTo>
                  <a:cubicBezTo>
                    <a:pt x="521" y="485"/>
                    <a:pt x="521" y="485"/>
                    <a:pt x="521" y="485"/>
                  </a:cubicBezTo>
                  <a:cubicBezTo>
                    <a:pt x="532" y="474"/>
                    <a:pt x="532" y="468"/>
                    <a:pt x="532" y="462"/>
                  </a:cubicBezTo>
                  <a:cubicBezTo>
                    <a:pt x="532" y="450"/>
                    <a:pt x="527" y="438"/>
                    <a:pt x="521" y="433"/>
                  </a:cubicBezTo>
                  <a:cubicBezTo>
                    <a:pt x="456" y="368"/>
                    <a:pt x="456" y="368"/>
                    <a:pt x="456" y="368"/>
                  </a:cubicBezTo>
                  <a:cubicBezTo>
                    <a:pt x="491" y="333"/>
                    <a:pt x="491" y="333"/>
                    <a:pt x="491" y="333"/>
                  </a:cubicBezTo>
                  <a:cubicBezTo>
                    <a:pt x="521" y="298"/>
                    <a:pt x="521" y="298"/>
                    <a:pt x="521" y="298"/>
                  </a:cubicBezTo>
                  <a:cubicBezTo>
                    <a:pt x="527" y="292"/>
                    <a:pt x="527" y="292"/>
                    <a:pt x="527" y="286"/>
                  </a:cubicBezTo>
                  <a:cubicBezTo>
                    <a:pt x="527" y="281"/>
                    <a:pt x="527" y="281"/>
                    <a:pt x="527" y="281"/>
                  </a:cubicBezTo>
                  <a:cubicBezTo>
                    <a:pt x="527" y="275"/>
                    <a:pt x="521" y="269"/>
                    <a:pt x="515" y="263"/>
                  </a:cubicBezTo>
                  <a:cubicBezTo>
                    <a:pt x="515" y="257"/>
                    <a:pt x="503" y="251"/>
                    <a:pt x="497" y="251"/>
                  </a:cubicBezTo>
                  <a:cubicBezTo>
                    <a:pt x="29" y="6"/>
                    <a:pt x="29" y="6"/>
                    <a:pt x="29" y="6"/>
                  </a:cubicBezTo>
                  <a:cubicBezTo>
                    <a:pt x="23" y="0"/>
                    <a:pt x="17" y="0"/>
                    <a:pt x="12" y="0"/>
                  </a:cubicBezTo>
                  <a:cubicBezTo>
                    <a:pt x="6" y="0"/>
                    <a:pt x="0" y="0"/>
                    <a:pt x="0" y="6"/>
                  </a:cubicBezTo>
                  <a:cubicBezTo>
                    <a:pt x="0" y="11"/>
                    <a:pt x="0" y="17"/>
                    <a:pt x="6" y="23"/>
                  </a:cubicBezTo>
                  <a:cubicBezTo>
                    <a:pt x="257" y="497"/>
                    <a:pt x="257" y="497"/>
                    <a:pt x="257" y="497"/>
                  </a:cubicBezTo>
                  <a:cubicBezTo>
                    <a:pt x="257" y="503"/>
                    <a:pt x="263" y="509"/>
                    <a:pt x="269" y="515"/>
                  </a:cubicBezTo>
                  <a:cubicBezTo>
                    <a:pt x="275" y="520"/>
                    <a:pt x="281" y="520"/>
                    <a:pt x="286" y="526"/>
                  </a:cubicBezTo>
                  <a:lnTo>
                    <a:pt x="286" y="526"/>
                  </a:lnTo>
                  <a:cubicBezTo>
                    <a:pt x="292" y="526"/>
                    <a:pt x="298" y="526"/>
                    <a:pt x="298" y="520"/>
                  </a:cubicBezTo>
                  <a:lnTo>
                    <a:pt x="333" y="485"/>
                  </a:lnTo>
                </a:path>
              </a:pathLst>
            </a:custGeom>
            <a:solidFill>
              <a:schemeClr val="accent2"/>
            </a:solidFill>
            <a:ln>
              <a:noFill/>
            </a:ln>
            <a:effectLst/>
          </p:spPr>
          <p:txBody>
            <a:bodyPr wrap="none" anchor="ctr"/>
            <a:lstStyle/>
            <a:p>
              <a:pPr defTabSz="1828434"/>
              <a:endParaRPr lang="en-US" sz="3600" dirty="0">
                <a:solidFill>
                  <a:srgbClr val="445469"/>
                </a:solidFill>
                <a:latin typeface="Lato Light"/>
              </a:endParaRPr>
            </a:p>
          </p:txBody>
        </p:sp>
        <p:sp>
          <p:nvSpPr>
            <p:cNvPr id="133" name="Freeform 40"/>
            <p:cNvSpPr>
              <a:spLocks noChangeArrowheads="1"/>
            </p:cNvSpPr>
            <p:nvPr/>
          </p:nvSpPr>
          <p:spPr bwMode="auto">
            <a:xfrm flipH="1">
              <a:off x="16245607" y="8487631"/>
              <a:ext cx="1471722" cy="925852"/>
            </a:xfrm>
            <a:custGeom>
              <a:avLst/>
              <a:gdLst>
                <a:gd name="T0" fmla="*/ 1930 w 2007"/>
                <a:gd name="T1" fmla="*/ 339 h 1264"/>
                <a:gd name="T2" fmla="*/ 1930 w 2007"/>
                <a:gd name="T3" fmla="*/ 339 h 1264"/>
                <a:gd name="T4" fmla="*/ 1760 w 2007"/>
                <a:gd name="T5" fmla="*/ 339 h 1264"/>
                <a:gd name="T6" fmla="*/ 1743 w 2007"/>
                <a:gd name="T7" fmla="*/ 339 h 1264"/>
                <a:gd name="T8" fmla="*/ 1526 w 2007"/>
                <a:gd name="T9" fmla="*/ 0 h 1264"/>
                <a:gd name="T10" fmla="*/ 473 w 2007"/>
                <a:gd name="T11" fmla="*/ 0 h 1264"/>
                <a:gd name="T12" fmla="*/ 251 w 2007"/>
                <a:gd name="T13" fmla="*/ 339 h 1264"/>
                <a:gd name="T14" fmla="*/ 251 w 2007"/>
                <a:gd name="T15" fmla="*/ 339 h 1264"/>
                <a:gd name="T16" fmla="*/ 82 w 2007"/>
                <a:gd name="T17" fmla="*/ 339 h 1264"/>
                <a:gd name="T18" fmla="*/ 0 w 2007"/>
                <a:gd name="T19" fmla="*/ 416 h 1264"/>
                <a:gd name="T20" fmla="*/ 0 w 2007"/>
                <a:gd name="T21" fmla="*/ 467 h 1264"/>
                <a:gd name="T22" fmla="*/ 82 w 2007"/>
                <a:gd name="T23" fmla="*/ 549 h 1264"/>
                <a:gd name="T24" fmla="*/ 122 w 2007"/>
                <a:gd name="T25" fmla="*/ 549 h 1264"/>
                <a:gd name="T26" fmla="*/ 122 w 2007"/>
                <a:gd name="T27" fmla="*/ 614 h 1264"/>
                <a:gd name="T28" fmla="*/ 122 w 2007"/>
                <a:gd name="T29" fmla="*/ 900 h 1264"/>
                <a:gd name="T30" fmla="*/ 262 w 2007"/>
                <a:gd name="T31" fmla="*/ 1082 h 1264"/>
                <a:gd name="T32" fmla="*/ 262 w 2007"/>
                <a:gd name="T33" fmla="*/ 1187 h 1264"/>
                <a:gd name="T34" fmla="*/ 344 w 2007"/>
                <a:gd name="T35" fmla="*/ 1263 h 1264"/>
                <a:gd name="T36" fmla="*/ 397 w 2007"/>
                <a:gd name="T37" fmla="*/ 1263 h 1264"/>
                <a:gd name="T38" fmla="*/ 473 w 2007"/>
                <a:gd name="T39" fmla="*/ 1187 h 1264"/>
                <a:gd name="T40" fmla="*/ 473 w 2007"/>
                <a:gd name="T41" fmla="*/ 1093 h 1264"/>
                <a:gd name="T42" fmla="*/ 1526 w 2007"/>
                <a:gd name="T43" fmla="*/ 1093 h 1264"/>
                <a:gd name="T44" fmla="*/ 1526 w 2007"/>
                <a:gd name="T45" fmla="*/ 1187 h 1264"/>
                <a:gd name="T46" fmla="*/ 1602 w 2007"/>
                <a:gd name="T47" fmla="*/ 1263 h 1264"/>
                <a:gd name="T48" fmla="*/ 1655 w 2007"/>
                <a:gd name="T49" fmla="*/ 1263 h 1264"/>
                <a:gd name="T50" fmla="*/ 1731 w 2007"/>
                <a:gd name="T51" fmla="*/ 1187 h 1264"/>
                <a:gd name="T52" fmla="*/ 1731 w 2007"/>
                <a:gd name="T53" fmla="*/ 1082 h 1264"/>
                <a:gd name="T54" fmla="*/ 1871 w 2007"/>
                <a:gd name="T55" fmla="*/ 900 h 1264"/>
                <a:gd name="T56" fmla="*/ 1871 w 2007"/>
                <a:gd name="T57" fmla="*/ 614 h 1264"/>
                <a:gd name="T58" fmla="*/ 1871 w 2007"/>
                <a:gd name="T59" fmla="*/ 549 h 1264"/>
                <a:gd name="T60" fmla="*/ 1930 w 2007"/>
                <a:gd name="T61" fmla="*/ 549 h 1264"/>
                <a:gd name="T62" fmla="*/ 2006 w 2007"/>
                <a:gd name="T63" fmla="*/ 467 h 1264"/>
                <a:gd name="T64" fmla="*/ 2006 w 2007"/>
                <a:gd name="T65" fmla="*/ 416 h 1264"/>
                <a:gd name="T66" fmla="*/ 1930 w 2007"/>
                <a:gd name="T67" fmla="*/ 339 h 1264"/>
                <a:gd name="T68" fmla="*/ 368 w 2007"/>
                <a:gd name="T69" fmla="*/ 918 h 1264"/>
                <a:gd name="T70" fmla="*/ 368 w 2007"/>
                <a:gd name="T71" fmla="*/ 918 h 1264"/>
                <a:gd name="T72" fmla="*/ 262 w 2007"/>
                <a:gd name="T73" fmla="*/ 813 h 1264"/>
                <a:gd name="T74" fmla="*/ 368 w 2007"/>
                <a:gd name="T75" fmla="*/ 707 h 1264"/>
                <a:gd name="T76" fmla="*/ 473 w 2007"/>
                <a:gd name="T77" fmla="*/ 813 h 1264"/>
                <a:gd name="T78" fmla="*/ 368 w 2007"/>
                <a:gd name="T79" fmla="*/ 918 h 1264"/>
                <a:gd name="T80" fmla="*/ 297 w 2007"/>
                <a:gd name="T81" fmla="*/ 602 h 1264"/>
                <a:gd name="T82" fmla="*/ 297 w 2007"/>
                <a:gd name="T83" fmla="*/ 602 h 1264"/>
                <a:gd name="T84" fmla="*/ 297 w 2007"/>
                <a:gd name="T85" fmla="*/ 538 h 1264"/>
                <a:gd name="T86" fmla="*/ 578 w 2007"/>
                <a:gd name="T87" fmla="*/ 111 h 1264"/>
                <a:gd name="T88" fmla="*/ 1421 w 2007"/>
                <a:gd name="T89" fmla="*/ 111 h 1264"/>
                <a:gd name="T90" fmla="*/ 1696 w 2007"/>
                <a:gd name="T91" fmla="*/ 538 h 1264"/>
                <a:gd name="T92" fmla="*/ 1696 w 2007"/>
                <a:gd name="T93" fmla="*/ 602 h 1264"/>
                <a:gd name="T94" fmla="*/ 297 w 2007"/>
                <a:gd name="T95" fmla="*/ 602 h 1264"/>
                <a:gd name="T96" fmla="*/ 1632 w 2007"/>
                <a:gd name="T97" fmla="*/ 918 h 1264"/>
                <a:gd name="T98" fmla="*/ 1632 w 2007"/>
                <a:gd name="T99" fmla="*/ 918 h 1264"/>
                <a:gd name="T100" fmla="*/ 1526 w 2007"/>
                <a:gd name="T101" fmla="*/ 813 h 1264"/>
                <a:gd name="T102" fmla="*/ 1632 w 2007"/>
                <a:gd name="T103" fmla="*/ 707 h 1264"/>
                <a:gd name="T104" fmla="*/ 1731 w 2007"/>
                <a:gd name="T105" fmla="*/ 813 h 1264"/>
                <a:gd name="T106" fmla="*/ 1632 w 2007"/>
                <a:gd name="T107" fmla="*/ 918 h 1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07" h="1264">
                  <a:moveTo>
                    <a:pt x="1930" y="339"/>
                  </a:moveTo>
                  <a:lnTo>
                    <a:pt x="1930" y="339"/>
                  </a:lnTo>
                  <a:cubicBezTo>
                    <a:pt x="1760" y="339"/>
                    <a:pt x="1760" y="339"/>
                    <a:pt x="1760" y="339"/>
                  </a:cubicBezTo>
                  <a:cubicBezTo>
                    <a:pt x="1754" y="339"/>
                    <a:pt x="1749" y="339"/>
                    <a:pt x="1743" y="339"/>
                  </a:cubicBezTo>
                  <a:cubicBezTo>
                    <a:pt x="1526" y="0"/>
                    <a:pt x="1526" y="0"/>
                    <a:pt x="1526" y="0"/>
                  </a:cubicBezTo>
                  <a:cubicBezTo>
                    <a:pt x="473" y="0"/>
                    <a:pt x="473" y="0"/>
                    <a:pt x="473" y="0"/>
                  </a:cubicBezTo>
                  <a:cubicBezTo>
                    <a:pt x="251" y="339"/>
                    <a:pt x="251" y="339"/>
                    <a:pt x="251" y="339"/>
                  </a:cubicBezTo>
                  <a:lnTo>
                    <a:pt x="251" y="339"/>
                  </a:lnTo>
                  <a:cubicBezTo>
                    <a:pt x="82" y="339"/>
                    <a:pt x="82" y="339"/>
                    <a:pt x="82" y="339"/>
                  </a:cubicBezTo>
                  <a:cubicBezTo>
                    <a:pt x="35" y="339"/>
                    <a:pt x="0" y="375"/>
                    <a:pt x="0" y="416"/>
                  </a:cubicBezTo>
                  <a:cubicBezTo>
                    <a:pt x="0" y="467"/>
                    <a:pt x="0" y="467"/>
                    <a:pt x="0" y="467"/>
                  </a:cubicBezTo>
                  <a:cubicBezTo>
                    <a:pt x="0" y="514"/>
                    <a:pt x="35" y="549"/>
                    <a:pt x="82" y="549"/>
                  </a:cubicBezTo>
                  <a:cubicBezTo>
                    <a:pt x="122" y="549"/>
                    <a:pt x="122" y="549"/>
                    <a:pt x="122" y="549"/>
                  </a:cubicBezTo>
                  <a:cubicBezTo>
                    <a:pt x="122" y="561"/>
                    <a:pt x="122" y="596"/>
                    <a:pt x="122" y="614"/>
                  </a:cubicBezTo>
                  <a:cubicBezTo>
                    <a:pt x="122" y="900"/>
                    <a:pt x="122" y="900"/>
                    <a:pt x="122" y="900"/>
                  </a:cubicBezTo>
                  <a:cubicBezTo>
                    <a:pt x="122" y="982"/>
                    <a:pt x="180" y="1058"/>
                    <a:pt x="262" y="1082"/>
                  </a:cubicBezTo>
                  <a:cubicBezTo>
                    <a:pt x="262" y="1187"/>
                    <a:pt x="262" y="1187"/>
                    <a:pt x="262" y="1187"/>
                  </a:cubicBezTo>
                  <a:cubicBezTo>
                    <a:pt x="262" y="1228"/>
                    <a:pt x="297" y="1263"/>
                    <a:pt x="344" y="1263"/>
                  </a:cubicBezTo>
                  <a:cubicBezTo>
                    <a:pt x="397" y="1263"/>
                    <a:pt x="397" y="1263"/>
                    <a:pt x="397" y="1263"/>
                  </a:cubicBezTo>
                  <a:cubicBezTo>
                    <a:pt x="438" y="1263"/>
                    <a:pt x="473" y="1228"/>
                    <a:pt x="473" y="1187"/>
                  </a:cubicBezTo>
                  <a:cubicBezTo>
                    <a:pt x="473" y="1093"/>
                    <a:pt x="473" y="1093"/>
                    <a:pt x="473" y="1093"/>
                  </a:cubicBezTo>
                  <a:cubicBezTo>
                    <a:pt x="1526" y="1093"/>
                    <a:pt x="1526" y="1093"/>
                    <a:pt x="1526" y="1093"/>
                  </a:cubicBezTo>
                  <a:cubicBezTo>
                    <a:pt x="1526" y="1187"/>
                    <a:pt x="1526" y="1187"/>
                    <a:pt x="1526" y="1187"/>
                  </a:cubicBezTo>
                  <a:cubicBezTo>
                    <a:pt x="1526" y="1228"/>
                    <a:pt x="1561" y="1263"/>
                    <a:pt x="1602" y="1263"/>
                  </a:cubicBezTo>
                  <a:cubicBezTo>
                    <a:pt x="1655" y="1263"/>
                    <a:pt x="1655" y="1263"/>
                    <a:pt x="1655" y="1263"/>
                  </a:cubicBezTo>
                  <a:cubicBezTo>
                    <a:pt x="1696" y="1263"/>
                    <a:pt x="1731" y="1228"/>
                    <a:pt x="1731" y="1187"/>
                  </a:cubicBezTo>
                  <a:cubicBezTo>
                    <a:pt x="1731" y="1082"/>
                    <a:pt x="1731" y="1082"/>
                    <a:pt x="1731" y="1082"/>
                  </a:cubicBezTo>
                  <a:cubicBezTo>
                    <a:pt x="1813" y="1052"/>
                    <a:pt x="1871" y="982"/>
                    <a:pt x="1871" y="900"/>
                  </a:cubicBezTo>
                  <a:cubicBezTo>
                    <a:pt x="1871" y="614"/>
                    <a:pt x="1871" y="614"/>
                    <a:pt x="1871" y="614"/>
                  </a:cubicBezTo>
                  <a:cubicBezTo>
                    <a:pt x="1871" y="596"/>
                    <a:pt x="1871" y="561"/>
                    <a:pt x="1871" y="549"/>
                  </a:cubicBezTo>
                  <a:cubicBezTo>
                    <a:pt x="1930" y="549"/>
                    <a:pt x="1930" y="549"/>
                    <a:pt x="1930" y="549"/>
                  </a:cubicBezTo>
                  <a:cubicBezTo>
                    <a:pt x="1971" y="549"/>
                    <a:pt x="2006" y="514"/>
                    <a:pt x="2006" y="467"/>
                  </a:cubicBezTo>
                  <a:cubicBezTo>
                    <a:pt x="2006" y="416"/>
                    <a:pt x="2006" y="416"/>
                    <a:pt x="2006" y="416"/>
                  </a:cubicBezTo>
                  <a:cubicBezTo>
                    <a:pt x="2006" y="375"/>
                    <a:pt x="1971" y="339"/>
                    <a:pt x="1930" y="339"/>
                  </a:cubicBezTo>
                  <a:close/>
                  <a:moveTo>
                    <a:pt x="368" y="918"/>
                  </a:moveTo>
                  <a:lnTo>
                    <a:pt x="368" y="918"/>
                  </a:lnTo>
                  <a:cubicBezTo>
                    <a:pt x="309" y="918"/>
                    <a:pt x="262" y="871"/>
                    <a:pt x="262" y="813"/>
                  </a:cubicBezTo>
                  <a:cubicBezTo>
                    <a:pt x="262" y="754"/>
                    <a:pt x="309" y="707"/>
                    <a:pt x="368" y="707"/>
                  </a:cubicBezTo>
                  <a:cubicBezTo>
                    <a:pt x="426" y="707"/>
                    <a:pt x="473" y="754"/>
                    <a:pt x="473" y="813"/>
                  </a:cubicBezTo>
                  <a:cubicBezTo>
                    <a:pt x="473" y="871"/>
                    <a:pt x="426" y="918"/>
                    <a:pt x="368" y="918"/>
                  </a:cubicBezTo>
                  <a:close/>
                  <a:moveTo>
                    <a:pt x="297" y="602"/>
                  </a:moveTo>
                  <a:lnTo>
                    <a:pt x="297" y="602"/>
                  </a:lnTo>
                  <a:cubicBezTo>
                    <a:pt x="297" y="579"/>
                    <a:pt x="297" y="538"/>
                    <a:pt x="297" y="538"/>
                  </a:cubicBezTo>
                  <a:cubicBezTo>
                    <a:pt x="578" y="111"/>
                    <a:pt x="578" y="111"/>
                    <a:pt x="578" y="111"/>
                  </a:cubicBezTo>
                  <a:cubicBezTo>
                    <a:pt x="1421" y="111"/>
                    <a:pt x="1421" y="111"/>
                    <a:pt x="1421" y="111"/>
                  </a:cubicBezTo>
                  <a:cubicBezTo>
                    <a:pt x="1696" y="538"/>
                    <a:pt x="1696" y="538"/>
                    <a:pt x="1696" y="538"/>
                  </a:cubicBezTo>
                  <a:cubicBezTo>
                    <a:pt x="1696" y="538"/>
                    <a:pt x="1696" y="579"/>
                    <a:pt x="1696" y="602"/>
                  </a:cubicBezTo>
                  <a:lnTo>
                    <a:pt x="297" y="602"/>
                  </a:lnTo>
                  <a:close/>
                  <a:moveTo>
                    <a:pt x="1632" y="918"/>
                  </a:moveTo>
                  <a:lnTo>
                    <a:pt x="1632" y="918"/>
                  </a:lnTo>
                  <a:cubicBezTo>
                    <a:pt x="1573" y="918"/>
                    <a:pt x="1526" y="871"/>
                    <a:pt x="1526" y="813"/>
                  </a:cubicBezTo>
                  <a:cubicBezTo>
                    <a:pt x="1526" y="754"/>
                    <a:pt x="1573" y="707"/>
                    <a:pt x="1632" y="707"/>
                  </a:cubicBezTo>
                  <a:cubicBezTo>
                    <a:pt x="1684" y="707"/>
                    <a:pt x="1731" y="754"/>
                    <a:pt x="1731" y="813"/>
                  </a:cubicBezTo>
                  <a:cubicBezTo>
                    <a:pt x="1731" y="871"/>
                    <a:pt x="1684" y="918"/>
                    <a:pt x="1632" y="918"/>
                  </a:cubicBezTo>
                  <a:close/>
                </a:path>
              </a:pathLst>
            </a:custGeom>
            <a:solidFill>
              <a:schemeClr val="accent5"/>
            </a:solidFill>
            <a:ln>
              <a:noFill/>
            </a:ln>
            <a:effectLst/>
          </p:spPr>
          <p:txBody>
            <a:bodyPr wrap="none" anchor="ctr"/>
            <a:lstStyle/>
            <a:p>
              <a:pPr defTabSz="1828434"/>
              <a:endParaRPr lang="en-US" sz="3600" dirty="0">
                <a:solidFill>
                  <a:srgbClr val="445469"/>
                </a:solidFill>
                <a:latin typeface="Lato Light"/>
              </a:endParaRPr>
            </a:p>
          </p:txBody>
        </p:sp>
        <p:sp>
          <p:nvSpPr>
            <p:cNvPr id="134" name="Freeform 41"/>
            <p:cNvSpPr>
              <a:spLocks noChangeArrowheads="1"/>
            </p:cNvSpPr>
            <p:nvPr/>
          </p:nvSpPr>
          <p:spPr bwMode="auto">
            <a:xfrm flipH="1">
              <a:off x="18430500" y="5133846"/>
              <a:ext cx="398726" cy="378758"/>
            </a:xfrm>
            <a:custGeom>
              <a:avLst/>
              <a:gdLst>
                <a:gd name="T0" fmla="*/ 450 w 545"/>
                <a:gd name="T1" fmla="*/ 479 h 521"/>
                <a:gd name="T2" fmla="*/ 450 w 545"/>
                <a:gd name="T3" fmla="*/ 479 h 521"/>
                <a:gd name="T4" fmla="*/ 403 w 545"/>
                <a:gd name="T5" fmla="*/ 327 h 521"/>
                <a:gd name="T6" fmla="*/ 532 w 545"/>
                <a:gd name="T7" fmla="*/ 234 h 521"/>
                <a:gd name="T8" fmla="*/ 544 w 545"/>
                <a:gd name="T9" fmla="*/ 216 h 521"/>
                <a:gd name="T10" fmla="*/ 544 w 545"/>
                <a:gd name="T11" fmla="*/ 198 h 521"/>
                <a:gd name="T12" fmla="*/ 532 w 545"/>
                <a:gd name="T13" fmla="*/ 181 h 521"/>
                <a:gd name="T14" fmla="*/ 509 w 545"/>
                <a:gd name="T15" fmla="*/ 175 h 521"/>
                <a:gd name="T16" fmla="*/ 357 w 545"/>
                <a:gd name="T17" fmla="*/ 169 h 521"/>
                <a:gd name="T18" fmla="*/ 304 w 545"/>
                <a:gd name="T19" fmla="*/ 23 h 521"/>
                <a:gd name="T20" fmla="*/ 292 w 545"/>
                <a:gd name="T21" fmla="*/ 5 h 521"/>
                <a:gd name="T22" fmla="*/ 269 w 545"/>
                <a:gd name="T23" fmla="*/ 0 h 521"/>
                <a:gd name="T24" fmla="*/ 251 w 545"/>
                <a:gd name="T25" fmla="*/ 5 h 521"/>
                <a:gd name="T26" fmla="*/ 240 w 545"/>
                <a:gd name="T27" fmla="*/ 23 h 521"/>
                <a:gd name="T28" fmla="*/ 187 w 545"/>
                <a:gd name="T29" fmla="*/ 169 h 521"/>
                <a:gd name="T30" fmla="*/ 29 w 545"/>
                <a:gd name="T31" fmla="*/ 175 h 521"/>
                <a:gd name="T32" fmla="*/ 11 w 545"/>
                <a:gd name="T33" fmla="*/ 181 h 521"/>
                <a:gd name="T34" fmla="*/ 0 w 545"/>
                <a:gd name="T35" fmla="*/ 198 h 521"/>
                <a:gd name="T36" fmla="*/ 0 w 545"/>
                <a:gd name="T37" fmla="*/ 216 h 521"/>
                <a:gd name="T38" fmla="*/ 11 w 545"/>
                <a:gd name="T39" fmla="*/ 234 h 521"/>
                <a:gd name="T40" fmla="*/ 11 w 545"/>
                <a:gd name="T41" fmla="*/ 234 h 521"/>
                <a:gd name="T42" fmla="*/ 134 w 545"/>
                <a:gd name="T43" fmla="*/ 327 h 521"/>
                <a:gd name="T44" fmla="*/ 93 w 545"/>
                <a:gd name="T45" fmla="*/ 479 h 521"/>
                <a:gd name="T46" fmla="*/ 93 w 545"/>
                <a:gd name="T47" fmla="*/ 497 h 521"/>
                <a:gd name="T48" fmla="*/ 105 w 545"/>
                <a:gd name="T49" fmla="*/ 514 h 521"/>
                <a:gd name="T50" fmla="*/ 122 w 545"/>
                <a:gd name="T51" fmla="*/ 520 h 521"/>
                <a:gd name="T52" fmla="*/ 122 w 545"/>
                <a:gd name="T53" fmla="*/ 520 h 521"/>
                <a:gd name="T54" fmla="*/ 140 w 545"/>
                <a:gd name="T55" fmla="*/ 514 h 521"/>
                <a:gd name="T56" fmla="*/ 275 w 545"/>
                <a:gd name="T57" fmla="*/ 427 h 521"/>
                <a:gd name="T58" fmla="*/ 403 w 545"/>
                <a:gd name="T59" fmla="*/ 514 h 521"/>
                <a:gd name="T60" fmla="*/ 421 w 545"/>
                <a:gd name="T61" fmla="*/ 520 h 521"/>
                <a:gd name="T62" fmla="*/ 421 w 545"/>
                <a:gd name="T63" fmla="*/ 520 h 521"/>
                <a:gd name="T64" fmla="*/ 438 w 545"/>
                <a:gd name="T65" fmla="*/ 514 h 521"/>
                <a:gd name="T66" fmla="*/ 438 w 545"/>
                <a:gd name="T67" fmla="*/ 514 h 521"/>
                <a:gd name="T68" fmla="*/ 450 w 545"/>
                <a:gd name="T69" fmla="*/ 497 h 521"/>
                <a:gd name="T70" fmla="*/ 450 w 545"/>
                <a:gd name="T71" fmla="*/ 479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5" h="521">
                  <a:moveTo>
                    <a:pt x="450" y="479"/>
                  </a:moveTo>
                  <a:lnTo>
                    <a:pt x="450" y="479"/>
                  </a:lnTo>
                  <a:cubicBezTo>
                    <a:pt x="403" y="327"/>
                    <a:pt x="403" y="327"/>
                    <a:pt x="403" y="327"/>
                  </a:cubicBezTo>
                  <a:cubicBezTo>
                    <a:pt x="532" y="234"/>
                    <a:pt x="532" y="234"/>
                    <a:pt x="532" y="234"/>
                  </a:cubicBezTo>
                  <a:cubicBezTo>
                    <a:pt x="538" y="228"/>
                    <a:pt x="538" y="222"/>
                    <a:pt x="544" y="216"/>
                  </a:cubicBezTo>
                  <a:cubicBezTo>
                    <a:pt x="544" y="210"/>
                    <a:pt x="544" y="204"/>
                    <a:pt x="544" y="198"/>
                  </a:cubicBezTo>
                  <a:cubicBezTo>
                    <a:pt x="538" y="187"/>
                    <a:pt x="538" y="181"/>
                    <a:pt x="532" y="181"/>
                  </a:cubicBezTo>
                  <a:cubicBezTo>
                    <a:pt x="526" y="175"/>
                    <a:pt x="515" y="175"/>
                    <a:pt x="509" y="175"/>
                  </a:cubicBezTo>
                  <a:cubicBezTo>
                    <a:pt x="357" y="169"/>
                    <a:pt x="357" y="169"/>
                    <a:pt x="357" y="169"/>
                  </a:cubicBezTo>
                  <a:cubicBezTo>
                    <a:pt x="304" y="23"/>
                    <a:pt x="304" y="23"/>
                    <a:pt x="304" y="23"/>
                  </a:cubicBezTo>
                  <a:cubicBezTo>
                    <a:pt x="298" y="17"/>
                    <a:pt x="298" y="11"/>
                    <a:pt x="292" y="5"/>
                  </a:cubicBezTo>
                  <a:cubicBezTo>
                    <a:pt x="280" y="0"/>
                    <a:pt x="275" y="0"/>
                    <a:pt x="269" y="0"/>
                  </a:cubicBezTo>
                  <a:cubicBezTo>
                    <a:pt x="263" y="0"/>
                    <a:pt x="257" y="0"/>
                    <a:pt x="251" y="5"/>
                  </a:cubicBezTo>
                  <a:cubicBezTo>
                    <a:pt x="245" y="11"/>
                    <a:pt x="240" y="17"/>
                    <a:pt x="240" y="23"/>
                  </a:cubicBezTo>
                  <a:cubicBezTo>
                    <a:pt x="187" y="169"/>
                    <a:pt x="187" y="169"/>
                    <a:pt x="187" y="169"/>
                  </a:cubicBezTo>
                  <a:cubicBezTo>
                    <a:pt x="29" y="175"/>
                    <a:pt x="29" y="175"/>
                    <a:pt x="29" y="175"/>
                  </a:cubicBezTo>
                  <a:cubicBezTo>
                    <a:pt x="23" y="175"/>
                    <a:pt x="17" y="175"/>
                    <a:pt x="11" y="181"/>
                  </a:cubicBezTo>
                  <a:cubicBezTo>
                    <a:pt x="5" y="187"/>
                    <a:pt x="0" y="193"/>
                    <a:pt x="0" y="198"/>
                  </a:cubicBezTo>
                  <a:cubicBezTo>
                    <a:pt x="0" y="204"/>
                    <a:pt x="0" y="210"/>
                    <a:pt x="0" y="216"/>
                  </a:cubicBezTo>
                  <a:cubicBezTo>
                    <a:pt x="0" y="222"/>
                    <a:pt x="5" y="228"/>
                    <a:pt x="11" y="234"/>
                  </a:cubicBezTo>
                  <a:lnTo>
                    <a:pt x="11" y="234"/>
                  </a:lnTo>
                  <a:cubicBezTo>
                    <a:pt x="134" y="327"/>
                    <a:pt x="134" y="327"/>
                    <a:pt x="134" y="327"/>
                  </a:cubicBezTo>
                  <a:cubicBezTo>
                    <a:pt x="93" y="479"/>
                    <a:pt x="93" y="479"/>
                    <a:pt x="93" y="479"/>
                  </a:cubicBezTo>
                  <a:cubicBezTo>
                    <a:pt x="87" y="485"/>
                    <a:pt x="87" y="491"/>
                    <a:pt x="93" y="497"/>
                  </a:cubicBezTo>
                  <a:cubicBezTo>
                    <a:pt x="93" y="503"/>
                    <a:pt x="99" y="508"/>
                    <a:pt x="105" y="514"/>
                  </a:cubicBezTo>
                  <a:cubicBezTo>
                    <a:pt x="111" y="520"/>
                    <a:pt x="117" y="520"/>
                    <a:pt x="122" y="520"/>
                  </a:cubicBezTo>
                  <a:lnTo>
                    <a:pt x="122" y="520"/>
                  </a:lnTo>
                  <a:cubicBezTo>
                    <a:pt x="128" y="520"/>
                    <a:pt x="134" y="520"/>
                    <a:pt x="140" y="514"/>
                  </a:cubicBezTo>
                  <a:cubicBezTo>
                    <a:pt x="275" y="427"/>
                    <a:pt x="275" y="427"/>
                    <a:pt x="275" y="427"/>
                  </a:cubicBezTo>
                  <a:cubicBezTo>
                    <a:pt x="403" y="514"/>
                    <a:pt x="403" y="514"/>
                    <a:pt x="403" y="514"/>
                  </a:cubicBezTo>
                  <a:cubicBezTo>
                    <a:pt x="409" y="520"/>
                    <a:pt x="415" y="520"/>
                    <a:pt x="421" y="520"/>
                  </a:cubicBezTo>
                  <a:lnTo>
                    <a:pt x="421" y="520"/>
                  </a:lnTo>
                  <a:cubicBezTo>
                    <a:pt x="427" y="520"/>
                    <a:pt x="433" y="520"/>
                    <a:pt x="438" y="514"/>
                  </a:cubicBezTo>
                  <a:lnTo>
                    <a:pt x="438" y="514"/>
                  </a:lnTo>
                  <a:cubicBezTo>
                    <a:pt x="444" y="508"/>
                    <a:pt x="450" y="503"/>
                    <a:pt x="450" y="497"/>
                  </a:cubicBezTo>
                  <a:cubicBezTo>
                    <a:pt x="450" y="491"/>
                    <a:pt x="456" y="485"/>
                    <a:pt x="450" y="479"/>
                  </a:cubicBezTo>
                </a:path>
              </a:pathLst>
            </a:custGeom>
            <a:solidFill>
              <a:schemeClr val="accent4"/>
            </a:solidFill>
            <a:ln>
              <a:noFill/>
            </a:ln>
            <a:effectLst/>
          </p:spPr>
          <p:txBody>
            <a:bodyPr wrap="none" anchor="ctr"/>
            <a:lstStyle/>
            <a:p>
              <a:pPr defTabSz="1828434"/>
              <a:endParaRPr lang="en-US" sz="3600" dirty="0">
                <a:solidFill>
                  <a:srgbClr val="445469"/>
                </a:solidFill>
                <a:latin typeface="Lato Light"/>
              </a:endParaRPr>
            </a:p>
          </p:txBody>
        </p:sp>
        <p:sp>
          <p:nvSpPr>
            <p:cNvPr id="135" name="Freeform 42"/>
            <p:cNvSpPr>
              <a:spLocks noChangeArrowheads="1"/>
            </p:cNvSpPr>
            <p:nvPr/>
          </p:nvSpPr>
          <p:spPr bwMode="auto">
            <a:xfrm flipH="1">
              <a:off x="14102858" y="6237747"/>
              <a:ext cx="340376" cy="339910"/>
            </a:xfrm>
            <a:custGeom>
              <a:avLst/>
              <a:gdLst>
                <a:gd name="T0" fmla="*/ 450 w 469"/>
                <a:gd name="T1" fmla="*/ 70 h 469"/>
                <a:gd name="T2" fmla="*/ 450 w 469"/>
                <a:gd name="T3" fmla="*/ 70 h 469"/>
                <a:gd name="T4" fmla="*/ 392 w 469"/>
                <a:gd name="T5" fmla="*/ 18 h 469"/>
                <a:gd name="T6" fmla="*/ 339 w 469"/>
                <a:gd name="T7" fmla="*/ 12 h 469"/>
                <a:gd name="T8" fmla="*/ 339 w 469"/>
                <a:gd name="T9" fmla="*/ 6 h 469"/>
                <a:gd name="T10" fmla="*/ 339 w 469"/>
                <a:gd name="T11" fmla="*/ 12 h 469"/>
                <a:gd name="T12" fmla="*/ 234 w 469"/>
                <a:gd name="T13" fmla="*/ 111 h 469"/>
                <a:gd name="T14" fmla="*/ 123 w 469"/>
                <a:gd name="T15" fmla="*/ 6 h 469"/>
                <a:gd name="T16" fmla="*/ 123 w 469"/>
                <a:gd name="T17" fmla="*/ 6 h 469"/>
                <a:gd name="T18" fmla="*/ 99 w 469"/>
                <a:gd name="T19" fmla="*/ 0 h 469"/>
                <a:gd name="T20" fmla="*/ 76 w 469"/>
                <a:gd name="T21" fmla="*/ 12 h 469"/>
                <a:gd name="T22" fmla="*/ 17 w 469"/>
                <a:gd name="T23" fmla="*/ 70 h 469"/>
                <a:gd name="T24" fmla="*/ 12 w 469"/>
                <a:gd name="T25" fmla="*/ 129 h 469"/>
                <a:gd name="T26" fmla="*/ 117 w 469"/>
                <a:gd name="T27" fmla="*/ 234 h 469"/>
                <a:gd name="T28" fmla="*/ 6 w 469"/>
                <a:gd name="T29" fmla="*/ 346 h 469"/>
                <a:gd name="T30" fmla="*/ 0 w 469"/>
                <a:gd name="T31" fmla="*/ 363 h 469"/>
                <a:gd name="T32" fmla="*/ 17 w 469"/>
                <a:gd name="T33" fmla="*/ 392 h 469"/>
                <a:gd name="T34" fmla="*/ 76 w 469"/>
                <a:gd name="T35" fmla="*/ 451 h 469"/>
                <a:gd name="T36" fmla="*/ 129 w 469"/>
                <a:gd name="T37" fmla="*/ 457 h 469"/>
                <a:gd name="T38" fmla="*/ 129 w 469"/>
                <a:gd name="T39" fmla="*/ 457 h 469"/>
                <a:gd name="T40" fmla="*/ 129 w 469"/>
                <a:gd name="T41" fmla="*/ 457 h 469"/>
                <a:gd name="T42" fmla="*/ 234 w 469"/>
                <a:gd name="T43" fmla="*/ 351 h 469"/>
                <a:gd name="T44" fmla="*/ 345 w 469"/>
                <a:gd name="T45" fmla="*/ 463 h 469"/>
                <a:gd name="T46" fmla="*/ 363 w 469"/>
                <a:gd name="T47" fmla="*/ 468 h 469"/>
                <a:gd name="T48" fmla="*/ 392 w 469"/>
                <a:gd name="T49" fmla="*/ 451 h 469"/>
                <a:gd name="T50" fmla="*/ 450 w 469"/>
                <a:gd name="T51" fmla="*/ 392 h 469"/>
                <a:gd name="T52" fmla="*/ 456 w 469"/>
                <a:gd name="T53" fmla="*/ 340 h 469"/>
                <a:gd name="T54" fmla="*/ 456 w 469"/>
                <a:gd name="T55" fmla="*/ 340 h 469"/>
                <a:gd name="T56" fmla="*/ 351 w 469"/>
                <a:gd name="T57" fmla="*/ 234 h 469"/>
                <a:gd name="T58" fmla="*/ 462 w 469"/>
                <a:gd name="T59" fmla="*/ 123 h 469"/>
                <a:gd name="T60" fmla="*/ 462 w 469"/>
                <a:gd name="T61" fmla="*/ 123 h 469"/>
                <a:gd name="T62" fmla="*/ 468 w 469"/>
                <a:gd name="T63" fmla="*/ 100 h 469"/>
                <a:gd name="T64" fmla="*/ 450 w 469"/>
                <a:gd name="T65" fmla="*/ 7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9" h="469">
                  <a:moveTo>
                    <a:pt x="450" y="70"/>
                  </a:moveTo>
                  <a:lnTo>
                    <a:pt x="450" y="70"/>
                  </a:lnTo>
                  <a:cubicBezTo>
                    <a:pt x="392" y="18"/>
                    <a:pt x="392" y="18"/>
                    <a:pt x="392" y="18"/>
                  </a:cubicBezTo>
                  <a:cubicBezTo>
                    <a:pt x="374" y="0"/>
                    <a:pt x="357" y="0"/>
                    <a:pt x="339" y="12"/>
                  </a:cubicBezTo>
                  <a:cubicBezTo>
                    <a:pt x="339" y="6"/>
                    <a:pt x="339" y="6"/>
                    <a:pt x="339" y="6"/>
                  </a:cubicBezTo>
                  <a:cubicBezTo>
                    <a:pt x="339" y="12"/>
                    <a:pt x="339" y="12"/>
                    <a:pt x="339" y="12"/>
                  </a:cubicBezTo>
                  <a:cubicBezTo>
                    <a:pt x="234" y="111"/>
                    <a:pt x="234" y="111"/>
                    <a:pt x="234" y="111"/>
                  </a:cubicBezTo>
                  <a:cubicBezTo>
                    <a:pt x="123" y="6"/>
                    <a:pt x="123" y="6"/>
                    <a:pt x="123" y="6"/>
                  </a:cubicBezTo>
                  <a:lnTo>
                    <a:pt x="123" y="6"/>
                  </a:lnTo>
                  <a:cubicBezTo>
                    <a:pt x="117" y="0"/>
                    <a:pt x="105" y="0"/>
                    <a:pt x="99" y="0"/>
                  </a:cubicBezTo>
                  <a:cubicBezTo>
                    <a:pt x="94" y="0"/>
                    <a:pt x="82" y="6"/>
                    <a:pt x="76" y="12"/>
                  </a:cubicBezTo>
                  <a:cubicBezTo>
                    <a:pt x="17" y="70"/>
                    <a:pt x="17" y="70"/>
                    <a:pt x="17" y="70"/>
                  </a:cubicBezTo>
                  <a:cubicBezTo>
                    <a:pt x="0" y="94"/>
                    <a:pt x="0" y="111"/>
                    <a:pt x="12" y="129"/>
                  </a:cubicBezTo>
                  <a:cubicBezTo>
                    <a:pt x="117" y="234"/>
                    <a:pt x="117" y="234"/>
                    <a:pt x="117" y="234"/>
                  </a:cubicBezTo>
                  <a:cubicBezTo>
                    <a:pt x="6" y="346"/>
                    <a:pt x="6" y="346"/>
                    <a:pt x="6" y="346"/>
                  </a:cubicBezTo>
                  <a:cubicBezTo>
                    <a:pt x="0" y="351"/>
                    <a:pt x="0" y="357"/>
                    <a:pt x="0" y="363"/>
                  </a:cubicBezTo>
                  <a:cubicBezTo>
                    <a:pt x="0" y="375"/>
                    <a:pt x="6" y="381"/>
                    <a:pt x="17" y="392"/>
                  </a:cubicBezTo>
                  <a:cubicBezTo>
                    <a:pt x="76" y="451"/>
                    <a:pt x="76" y="451"/>
                    <a:pt x="76" y="451"/>
                  </a:cubicBezTo>
                  <a:cubicBezTo>
                    <a:pt x="94" y="468"/>
                    <a:pt x="111" y="468"/>
                    <a:pt x="129" y="457"/>
                  </a:cubicBezTo>
                  <a:lnTo>
                    <a:pt x="129" y="457"/>
                  </a:lnTo>
                  <a:lnTo>
                    <a:pt x="129" y="457"/>
                  </a:lnTo>
                  <a:cubicBezTo>
                    <a:pt x="234" y="351"/>
                    <a:pt x="234" y="351"/>
                    <a:pt x="234" y="351"/>
                  </a:cubicBezTo>
                  <a:cubicBezTo>
                    <a:pt x="345" y="463"/>
                    <a:pt x="345" y="463"/>
                    <a:pt x="345" y="463"/>
                  </a:cubicBezTo>
                  <a:cubicBezTo>
                    <a:pt x="351" y="463"/>
                    <a:pt x="357" y="468"/>
                    <a:pt x="363" y="468"/>
                  </a:cubicBezTo>
                  <a:cubicBezTo>
                    <a:pt x="374" y="463"/>
                    <a:pt x="386" y="463"/>
                    <a:pt x="392" y="451"/>
                  </a:cubicBezTo>
                  <a:cubicBezTo>
                    <a:pt x="450" y="392"/>
                    <a:pt x="450" y="392"/>
                    <a:pt x="450" y="392"/>
                  </a:cubicBezTo>
                  <a:cubicBezTo>
                    <a:pt x="468" y="375"/>
                    <a:pt x="468" y="357"/>
                    <a:pt x="456" y="340"/>
                  </a:cubicBezTo>
                  <a:lnTo>
                    <a:pt x="456" y="340"/>
                  </a:lnTo>
                  <a:cubicBezTo>
                    <a:pt x="351" y="234"/>
                    <a:pt x="351" y="234"/>
                    <a:pt x="351" y="234"/>
                  </a:cubicBezTo>
                  <a:cubicBezTo>
                    <a:pt x="462" y="123"/>
                    <a:pt x="462" y="123"/>
                    <a:pt x="462" y="123"/>
                  </a:cubicBezTo>
                  <a:lnTo>
                    <a:pt x="462" y="123"/>
                  </a:lnTo>
                  <a:cubicBezTo>
                    <a:pt x="468" y="111"/>
                    <a:pt x="468" y="105"/>
                    <a:pt x="468" y="100"/>
                  </a:cubicBezTo>
                  <a:cubicBezTo>
                    <a:pt x="468" y="88"/>
                    <a:pt x="462" y="82"/>
                    <a:pt x="450" y="70"/>
                  </a:cubicBezTo>
                </a:path>
              </a:pathLst>
            </a:custGeom>
            <a:solidFill>
              <a:schemeClr val="accent3">
                <a:lumMod val="60000"/>
                <a:lumOff val="40000"/>
              </a:schemeClr>
            </a:solidFill>
            <a:ln>
              <a:noFill/>
            </a:ln>
            <a:effectLst/>
          </p:spPr>
          <p:txBody>
            <a:bodyPr wrap="none" anchor="ctr"/>
            <a:lstStyle/>
            <a:p>
              <a:pPr defTabSz="1828434"/>
              <a:endParaRPr lang="en-US" sz="3600" dirty="0">
                <a:solidFill>
                  <a:srgbClr val="445469"/>
                </a:solidFill>
                <a:latin typeface="Lato Light"/>
              </a:endParaRPr>
            </a:p>
          </p:txBody>
        </p:sp>
        <p:sp>
          <p:nvSpPr>
            <p:cNvPr id="137" name="Freeform 44"/>
            <p:cNvSpPr>
              <a:spLocks noChangeArrowheads="1"/>
            </p:cNvSpPr>
            <p:nvPr/>
          </p:nvSpPr>
          <p:spPr bwMode="auto">
            <a:xfrm flipH="1">
              <a:off x="15172612" y="10601552"/>
              <a:ext cx="340376" cy="339910"/>
            </a:xfrm>
            <a:custGeom>
              <a:avLst/>
              <a:gdLst>
                <a:gd name="T0" fmla="*/ 450 w 469"/>
                <a:gd name="T1" fmla="*/ 76 h 469"/>
                <a:gd name="T2" fmla="*/ 450 w 469"/>
                <a:gd name="T3" fmla="*/ 76 h 469"/>
                <a:gd name="T4" fmla="*/ 392 w 469"/>
                <a:gd name="T5" fmla="*/ 18 h 469"/>
                <a:gd name="T6" fmla="*/ 339 w 469"/>
                <a:gd name="T7" fmla="*/ 12 h 469"/>
                <a:gd name="T8" fmla="*/ 339 w 469"/>
                <a:gd name="T9" fmla="*/ 12 h 469"/>
                <a:gd name="T10" fmla="*/ 339 w 469"/>
                <a:gd name="T11" fmla="*/ 12 h 469"/>
                <a:gd name="T12" fmla="*/ 234 w 469"/>
                <a:gd name="T13" fmla="*/ 117 h 469"/>
                <a:gd name="T14" fmla="*/ 123 w 469"/>
                <a:gd name="T15" fmla="*/ 6 h 469"/>
                <a:gd name="T16" fmla="*/ 123 w 469"/>
                <a:gd name="T17" fmla="*/ 6 h 469"/>
                <a:gd name="T18" fmla="*/ 99 w 469"/>
                <a:gd name="T19" fmla="*/ 0 h 469"/>
                <a:gd name="T20" fmla="*/ 76 w 469"/>
                <a:gd name="T21" fmla="*/ 18 h 469"/>
                <a:gd name="T22" fmla="*/ 17 w 469"/>
                <a:gd name="T23" fmla="*/ 76 h 469"/>
                <a:gd name="T24" fmla="*/ 12 w 469"/>
                <a:gd name="T25" fmla="*/ 129 h 469"/>
                <a:gd name="T26" fmla="*/ 117 w 469"/>
                <a:gd name="T27" fmla="*/ 234 h 469"/>
                <a:gd name="T28" fmla="*/ 6 w 469"/>
                <a:gd name="T29" fmla="*/ 345 h 469"/>
                <a:gd name="T30" fmla="*/ 0 w 469"/>
                <a:gd name="T31" fmla="*/ 369 h 469"/>
                <a:gd name="T32" fmla="*/ 17 w 469"/>
                <a:gd name="T33" fmla="*/ 392 h 469"/>
                <a:gd name="T34" fmla="*/ 76 w 469"/>
                <a:gd name="T35" fmla="*/ 450 h 469"/>
                <a:gd name="T36" fmla="*/ 129 w 469"/>
                <a:gd name="T37" fmla="*/ 456 h 469"/>
                <a:gd name="T38" fmla="*/ 129 w 469"/>
                <a:gd name="T39" fmla="*/ 456 h 469"/>
                <a:gd name="T40" fmla="*/ 129 w 469"/>
                <a:gd name="T41" fmla="*/ 456 h 469"/>
                <a:gd name="T42" fmla="*/ 234 w 469"/>
                <a:gd name="T43" fmla="*/ 351 h 469"/>
                <a:gd name="T44" fmla="*/ 345 w 469"/>
                <a:gd name="T45" fmla="*/ 462 h 469"/>
                <a:gd name="T46" fmla="*/ 363 w 469"/>
                <a:gd name="T47" fmla="*/ 468 h 469"/>
                <a:gd name="T48" fmla="*/ 392 w 469"/>
                <a:gd name="T49" fmla="*/ 450 h 469"/>
                <a:gd name="T50" fmla="*/ 450 w 469"/>
                <a:gd name="T51" fmla="*/ 392 h 469"/>
                <a:gd name="T52" fmla="*/ 456 w 469"/>
                <a:gd name="T53" fmla="*/ 339 h 469"/>
                <a:gd name="T54" fmla="*/ 456 w 469"/>
                <a:gd name="T55" fmla="*/ 339 h 469"/>
                <a:gd name="T56" fmla="*/ 351 w 469"/>
                <a:gd name="T57" fmla="*/ 234 h 469"/>
                <a:gd name="T58" fmla="*/ 462 w 469"/>
                <a:gd name="T59" fmla="*/ 123 h 469"/>
                <a:gd name="T60" fmla="*/ 462 w 469"/>
                <a:gd name="T61" fmla="*/ 123 h 469"/>
                <a:gd name="T62" fmla="*/ 468 w 469"/>
                <a:gd name="T63" fmla="*/ 105 h 469"/>
                <a:gd name="T64" fmla="*/ 450 w 469"/>
                <a:gd name="T65" fmla="*/ 76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9" h="469">
                  <a:moveTo>
                    <a:pt x="450" y="76"/>
                  </a:moveTo>
                  <a:lnTo>
                    <a:pt x="450" y="76"/>
                  </a:lnTo>
                  <a:cubicBezTo>
                    <a:pt x="392" y="18"/>
                    <a:pt x="392" y="18"/>
                    <a:pt x="392" y="18"/>
                  </a:cubicBezTo>
                  <a:cubicBezTo>
                    <a:pt x="374" y="0"/>
                    <a:pt x="357" y="0"/>
                    <a:pt x="339" y="12"/>
                  </a:cubicBezTo>
                  <a:lnTo>
                    <a:pt x="339" y="12"/>
                  </a:lnTo>
                  <a:lnTo>
                    <a:pt x="339" y="12"/>
                  </a:lnTo>
                  <a:cubicBezTo>
                    <a:pt x="234" y="117"/>
                    <a:pt x="234" y="117"/>
                    <a:pt x="234" y="117"/>
                  </a:cubicBezTo>
                  <a:cubicBezTo>
                    <a:pt x="123" y="6"/>
                    <a:pt x="123" y="6"/>
                    <a:pt x="123" y="6"/>
                  </a:cubicBezTo>
                  <a:lnTo>
                    <a:pt x="123" y="6"/>
                  </a:lnTo>
                  <a:cubicBezTo>
                    <a:pt x="117" y="0"/>
                    <a:pt x="105" y="0"/>
                    <a:pt x="99" y="0"/>
                  </a:cubicBezTo>
                  <a:cubicBezTo>
                    <a:pt x="93" y="0"/>
                    <a:pt x="82" y="6"/>
                    <a:pt x="76" y="18"/>
                  </a:cubicBezTo>
                  <a:cubicBezTo>
                    <a:pt x="17" y="76"/>
                    <a:pt x="17" y="76"/>
                    <a:pt x="17" y="76"/>
                  </a:cubicBezTo>
                  <a:cubicBezTo>
                    <a:pt x="0" y="94"/>
                    <a:pt x="0" y="111"/>
                    <a:pt x="12" y="129"/>
                  </a:cubicBezTo>
                  <a:cubicBezTo>
                    <a:pt x="117" y="234"/>
                    <a:pt x="117" y="234"/>
                    <a:pt x="117" y="234"/>
                  </a:cubicBezTo>
                  <a:cubicBezTo>
                    <a:pt x="6" y="345"/>
                    <a:pt x="6" y="345"/>
                    <a:pt x="6" y="345"/>
                  </a:cubicBezTo>
                  <a:cubicBezTo>
                    <a:pt x="0" y="351"/>
                    <a:pt x="0" y="357"/>
                    <a:pt x="0" y="369"/>
                  </a:cubicBezTo>
                  <a:cubicBezTo>
                    <a:pt x="0" y="374"/>
                    <a:pt x="6" y="386"/>
                    <a:pt x="17" y="392"/>
                  </a:cubicBezTo>
                  <a:cubicBezTo>
                    <a:pt x="76" y="450"/>
                    <a:pt x="76" y="450"/>
                    <a:pt x="76" y="450"/>
                  </a:cubicBezTo>
                  <a:cubicBezTo>
                    <a:pt x="93" y="468"/>
                    <a:pt x="111" y="468"/>
                    <a:pt x="129" y="456"/>
                  </a:cubicBezTo>
                  <a:lnTo>
                    <a:pt x="129" y="456"/>
                  </a:lnTo>
                  <a:lnTo>
                    <a:pt x="129" y="456"/>
                  </a:lnTo>
                  <a:cubicBezTo>
                    <a:pt x="234" y="351"/>
                    <a:pt x="234" y="351"/>
                    <a:pt x="234" y="351"/>
                  </a:cubicBezTo>
                  <a:cubicBezTo>
                    <a:pt x="345" y="462"/>
                    <a:pt x="345" y="462"/>
                    <a:pt x="345" y="462"/>
                  </a:cubicBezTo>
                  <a:cubicBezTo>
                    <a:pt x="351" y="468"/>
                    <a:pt x="357" y="468"/>
                    <a:pt x="363" y="468"/>
                  </a:cubicBezTo>
                  <a:cubicBezTo>
                    <a:pt x="374" y="468"/>
                    <a:pt x="380" y="462"/>
                    <a:pt x="392" y="450"/>
                  </a:cubicBezTo>
                  <a:cubicBezTo>
                    <a:pt x="450" y="392"/>
                    <a:pt x="450" y="392"/>
                    <a:pt x="450" y="392"/>
                  </a:cubicBezTo>
                  <a:cubicBezTo>
                    <a:pt x="468" y="374"/>
                    <a:pt x="468" y="357"/>
                    <a:pt x="456" y="339"/>
                  </a:cubicBezTo>
                  <a:lnTo>
                    <a:pt x="456" y="339"/>
                  </a:lnTo>
                  <a:cubicBezTo>
                    <a:pt x="351" y="234"/>
                    <a:pt x="351" y="234"/>
                    <a:pt x="351" y="234"/>
                  </a:cubicBezTo>
                  <a:cubicBezTo>
                    <a:pt x="462" y="123"/>
                    <a:pt x="462" y="123"/>
                    <a:pt x="462" y="123"/>
                  </a:cubicBezTo>
                  <a:lnTo>
                    <a:pt x="462" y="123"/>
                  </a:lnTo>
                  <a:cubicBezTo>
                    <a:pt x="468" y="117"/>
                    <a:pt x="468" y="111"/>
                    <a:pt x="468" y="105"/>
                  </a:cubicBezTo>
                  <a:cubicBezTo>
                    <a:pt x="468" y="94"/>
                    <a:pt x="462" y="82"/>
                    <a:pt x="450" y="76"/>
                  </a:cubicBezTo>
                </a:path>
              </a:pathLst>
            </a:custGeom>
            <a:solidFill>
              <a:schemeClr val="accent5"/>
            </a:solidFill>
            <a:ln>
              <a:noFill/>
            </a:ln>
            <a:effectLst/>
          </p:spPr>
          <p:txBody>
            <a:bodyPr wrap="none" anchor="ctr"/>
            <a:lstStyle/>
            <a:p>
              <a:pPr defTabSz="1828434"/>
              <a:endParaRPr lang="en-US" sz="3600" dirty="0">
                <a:solidFill>
                  <a:srgbClr val="445469"/>
                </a:solidFill>
                <a:latin typeface="Lato Light"/>
              </a:endParaRPr>
            </a:p>
          </p:txBody>
        </p:sp>
        <p:grpSp>
          <p:nvGrpSpPr>
            <p:cNvPr id="15" name="Group 14"/>
            <p:cNvGrpSpPr/>
            <p:nvPr/>
          </p:nvGrpSpPr>
          <p:grpSpPr>
            <a:xfrm flipH="1">
              <a:off x="12514449" y="4784223"/>
              <a:ext cx="917395" cy="916140"/>
              <a:chOff x="10908012" y="4894178"/>
              <a:chExt cx="768558" cy="768047"/>
            </a:xfrm>
          </p:grpSpPr>
          <p:sp>
            <p:nvSpPr>
              <p:cNvPr id="138" name="Freeform 45"/>
              <p:cNvSpPr>
                <a:spLocks noChangeArrowheads="1"/>
              </p:cNvSpPr>
              <p:nvPr/>
            </p:nvSpPr>
            <p:spPr bwMode="auto">
              <a:xfrm flipH="1">
                <a:off x="11201877" y="5027162"/>
                <a:ext cx="248594" cy="502080"/>
              </a:xfrm>
              <a:custGeom>
                <a:avLst/>
                <a:gdLst>
                  <a:gd name="T0" fmla="*/ 199 w 416"/>
                  <a:gd name="T1" fmla="*/ 199 h 820"/>
                  <a:gd name="T2" fmla="*/ 199 w 416"/>
                  <a:gd name="T3" fmla="*/ 199 h 820"/>
                  <a:gd name="T4" fmla="*/ 35 w 416"/>
                  <a:gd name="T5" fmla="*/ 275 h 820"/>
                  <a:gd name="T6" fmla="*/ 0 w 416"/>
                  <a:gd name="T7" fmla="*/ 105 h 820"/>
                  <a:gd name="T8" fmla="*/ 234 w 416"/>
                  <a:gd name="T9" fmla="*/ 0 h 820"/>
                  <a:gd name="T10" fmla="*/ 415 w 416"/>
                  <a:gd name="T11" fmla="*/ 0 h 820"/>
                  <a:gd name="T12" fmla="*/ 415 w 416"/>
                  <a:gd name="T13" fmla="*/ 819 h 820"/>
                  <a:gd name="T14" fmla="*/ 199 w 416"/>
                  <a:gd name="T15" fmla="*/ 819 h 820"/>
                  <a:gd name="T16" fmla="*/ 199 w 416"/>
                  <a:gd name="T17" fmla="*/ 199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6" h="820">
                    <a:moveTo>
                      <a:pt x="199" y="199"/>
                    </a:moveTo>
                    <a:lnTo>
                      <a:pt x="199" y="199"/>
                    </a:lnTo>
                    <a:lnTo>
                      <a:pt x="35" y="275"/>
                    </a:lnTo>
                    <a:lnTo>
                      <a:pt x="0" y="105"/>
                    </a:lnTo>
                    <a:lnTo>
                      <a:pt x="234" y="0"/>
                    </a:lnTo>
                    <a:lnTo>
                      <a:pt x="415" y="0"/>
                    </a:lnTo>
                    <a:lnTo>
                      <a:pt x="415" y="819"/>
                    </a:lnTo>
                    <a:lnTo>
                      <a:pt x="199" y="819"/>
                    </a:lnTo>
                    <a:lnTo>
                      <a:pt x="199" y="199"/>
                    </a:lnTo>
                  </a:path>
                </a:pathLst>
              </a:custGeom>
              <a:solidFill>
                <a:schemeClr val="accent5"/>
              </a:solidFill>
              <a:ln>
                <a:noFill/>
              </a:ln>
              <a:effectLst/>
            </p:spPr>
            <p:txBody>
              <a:bodyPr wrap="none" anchor="ctr"/>
              <a:lstStyle/>
              <a:p>
                <a:pPr defTabSz="1828434"/>
                <a:endParaRPr lang="en-US" sz="3600" dirty="0">
                  <a:solidFill>
                    <a:srgbClr val="445469"/>
                  </a:solidFill>
                  <a:latin typeface="Lato Light"/>
                </a:endParaRPr>
              </a:p>
            </p:txBody>
          </p:sp>
          <p:sp>
            <p:nvSpPr>
              <p:cNvPr id="139" name="Freeform 46"/>
              <p:cNvSpPr>
                <a:spLocks noChangeArrowheads="1"/>
              </p:cNvSpPr>
              <p:nvPr/>
            </p:nvSpPr>
            <p:spPr bwMode="auto">
              <a:xfrm>
                <a:off x="10908012" y="4894178"/>
                <a:ext cx="768558" cy="768047"/>
              </a:xfrm>
              <a:custGeom>
                <a:avLst/>
                <a:gdLst>
                  <a:gd name="T0" fmla="*/ 0 w 1253"/>
                  <a:gd name="T1" fmla="*/ 627 h 1254"/>
                  <a:gd name="T2" fmla="*/ 0 w 1253"/>
                  <a:gd name="T3" fmla="*/ 627 h 1254"/>
                  <a:gd name="T4" fmla="*/ 626 w 1253"/>
                  <a:gd name="T5" fmla="*/ 0 h 1254"/>
                  <a:gd name="T6" fmla="*/ 1252 w 1253"/>
                  <a:gd name="T7" fmla="*/ 627 h 1254"/>
                  <a:gd name="T8" fmla="*/ 626 w 1253"/>
                  <a:gd name="T9" fmla="*/ 1253 h 1254"/>
                  <a:gd name="T10" fmla="*/ 0 w 1253"/>
                  <a:gd name="T11" fmla="*/ 627 h 1254"/>
                </a:gdLst>
                <a:ahLst/>
                <a:cxnLst>
                  <a:cxn ang="0">
                    <a:pos x="T0" y="T1"/>
                  </a:cxn>
                  <a:cxn ang="0">
                    <a:pos x="T2" y="T3"/>
                  </a:cxn>
                  <a:cxn ang="0">
                    <a:pos x="T4" y="T5"/>
                  </a:cxn>
                  <a:cxn ang="0">
                    <a:pos x="T6" y="T7"/>
                  </a:cxn>
                  <a:cxn ang="0">
                    <a:pos x="T8" y="T9"/>
                  </a:cxn>
                  <a:cxn ang="0">
                    <a:pos x="T10" y="T11"/>
                  </a:cxn>
                </a:cxnLst>
                <a:rect l="0" t="0" r="r" b="b"/>
                <a:pathLst>
                  <a:path w="1253" h="1254">
                    <a:moveTo>
                      <a:pt x="0" y="627"/>
                    </a:moveTo>
                    <a:lnTo>
                      <a:pt x="0" y="627"/>
                    </a:lnTo>
                    <a:cubicBezTo>
                      <a:pt x="0" y="281"/>
                      <a:pt x="275" y="0"/>
                      <a:pt x="626" y="0"/>
                    </a:cubicBezTo>
                    <a:cubicBezTo>
                      <a:pt x="971" y="0"/>
                      <a:pt x="1252" y="281"/>
                      <a:pt x="1252" y="627"/>
                    </a:cubicBezTo>
                    <a:cubicBezTo>
                      <a:pt x="1252" y="972"/>
                      <a:pt x="971" y="1253"/>
                      <a:pt x="626" y="1253"/>
                    </a:cubicBezTo>
                    <a:cubicBezTo>
                      <a:pt x="275" y="1253"/>
                      <a:pt x="0" y="972"/>
                      <a:pt x="0" y="627"/>
                    </a:cubicBezTo>
                  </a:path>
                </a:pathLst>
              </a:custGeom>
              <a:noFill/>
              <a:ln w="8280" cap="flat">
                <a:solidFill>
                  <a:schemeClr val="accent5"/>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grpSp>
        <p:sp>
          <p:nvSpPr>
            <p:cNvPr id="142" name="Freeform 49"/>
            <p:cNvSpPr>
              <a:spLocks noChangeArrowheads="1"/>
            </p:cNvSpPr>
            <p:nvPr/>
          </p:nvSpPr>
          <p:spPr bwMode="auto">
            <a:xfrm flipH="1">
              <a:off x="10459210" y="8186569"/>
              <a:ext cx="956296" cy="922615"/>
            </a:xfrm>
            <a:custGeom>
              <a:avLst/>
              <a:gdLst>
                <a:gd name="T0" fmla="*/ 1118 w 1306"/>
                <a:gd name="T1" fmla="*/ 836 h 1263"/>
                <a:gd name="T2" fmla="*/ 1118 w 1306"/>
                <a:gd name="T3" fmla="*/ 836 h 1263"/>
                <a:gd name="T4" fmla="*/ 1159 w 1306"/>
                <a:gd name="T5" fmla="*/ 672 h 1263"/>
                <a:gd name="T6" fmla="*/ 1305 w 1306"/>
                <a:gd name="T7" fmla="*/ 661 h 1263"/>
                <a:gd name="T8" fmla="*/ 1281 w 1306"/>
                <a:gd name="T9" fmla="*/ 462 h 1263"/>
                <a:gd name="T10" fmla="*/ 1135 w 1306"/>
                <a:gd name="T11" fmla="*/ 479 h 1263"/>
                <a:gd name="T12" fmla="*/ 942 w 1306"/>
                <a:gd name="T13" fmla="*/ 216 h 1263"/>
                <a:gd name="T14" fmla="*/ 1001 w 1306"/>
                <a:gd name="T15" fmla="*/ 82 h 1263"/>
                <a:gd name="T16" fmla="*/ 819 w 1306"/>
                <a:gd name="T17" fmla="*/ 0 h 1263"/>
                <a:gd name="T18" fmla="*/ 761 w 1306"/>
                <a:gd name="T19" fmla="*/ 134 h 1263"/>
                <a:gd name="T20" fmla="*/ 439 w 1306"/>
                <a:gd name="T21" fmla="*/ 169 h 1263"/>
                <a:gd name="T22" fmla="*/ 351 w 1306"/>
                <a:gd name="T23" fmla="*/ 52 h 1263"/>
                <a:gd name="T24" fmla="*/ 187 w 1306"/>
                <a:gd name="T25" fmla="*/ 169 h 1263"/>
                <a:gd name="T26" fmla="*/ 275 w 1306"/>
                <a:gd name="T27" fmla="*/ 286 h 1263"/>
                <a:gd name="T28" fmla="*/ 187 w 1306"/>
                <a:gd name="T29" fmla="*/ 427 h 1263"/>
                <a:gd name="T30" fmla="*/ 146 w 1306"/>
                <a:gd name="T31" fmla="*/ 585 h 1263"/>
                <a:gd name="T32" fmla="*/ 0 w 1306"/>
                <a:gd name="T33" fmla="*/ 602 h 1263"/>
                <a:gd name="T34" fmla="*/ 23 w 1306"/>
                <a:gd name="T35" fmla="*/ 801 h 1263"/>
                <a:gd name="T36" fmla="*/ 164 w 1306"/>
                <a:gd name="T37" fmla="*/ 784 h 1263"/>
                <a:gd name="T38" fmla="*/ 363 w 1306"/>
                <a:gd name="T39" fmla="*/ 1046 h 1263"/>
                <a:gd name="T40" fmla="*/ 304 w 1306"/>
                <a:gd name="T41" fmla="*/ 1181 h 1263"/>
                <a:gd name="T42" fmla="*/ 486 w 1306"/>
                <a:gd name="T43" fmla="*/ 1262 h 1263"/>
                <a:gd name="T44" fmla="*/ 544 w 1306"/>
                <a:gd name="T45" fmla="*/ 1128 h 1263"/>
                <a:gd name="T46" fmla="*/ 866 w 1306"/>
                <a:gd name="T47" fmla="*/ 1093 h 1263"/>
                <a:gd name="T48" fmla="*/ 954 w 1306"/>
                <a:gd name="T49" fmla="*/ 1210 h 1263"/>
                <a:gd name="T50" fmla="*/ 1112 w 1306"/>
                <a:gd name="T51" fmla="*/ 1093 h 1263"/>
                <a:gd name="T52" fmla="*/ 1030 w 1306"/>
                <a:gd name="T53" fmla="*/ 976 h 1263"/>
                <a:gd name="T54" fmla="*/ 1118 w 1306"/>
                <a:gd name="T55" fmla="*/ 836 h 1263"/>
                <a:gd name="T56" fmla="*/ 497 w 1306"/>
                <a:gd name="T57" fmla="*/ 982 h 1263"/>
                <a:gd name="T58" fmla="*/ 497 w 1306"/>
                <a:gd name="T59" fmla="*/ 982 h 1263"/>
                <a:gd name="T60" fmla="*/ 304 w 1306"/>
                <a:gd name="T61" fmla="*/ 479 h 1263"/>
                <a:gd name="T62" fmla="*/ 808 w 1306"/>
                <a:gd name="T63" fmla="*/ 280 h 1263"/>
                <a:gd name="T64" fmla="*/ 1001 w 1306"/>
                <a:gd name="T65" fmla="*/ 784 h 1263"/>
                <a:gd name="T66" fmla="*/ 497 w 1306"/>
                <a:gd name="T67" fmla="*/ 982 h 1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06" h="1263">
                  <a:moveTo>
                    <a:pt x="1118" y="836"/>
                  </a:moveTo>
                  <a:lnTo>
                    <a:pt x="1118" y="836"/>
                  </a:lnTo>
                  <a:cubicBezTo>
                    <a:pt x="1141" y="784"/>
                    <a:pt x="1153" y="731"/>
                    <a:pt x="1159" y="672"/>
                  </a:cubicBezTo>
                  <a:cubicBezTo>
                    <a:pt x="1305" y="661"/>
                    <a:pt x="1305" y="661"/>
                    <a:pt x="1305" y="661"/>
                  </a:cubicBezTo>
                  <a:cubicBezTo>
                    <a:pt x="1281" y="462"/>
                    <a:pt x="1281" y="462"/>
                    <a:pt x="1281" y="462"/>
                  </a:cubicBezTo>
                  <a:cubicBezTo>
                    <a:pt x="1135" y="479"/>
                    <a:pt x="1135" y="479"/>
                    <a:pt x="1135" y="479"/>
                  </a:cubicBezTo>
                  <a:cubicBezTo>
                    <a:pt x="1106" y="374"/>
                    <a:pt x="1036" y="280"/>
                    <a:pt x="942" y="216"/>
                  </a:cubicBezTo>
                  <a:cubicBezTo>
                    <a:pt x="1001" y="82"/>
                    <a:pt x="1001" y="82"/>
                    <a:pt x="1001" y="82"/>
                  </a:cubicBezTo>
                  <a:cubicBezTo>
                    <a:pt x="819" y="0"/>
                    <a:pt x="819" y="0"/>
                    <a:pt x="819" y="0"/>
                  </a:cubicBezTo>
                  <a:cubicBezTo>
                    <a:pt x="761" y="134"/>
                    <a:pt x="761" y="134"/>
                    <a:pt x="761" y="134"/>
                  </a:cubicBezTo>
                  <a:cubicBezTo>
                    <a:pt x="649" y="111"/>
                    <a:pt x="538" y="123"/>
                    <a:pt x="439" y="169"/>
                  </a:cubicBezTo>
                  <a:cubicBezTo>
                    <a:pt x="351" y="52"/>
                    <a:pt x="351" y="52"/>
                    <a:pt x="351" y="52"/>
                  </a:cubicBezTo>
                  <a:cubicBezTo>
                    <a:pt x="187" y="169"/>
                    <a:pt x="187" y="169"/>
                    <a:pt x="187" y="169"/>
                  </a:cubicBezTo>
                  <a:cubicBezTo>
                    <a:pt x="275" y="286"/>
                    <a:pt x="275" y="286"/>
                    <a:pt x="275" y="286"/>
                  </a:cubicBezTo>
                  <a:cubicBezTo>
                    <a:pt x="240" y="327"/>
                    <a:pt x="211" y="374"/>
                    <a:pt x="187" y="427"/>
                  </a:cubicBezTo>
                  <a:cubicBezTo>
                    <a:pt x="164" y="479"/>
                    <a:pt x="152" y="532"/>
                    <a:pt x="146" y="585"/>
                  </a:cubicBezTo>
                  <a:cubicBezTo>
                    <a:pt x="0" y="602"/>
                    <a:pt x="0" y="602"/>
                    <a:pt x="0" y="602"/>
                  </a:cubicBezTo>
                  <a:cubicBezTo>
                    <a:pt x="23" y="801"/>
                    <a:pt x="23" y="801"/>
                    <a:pt x="23" y="801"/>
                  </a:cubicBezTo>
                  <a:cubicBezTo>
                    <a:pt x="164" y="784"/>
                    <a:pt x="164" y="784"/>
                    <a:pt x="164" y="784"/>
                  </a:cubicBezTo>
                  <a:cubicBezTo>
                    <a:pt x="199" y="888"/>
                    <a:pt x="269" y="982"/>
                    <a:pt x="363" y="1046"/>
                  </a:cubicBezTo>
                  <a:cubicBezTo>
                    <a:pt x="304" y="1181"/>
                    <a:pt x="304" y="1181"/>
                    <a:pt x="304" y="1181"/>
                  </a:cubicBezTo>
                  <a:cubicBezTo>
                    <a:pt x="486" y="1262"/>
                    <a:pt x="486" y="1262"/>
                    <a:pt x="486" y="1262"/>
                  </a:cubicBezTo>
                  <a:cubicBezTo>
                    <a:pt x="544" y="1128"/>
                    <a:pt x="544" y="1128"/>
                    <a:pt x="544" y="1128"/>
                  </a:cubicBezTo>
                  <a:cubicBezTo>
                    <a:pt x="655" y="1151"/>
                    <a:pt x="767" y="1140"/>
                    <a:pt x="866" y="1093"/>
                  </a:cubicBezTo>
                  <a:cubicBezTo>
                    <a:pt x="954" y="1210"/>
                    <a:pt x="954" y="1210"/>
                    <a:pt x="954" y="1210"/>
                  </a:cubicBezTo>
                  <a:cubicBezTo>
                    <a:pt x="1112" y="1093"/>
                    <a:pt x="1112" y="1093"/>
                    <a:pt x="1112" y="1093"/>
                  </a:cubicBezTo>
                  <a:cubicBezTo>
                    <a:pt x="1030" y="976"/>
                    <a:pt x="1030" y="976"/>
                    <a:pt x="1030" y="976"/>
                  </a:cubicBezTo>
                  <a:cubicBezTo>
                    <a:pt x="1065" y="935"/>
                    <a:pt x="1094" y="888"/>
                    <a:pt x="1118" y="836"/>
                  </a:cubicBezTo>
                  <a:close/>
                  <a:moveTo>
                    <a:pt x="497" y="982"/>
                  </a:moveTo>
                  <a:lnTo>
                    <a:pt x="497" y="982"/>
                  </a:lnTo>
                  <a:cubicBezTo>
                    <a:pt x="304" y="894"/>
                    <a:pt x="217" y="672"/>
                    <a:pt x="304" y="479"/>
                  </a:cubicBezTo>
                  <a:cubicBezTo>
                    <a:pt x="386" y="286"/>
                    <a:pt x="614" y="199"/>
                    <a:pt x="808" y="280"/>
                  </a:cubicBezTo>
                  <a:cubicBezTo>
                    <a:pt x="1001" y="368"/>
                    <a:pt x="1088" y="591"/>
                    <a:pt x="1001" y="784"/>
                  </a:cubicBezTo>
                  <a:cubicBezTo>
                    <a:pt x="919" y="976"/>
                    <a:pt x="690" y="1064"/>
                    <a:pt x="497" y="982"/>
                  </a:cubicBezTo>
                  <a:close/>
                </a:path>
              </a:pathLst>
            </a:custGeom>
            <a:solidFill>
              <a:schemeClr val="accent1"/>
            </a:solidFill>
            <a:ln>
              <a:noFill/>
            </a:ln>
            <a:effectLst/>
          </p:spPr>
          <p:txBody>
            <a:bodyPr wrap="none" anchor="ctr"/>
            <a:lstStyle/>
            <a:p>
              <a:pPr defTabSz="1828434"/>
              <a:endParaRPr lang="en-US" sz="3600" dirty="0">
                <a:solidFill>
                  <a:srgbClr val="445469"/>
                </a:solidFill>
                <a:latin typeface="Lato Light"/>
              </a:endParaRPr>
            </a:p>
          </p:txBody>
        </p:sp>
        <p:sp>
          <p:nvSpPr>
            <p:cNvPr id="143" name="Freeform 50"/>
            <p:cNvSpPr>
              <a:spLocks noChangeArrowheads="1"/>
            </p:cNvSpPr>
            <p:nvPr/>
          </p:nvSpPr>
          <p:spPr bwMode="auto">
            <a:xfrm flipH="1">
              <a:off x="17701121" y="7118278"/>
              <a:ext cx="259334" cy="258980"/>
            </a:xfrm>
            <a:custGeom>
              <a:avLst/>
              <a:gdLst>
                <a:gd name="T0" fmla="*/ 356 w 357"/>
                <a:gd name="T1" fmla="*/ 164 h 358"/>
                <a:gd name="T2" fmla="*/ 351 w 357"/>
                <a:gd name="T3" fmla="*/ 111 h 358"/>
                <a:gd name="T4" fmla="*/ 333 w 357"/>
                <a:gd name="T5" fmla="*/ 87 h 358"/>
                <a:gd name="T6" fmla="*/ 193 w 357"/>
                <a:gd name="T7" fmla="*/ 0 h 358"/>
                <a:gd name="T8" fmla="*/ 169 w 357"/>
                <a:gd name="T9" fmla="*/ 0 h 358"/>
                <a:gd name="T10" fmla="*/ 29 w 357"/>
                <a:gd name="T11" fmla="*/ 87 h 358"/>
                <a:gd name="T12" fmla="*/ 23 w 357"/>
                <a:gd name="T13" fmla="*/ 93 h 358"/>
                <a:gd name="T14" fmla="*/ 17 w 357"/>
                <a:gd name="T15" fmla="*/ 111 h 358"/>
                <a:gd name="T16" fmla="*/ 0 w 357"/>
                <a:gd name="T17" fmla="*/ 164 h 358"/>
                <a:gd name="T18" fmla="*/ 5 w 357"/>
                <a:gd name="T19" fmla="*/ 187 h 358"/>
                <a:gd name="T20" fmla="*/ 11 w 357"/>
                <a:gd name="T21" fmla="*/ 240 h 358"/>
                <a:gd name="T22" fmla="*/ 23 w 357"/>
                <a:gd name="T23" fmla="*/ 263 h 358"/>
                <a:gd name="T24" fmla="*/ 169 w 357"/>
                <a:gd name="T25" fmla="*/ 357 h 358"/>
                <a:gd name="T26" fmla="*/ 193 w 357"/>
                <a:gd name="T27" fmla="*/ 357 h 358"/>
                <a:gd name="T28" fmla="*/ 333 w 357"/>
                <a:gd name="T29" fmla="*/ 263 h 358"/>
                <a:gd name="T30" fmla="*/ 339 w 357"/>
                <a:gd name="T31" fmla="*/ 257 h 358"/>
                <a:gd name="T32" fmla="*/ 345 w 357"/>
                <a:gd name="T33" fmla="*/ 240 h 358"/>
                <a:gd name="T34" fmla="*/ 356 w 357"/>
                <a:gd name="T35" fmla="*/ 187 h 358"/>
                <a:gd name="T36" fmla="*/ 117 w 357"/>
                <a:gd name="T37" fmla="*/ 41 h 358"/>
                <a:gd name="T38" fmla="*/ 87 w 357"/>
                <a:gd name="T39" fmla="*/ 87 h 358"/>
                <a:gd name="T40" fmla="*/ 117 w 357"/>
                <a:gd name="T41" fmla="*/ 41 h 358"/>
                <a:gd name="T42" fmla="*/ 41 w 357"/>
                <a:gd name="T43" fmla="*/ 111 h 358"/>
                <a:gd name="T44" fmla="*/ 76 w 357"/>
                <a:gd name="T45" fmla="*/ 164 h 358"/>
                <a:gd name="T46" fmla="*/ 41 w 357"/>
                <a:gd name="T47" fmla="*/ 111 h 358"/>
                <a:gd name="T48" fmla="*/ 41 w 357"/>
                <a:gd name="T49" fmla="*/ 240 h 358"/>
                <a:gd name="T50" fmla="*/ 76 w 357"/>
                <a:gd name="T51" fmla="*/ 187 h 358"/>
                <a:gd name="T52" fmla="*/ 41 w 357"/>
                <a:gd name="T53" fmla="*/ 240 h 358"/>
                <a:gd name="T54" fmla="*/ 52 w 357"/>
                <a:gd name="T55" fmla="*/ 263 h 358"/>
                <a:gd name="T56" fmla="*/ 117 w 357"/>
                <a:gd name="T57" fmla="*/ 316 h 358"/>
                <a:gd name="T58" fmla="*/ 169 w 357"/>
                <a:gd name="T59" fmla="*/ 327 h 358"/>
                <a:gd name="T60" fmla="*/ 117 w 357"/>
                <a:gd name="T61" fmla="*/ 263 h 358"/>
                <a:gd name="T62" fmla="*/ 169 w 357"/>
                <a:gd name="T63" fmla="*/ 327 h 358"/>
                <a:gd name="T64" fmla="*/ 169 w 357"/>
                <a:gd name="T65" fmla="*/ 240 h 358"/>
                <a:gd name="T66" fmla="*/ 99 w 357"/>
                <a:gd name="T67" fmla="*/ 187 h 358"/>
                <a:gd name="T68" fmla="*/ 169 w 357"/>
                <a:gd name="T69" fmla="*/ 240 h 358"/>
                <a:gd name="T70" fmla="*/ 169 w 357"/>
                <a:gd name="T71" fmla="*/ 164 h 358"/>
                <a:gd name="T72" fmla="*/ 111 w 357"/>
                <a:gd name="T73" fmla="*/ 111 h 358"/>
                <a:gd name="T74" fmla="*/ 169 w 357"/>
                <a:gd name="T75" fmla="*/ 164 h 358"/>
                <a:gd name="T76" fmla="*/ 169 w 357"/>
                <a:gd name="T77" fmla="*/ 87 h 358"/>
                <a:gd name="T78" fmla="*/ 169 w 357"/>
                <a:gd name="T79" fmla="*/ 23 h 358"/>
                <a:gd name="T80" fmla="*/ 304 w 357"/>
                <a:gd name="T81" fmla="*/ 87 h 358"/>
                <a:gd name="T82" fmla="*/ 269 w 357"/>
                <a:gd name="T83" fmla="*/ 87 h 358"/>
                <a:gd name="T84" fmla="*/ 304 w 357"/>
                <a:gd name="T85" fmla="*/ 87 h 358"/>
                <a:gd name="T86" fmla="*/ 193 w 357"/>
                <a:gd name="T87" fmla="*/ 23 h 358"/>
                <a:gd name="T88" fmla="*/ 193 w 357"/>
                <a:gd name="T89" fmla="*/ 87 h 358"/>
                <a:gd name="T90" fmla="*/ 193 w 357"/>
                <a:gd name="T91" fmla="*/ 111 h 358"/>
                <a:gd name="T92" fmla="*/ 251 w 357"/>
                <a:gd name="T93" fmla="*/ 111 h 358"/>
                <a:gd name="T94" fmla="*/ 193 w 357"/>
                <a:gd name="T95" fmla="*/ 164 h 358"/>
                <a:gd name="T96" fmla="*/ 193 w 357"/>
                <a:gd name="T97" fmla="*/ 187 h 358"/>
                <a:gd name="T98" fmla="*/ 263 w 357"/>
                <a:gd name="T99" fmla="*/ 187 h 358"/>
                <a:gd name="T100" fmla="*/ 193 w 357"/>
                <a:gd name="T101" fmla="*/ 240 h 358"/>
                <a:gd name="T102" fmla="*/ 193 w 357"/>
                <a:gd name="T103" fmla="*/ 327 h 358"/>
                <a:gd name="T104" fmla="*/ 193 w 357"/>
                <a:gd name="T105" fmla="*/ 263 h 358"/>
                <a:gd name="T106" fmla="*/ 193 w 357"/>
                <a:gd name="T107" fmla="*/ 327 h 358"/>
                <a:gd name="T108" fmla="*/ 245 w 357"/>
                <a:gd name="T109" fmla="*/ 316 h 358"/>
                <a:gd name="T110" fmla="*/ 304 w 357"/>
                <a:gd name="T111" fmla="*/ 263 h 358"/>
                <a:gd name="T112" fmla="*/ 321 w 357"/>
                <a:gd name="T113" fmla="*/ 240 h 358"/>
                <a:gd name="T114" fmla="*/ 280 w 357"/>
                <a:gd name="T115" fmla="*/ 240 h 358"/>
                <a:gd name="T116" fmla="*/ 333 w 357"/>
                <a:gd name="T117" fmla="*/ 187 h 358"/>
                <a:gd name="T118" fmla="*/ 286 w 357"/>
                <a:gd name="T119" fmla="*/ 164 h 358"/>
                <a:gd name="T120" fmla="*/ 280 w 357"/>
                <a:gd name="T121" fmla="*/ 111 h 358"/>
                <a:gd name="T122" fmla="*/ 333 w 357"/>
                <a:gd name="T123" fmla="*/ 164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7" h="358">
                  <a:moveTo>
                    <a:pt x="356" y="164"/>
                  </a:moveTo>
                  <a:lnTo>
                    <a:pt x="356" y="164"/>
                  </a:lnTo>
                  <a:cubicBezTo>
                    <a:pt x="356" y="146"/>
                    <a:pt x="351" y="128"/>
                    <a:pt x="345" y="111"/>
                  </a:cubicBezTo>
                  <a:cubicBezTo>
                    <a:pt x="351" y="111"/>
                    <a:pt x="351" y="111"/>
                    <a:pt x="351" y="111"/>
                  </a:cubicBezTo>
                  <a:cubicBezTo>
                    <a:pt x="339" y="93"/>
                    <a:pt x="339" y="93"/>
                    <a:pt x="339" y="93"/>
                  </a:cubicBezTo>
                  <a:cubicBezTo>
                    <a:pt x="333" y="87"/>
                    <a:pt x="333" y="87"/>
                    <a:pt x="333" y="87"/>
                  </a:cubicBezTo>
                  <a:lnTo>
                    <a:pt x="333" y="87"/>
                  </a:lnTo>
                  <a:cubicBezTo>
                    <a:pt x="304" y="35"/>
                    <a:pt x="251" y="5"/>
                    <a:pt x="193" y="0"/>
                  </a:cubicBezTo>
                  <a:lnTo>
                    <a:pt x="193" y="0"/>
                  </a:lnTo>
                  <a:cubicBezTo>
                    <a:pt x="169" y="0"/>
                    <a:pt x="169" y="0"/>
                    <a:pt x="169" y="0"/>
                  </a:cubicBezTo>
                  <a:lnTo>
                    <a:pt x="169" y="0"/>
                  </a:lnTo>
                  <a:cubicBezTo>
                    <a:pt x="111" y="5"/>
                    <a:pt x="58" y="35"/>
                    <a:pt x="29" y="87"/>
                  </a:cubicBezTo>
                  <a:cubicBezTo>
                    <a:pt x="23" y="87"/>
                    <a:pt x="23" y="87"/>
                    <a:pt x="23" y="87"/>
                  </a:cubicBezTo>
                  <a:cubicBezTo>
                    <a:pt x="23" y="93"/>
                    <a:pt x="23" y="93"/>
                    <a:pt x="23" y="93"/>
                  </a:cubicBezTo>
                  <a:cubicBezTo>
                    <a:pt x="11" y="111"/>
                    <a:pt x="11" y="111"/>
                    <a:pt x="11" y="111"/>
                  </a:cubicBezTo>
                  <a:cubicBezTo>
                    <a:pt x="17" y="111"/>
                    <a:pt x="17" y="111"/>
                    <a:pt x="17" y="111"/>
                  </a:cubicBezTo>
                  <a:cubicBezTo>
                    <a:pt x="5" y="128"/>
                    <a:pt x="5" y="146"/>
                    <a:pt x="5" y="164"/>
                  </a:cubicBezTo>
                  <a:cubicBezTo>
                    <a:pt x="0" y="164"/>
                    <a:pt x="0" y="164"/>
                    <a:pt x="0" y="164"/>
                  </a:cubicBezTo>
                  <a:cubicBezTo>
                    <a:pt x="0" y="187"/>
                    <a:pt x="0" y="187"/>
                    <a:pt x="0" y="187"/>
                  </a:cubicBezTo>
                  <a:cubicBezTo>
                    <a:pt x="5" y="187"/>
                    <a:pt x="5" y="187"/>
                    <a:pt x="5" y="187"/>
                  </a:cubicBezTo>
                  <a:cubicBezTo>
                    <a:pt x="5" y="205"/>
                    <a:pt x="5" y="228"/>
                    <a:pt x="17" y="240"/>
                  </a:cubicBezTo>
                  <a:cubicBezTo>
                    <a:pt x="11" y="240"/>
                    <a:pt x="11" y="240"/>
                    <a:pt x="11" y="240"/>
                  </a:cubicBezTo>
                  <a:cubicBezTo>
                    <a:pt x="23" y="257"/>
                    <a:pt x="23" y="257"/>
                    <a:pt x="23" y="257"/>
                  </a:cubicBezTo>
                  <a:cubicBezTo>
                    <a:pt x="23" y="263"/>
                    <a:pt x="23" y="263"/>
                    <a:pt x="23" y="263"/>
                  </a:cubicBezTo>
                  <a:cubicBezTo>
                    <a:pt x="29" y="263"/>
                    <a:pt x="29" y="263"/>
                    <a:pt x="29" y="263"/>
                  </a:cubicBezTo>
                  <a:cubicBezTo>
                    <a:pt x="58" y="316"/>
                    <a:pt x="111" y="351"/>
                    <a:pt x="169" y="357"/>
                  </a:cubicBezTo>
                  <a:lnTo>
                    <a:pt x="169" y="357"/>
                  </a:lnTo>
                  <a:cubicBezTo>
                    <a:pt x="193" y="357"/>
                    <a:pt x="193" y="357"/>
                    <a:pt x="193" y="357"/>
                  </a:cubicBezTo>
                  <a:lnTo>
                    <a:pt x="193" y="357"/>
                  </a:lnTo>
                  <a:cubicBezTo>
                    <a:pt x="251" y="351"/>
                    <a:pt x="304" y="316"/>
                    <a:pt x="333" y="263"/>
                  </a:cubicBezTo>
                  <a:lnTo>
                    <a:pt x="333" y="263"/>
                  </a:lnTo>
                  <a:cubicBezTo>
                    <a:pt x="339" y="257"/>
                    <a:pt x="339" y="257"/>
                    <a:pt x="339" y="257"/>
                  </a:cubicBezTo>
                  <a:cubicBezTo>
                    <a:pt x="351" y="240"/>
                    <a:pt x="351" y="240"/>
                    <a:pt x="351" y="240"/>
                  </a:cubicBezTo>
                  <a:cubicBezTo>
                    <a:pt x="345" y="240"/>
                    <a:pt x="345" y="240"/>
                    <a:pt x="345" y="240"/>
                  </a:cubicBezTo>
                  <a:cubicBezTo>
                    <a:pt x="351" y="228"/>
                    <a:pt x="356" y="205"/>
                    <a:pt x="356" y="187"/>
                  </a:cubicBezTo>
                  <a:lnTo>
                    <a:pt x="356" y="187"/>
                  </a:lnTo>
                  <a:cubicBezTo>
                    <a:pt x="356" y="164"/>
                    <a:pt x="356" y="164"/>
                    <a:pt x="356" y="164"/>
                  </a:cubicBezTo>
                  <a:close/>
                  <a:moveTo>
                    <a:pt x="117" y="41"/>
                  </a:moveTo>
                  <a:lnTo>
                    <a:pt x="117" y="41"/>
                  </a:lnTo>
                  <a:cubicBezTo>
                    <a:pt x="105" y="52"/>
                    <a:pt x="99" y="70"/>
                    <a:pt x="87" y="87"/>
                  </a:cubicBezTo>
                  <a:cubicBezTo>
                    <a:pt x="52" y="87"/>
                    <a:pt x="52" y="87"/>
                    <a:pt x="52" y="87"/>
                  </a:cubicBezTo>
                  <a:cubicBezTo>
                    <a:pt x="70" y="64"/>
                    <a:pt x="93" y="46"/>
                    <a:pt x="117" y="41"/>
                  </a:cubicBezTo>
                  <a:close/>
                  <a:moveTo>
                    <a:pt x="41" y="111"/>
                  </a:moveTo>
                  <a:lnTo>
                    <a:pt x="41" y="111"/>
                  </a:lnTo>
                  <a:cubicBezTo>
                    <a:pt x="82" y="111"/>
                    <a:pt x="82" y="111"/>
                    <a:pt x="82" y="111"/>
                  </a:cubicBezTo>
                  <a:cubicBezTo>
                    <a:pt x="82" y="128"/>
                    <a:pt x="76" y="146"/>
                    <a:pt x="76" y="164"/>
                  </a:cubicBezTo>
                  <a:cubicBezTo>
                    <a:pt x="29" y="164"/>
                    <a:pt x="29" y="164"/>
                    <a:pt x="29" y="164"/>
                  </a:cubicBezTo>
                  <a:cubicBezTo>
                    <a:pt x="29" y="146"/>
                    <a:pt x="35" y="128"/>
                    <a:pt x="41" y="111"/>
                  </a:cubicBezTo>
                  <a:close/>
                  <a:moveTo>
                    <a:pt x="41" y="240"/>
                  </a:moveTo>
                  <a:lnTo>
                    <a:pt x="41" y="240"/>
                  </a:lnTo>
                  <a:cubicBezTo>
                    <a:pt x="35" y="228"/>
                    <a:pt x="29" y="205"/>
                    <a:pt x="29" y="187"/>
                  </a:cubicBezTo>
                  <a:cubicBezTo>
                    <a:pt x="76" y="187"/>
                    <a:pt x="76" y="187"/>
                    <a:pt x="76" y="187"/>
                  </a:cubicBezTo>
                  <a:cubicBezTo>
                    <a:pt x="76" y="205"/>
                    <a:pt x="82" y="228"/>
                    <a:pt x="82" y="240"/>
                  </a:cubicBezTo>
                  <a:lnTo>
                    <a:pt x="41" y="240"/>
                  </a:lnTo>
                  <a:close/>
                  <a:moveTo>
                    <a:pt x="52" y="263"/>
                  </a:moveTo>
                  <a:lnTo>
                    <a:pt x="52" y="263"/>
                  </a:lnTo>
                  <a:cubicBezTo>
                    <a:pt x="87" y="263"/>
                    <a:pt x="87" y="263"/>
                    <a:pt x="87" y="263"/>
                  </a:cubicBezTo>
                  <a:cubicBezTo>
                    <a:pt x="99" y="286"/>
                    <a:pt x="105" y="304"/>
                    <a:pt x="117" y="316"/>
                  </a:cubicBezTo>
                  <a:cubicBezTo>
                    <a:pt x="93" y="304"/>
                    <a:pt x="70" y="286"/>
                    <a:pt x="52" y="263"/>
                  </a:cubicBezTo>
                  <a:close/>
                  <a:moveTo>
                    <a:pt x="169" y="327"/>
                  </a:moveTo>
                  <a:lnTo>
                    <a:pt x="169" y="327"/>
                  </a:lnTo>
                  <a:cubicBezTo>
                    <a:pt x="146" y="322"/>
                    <a:pt x="128" y="298"/>
                    <a:pt x="117" y="263"/>
                  </a:cubicBezTo>
                  <a:cubicBezTo>
                    <a:pt x="169" y="263"/>
                    <a:pt x="169" y="263"/>
                    <a:pt x="169" y="263"/>
                  </a:cubicBezTo>
                  <a:lnTo>
                    <a:pt x="169" y="327"/>
                  </a:lnTo>
                  <a:close/>
                  <a:moveTo>
                    <a:pt x="169" y="240"/>
                  </a:moveTo>
                  <a:lnTo>
                    <a:pt x="169" y="240"/>
                  </a:lnTo>
                  <a:cubicBezTo>
                    <a:pt x="111" y="240"/>
                    <a:pt x="111" y="240"/>
                    <a:pt x="111" y="240"/>
                  </a:cubicBezTo>
                  <a:cubicBezTo>
                    <a:pt x="105" y="228"/>
                    <a:pt x="99" y="205"/>
                    <a:pt x="99" y="187"/>
                  </a:cubicBezTo>
                  <a:cubicBezTo>
                    <a:pt x="169" y="187"/>
                    <a:pt x="169" y="187"/>
                    <a:pt x="169" y="187"/>
                  </a:cubicBezTo>
                  <a:lnTo>
                    <a:pt x="169" y="240"/>
                  </a:lnTo>
                  <a:close/>
                  <a:moveTo>
                    <a:pt x="169" y="164"/>
                  </a:moveTo>
                  <a:lnTo>
                    <a:pt x="169" y="164"/>
                  </a:lnTo>
                  <a:cubicBezTo>
                    <a:pt x="99" y="164"/>
                    <a:pt x="99" y="164"/>
                    <a:pt x="99" y="164"/>
                  </a:cubicBezTo>
                  <a:cubicBezTo>
                    <a:pt x="99" y="146"/>
                    <a:pt x="105" y="128"/>
                    <a:pt x="111" y="111"/>
                  </a:cubicBezTo>
                  <a:cubicBezTo>
                    <a:pt x="169" y="111"/>
                    <a:pt x="169" y="111"/>
                    <a:pt x="169" y="111"/>
                  </a:cubicBezTo>
                  <a:lnTo>
                    <a:pt x="169" y="164"/>
                  </a:lnTo>
                  <a:close/>
                  <a:moveTo>
                    <a:pt x="169" y="87"/>
                  </a:moveTo>
                  <a:lnTo>
                    <a:pt x="169" y="87"/>
                  </a:lnTo>
                  <a:cubicBezTo>
                    <a:pt x="117" y="87"/>
                    <a:pt x="117" y="87"/>
                    <a:pt x="117" y="87"/>
                  </a:cubicBezTo>
                  <a:cubicBezTo>
                    <a:pt x="128" y="52"/>
                    <a:pt x="146" y="29"/>
                    <a:pt x="169" y="23"/>
                  </a:cubicBezTo>
                  <a:lnTo>
                    <a:pt x="169" y="87"/>
                  </a:lnTo>
                  <a:close/>
                  <a:moveTo>
                    <a:pt x="304" y="87"/>
                  </a:moveTo>
                  <a:lnTo>
                    <a:pt x="304" y="87"/>
                  </a:lnTo>
                  <a:cubicBezTo>
                    <a:pt x="269" y="87"/>
                    <a:pt x="269" y="87"/>
                    <a:pt x="269" y="87"/>
                  </a:cubicBezTo>
                  <a:cubicBezTo>
                    <a:pt x="263" y="70"/>
                    <a:pt x="257" y="52"/>
                    <a:pt x="245" y="41"/>
                  </a:cubicBezTo>
                  <a:cubicBezTo>
                    <a:pt x="269" y="46"/>
                    <a:pt x="292" y="64"/>
                    <a:pt x="304" y="87"/>
                  </a:cubicBezTo>
                  <a:close/>
                  <a:moveTo>
                    <a:pt x="193" y="23"/>
                  </a:moveTo>
                  <a:lnTo>
                    <a:pt x="193" y="23"/>
                  </a:lnTo>
                  <a:cubicBezTo>
                    <a:pt x="216" y="29"/>
                    <a:pt x="234" y="52"/>
                    <a:pt x="245" y="87"/>
                  </a:cubicBezTo>
                  <a:cubicBezTo>
                    <a:pt x="193" y="87"/>
                    <a:pt x="193" y="87"/>
                    <a:pt x="193" y="87"/>
                  </a:cubicBezTo>
                  <a:lnTo>
                    <a:pt x="193" y="23"/>
                  </a:lnTo>
                  <a:close/>
                  <a:moveTo>
                    <a:pt x="193" y="111"/>
                  </a:moveTo>
                  <a:lnTo>
                    <a:pt x="193" y="111"/>
                  </a:lnTo>
                  <a:cubicBezTo>
                    <a:pt x="251" y="111"/>
                    <a:pt x="251" y="111"/>
                    <a:pt x="251" y="111"/>
                  </a:cubicBezTo>
                  <a:cubicBezTo>
                    <a:pt x="257" y="128"/>
                    <a:pt x="257" y="146"/>
                    <a:pt x="263" y="164"/>
                  </a:cubicBezTo>
                  <a:cubicBezTo>
                    <a:pt x="193" y="164"/>
                    <a:pt x="193" y="164"/>
                    <a:pt x="193" y="164"/>
                  </a:cubicBezTo>
                  <a:lnTo>
                    <a:pt x="193" y="111"/>
                  </a:lnTo>
                  <a:close/>
                  <a:moveTo>
                    <a:pt x="193" y="187"/>
                  </a:moveTo>
                  <a:lnTo>
                    <a:pt x="193" y="187"/>
                  </a:lnTo>
                  <a:cubicBezTo>
                    <a:pt x="263" y="187"/>
                    <a:pt x="263" y="187"/>
                    <a:pt x="263" y="187"/>
                  </a:cubicBezTo>
                  <a:cubicBezTo>
                    <a:pt x="257" y="205"/>
                    <a:pt x="257" y="228"/>
                    <a:pt x="251" y="240"/>
                  </a:cubicBezTo>
                  <a:cubicBezTo>
                    <a:pt x="193" y="240"/>
                    <a:pt x="193" y="240"/>
                    <a:pt x="193" y="240"/>
                  </a:cubicBezTo>
                  <a:lnTo>
                    <a:pt x="193" y="187"/>
                  </a:lnTo>
                  <a:close/>
                  <a:moveTo>
                    <a:pt x="193" y="327"/>
                  </a:moveTo>
                  <a:lnTo>
                    <a:pt x="193" y="327"/>
                  </a:lnTo>
                  <a:cubicBezTo>
                    <a:pt x="193" y="263"/>
                    <a:pt x="193" y="263"/>
                    <a:pt x="193" y="263"/>
                  </a:cubicBezTo>
                  <a:cubicBezTo>
                    <a:pt x="245" y="263"/>
                    <a:pt x="245" y="263"/>
                    <a:pt x="245" y="263"/>
                  </a:cubicBezTo>
                  <a:cubicBezTo>
                    <a:pt x="234" y="298"/>
                    <a:pt x="216" y="322"/>
                    <a:pt x="193" y="327"/>
                  </a:cubicBezTo>
                  <a:close/>
                  <a:moveTo>
                    <a:pt x="245" y="316"/>
                  </a:moveTo>
                  <a:lnTo>
                    <a:pt x="245" y="316"/>
                  </a:lnTo>
                  <a:cubicBezTo>
                    <a:pt x="257" y="304"/>
                    <a:pt x="263" y="286"/>
                    <a:pt x="269" y="263"/>
                  </a:cubicBezTo>
                  <a:cubicBezTo>
                    <a:pt x="304" y="263"/>
                    <a:pt x="304" y="263"/>
                    <a:pt x="304" y="263"/>
                  </a:cubicBezTo>
                  <a:cubicBezTo>
                    <a:pt x="292" y="286"/>
                    <a:pt x="269" y="304"/>
                    <a:pt x="245" y="316"/>
                  </a:cubicBezTo>
                  <a:close/>
                  <a:moveTo>
                    <a:pt x="321" y="240"/>
                  </a:moveTo>
                  <a:lnTo>
                    <a:pt x="321" y="240"/>
                  </a:lnTo>
                  <a:cubicBezTo>
                    <a:pt x="280" y="240"/>
                    <a:pt x="280" y="240"/>
                    <a:pt x="280" y="240"/>
                  </a:cubicBezTo>
                  <a:cubicBezTo>
                    <a:pt x="280" y="228"/>
                    <a:pt x="286" y="205"/>
                    <a:pt x="286" y="187"/>
                  </a:cubicBezTo>
                  <a:cubicBezTo>
                    <a:pt x="333" y="187"/>
                    <a:pt x="333" y="187"/>
                    <a:pt x="333" y="187"/>
                  </a:cubicBezTo>
                  <a:cubicBezTo>
                    <a:pt x="333" y="205"/>
                    <a:pt x="327" y="228"/>
                    <a:pt x="321" y="240"/>
                  </a:cubicBezTo>
                  <a:close/>
                  <a:moveTo>
                    <a:pt x="286" y="164"/>
                  </a:moveTo>
                  <a:lnTo>
                    <a:pt x="286" y="164"/>
                  </a:lnTo>
                  <a:cubicBezTo>
                    <a:pt x="286" y="146"/>
                    <a:pt x="280" y="128"/>
                    <a:pt x="280" y="111"/>
                  </a:cubicBezTo>
                  <a:cubicBezTo>
                    <a:pt x="321" y="111"/>
                    <a:pt x="321" y="111"/>
                    <a:pt x="321" y="111"/>
                  </a:cubicBezTo>
                  <a:cubicBezTo>
                    <a:pt x="327" y="128"/>
                    <a:pt x="333" y="146"/>
                    <a:pt x="333" y="164"/>
                  </a:cubicBezTo>
                  <a:lnTo>
                    <a:pt x="286" y="164"/>
                  </a:lnTo>
                  <a:close/>
                </a:path>
              </a:pathLst>
            </a:custGeom>
            <a:solidFill>
              <a:schemeClr val="accent4"/>
            </a:solidFill>
            <a:ln>
              <a:noFill/>
            </a:ln>
            <a:effectLst/>
          </p:spPr>
          <p:txBody>
            <a:bodyPr wrap="none" anchor="ctr"/>
            <a:lstStyle/>
            <a:p>
              <a:pPr defTabSz="1828434"/>
              <a:endParaRPr lang="en-US" sz="3600" dirty="0">
                <a:solidFill>
                  <a:srgbClr val="445469"/>
                </a:solidFill>
                <a:latin typeface="Lato Light"/>
              </a:endParaRPr>
            </a:p>
          </p:txBody>
        </p:sp>
        <p:sp>
          <p:nvSpPr>
            <p:cNvPr id="144" name="Freeform 51"/>
            <p:cNvSpPr>
              <a:spLocks noChangeArrowheads="1"/>
            </p:cNvSpPr>
            <p:nvPr/>
          </p:nvSpPr>
          <p:spPr bwMode="auto">
            <a:xfrm flipH="1">
              <a:off x="13934290" y="8688340"/>
              <a:ext cx="259334" cy="258980"/>
            </a:xfrm>
            <a:custGeom>
              <a:avLst/>
              <a:gdLst>
                <a:gd name="T0" fmla="*/ 357 w 358"/>
                <a:gd name="T1" fmla="*/ 169 h 357"/>
                <a:gd name="T2" fmla="*/ 345 w 358"/>
                <a:gd name="T3" fmla="*/ 111 h 357"/>
                <a:gd name="T4" fmla="*/ 334 w 358"/>
                <a:gd name="T5" fmla="*/ 88 h 357"/>
                <a:gd name="T6" fmla="*/ 187 w 358"/>
                <a:gd name="T7" fmla="*/ 0 h 357"/>
                <a:gd name="T8" fmla="*/ 164 w 358"/>
                <a:gd name="T9" fmla="*/ 0 h 357"/>
                <a:gd name="T10" fmla="*/ 24 w 358"/>
                <a:gd name="T11" fmla="*/ 88 h 357"/>
                <a:gd name="T12" fmla="*/ 18 w 358"/>
                <a:gd name="T13" fmla="*/ 100 h 357"/>
                <a:gd name="T14" fmla="*/ 12 w 358"/>
                <a:gd name="T15" fmla="*/ 111 h 357"/>
                <a:gd name="T16" fmla="*/ 0 w 358"/>
                <a:gd name="T17" fmla="*/ 169 h 357"/>
                <a:gd name="T18" fmla="*/ 0 w 358"/>
                <a:gd name="T19" fmla="*/ 192 h 357"/>
                <a:gd name="T20" fmla="*/ 12 w 358"/>
                <a:gd name="T21" fmla="*/ 245 h 357"/>
                <a:gd name="T22" fmla="*/ 24 w 358"/>
                <a:gd name="T23" fmla="*/ 268 h 357"/>
                <a:gd name="T24" fmla="*/ 164 w 358"/>
                <a:gd name="T25" fmla="*/ 356 h 357"/>
                <a:gd name="T26" fmla="*/ 187 w 358"/>
                <a:gd name="T27" fmla="*/ 356 h 357"/>
                <a:gd name="T28" fmla="*/ 334 w 358"/>
                <a:gd name="T29" fmla="*/ 268 h 357"/>
                <a:gd name="T30" fmla="*/ 334 w 358"/>
                <a:gd name="T31" fmla="*/ 263 h 357"/>
                <a:gd name="T32" fmla="*/ 345 w 358"/>
                <a:gd name="T33" fmla="*/ 245 h 357"/>
                <a:gd name="T34" fmla="*/ 357 w 358"/>
                <a:gd name="T35" fmla="*/ 192 h 357"/>
                <a:gd name="T36" fmla="*/ 111 w 358"/>
                <a:gd name="T37" fmla="*/ 41 h 357"/>
                <a:gd name="T38" fmla="*/ 88 w 358"/>
                <a:gd name="T39" fmla="*/ 88 h 357"/>
                <a:gd name="T40" fmla="*/ 111 w 358"/>
                <a:gd name="T41" fmla="*/ 41 h 357"/>
                <a:gd name="T42" fmla="*/ 35 w 358"/>
                <a:gd name="T43" fmla="*/ 111 h 357"/>
                <a:gd name="T44" fmla="*/ 70 w 358"/>
                <a:gd name="T45" fmla="*/ 169 h 357"/>
                <a:gd name="T46" fmla="*/ 35 w 358"/>
                <a:gd name="T47" fmla="*/ 111 h 357"/>
                <a:gd name="T48" fmla="*/ 35 w 358"/>
                <a:gd name="T49" fmla="*/ 245 h 357"/>
                <a:gd name="T50" fmla="*/ 70 w 358"/>
                <a:gd name="T51" fmla="*/ 192 h 357"/>
                <a:gd name="T52" fmla="*/ 35 w 358"/>
                <a:gd name="T53" fmla="*/ 245 h 357"/>
                <a:gd name="T54" fmla="*/ 53 w 358"/>
                <a:gd name="T55" fmla="*/ 268 h 357"/>
                <a:gd name="T56" fmla="*/ 111 w 358"/>
                <a:gd name="T57" fmla="*/ 315 h 357"/>
                <a:gd name="T58" fmla="*/ 164 w 358"/>
                <a:gd name="T59" fmla="*/ 333 h 357"/>
                <a:gd name="T60" fmla="*/ 111 w 358"/>
                <a:gd name="T61" fmla="*/ 268 h 357"/>
                <a:gd name="T62" fmla="*/ 164 w 358"/>
                <a:gd name="T63" fmla="*/ 333 h 357"/>
                <a:gd name="T64" fmla="*/ 164 w 358"/>
                <a:gd name="T65" fmla="*/ 245 h 357"/>
                <a:gd name="T66" fmla="*/ 100 w 358"/>
                <a:gd name="T67" fmla="*/ 192 h 357"/>
                <a:gd name="T68" fmla="*/ 164 w 358"/>
                <a:gd name="T69" fmla="*/ 245 h 357"/>
                <a:gd name="T70" fmla="*/ 164 w 358"/>
                <a:gd name="T71" fmla="*/ 169 h 357"/>
                <a:gd name="T72" fmla="*/ 106 w 358"/>
                <a:gd name="T73" fmla="*/ 111 h 357"/>
                <a:gd name="T74" fmla="*/ 164 w 358"/>
                <a:gd name="T75" fmla="*/ 169 h 357"/>
                <a:gd name="T76" fmla="*/ 164 w 358"/>
                <a:gd name="T77" fmla="*/ 88 h 357"/>
                <a:gd name="T78" fmla="*/ 164 w 358"/>
                <a:gd name="T79" fmla="*/ 24 h 357"/>
                <a:gd name="T80" fmla="*/ 304 w 358"/>
                <a:gd name="T81" fmla="*/ 88 h 357"/>
                <a:gd name="T82" fmla="*/ 269 w 358"/>
                <a:gd name="T83" fmla="*/ 88 h 357"/>
                <a:gd name="T84" fmla="*/ 304 w 358"/>
                <a:gd name="T85" fmla="*/ 88 h 357"/>
                <a:gd name="T86" fmla="*/ 187 w 358"/>
                <a:gd name="T87" fmla="*/ 24 h 357"/>
                <a:gd name="T88" fmla="*/ 187 w 358"/>
                <a:gd name="T89" fmla="*/ 88 h 357"/>
                <a:gd name="T90" fmla="*/ 187 w 358"/>
                <a:gd name="T91" fmla="*/ 111 h 357"/>
                <a:gd name="T92" fmla="*/ 252 w 358"/>
                <a:gd name="T93" fmla="*/ 111 h 357"/>
                <a:gd name="T94" fmla="*/ 187 w 358"/>
                <a:gd name="T95" fmla="*/ 169 h 357"/>
                <a:gd name="T96" fmla="*/ 187 w 358"/>
                <a:gd name="T97" fmla="*/ 192 h 357"/>
                <a:gd name="T98" fmla="*/ 258 w 358"/>
                <a:gd name="T99" fmla="*/ 192 h 357"/>
                <a:gd name="T100" fmla="*/ 187 w 358"/>
                <a:gd name="T101" fmla="*/ 245 h 357"/>
                <a:gd name="T102" fmla="*/ 187 w 358"/>
                <a:gd name="T103" fmla="*/ 333 h 357"/>
                <a:gd name="T104" fmla="*/ 187 w 358"/>
                <a:gd name="T105" fmla="*/ 268 h 357"/>
                <a:gd name="T106" fmla="*/ 187 w 358"/>
                <a:gd name="T107" fmla="*/ 333 h 357"/>
                <a:gd name="T108" fmla="*/ 240 w 358"/>
                <a:gd name="T109" fmla="*/ 315 h 357"/>
                <a:gd name="T110" fmla="*/ 304 w 358"/>
                <a:gd name="T111" fmla="*/ 268 h 357"/>
                <a:gd name="T112" fmla="*/ 316 w 358"/>
                <a:gd name="T113" fmla="*/ 245 h 357"/>
                <a:gd name="T114" fmla="*/ 275 w 358"/>
                <a:gd name="T115" fmla="*/ 245 h 357"/>
                <a:gd name="T116" fmla="*/ 334 w 358"/>
                <a:gd name="T117" fmla="*/ 192 h 357"/>
                <a:gd name="T118" fmla="*/ 281 w 358"/>
                <a:gd name="T119" fmla="*/ 169 h 357"/>
                <a:gd name="T120" fmla="*/ 275 w 358"/>
                <a:gd name="T121" fmla="*/ 111 h 357"/>
                <a:gd name="T122" fmla="*/ 334 w 358"/>
                <a:gd name="T123" fmla="*/ 16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8" h="357">
                  <a:moveTo>
                    <a:pt x="357" y="169"/>
                  </a:moveTo>
                  <a:lnTo>
                    <a:pt x="357" y="169"/>
                  </a:lnTo>
                  <a:cubicBezTo>
                    <a:pt x="351" y="146"/>
                    <a:pt x="351" y="129"/>
                    <a:pt x="345" y="111"/>
                  </a:cubicBezTo>
                  <a:lnTo>
                    <a:pt x="345" y="111"/>
                  </a:lnTo>
                  <a:cubicBezTo>
                    <a:pt x="334" y="100"/>
                    <a:pt x="334" y="100"/>
                    <a:pt x="334" y="100"/>
                  </a:cubicBezTo>
                  <a:cubicBezTo>
                    <a:pt x="334" y="88"/>
                    <a:pt x="334" y="88"/>
                    <a:pt x="334" y="88"/>
                  </a:cubicBezTo>
                  <a:lnTo>
                    <a:pt x="334" y="88"/>
                  </a:lnTo>
                  <a:cubicBezTo>
                    <a:pt x="304" y="41"/>
                    <a:pt x="246" y="6"/>
                    <a:pt x="187" y="0"/>
                  </a:cubicBezTo>
                  <a:lnTo>
                    <a:pt x="187" y="0"/>
                  </a:lnTo>
                  <a:cubicBezTo>
                    <a:pt x="164" y="0"/>
                    <a:pt x="164" y="0"/>
                    <a:pt x="164" y="0"/>
                  </a:cubicBezTo>
                  <a:lnTo>
                    <a:pt x="164" y="0"/>
                  </a:lnTo>
                  <a:cubicBezTo>
                    <a:pt x="106" y="6"/>
                    <a:pt x="53" y="41"/>
                    <a:pt x="24" y="88"/>
                  </a:cubicBezTo>
                  <a:lnTo>
                    <a:pt x="24" y="88"/>
                  </a:lnTo>
                  <a:cubicBezTo>
                    <a:pt x="18" y="100"/>
                    <a:pt x="18" y="100"/>
                    <a:pt x="18" y="100"/>
                  </a:cubicBezTo>
                  <a:cubicBezTo>
                    <a:pt x="12" y="111"/>
                    <a:pt x="12" y="111"/>
                    <a:pt x="12" y="111"/>
                  </a:cubicBezTo>
                  <a:lnTo>
                    <a:pt x="12" y="111"/>
                  </a:lnTo>
                  <a:cubicBezTo>
                    <a:pt x="6" y="129"/>
                    <a:pt x="0" y="146"/>
                    <a:pt x="0" y="169"/>
                  </a:cubicBezTo>
                  <a:lnTo>
                    <a:pt x="0" y="169"/>
                  </a:lnTo>
                  <a:cubicBezTo>
                    <a:pt x="0" y="192"/>
                    <a:pt x="0" y="192"/>
                    <a:pt x="0" y="192"/>
                  </a:cubicBezTo>
                  <a:lnTo>
                    <a:pt x="0" y="192"/>
                  </a:lnTo>
                  <a:cubicBezTo>
                    <a:pt x="0" y="210"/>
                    <a:pt x="6" y="227"/>
                    <a:pt x="12" y="245"/>
                  </a:cubicBezTo>
                  <a:lnTo>
                    <a:pt x="12" y="245"/>
                  </a:lnTo>
                  <a:cubicBezTo>
                    <a:pt x="18" y="263"/>
                    <a:pt x="18" y="263"/>
                    <a:pt x="18" y="263"/>
                  </a:cubicBezTo>
                  <a:cubicBezTo>
                    <a:pt x="24" y="268"/>
                    <a:pt x="24" y="268"/>
                    <a:pt x="24" y="268"/>
                  </a:cubicBezTo>
                  <a:lnTo>
                    <a:pt x="24" y="268"/>
                  </a:lnTo>
                  <a:cubicBezTo>
                    <a:pt x="53" y="321"/>
                    <a:pt x="106" y="350"/>
                    <a:pt x="164" y="356"/>
                  </a:cubicBezTo>
                  <a:lnTo>
                    <a:pt x="164" y="356"/>
                  </a:lnTo>
                  <a:cubicBezTo>
                    <a:pt x="187" y="356"/>
                    <a:pt x="187" y="356"/>
                    <a:pt x="187" y="356"/>
                  </a:cubicBezTo>
                  <a:lnTo>
                    <a:pt x="187" y="356"/>
                  </a:lnTo>
                  <a:cubicBezTo>
                    <a:pt x="246" y="350"/>
                    <a:pt x="304" y="321"/>
                    <a:pt x="334" y="268"/>
                  </a:cubicBezTo>
                  <a:lnTo>
                    <a:pt x="334" y="268"/>
                  </a:lnTo>
                  <a:cubicBezTo>
                    <a:pt x="334" y="263"/>
                    <a:pt x="334" y="263"/>
                    <a:pt x="334" y="263"/>
                  </a:cubicBezTo>
                  <a:cubicBezTo>
                    <a:pt x="345" y="245"/>
                    <a:pt x="345" y="245"/>
                    <a:pt x="345" y="245"/>
                  </a:cubicBezTo>
                  <a:lnTo>
                    <a:pt x="345" y="245"/>
                  </a:lnTo>
                  <a:cubicBezTo>
                    <a:pt x="351" y="227"/>
                    <a:pt x="351" y="210"/>
                    <a:pt x="357" y="192"/>
                  </a:cubicBezTo>
                  <a:lnTo>
                    <a:pt x="357" y="192"/>
                  </a:lnTo>
                  <a:cubicBezTo>
                    <a:pt x="357" y="169"/>
                    <a:pt x="357" y="169"/>
                    <a:pt x="357" y="169"/>
                  </a:cubicBezTo>
                  <a:close/>
                  <a:moveTo>
                    <a:pt x="111" y="41"/>
                  </a:moveTo>
                  <a:lnTo>
                    <a:pt x="111" y="41"/>
                  </a:lnTo>
                  <a:cubicBezTo>
                    <a:pt x="100" y="53"/>
                    <a:pt x="94" y="70"/>
                    <a:pt x="88" y="88"/>
                  </a:cubicBezTo>
                  <a:cubicBezTo>
                    <a:pt x="53" y="88"/>
                    <a:pt x="53" y="88"/>
                    <a:pt x="53" y="88"/>
                  </a:cubicBezTo>
                  <a:cubicBezTo>
                    <a:pt x="65" y="70"/>
                    <a:pt x="88" y="53"/>
                    <a:pt x="111" y="41"/>
                  </a:cubicBezTo>
                  <a:close/>
                  <a:moveTo>
                    <a:pt x="35" y="111"/>
                  </a:moveTo>
                  <a:lnTo>
                    <a:pt x="35" y="111"/>
                  </a:lnTo>
                  <a:cubicBezTo>
                    <a:pt x="82" y="111"/>
                    <a:pt x="82" y="111"/>
                    <a:pt x="82" y="111"/>
                  </a:cubicBezTo>
                  <a:cubicBezTo>
                    <a:pt x="76" y="129"/>
                    <a:pt x="76" y="146"/>
                    <a:pt x="70" y="169"/>
                  </a:cubicBezTo>
                  <a:cubicBezTo>
                    <a:pt x="24" y="169"/>
                    <a:pt x="24" y="169"/>
                    <a:pt x="24" y="169"/>
                  </a:cubicBezTo>
                  <a:cubicBezTo>
                    <a:pt x="24" y="146"/>
                    <a:pt x="29" y="129"/>
                    <a:pt x="35" y="111"/>
                  </a:cubicBezTo>
                  <a:close/>
                  <a:moveTo>
                    <a:pt x="35" y="245"/>
                  </a:moveTo>
                  <a:lnTo>
                    <a:pt x="35" y="245"/>
                  </a:lnTo>
                  <a:cubicBezTo>
                    <a:pt x="29" y="227"/>
                    <a:pt x="24" y="210"/>
                    <a:pt x="24" y="192"/>
                  </a:cubicBezTo>
                  <a:cubicBezTo>
                    <a:pt x="70" y="192"/>
                    <a:pt x="70" y="192"/>
                    <a:pt x="70" y="192"/>
                  </a:cubicBezTo>
                  <a:cubicBezTo>
                    <a:pt x="76" y="210"/>
                    <a:pt x="76" y="227"/>
                    <a:pt x="82" y="245"/>
                  </a:cubicBezTo>
                  <a:lnTo>
                    <a:pt x="35" y="245"/>
                  </a:lnTo>
                  <a:close/>
                  <a:moveTo>
                    <a:pt x="53" y="268"/>
                  </a:moveTo>
                  <a:lnTo>
                    <a:pt x="53" y="268"/>
                  </a:lnTo>
                  <a:cubicBezTo>
                    <a:pt x="88" y="268"/>
                    <a:pt x="88" y="268"/>
                    <a:pt x="88" y="268"/>
                  </a:cubicBezTo>
                  <a:cubicBezTo>
                    <a:pt x="94" y="286"/>
                    <a:pt x="100" y="304"/>
                    <a:pt x="111" y="315"/>
                  </a:cubicBezTo>
                  <a:cubicBezTo>
                    <a:pt x="88" y="304"/>
                    <a:pt x="65" y="286"/>
                    <a:pt x="53" y="268"/>
                  </a:cubicBezTo>
                  <a:close/>
                  <a:moveTo>
                    <a:pt x="164" y="333"/>
                  </a:moveTo>
                  <a:lnTo>
                    <a:pt x="164" y="333"/>
                  </a:lnTo>
                  <a:cubicBezTo>
                    <a:pt x="146" y="321"/>
                    <a:pt x="123" y="304"/>
                    <a:pt x="111" y="268"/>
                  </a:cubicBezTo>
                  <a:cubicBezTo>
                    <a:pt x="164" y="268"/>
                    <a:pt x="164" y="268"/>
                    <a:pt x="164" y="268"/>
                  </a:cubicBezTo>
                  <a:lnTo>
                    <a:pt x="164" y="333"/>
                  </a:lnTo>
                  <a:close/>
                  <a:moveTo>
                    <a:pt x="164" y="245"/>
                  </a:moveTo>
                  <a:lnTo>
                    <a:pt x="164" y="245"/>
                  </a:lnTo>
                  <a:cubicBezTo>
                    <a:pt x="106" y="245"/>
                    <a:pt x="106" y="245"/>
                    <a:pt x="106" y="245"/>
                  </a:cubicBezTo>
                  <a:cubicBezTo>
                    <a:pt x="100" y="227"/>
                    <a:pt x="100" y="210"/>
                    <a:pt x="100" y="192"/>
                  </a:cubicBezTo>
                  <a:cubicBezTo>
                    <a:pt x="164" y="192"/>
                    <a:pt x="164" y="192"/>
                    <a:pt x="164" y="192"/>
                  </a:cubicBezTo>
                  <a:lnTo>
                    <a:pt x="164" y="245"/>
                  </a:lnTo>
                  <a:close/>
                  <a:moveTo>
                    <a:pt x="164" y="169"/>
                  </a:moveTo>
                  <a:lnTo>
                    <a:pt x="164" y="169"/>
                  </a:lnTo>
                  <a:cubicBezTo>
                    <a:pt x="100" y="169"/>
                    <a:pt x="100" y="169"/>
                    <a:pt x="100" y="169"/>
                  </a:cubicBezTo>
                  <a:cubicBezTo>
                    <a:pt x="100" y="146"/>
                    <a:pt x="100" y="129"/>
                    <a:pt x="106" y="111"/>
                  </a:cubicBezTo>
                  <a:cubicBezTo>
                    <a:pt x="164" y="111"/>
                    <a:pt x="164" y="111"/>
                    <a:pt x="164" y="111"/>
                  </a:cubicBezTo>
                  <a:lnTo>
                    <a:pt x="164" y="169"/>
                  </a:lnTo>
                  <a:close/>
                  <a:moveTo>
                    <a:pt x="164" y="88"/>
                  </a:moveTo>
                  <a:lnTo>
                    <a:pt x="164" y="88"/>
                  </a:lnTo>
                  <a:cubicBezTo>
                    <a:pt x="111" y="88"/>
                    <a:pt x="111" y="88"/>
                    <a:pt x="111" y="88"/>
                  </a:cubicBezTo>
                  <a:cubicBezTo>
                    <a:pt x="123" y="59"/>
                    <a:pt x="146" y="35"/>
                    <a:pt x="164" y="24"/>
                  </a:cubicBezTo>
                  <a:lnTo>
                    <a:pt x="164" y="88"/>
                  </a:lnTo>
                  <a:close/>
                  <a:moveTo>
                    <a:pt x="304" y="88"/>
                  </a:moveTo>
                  <a:lnTo>
                    <a:pt x="304" y="88"/>
                  </a:lnTo>
                  <a:cubicBezTo>
                    <a:pt x="269" y="88"/>
                    <a:pt x="269" y="88"/>
                    <a:pt x="269" y="88"/>
                  </a:cubicBezTo>
                  <a:cubicBezTo>
                    <a:pt x="263" y="70"/>
                    <a:pt x="252" y="53"/>
                    <a:pt x="240" y="41"/>
                  </a:cubicBezTo>
                  <a:cubicBezTo>
                    <a:pt x="269" y="53"/>
                    <a:pt x="287" y="70"/>
                    <a:pt x="304" y="88"/>
                  </a:cubicBezTo>
                  <a:close/>
                  <a:moveTo>
                    <a:pt x="187" y="24"/>
                  </a:moveTo>
                  <a:lnTo>
                    <a:pt x="187" y="24"/>
                  </a:lnTo>
                  <a:cubicBezTo>
                    <a:pt x="211" y="35"/>
                    <a:pt x="228" y="59"/>
                    <a:pt x="240" y="88"/>
                  </a:cubicBezTo>
                  <a:cubicBezTo>
                    <a:pt x="187" y="88"/>
                    <a:pt x="187" y="88"/>
                    <a:pt x="187" y="88"/>
                  </a:cubicBezTo>
                  <a:lnTo>
                    <a:pt x="187" y="24"/>
                  </a:lnTo>
                  <a:close/>
                  <a:moveTo>
                    <a:pt x="187" y="111"/>
                  </a:moveTo>
                  <a:lnTo>
                    <a:pt x="187" y="111"/>
                  </a:lnTo>
                  <a:cubicBezTo>
                    <a:pt x="252" y="111"/>
                    <a:pt x="252" y="111"/>
                    <a:pt x="252" y="111"/>
                  </a:cubicBezTo>
                  <a:cubicBezTo>
                    <a:pt x="252" y="129"/>
                    <a:pt x="258" y="146"/>
                    <a:pt x="258" y="169"/>
                  </a:cubicBezTo>
                  <a:cubicBezTo>
                    <a:pt x="187" y="169"/>
                    <a:pt x="187" y="169"/>
                    <a:pt x="187" y="169"/>
                  </a:cubicBezTo>
                  <a:lnTo>
                    <a:pt x="187" y="111"/>
                  </a:lnTo>
                  <a:close/>
                  <a:moveTo>
                    <a:pt x="187" y="192"/>
                  </a:moveTo>
                  <a:lnTo>
                    <a:pt x="187" y="192"/>
                  </a:lnTo>
                  <a:cubicBezTo>
                    <a:pt x="258" y="192"/>
                    <a:pt x="258" y="192"/>
                    <a:pt x="258" y="192"/>
                  </a:cubicBezTo>
                  <a:cubicBezTo>
                    <a:pt x="258" y="210"/>
                    <a:pt x="252" y="227"/>
                    <a:pt x="252" y="245"/>
                  </a:cubicBezTo>
                  <a:cubicBezTo>
                    <a:pt x="187" y="245"/>
                    <a:pt x="187" y="245"/>
                    <a:pt x="187" y="245"/>
                  </a:cubicBezTo>
                  <a:lnTo>
                    <a:pt x="187" y="192"/>
                  </a:lnTo>
                  <a:close/>
                  <a:moveTo>
                    <a:pt x="187" y="333"/>
                  </a:moveTo>
                  <a:lnTo>
                    <a:pt x="187" y="333"/>
                  </a:lnTo>
                  <a:cubicBezTo>
                    <a:pt x="187" y="268"/>
                    <a:pt x="187" y="268"/>
                    <a:pt x="187" y="268"/>
                  </a:cubicBezTo>
                  <a:cubicBezTo>
                    <a:pt x="240" y="268"/>
                    <a:pt x="240" y="268"/>
                    <a:pt x="240" y="268"/>
                  </a:cubicBezTo>
                  <a:cubicBezTo>
                    <a:pt x="228" y="304"/>
                    <a:pt x="211" y="321"/>
                    <a:pt x="187" y="333"/>
                  </a:cubicBezTo>
                  <a:close/>
                  <a:moveTo>
                    <a:pt x="240" y="315"/>
                  </a:moveTo>
                  <a:lnTo>
                    <a:pt x="240" y="315"/>
                  </a:lnTo>
                  <a:cubicBezTo>
                    <a:pt x="252" y="304"/>
                    <a:pt x="263" y="286"/>
                    <a:pt x="269" y="268"/>
                  </a:cubicBezTo>
                  <a:cubicBezTo>
                    <a:pt x="304" y="268"/>
                    <a:pt x="304" y="268"/>
                    <a:pt x="304" y="268"/>
                  </a:cubicBezTo>
                  <a:cubicBezTo>
                    <a:pt x="287" y="286"/>
                    <a:pt x="269" y="304"/>
                    <a:pt x="240" y="315"/>
                  </a:cubicBezTo>
                  <a:close/>
                  <a:moveTo>
                    <a:pt x="316" y="245"/>
                  </a:moveTo>
                  <a:lnTo>
                    <a:pt x="316" y="245"/>
                  </a:lnTo>
                  <a:cubicBezTo>
                    <a:pt x="275" y="245"/>
                    <a:pt x="275" y="245"/>
                    <a:pt x="275" y="245"/>
                  </a:cubicBezTo>
                  <a:cubicBezTo>
                    <a:pt x="281" y="227"/>
                    <a:pt x="281" y="210"/>
                    <a:pt x="281" y="192"/>
                  </a:cubicBezTo>
                  <a:cubicBezTo>
                    <a:pt x="334" y="192"/>
                    <a:pt x="334" y="192"/>
                    <a:pt x="334" y="192"/>
                  </a:cubicBezTo>
                  <a:cubicBezTo>
                    <a:pt x="328" y="210"/>
                    <a:pt x="328" y="227"/>
                    <a:pt x="316" y="245"/>
                  </a:cubicBezTo>
                  <a:close/>
                  <a:moveTo>
                    <a:pt x="281" y="169"/>
                  </a:moveTo>
                  <a:lnTo>
                    <a:pt x="281" y="169"/>
                  </a:lnTo>
                  <a:cubicBezTo>
                    <a:pt x="281" y="146"/>
                    <a:pt x="281" y="129"/>
                    <a:pt x="275" y="111"/>
                  </a:cubicBezTo>
                  <a:cubicBezTo>
                    <a:pt x="316" y="111"/>
                    <a:pt x="316" y="111"/>
                    <a:pt x="316" y="111"/>
                  </a:cubicBezTo>
                  <a:cubicBezTo>
                    <a:pt x="328" y="129"/>
                    <a:pt x="328" y="146"/>
                    <a:pt x="334" y="169"/>
                  </a:cubicBezTo>
                  <a:lnTo>
                    <a:pt x="281" y="169"/>
                  </a:lnTo>
                  <a:close/>
                </a:path>
              </a:pathLst>
            </a:custGeom>
            <a:solidFill>
              <a:schemeClr val="accent3"/>
            </a:solidFill>
            <a:ln>
              <a:noFill/>
            </a:ln>
            <a:effectLst/>
          </p:spPr>
          <p:txBody>
            <a:bodyPr wrap="none" anchor="ctr"/>
            <a:lstStyle/>
            <a:p>
              <a:pPr defTabSz="1828434"/>
              <a:endParaRPr lang="en-US" sz="3600" dirty="0">
                <a:solidFill>
                  <a:srgbClr val="445469"/>
                </a:solidFill>
                <a:latin typeface="Lato Light"/>
              </a:endParaRPr>
            </a:p>
          </p:txBody>
        </p:sp>
        <p:sp>
          <p:nvSpPr>
            <p:cNvPr id="145" name="Freeform 52"/>
            <p:cNvSpPr>
              <a:spLocks noChangeArrowheads="1"/>
            </p:cNvSpPr>
            <p:nvPr/>
          </p:nvSpPr>
          <p:spPr bwMode="auto">
            <a:xfrm flipH="1">
              <a:off x="12054116" y="5072339"/>
              <a:ext cx="346859" cy="663635"/>
            </a:xfrm>
            <a:custGeom>
              <a:avLst/>
              <a:gdLst>
                <a:gd name="T0" fmla="*/ 369 w 475"/>
                <a:gd name="T1" fmla="*/ 99 h 908"/>
                <a:gd name="T2" fmla="*/ 146 w 475"/>
                <a:gd name="T3" fmla="*/ 35 h 908"/>
                <a:gd name="T4" fmla="*/ 76 w 475"/>
                <a:gd name="T5" fmla="*/ 35 h 908"/>
                <a:gd name="T6" fmla="*/ 0 w 475"/>
                <a:gd name="T7" fmla="*/ 204 h 908"/>
                <a:gd name="T8" fmla="*/ 105 w 475"/>
                <a:gd name="T9" fmla="*/ 907 h 908"/>
                <a:gd name="T10" fmla="*/ 474 w 475"/>
                <a:gd name="T11" fmla="*/ 801 h 908"/>
                <a:gd name="T12" fmla="*/ 369 w 475"/>
                <a:gd name="T13" fmla="*/ 99 h 908"/>
                <a:gd name="T14" fmla="*/ 117 w 475"/>
                <a:gd name="T15" fmla="*/ 854 h 908"/>
                <a:gd name="T16" fmla="*/ 117 w 475"/>
                <a:gd name="T17" fmla="*/ 766 h 908"/>
                <a:gd name="T18" fmla="*/ 117 w 475"/>
                <a:gd name="T19" fmla="*/ 854 h 908"/>
                <a:gd name="T20" fmla="*/ 117 w 475"/>
                <a:gd name="T21" fmla="*/ 737 h 908"/>
                <a:gd name="T22" fmla="*/ 117 w 475"/>
                <a:gd name="T23" fmla="*/ 649 h 908"/>
                <a:gd name="T24" fmla="*/ 117 w 475"/>
                <a:gd name="T25" fmla="*/ 737 h 908"/>
                <a:gd name="T26" fmla="*/ 117 w 475"/>
                <a:gd name="T27" fmla="*/ 626 h 908"/>
                <a:gd name="T28" fmla="*/ 117 w 475"/>
                <a:gd name="T29" fmla="*/ 538 h 908"/>
                <a:gd name="T30" fmla="*/ 117 w 475"/>
                <a:gd name="T31" fmla="*/ 626 h 908"/>
                <a:gd name="T32" fmla="*/ 240 w 475"/>
                <a:gd name="T33" fmla="*/ 854 h 908"/>
                <a:gd name="T34" fmla="*/ 240 w 475"/>
                <a:gd name="T35" fmla="*/ 766 h 908"/>
                <a:gd name="T36" fmla="*/ 240 w 475"/>
                <a:gd name="T37" fmla="*/ 854 h 908"/>
                <a:gd name="T38" fmla="*/ 240 w 475"/>
                <a:gd name="T39" fmla="*/ 737 h 908"/>
                <a:gd name="T40" fmla="*/ 240 w 475"/>
                <a:gd name="T41" fmla="*/ 649 h 908"/>
                <a:gd name="T42" fmla="*/ 240 w 475"/>
                <a:gd name="T43" fmla="*/ 737 h 908"/>
                <a:gd name="T44" fmla="*/ 240 w 475"/>
                <a:gd name="T45" fmla="*/ 626 h 908"/>
                <a:gd name="T46" fmla="*/ 240 w 475"/>
                <a:gd name="T47" fmla="*/ 538 h 908"/>
                <a:gd name="T48" fmla="*/ 240 w 475"/>
                <a:gd name="T49" fmla="*/ 626 h 908"/>
                <a:gd name="T50" fmla="*/ 357 w 475"/>
                <a:gd name="T51" fmla="*/ 854 h 908"/>
                <a:gd name="T52" fmla="*/ 357 w 475"/>
                <a:gd name="T53" fmla="*/ 766 h 908"/>
                <a:gd name="T54" fmla="*/ 357 w 475"/>
                <a:gd name="T55" fmla="*/ 854 h 908"/>
                <a:gd name="T56" fmla="*/ 357 w 475"/>
                <a:gd name="T57" fmla="*/ 737 h 908"/>
                <a:gd name="T58" fmla="*/ 357 w 475"/>
                <a:gd name="T59" fmla="*/ 649 h 908"/>
                <a:gd name="T60" fmla="*/ 357 w 475"/>
                <a:gd name="T61" fmla="*/ 737 h 908"/>
                <a:gd name="T62" fmla="*/ 357 w 475"/>
                <a:gd name="T63" fmla="*/ 626 h 908"/>
                <a:gd name="T64" fmla="*/ 357 w 475"/>
                <a:gd name="T65" fmla="*/ 538 h 908"/>
                <a:gd name="T66" fmla="*/ 357 w 475"/>
                <a:gd name="T67" fmla="*/ 626 h 908"/>
                <a:gd name="T68" fmla="*/ 410 w 475"/>
                <a:gd name="T69" fmla="*/ 438 h 908"/>
                <a:gd name="T70" fmla="*/ 129 w 475"/>
                <a:gd name="T71" fmla="*/ 503 h 908"/>
                <a:gd name="T72" fmla="*/ 70 w 475"/>
                <a:gd name="T73" fmla="*/ 239 h 908"/>
                <a:gd name="T74" fmla="*/ 345 w 475"/>
                <a:gd name="T75" fmla="*/ 175 h 908"/>
                <a:gd name="T76" fmla="*/ 410 w 475"/>
                <a:gd name="T77" fmla="*/ 43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5" h="908">
                  <a:moveTo>
                    <a:pt x="369" y="99"/>
                  </a:moveTo>
                  <a:lnTo>
                    <a:pt x="369" y="99"/>
                  </a:lnTo>
                  <a:cubicBezTo>
                    <a:pt x="146" y="99"/>
                    <a:pt x="146" y="99"/>
                    <a:pt x="146" y="99"/>
                  </a:cubicBezTo>
                  <a:cubicBezTo>
                    <a:pt x="146" y="35"/>
                    <a:pt x="146" y="35"/>
                    <a:pt x="146" y="35"/>
                  </a:cubicBezTo>
                  <a:cubicBezTo>
                    <a:pt x="146" y="11"/>
                    <a:pt x="129" y="0"/>
                    <a:pt x="111" y="0"/>
                  </a:cubicBezTo>
                  <a:cubicBezTo>
                    <a:pt x="94" y="0"/>
                    <a:pt x="76" y="11"/>
                    <a:pt x="76" y="35"/>
                  </a:cubicBezTo>
                  <a:cubicBezTo>
                    <a:pt x="76" y="105"/>
                    <a:pt x="76" y="105"/>
                    <a:pt x="76" y="105"/>
                  </a:cubicBezTo>
                  <a:cubicBezTo>
                    <a:pt x="35" y="117"/>
                    <a:pt x="0" y="158"/>
                    <a:pt x="0" y="204"/>
                  </a:cubicBezTo>
                  <a:cubicBezTo>
                    <a:pt x="0" y="801"/>
                    <a:pt x="0" y="801"/>
                    <a:pt x="0" y="801"/>
                  </a:cubicBezTo>
                  <a:cubicBezTo>
                    <a:pt x="0" y="860"/>
                    <a:pt x="47" y="907"/>
                    <a:pt x="105" y="907"/>
                  </a:cubicBezTo>
                  <a:cubicBezTo>
                    <a:pt x="369" y="907"/>
                    <a:pt x="369" y="907"/>
                    <a:pt x="369" y="907"/>
                  </a:cubicBezTo>
                  <a:cubicBezTo>
                    <a:pt x="427" y="907"/>
                    <a:pt x="474" y="860"/>
                    <a:pt x="474" y="801"/>
                  </a:cubicBezTo>
                  <a:cubicBezTo>
                    <a:pt x="474" y="204"/>
                    <a:pt x="474" y="204"/>
                    <a:pt x="474" y="204"/>
                  </a:cubicBezTo>
                  <a:cubicBezTo>
                    <a:pt x="474" y="146"/>
                    <a:pt x="427" y="99"/>
                    <a:pt x="369" y="99"/>
                  </a:cubicBezTo>
                  <a:close/>
                  <a:moveTo>
                    <a:pt x="117" y="854"/>
                  </a:moveTo>
                  <a:lnTo>
                    <a:pt x="117" y="854"/>
                  </a:lnTo>
                  <a:cubicBezTo>
                    <a:pt x="94" y="854"/>
                    <a:pt x="76" y="836"/>
                    <a:pt x="76" y="807"/>
                  </a:cubicBezTo>
                  <a:cubicBezTo>
                    <a:pt x="76" y="784"/>
                    <a:pt x="94" y="766"/>
                    <a:pt x="117" y="766"/>
                  </a:cubicBezTo>
                  <a:cubicBezTo>
                    <a:pt x="146" y="766"/>
                    <a:pt x="164" y="784"/>
                    <a:pt x="164" y="807"/>
                  </a:cubicBezTo>
                  <a:cubicBezTo>
                    <a:pt x="164" y="836"/>
                    <a:pt x="146" y="854"/>
                    <a:pt x="117" y="854"/>
                  </a:cubicBezTo>
                  <a:close/>
                  <a:moveTo>
                    <a:pt x="117" y="737"/>
                  </a:moveTo>
                  <a:lnTo>
                    <a:pt x="117" y="737"/>
                  </a:lnTo>
                  <a:cubicBezTo>
                    <a:pt x="94" y="737"/>
                    <a:pt x="76" y="719"/>
                    <a:pt x="76" y="696"/>
                  </a:cubicBezTo>
                  <a:cubicBezTo>
                    <a:pt x="76" y="672"/>
                    <a:pt x="94" y="649"/>
                    <a:pt x="117" y="649"/>
                  </a:cubicBezTo>
                  <a:cubicBezTo>
                    <a:pt x="146" y="649"/>
                    <a:pt x="164" y="672"/>
                    <a:pt x="164" y="696"/>
                  </a:cubicBezTo>
                  <a:cubicBezTo>
                    <a:pt x="164" y="719"/>
                    <a:pt x="146" y="737"/>
                    <a:pt x="117" y="737"/>
                  </a:cubicBezTo>
                  <a:close/>
                  <a:moveTo>
                    <a:pt x="117" y="626"/>
                  </a:moveTo>
                  <a:lnTo>
                    <a:pt x="117" y="626"/>
                  </a:lnTo>
                  <a:cubicBezTo>
                    <a:pt x="94" y="626"/>
                    <a:pt x="76" y="602"/>
                    <a:pt x="76" y="579"/>
                  </a:cubicBezTo>
                  <a:cubicBezTo>
                    <a:pt x="76" y="555"/>
                    <a:pt x="94" y="538"/>
                    <a:pt x="117" y="538"/>
                  </a:cubicBezTo>
                  <a:cubicBezTo>
                    <a:pt x="146" y="538"/>
                    <a:pt x="164" y="555"/>
                    <a:pt x="164" y="579"/>
                  </a:cubicBezTo>
                  <a:cubicBezTo>
                    <a:pt x="164" y="602"/>
                    <a:pt x="146" y="626"/>
                    <a:pt x="117" y="626"/>
                  </a:cubicBezTo>
                  <a:close/>
                  <a:moveTo>
                    <a:pt x="240" y="854"/>
                  </a:moveTo>
                  <a:lnTo>
                    <a:pt x="240" y="854"/>
                  </a:lnTo>
                  <a:cubicBezTo>
                    <a:pt x="211" y="854"/>
                    <a:pt x="193" y="836"/>
                    <a:pt x="193" y="807"/>
                  </a:cubicBezTo>
                  <a:cubicBezTo>
                    <a:pt x="193" y="784"/>
                    <a:pt x="211" y="766"/>
                    <a:pt x="240" y="766"/>
                  </a:cubicBezTo>
                  <a:cubicBezTo>
                    <a:pt x="264" y="766"/>
                    <a:pt x="281" y="784"/>
                    <a:pt x="281" y="807"/>
                  </a:cubicBezTo>
                  <a:cubicBezTo>
                    <a:pt x="281" y="836"/>
                    <a:pt x="264" y="854"/>
                    <a:pt x="240" y="854"/>
                  </a:cubicBezTo>
                  <a:close/>
                  <a:moveTo>
                    <a:pt x="240" y="737"/>
                  </a:moveTo>
                  <a:lnTo>
                    <a:pt x="240" y="737"/>
                  </a:lnTo>
                  <a:cubicBezTo>
                    <a:pt x="211" y="737"/>
                    <a:pt x="193" y="719"/>
                    <a:pt x="193" y="696"/>
                  </a:cubicBezTo>
                  <a:cubicBezTo>
                    <a:pt x="193" y="672"/>
                    <a:pt x="211" y="649"/>
                    <a:pt x="240" y="649"/>
                  </a:cubicBezTo>
                  <a:cubicBezTo>
                    <a:pt x="264" y="649"/>
                    <a:pt x="281" y="672"/>
                    <a:pt x="281" y="696"/>
                  </a:cubicBezTo>
                  <a:cubicBezTo>
                    <a:pt x="281" y="719"/>
                    <a:pt x="264" y="737"/>
                    <a:pt x="240" y="737"/>
                  </a:cubicBezTo>
                  <a:close/>
                  <a:moveTo>
                    <a:pt x="240" y="626"/>
                  </a:moveTo>
                  <a:lnTo>
                    <a:pt x="240" y="626"/>
                  </a:lnTo>
                  <a:cubicBezTo>
                    <a:pt x="211" y="626"/>
                    <a:pt x="193" y="602"/>
                    <a:pt x="193" y="579"/>
                  </a:cubicBezTo>
                  <a:cubicBezTo>
                    <a:pt x="193" y="555"/>
                    <a:pt x="211" y="538"/>
                    <a:pt x="240" y="538"/>
                  </a:cubicBezTo>
                  <a:cubicBezTo>
                    <a:pt x="264" y="538"/>
                    <a:pt x="281" y="555"/>
                    <a:pt x="281" y="579"/>
                  </a:cubicBezTo>
                  <a:cubicBezTo>
                    <a:pt x="281" y="602"/>
                    <a:pt x="264" y="626"/>
                    <a:pt x="240" y="626"/>
                  </a:cubicBezTo>
                  <a:close/>
                  <a:moveTo>
                    <a:pt x="357" y="854"/>
                  </a:moveTo>
                  <a:lnTo>
                    <a:pt x="357" y="854"/>
                  </a:lnTo>
                  <a:cubicBezTo>
                    <a:pt x="334" y="854"/>
                    <a:pt x="310" y="836"/>
                    <a:pt x="310" y="807"/>
                  </a:cubicBezTo>
                  <a:cubicBezTo>
                    <a:pt x="310" y="784"/>
                    <a:pt x="334" y="766"/>
                    <a:pt x="357" y="766"/>
                  </a:cubicBezTo>
                  <a:cubicBezTo>
                    <a:pt x="380" y="766"/>
                    <a:pt x="404" y="784"/>
                    <a:pt x="404" y="807"/>
                  </a:cubicBezTo>
                  <a:cubicBezTo>
                    <a:pt x="404" y="836"/>
                    <a:pt x="380" y="854"/>
                    <a:pt x="357" y="854"/>
                  </a:cubicBezTo>
                  <a:close/>
                  <a:moveTo>
                    <a:pt x="357" y="737"/>
                  </a:moveTo>
                  <a:lnTo>
                    <a:pt x="357" y="737"/>
                  </a:lnTo>
                  <a:cubicBezTo>
                    <a:pt x="334" y="737"/>
                    <a:pt x="310" y="719"/>
                    <a:pt x="310" y="696"/>
                  </a:cubicBezTo>
                  <a:cubicBezTo>
                    <a:pt x="310" y="672"/>
                    <a:pt x="334" y="649"/>
                    <a:pt x="357" y="649"/>
                  </a:cubicBezTo>
                  <a:cubicBezTo>
                    <a:pt x="380" y="649"/>
                    <a:pt x="404" y="672"/>
                    <a:pt x="404" y="696"/>
                  </a:cubicBezTo>
                  <a:cubicBezTo>
                    <a:pt x="404" y="719"/>
                    <a:pt x="380" y="737"/>
                    <a:pt x="357" y="737"/>
                  </a:cubicBezTo>
                  <a:close/>
                  <a:moveTo>
                    <a:pt x="357" y="626"/>
                  </a:moveTo>
                  <a:lnTo>
                    <a:pt x="357" y="626"/>
                  </a:lnTo>
                  <a:cubicBezTo>
                    <a:pt x="334" y="626"/>
                    <a:pt x="310" y="602"/>
                    <a:pt x="310" y="579"/>
                  </a:cubicBezTo>
                  <a:cubicBezTo>
                    <a:pt x="310" y="555"/>
                    <a:pt x="334" y="538"/>
                    <a:pt x="357" y="538"/>
                  </a:cubicBezTo>
                  <a:cubicBezTo>
                    <a:pt x="380" y="538"/>
                    <a:pt x="404" y="555"/>
                    <a:pt x="404" y="579"/>
                  </a:cubicBezTo>
                  <a:cubicBezTo>
                    <a:pt x="404" y="602"/>
                    <a:pt x="380" y="626"/>
                    <a:pt x="357" y="626"/>
                  </a:cubicBezTo>
                  <a:close/>
                  <a:moveTo>
                    <a:pt x="410" y="438"/>
                  </a:moveTo>
                  <a:lnTo>
                    <a:pt x="410" y="438"/>
                  </a:lnTo>
                  <a:cubicBezTo>
                    <a:pt x="410" y="473"/>
                    <a:pt x="380" y="503"/>
                    <a:pt x="345" y="503"/>
                  </a:cubicBezTo>
                  <a:cubicBezTo>
                    <a:pt x="129" y="503"/>
                    <a:pt x="129" y="503"/>
                    <a:pt x="129" y="503"/>
                  </a:cubicBezTo>
                  <a:cubicBezTo>
                    <a:pt x="94" y="503"/>
                    <a:pt x="70" y="473"/>
                    <a:pt x="70" y="438"/>
                  </a:cubicBezTo>
                  <a:cubicBezTo>
                    <a:pt x="70" y="239"/>
                    <a:pt x="70" y="239"/>
                    <a:pt x="70" y="239"/>
                  </a:cubicBezTo>
                  <a:cubicBezTo>
                    <a:pt x="70" y="204"/>
                    <a:pt x="94" y="175"/>
                    <a:pt x="129" y="175"/>
                  </a:cubicBezTo>
                  <a:cubicBezTo>
                    <a:pt x="345" y="175"/>
                    <a:pt x="345" y="175"/>
                    <a:pt x="345" y="175"/>
                  </a:cubicBezTo>
                  <a:cubicBezTo>
                    <a:pt x="380" y="175"/>
                    <a:pt x="410" y="204"/>
                    <a:pt x="410" y="239"/>
                  </a:cubicBezTo>
                  <a:lnTo>
                    <a:pt x="410" y="438"/>
                  </a:lnTo>
                  <a:close/>
                </a:path>
              </a:pathLst>
            </a:custGeom>
            <a:solidFill>
              <a:srgbClr val="26BBED"/>
            </a:solid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146" name="Freeform 53"/>
            <p:cNvSpPr>
              <a:spLocks noChangeArrowheads="1"/>
            </p:cNvSpPr>
            <p:nvPr/>
          </p:nvSpPr>
          <p:spPr bwMode="auto">
            <a:xfrm flipH="1">
              <a:off x="19124218" y="8720714"/>
              <a:ext cx="320926" cy="611839"/>
            </a:xfrm>
            <a:custGeom>
              <a:avLst/>
              <a:gdLst>
                <a:gd name="T0" fmla="*/ 345 w 440"/>
                <a:gd name="T1" fmla="*/ 94 h 837"/>
                <a:gd name="T2" fmla="*/ 135 w 440"/>
                <a:gd name="T3" fmla="*/ 35 h 837"/>
                <a:gd name="T4" fmla="*/ 70 w 440"/>
                <a:gd name="T5" fmla="*/ 35 h 837"/>
                <a:gd name="T6" fmla="*/ 0 w 440"/>
                <a:gd name="T7" fmla="*/ 192 h 837"/>
                <a:gd name="T8" fmla="*/ 99 w 440"/>
                <a:gd name="T9" fmla="*/ 836 h 837"/>
                <a:gd name="T10" fmla="*/ 439 w 440"/>
                <a:gd name="T11" fmla="*/ 736 h 837"/>
                <a:gd name="T12" fmla="*/ 345 w 440"/>
                <a:gd name="T13" fmla="*/ 94 h 837"/>
                <a:gd name="T14" fmla="*/ 111 w 440"/>
                <a:gd name="T15" fmla="*/ 789 h 837"/>
                <a:gd name="T16" fmla="*/ 111 w 440"/>
                <a:gd name="T17" fmla="*/ 707 h 837"/>
                <a:gd name="T18" fmla="*/ 111 w 440"/>
                <a:gd name="T19" fmla="*/ 789 h 837"/>
                <a:gd name="T20" fmla="*/ 111 w 440"/>
                <a:gd name="T21" fmla="*/ 684 h 837"/>
                <a:gd name="T22" fmla="*/ 111 w 440"/>
                <a:gd name="T23" fmla="*/ 602 h 837"/>
                <a:gd name="T24" fmla="*/ 111 w 440"/>
                <a:gd name="T25" fmla="*/ 684 h 837"/>
                <a:gd name="T26" fmla="*/ 111 w 440"/>
                <a:gd name="T27" fmla="*/ 578 h 837"/>
                <a:gd name="T28" fmla="*/ 111 w 440"/>
                <a:gd name="T29" fmla="*/ 497 h 837"/>
                <a:gd name="T30" fmla="*/ 111 w 440"/>
                <a:gd name="T31" fmla="*/ 578 h 837"/>
                <a:gd name="T32" fmla="*/ 222 w 440"/>
                <a:gd name="T33" fmla="*/ 789 h 837"/>
                <a:gd name="T34" fmla="*/ 222 w 440"/>
                <a:gd name="T35" fmla="*/ 707 h 837"/>
                <a:gd name="T36" fmla="*/ 222 w 440"/>
                <a:gd name="T37" fmla="*/ 789 h 837"/>
                <a:gd name="T38" fmla="*/ 222 w 440"/>
                <a:gd name="T39" fmla="*/ 684 h 837"/>
                <a:gd name="T40" fmla="*/ 222 w 440"/>
                <a:gd name="T41" fmla="*/ 602 h 837"/>
                <a:gd name="T42" fmla="*/ 222 w 440"/>
                <a:gd name="T43" fmla="*/ 684 h 837"/>
                <a:gd name="T44" fmla="*/ 222 w 440"/>
                <a:gd name="T45" fmla="*/ 578 h 837"/>
                <a:gd name="T46" fmla="*/ 222 w 440"/>
                <a:gd name="T47" fmla="*/ 497 h 837"/>
                <a:gd name="T48" fmla="*/ 222 w 440"/>
                <a:gd name="T49" fmla="*/ 578 h 837"/>
                <a:gd name="T50" fmla="*/ 328 w 440"/>
                <a:gd name="T51" fmla="*/ 789 h 837"/>
                <a:gd name="T52" fmla="*/ 328 w 440"/>
                <a:gd name="T53" fmla="*/ 707 h 837"/>
                <a:gd name="T54" fmla="*/ 328 w 440"/>
                <a:gd name="T55" fmla="*/ 789 h 837"/>
                <a:gd name="T56" fmla="*/ 328 w 440"/>
                <a:gd name="T57" fmla="*/ 684 h 837"/>
                <a:gd name="T58" fmla="*/ 328 w 440"/>
                <a:gd name="T59" fmla="*/ 602 h 837"/>
                <a:gd name="T60" fmla="*/ 328 w 440"/>
                <a:gd name="T61" fmla="*/ 684 h 837"/>
                <a:gd name="T62" fmla="*/ 328 w 440"/>
                <a:gd name="T63" fmla="*/ 578 h 837"/>
                <a:gd name="T64" fmla="*/ 328 w 440"/>
                <a:gd name="T65" fmla="*/ 497 h 837"/>
                <a:gd name="T66" fmla="*/ 328 w 440"/>
                <a:gd name="T67" fmla="*/ 578 h 837"/>
                <a:gd name="T68" fmla="*/ 374 w 440"/>
                <a:gd name="T69" fmla="*/ 403 h 837"/>
                <a:gd name="T70" fmla="*/ 123 w 440"/>
                <a:gd name="T71" fmla="*/ 461 h 837"/>
                <a:gd name="T72" fmla="*/ 64 w 440"/>
                <a:gd name="T73" fmla="*/ 222 h 837"/>
                <a:gd name="T74" fmla="*/ 322 w 440"/>
                <a:gd name="T75" fmla="*/ 163 h 837"/>
                <a:gd name="T76" fmla="*/ 374 w 440"/>
                <a:gd name="T77" fmla="*/ 403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40" h="837">
                  <a:moveTo>
                    <a:pt x="345" y="94"/>
                  </a:moveTo>
                  <a:lnTo>
                    <a:pt x="345" y="94"/>
                  </a:lnTo>
                  <a:cubicBezTo>
                    <a:pt x="135" y="94"/>
                    <a:pt x="135" y="94"/>
                    <a:pt x="135" y="94"/>
                  </a:cubicBezTo>
                  <a:cubicBezTo>
                    <a:pt x="135" y="35"/>
                    <a:pt x="135" y="35"/>
                    <a:pt x="135" y="35"/>
                  </a:cubicBezTo>
                  <a:cubicBezTo>
                    <a:pt x="135" y="18"/>
                    <a:pt x="123" y="0"/>
                    <a:pt x="105" y="0"/>
                  </a:cubicBezTo>
                  <a:cubicBezTo>
                    <a:pt x="88" y="0"/>
                    <a:pt x="70" y="18"/>
                    <a:pt x="70" y="35"/>
                  </a:cubicBezTo>
                  <a:cubicBezTo>
                    <a:pt x="70" y="100"/>
                    <a:pt x="70" y="100"/>
                    <a:pt x="70" y="100"/>
                  </a:cubicBezTo>
                  <a:cubicBezTo>
                    <a:pt x="29" y="111"/>
                    <a:pt x="0" y="146"/>
                    <a:pt x="0" y="192"/>
                  </a:cubicBezTo>
                  <a:cubicBezTo>
                    <a:pt x="0" y="736"/>
                    <a:pt x="0" y="736"/>
                    <a:pt x="0" y="736"/>
                  </a:cubicBezTo>
                  <a:cubicBezTo>
                    <a:pt x="0" y="789"/>
                    <a:pt x="47" y="836"/>
                    <a:pt x="99" y="836"/>
                  </a:cubicBezTo>
                  <a:cubicBezTo>
                    <a:pt x="345" y="836"/>
                    <a:pt x="345" y="836"/>
                    <a:pt x="345" y="836"/>
                  </a:cubicBezTo>
                  <a:cubicBezTo>
                    <a:pt x="398" y="836"/>
                    <a:pt x="439" y="789"/>
                    <a:pt x="439" y="736"/>
                  </a:cubicBezTo>
                  <a:cubicBezTo>
                    <a:pt x="439" y="192"/>
                    <a:pt x="439" y="192"/>
                    <a:pt x="439" y="192"/>
                  </a:cubicBezTo>
                  <a:cubicBezTo>
                    <a:pt x="439" y="140"/>
                    <a:pt x="398" y="94"/>
                    <a:pt x="345" y="94"/>
                  </a:cubicBezTo>
                  <a:close/>
                  <a:moveTo>
                    <a:pt x="111" y="789"/>
                  </a:moveTo>
                  <a:lnTo>
                    <a:pt x="111" y="789"/>
                  </a:lnTo>
                  <a:cubicBezTo>
                    <a:pt x="88" y="789"/>
                    <a:pt x="70" y="771"/>
                    <a:pt x="70" y="748"/>
                  </a:cubicBezTo>
                  <a:cubicBezTo>
                    <a:pt x="70" y="725"/>
                    <a:pt x="88" y="707"/>
                    <a:pt x="111" y="707"/>
                  </a:cubicBezTo>
                  <a:cubicBezTo>
                    <a:pt x="135" y="707"/>
                    <a:pt x="152" y="725"/>
                    <a:pt x="152" y="748"/>
                  </a:cubicBezTo>
                  <a:cubicBezTo>
                    <a:pt x="152" y="771"/>
                    <a:pt x="135" y="789"/>
                    <a:pt x="111" y="789"/>
                  </a:cubicBezTo>
                  <a:close/>
                  <a:moveTo>
                    <a:pt x="111" y="684"/>
                  </a:moveTo>
                  <a:lnTo>
                    <a:pt x="111" y="684"/>
                  </a:lnTo>
                  <a:cubicBezTo>
                    <a:pt x="88" y="684"/>
                    <a:pt x="70" y="666"/>
                    <a:pt x="70" y="643"/>
                  </a:cubicBezTo>
                  <a:cubicBezTo>
                    <a:pt x="70" y="619"/>
                    <a:pt x="88" y="602"/>
                    <a:pt x="111" y="602"/>
                  </a:cubicBezTo>
                  <a:cubicBezTo>
                    <a:pt x="135" y="602"/>
                    <a:pt x="152" y="619"/>
                    <a:pt x="152" y="643"/>
                  </a:cubicBezTo>
                  <a:cubicBezTo>
                    <a:pt x="152" y="666"/>
                    <a:pt x="135" y="684"/>
                    <a:pt x="111" y="684"/>
                  </a:cubicBezTo>
                  <a:close/>
                  <a:moveTo>
                    <a:pt x="111" y="578"/>
                  </a:moveTo>
                  <a:lnTo>
                    <a:pt x="111" y="578"/>
                  </a:lnTo>
                  <a:cubicBezTo>
                    <a:pt x="88" y="578"/>
                    <a:pt x="70" y="561"/>
                    <a:pt x="70" y="537"/>
                  </a:cubicBezTo>
                  <a:cubicBezTo>
                    <a:pt x="70" y="514"/>
                    <a:pt x="88" y="497"/>
                    <a:pt x="111" y="497"/>
                  </a:cubicBezTo>
                  <a:cubicBezTo>
                    <a:pt x="135" y="497"/>
                    <a:pt x="152" y="514"/>
                    <a:pt x="152" y="537"/>
                  </a:cubicBezTo>
                  <a:cubicBezTo>
                    <a:pt x="152" y="561"/>
                    <a:pt x="135" y="578"/>
                    <a:pt x="111" y="578"/>
                  </a:cubicBezTo>
                  <a:close/>
                  <a:moveTo>
                    <a:pt x="222" y="789"/>
                  </a:moveTo>
                  <a:lnTo>
                    <a:pt x="222" y="789"/>
                  </a:lnTo>
                  <a:cubicBezTo>
                    <a:pt x="199" y="789"/>
                    <a:pt x="181" y="771"/>
                    <a:pt x="181" y="748"/>
                  </a:cubicBezTo>
                  <a:cubicBezTo>
                    <a:pt x="181" y="725"/>
                    <a:pt x="199" y="707"/>
                    <a:pt x="222" y="707"/>
                  </a:cubicBezTo>
                  <a:cubicBezTo>
                    <a:pt x="246" y="707"/>
                    <a:pt x="263" y="725"/>
                    <a:pt x="263" y="748"/>
                  </a:cubicBezTo>
                  <a:cubicBezTo>
                    <a:pt x="263" y="771"/>
                    <a:pt x="246" y="789"/>
                    <a:pt x="222" y="789"/>
                  </a:cubicBezTo>
                  <a:close/>
                  <a:moveTo>
                    <a:pt x="222" y="684"/>
                  </a:moveTo>
                  <a:lnTo>
                    <a:pt x="222" y="684"/>
                  </a:lnTo>
                  <a:cubicBezTo>
                    <a:pt x="199" y="684"/>
                    <a:pt x="181" y="666"/>
                    <a:pt x="181" y="643"/>
                  </a:cubicBezTo>
                  <a:cubicBezTo>
                    <a:pt x="181" y="619"/>
                    <a:pt x="199" y="602"/>
                    <a:pt x="222" y="602"/>
                  </a:cubicBezTo>
                  <a:cubicBezTo>
                    <a:pt x="246" y="602"/>
                    <a:pt x="263" y="619"/>
                    <a:pt x="263" y="643"/>
                  </a:cubicBezTo>
                  <a:cubicBezTo>
                    <a:pt x="263" y="666"/>
                    <a:pt x="246" y="684"/>
                    <a:pt x="222" y="684"/>
                  </a:cubicBezTo>
                  <a:close/>
                  <a:moveTo>
                    <a:pt x="222" y="578"/>
                  </a:moveTo>
                  <a:lnTo>
                    <a:pt x="222" y="578"/>
                  </a:lnTo>
                  <a:cubicBezTo>
                    <a:pt x="199" y="578"/>
                    <a:pt x="181" y="561"/>
                    <a:pt x="181" y="537"/>
                  </a:cubicBezTo>
                  <a:cubicBezTo>
                    <a:pt x="181" y="514"/>
                    <a:pt x="199" y="497"/>
                    <a:pt x="222" y="497"/>
                  </a:cubicBezTo>
                  <a:cubicBezTo>
                    <a:pt x="246" y="497"/>
                    <a:pt x="263" y="514"/>
                    <a:pt x="263" y="537"/>
                  </a:cubicBezTo>
                  <a:cubicBezTo>
                    <a:pt x="263" y="561"/>
                    <a:pt x="246" y="578"/>
                    <a:pt x="222" y="578"/>
                  </a:cubicBezTo>
                  <a:close/>
                  <a:moveTo>
                    <a:pt x="328" y="789"/>
                  </a:moveTo>
                  <a:lnTo>
                    <a:pt x="328" y="789"/>
                  </a:lnTo>
                  <a:cubicBezTo>
                    <a:pt x="304" y="789"/>
                    <a:pt x="287" y="771"/>
                    <a:pt x="287" y="748"/>
                  </a:cubicBezTo>
                  <a:cubicBezTo>
                    <a:pt x="287" y="725"/>
                    <a:pt x="304" y="707"/>
                    <a:pt x="328" y="707"/>
                  </a:cubicBezTo>
                  <a:cubicBezTo>
                    <a:pt x="351" y="707"/>
                    <a:pt x="369" y="725"/>
                    <a:pt x="369" y="748"/>
                  </a:cubicBezTo>
                  <a:cubicBezTo>
                    <a:pt x="369" y="771"/>
                    <a:pt x="351" y="789"/>
                    <a:pt x="328" y="789"/>
                  </a:cubicBezTo>
                  <a:close/>
                  <a:moveTo>
                    <a:pt x="328" y="684"/>
                  </a:moveTo>
                  <a:lnTo>
                    <a:pt x="328" y="684"/>
                  </a:lnTo>
                  <a:cubicBezTo>
                    <a:pt x="304" y="684"/>
                    <a:pt x="287" y="666"/>
                    <a:pt x="287" y="643"/>
                  </a:cubicBezTo>
                  <a:cubicBezTo>
                    <a:pt x="287" y="619"/>
                    <a:pt x="304" y="602"/>
                    <a:pt x="328" y="602"/>
                  </a:cubicBezTo>
                  <a:cubicBezTo>
                    <a:pt x="351" y="602"/>
                    <a:pt x="369" y="619"/>
                    <a:pt x="369" y="643"/>
                  </a:cubicBezTo>
                  <a:cubicBezTo>
                    <a:pt x="369" y="666"/>
                    <a:pt x="351" y="684"/>
                    <a:pt x="328" y="684"/>
                  </a:cubicBezTo>
                  <a:close/>
                  <a:moveTo>
                    <a:pt x="328" y="578"/>
                  </a:moveTo>
                  <a:lnTo>
                    <a:pt x="328" y="578"/>
                  </a:lnTo>
                  <a:cubicBezTo>
                    <a:pt x="304" y="578"/>
                    <a:pt x="287" y="561"/>
                    <a:pt x="287" y="537"/>
                  </a:cubicBezTo>
                  <a:cubicBezTo>
                    <a:pt x="287" y="514"/>
                    <a:pt x="304" y="497"/>
                    <a:pt x="328" y="497"/>
                  </a:cubicBezTo>
                  <a:cubicBezTo>
                    <a:pt x="351" y="497"/>
                    <a:pt x="369" y="514"/>
                    <a:pt x="369" y="537"/>
                  </a:cubicBezTo>
                  <a:cubicBezTo>
                    <a:pt x="369" y="561"/>
                    <a:pt x="351" y="578"/>
                    <a:pt x="328" y="578"/>
                  </a:cubicBezTo>
                  <a:close/>
                  <a:moveTo>
                    <a:pt x="374" y="403"/>
                  </a:moveTo>
                  <a:lnTo>
                    <a:pt x="374" y="403"/>
                  </a:lnTo>
                  <a:cubicBezTo>
                    <a:pt x="374" y="438"/>
                    <a:pt x="351" y="461"/>
                    <a:pt x="322" y="461"/>
                  </a:cubicBezTo>
                  <a:cubicBezTo>
                    <a:pt x="123" y="461"/>
                    <a:pt x="123" y="461"/>
                    <a:pt x="123" y="461"/>
                  </a:cubicBezTo>
                  <a:cubicBezTo>
                    <a:pt x="88" y="461"/>
                    <a:pt x="64" y="438"/>
                    <a:pt x="64" y="403"/>
                  </a:cubicBezTo>
                  <a:cubicBezTo>
                    <a:pt x="64" y="222"/>
                    <a:pt x="64" y="222"/>
                    <a:pt x="64" y="222"/>
                  </a:cubicBezTo>
                  <a:cubicBezTo>
                    <a:pt x="64" y="186"/>
                    <a:pt x="88" y="163"/>
                    <a:pt x="123" y="163"/>
                  </a:cubicBezTo>
                  <a:cubicBezTo>
                    <a:pt x="322" y="163"/>
                    <a:pt x="322" y="163"/>
                    <a:pt x="322" y="163"/>
                  </a:cubicBezTo>
                  <a:cubicBezTo>
                    <a:pt x="351" y="163"/>
                    <a:pt x="374" y="186"/>
                    <a:pt x="374" y="222"/>
                  </a:cubicBezTo>
                  <a:lnTo>
                    <a:pt x="374" y="403"/>
                  </a:lnTo>
                  <a:close/>
                </a:path>
              </a:pathLst>
            </a:custGeom>
            <a:solidFill>
              <a:schemeClr val="accent2"/>
            </a:solidFill>
            <a:ln>
              <a:noFill/>
            </a:ln>
            <a:effectLst/>
          </p:spPr>
          <p:txBody>
            <a:bodyPr wrap="none" anchor="ctr"/>
            <a:lstStyle/>
            <a:p>
              <a:pPr defTabSz="1828434"/>
              <a:endParaRPr lang="en-US" sz="3600" dirty="0">
                <a:solidFill>
                  <a:srgbClr val="445469"/>
                </a:solidFill>
                <a:latin typeface="Lato Light"/>
              </a:endParaRPr>
            </a:p>
          </p:txBody>
        </p:sp>
        <p:grpSp>
          <p:nvGrpSpPr>
            <p:cNvPr id="7" name="Group 6"/>
            <p:cNvGrpSpPr/>
            <p:nvPr/>
          </p:nvGrpSpPr>
          <p:grpSpPr>
            <a:xfrm flipH="1">
              <a:off x="17817821" y="7963199"/>
              <a:ext cx="427901" cy="806074"/>
              <a:chOff x="6875121" y="7559275"/>
              <a:chExt cx="358479" cy="675773"/>
            </a:xfrm>
            <a:solidFill>
              <a:schemeClr val="accent4"/>
            </a:solidFill>
          </p:grpSpPr>
          <p:sp>
            <p:nvSpPr>
              <p:cNvPr id="152" name="Freeform 59"/>
              <p:cNvSpPr>
                <a:spLocks noChangeArrowheads="1"/>
              </p:cNvSpPr>
              <p:nvPr/>
            </p:nvSpPr>
            <p:spPr bwMode="auto">
              <a:xfrm>
                <a:off x="6875121" y="7559275"/>
                <a:ext cx="358479" cy="675773"/>
              </a:xfrm>
              <a:custGeom>
                <a:avLst/>
                <a:gdLst>
                  <a:gd name="T0" fmla="*/ 586 w 587"/>
                  <a:gd name="T1" fmla="*/ 1100 h 1101"/>
                  <a:gd name="T2" fmla="*/ 586 w 587"/>
                  <a:gd name="T3" fmla="*/ 94 h 1101"/>
                  <a:gd name="T4" fmla="*/ 474 w 587"/>
                  <a:gd name="T5" fmla="*/ 94 h 1101"/>
                  <a:gd name="T6" fmla="*/ 474 w 587"/>
                  <a:gd name="T7" fmla="*/ 0 h 1101"/>
                  <a:gd name="T8" fmla="*/ 111 w 587"/>
                  <a:gd name="T9" fmla="*/ 0 h 1101"/>
                  <a:gd name="T10" fmla="*/ 111 w 587"/>
                  <a:gd name="T11" fmla="*/ 94 h 1101"/>
                  <a:gd name="T12" fmla="*/ 0 w 587"/>
                  <a:gd name="T13" fmla="*/ 94 h 1101"/>
                  <a:gd name="T14" fmla="*/ 0 w 587"/>
                  <a:gd name="T15" fmla="*/ 1094 h 1101"/>
                  <a:gd name="T16" fmla="*/ 0 w 587"/>
                  <a:gd name="T17" fmla="*/ 1094 h 1101"/>
                  <a:gd name="T18" fmla="*/ 0 w 587"/>
                  <a:gd name="T19" fmla="*/ 1100 h 1101"/>
                  <a:gd name="T20" fmla="*/ 586 w 587"/>
                  <a:gd name="T21" fmla="*/ 1100 h 1101"/>
                  <a:gd name="T22" fmla="*/ 504 w 587"/>
                  <a:gd name="T23" fmla="*/ 176 h 1101"/>
                  <a:gd name="T24" fmla="*/ 504 w 587"/>
                  <a:gd name="T25" fmla="*/ 1018 h 1101"/>
                  <a:gd name="T26" fmla="*/ 82 w 587"/>
                  <a:gd name="T27" fmla="*/ 1018 h 1101"/>
                  <a:gd name="T28" fmla="*/ 82 w 587"/>
                  <a:gd name="T29" fmla="*/ 176 h 1101"/>
                  <a:gd name="T30" fmla="*/ 504 w 587"/>
                  <a:gd name="T31" fmla="*/ 176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7" h="1101">
                    <a:moveTo>
                      <a:pt x="586" y="1100"/>
                    </a:moveTo>
                    <a:lnTo>
                      <a:pt x="586" y="94"/>
                    </a:lnTo>
                    <a:lnTo>
                      <a:pt x="474" y="94"/>
                    </a:lnTo>
                    <a:lnTo>
                      <a:pt x="474" y="0"/>
                    </a:lnTo>
                    <a:lnTo>
                      <a:pt x="111" y="0"/>
                    </a:lnTo>
                    <a:lnTo>
                      <a:pt x="111" y="94"/>
                    </a:lnTo>
                    <a:lnTo>
                      <a:pt x="0" y="94"/>
                    </a:lnTo>
                    <a:lnTo>
                      <a:pt x="0" y="1094"/>
                    </a:lnTo>
                    <a:lnTo>
                      <a:pt x="0" y="1094"/>
                    </a:lnTo>
                    <a:lnTo>
                      <a:pt x="0" y="1100"/>
                    </a:lnTo>
                    <a:lnTo>
                      <a:pt x="586" y="1100"/>
                    </a:lnTo>
                    <a:close/>
                    <a:moveTo>
                      <a:pt x="504" y="176"/>
                    </a:moveTo>
                    <a:lnTo>
                      <a:pt x="504" y="1018"/>
                    </a:lnTo>
                    <a:lnTo>
                      <a:pt x="82" y="1018"/>
                    </a:lnTo>
                    <a:lnTo>
                      <a:pt x="82" y="176"/>
                    </a:lnTo>
                    <a:lnTo>
                      <a:pt x="504" y="176"/>
                    </a:lnTo>
                    <a:close/>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153" name="Freeform 60"/>
              <p:cNvSpPr>
                <a:spLocks noChangeArrowheads="1"/>
              </p:cNvSpPr>
              <p:nvPr/>
            </p:nvSpPr>
            <p:spPr bwMode="auto">
              <a:xfrm>
                <a:off x="6951162" y="7947368"/>
                <a:ext cx="206397" cy="81418"/>
              </a:xfrm>
              <a:custGeom>
                <a:avLst/>
                <a:gdLst>
                  <a:gd name="T0" fmla="*/ 0 w 341"/>
                  <a:gd name="T1" fmla="*/ 135 h 136"/>
                  <a:gd name="T2" fmla="*/ 0 w 341"/>
                  <a:gd name="T3" fmla="*/ 0 h 136"/>
                  <a:gd name="T4" fmla="*/ 340 w 341"/>
                  <a:gd name="T5" fmla="*/ 0 h 136"/>
                  <a:gd name="T6" fmla="*/ 340 w 341"/>
                  <a:gd name="T7" fmla="*/ 135 h 136"/>
                  <a:gd name="T8" fmla="*/ 0 w 341"/>
                  <a:gd name="T9" fmla="*/ 135 h 136"/>
                </a:gdLst>
                <a:ahLst/>
                <a:cxnLst>
                  <a:cxn ang="0">
                    <a:pos x="T0" y="T1"/>
                  </a:cxn>
                  <a:cxn ang="0">
                    <a:pos x="T2" y="T3"/>
                  </a:cxn>
                  <a:cxn ang="0">
                    <a:pos x="T4" y="T5"/>
                  </a:cxn>
                  <a:cxn ang="0">
                    <a:pos x="T6" y="T7"/>
                  </a:cxn>
                  <a:cxn ang="0">
                    <a:pos x="T8" y="T9"/>
                  </a:cxn>
                </a:cxnLst>
                <a:rect l="0" t="0" r="r" b="b"/>
                <a:pathLst>
                  <a:path w="341" h="136">
                    <a:moveTo>
                      <a:pt x="0" y="135"/>
                    </a:moveTo>
                    <a:lnTo>
                      <a:pt x="0" y="0"/>
                    </a:lnTo>
                    <a:lnTo>
                      <a:pt x="340" y="0"/>
                    </a:lnTo>
                    <a:lnTo>
                      <a:pt x="340" y="135"/>
                    </a:lnTo>
                    <a:lnTo>
                      <a:pt x="0" y="135"/>
                    </a:lnTo>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154" name="Freeform 61"/>
              <p:cNvSpPr>
                <a:spLocks noChangeArrowheads="1"/>
              </p:cNvSpPr>
              <p:nvPr/>
            </p:nvSpPr>
            <p:spPr bwMode="auto">
              <a:xfrm>
                <a:off x="6951162" y="7825241"/>
                <a:ext cx="206397" cy="81418"/>
              </a:xfrm>
              <a:custGeom>
                <a:avLst/>
                <a:gdLst>
                  <a:gd name="T0" fmla="*/ 0 w 341"/>
                  <a:gd name="T1" fmla="*/ 135 h 136"/>
                  <a:gd name="T2" fmla="*/ 0 w 341"/>
                  <a:gd name="T3" fmla="*/ 0 h 136"/>
                  <a:gd name="T4" fmla="*/ 340 w 341"/>
                  <a:gd name="T5" fmla="*/ 0 h 136"/>
                  <a:gd name="T6" fmla="*/ 340 w 341"/>
                  <a:gd name="T7" fmla="*/ 135 h 136"/>
                  <a:gd name="T8" fmla="*/ 0 w 341"/>
                  <a:gd name="T9" fmla="*/ 135 h 136"/>
                </a:gdLst>
                <a:ahLst/>
                <a:cxnLst>
                  <a:cxn ang="0">
                    <a:pos x="T0" y="T1"/>
                  </a:cxn>
                  <a:cxn ang="0">
                    <a:pos x="T2" y="T3"/>
                  </a:cxn>
                  <a:cxn ang="0">
                    <a:pos x="T4" y="T5"/>
                  </a:cxn>
                  <a:cxn ang="0">
                    <a:pos x="T6" y="T7"/>
                  </a:cxn>
                  <a:cxn ang="0">
                    <a:pos x="T8" y="T9"/>
                  </a:cxn>
                </a:cxnLst>
                <a:rect l="0" t="0" r="r" b="b"/>
                <a:pathLst>
                  <a:path w="341" h="136">
                    <a:moveTo>
                      <a:pt x="0" y="135"/>
                    </a:moveTo>
                    <a:lnTo>
                      <a:pt x="0" y="0"/>
                    </a:lnTo>
                    <a:lnTo>
                      <a:pt x="340" y="0"/>
                    </a:lnTo>
                    <a:lnTo>
                      <a:pt x="340" y="135"/>
                    </a:lnTo>
                    <a:lnTo>
                      <a:pt x="0" y="135"/>
                    </a:lnTo>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155" name="Freeform 62"/>
              <p:cNvSpPr>
                <a:spLocks noChangeArrowheads="1"/>
              </p:cNvSpPr>
              <p:nvPr/>
            </p:nvSpPr>
            <p:spPr bwMode="auto">
              <a:xfrm>
                <a:off x="6951162" y="8066782"/>
                <a:ext cx="206397" cy="81418"/>
              </a:xfrm>
              <a:custGeom>
                <a:avLst/>
                <a:gdLst>
                  <a:gd name="T0" fmla="*/ 0 w 341"/>
                  <a:gd name="T1" fmla="*/ 135 h 136"/>
                  <a:gd name="T2" fmla="*/ 0 w 341"/>
                  <a:gd name="T3" fmla="*/ 0 h 136"/>
                  <a:gd name="T4" fmla="*/ 340 w 341"/>
                  <a:gd name="T5" fmla="*/ 0 h 136"/>
                  <a:gd name="T6" fmla="*/ 340 w 341"/>
                  <a:gd name="T7" fmla="*/ 135 h 136"/>
                  <a:gd name="T8" fmla="*/ 0 w 341"/>
                  <a:gd name="T9" fmla="*/ 135 h 136"/>
                </a:gdLst>
                <a:ahLst/>
                <a:cxnLst>
                  <a:cxn ang="0">
                    <a:pos x="T0" y="T1"/>
                  </a:cxn>
                  <a:cxn ang="0">
                    <a:pos x="T2" y="T3"/>
                  </a:cxn>
                  <a:cxn ang="0">
                    <a:pos x="T4" y="T5"/>
                  </a:cxn>
                  <a:cxn ang="0">
                    <a:pos x="T6" y="T7"/>
                  </a:cxn>
                  <a:cxn ang="0">
                    <a:pos x="T8" y="T9"/>
                  </a:cxn>
                </a:cxnLst>
                <a:rect l="0" t="0" r="r" b="b"/>
                <a:pathLst>
                  <a:path w="341" h="136">
                    <a:moveTo>
                      <a:pt x="0" y="135"/>
                    </a:moveTo>
                    <a:lnTo>
                      <a:pt x="0" y="0"/>
                    </a:lnTo>
                    <a:lnTo>
                      <a:pt x="340" y="0"/>
                    </a:lnTo>
                    <a:lnTo>
                      <a:pt x="340" y="135"/>
                    </a:lnTo>
                    <a:lnTo>
                      <a:pt x="0" y="135"/>
                    </a:lnTo>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grpSp>
        <p:sp>
          <p:nvSpPr>
            <p:cNvPr id="156" name="Freeform 63"/>
            <p:cNvSpPr>
              <a:spLocks noChangeArrowheads="1"/>
            </p:cNvSpPr>
            <p:nvPr/>
          </p:nvSpPr>
          <p:spPr bwMode="auto">
            <a:xfrm flipH="1">
              <a:off x="17889139" y="7464662"/>
              <a:ext cx="288510" cy="349623"/>
            </a:xfrm>
            <a:custGeom>
              <a:avLst/>
              <a:gdLst>
                <a:gd name="T0" fmla="*/ 386 w 399"/>
                <a:gd name="T1" fmla="*/ 87 h 480"/>
                <a:gd name="T2" fmla="*/ 386 w 399"/>
                <a:gd name="T3" fmla="*/ 87 h 480"/>
                <a:gd name="T4" fmla="*/ 316 w 399"/>
                <a:gd name="T5" fmla="*/ 11 h 480"/>
                <a:gd name="T6" fmla="*/ 293 w 399"/>
                <a:gd name="T7" fmla="*/ 0 h 480"/>
                <a:gd name="T8" fmla="*/ 29 w 399"/>
                <a:gd name="T9" fmla="*/ 0 h 480"/>
                <a:gd name="T10" fmla="*/ 0 w 399"/>
                <a:gd name="T11" fmla="*/ 29 h 480"/>
                <a:gd name="T12" fmla="*/ 0 w 399"/>
                <a:gd name="T13" fmla="*/ 450 h 480"/>
                <a:gd name="T14" fmla="*/ 29 w 399"/>
                <a:gd name="T15" fmla="*/ 479 h 480"/>
                <a:gd name="T16" fmla="*/ 369 w 399"/>
                <a:gd name="T17" fmla="*/ 479 h 480"/>
                <a:gd name="T18" fmla="*/ 398 w 399"/>
                <a:gd name="T19" fmla="*/ 450 h 480"/>
                <a:gd name="T20" fmla="*/ 398 w 399"/>
                <a:gd name="T21" fmla="*/ 105 h 480"/>
                <a:gd name="T22" fmla="*/ 386 w 399"/>
                <a:gd name="T23" fmla="*/ 87 h 480"/>
                <a:gd name="T24" fmla="*/ 164 w 399"/>
                <a:gd name="T25" fmla="*/ 240 h 480"/>
                <a:gd name="T26" fmla="*/ 164 w 399"/>
                <a:gd name="T27" fmla="*/ 240 h 480"/>
                <a:gd name="T28" fmla="*/ 164 w 399"/>
                <a:gd name="T29" fmla="*/ 70 h 480"/>
                <a:gd name="T30" fmla="*/ 234 w 399"/>
                <a:gd name="T31" fmla="*/ 70 h 480"/>
                <a:gd name="T32" fmla="*/ 234 w 399"/>
                <a:gd name="T33" fmla="*/ 240 h 480"/>
                <a:gd name="T34" fmla="*/ 304 w 399"/>
                <a:gd name="T35" fmla="*/ 240 h 480"/>
                <a:gd name="T36" fmla="*/ 199 w 399"/>
                <a:gd name="T37" fmla="*/ 421 h 480"/>
                <a:gd name="T38" fmla="*/ 93 w 399"/>
                <a:gd name="T39" fmla="*/ 240 h 480"/>
                <a:gd name="T40" fmla="*/ 164 w 399"/>
                <a:gd name="T41" fmla="*/ 24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9" h="480">
                  <a:moveTo>
                    <a:pt x="386" y="87"/>
                  </a:moveTo>
                  <a:lnTo>
                    <a:pt x="386" y="87"/>
                  </a:lnTo>
                  <a:cubicBezTo>
                    <a:pt x="316" y="11"/>
                    <a:pt x="316" y="11"/>
                    <a:pt x="316" y="11"/>
                  </a:cubicBezTo>
                  <a:cubicBezTo>
                    <a:pt x="310" y="6"/>
                    <a:pt x="304" y="0"/>
                    <a:pt x="293" y="0"/>
                  </a:cubicBezTo>
                  <a:cubicBezTo>
                    <a:pt x="29" y="0"/>
                    <a:pt x="29" y="0"/>
                    <a:pt x="29" y="0"/>
                  </a:cubicBezTo>
                  <a:cubicBezTo>
                    <a:pt x="12" y="0"/>
                    <a:pt x="0" y="11"/>
                    <a:pt x="0" y="29"/>
                  </a:cubicBezTo>
                  <a:cubicBezTo>
                    <a:pt x="0" y="450"/>
                    <a:pt x="0" y="450"/>
                    <a:pt x="0" y="450"/>
                  </a:cubicBezTo>
                  <a:cubicBezTo>
                    <a:pt x="0" y="468"/>
                    <a:pt x="12" y="479"/>
                    <a:pt x="29" y="479"/>
                  </a:cubicBezTo>
                  <a:cubicBezTo>
                    <a:pt x="369" y="479"/>
                    <a:pt x="369" y="479"/>
                    <a:pt x="369" y="479"/>
                  </a:cubicBezTo>
                  <a:cubicBezTo>
                    <a:pt x="380" y="479"/>
                    <a:pt x="398" y="468"/>
                    <a:pt x="398" y="450"/>
                  </a:cubicBezTo>
                  <a:cubicBezTo>
                    <a:pt x="398" y="105"/>
                    <a:pt x="398" y="105"/>
                    <a:pt x="398" y="105"/>
                  </a:cubicBezTo>
                  <a:cubicBezTo>
                    <a:pt x="398" y="99"/>
                    <a:pt x="392" y="93"/>
                    <a:pt x="386" y="87"/>
                  </a:cubicBezTo>
                  <a:close/>
                  <a:moveTo>
                    <a:pt x="164" y="240"/>
                  </a:moveTo>
                  <a:lnTo>
                    <a:pt x="164" y="240"/>
                  </a:lnTo>
                  <a:cubicBezTo>
                    <a:pt x="164" y="70"/>
                    <a:pt x="164" y="70"/>
                    <a:pt x="164" y="70"/>
                  </a:cubicBezTo>
                  <a:cubicBezTo>
                    <a:pt x="234" y="70"/>
                    <a:pt x="234" y="70"/>
                    <a:pt x="234" y="70"/>
                  </a:cubicBezTo>
                  <a:cubicBezTo>
                    <a:pt x="234" y="240"/>
                    <a:pt x="234" y="240"/>
                    <a:pt x="234" y="240"/>
                  </a:cubicBezTo>
                  <a:cubicBezTo>
                    <a:pt x="304" y="240"/>
                    <a:pt x="304" y="240"/>
                    <a:pt x="304" y="240"/>
                  </a:cubicBezTo>
                  <a:cubicBezTo>
                    <a:pt x="199" y="421"/>
                    <a:pt x="199" y="421"/>
                    <a:pt x="199" y="421"/>
                  </a:cubicBezTo>
                  <a:cubicBezTo>
                    <a:pt x="93" y="240"/>
                    <a:pt x="93" y="240"/>
                    <a:pt x="93" y="240"/>
                  </a:cubicBezTo>
                  <a:lnTo>
                    <a:pt x="164" y="240"/>
                  </a:lnTo>
                  <a:close/>
                </a:path>
              </a:pathLst>
            </a:custGeom>
            <a:solidFill>
              <a:schemeClr val="accent2"/>
            </a:solidFill>
            <a:ln>
              <a:noFill/>
            </a:ln>
            <a:effectLst/>
          </p:spPr>
          <p:txBody>
            <a:bodyPr wrap="none" anchor="ctr"/>
            <a:lstStyle/>
            <a:p>
              <a:pPr defTabSz="1828434"/>
              <a:endParaRPr lang="en-US" sz="3600" dirty="0">
                <a:solidFill>
                  <a:srgbClr val="445469"/>
                </a:solidFill>
                <a:latin typeface="Lato Light"/>
              </a:endParaRPr>
            </a:p>
          </p:txBody>
        </p:sp>
        <p:sp>
          <p:nvSpPr>
            <p:cNvPr id="159" name="Freeform 66"/>
            <p:cNvSpPr>
              <a:spLocks noChangeArrowheads="1"/>
            </p:cNvSpPr>
            <p:nvPr/>
          </p:nvSpPr>
          <p:spPr bwMode="auto">
            <a:xfrm flipH="1">
              <a:off x="15940889" y="8950558"/>
              <a:ext cx="275543" cy="275165"/>
            </a:xfrm>
            <a:custGeom>
              <a:avLst/>
              <a:gdLst>
                <a:gd name="T0" fmla="*/ 369 w 381"/>
                <a:gd name="T1" fmla="*/ 59 h 381"/>
                <a:gd name="T2" fmla="*/ 369 w 381"/>
                <a:gd name="T3" fmla="*/ 59 h 381"/>
                <a:gd name="T4" fmla="*/ 322 w 381"/>
                <a:gd name="T5" fmla="*/ 12 h 381"/>
                <a:gd name="T6" fmla="*/ 275 w 381"/>
                <a:gd name="T7" fmla="*/ 6 h 381"/>
                <a:gd name="T8" fmla="*/ 275 w 381"/>
                <a:gd name="T9" fmla="*/ 6 h 381"/>
                <a:gd name="T10" fmla="*/ 275 w 381"/>
                <a:gd name="T11" fmla="*/ 6 h 381"/>
                <a:gd name="T12" fmla="*/ 193 w 381"/>
                <a:gd name="T13" fmla="*/ 94 h 381"/>
                <a:gd name="T14" fmla="*/ 100 w 381"/>
                <a:gd name="T15" fmla="*/ 6 h 381"/>
                <a:gd name="T16" fmla="*/ 100 w 381"/>
                <a:gd name="T17" fmla="*/ 6 h 381"/>
                <a:gd name="T18" fmla="*/ 82 w 381"/>
                <a:gd name="T19" fmla="*/ 0 h 381"/>
                <a:gd name="T20" fmla="*/ 64 w 381"/>
                <a:gd name="T21" fmla="*/ 12 h 381"/>
                <a:gd name="T22" fmla="*/ 18 w 381"/>
                <a:gd name="T23" fmla="*/ 59 h 381"/>
                <a:gd name="T24" fmla="*/ 12 w 381"/>
                <a:gd name="T25" fmla="*/ 105 h 381"/>
                <a:gd name="T26" fmla="*/ 94 w 381"/>
                <a:gd name="T27" fmla="*/ 187 h 381"/>
                <a:gd name="T28" fmla="*/ 6 w 381"/>
                <a:gd name="T29" fmla="*/ 281 h 381"/>
                <a:gd name="T30" fmla="*/ 0 w 381"/>
                <a:gd name="T31" fmla="*/ 299 h 381"/>
                <a:gd name="T32" fmla="*/ 18 w 381"/>
                <a:gd name="T33" fmla="*/ 316 h 381"/>
                <a:gd name="T34" fmla="*/ 64 w 381"/>
                <a:gd name="T35" fmla="*/ 363 h 381"/>
                <a:gd name="T36" fmla="*/ 105 w 381"/>
                <a:gd name="T37" fmla="*/ 369 h 381"/>
                <a:gd name="T38" fmla="*/ 105 w 381"/>
                <a:gd name="T39" fmla="*/ 375 h 381"/>
                <a:gd name="T40" fmla="*/ 105 w 381"/>
                <a:gd name="T41" fmla="*/ 369 h 381"/>
                <a:gd name="T42" fmla="*/ 193 w 381"/>
                <a:gd name="T43" fmla="*/ 287 h 381"/>
                <a:gd name="T44" fmla="*/ 281 w 381"/>
                <a:gd name="T45" fmla="*/ 375 h 381"/>
                <a:gd name="T46" fmla="*/ 298 w 381"/>
                <a:gd name="T47" fmla="*/ 380 h 381"/>
                <a:gd name="T48" fmla="*/ 322 w 381"/>
                <a:gd name="T49" fmla="*/ 369 h 381"/>
                <a:gd name="T50" fmla="*/ 369 w 381"/>
                <a:gd name="T51" fmla="*/ 316 h 381"/>
                <a:gd name="T52" fmla="*/ 375 w 381"/>
                <a:gd name="T53" fmla="*/ 275 h 381"/>
                <a:gd name="T54" fmla="*/ 375 w 381"/>
                <a:gd name="T55" fmla="*/ 275 h 381"/>
                <a:gd name="T56" fmla="*/ 287 w 381"/>
                <a:gd name="T57" fmla="*/ 187 h 381"/>
                <a:gd name="T58" fmla="*/ 380 w 381"/>
                <a:gd name="T59" fmla="*/ 100 h 381"/>
                <a:gd name="T60" fmla="*/ 375 w 381"/>
                <a:gd name="T61" fmla="*/ 100 h 381"/>
                <a:gd name="T62" fmla="*/ 380 w 381"/>
                <a:gd name="T63" fmla="*/ 82 h 381"/>
                <a:gd name="T64" fmla="*/ 369 w 381"/>
                <a:gd name="T65" fmla="*/ 5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1" h="381">
                  <a:moveTo>
                    <a:pt x="369" y="59"/>
                  </a:moveTo>
                  <a:lnTo>
                    <a:pt x="369" y="59"/>
                  </a:lnTo>
                  <a:cubicBezTo>
                    <a:pt x="322" y="12"/>
                    <a:pt x="322" y="12"/>
                    <a:pt x="322" y="12"/>
                  </a:cubicBezTo>
                  <a:cubicBezTo>
                    <a:pt x="304" y="0"/>
                    <a:pt x="293" y="0"/>
                    <a:pt x="275" y="6"/>
                  </a:cubicBezTo>
                  <a:lnTo>
                    <a:pt x="275" y="6"/>
                  </a:lnTo>
                  <a:lnTo>
                    <a:pt x="275" y="6"/>
                  </a:lnTo>
                  <a:cubicBezTo>
                    <a:pt x="193" y="94"/>
                    <a:pt x="193" y="94"/>
                    <a:pt x="193" y="94"/>
                  </a:cubicBezTo>
                  <a:cubicBezTo>
                    <a:pt x="100" y="6"/>
                    <a:pt x="100" y="6"/>
                    <a:pt x="100" y="6"/>
                  </a:cubicBezTo>
                  <a:lnTo>
                    <a:pt x="100" y="6"/>
                  </a:lnTo>
                  <a:cubicBezTo>
                    <a:pt x="94" y="0"/>
                    <a:pt x="88" y="0"/>
                    <a:pt x="82" y="0"/>
                  </a:cubicBezTo>
                  <a:cubicBezTo>
                    <a:pt x="76" y="0"/>
                    <a:pt x="70" y="6"/>
                    <a:pt x="64" y="12"/>
                  </a:cubicBezTo>
                  <a:cubicBezTo>
                    <a:pt x="18" y="59"/>
                    <a:pt x="18" y="59"/>
                    <a:pt x="18" y="59"/>
                  </a:cubicBezTo>
                  <a:cubicBezTo>
                    <a:pt x="0" y="76"/>
                    <a:pt x="0" y="88"/>
                    <a:pt x="12" y="105"/>
                  </a:cubicBezTo>
                  <a:cubicBezTo>
                    <a:pt x="94" y="187"/>
                    <a:pt x="94" y="187"/>
                    <a:pt x="94" y="187"/>
                  </a:cubicBezTo>
                  <a:cubicBezTo>
                    <a:pt x="6" y="281"/>
                    <a:pt x="6" y="281"/>
                    <a:pt x="6" y="281"/>
                  </a:cubicBezTo>
                  <a:cubicBezTo>
                    <a:pt x="6" y="287"/>
                    <a:pt x="0" y="293"/>
                    <a:pt x="0" y="299"/>
                  </a:cubicBezTo>
                  <a:cubicBezTo>
                    <a:pt x="6" y="304"/>
                    <a:pt x="6" y="310"/>
                    <a:pt x="18" y="316"/>
                  </a:cubicBezTo>
                  <a:cubicBezTo>
                    <a:pt x="64" y="363"/>
                    <a:pt x="64" y="363"/>
                    <a:pt x="64" y="363"/>
                  </a:cubicBezTo>
                  <a:cubicBezTo>
                    <a:pt x="76" y="380"/>
                    <a:pt x="94" y="380"/>
                    <a:pt x="105" y="369"/>
                  </a:cubicBezTo>
                  <a:cubicBezTo>
                    <a:pt x="105" y="375"/>
                    <a:pt x="105" y="375"/>
                    <a:pt x="105" y="375"/>
                  </a:cubicBezTo>
                  <a:cubicBezTo>
                    <a:pt x="105" y="369"/>
                    <a:pt x="105" y="369"/>
                    <a:pt x="105" y="369"/>
                  </a:cubicBezTo>
                  <a:cubicBezTo>
                    <a:pt x="193" y="287"/>
                    <a:pt x="193" y="287"/>
                    <a:pt x="193" y="287"/>
                  </a:cubicBezTo>
                  <a:cubicBezTo>
                    <a:pt x="281" y="375"/>
                    <a:pt x="281" y="375"/>
                    <a:pt x="281" y="375"/>
                  </a:cubicBezTo>
                  <a:cubicBezTo>
                    <a:pt x="287" y="380"/>
                    <a:pt x="293" y="380"/>
                    <a:pt x="298" y="380"/>
                  </a:cubicBezTo>
                  <a:cubicBezTo>
                    <a:pt x="304" y="380"/>
                    <a:pt x="316" y="375"/>
                    <a:pt x="322" y="369"/>
                  </a:cubicBezTo>
                  <a:cubicBezTo>
                    <a:pt x="369" y="316"/>
                    <a:pt x="369" y="316"/>
                    <a:pt x="369" y="316"/>
                  </a:cubicBezTo>
                  <a:cubicBezTo>
                    <a:pt x="380" y="304"/>
                    <a:pt x="380" y="287"/>
                    <a:pt x="375" y="275"/>
                  </a:cubicBezTo>
                  <a:lnTo>
                    <a:pt x="375" y="275"/>
                  </a:lnTo>
                  <a:cubicBezTo>
                    <a:pt x="287" y="187"/>
                    <a:pt x="287" y="187"/>
                    <a:pt x="287" y="187"/>
                  </a:cubicBezTo>
                  <a:cubicBezTo>
                    <a:pt x="380" y="100"/>
                    <a:pt x="380" y="100"/>
                    <a:pt x="380" y="100"/>
                  </a:cubicBezTo>
                  <a:cubicBezTo>
                    <a:pt x="375" y="100"/>
                    <a:pt x="375" y="100"/>
                    <a:pt x="375" y="100"/>
                  </a:cubicBezTo>
                  <a:cubicBezTo>
                    <a:pt x="380" y="94"/>
                    <a:pt x="380" y="88"/>
                    <a:pt x="380" y="82"/>
                  </a:cubicBezTo>
                  <a:cubicBezTo>
                    <a:pt x="380" y="76"/>
                    <a:pt x="375" y="65"/>
                    <a:pt x="369" y="59"/>
                  </a:cubicBezTo>
                </a:path>
              </a:pathLst>
            </a:custGeom>
            <a:solidFill>
              <a:schemeClr val="accent5">
                <a:lumMod val="75000"/>
              </a:schemeClr>
            </a:solidFill>
            <a:ln>
              <a:noFill/>
            </a:ln>
            <a:effectLst/>
          </p:spPr>
          <p:txBody>
            <a:bodyPr wrap="none" anchor="ctr"/>
            <a:lstStyle/>
            <a:p>
              <a:pPr defTabSz="1828434"/>
              <a:endParaRPr lang="en-US" sz="3600" dirty="0">
                <a:solidFill>
                  <a:srgbClr val="445469"/>
                </a:solidFill>
                <a:latin typeface="Lato Light"/>
              </a:endParaRPr>
            </a:p>
          </p:txBody>
        </p:sp>
        <p:sp>
          <p:nvSpPr>
            <p:cNvPr id="163" name="Freeform 70"/>
            <p:cNvSpPr>
              <a:spLocks noChangeArrowheads="1"/>
            </p:cNvSpPr>
            <p:nvPr/>
          </p:nvSpPr>
          <p:spPr bwMode="auto">
            <a:xfrm flipH="1">
              <a:off x="10507836" y="7383732"/>
              <a:ext cx="369551" cy="702483"/>
            </a:xfrm>
            <a:custGeom>
              <a:avLst/>
              <a:gdLst>
                <a:gd name="T0" fmla="*/ 164 w 505"/>
                <a:gd name="T1" fmla="*/ 11 h 960"/>
                <a:gd name="T2" fmla="*/ 164 w 505"/>
                <a:gd name="T3" fmla="*/ 11 h 960"/>
                <a:gd name="T4" fmla="*/ 153 w 505"/>
                <a:gd name="T5" fmla="*/ 52 h 960"/>
                <a:gd name="T6" fmla="*/ 153 w 505"/>
                <a:gd name="T7" fmla="*/ 298 h 960"/>
                <a:gd name="T8" fmla="*/ 164 w 505"/>
                <a:gd name="T9" fmla="*/ 333 h 960"/>
                <a:gd name="T10" fmla="*/ 205 w 505"/>
                <a:gd name="T11" fmla="*/ 351 h 960"/>
                <a:gd name="T12" fmla="*/ 211 w 505"/>
                <a:gd name="T13" fmla="*/ 351 h 960"/>
                <a:gd name="T14" fmla="*/ 305 w 505"/>
                <a:gd name="T15" fmla="*/ 321 h 960"/>
                <a:gd name="T16" fmla="*/ 240 w 505"/>
                <a:gd name="T17" fmla="*/ 672 h 960"/>
                <a:gd name="T18" fmla="*/ 164 w 505"/>
                <a:gd name="T19" fmla="*/ 614 h 960"/>
                <a:gd name="T20" fmla="*/ 158 w 505"/>
                <a:gd name="T21" fmla="*/ 608 h 960"/>
                <a:gd name="T22" fmla="*/ 112 w 505"/>
                <a:gd name="T23" fmla="*/ 614 h 960"/>
                <a:gd name="T24" fmla="*/ 88 w 505"/>
                <a:gd name="T25" fmla="*/ 643 h 960"/>
                <a:gd name="T26" fmla="*/ 6 w 505"/>
                <a:gd name="T27" fmla="*/ 871 h 960"/>
                <a:gd name="T28" fmla="*/ 6 w 505"/>
                <a:gd name="T29" fmla="*/ 912 h 960"/>
                <a:gd name="T30" fmla="*/ 36 w 505"/>
                <a:gd name="T31" fmla="*/ 942 h 960"/>
                <a:gd name="T32" fmla="*/ 41 w 505"/>
                <a:gd name="T33" fmla="*/ 942 h 960"/>
                <a:gd name="T34" fmla="*/ 252 w 505"/>
                <a:gd name="T35" fmla="*/ 959 h 960"/>
                <a:gd name="T36" fmla="*/ 264 w 505"/>
                <a:gd name="T37" fmla="*/ 959 h 960"/>
                <a:gd name="T38" fmla="*/ 270 w 505"/>
                <a:gd name="T39" fmla="*/ 947 h 960"/>
                <a:gd name="T40" fmla="*/ 428 w 505"/>
                <a:gd name="T41" fmla="*/ 70 h 960"/>
                <a:gd name="T42" fmla="*/ 428 w 505"/>
                <a:gd name="T43" fmla="*/ 64 h 960"/>
                <a:gd name="T44" fmla="*/ 416 w 505"/>
                <a:gd name="T45" fmla="*/ 52 h 960"/>
                <a:gd name="T46" fmla="*/ 211 w 505"/>
                <a:gd name="T47" fmla="*/ 0 h 960"/>
                <a:gd name="T48" fmla="*/ 205 w 505"/>
                <a:gd name="T49" fmla="*/ 0 h 960"/>
                <a:gd name="T50" fmla="*/ 164 w 505"/>
                <a:gd name="T51" fmla="*/ 11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5" h="960">
                  <a:moveTo>
                    <a:pt x="164" y="11"/>
                  </a:moveTo>
                  <a:lnTo>
                    <a:pt x="164" y="11"/>
                  </a:lnTo>
                  <a:cubicBezTo>
                    <a:pt x="153" y="23"/>
                    <a:pt x="153" y="35"/>
                    <a:pt x="153" y="52"/>
                  </a:cubicBezTo>
                  <a:cubicBezTo>
                    <a:pt x="129" y="134"/>
                    <a:pt x="129" y="216"/>
                    <a:pt x="153" y="298"/>
                  </a:cubicBezTo>
                  <a:cubicBezTo>
                    <a:pt x="153" y="315"/>
                    <a:pt x="153" y="327"/>
                    <a:pt x="164" y="333"/>
                  </a:cubicBezTo>
                  <a:cubicBezTo>
                    <a:pt x="170" y="345"/>
                    <a:pt x="188" y="351"/>
                    <a:pt x="205" y="351"/>
                  </a:cubicBezTo>
                  <a:cubicBezTo>
                    <a:pt x="205" y="351"/>
                    <a:pt x="205" y="351"/>
                    <a:pt x="211" y="351"/>
                  </a:cubicBezTo>
                  <a:cubicBezTo>
                    <a:pt x="305" y="321"/>
                    <a:pt x="305" y="321"/>
                    <a:pt x="305" y="321"/>
                  </a:cubicBezTo>
                  <a:cubicBezTo>
                    <a:pt x="299" y="438"/>
                    <a:pt x="281" y="555"/>
                    <a:pt x="240" y="672"/>
                  </a:cubicBezTo>
                  <a:cubicBezTo>
                    <a:pt x="164" y="614"/>
                    <a:pt x="164" y="614"/>
                    <a:pt x="164" y="614"/>
                  </a:cubicBezTo>
                  <a:cubicBezTo>
                    <a:pt x="158" y="614"/>
                    <a:pt x="158" y="608"/>
                    <a:pt x="158" y="608"/>
                  </a:cubicBezTo>
                  <a:cubicBezTo>
                    <a:pt x="141" y="602"/>
                    <a:pt x="123" y="602"/>
                    <a:pt x="112" y="614"/>
                  </a:cubicBezTo>
                  <a:cubicBezTo>
                    <a:pt x="100" y="614"/>
                    <a:pt x="94" y="625"/>
                    <a:pt x="88" y="643"/>
                  </a:cubicBezTo>
                  <a:cubicBezTo>
                    <a:pt x="41" y="707"/>
                    <a:pt x="12" y="789"/>
                    <a:pt x="6" y="871"/>
                  </a:cubicBezTo>
                  <a:cubicBezTo>
                    <a:pt x="0" y="889"/>
                    <a:pt x="0" y="901"/>
                    <a:pt x="6" y="912"/>
                  </a:cubicBezTo>
                  <a:cubicBezTo>
                    <a:pt x="6" y="924"/>
                    <a:pt x="18" y="936"/>
                    <a:pt x="36" y="942"/>
                  </a:cubicBezTo>
                  <a:lnTo>
                    <a:pt x="41" y="942"/>
                  </a:lnTo>
                  <a:cubicBezTo>
                    <a:pt x="252" y="959"/>
                    <a:pt x="252" y="959"/>
                    <a:pt x="252" y="959"/>
                  </a:cubicBezTo>
                  <a:cubicBezTo>
                    <a:pt x="258" y="959"/>
                    <a:pt x="258" y="959"/>
                    <a:pt x="264" y="959"/>
                  </a:cubicBezTo>
                  <a:cubicBezTo>
                    <a:pt x="264" y="953"/>
                    <a:pt x="270" y="953"/>
                    <a:pt x="270" y="947"/>
                  </a:cubicBezTo>
                  <a:cubicBezTo>
                    <a:pt x="451" y="678"/>
                    <a:pt x="504" y="386"/>
                    <a:pt x="428" y="70"/>
                  </a:cubicBezTo>
                  <a:cubicBezTo>
                    <a:pt x="428" y="64"/>
                    <a:pt x="428" y="64"/>
                    <a:pt x="428" y="64"/>
                  </a:cubicBezTo>
                  <a:cubicBezTo>
                    <a:pt x="422" y="58"/>
                    <a:pt x="416" y="52"/>
                    <a:pt x="416" y="52"/>
                  </a:cubicBezTo>
                  <a:cubicBezTo>
                    <a:pt x="211" y="0"/>
                    <a:pt x="211" y="0"/>
                    <a:pt x="211" y="0"/>
                  </a:cubicBezTo>
                  <a:lnTo>
                    <a:pt x="205" y="0"/>
                  </a:lnTo>
                  <a:cubicBezTo>
                    <a:pt x="188" y="0"/>
                    <a:pt x="176" y="5"/>
                    <a:pt x="164" y="11"/>
                  </a:cubicBezTo>
                </a:path>
              </a:pathLst>
            </a:custGeom>
            <a:solidFill>
              <a:schemeClr val="accent4"/>
            </a:solidFill>
            <a:ln>
              <a:noFill/>
            </a:ln>
            <a:effectLst/>
          </p:spPr>
          <p:txBody>
            <a:bodyPr wrap="none" anchor="ctr"/>
            <a:lstStyle/>
            <a:p>
              <a:pPr defTabSz="1828434"/>
              <a:endParaRPr lang="en-US" sz="3600" dirty="0">
                <a:solidFill>
                  <a:srgbClr val="445469"/>
                </a:solidFill>
                <a:latin typeface="Lato Light"/>
              </a:endParaRPr>
            </a:p>
          </p:txBody>
        </p:sp>
        <p:sp>
          <p:nvSpPr>
            <p:cNvPr id="164" name="Freeform 71"/>
            <p:cNvSpPr>
              <a:spLocks noChangeArrowheads="1"/>
            </p:cNvSpPr>
            <p:nvPr/>
          </p:nvSpPr>
          <p:spPr bwMode="auto">
            <a:xfrm flipH="1">
              <a:off x="19114492" y="6723333"/>
              <a:ext cx="314443" cy="307537"/>
            </a:xfrm>
            <a:custGeom>
              <a:avLst/>
              <a:gdLst>
                <a:gd name="T0" fmla="*/ 363 w 434"/>
                <a:gd name="T1" fmla="*/ 387 h 423"/>
                <a:gd name="T2" fmla="*/ 363 w 434"/>
                <a:gd name="T3" fmla="*/ 387 h 423"/>
                <a:gd name="T4" fmla="*/ 322 w 434"/>
                <a:gd name="T5" fmla="*/ 264 h 423"/>
                <a:gd name="T6" fmla="*/ 422 w 434"/>
                <a:gd name="T7" fmla="*/ 188 h 423"/>
                <a:gd name="T8" fmla="*/ 433 w 434"/>
                <a:gd name="T9" fmla="*/ 176 h 423"/>
                <a:gd name="T10" fmla="*/ 433 w 434"/>
                <a:gd name="T11" fmla="*/ 158 h 423"/>
                <a:gd name="T12" fmla="*/ 422 w 434"/>
                <a:gd name="T13" fmla="*/ 147 h 423"/>
                <a:gd name="T14" fmla="*/ 410 w 434"/>
                <a:gd name="T15" fmla="*/ 141 h 423"/>
                <a:gd name="T16" fmla="*/ 281 w 434"/>
                <a:gd name="T17" fmla="*/ 141 h 423"/>
                <a:gd name="T18" fmla="*/ 240 w 434"/>
                <a:gd name="T19" fmla="*/ 18 h 423"/>
                <a:gd name="T20" fmla="*/ 234 w 434"/>
                <a:gd name="T21" fmla="*/ 6 h 423"/>
                <a:gd name="T22" fmla="*/ 217 w 434"/>
                <a:gd name="T23" fmla="*/ 0 h 423"/>
                <a:gd name="T24" fmla="*/ 199 w 434"/>
                <a:gd name="T25" fmla="*/ 6 h 423"/>
                <a:gd name="T26" fmla="*/ 193 w 434"/>
                <a:gd name="T27" fmla="*/ 18 h 423"/>
                <a:gd name="T28" fmla="*/ 147 w 434"/>
                <a:gd name="T29" fmla="*/ 141 h 423"/>
                <a:gd name="T30" fmla="*/ 24 w 434"/>
                <a:gd name="T31" fmla="*/ 141 h 423"/>
                <a:gd name="T32" fmla="*/ 12 w 434"/>
                <a:gd name="T33" fmla="*/ 147 h 423"/>
                <a:gd name="T34" fmla="*/ 0 w 434"/>
                <a:gd name="T35" fmla="*/ 158 h 423"/>
                <a:gd name="T36" fmla="*/ 0 w 434"/>
                <a:gd name="T37" fmla="*/ 176 h 423"/>
                <a:gd name="T38" fmla="*/ 6 w 434"/>
                <a:gd name="T39" fmla="*/ 188 h 423"/>
                <a:gd name="T40" fmla="*/ 12 w 434"/>
                <a:gd name="T41" fmla="*/ 188 h 423"/>
                <a:gd name="T42" fmla="*/ 112 w 434"/>
                <a:gd name="T43" fmla="*/ 264 h 423"/>
                <a:gd name="T44" fmla="*/ 71 w 434"/>
                <a:gd name="T45" fmla="*/ 387 h 423"/>
                <a:gd name="T46" fmla="*/ 76 w 434"/>
                <a:gd name="T47" fmla="*/ 404 h 423"/>
                <a:gd name="T48" fmla="*/ 82 w 434"/>
                <a:gd name="T49" fmla="*/ 416 h 423"/>
                <a:gd name="T50" fmla="*/ 100 w 434"/>
                <a:gd name="T51" fmla="*/ 422 h 423"/>
                <a:gd name="T52" fmla="*/ 100 w 434"/>
                <a:gd name="T53" fmla="*/ 422 h 423"/>
                <a:gd name="T54" fmla="*/ 112 w 434"/>
                <a:gd name="T55" fmla="*/ 416 h 423"/>
                <a:gd name="T56" fmla="*/ 217 w 434"/>
                <a:gd name="T57" fmla="*/ 346 h 423"/>
                <a:gd name="T58" fmla="*/ 322 w 434"/>
                <a:gd name="T59" fmla="*/ 416 h 423"/>
                <a:gd name="T60" fmla="*/ 334 w 434"/>
                <a:gd name="T61" fmla="*/ 422 h 423"/>
                <a:gd name="T62" fmla="*/ 334 w 434"/>
                <a:gd name="T63" fmla="*/ 422 h 423"/>
                <a:gd name="T64" fmla="*/ 351 w 434"/>
                <a:gd name="T65" fmla="*/ 416 h 423"/>
                <a:gd name="T66" fmla="*/ 351 w 434"/>
                <a:gd name="T67" fmla="*/ 416 h 423"/>
                <a:gd name="T68" fmla="*/ 363 w 434"/>
                <a:gd name="T69" fmla="*/ 404 h 423"/>
                <a:gd name="T70" fmla="*/ 363 w 434"/>
                <a:gd name="T71" fmla="*/ 387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4" h="423">
                  <a:moveTo>
                    <a:pt x="363" y="387"/>
                  </a:moveTo>
                  <a:lnTo>
                    <a:pt x="363" y="387"/>
                  </a:lnTo>
                  <a:cubicBezTo>
                    <a:pt x="322" y="264"/>
                    <a:pt x="322" y="264"/>
                    <a:pt x="322" y="264"/>
                  </a:cubicBezTo>
                  <a:cubicBezTo>
                    <a:pt x="422" y="188"/>
                    <a:pt x="422" y="188"/>
                    <a:pt x="422" y="188"/>
                  </a:cubicBezTo>
                  <a:cubicBezTo>
                    <a:pt x="427" y="182"/>
                    <a:pt x="433" y="182"/>
                    <a:pt x="433" y="176"/>
                  </a:cubicBezTo>
                  <a:cubicBezTo>
                    <a:pt x="433" y="170"/>
                    <a:pt x="433" y="164"/>
                    <a:pt x="433" y="158"/>
                  </a:cubicBezTo>
                  <a:cubicBezTo>
                    <a:pt x="433" y="153"/>
                    <a:pt x="427" y="147"/>
                    <a:pt x="422" y="147"/>
                  </a:cubicBezTo>
                  <a:cubicBezTo>
                    <a:pt x="422" y="141"/>
                    <a:pt x="416" y="141"/>
                    <a:pt x="410" y="141"/>
                  </a:cubicBezTo>
                  <a:cubicBezTo>
                    <a:pt x="281" y="141"/>
                    <a:pt x="281" y="141"/>
                    <a:pt x="281" y="141"/>
                  </a:cubicBezTo>
                  <a:cubicBezTo>
                    <a:pt x="240" y="18"/>
                    <a:pt x="240" y="18"/>
                    <a:pt x="240" y="18"/>
                  </a:cubicBezTo>
                  <a:cubicBezTo>
                    <a:pt x="240" y="18"/>
                    <a:pt x="234" y="12"/>
                    <a:pt x="234" y="6"/>
                  </a:cubicBezTo>
                  <a:cubicBezTo>
                    <a:pt x="228" y="6"/>
                    <a:pt x="223" y="0"/>
                    <a:pt x="217" y="0"/>
                  </a:cubicBezTo>
                  <a:cubicBezTo>
                    <a:pt x="211" y="0"/>
                    <a:pt x="205" y="6"/>
                    <a:pt x="199" y="6"/>
                  </a:cubicBezTo>
                  <a:cubicBezTo>
                    <a:pt x="199" y="12"/>
                    <a:pt x="193" y="18"/>
                    <a:pt x="193" y="18"/>
                  </a:cubicBezTo>
                  <a:cubicBezTo>
                    <a:pt x="147" y="141"/>
                    <a:pt x="147" y="141"/>
                    <a:pt x="147" y="141"/>
                  </a:cubicBezTo>
                  <a:cubicBezTo>
                    <a:pt x="24" y="141"/>
                    <a:pt x="24" y="141"/>
                    <a:pt x="24" y="141"/>
                  </a:cubicBezTo>
                  <a:cubicBezTo>
                    <a:pt x="18" y="141"/>
                    <a:pt x="12" y="147"/>
                    <a:pt x="12" y="147"/>
                  </a:cubicBezTo>
                  <a:cubicBezTo>
                    <a:pt x="6" y="153"/>
                    <a:pt x="0" y="153"/>
                    <a:pt x="0" y="158"/>
                  </a:cubicBezTo>
                  <a:cubicBezTo>
                    <a:pt x="0" y="164"/>
                    <a:pt x="0" y="170"/>
                    <a:pt x="0" y="176"/>
                  </a:cubicBezTo>
                  <a:cubicBezTo>
                    <a:pt x="0" y="182"/>
                    <a:pt x="6" y="188"/>
                    <a:pt x="6" y="188"/>
                  </a:cubicBezTo>
                  <a:cubicBezTo>
                    <a:pt x="12" y="188"/>
                    <a:pt x="12" y="188"/>
                    <a:pt x="12" y="188"/>
                  </a:cubicBezTo>
                  <a:cubicBezTo>
                    <a:pt x="112" y="264"/>
                    <a:pt x="112" y="264"/>
                    <a:pt x="112" y="264"/>
                  </a:cubicBezTo>
                  <a:cubicBezTo>
                    <a:pt x="71" y="387"/>
                    <a:pt x="71" y="387"/>
                    <a:pt x="71" y="387"/>
                  </a:cubicBezTo>
                  <a:cubicBezTo>
                    <a:pt x="71" y="392"/>
                    <a:pt x="71" y="398"/>
                    <a:pt x="76" y="404"/>
                  </a:cubicBezTo>
                  <a:cubicBezTo>
                    <a:pt x="76" y="404"/>
                    <a:pt x="76" y="410"/>
                    <a:pt x="82" y="416"/>
                  </a:cubicBezTo>
                  <a:cubicBezTo>
                    <a:pt x="88" y="416"/>
                    <a:pt x="94" y="422"/>
                    <a:pt x="100" y="422"/>
                  </a:cubicBezTo>
                  <a:lnTo>
                    <a:pt x="100" y="422"/>
                  </a:lnTo>
                  <a:cubicBezTo>
                    <a:pt x="106" y="422"/>
                    <a:pt x="112" y="416"/>
                    <a:pt x="112" y="416"/>
                  </a:cubicBezTo>
                  <a:cubicBezTo>
                    <a:pt x="217" y="346"/>
                    <a:pt x="217" y="346"/>
                    <a:pt x="217" y="346"/>
                  </a:cubicBezTo>
                  <a:cubicBezTo>
                    <a:pt x="322" y="416"/>
                    <a:pt x="322" y="416"/>
                    <a:pt x="322" y="416"/>
                  </a:cubicBezTo>
                  <a:cubicBezTo>
                    <a:pt x="328" y="416"/>
                    <a:pt x="328" y="422"/>
                    <a:pt x="334" y="422"/>
                  </a:cubicBezTo>
                  <a:lnTo>
                    <a:pt x="334" y="422"/>
                  </a:lnTo>
                  <a:cubicBezTo>
                    <a:pt x="340" y="422"/>
                    <a:pt x="346" y="416"/>
                    <a:pt x="351" y="416"/>
                  </a:cubicBezTo>
                  <a:lnTo>
                    <a:pt x="351" y="416"/>
                  </a:lnTo>
                  <a:cubicBezTo>
                    <a:pt x="357" y="410"/>
                    <a:pt x="357" y="404"/>
                    <a:pt x="363" y="404"/>
                  </a:cubicBezTo>
                  <a:cubicBezTo>
                    <a:pt x="363" y="398"/>
                    <a:pt x="363" y="392"/>
                    <a:pt x="363" y="387"/>
                  </a:cubicBezTo>
                </a:path>
              </a:pathLst>
            </a:custGeom>
            <a:solidFill>
              <a:schemeClr val="accent5"/>
            </a:solidFill>
            <a:ln>
              <a:noFill/>
            </a:ln>
            <a:effectLst/>
          </p:spPr>
          <p:txBody>
            <a:bodyPr wrap="none" anchor="ctr"/>
            <a:lstStyle/>
            <a:p>
              <a:pPr defTabSz="1828434"/>
              <a:endParaRPr lang="en-US" sz="3600" dirty="0">
                <a:solidFill>
                  <a:srgbClr val="445469"/>
                </a:solidFill>
                <a:latin typeface="Lato Light"/>
              </a:endParaRPr>
            </a:p>
          </p:txBody>
        </p:sp>
        <p:sp>
          <p:nvSpPr>
            <p:cNvPr id="170" name="Freeform 77"/>
            <p:cNvSpPr>
              <a:spLocks noChangeArrowheads="1"/>
            </p:cNvSpPr>
            <p:nvPr/>
          </p:nvSpPr>
          <p:spPr bwMode="auto">
            <a:xfrm flipH="1">
              <a:off x="15289312" y="3732119"/>
              <a:ext cx="1222113" cy="1006783"/>
            </a:xfrm>
            <a:custGeom>
              <a:avLst/>
              <a:gdLst>
                <a:gd name="T0" fmla="*/ 1036 w 1669"/>
                <a:gd name="T1" fmla="*/ 538 h 1376"/>
                <a:gd name="T2" fmla="*/ 1036 w 1669"/>
                <a:gd name="T3" fmla="*/ 538 h 1376"/>
                <a:gd name="T4" fmla="*/ 591 w 1669"/>
                <a:gd name="T5" fmla="*/ 0 h 1376"/>
                <a:gd name="T6" fmla="*/ 468 w 1669"/>
                <a:gd name="T7" fmla="*/ 0 h 1376"/>
                <a:gd name="T8" fmla="*/ 702 w 1669"/>
                <a:gd name="T9" fmla="*/ 574 h 1376"/>
                <a:gd name="T10" fmla="*/ 252 w 1669"/>
                <a:gd name="T11" fmla="*/ 626 h 1376"/>
                <a:gd name="T12" fmla="*/ 82 w 1669"/>
                <a:gd name="T13" fmla="*/ 462 h 1376"/>
                <a:gd name="T14" fmla="*/ 0 w 1669"/>
                <a:gd name="T15" fmla="*/ 462 h 1376"/>
                <a:gd name="T16" fmla="*/ 77 w 1669"/>
                <a:gd name="T17" fmla="*/ 696 h 1376"/>
                <a:gd name="T18" fmla="*/ 12 w 1669"/>
                <a:gd name="T19" fmla="*/ 936 h 1376"/>
                <a:gd name="T20" fmla="*/ 94 w 1669"/>
                <a:gd name="T21" fmla="*/ 936 h 1376"/>
                <a:gd name="T22" fmla="*/ 258 w 1669"/>
                <a:gd name="T23" fmla="*/ 767 h 1376"/>
                <a:gd name="T24" fmla="*/ 708 w 1669"/>
                <a:gd name="T25" fmla="*/ 790 h 1376"/>
                <a:gd name="T26" fmla="*/ 504 w 1669"/>
                <a:gd name="T27" fmla="*/ 1375 h 1376"/>
                <a:gd name="T28" fmla="*/ 626 w 1669"/>
                <a:gd name="T29" fmla="*/ 1375 h 1376"/>
                <a:gd name="T30" fmla="*/ 1042 w 1669"/>
                <a:gd name="T31" fmla="*/ 813 h 1376"/>
                <a:gd name="T32" fmla="*/ 1668 w 1669"/>
                <a:gd name="T33" fmla="*/ 661 h 1376"/>
                <a:gd name="T34" fmla="*/ 1036 w 1669"/>
                <a:gd name="T35" fmla="*/ 538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69" h="1376">
                  <a:moveTo>
                    <a:pt x="1036" y="538"/>
                  </a:moveTo>
                  <a:lnTo>
                    <a:pt x="1036" y="538"/>
                  </a:lnTo>
                  <a:cubicBezTo>
                    <a:pt x="591" y="0"/>
                    <a:pt x="591" y="0"/>
                    <a:pt x="591" y="0"/>
                  </a:cubicBezTo>
                  <a:cubicBezTo>
                    <a:pt x="468" y="0"/>
                    <a:pt x="468" y="0"/>
                    <a:pt x="468" y="0"/>
                  </a:cubicBezTo>
                  <a:cubicBezTo>
                    <a:pt x="702" y="574"/>
                    <a:pt x="702" y="574"/>
                    <a:pt x="702" y="574"/>
                  </a:cubicBezTo>
                  <a:cubicBezTo>
                    <a:pt x="252" y="626"/>
                    <a:pt x="252" y="626"/>
                    <a:pt x="252" y="626"/>
                  </a:cubicBezTo>
                  <a:cubicBezTo>
                    <a:pt x="82" y="462"/>
                    <a:pt x="82" y="462"/>
                    <a:pt x="82" y="462"/>
                  </a:cubicBezTo>
                  <a:cubicBezTo>
                    <a:pt x="0" y="462"/>
                    <a:pt x="0" y="462"/>
                    <a:pt x="0" y="462"/>
                  </a:cubicBezTo>
                  <a:cubicBezTo>
                    <a:pt x="77" y="696"/>
                    <a:pt x="77" y="696"/>
                    <a:pt x="77" y="696"/>
                  </a:cubicBezTo>
                  <a:cubicBezTo>
                    <a:pt x="12" y="936"/>
                    <a:pt x="12" y="936"/>
                    <a:pt x="12" y="936"/>
                  </a:cubicBezTo>
                  <a:cubicBezTo>
                    <a:pt x="94" y="936"/>
                    <a:pt x="94" y="936"/>
                    <a:pt x="94" y="936"/>
                  </a:cubicBezTo>
                  <a:cubicBezTo>
                    <a:pt x="258" y="767"/>
                    <a:pt x="258" y="767"/>
                    <a:pt x="258" y="767"/>
                  </a:cubicBezTo>
                  <a:cubicBezTo>
                    <a:pt x="708" y="790"/>
                    <a:pt x="708" y="790"/>
                    <a:pt x="708" y="790"/>
                  </a:cubicBezTo>
                  <a:cubicBezTo>
                    <a:pt x="504" y="1375"/>
                    <a:pt x="504" y="1375"/>
                    <a:pt x="504" y="1375"/>
                  </a:cubicBezTo>
                  <a:cubicBezTo>
                    <a:pt x="626" y="1375"/>
                    <a:pt x="626" y="1375"/>
                    <a:pt x="626" y="1375"/>
                  </a:cubicBezTo>
                  <a:cubicBezTo>
                    <a:pt x="1042" y="813"/>
                    <a:pt x="1042" y="813"/>
                    <a:pt x="1042" y="813"/>
                  </a:cubicBezTo>
                  <a:cubicBezTo>
                    <a:pt x="1516" y="819"/>
                    <a:pt x="1668" y="661"/>
                    <a:pt x="1668" y="661"/>
                  </a:cubicBezTo>
                  <a:cubicBezTo>
                    <a:pt x="1668" y="661"/>
                    <a:pt x="1510" y="509"/>
                    <a:pt x="1036" y="538"/>
                  </a:cubicBezTo>
                </a:path>
              </a:pathLst>
            </a:custGeom>
            <a:solidFill>
              <a:schemeClr val="accent4"/>
            </a:solidFill>
            <a:ln>
              <a:noFill/>
            </a:ln>
            <a:effectLst/>
          </p:spPr>
          <p:txBody>
            <a:bodyPr wrap="none" anchor="ctr"/>
            <a:lstStyle/>
            <a:p>
              <a:pPr defTabSz="1828434"/>
              <a:endParaRPr lang="en-US" sz="3600" dirty="0">
                <a:solidFill>
                  <a:srgbClr val="445469"/>
                </a:solidFill>
                <a:latin typeface="Lato Light"/>
              </a:endParaRPr>
            </a:p>
          </p:txBody>
        </p:sp>
        <p:sp>
          <p:nvSpPr>
            <p:cNvPr id="171" name="Freeform 78"/>
            <p:cNvSpPr>
              <a:spLocks noChangeArrowheads="1"/>
            </p:cNvSpPr>
            <p:nvPr/>
          </p:nvSpPr>
          <p:spPr bwMode="auto">
            <a:xfrm flipH="1">
              <a:off x="15649138" y="6098545"/>
              <a:ext cx="881736" cy="1071529"/>
            </a:xfrm>
            <a:custGeom>
              <a:avLst/>
              <a:gdLst>
                <a:gd name="T0" fmla="*/ 1182 w 1206"/>
                <a:gd name="T1" fmla="*/ 269 h 1464"/>
                <a:gd name="T2" fmla="*/ 1182 w 1206"/>
                <a:gd name="T3" fmla="*/ 269 h 1464"/>
                <a:gd name="T4" fmla="*/ 966 w 1206"/>
                <a:gd name="T5" fmla="*/ 29 h 1464"/>
                <a:gd name="T6" fmla="*/ 895 w 1206"/>
                <a:gd name="T7" fmla="*/ 0 h 1464"/>
                <a:gd name="T8" fmla="*/ 94 w 1206"/>
                <a:gd name="T9" fmla="*/ 0 h 1464"/>
                <a:gd name="T10" fmla="*/ 0 w 1206"/>
                <a:gd name="T11" fmla="*/ 94 h 1464"/>
                <a:gd name="T12" fmla="*/ 0 w 1206"/>
                <a:gd name="T13" fmla="*/ 1369 h 1464"/>
                <a:gd name="T14" fmla="*/ 94 w 1206"/>
                <a:gd name="T15" fmla="*/ 1463 h 1464"/>
                <a:gd name="T16" fmla="*/ 1112 w 1206"/>
                <a:gd name="T17" fmla="*/ 1463 h 1464"/>
                <a:gd name="T18" fmla="*/ 1205 w 1206"/>
                <a:gd name="T19" fmla="*/ 1369 h 1464"/>
                <a:gd name="T20" fmla="*/ 1205 w 1206"/>
                <a:gd name="T21" fmla="*/ 328 h 1464"/>
                <a:gd name="T22" fmla="*/ 1182 w 1206"/>
                <a:gd name="T23" fmla="*/ 269 h 1464"/>
                <a:gd name="T24" fmla="*/ 497 w 1206"/>
                <a:gd name="T25" fmla="*/ 720 h 1464"/>
                <a:gd name="T26" fmla="*/ 497 w 1206"/>
                <a:gd name="T27" fmla="*/ 720 h 1464"/>
                <a:gd name="T28" fmla="*/ 497 w 1206"/>
                <a:gd name="T29" fmla="*/ 216 h 1464"/>
                <a:gd name="T30" fmla="*/ 708 w 1206"/>
                <a:gd name="T31" fmla="*/ 216 h 1464"/>
                <a:gd name="T32" fmla="*/ 708 w 1206"/>
                <a:gd name="T33" fmla="*/ 720 h 1464"/>
                <a:gd name="T34" fmla="*/ 919 w 1206"/>
                <a:gd name="T35" fmla="*/ 720 h 1464"/>
                <a:gd name="T36" fmla="*/ 603 w 1206"/>
                <a:gd name="T37" fmla="*/ 1270 h 1464"/>
                <a:gd name="T38" fmla="*/ 287 w 1206"/>
                <a:gd name="T39" fmla="*/ 720 h 1464"/>
                <a:gd name="T40" fmla="*/ 497 w 1206"/>
                <a:gd name="T41" fmla="*/ 720 h 1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6" h="1464">
                  <a:moveTo>
                    <a:pt x="1182" y="269"/>
                  </a:moveTo>
                  <a:lnTo>
                    <a:pt x="1182" y="269"/>
                  </a:lnTo>
                  <a:cubicBezTo>
                    <a:pt x="966" y="29"/>
                    <a:pt x="966" y="29"/>
                    <a:pt x="966" y="29"/>
                  </a:cubicBezTo>
                  <a:cubicBezTo>
                    <a:pt x="948" y="12"/>
                    <a:pt x="919" y="0"/>
                    <a:pt x="895" y="0"/>
                  </a:cubicBezTo>
                  <a:cubicBezTo>
                    <a:pt x="94" y="0"/>
                    <a:pt x="94" y="0"/>
                    <a:pt x="94" y="0"/>
                  </a:cubicBezTo>
                  <a:cubicBezTo>
                    <a:pt x="41" y="0"/>
                    <a:pt x="0" y="41"/>
                    <a:pt x="0" y="94"/>
                  </a:cubicBezTo>
                  <a:cubicBezTo>
                    <a:pt x="0" y="1369"/>
                    <a:pt x="0" y="1369"/>
                    <a:pt x="0" y="1369"/>
                  </a:cubicBezTo>
                  <a:cubicBezTo>
                    <a:pt x="0" y="1422"/>
                    <a:pt x="41" y="1463"/>
                    <a:pt x="94" y="1463"/>
                  </a:cubicBezTo>
                  <a:cubicBezTo>
                    <a:pt x="1112" y="1463"/>
                    <a:pt x="1112" y="1463"/>
                    <a:pt x="1112" y="1463"/>
                  </a:cubicBezTo>
                  <a:cubicBezTo>
                    <a:pt x="1164" y="1463"/>
                    <a:pt x="1205" y="1422"/>
                    <a:pt x="1205" y="1369"/>
                  </a:cubicBezTo>
                  <a:cubicBezTo>
                    <a:pt x="1205" y="328"/>
                    <a:pt x="1205" y="328"/>
                    <a:pt x="1205" y="328"/>
                  </a:cubicBezTo>
                  <a:cubicBezTo>
                    <a:pt x="1205" y="304"/>
                    <a:pt x="1194" y="287"/>
                    <a:pt x="1182" y="269"/>
                  </a:cubicBezTo>
                  <a:close/>
                  <a:moveTo>
                    <a:pt x="497" y="720"/>
                  </a:moveTo>
                  <a:lnTo>
                    <a:pt x="497" y="720"/>
                  </a:lnTo>
                  <a:cubicBezTo>
                    <a:pt x="497" y="216"/>
                    <a:pt x="497" y="216"/>
                    <a:pt x="497" y="216"/>
                  </a:cubicBezTo>
                  <a:cubicBezTo>
                    <a:pt x="708" y="216"/>
                    <a:pt x="708" y="216"/>
                    <a:pt x="708" y="216"/>
                  </a:cubicBezTo>
                  <a:cubicBezTo>
                    <a:pt x="708" y="720"/>
                    <a:pt x="708" y="720"/>
                    <a:pt x="708" y="720"/>
                  </a:cubicBezTo>
                  <a:cubicBezTo>
                    <a:pt x="919" y="720"/>
                    <a:pt x="919" y="720"/>
                    <a:pt x="919" y="720"/>
                  </a:cubicBezTo>
                  <a:cubicBezTo>
                    <a:pt x="603" y="1270"/>
                    <a:pt x="603" y="1270"/>
                    <a:pt x="603" y="1270"/>
                  </a:cubicBezTo>
                  <a:cubicBezTo>
                    <a:pt x="287" y="720"/>
                    <a:pt x="287" y="720"/>
                    <a:pt x="287" y="720"/>
                  </a:cubicBezTo>
                  <a:lnTo>
                    <a:pt x="497" y="720"/>
                  </a:lnTo>
                  <a:close/>
                </a:path>
              </a:pathLst>
            </a:custGeom>
            <a:solidFill>
              <a:schemeClr val="accent4"/>
            </a:solidFill>
            <a:ln>
              <a:noFill/>
            </a:ln>
            <a:effectLst/>
          </p:spPr>
          <p:txBody>
            <a:bodyPr wrap="none" anchor="ctr"/>
            <a:lstStyle/>
            <a:p>
              <a:pPr defTabSz="1828434"/>
              <a:endParaRPr lang="en-US" sz="3600" dirty="0">
                <a:solidFill>
                  <a:srgbClr val="445469"/>
                </a:solidFill>
                <a:latin typeface="Lato Light"/>
              </a:endParaRPr>
            </a:p>
          </p:txBody>
        </p:sp>
        <p:sp>
          <p:nvSpPr>
            <p:cNvPr id="173" name="Freeform 80"/>
            <p:cNvSpPr>
              <a:spLocks noChangeArrowheads="1"/>
            </p:cNvSpPr>
            <p:nvPr/>
          </p:nvSpPr>
          <p:spPr bwMode="auto">
            <a:xfrm flipH="1">
              <a:off x="17250526" y="6108256"/>
              <a:ext cx="1063271" cy="1058580"/>
            </a:xfrm>
            <a:custGeom>
              <a:avLst/>
              <a:gdLst>
                <a:gd name="T0" fmla="*/ 1397 w 1451"/>
                <a:gd name="T1" fmla="*/ 228 h 1446"/>
                <a:gd name="T2" fmla="*/ 1397 w 1451"/>
                <a:gd name="T3" fmla="*/ 228 h 1446"/>
                <a:gd name="T4" fmla="*/ 1216 w 1451"/>
                <a:gd name="T5" fmla="*/ 58 h 1446"/>
                <a:gd name="T6" fmla="*/ 1046 w 1451"/>
                <a:gd name="T7" fmla="*/ 35 h 1446"/>
                <a:gd name="T8" fmla="*/ 1046 w 1451"/>
                <a:gd name="T9" fmla="*/ 29 h 1446"/>
                <a:gd name="T10" fmla="*/ 1046 w 1451"/>
                <a:gd name="T11" fmla="*/ 35 h 1446"/>
                <a:gd name="T12" fmla="*/ 725 w 1451"/>
                <a:gd name="T13" fmla="*/ 357 h 1446"/>
                <a:gd name="T14" fmla="*/ 386 w 1451"/>
                <a:gd name="T15" fmla="*/ 17 h 1446"/>
                <a:gd name="T16" fmla="*/ 380 w 1451"/>
                <a:gd name="T17" fmla="*/ 17 h 1446"/>
                <a:gd name="T18" fmla="*/ 316 w 1451"/>
                <a:gd name="T19" fmla="*/ 0 h 1446"/>
                <a:gd name="T20" fmla="*/ 240 w 1451"/>
                <a:gd name="T21" fmla="*/ 46 h 1446"/>
                <a:gd name="T22" fmla="*/ 58 w 1451"/>
                <a:gd name="T23" fmla="*/ 228 h 1446"/>
                <a:gd name="T24" fmla="*/ 35 w 1451"/>
                <a:gd name="T25" fmla="*/ 392 h 1446"/>
                <a:gd name="T26" fmla="*/ 362 w 1451"/>
                <a:gd name="T27" fmla="*/ 719 h 1446"/>
                <a:gd name="T28" fmla="*/ 17 w 1451"/>
                <a:gd name="T29" fmla="*/ 1065 h 1446"/>
                <a:gd name="T30" fmla="*/ 6 w 1451"/>
                <a:gd name="T31" fmla="*/ 1123 h 1446"/>
                <a:gd name="T32" fmla="*/ 58 w 1451"/>
                <a:gd name="T33" fmla="*/ 1211 h 1446"/>
                <a:gd name="T34" fmla="*/ 240 w 1451"/>
                <a:gd name="T35" fmla="*/ 1386 h 1446"/>
                <a:gd name="T36" fmla="*/ 398 w 1451"/>
                <a:gd name="T37" fmla="*/ 1404 h 1446"/>
                <a:gd name="T38" fmla="*/ 398 w 1451"/>
                <a:gd name="T39" fmla="*/ 1410 h 1446"/>
                <a:gd name="T40" fmla="*/ 403 w 1451"/>
                <a:gd name="T41" fmla="*/ 1404 h 1446"/>
                <a:gd name="T42" fmla="*/ 731 w 1451"/>
                <a:gd name="T43" fmla="*/ 1082 h 1446"/>
                <a:gd name="T44" fmla="*/ 1069 w 1451"/>
                <a:gd name="T45" fmla="*/ 1421 h 1446"/>
                <a:gd name="T46" fmla="*/ 1128 w 1451"/>
                <a:gd name="T47" fmla="*/ 1439 h 1446"/>
                <a:gd name="T48" fmla="*/ 1216 w 1451"/>
                <a:gd name="T49" fmla="*/ 1386 h 1446"/>
                <a:gd name="T50" fmla="*/ 1386 w 1451"/>
                <a:gd name="T51" fmla="*/ 1205 h 1446"/>
                <a:gd name="T52" fmla="*/ 1409 w 1451"/>
                <a:gd name="T53" fmla="*/ 1047 h 1446"/>
                <a:gd name="T54" fmla="*/ 1415 w 1451"/>
                <a:gd name="T55" fmla="*/ 1047 h 1446"/>
                <a:gd name="T56" fmla="*/ 1087 w 1451"/>
                <a:gd name="T57" fmla="*/ 719 h 1446"/>
                <a:gd name="T58" fmla="*/ 1432 w 1451"/>
                <a:gd name="T59" fmla="*/ 374 h 1446"/>
                <a:gd name="T60" fmla="*/ 1427 w 1451"/>
                <a:gd name="T61" fmla="*/ 374 h 1446"/>
                <a:gd name="T62" fmla="*/ 1444 w 1451"/>
                <a:gd name="T63" fmla="*/ 316 h 1446"/>
                <a:gd name="T64" fmla="*/ 1397 w 1451"/>
                <a:gd name="T65" fmla="*/ 228 h 1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51" h="1446">
                  <a:moveTo>
                    <a:pt x="1397" y="228"/>
                  </a:moveTo>
                  <a:lnTo>
                    <a:pt x="1397" y="228"/>
                  </a:lnTo>
                  <a:cubicBezTo>
                    <a:pt x="1216" y="58"/>
                    <a:pt x="1216" y="58"/>
                    <a:pt x="1216" y="58"/>
                  </a:cubicBezTo>
                  <a:cubicBezTo>
                    <a:pt x="1163" y="0"/>
                    <a:pt x="1105" y="0"/>
                    <a:pt x="1046" y="35"/>
                  </a:cubicBezTo>
                  <a:cubicBezTo>
                    <a:pt x="1046" y="29"/>
                    <a:pt x="1046" y="29"/>
                    <a:pt x="1046" y="29"/>
                  </a:cubicBezTo>
                  <a:cubicBezTo>
                    <a:pt x="1046" y="35"/>
                    <a:pt x="1046" y="35"/>
                    <a:pt x="1046" y="35"/>
                  </a:cubicBezTo>
                  <a:cubicBezTo>
                    <a:pt x="725" y="357"/>
                    <a:pt x="725" y="357"/>
                    <a:pt x="725" y="357"/>
                  </a:cubicBezTo>
                  <a:cubicBezTo>
                    <a:pt x="386" y="17"/>
                    <a:pt x="386" y="17"/>
                    <a:pt x="386" y="17"/>
                  </a:cubicBezTo>
                  <a:cubicBezTo>
                    <a:pt x="380" y="17"/>
                    <a:pt x="380" y="17"/>
                    <a:pt x="380" y="17"/>
                  </a:cubicBezTo>
                  <a:cubicBezTo>
                    <a:pt x="362" y="0"/>
                    <a:pt x="339" y="0"/>
                    <a:pt x="316" y="0"/>
                  </a:cubicBezTo>
                  <a:cubicBezTo>
                    <a:pt x="292" y="0"/>
                    <a:pt x="263" y="17"/>
                    <a:pt x="240" y="46"/>
                  </a:cubicBezTo>
                  <a:cubicBezTo>
                    <a:pt x="58" y="228"/>
                    <a:pt x="58" y="228"/>
                    <a:pt x="58" y="228"/>
                  </a:cubicBezTo>
                  <a:cubicBezTo>
                    <a:pt x="6" y="286"/>
                    <a:pt x="0" y="339"/>
                    <a:pt x="35" y="392"/>
                  </a:cubicBezTo>
                  <a:cubicBezTo>
                    <a:pt x="362" y="719"/>
                    <a:pt x="362" y="719"/>
                    <a:pt x="362" y="719"/>
                  </a:cubicBezTo>
                  <a:cubicBezTo>
                    <a:pt x="17" y="1065"/>
                    <a:pt x="17" y="1065"/>
                    <a:pt x="17" y="1065"/>
                  </a:cubicBezTo>
                  <a:cubicBezTo>
                    <a:pt x="11" y="1082"/>
                    <a:pt x="6" y="1105"/>
                    <a:pt x="6" y="1123"/>
                  </a:cubicBezTo>
                  <a:cubicBezTo>
                    <a:pt x="11" y="1152"/>
                    <a:pt x="23" y="1182"/>
                    <a:pt x="58" y="1211"/>
                  </a:cubicBezTo>
                  <a:cubicBezTo>
                    <a:pt x="240" y="1386"/>
                    <a:pt x="240" y="1386"/>
                    <a:pt x="240" y="1386"/>
                  </a:cubicBezTo>
                  <a:cubicBezTo>
                    <a:pt x="292" y="1439"/>
                    <a:pt x="345" y="1445"/>
                    <a:pt x="398" y="1404"/>
                  </a:cubicBezTo>
                  <a:cubicBezTo>
                    <a:pt x="398" y="1410"/>
                    <a:pt x="398" y="1410"/>
                    <a:pt x="398" y="1410"/>
                  </a:cubicBezTo>
                  <a:cubicBezTo>
                    <a:pt x="403" y="1404"/>
                    <a:pt x="403" y="1404"/>
                    <a:pt x="403" y="1404"/>
                  </a:cubicBezTo>
                  <a:cubicBezTo>
                    <a:pt x="731" y="1082"/>
                    <a:pt x="731" y="1082"/>
                    <a:pt x="731" y="1082"/>
                  </a:cubicBezTo>
                  <a:cubicBezTo>
                    <a:pt x="1069" y="1421"/>
                    <a:pt x="1069" y="1421"/>
                    <a:pt x="1069" y="1421"/>
                  </a:cubicBezTo>
                  <a:cubicBezTo>
                    <a:pt x="1087" y="1433"/>
                    <a:pt x="1110" y="1439"/>
                    <a:pt x="1128" y="1439"/>
                  </a:cubicBezTo>
                  <a:cubicBezTo>
                    <a:pt x="1163" y="1433"/>
                    <a:pt x="1186" y="1421"/>
                    <a:pt x="1216" y="1386"/>
                  </a:cubicBezTo>
                  <a:cubicBezTo>
                    <a:pt x="1386" y="1205"/>
                    <a:pt x="1386" y="1205"/>
                    <a:pt x="1386" y="1205"/>
                  </a:cubicBezTo>
                  <a:cubicBezTo>
                    <a:pt x="1444" y="1152"/>
                    <a:pt x="1450" y="1100"/>
                    <a:pt x="1409" y="1047"/>
                  </a:cubicBezTo>
                  <a:cubicBezTo>
                    <a:pt x="1415" y="1047"/>
                    <a:pt x="1415" y="1047"/>
                    <a:pt x="1415" y="1047"/>
                  </a:cubicBezTo>
                  <a:cubicBezTo>
                    <a:pt x="1087" y="719"/>
                    <a:pt x="1087" y="719"/>
                    <a:pt x="1087" y="719"/>
                  </a:cubicBezTo>
                  <a:cubicBezTo>
                    <a:pt x="1432" y="374"/>
                    <a:pt x="1432" y="374"/>
                    <a:pt x="1432" y="374"/>
                  </a:cubicBezTo>
                  <a:cubicBezTo>
                    <a:pt x="1427" y="374"/>
                    <a:pt x="1427" y="374"/>
                    <a:pt x="1427" y="374"/>
                  </a:cubicBezTo>
                  <a:cubicBezTo>
                    <a:pt x="1444" y="357"/>
                    <a:pt x="1444" y="333"/>
                    <a:pt x="1444" y="316"/>
                  </a:cubicBezTo>
                  <a:cubicBezTo>
                    <a:pt x="1444" y="280"/>
                    <a:pt x="1421" y="257"/>
                    <a:pt x="1397" y="228"/>
                  </a:cubicBezTo>
                </a:path>
              </a:pathLst>
            </a:custGeom>
            <a:solidFill>
              <a:schemeClr val="accent3"/>
            </a:solidFill>
            <a:ln>
              <a:noFill/>
            </a:ln>
            <a:effectLst/>
          </p:spPr>
          <p:txBody>
            <a:bodyPr wrap="none" anchor="ctr"/>
            <a:lstStyle/>
            <a:p>
              <a:pPr defTabSz="1828434"/>
              <a:endParaRPr lang="en-US" sz="3600" dirty="0">
                <a:solidFill>
                  <a:srgbClr val="445469"/>
                </a:solidFill>
                <a:latin typeface="Lato Light"/>
              </a:endParaRPr>
            </a:p>
          </p:txBody>
        </p:sp>
        <p:sp>
          <p:nvSpPr>
            <p:cNvPr id="175" name="Freeform 82"/>
            <p:cNvSpPr>
              <a:spLocks noChangeArrowheads="1"/>
            </p:cNvSpPr>
            <p:nvPr/>
          </p:nvSpPr>
          <p:spPr bwMode="auto">
            <a:xfrm flipH="1">
              <a:off x="13639297" y="5243912"/>
              <a:ext cx="1471722" cy="925852"/>
            </a:xfrm>
            <a:custGeom>
              <a:avLst/>
              <a:gdLst>
                <a:gd name="T0" fmla="*/ 1925 w 2008"/>
                <a:gd name="T1" fmla="*/ 339 h 1264"/>
                <a:gd name="T2" fmla="*/ 1925 w 2008"/>
                <a:gd name="T3" fmla="*/ 339 h 1264"/>
                <a:gd name="T4" fmla="*/ 1755 w 2008"/>
                <a:gd name="T5" fmla="*/ 339 h 1264"/>
                <a:gd name="T6" fmla="*/ 1743 w 2008"/>
                <a:gd name="T7" fmla="*/ 339 h 1264"/>
                <a:gd name="T8" fmla="*/ 1521 w 2008"/>
                <a:gd name="T9" fmla="*/ 0 h 1264"/>
                <a:gd name="T10" fmla="*/ 474 w 2008"/>
                <a:gd name="T11" fmla="*/ 0 h 1264"/>
                <a:gd name="T12" fmla="*/ 246 w 2008"/>
                <a:gd name="T13" fmla="*/ 339 h 1264"/>
                <a:gd name="T14" fmla="*/ 246 w 2008"/>
                <a:gd name="T15" fmla="*/ 339 h 1264"/>
                <a:gd name="T16" fmla="*/ 76 w 2008"/>
                <a:gd name="T17" fmla="*/ 339 h 1264"/>
                <a:gd name="T18" fmla="*/ 0 w 2008"/>
                <a:gd name="T19" fmla="*/ 415 h 1264"/>
                <a:gd name="T20" fmla="*/ 0 w 2008"/>
                <a:gd name="T21" fmla="*/ 468 h 1264"/>
                <a:gd name="T22" fmla="*/ 76 w 2008"/>
                <a:gd name="T23" fmla="*/ 550 h 1264"/>
                <a:gd name="T24" fmla="*/ 117 w 2008"/>
                <a:gd name="T25" fmla="*/ 550 h 1264"/>
                <a:gd name="T26" fmla="*/ 117 w 2008"/>
                <a:gd name="T27" fmla="*/ 614 h 1264"/>
                <a:gd name="T28" fmla="*/ 117 w 2008"/>
                <a:gd name="T29" fmla="*/ 901 h 1264"/>
                <a:gd name="T30" fmla="*/ 263 w 2008"/>
                <a:gd name="T31" fmla="*/ 1082 h 1264"/>
                <a:gd name="T32" fmla="*/ 263 w 2008"/>
                <a:gd name="T33" fmla="*/ 1187 h 1264"/>
                <a:gd name="T34" fmla="*/ 339 w 2008"/>
                <a:gd name="T35" fmla="*/ 1263 h 1264"/>
                <a:gd name="T36" fmla="*/ 392 w 2008"/>
                <a:gd name="T37" fmla="*/ 1263 h 1264"/>
                <a:gd name="T38" fmla="*/ 474 w 2008"/>
                <a:gd name="T39" fmla="*/ 1187 h 1264"/>
                <a:gd name="T40" fmla="*/ 474 w 2008"/>
                <a:gd name="T41" fmla="*/ 1094 h 1264"/>
                <a:gd name="T42" fmla="*/ 1521 w 2008"/>
                <a:gd name="T43" fmla="*/ 1094 h 1264"/>
                <a:gd name="T44" fmla="*/ 1521 w 2008"/>
                <a:gd name="T45" fmla="*/ 1187 h 1264"/>
                <a:gd name="T46" fmla="*/ 1603 w 2008"/>
                <a:gd name="T47" fmla="*/ 1263 h 1264"/>
                <a:gd name="T48" fmla="*/ 1650 w 2008"/>
                <a:gd name="T49" fmla="*/ 1263 h 1264"/>
                <a:gd name="T50" fmla="*/ 1732 w 2008"/>
                <a:gd name="T51" fmla="*/ 1187 h 1264"/>
                <a:gd name="T52" fmla="*/ 1732 w 2008"/>
                <a:gd name="T53" fmla="*/ 1082 h 1264"/>
                <a:gd name="T54" fmla="*/ 1866 w 2008"/>
                <a:gd name="T55" fmla="*/ 901 h 1264"/>
                <a:gd name="T56" fmla="*/ 1866 w 2008"/>
                <a:gd name="T57" fmla="*/ 614 h 1264"/>
                <a:gd name="T58" fmla="*/ 1866 w 2008"/>
                <a:gd name="T59" fmla="*/ 550 h 1264"/>
                <a:gd name="T60" fmla="*/ 1925 w 2008"/>
                <a:gd name="T61" fmla="*/ 550 h 1264"/>
                <a:gd name="T62" fmla="*/ 2007 w 2008"/>
                <a:gd name="T63" fmla="*/ 468 h 1264"/>
                <a:gd name="T64" fmla="*/ 2007 w 2008"/>
                <a:gd name="T65" fmla="*/ 415 h 1264"/>
                <a:gd name="T66" fmla="*/ 1925 w 2008"/>
                <a:gd name="T67" fmla="*/ 339 h 1264"/>
                <a:gd name="T68" fmla="*/ 369 w 2008"/>
                <a:gd name="T69" fmla="*/ 918 h 1264"/>
                <a:gd name="T70" fmla="*/ 369 w 2008"/>
                <a:gd name="T71" fmla="*/ 918 h 1264"/>
                <a:gd name="T72" fmla="*/ 263 w 2008"/>
                <a:gd name="T73" fmla="*/ 813 h 1264"/>
                <a:gd name="T74" fmla="*/ 369 w 2008"/>
                <a:gd name="T75" fmla="*/ 714 h 1264"/>
                <a:gd name="T76" fmla="*/ 474 w 2008"/>
                <a:gd name="T77" fmla="*/ 813 h 1264"/>
                <a:gd name="T78" fmla="*/ 369 w 2008"/>
                <a:gd name="T79" fmla="*/ 918 h 1264"/>
                <a:gd name="T80" fmla="*/ 292 w 2008"/>
                <a:gd name="T81" fmla="*/ 602 h 1264"/>
                <a:gd name="T82" fmla="*/ 292 w 2008"/>
                <a:gd name="T83" fmla="*/ 602 h 1264"/>
                <a:gd name="T84" fmla="*/ 292 w 2008"/>
                <a:gd name="T85" fmla="*/ 538 h 1264"/>
                <a:gd name="T86" fmla="*/ 573 w 2008"/>
                <a:gd name="T87" fmla="*/ 111 h 1264"/>
                <a:gd name="T88" fmla="*/ 1416 w 2008"/>
                <a:gd name="T89" fmla="*/ 111 h 1264"/>
                <a:gd name="T90" fmla="*/ 1691 w 2008"/>
                <a:gd name="T91" fmla="*/ 538 h 1264"/>
                <a:gd name="T92" fmla="*/ 1691 w 2008"/>
                <a:gd name="T93" fmla="*/ 602 h 1264"/>
                <a:gd name="T94" fmla="*/ 292 w 2008"/>
                <a:gd name="T95" fmla="*/ 602 h 1264"/>
                <a:gd name="T96" fmla="*/ 1626 w 2008"/>
                <a:gd name="T97" fmla="*/ 918 h 1264"/>
                <a:gd name="T98" fmla="*/ 1626 w 2008"/>
                <a:gd name="T99" fmla="*/ 918 h 1264"/>
                <a:gd name="T100" fmla="*/ 1521 w 2008"/>
                <a:gd name="T101" fmla="*/ 813 h 1264"/>
                <a:gd name="T102" fmla="*/ 1626 w 2008"/>
                <a:gd name="T103" fmla="*/ 714 h 1264"/>
                <a:gd name="T104" fmla="*/ 1732 w 2008"/>
                <a:gd name="T105" fmla="*/ 813 h 1264"/>
                <a:gd name="T106" fmla="*/ 1626 w 2008"/>
                <a:gd name="T107" fmla="*/ 918 h 1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08" h="1264">
                  <a:moveTo>
                    <a:pt x="1925" y="339"/>
                  </a:moveTo>
                  <a:lnTo>
                    <a:pt x="1925" y="339"/>
                  </a:lnTo>
                  <a:cubicBezTo>
                    <a:pt x="1755" y="339"/>
                    <a:pt x="1755" y="339"/>
                    <a:pt x="1755" y="339"/>
                  </a:cubicBezTo>
                  <a:cubicBezTo>
                    <a:pt x="1749" y="339"/>
                    <a:pt x="1743" y="339"/>
                    <a:pt x="1743" y="339"/>
                  </a:cubicBezTo>
                  <a:cubicBezTo>
                    <a:pt x="1521" y="0"/>
                    <a:pt x="1521" y="0"/>
                    <a:pt x="1521" y="0"/>
                  </a:cubicBezTo>
                  <a:cubicBezTo>
                    <a:pt x="474" y="0"/>
                    <a:pt x="474" y="0"/>
                    <a:pt x="474" y="0"/>
                  </a:cubicBezTo>
                  <a:cubicBezTo>
                    <a:pt x="246" y="339"/>
                    <a:pt x="246" y="339"/>
                    <a:pt x="246" y="339"/>
                  </a:cubicBezTo>
                  <a:lnTo>
                    <a:pt x="246" y="339"/>
                  </a:lnTo>
                  <a:cubicBezTo>
                    <a:pt x="76" y="339"/>
                    <a:pt x="76" y="339"/>
                    <a:pt x="76" y="339"/>
                  </a:cubicBezTo>
                  <a:cubicBezTo>
                    <a:pt x="35" y="339"/>
                    <a:pt x="0" y="374"/>
                    <a:pt x="0" y="415"/>
                  </a:cubicBezTo>
                  <a:cubicBezTo>
                    <a:pt x="0" y="468"/>
                    <a:pt x="0" y="468"/>
                    <a:pt x="0" y="468"/>
                  </a:cubicBezTo>
                  <a:cubicBezTo>
                    <a:pt x="0" y="514"/>
                    <a:pt x="35" y="550"/>
                    <a:pt x="76" y="550"/>
                  </a:cubicBezTo>
                  <a:cubicBezTo>
                    <a:pt x="117" y="550"/>
                    <a:pt x="117" y="550"/>
                    <a:pt x="117" y="550"/>
                  </a:cubicBezTo>
                  <a:cubicBezTo>
                    <a:pt x="117" y="567"/>
                    <a:pt x="117" y="596"/>
                    <a:pt x="117" y="614"/>
                  </a:cubicBezTo>
                  <a:cubicBezTo>
                    <a:pt x="117" y="901"/>
                    <a:pt x="117" y="901"/>
                    <a:pt x="117" y="901"/>
                  </a:cubicBezTo>
                  <a:cubicBezTo>
                    <a:pt x="117" y="988"/>
                    <a:pt x="181" y="1059"/>
                    <a:pt x="263" y="1082"/>
                  </a:cubicBezTo>
                  <a:cubicBezTo>
                    <a:pt x="263" y="1187"/>
                    <a:pt x="263" y="1187"/>
                    <a:pt x="263" y="1187"/>
                  </a:cubicBezTo>
                  <a:cubicBezTo>
                    <a:pt x="263" y="1228"/>
                    <a:pt x="298" y="1263"/>
                    <a:pt x="339" y="1263"/>
                  </a:cubicBezTo>
                  <a:cubicBezTo>
                    <a:pt x="392" y="1263"/>
                    <a:pt x="392" y="1263"/>
                    <a:pt x="392" y="1263"/>
                  </a:cubicBezTo>
                  <a:cubicBezTo>
                    <a:pt x="439" y="1263"/>
                    <a:pt x="474" y="1228"/>
                    <a:pt x="474" y="1187"/>
                  </a:cubicBezTo>
                  <a:cubicBezTo>
                    <a:pt x="474" y="1094"/>
                    <a:pt x="474" y="1094"/>
                    <a:pt x="474" y="1094"/>
                  </a:cubicBezTo>
                  <a:cubicBezTo>
                    <a:pt x="1521" y="1094"/>
                    <a:pt x="1521" y="1094"/>
                    <a:pt x="1521" y="1094"/>
                  </a:cubicBezTo>
                  <a:cubicBezTo>
                    <a:pt x="1521" y="1187"/>
                    <a:pt x="1521" y="1187"/>
                    <a:pt x="1521" y="1187"/>
                  </a:cubicBezTo>
                  <a:cubicBezTo>
                    <a:pt x="1521" y="1228"/>
                    <a:pt x="1556" y="1263"/>
                    <a:pt x="1603" y="1263"/>
                  </a:cubicBezTo>
                  <a:cubicBezTo>
                    <a:pt x="1650" y="1263"/>
                    <a:pt x="1650" y="1263"/>
                    <a:pt x="1650" y="1263"/>
                  </a:cubicBezTo>
                  <a:cubicBezTo>
                    <a:pt x="1697" y="1263"/>
                    <a:pt x="1732" y="1228"/>
                    <a:pt x="1732" y="1187"/>
                  </a:cubicBezTo>
                  <a:cubicBezTo>
                    <a:pt x="1732" y="1082"/>
                    <a:pt x="1732" y="1082"/>
                    <a:pt x="1732" y="1082"/>
                  </a:cubicBezTo>
                  <a:cubicBezTo>
                    <a:pt x="1808" y="1053"/>
                    <a:pt x="1866" y="983"/>
                    <a:pt x="1866" y="901"/>
                  </a:cubicBezTo>
                  <a:cubicBezTo>
                    <a:pt x="1866" y="614"/>
                    <a:pt x="1866" y="614"/>
                    <a:pt x="1866" y="614"/>
                  </a:cubicBezTo>
                  <a:cubicBezTo>
                    <a:pt x="1866" y="596"/>
                    <a:pt x="1866" y="567"/>
                    <a:pt x="1866" y="550"/>
                  </a:cubicBezTo>
                  <a:cubicBezTo>
                    <a:pt x="1925" y="550"/>
                    <a:pt x="1925" y="550"/>
                    <a:pt x="1925" y="550"/>
                  </a:cubicBezTo>
                  <a:cubicBezTo>
                    <a:pt x="1972" y="550"/>
                    <a:pt x="2007" y="514"/>
                    <a:pt x="2007" y="468"/>
                  </a:cubicBezTo>
                  <a:cubicBezTo>
                    <a:pt x="2007" y="415"/>
                    <a:pt x="2007" y="415"/>
                    <a:pt x="2007" y="415"/>
                  </a:cubicBezTo>
                  <a:cubicBezTo>
                    <a:pt x="2007" y="374"/>
                    <a:pt x="1972" y="339"/>
                    <a:pt x="1925" y="339"/>
                  </a:cubicBezTo>
                  <a:close/>
                  <a:moveTo>
                    <a:pt x="369" y="918"/>
                  </a:moveTo>
                  <a:lnTo>
                    <a:pt x="369" y="918"/>
                  </a:lnTo>
                  <a:cubicBezTo>
                    <a:pt x="310" y="918"/>
                    <a:pt x="263" y="871"/>
                    <a:pt x="263" y="813"/>
                  </a:cubicBezTo>
                  <a:cubicBezTo>
                    <a:pt x="263" y="760"/>
                    <a:pt x="310" y="714"/>
                    <a:pt x="369" y="714"/>
                  </a:cubicBezTo>
                  <a:cubicBezTo>
                    <a:pt x="427" y="714"/>
                    <a:pt x="474" y="760"/>
                    <a:pt x="474" y="813"/>
                  </a:cubicBezTo>
                  <a:cubicBezTo>
                    <a:pt x="474" y="871"/>
                    <a:pt x="427" y="918"/>
                    <a:pt x="369" y="918"/>
                  </a:cubicBezTo>
                  <a:close/>
                  <a:moveTo>
                    <a:pt x="292" y="602"/>
                  </a:moveTo>
                  <a:lnTo>
                    <a:pt x="292" y="602"/>
                  </a:lnTo>
                  <a:cubicBezTo>
                    <a:pt x="292" y="579"/>
                    <a:pt x="292" y="538"/>
                    <a:pt x="292" y="538"/>
                  </a:cubicBezTo>
                  <a:cubicBezTo>
                    <a:pt x="573" y="111"/>
                    <a:pt x="573" y="111"/>
                    <a:pt x="573" y="111"/>
                  </a:cubicBezTo>
                  <a:cubicBezTo>
                    <a:pt x="1416" y="111"/>
                    <a:pt x="1416" y="111"/>
                    <a:pt x="1416" y="111"/>
                  </a:cubicBezTo>
                  <a:cubicBezTo>
                    <a:pt x="1691" y="538"/>
                    <a:pt x="1691" y="538"/>
                    <a:pt x="1691" y="538"/>
                  </a:cubicBezTo>
                  <a:cubicBezTo>
                    <a:pt x="1691" y="538"/>
                    <a:pt x="1691" y="579"/>
                    <a:pt x="1691" y="602"/>
                  </a:cubicBezTo>
                  <a:lnTo>
                    <a:pt x="292" y="602"/>
                  </a:lnTo>
                  <a:close/>
                  <a:moveTo>
                    <a:pt x="1626" y="918"/>
                  </a:moveTo>
                  <a:lnTo>
                    <a:pt x="1626" y="918"/>
                  </a:lnTo>
                  <a:cubicBezTo>
                    <a:pt x="1568" y="918"/>
                    <a:pt x="1521" y="871"/>
                    <a:pt x="1521" y="813"/>
                  </a:cubicBezTo>
                  <a:cubicBezTo>
                    <a:pt x="1521" y="760"/>
                    <a:pt x="1568" y="714"/>
                    <a:pt x="1626" y="714"/>
                  </a:cubicBezTo>
                  <a:cubicBezTo>
                    <a:pt x="1685" y="714"/>
                    <a:pt x="1732" y="760"/>
                    <a:pt x="1732" y="813"/>
                  </a:cubicBezTo>
                  <a:cubicBezTo>
                    <a:pt x="1732" y="871"/>
                    <a:pt x="1685" y="918"/>
                    <a:pt x="1626" y="918"/>
                  </a:cubicBezTo>
                  <a:close/>
                </a:path>
              </a:pathLst>
            </a:custGeom>
            <a:solidFill>
              <a:schemeClr val="accent3"/>
            </a:solidFill>
            <a:ln>
              <a:noFill/>
            </a:ln>
            <a:effectLst/>
          </p:spPr>
          <p:txBody>
            <a:bodyPr wrap="none" anchor="ctr"/>
            <a:lstStyle/>
            <a:p>
              <a:pPr defTabSz="1828434"/>
              <a:endParaRPr lang="en-US" sz="3600" dirty="0">
                <a:solidFill>
                  <a:srgbClr val="445469"/>
                </a:solidFill>
                <a:latin typeface="Lato Light"/>
              </a:endParaRPr>
            </a:p>
          </p:txBody>
        </p:sp>
        <p:sp>
          <p:nvSpPr>
            <p:cNvPr id="178" name="Freeform 85"/>
            <p:cNvSpPr>
              <a:spLocks noChangeArrowheads="1"/>
            </p:cNvSpPr>
            <p:nvPr/>
          </p:nvSpPr>
          <p:spPr bwMode="auto">
            <a:xfrm flipH="1">
              <a:off x="11302047" y="7947011"/>
              <a:ext cx="1850999" cy="1913211"/>
            </a:xfrm>
            <a:custGeom>
              <a:avLst/>
              <a:gdLst>
                <a:gd name="T0" fmla="*/ 2276 w 2523"/>
                <a:gd name="T1" fmla="*/ 1193 h 2610"/>
                <a:gd name="T2" fmla="*/ 2276 w 2523"/>
                <a:gd name="T3" fmla="*/ 1193 h 2610"/>
                <a:gd name="T4" fmla="*/ 2183 w 2523"/>
                <a:gd name="T5" fmla="*/ 872 h 2610"/>
                <a:gd name="T6" fmla="*/ 2423 w 2523"/>
                <a:gd name="T7" fmla="*/ 702 h 2610"/>
                <a:gd name="T8" fmla="*/ 2189 w 2523"/>
                <a:gd name="T9" fmla="*/ 380 h 2610"/>
                <a:gd name="T10" fmla="*/ 1949 w 2523"/>
                <a:gd name="T11" fmla="*/ 550 h 2610"/>
                <a:gd name="T12" fmla="*/ 1352 w 2523"/>
                <a:gd name="T13" fmla="*/ 287 h 2610"/>
                <a:gd name="T14" fmla="*/ 1323 w 2523"/>
                <a:gd name="T15" fmla="*/ 0 h 2610"/>
                <a:gd name="T16" fmla="*/ 925 w 2523"/>
                <a:gd name="T17" fmla="*/ 41 h 2610"/>
                <a:gd name="T18" fmla="*/ 954 w 2523"/>
                <a:gd name="T19" fmla="*/ 334 h 2610"/>
                <a:gd name="T20" fmla="*/ 427 w 2523"/>
                <a:gd name="T21" fmla="*/ 720 h 2610"/>
                <a:gd name="T22" fmla="*/ 164 w 2523"/>
                <a:gd name="T23" fmla="*/ 597 h 2610"/>
                <a:gd name="T24" fmla="*/ 0 w 2523"/>
                <a:gd name="T25" fmla="*/ 965 h 2610"/>
                <a:gd name="T26" fmla="*/ 269 w 2523"/>
                <a:gd name="T27" fmla="*/ 1082 h 2610"/>
                <a:gd name="T28" fmla="*/ 252 w 2523"/>
                <a:gd name="T29" fmla="*/ 1409 h 2610"/>
                <a:gd name="T30" fmla="*/ 340 w 2523"/>
                <a:gd name="T31" fmla="*/ 1731 h 2610"/>
                <a:gd name="T32" fmla="*/ 100 w 2523"/>
                <a:gd name="T33" fmla="*/ 1901 h 2610"/>
                <a:gd name="T34" fmla="*/ 340 w 2523"/>
                <a:gd name="T35" fmla="*/ 2222 h 2610"/>
                <a:gd name="T36" fmla="*/ 574 w 2523"/>
                <a:gd name="T37" fmla="*/ 2053 h 2610"/>
                <a:gd name="T38" fmla="*/ 1170 w 2523"/>
                <a:gd name="T39" fmla="*/ 2316 h 2610"/>
                <a:gd name="T40" fmla="*/ 1206 w 2523"/>
                <a:gd name="T41" fmla="*/ 2609 h 2610"/>
                <a:gd name="T42" fmla="*/ 1598 w 2523"/>
                <a:gd name="T43" fmla="*/ 2562 h 2610"/>
                <a:gd name="T44" fmla="*/ 1568 w 2523"/>
                <a:gd name="T45" fmla="*/ 2275 h 2610"/>
                <a:gd name="T46" fmla="*/ 2095 w 2523"/>
                <a:gd name="T47" fmla="*/ 1889 h 2610"/>
                <a:gd name="T48" fmla="*/ 2364 w 2523"/>
                <a:gd name="T49" fmla="*/ 2006 h 2610"/>
                <a:gd name="T50" fmla="*/ 2522 w 2523"/>
                <a:gd name="T51" fmla="*/ 1643 h 2610"/>
                <a:gd name="T52" fmla="*/ 2259 w 2523"/>
                <a:gd name="T53" fmla="*/ 1520 h 2610"/>
                <a:gd name="T54" fmla="*/ 2276 w 2523"/>
                <a:gd name="T55" fmla="*/ 1193 h 2610"/>
                <a:gd name="T56" fmla="*/ 1328 w 2523"/>
                <a:gd name="T57" fmla="*/ 1912 h 2610"/>
                <a:gd name="T58" fmla="*/ 1328 w 2523"/>
                <a:gd name="T59" fmla="*/ 1912 h 2610"/>
                <a:gd name="T60" fmla="*/ 656 w 2523"/>
                <a:gd name="T61" fmla="*/ 1368 h 2610"/>
                <a:gd name="T62" fmla="*/ 1194 w 2523"/>
                <a:gd name="T63" fmla="*/ 696 h 2610"/>
                <a:gd name="T64" fmla="*/ 1873 w 2523"/>
                <a:gd name="T65" fmla="*/ 1234 h 2610"/>
                <a:gd name="T66" fmla="*/ 1328 w 2523"/>
                <a:gd name="T67" fmla="*/ 1912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23" h="2610">
                  <a:moveTo>
                    <a:pt x="2276" y="1193"/>
                  </a:moveTo>
                  <a:lnTo>
                    <a:pt x="2276" y="1193"/>
                  </a:lnTo>
                  <a:cubicBezTo>
                    <a:pt x="2265" y="1076"/>
                    <a:pt x="2230" y="971"/>
                    <a:pt x="2183" y="872"/>
                  </a:cubicBezTo>
                  <a:cubicBezTo>
                    <a:pt x="2423" y="702"/>
                    <a:pt x="2423" y="702"/>
                    <a:pt x="2423" y="702"/>
                  </a:cubicBezTo>
                  <a:cubicBezTo>
                    <a:pt x="2189" y="380"/>
                    <a:pt x="2189" y="380"/>
                    <a:pt x="2189" y="380"/>
                  </a:cubicBezTo>
                  <a:cubicBezTo>
                    <a:pt x="1949" y="550"/>
                    <a:pt x="1949" y="550"/>
                    <a:pt x="1949" y="550"/>
                  </a:cubicBezTo>
                  <a:cubicBezTo>
                    <a:pt x="1791" y="404"/>
                    <a:pt x="1580" y="310"/>
                    <a:pt x="1352" y="287"/>
                  </a:cubicBezTo>
                  <a:cubicBezTo>
                    <a:pt x="1323" y="0"/>
                    <a:pt x="1323" y="0"/>
                    <a:pt x="1323" y="0"/>
                  </a:cubicBezTo>
                  <a:cubicBezTo>
                    <a:pt x="925" y="41"/>
                    <a:pt x="925" y="41"/>
                    <a:pt x="925" y="41"/>
                  </a:cubicBezTo>
                  <a:cubicBezTo>
                    <a:pt x="954" y="334"/>
                    <a:pt x="954" y="334"/>
                    <a:pt x="954" y="334"/>
                  </a:cubicBezTo>
                  <a:cubicBezTo>
                    <a:pt x="737" y="398"/>
                    <a:pt x="556" y="538"/>
                    <a:pt x="427" y="720"/>
                  </a:cubicBezTo>
                  <a:cubicBezTo>
                    <a:pt x="164" y="597"/>
                    <a:pt x="164" y="597"/>
                    <a:pt x="164" y="597"/>
                  </a:cubicBezTo>
                  <a:cubicBezTo>
                    <a:pt x="0" y="965"/>
                    <a:pt x="0" y="965"/>
                    <a:pt x="0" y="965"/>
                  </a:cubicBezTo>
                  <a:cubicBezTo>
                    <a:pt x="269" y="1082"/>
                    <a:pt x="269" y="1082"/>
                    <a:pt x="269" y="1082"/>
                  </a:cubicBezTo>
                  <a:cubicBezTo>
                    <a:pt x="246" y="1187"/>
                    <a:pt x="240" y="1298"/>
                    <a:pt x="252" y="1409"/>
                  </a:cubicBezTo>
                  <a:cubicBezTo>
                    <a:pt x="264" y="1526"/>
                    <a:pt x="293" y="1631"/>
                    <a:pt x="340" y="1731"/>
                  </a:cubicBezTo>
                  <a:cubicBezTo>
                    <a:pt x="100" y="1901"/>
                    <a:pt x="100" y="1901"/>
                    <a:pt x="100" y="1901"/>
                  </a:cubicBezTo>
                  <a:cubicBezTo>
                    <a:pt x="340" y="2222"/>
                    <a:pt x="340" y="2222"/>
                    <a:pt x="340" y="2222"/>
                  </a:cubicBezTo>
                  <a:cubicBezTo>
                    <a:pt x="574" y="2053"/>
                    <a:pt x="574" y="2053"/>
                    <a:pt x="574" y="2053"/>
                  </a:cubicBezTo>
                  <a:cubicBezTo>
                    <a:pt x="737" y="2199"/>
                    <a:pt x="942" y="2299"/>
                    <a:pt x="1170" y="2316"/>
                  </a:cubicBezTo>
                  <a:cubicBezTo>
                    <a:pt x="1206" y="2609"/>
                    <a:pt x="1206" y="2609"/>
                    <a:pt x="1206" y="2609"/>
                  </a:cubicBezTo>
                  <a:cubicBezTo>
                    <a:pt x="1598" y="2562"/>
                    <a:pt x="1598" y="2562"/>
                    <a:pt x="1598" y="2562"/>
                  </a:cubicBezTo>
                  <a:cubicBezTo>
                    <a:pt x="1568" y="2275"/>
                    <a:pt x="1568" y="2275"/>
                    <a:pt x="1568" y="2275"/>
                  </a:cubicBezTo>
                  <a:cubicBezTo>
                    <a:pt x="1785" y="2205"/>
                    <a:pt x="1966" y="2064"/>
                    <a:pt x="2095" y="1889"/>
                  </a:cubicBezTo>
                  <a:cubicBezTo>
                    <a:pt x="2364" y="2006"/>
                    <a:pt x="2364" y="2006"/>
                    <a:pt x="2364" y="2006"/>
                  </a:cubicBezTo>
                  <a:cubicBezTo>
                    <a:pt x="2522" y="1643"/>
                    <a:pt x="2522" y="1643"/>
                    <a:pt x="2522" y="1643"/>
                  </a:cubicBezTo>
                  <a:cubicBezTo>
                    <a:pt x="2259" y="1520"/>
                    <a:pt x="2259" y="1520"/>
                    <a:pt x="2259" y="1520"/>
                  </a:cubicBezTo>
                  <a:cubicBezTo>
                    <a:pt x="2282" y="1415"/>
                    <a:pt x="2288" y="1304"/>
                    <a:pt x="2276" y="1193"/>
                  </a:cubicBezTo>
                  <a:close/>
                  <a:moveTo>
                    <a:pt x="1328" y="1912"/>
                  </a:moveTo>
                  <a:lnTo>
                    <a:pt x="1328" y="1912"/>
                  </a:lnTo>
                  <a:cubicBezTo>
                    <a:pt x="989" y="1947"/>
                    <a:pt x="691" y="1702"/>
                    <a:pt x="656" y="1368"/>
                  </a:cubicBezTo>
                  <a:cubicBezTo>
                    <a:pt x="615" y="1030"/>
                    <a:pt x="860" y="731"/>
                    <a:pt x="1194" y="696"/>
                  </a:cubicBezTo>
                  <a:cubicBezTo>
                    <a:pt x="1533" y="655"/>
                    <a:pt x="1832" y="901"/>
                    <a:pt x="1873" y="1234"/>
                  </a:cubicBezTo>
                  <a:cubicBezTo>
                    <a:pt x="1908" y="1573"/>
                    <a:pt x="1662" y="1871"/>
                    <a:pt x="1328" y="1912"/>
                  </a:cubicBezTo>
                  <a:close/>
                </a:path>
              </a:pathLst>
            </a:custGeom>
            <a:solidFill>
              <a:schemeClr val="accent2"/>
            </a:solidFill>
            <a:ln>
              <a:noFill/>
            </a:ln>
            <a:effectLst/>
          </p:spPr>
          <p:txBody>
            <a:bodyPr wrap="none" anchor="ctr"/>
            <a:lstStyle/>
            <a:p>
              <a:pPr defTabSz="1828434"/>
              <a:endParaRPr lang="en-US" sz="3600" dirty="0">
                <a:solidFill>
                  <a:srgbClr val="445469"/>
                </a:solidFill>
                <a:latin typeface="Lato Light"/>
              </a:endParaRPr>
            </a:p>
          </p:txBody>
        </p:sp>
        <p:sp>
          <p:nvSpPr>
            <p:cNvPr id="179" name="Freeform 86"/>
            <p:cNvSpPr>
              <a:spLocks noChangeArrowheads="1"/>
            </p:cNvSpPr>
            <p:nvPr/>
          </p:nvSpPr>
          <p:spPr bwMode="auto">
            <a:xfrm flipH="1">
              <a:off x="15247171" y="8105637"/>
              <a:ext cx="800694" cy="1152458"/>
            </a:xfrm>
            <a:custGeom>
              <a:avLst/>
              <a:gdLst>
                <a:gd name="T0" fmla="*/ 872 w 1095"/>
                <a:gd name="T1" fmla="*/ 17 h 1573"/>
                <a:gd name="T2" fmla="*/ 872 w 1095"/>
                <a:gd name="T3" fmla="*/ 17 h 1573"/>
                <a:gd name="T4" fmla="*/ 872 w 1095"/>
                <a:gd name="T5" fmla="*/ 17 h 1573"/>
                <a:gd name="T6" fmla="*/ 837 w 1095"/>
                <a:gd name="T7" fmla="*/ 0 h 1573"/>
                <a:gd name="T8" fmla="*/ 264 w 1095"/>
                <a:gd name="T9" fmla="*/ 0 h 1573"/>
                <a:gd name="T10" fmla="*/ 223 w 1095"/>
                <a:gd name="T11" fmla="*/ 17 h 1573"/>
                <a:gd name="T12" fmla="*/ 205 w 1095"/>
                <a:gd name="T13" fmla="*/ 52 h 1573"/>
                <a:gd name="T14" fmla="*/ 205 w 1095"/>
                <a:gd name="T15" fmla="*/ 637 h 1573"/>
                <a:gd name="T16" fmla="*/ 53 w 1095"/>
                <a:gd name="T17" fmla="*/ 637 h 1573"/>
                <a:gd name="T18" fmla="*/ 24 w 1095"/>
                <a:gd name="T19" fmla="*/ 649 h 1573"/>
                <a:gd name="T20" fmla="*/ 18 w 1095"/>
                <a:gd name="T21" fmla="*/ 655 h 1573"/>
                <a:gd name="T22" fmla="*/ 0 w 1095"/>
                <a:gd name="T23" fmla="*/ 684 h 1573"/>
                <a:gd name="T24" fmla="*/ 0 w 1095"/>
                <a:gd name="T25" fmla="*/ 684 h 1573"/>
                <a:gd name="T26" fmla="*/ 12 w 1095"/>
                <a:gd name="T27" fmla="*/ 719 h 1573"/>
                <a:gd name="T28" fmla="*/ 498 w 1095"/>
                <a:gd name="T29" fmla="*/ 1543 h 1573"/>
                <a:gd name="T30" fmla="*/ 527 w 1095"/>
                <a:gd name="T31" fmla="*/ 1567 h 1573"/>
                <a:gd name="T32" fmla="*/ 568 w 1095"/>
                <a:gd name="T33" fmla="*/ 1567 h 1573"/>
                <a:gd name="T34" fmla="*/ 597 w 1095"/>
                <a:gd name="T35" fmla="*/ 1543 h 1573"/>
                <a:gd name="T36" fmla="*/ 1083 w 1095"/>
                <a:gd name="T37" fmla="*/ 719 h 1573"/>
                <a:gd name="T38" fmla="*/ 1094 w 1095"/>
                <a:gd name="T39" fmla="*/ 684 h 1573"/>
                <a:gd name="T40" fmla="*/ 1094 w 1095"/>
                <a:gd name="T41" fmla="*/ 684 h 1573"/>
                <a:gd name="T42" fmla="*/ 1071 w 1095"/>
                <a:gd name="T43" fmla="*/ 655 h 1573"/>
                <a:gd name="T44" fmla="*/ 1071 w 1095"/>
                <a:gd name="T45" fmla="*/ 649 h 1573"/>
                <a:gd name="T46" fmla="*/ 1036 w 1095"/>
                <a:gd name="T47" fmla="*/ 637 h 1573"/>
                <a:gd name="T48" fmla="*/ 884 w 1095"/>
                <a:gd name="T49" fmla="*/ 637 h 1573"/>
                <a:gd name="T50" fmla="*/ 884 w 1095"/>
                <a:gd name="T51" fmla="*/ 52 h 1573"/>
                <a:gd name="T52" fmla="*/ 872 w 1095"/>
                <a:gd name="T53" fmla="*/ 17 h 1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95" h="1573">
                  <a:moveTo>
                    <a:pt x="872" y="17"/>
                  </a:moveTo>
                  <a:lnTo>
                    <a:pt x="872" y="17"/>
                  </a:lnTo>
                  <a:lnTo>
                    <a:pt x="872" y="17"/>
                  </a:lnTo>
                  <a:cubicBezTo>
                    <a:pt x="860" y="5"/>
                    <a:pt x="849" y="0"/>
                    <a:pt x="837" y="0"/>
                  </a:cubicBezTo>
                  <a:cubicBezTo>
                    <a:pt x="264" y="0"/>
                    <a:pt x="264" y="0"/>
                    <a:pt x="264" y="0"/>
                  </a:cubicBezTo>
                  <a:cubicBezTo>
                    <a:pt x="246" y="0"/>
                    <a:pt x="234" y="5"/>
                    <a:pt x="223" y="17"/>
                  </a:cubicBezTo>
                  <a:cubicBezTo>
                    <a:pt x="211" y="23"/>
                    <a:pt x="205" y="40"/>
                    <a:pt x="205" y="52"/>
                  </a:cubicBezTo>
                  <a:cubicBezTo>
                    <a:pt x="205" y="637"/>
                    <a:pt x="205" y="637"/>
                    <a:pt x="205" y="637"/>
                  </a:cubicBezTo>
                  <a:cubicBezTo>
                    <a:pt x="53" y="637"/>
                    <a:pt x="53" y="637"/>
                    <a:pt x="53" y="637"/>
                  </a:cubicBezTo>
                  <a:cubicBezTo>
                    <a:pt x="41" y="637"/>
                    <a:pt x="30" y="643"/>
                    <a:pt x="24" y="649"/>
                  </a:cubicBezTo>
                  <a:cubicBezTo>
                    <a:pt x="18" y="655"/>
                    <a:pt x="18" y="655"/>
                    <a:pt x="18" y="655"/>
                  </a:cubicBezTo>
                  <a:cubicBezTo>
                    <a:pt x="12" y="661"/>
                    <a:pt x="0" y="666"/>
                    <a:pt x="0" y="684"/>
                  </a:cubicBezTo>
                  <a:lnTo>
                    <a:pt x="0" y="684"/>
                  </a:lnTo>
                  <a:cubicBezTo>
                    <a:pt x="0" y="696"/>
                    <a:pt x="0" y="707"/>
                    <a:pt x="12" y="719"/>
                  </a:cubicBezTo>
                  <a:cubicBezTo>
                    <a:pt x="498" y="1543"/>
                    <a:pt x="498" y="1543"/>
                    <a:pt x="498" y="1543"/>
                  </a:cubicBezTo>
                  <a:cubicBezTo>
                    <a:pt x="509" y="1555"/>
                    <a:pt x="515" y="1561"/>
                    <a:pt x="527" y="1567"/>
                  </a:cubicBezTo>
                  <a:cubicBezTo>
                    <a:pt x="545" y="1572"/>
                    <a:pt x="550" y="1572"/>
                    <a:pt x="568" y="1567"/>
                  </a:cubicBezTo>
                  <a:cubicBezTo>
                    <a:pt x="580" y="1561"/>
                    <a:pt x="585" y="1555"/>
                    <a:pt x="597" y="1543"/>
                  </a:cubicBezTo>
                  <a:cubicBezTo>
                    <a:pt x="1083" y="719"/>
                    <a:pt x="1083" y="719"/>
                    <a:pt x="1083" y="719"/>
                  </a:cubicBezTo>
                  <a:cubicBezTo>
                    <a:pt x="1094" y="707"/>
                    <a:pt x="1094" y="696"/>
                    <a:pt x="1094" y="684"/>
                  </a:cubicBezTo>
                  <a:lnTo>
                    <a:pt x="1094" y="684"/>
                  </a:lnTo>
                  <a:cubicBezTo>
                    <a:pt x="1089" y="666"/>
                    <a:pt x="1083" y="661"/>
                    <a:pt x="1071" y="655"/>
                  </a:cubicBezTo>
                  <a:cubicBezTo>
                    <a:pt x="1071" y="649"/>
                    <a:pt x="1071" y="649"/>
                    <a:pt x="1071" y="649"/>
                  </a:cubicBezTo>
                  <a:cubicBezTo>
                    <a:pt x="1065" y="643"/>
                    <a:pt x="1048" y="637"/>
                    <a:pt x="1036" y="637"/>
                  </a:cubicBezTo>
                  <a:cubicBezTo>
                    <a:pt x="884" y="637"/>
                    <a:pt x="884" y="637"/>
                    <a:pt x="884" y="637"/>
                  </a:cubicBezTo>
                  <a:cubicBezTo>
                    <a:pt x="884" y="52"/>
                    <a:pt x="884" y="52"/>
                    <a:pt x="884" y="52"/>
                  </a:cubicBezTo>
                  <a:cubicBezTo>
                    <a:pt x="884" y="40"/>
                    <a:pt x="884" y="23"/>
                    <a:pt x="872" y="17"/>
                  </a:cubicBezTo>
                </a:path>
              </a:pathLst>
            </a:custGeom>
            <a:solidFill>
              <a:schemeClr val="accent3"/>
            </a:solidFill>
            <a:ln>
              <a:noFill/>
            </a:ln>
            <a:effectLst/>
          </p:spPr>
          <p:txBody>
            <a:bodyPr wrap="none" anchor="ctr"/>
            <a:lstStyle/>
            <a:p>
              <a:pPr defTabSz="1828434"/>
              <a:endParaRPr lang="en-US" sz="3600" dirty="0">
                <a:solidFill>
                  <a:srgbClr val="445469"/>
                </a:solidFill>
                <a:latin typeface="Lato Light"/>
              </a:endParaRPr>
            </a:p>
          </p:txBody>
        </p:sp>
        <p:sp>
          <p:nvSpPr>
            <p:cNvPr id="180" name="Freeform 87"/>
            <p:cNvSpPr>
              <a:spLocks noChangeArrowheads="1"/>
            </p:cNvSpPr>
            <p:nvPr/>
          </p:nvSpPr>
          <p:spPr bwMode="auto">
            <a:xfrm flipH="1">
              <a:off x="10922770" y="6949941"/>
              <a:ext cx="560810" cy="1178357"/>
            </a:xfrm>
            <a:custGeom>
              <a:avLst/>
              <a:gdLst>
                <a:gd name="T0" fmla="*/ 381 w 768"/>
                <a:gd name="T1" fmla="*/ 299 h 1611"/>
                <a:gd name="T2" fmla="*/ 381 w 768"/>
                <a:gd name="T3" fmla="*/ 299 h 1611"/>
                <a:gd name="T4" fmla="*/ 533 w 768"/>
                <a:gd name="T5" fmla="*/ 153 h 1611"/>
                <a:gd name="T6" fmla="*/ 381 w 768"/>
                <a:gd name="T7" fmla="*/ 0 h 1611"/>
                <a:gd name="T8" fmla="*/ 235 w 768"/>
                <a:gd name="T9" fmla="*/ 153 h 1611"/>
                <a:gd name="T10" fmla="*/ 381 w 768"/>
                <a:gd name="T11" fmla="*/ 299 h 1611"/>
                <a:gd name="T12" fmla="*/ 755 w 768"/>
                <a:gd name="T13" fmla="*/ 808 h 1611"/>
                <a:gd name="T14" fmla="*/ 755 w 768"/>
                <a:gd name="T15" fmla="*/ 808 h 1611"/>
                <a:gd name="T16" fmla="*/ 638 w 768"/>
                <a:gd name="T17" fmla="*/ 451 h 1611"/>
                <a:gd name="T18" fmla="*/ 486 w 768"/>
                <a:gd name="T19" fmla="*/ 334 h 1611"/>
                <a:gd name="T20" fmla="*/ 281 w 768"/>
                <a:gd name="T21" fmla="*/ 334 h 1611"/>
                <a:gd name="T22" fmla="*/ 141 w 768"/>
                <a:gd name="T23" fmla="*/ 428 h 1611"/>
                <a:gd name="T24" fmla="*/ 141 w 768"/>
                <a:gd name="T25" fmla="*/ 428 h 1611"/>
                <a:gd name="T26" fmla="*/ 129 w 768"/>
                <a:gd name="T27" fmla="*/ 451 h 1611"/>
                <a:gd name="T28" fmla="*/ 12 w 768"/>
                <a:gd name="T29" fmla="*/ 808 h 1611"/>
                <a:gd name="T30" fmla="*/ 47 w 768"/>
                <a:gd name="T31" fmla="*/ 878 h 1611"/>
                <a:gd name="T32" fmla="*/ 123 w 768"/>
                <a:gd name="T33" fmla="*/ 843 h 1611"/>
                <a:gd name="T34" fmla="*/ 229 w 768"/>
                <a:gd name="T35" fmla="*/ 515 h 1611"/>
                <a:gd name="T36" fmla="*/ 252 w 768"/>
                <a:gd name="T37" fmla="*/ 515 h 1611"/>
                <a:gd name="T38" fmla="*/ 65 w 768"/>
                <a:gd name="T39" fmla="*/ 1071 h 1611"/>
                <a:gd name="T40" fmla="*/ 235 w 768"/>
                <a:gd name="T41" fmla="*/ 1071 h 1611"/>
                <a:gd name="T42" fmla="*/ 235 w 768"/>
                <a:gd name="T43" fmla="*/ 1539 h 1611"/>
                <a:gd name="T44" fmla="*/ 305 w 768"/>
                <a:gd name="T45" fmla="*/ 1610 h 1611"/>
                <a:gd name="T46" fmla="*/ 375 w 768"/>
                <a:gd name="T47" fmla="*/ 1539 h 1611"/>
                <a:gd name="T48" fmla="*/ 375 w 768"/>
                <a:gd name="T49" fmla="*/ 1071 h 1611"/>
                <a:gd name="T50" fmla="*/ 392 w 768"/>
                <a:gd name="T51" fmla="*/ 1071 h 1611"/>
                <a:gd name="T52" fmla="*/ 392 w 768"/>
                <a:gd name="T53" fmla="*/ 1539 h 1611"/>
                <a:gd name="T54" fmla="*/ 463 w 768"/>
                <a:gd name="T55" fmla="*/ 1610 h 1611"/>
                <a:gd name="T56" fmla="*/ 533 w 768"/>
                <a:gd name="T57" fmla="*/ 1539 h 1611"/>
                <a:gd name="T58" fmla="*/ 533 w 768"/>
                <a:gd name="T59" fmla="*/ 1071 h 1611"/>
                <a:gd name="T60" fmla="*/ 708 w 768"/>
                <a:gd name="T61" fmla="*/ 1071 h 1611"/>
                <a:gd name="T62" fmla="*/ 521 w 768"/>
                <a:gd name="T63" fmla="*/ 515 h 1611"/>
                <a:gd name="T64" fmla="*/ 539 w 768"/>
                <a:gd name="T65" fmla="*/ 515 h 1611"/>
                <a:gd name="T66" fmla="*/ 650 w 768"/>
                <a:gd name="T67" fmla="*/ 843 h 1611"/>
                <a:gd name="T68" fmla="*/ 720 w 768"/>
                <a:gd name="T69" fmla="*/ 878 h 1611"/>
                <a:gd name="T70" fmla="*/ 755 w 768"/>
                <a:gd name="T71" fmla="*/ 808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8" h="1611">
                  <a:moveTo>
                    <a:pt x="381" y="299"/>
                  </a:moveTo>
                  <a:lnTo>
                    <a:pt x="381" y="299"/>
                  </a:lnTo>
                  <a:cubicBezTo>
                    <a:pt x="463" y="299"/>
                    <a:pt x="533" y="234"/>
                    <a:pt x="533" y="153"/>
                  </a:cubicBezTo>
                  <a:cubicBezTo>
                    <a:pt x="533" y="71"/>
                    <a:pt x="463" y="0"/>
                    <a:pt x="381" y="0"/>
                  </a:cubicBezTo>
                  <a:cubicBezTo>
                    <a:pt x="299" y="0"/>
                    <a:pt x="235" y="71"/>
                    <a:pt x="235" y="153"/>
                  </a:cubicBezTo>
                  <a:cubicBezTo>
                    <a:pt x="235" y="234"/>
                    <a:pt x="299" y="299"/>
                    <a:pt x="381" y="299"/>
                  </a:cubicBezTo>
                  <a:close/>
                  <a:moveTo>
                    <a:pt x="755" y="808"/>
                  </a:moveTo>
                  <a:lnTo>
                    <a:pt x="755" y="808"/>
                  </a:lnTo>
                  <a:cubicBezTo>
                    <a:pt x="638" y="451"/>
                    <a:pt x="638" y="451"/>
                    <a:pt x="638" y="451"/>
                  </a:cubicBezTo>
                  <a:cubicBezTo>
                    <a:pt x="621" y="387"/>
                    <a:pt x="562" y="334"/>
                    <a:pt x="486" y="334"/>
                  </a:cubicBezTo>
                  <a:cubicBezTo>
                    <a:pt x="281" y="334"/>
                    <a:pt x="281" y="334"/>
                    <a:pt x="281" y="334"/>
                  </a:cubicBezTo>
                  <a:cubicBezTo>
                    <a:pt x="217" y="334"/>
                    <a:pt x="164" y="369"/>
                    <a:pt x="141" y="428"/>
                  </a:cubicBezTo>
                  <a:lnTo>
                    <a:pt x="141" y="428"/>
                  </a:lnTo>
                  <a:cubicBezTo>
                    <a:pt x="135" y="434"/>
                    <a:pt x="135" y="445"/>
                    <a:pt x="129" y="451"/>
                  </a:cubicBezTo>
                  <a:cubicBezTo>
                    <a:pt x="12" y="808"/>
                    <a:pt x="12" y="808"/>
                    <a:pt x="12" y="808"/>
                  </a:cubicBezTo>
                  <a:cubicBezTo>
                    <a:pt x="0" y="837"/>
                    <a:pt x="18" y="866"/>
                    <a:pt x="47" y="878"/>
                  </a:cubicBezTo>
                  <a:cubicBezTo>
                    <a:pt x="77" y="890"/>
                    <a:pt x="112" y="872"/>
                    <a:pt x="123" y="843"/>
                  </a:cubicBezTo>
                  <a:cubicBezTo>
                    <a:pt x="229" y="515"/>
                    <a:pt x="229" y="515"/>
                    <a:pt x="229" y="515"/>
                  </a:cubicBezTo>
                  <a:cubicBezTo>
                    <a:pt x="252" y="515"/>
                    <a:pt x="252" y="515"/>
                    <a:pt x="252" y="515"/>
                  </a:cubicBezTo>
                  <a:cubicBezTo>
                    <a:pt x="65" y="1071"/>
                    <a:pt x="65" y="1071"/>
                    <a:pt x="65" y="1071"/>
                  </a:cubicBezTo>
                  <a:cubicBezTo>
                    <a:pt x="235" y="1071"/>
                    <a:pt x="235" y="1071"/>
                    <a:pt x="235" y="1071"/>
                  </a:cubicBezTo>
                  <a:cubicBezTo>
                    <a:pt x="235" y="1539"/>
                    <a:pt x="235" y="1539"/>
                    <a:pt x="235" y="1539"/>
                  </a:cubicBezTo>
                  <a:cubicBezTo>
                    <a:pt x="235" y="1575"/>
                    <a:pt x="264" y="1610"/>
                    <a:pt x="305" y="1610"/>
                  </a:cubicBezTo>
                  <a:cubicBezTo>
                    <a:pt x="346" y="1610"/>
                    <a:pt x="375" y="1575"/>
                    <a:pt x="375" y="1539"/>
                  </a:cubicBezTo>
                  <a:cubicBezTo>
                    <a:pt x="375" y="1071"/>
                    <a:pt x="375" y="1071"/>
                    <a:pt x="375" y="1071"/>
                  </a:cubicBezTo>
                  <a:cubicBezTo>
                    <a:pt x="392" y="1071"/>
                    <a:pt x="392" y="1071"/>
                    <a:pt x="392" y="1071"/>
                  </a:cubicBezTo>
                  <a:cubicBezTo>
                    <a:pt x="392" y="1539"/>
                    <a:pt x="392" y="1539"/>
                    <a:pt x="392" y="1539"/>
                  </a:cubicBezTo>
                  <a:cubicBezTo>
                    <a:pt x="392" y="1575"/>
                    <a:pt x="428" y="1610"/>
                    <a:pt x="463" y="1610"/>
                  </a:cubicBezTo>
                  <a:cubicBezTo>
                    <a:pt x="504" y="1610"/>
                    <a:pt x="533" y="1575"/>
                    <a:pt x="533" y="1539"/>
                  </a:cubicBezTo>
                  <a:cubicBezTo>
                    <a:pt x="533" y="1071"/>
                    <a:pt x="533" y="1071"/>
                    <a:pt x="533" y="1071"/>
                  </a:cubicBezTo>
                  <a:cubicBezTo>
                    <a:pt x="708" y="1071"/>
                    <a:pt x="708" y="1071"/>
                    <a:pt x="708" y="1071"/>
                  </a:cubicBezTo>
                  <a:cubicBezTo>
                    <a:pt x="521" y="515"/>
                    <a:pt x="521" y="515"/>
                    <a:pt x="521" y="515"/>
                  </a:cubicBezTo>
                  <a:cubicBezTo>
                    <a:pt x="539" y="515"/>
                    <a:pt x="539" y="515"/>
                    <a:pt x="539" y="515"/>
                  </a:cubicBezTo>
                  <a:cubicBezTo>
                    <a:pt x="650" y="843"/>
                    <a:pt x="650" y="843"/>
                    <a:pt x="650" y="843"/>
                  </a:cubicBezTo>
                  <a:cubicBezTo>
                    <a:pt x="662" y="872"/>
                    <a:pt x="691" y="890"/>
                    <a:pt x="720" y="878"/>
                  </a:cubicBezTo>
                  <a:cubicBezTo>
                    <a:pt x="749" y="866"/>
                    <a:pt x="767" y="837"/>
                    <a:pt x="755" y="808"/>
                  </a:cubicBezTo>
                  <a:close/>
                </a:path>
              </a:pathLst>
            </a:custGeom>
            <a:solidFill>
              <a:schemeClr val="accent2"/>
            </a:solidFill>
            <a:ln>
              <a:noFill/>
            </a:ln>
            <a:effectLst/>
          </p:spPr>
          <p:txBody>
            <a:bodyPr wrap="none" anchor="ctr"/>
            <a:lstStyle/>
            <a:p>
              <a:pPr defTabSz="1828434"/>
              <a:endParaRPr lang="en-US" sz="3600" dirty="0">
                <a:solidFill>
                  <a:srgbClr val="445469"/>
                </a:solidFill>
                <a:latin typeface="Lato Light"/>
              </a:endParaRPr>
            </a:p>
          </p:txBody>
        </p:sp>
        <p:sp>
          <p:nvSpPr>
            <p:cNvPr id="181" name="Freeform 88"/>
            <p:cNvSpPr>
              <a:spLocks noChangeArrowheads="1"/>
            </p:cNvSpPr>
            <p:nvPr/>
          </p:nvSpPr>
          <p:spPr bwMode="auto">
            <a:xfrm flipH="1">
              <a:off x="11574348" y="6975838"/>
              <a:ext cx="463560" cy="1175119"/>
            </a:xfrm>
            <a:custGeom>
              <a:avLst/>
              <a:gdLst>
                <a:gd name="T0" fmla="*/ 316 w 633"/>
                <a:gd name="T1" fmla="*/ 292 h 1604"/>
                <a:gd name="T2" fmla="*/ 316 w 633"/>
                <a:gd name="T3" fmla="*/ 292 h 1604"/>
                <a:gd name="T4" fmla="*/ 462 w 633"/>
                <a:gd name="T5" fmla="*/ 146 h 1604"/>
                <a:gd name="T6" fmla="*/ 316 w 633"/>
                <a:gd name="T7" fmla="*/ 0 h 1604"/>
                <a:gd name="T8" fmla="*/ 169 w 633"/>
                <a:gd name="T9" fmla="*/ 146 h 1604"/>
                <a:gd name="T10" fmla="*/ 316 w 633"/>
                <a:gd name="T11" fmla="*/ 292 h 1604"/>
                <a:gd name="T12" fmla="*/ 632 w 633"/>
                <a:gd name="T13" fmla="*/ 427 h 1604"/>
                <a:gd name="T14" fmla="*/ 632 w 633"/>
                <a:gd name="T15" fmla="*/ 427 h 1604"/>
                <a:gd name="T16" fmla="*/ 509 w 633"/>
                <a:gd name="T17" fmla="*/ 310 h 1604"/>
                <a:gd name="T18" fmla="*/ 128 w 633"/>
                <a:gd name="T19" fmla="*/ 310 h 1604"/>
                <a:gd name="T20" fmla="*/ 5 w 633"/>
                <a:gd name="T21" fmla="*/ 427 h 1604"/>
                <a:gd name="T22" fmla="*/ 0 w 633"/>
                <a:gd name="T23" fmla="*/ 427 h 1604"/>
                <a:gd name="T24" fmla="*/ 0 w 633"/>
                <a:gd name="T25" fmla="*/ 842 h 1604"/>
                <a:gd name="T26" fmla="*/ 64 w 633"/>
                <a:gd name="T27" fmla="*/ 907 h 1604"/>
                <a:gd name="T28" fmla="*/ 128 w 633"/>
                <a:gd name="T29" fmla="*/ 842 h 1604"/>
                <a:gd name="T30" fmla="*/ 128 w 633"/>
                <a:gd name="T31" fmla="*/ 532 h 1604"/>
                <a:gd name="T32" fmla="*/ 140 w 633"/>
                <a:gd name="T33" fmla="*/ 538 h 1604"/>
                <a:gd name="T34" fmla="*/ 152 w 633"/>
                <a:gd name="T35" fmla="*/ 538 h 1604"/>
                <a:gd name="T36" fmla="*/ 152 w 633"/>
                <a:gd name="T37" fmla="*/ 550 h 1604"/>
                <a:gd name="T38" fmla="*/ 152 w 633"/>
                <a:gd name="T39" fmla="*/ 1521 h 1604"/>
                <a:gd name="T40" fmla="*/ 228 w 633"/>
                <a:gd name="T41" fmla="*/ 1603 h 1604"/>
                <a:gd name="T42" fmla="*/ 310 w 633"/>
                <a:gd name="T43" fmla="*/ 1521 h 1604"/>
                <a:gd name="T44" fmla="*/ 310 w 633"/>
                <a:gd name="T45" fmla="*/ 1076 h 1604"/>
                <a:gd name="T46" fmla="*/ 327 w 633"/>
                <a:gd name="T47" fmla="*/ 1076 h 1604"/>
                <a:gd name="T48" fmla="*/ 327 w 633"/>
                <a:gd name="T49" fmla="*/ 1521 h 1604"/>
                <a:gd name="T50" fmla="*/ 403 w 633"/>
                <a:gd name="T51" fmla="*/ 1603 h 1604"/>
                <a:gd name="T52" fmla="*/ 485 w 633"/>
                <a:gd name="T53" fmla="*/ 1521 h 1604"/>
                <a:gd name="T54" fmla="*/ 485 w 633"/>
                <a:gd name="T55" fmla="*/ 550 h 1604"/>
                <a:gd name="T56" fmla="*/ 479 w 633"/>
                <a:gd name="T57" fmla="*/ 538 h 1604"/>
                <a:gd name="T58" fmla="*/ 503 w 633"/>
                <a:gd name="T59" fmla="*/ 538 h 1604"/>
                <a:gd name="T60" fmla="*/ 503 w 633"/>
                <a:gd name="T61" fmla="*/ 836 h 1604"/>
                <a:gd name="T62" fmla="*/ 567 w 633"/>
                <a:gd name="T63" fmla="*/ 901 h 1604"/>
                <a:gd name="T64" fmla="*/ 632 w 633"/>
                <a:gd name="T65" fmla="*/ 836 h 1604"/>
                <a:gd name="T66" fmla="*/ 632 w 633"/>
                <a:gd name="T67" fmla="*/ 427 h 1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3" h="1604">
                  <a:moveTo>
                    <a:pt x="316" y="292"/>
                  </a:moveTo>
                  <a:lnTo>
                    <a:pt x="316" y="292"/>
                  </a:lnTo>
                  <a:cubicBezTo>
                    <a:pt x="397" y="292"/>
                    <a:pt x="462" y="228"/>
                    <a:pt x="462" y="146"/>
                  </a:cubicBezTo>
                  <a:cubicBezTo>
                    <a:pt x="462" y="64"/>
                    <a:pt x="397" y="0"/>
                    <a:pt x="316" y="0"/>
                  </a:cubicBezTo>
                  <a:cubicBezTo>
                    <a:pt x="240" y="0"/>
                    <a:pt x="169" y="64"/>
                    <a:pt x="169" y="146"/>
                  </a:cubicBezTo>
                  <a:cubicBezTo>
                    <a:pt x="169" y="228"/>
                    <a:pt x="240" y="292"/>
                    <a:pt x="316" y="292"/>
                  </a:cubicBezTo>
                  <a:close/>
                  <a:moveTo>
                    <a:pt x="632" y="427"/>
                  </a:moveTo>
                  <a:lnTo>
                    <a:pt x="632" y="427"/>
                  </a:lnTo>
                  <a:cubicBezTo>
                    <a:pt x="626" y="362"/>
                    <a:pt x="573" y="310"/>
                    <a:pt x="509" y="310"/>
                  </a:cubicBezTo>
                  <a:cubicBezTo>
                    <a:pt x="128" y="310"/>
                    <a:pt x="128" y="310"/>
                    <a:pt x="128" y="310"/>
                  </a:cubicBezTo>
                  <a:cubicBezTo>
                    <a:pt x="64" y="310"/>
                    <a:pt x="11" y="362"/>
                    <a:pt x="5" y="427"/>
                  </a:cubicBezTo>
                  <a:cubicBezTo>
                    <a:pt x="0" y="427"/>
                    <a:pt x="0" y="427"/>
                    <a:pt x="0" y="427"/>
                  </a:cubicBezTo>
                  <a:cubicBezTo>
                    <a:pt x="0" y="842"/>
                    <a:pt x="0" y="842"/>
                    <a:pt x="0" y="842"/>
                  </a:cubicBezTo>
                  <a:cubicBezTo>
                    <a:pt x="0" y="877"/>
                    <a:pt x="29" y="907"/>
                    <a:pt x="64" y="907"/>
                  </a:cubicBezTo>
                  <a:cubicBezTo>
                    <a:pt x="105" y="907"/>
                    <a:pt x="128" y="877"/>
                    <a:pt x="128" y="842"/>
                  </a:cubicBezTo>
                  <a:cubicBezTo>
                    <a:pt x="128" y="532"/>
                    <a:pt x="128" y="532"/>
                    <a:pt x="128" y="532"/>
                  </a:cubicBezTo>
                  <a:cubicBezTo>
                    <a:pt x="134" y="532"/>
                    <a:pt x="140" y="538"/>
                    <a:pt x="140" y="538"/>
                  </a:cubicBezTo>
                  <a:cubicBezTo>
                    <a:pt x="152" y="538"/>
                    <a:pt x="152" y="538"/>
                    <a:pt x="152" y="538"/>
                  </a:cubicBezTo>
                  <a:cubicBezTo>
                    <a:pt x="152" y="538"/>
                    <a:pt x="152" y="544"/>
                    <a:pt x="152" y="550"/>
                  </a:cubicBezTo>
                  <a:cubicBezTo>
                    <a:pt x="152" y="1521"/>
                    <a:pt x="152" y="1521"/>
                    <a:pt x="152" y="1521"/>
                  </a:cubicBezTo>
                  <a:cubicBezTo>
                    <a:pt x="152" y="1568"/>
                    <a:pt x="187" y="1603"/>
                    <a:pt x="228" y="1603"/>
                  </a:cubicBezTo>
                  <a:cubicBezTo>
                    <a:pt x="275" y="1603"/>
                    <a:pt x="310" y="1568"/>
                    <a:pt x="310" y="1521"/>
                  </a:cubicBezTo>
                  <a:cubicBezTo>
                    <a:pt x="310" y="1076"/>
                    <a:pt x="310" y="1076"/>
                    <a:pt x="310" y="1076"/>
                  </a:cubicBezTo>
                  <a:cubicBezTo>
                    <a:pt x="327" y="1076"/>
                    <a:pt x="327" y="1076"/>
                    <a:pt x="327" y="1076"/>
                  </a:cubicBezTo>
                  <a:cubicBezTo>
                    <a:pt x="327" y="1521"/>
                    <a:pt x="327" y="1521"/>
                    <a:pt x="327" y="1521"/>
                  </a:cubicBezTo>
                  <a:cubicBezTo>
                    <a:pt x="327" y="1568"/>
                    <a:pt x="362" y="1603"/>
                    <a:pt x="403" y="1603"/>
                  </a:cubicBezTo>
                  <a:cubicBezTo>
                    <a:pt x="450" y="1603"/>
                    <a:pt x="485" y="1568"/>
                    <a:pt x="485" y="1521"/>
                  </a:cubicBezTo>
                  <a:cubicBezTo>
                    <a:pt x="485" y="550"/>
                    <a:pt x="485" y="550"/>
                    <a:pt x="485" y="550"/>
                  </a:cubicBezTo>
                  <a:cubicBezTo>
                    <a:pt x="485" y="544"/>
                    <a:pt x="485" y="538"/>
                    <a:pt x="479" y="538"/>
                  </a:cubicBezTo>
                  <a:cubicBezTo>
                    <a:pt x="503" y="538"/>
                    <a:pt x="503" y="538"/>
                    <a:pt x="503" y="538"/>
                  </a:cubicBezTo>
                  <a:cubicBezTo>
                    <a:pt x="503" y="836"/>
                    <a:pt x="503" y="836"/>
                    <a:pt x="503" y="836"/>
                  </a:cubicBezTo>
                  <a:cubicBezTo>
                    <a:pt x="503" y="871"/>
                    <a:pt x="532" y="901"/>
                    <a:pt x="567" y="901"/>
                  </a:cubicBezTo>
                  <a:cubicBezTo>
                    <a:pt x="602" y="901"/>
                    <a:pt x="632" y="871"/>
                    <a:pt x="632" y="836"/>
                  </a:cubicBezTo>
                  <a:cubicBezTo>
                    <a:pt x="632" y="427"/>
                    <a:pt x="632" y="427"/>
                    <a:pt x="632" y="427"/>
                  </a:cubicBezTo>
                  <a:close/>
                </a:path>
              </a:pathLst>
            </a:custGeom>
            <a:solidFill>
              <a:schemeClr val="accent3"/>
            </a:solidFill>
            <a:ln>
              <a:noFill/>
            </a:ln>
            <a:effectLst/>
          </p:spPr>
          <p:txBody>
            <a:bodyPr wrap="none" anchor="ctr"/>
            <a:lstStyle/>
            <a:p>
              <a:pPr defTabSz="1828434"/>
              <a:endParaRPr lang="en-US" sz="3600" dirty="0">
                <a:solidFill>
                  <a:srgbClr val="445469"/>
                </a:solidFill>
                <a:latin typeface="Lato Light"/>
              </a:endParaRPr>
            </a:p>
          </p:txBody>
        </p:sp>
        <p:sp>
          <p:nvSpPr>
            <p:cNvPr id="182" name="Freeform 89"/>
            <p:cNvSpPr>
              <a:spLocks noChangeArrowheads="1"/>
            </p:cNvSpPr>
            <p:nvPr/>
          </p:nvSpPr>
          <p:spPr bwMode="auto">
            <a:xfrm flipH="1">
              <a:off x="16420658" y="9491177"/>
              <a:ext cx="560810" cy="1175119"/>
            </a:xfrm>
            <a:custGeom>
              <a:avLst/>
              <a:gdLst>
                <a:gd name="T0" fmla="*/ 380 w 767"/>
                <a:gd name="T1" fmla="*/ 293 h 1605"/>
                <a:gd name="T2" fmla="*/ 380 w 767"/>
                <a:gd name="T3" fmla="*/ 293 h 1605"/>
                <a:gd name="T4" fmla="*/ 532 w 767"/>
                <a:gd name="T5" fmla="*/ 147 h 1605"/>
                <a:gd name="T6" fmla="*/ 380 w 767"/>
                <a:gd name="T7" fmla="*/ 0 h 1605"/>
                <a:gd name="T8" fmla="*/ 234 w 767"/>
                <a:gd name="T9" fmla="*/ 147 h 1605"/>
                <a:gd name="T10" fmla="*/ 380 w 767"/>
                <a:gd name="T11" fmla="*/ 293 h 1605"/>
                <a:gd name="T12" fmla="*/ 754 w 767"/>
                <a:gd name="T13" fmla="*/ 802 h 1605"/>
                <a:gd name="T14" fmla="*/ 754 w 767"/>
                <a:gd name="T15" fmla="*/ 802 h 1605"/>
                <a:gd name="T16" fmla="*/ 637 w 767"/>
                <a:gd name="T17" fmla="*/ 451 h 1605"/>
                <a:gd name="T18" fmla="*/ 485 w 767"/>
                <a:gd name="T19" fmla="*/ 328 h 1605"/>
                <a:gd name="T20" fmla="*/ 280 w 767"/>
                <a:gd name="T21" fmla="*/ 328 h 1605"/>
                <a:gd name="T22" fmla="*/ 140 w 767"/>
                <a:gd name="T23" fmla="*/ 422 h 1605"/>
                <a:gd name="T24" fmla="*/ 140 w 767"/>
                <a:gd name="T25" fmla="*/ 422 h 1605"/>
                <a:gd name="T26" fmla="*/ 128 w 767"/>
                <a:gd name="T27" fmla="*/ 451 h 1605"/>
                <a:gd name="T28" fmla="*/ 11 w 767"/>
                <a:gd name="T29" fmla="*/ 802 h 1605"/>
                <a:gd name="T30" fmla="*/ 46 w 767"/>
                <a:gd name="T31" fmla="*/ 872 h 1605"/>
                <a:gd name="T32" fmla="*/ 122 w 767"/>
                <a:gd name="T33" fmla="*/ 837 h 1605"/>
                <a:gd name="T34" fmla="*/ 228 w 767"/>
                <a:gd name="T35" fmla="*/ 515 h 1605"/>
                <a:gd name="T36" fmla="*/ 251 w 767"/>
                <a:gd name="T37" fmla="*/ 515 h 1605"/>
                <a:gd name="T38" fmla="*/ 64 w 767"/>
                <a:gd name="T39" fmla="*/ 1065 h 1605"/>
                <a:gd name="T40" fmla="*/ 234 w 767"/>
                <a:gd name="T41" fmla="*/ 1065 h 1605"/>
                <a:gd name="T42" fmla="*/ 234 w 767"/>
                <a:gd name="T43" fmla="*/ 1533 h 1605"/>
                <a:gd name="T44" fmla="*/ 304 w 767"/>
                <a:gd name="T45" fmla="*/ 1604 h 1605"/>
                <a:gd name="T46" fmla="*/ 374 w 767"/>
                <a:gd name="T47" fmla="*/ 1533 h 1605"/>
                <a:gd name="T48" fmla="*/ 374 w 767"/>
                <a:gd name="T49" fmla="*/ 1065 h 1605"/>
                <a:gd name="T50" fmla="*/ 392 w 767"/>
                <a:gd name="T51" fmla="*/ 1065 h 1605"/>
                <a:gd name="T52" fmla="*/ 392 w 767"/>
                <a:gd name="T53" fmla="*/ 1533 h 1605"/>
                <a:gd name="T54" fmla="*/ 462 w 767"/>
                <a:gd name="T55" fmla="*/ 1604 h 1605"/>
                <a:gd name="T56" fmla="*/ 532 w 767"/>
                <a:gd name="T57" fmla="*/ 1533 h 1605"/>
                <a:gd name="T58" fmla="*/ 532 w 767"/>
                <a:gd name="T59" fmla="*/ 1065 h 1605"/>
                <a:gd name="T60" fmla="*/ 708 w 767"/>
                <a:gd name="T61" fmla="*/ 1065 h 1605"/>
                <a:gd name="T62" fmla="*/ 520 w 767"/>
                <a:gd name="T63" fmla="*/ 515 h 1605"/>
                <a:gd name="T64" fmla="*/ 538 w 767"/>
                <a:gd name="T65" fmla="*/ 515 h 1605"/>
                <a:gd name="T66" fmla="*/ 649 w 767"/>
                <a:gd name="T67" fmla="*/ 837 h 1605"/>
                <a:gd name="T68" fmla="*/ 719 w 767"/>
                <a:gd name="T69" fmla="*/ 872 h 1605"/>
                <a:gd name="T70" fmla="*/ 754 w 767"/>
                <a:gd name="T71" fmla="*/ 802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7" h="1605">
                  <a:moveTo>
                    <a:pt x="380" y="293"/>
                  </a:moveTo>
                  <a:lnTo>
                    <a:pt x="380" y="293"/>
                  </a:lnTo>
                  <a:cubicBezTo>
                    <a:pt x="462" y="293"/>
                    <a:pt x="532" y="229"/>
                    <a:pt x="532" y="147"/>
                  </a:cubicBezTo>
                  <a:cubicBezTo>
                    <a:pt x="532" y="65"/>
                    <a:pt x="462" y="0"/>
                    <a:pt x="380" y="0"/>
                  </a:cubicBezTo>
                  <a:cubicBezTo>
                    <a:pt x="298" y="0"/>
                    <a:pt x="234" y="65"/>
                    <a:pt x="234" y="147"/>
                  </a:cubicBezTo>
                  <a:cubicBezTo>
                    <a:pt x="234" y="229"/>
                    <a:pt x="298" y="293"/>
                    <a:pt x="380" y="293"/>
                  </a:cubicBezTo>
                  <a:close/>
                  <a:moveTo>
                    <a:pt x="754" y="802"/>
                  </a:moveTo>
                  <a:lnTo>
                    <a:pt x="754" y="802"/>
                  </a:lnTo>
                  <a:cubicBezTo>
                    <a:pt x="637" y="451"/>
                    <a:pt x="637" y="451"/>
                    <a:pt x="637" y="451"/>
                  </a:cubicBezTo>
                  <a:cubicBezTo>
                    <a:pt x="620" y="381"/>
                    <a:pt x="561" y="328"/>
                    <a:pt x="485" y="328"/>
                  </a:cubicBezTo>
                  <a:cubicBezTo>
                    <a:pt x="280" y="328"/>
                    <a:pt x="280" y="328"/>
                    <a:pt x="280" y="328"/>
                  </a:cubicBezTo>
                  <a:cubicBezTo>
                    <a:pt x="222" y="328"/>
                    <a:pt x="163" y="369"/>
                    <a:pt x="140" y="422"/>
                  </a:cubicBezTo>
                  <a:lnTo>
                    <a:pt x="140" y="422"/>
                  </a:lnTo>
                  <a:cubicBezTo>
                    <a:pt x="134" y="428"/>
                    <a:pt x="134" y="439"/>
                    <a:pt x="128" y="451"/>
                  </a:cubicBezTo>
                  <a:cubicBezTo>
                    <a:pt x="11" y="802"/>
                    <a:pt x="11" y="802"/>
                    <a:pt x="11" y="802"/>
                  </a:cubicBezTo>
                  <a:cubicBezTo>
                    <a:pt x="0" y="831"/>
                    <a:pt x="17" y="866"/>
                    <a:pt x="46" y="872"/>
                  </a:cubicBezTo>
                  <a:cubicBezTo>
                    <a:pt x="76" y="884"/>
                    <a:pt x="111" y="866"/>
                    <a:pt x="122" y="837"/>
                  </a:cubicBezTo>
                  <a:cubicBezTo>
                    <a:pt x="228" y="515"/>
                    <a:pt x="228" y="515"/>
                    <a:pt x="228" y="515"/>
                  </a:cubicBezTo>
                  <a:cubicBezTo>
                    <a:pt x="251" y="515"/>
                    <a:pt x="251" y="515"/>
                    <a:pt x="251" y="515"/>
                  </a:cubicBezTo>
                  <a:cubicBezTo>
                    <a:pt x="64" y="1065"/>
                    <a:pt x="64" y="1065"/>
                    <a:pt x="64" y="1065"/>
                  </a:cubicBezTo>
                  <a:cubicBezTo>
                    <a:pt x="234" y="1065"/>
                    <a:pt x="234" y="1065"/>
                    <a:pt x="234" y="1065"/>
                  </a:cubicBezTo>
                  <a:cubicBezTo>
                    <a:pt x="234" y="1533"/>
                    <a:pt x="234" y="1533"/>
                    <a:pt x="234" y="1533"/>
                  </a:cubicBezTo>
                  <a:cubicBezTo>
                    <a:pt x="234" y="1574"/>
                    <a:pt x="269" y="1604"/>
                    <a:pt x="304" y="1604"/>
                  </a:cubicBezTo>
                  <a:cubicBezTo>
                    <a:pt x="345" y="1604"/>
                    <a:pt x="374" y="1574"/>
                    <a:pt x="374" y="1533"/>
                  </a:cubicBezTo>
                  <a:cubicBezTo>
                    <a:pt x="374" y="1065"/>
                    <a:pt x="374" y="1065"/>
                    <a:pt x="374" y="1065"/>
                  </a:cubicBezTo>
                  <a:cubicBezTo>
                    <a:pt x="392" y="1065"/>
                    <a:pt x="392" y="1065"/>
                    <a:pt x="392" y="1065"/>
                  </a:cubicBezTo>
                  <a:cubicBezTo>
                    <a:pt x="392" y="1533"/>
                    <a:pt x="392" y="1533"/>
                    <a:pt x="392" y="1533"/>
                  </a:cubicBezTo>
                  <a:cubicBezTo>
                    <a:pt x="392" y="1574"/>
                    <a:pt x="427" y="1604"/>
                    <a:pt x="462" y="1604"/>
                  </a:cubicBezTo>
                  <a:cubicBezTo>
                    <a:pt x="503" y="1604"/>
                    <a:pt x="532" y="1574"/>
                    <a:pt x="532" y="1533"/>
                  </a:cubicBezTo>
                  <a:cubicBezTo>
                    <a:pt x="532" y="1065"/>
                    <a:pt x="532" y="1065"/>
                    <a:pt x="532" y="1065"/>
                  </a:cubicBezTo>
                  <a:cubicBezTo>
                    <a:pt x="708" y="1065"/>
                    <a:pt x="708" y="1065"/>
                    <a:pt x="708" y="1065"/>
                  </a:cubicBezTo>
                  <a:cubicBezTo>
                    <a:pt x="520" y="515"/>
                    <a:pt x="520" y="515"/>
                    <a:pt x="520" y="515"/>
                  </a:cubicBezTo>
                  <a:cubicBezTo>
                    <a:pt x="538" y="515"/>
                    <a:pt x="538" y="515"/>
                    <a:pt x="538" y="515"/>
                  </a:cubicBezTo>
                  <a:cubicBezTo>
                    <a:pt x="649" y="837"/>
                    <a:pt x="649" y="837"/>
                    <a:pt x="649" y="837"/>
                  </a:cubicBezTo>
                  <a:cubicBezTo>
                    <a:pt x="661" y="866"/>
                    <a:pt x="690" y="884"/>
                    <a:pt x="719" y="872"/>
                  </a:cubicBezTo>
                  <a:cubicBezTo>
                    <a:pt x="749" y="866"/>
                    <a:pt x="766" y="831"/>
                    <a:pt x="754" y="802"/>
                  </a:cubicBezTo>
                  <a:close/>
                </a:path>
              </a:pathLst>
            </a:custGeom>
            <a:solidFill>
              <a:schemeClr val="accent5"/>
            </a:solidFill>
            <a:ln>
              <a:noFill/>
            </a:ln>
            <a:effectLst/>
          </p:spPr>
          <p:txBody>
            <a:bodyPr wrap="none" anchor="ctr"/>
            <a:lstStyle/>
            <a:p>
              <a:pPr defTabSz="1828434"/>
              <a:endParaRPr lang="en-US" sz="3600" dirty="0">
                <a:solidFill>
                  <a:srgbClr val="445469"/>
                </a:solidFill>
                <a:latin typeface="Lato Light"/>
              </a:endParaRPr>
            </a:p>
          </p:txBody>
        </p:sp>
        <p:sp>
          <p:nvSpPr>
            <p:cNvPr id="185" name="Freeform 92"/>
            <p:cNvSpPr>
              <a:spLocks noChangeArrowheads="1"/>
            </p:cNvSpPr>
            <p:nvPr/>
          </p:nvSpPr>
          <p:spPr bwMode="auto">
            <a:xfrm flipH="1">
              <a:off x="13250296" y="8367853"/>
              <a:ext cx="615919" cy="1165407"/>
            </a:xfrm>
            <a:custGeom>
              <a:avLst/>
              <a:gdLst>
                <a:gd name="T0" fmla="*/ 837 w 843"/>
                <a:gd name="T1" fmla="*/ 696 h 1592"/>
                <a:gd name="T2" fmla="*/ 837 w 843"/>
                <a:gd name="T3" fmla="*/ 696 h 1592"/>
                <a:gd name="T4" fmla="*/ 696 w 843"/>
                <a:gd name="T5" fmla="*/ 830 h 1592"/>
                <a:gd name="T6" fmla="*/ 696 w 843"/>
                <a:gd name="T7" fmla="*/ 1082 h 1592"/>
                <a:gd name="T8" fmla="*/ 661 w 843"/>
                <a:gd name="T9" fmla="*/ 1053 h 1592"/>
                <a:gd name="T10" fmla="*/ 661 w 843"/>
                <a:gd name="T11" fmla="*/ 182 h 1592"/>
                <a:gd name="T12" fmla="*/ 591 w 843"/>
                <a:gd name="T13" fmla="*/ 88 h 1592"/>
                <a:gd name="T14" fmla="*/ 527 w 843"/>
                <a:gd name="T15" fmla="*/ 182 h 1592"/>
                <a:gd name="T16" fmla="*/ 527 w 843"/>
                <a:gd name="T17" fmla="*/ 766 h 1592"/>
                <a:gd name="T18" fmla="*/ 486 w 843"/>
                <a:gd name="T19" fmla="*/ 760 h 1592"/>
                <a:gd name="T20" fmla="*/ 486 w 843"/>
                <a:gd name="T21" fmla="*/ 88 h 1592"/>
                <a:gd name="T22" fmla="*/ 421 w 843"/>
                <a:gd name="T23" fmla="*/ 0 h 1592"/>
                <a:gd name="T24" fmla="*/ 351 w 843"/>
                <a:gd name="T25" fmla="*/ 88 h 1592"/>
                <a:gd name="T26" fmla="*/ 351 w 843"/>
                <a:gd name="T27" fmla="*/ 760 h 1592"/>
                <a:gd name="T28" fmla="*/ 310 w 843"/>
                <a:gd name="T29" fmla="*/ 766 h 1592"/>
                <a:gd name="T30" fmla="*/ 310 w 843"/>
                <a:gd name="T31" fmla="*/ 182 h 1592"/>
                <a:gd name="T32" fmla="*/ 246 w 843"/>
                <a:gd name="T33" fmla="*/ 88 h 1592"/>
                <a:gd name="T34" fmla="*/ 175 w 843"/>
                <a:gd name="T35" fmla="*/ 182 h 1592"/>
                <a:gd name="T36" fmla="*/ 175 w 843"/>
                <a:gd name="T37" fmla="*/ 830 h 1592"/>
                <a:gd name="T38" fmla="*/ 134 w 843"/>
                <a:gd name="T39" fmla="*/ 865 h 1592"/>
                <a:gd name="T40" fmla="*/ 134 w 843"/>
                <a:gd name="T41" fmla="*/ 416 h 1592"/>
                <a:gd name="T42" fmla="*/ 64 w 843"/>
                <a:gd name="T43" fmla="*/ 351 h 1592"/>
                <a:gd name="T44" fmla="*/ 0 w 843"/>
                <a:gd name="T45" fmla="*/ 416 h 1592"/>
                <a:gd name="T46" fmla="*/ 0 w 843"/>
                <a:gd name="T47" fmla="*/ 1170 h 1592"/>
                <a:gd name="T48" fmla="*/ 421 w 843"/>
                <a:gd name="T49" fmla="*/ 1591 h 1592"/>
                <a:gd name="T50" fmla="*/ 842 w 843"/>
                <a:gd name="T51" fmla="*/ 1170 h 1592"/>
                <a:gd name="T52" fmla="*/ 837 w 843"/>
                <a:gd name="T53" fmla="*/ 696 h 1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43" h="1592">
                  <a:moveTo>
                    <a:pt x="837" y="696"/>
                  </a:moveTo>
                  <a:lnTo>
                    <a:pt x="837" y="696"/>
                  </a:lnTo>
                  <a:cubicBezTo>
                    <a:pt x="761" y="696"/>
                    <a:pt x="696" y="754"/>
                    <a:pt x="696" y="830"/>
                  </a:cubicBezTo>
                  <a:cubicBezTo>
                    <a:pt x="696" y="1082"/>
                    <a:pt x="696" y="1082"/>
                    <a:pt x="696" y="1082"/>
                  </a:cubicBezTo>
                  <a:cubicBezTo>
                    <a:pt x="684" y="1076"/>
                    <a:pt x="673" y="1064"/>
                    <a:pt x="661" y="1053"/>
                  </a:cubicBezTo>
                  <a:cubicBezTo>
                    <a:pt x="661" y="182"/>
                    <a:pt x="661" y="182"/>
                    <a:pt x="661" y="182"/>
                  </a:cubicBezTo>
                  <a:cubicBezTo>
                    <a:pt x="661" y="129"/>
                    <a:pt x="632" y="88"/>
                    <a:pt x="591" y="88"/>
                  </a:cubicBezTo>
                  <a:cubicBezTo>
                    <a:pt x="556" y="88"/>
                    <a:pt x="527" y="129"/>
                    <a:pt x="527" y="182"/>
                  </a:cubicBezTo>
                  <a:cubicBezTo>
                    <a:pt x="527" y="766"/>
                    <a:pt x="527" y="766"/>
                    <a:pt x="527" y="766"/>
                  </a:cubicBezTo>
                  <a:cubicBezTo>
                    <a:pt x="515" y="760"/>
                    <a:pt x="503" y="760"/>
                    <a:pt x="486" y="760"/>
                  </a:cubicBezTo>
                  <a:cubicBezTo>
                    <a:pt x="486" y="88"/>
                    <a:pt x="486" y="88"/>
                    <a:pt x="486" y="88"/>
                  </a:cubicBezTo>
                  <a:cubicBezTo>
                    <a:pt x="486" y="41"/>
                    <a:pt x="456" y="0"/>
                    <a:pt x="421" y="0"/>
                  </a:cubicBezTo>
                  <a:cubicBezTo>
                    <a:pt x="380" y="0"/>
                    <a:pt x="351" y="41"/>
                    <a:pt x="351" y="88"/>
                  </a:cubicBezTo>
                  <a:cubicBezTo>
                    <a:pt x="351" y="760"/>
                    <a:pt x="351" y="760"/>
                    <a:pt x="351" y="760"/>
                  </a:cubicBezTo>
                  <a:cubicBezTo>
                    <a:pt x="339" y="760"/>
                    <a:pt x="322" y="760"/>
                    <a:pt x="310" y="766"/>
                  </a:cubicBezTo>
                  <a:cubicBezTo>
                    <a:pt x="310" y="182"/>
                    <a:pt x="310" y="182"/>
                    <a:pt x="310" y="182"/>
                  </a:cubicBezTo>
                  <a:cubicBezTo>
                    <a:pt x="310" y="129"/>
                    <a:pt x="281" y="88"/>
                    <a:pt x="246" y="88"/>
                  </a:cubicBezTo>
                  <a:cubicBezTo>
                    <a:pt x="205" y="88"/>
                    <a:pt x="175" y="129"/>
                    <a:pt x="175" y="182"/>
                  </a:cubicBezTo>
                  <a:cubicBezTo>
                    <a:pt x="175" y="830"/>
                    <a:pt x="175" y="830"/>
                    <a:pt x="175" y="830"/>
                  </a:cubicBezTo>
                  <a:cubicBezTo>
                    <a:pt x="164" y="842"/>
                    <a:pt x="146" y="854"/>
                    <a:pt x="134" y="865"/>
                  </a:cubicBezTo>
                  <a:cubicBezTo>
                    <a:pt x="134" y="416"/>
                    <a:pt x="134" y="416"/>
                    <a:pt x="134" y="416"/>
                  </a:cubicBezTo>
                  <a:cubicBezTo>
                    <a:pt x="134" y="381"/>
                    <a:pt x="105" y="351"/>
                    <a:pt x="64" y="351"/>
                  </a:cubicBezTo>
                  <a:cubicBezTo>
                    <a:pt x="29" y="351"/>
                    <a:pt x="0" y="381"/>
                    <a:pt x="0" y="416"/>
                  </a:cubicBezTo>
                  <a:cubicBezTo>
                    <a:pt x="0" y="416"/>
                    <a:pt x="0" y="1146"/>
                    <a:pt x="0" y="1170"/>
                  </a:cubicBezTo>
                  <a:cubicBezTo>
                    <a:pt x="0" y="1404"/>
                    <a:pt x="187" y="1591"/>
                    <a:pt x="421" y="1591"/>
                  </a:cubicBezTo>
                  <a:cubicBezTo>
                    <a:pt x="649" y="1591"/>
                    <a:pt x="842" y="1404"/>
                    <a:pt x="842" y="1170"/>
                  </a:cubicBezTo>
                  <a:cubicBezTo>
                    <a:pt x="842" y="1158"/>
                    <a:pt x="837" y="696"/>
                    <a:pt x="837" y="696"/>
                  </a:cubicBezTo>
                </a:path>
              </a:pathLst>
            </a:custGeom>
            <a:solidFill>
              <a:schemeClr val="accent5"/>
            </a:solidFill>
            <a:ln>
              <a:noFill/>
            </a:ln>
            <a:effectLst/>
          </p:spPr>
          <p:txBody>
            <a:bodyPr wrap="none" anchor="ctr"/>
            <a:lstStyle/>
            <a:p>
              <a:pPr defTabSz="1828434"/>
              <a:endParaRPr lang="en-US" sz="3600" dirty="0">
                <a:solidFill>
                  <a:srgbClr val="445469"/>
                </a:solidFill>
                <a:latin typeface="Lato Light"/>
              </a:endParaRPr>
            </a:p>
          </p:txBody>
        </p:sp>
        <p:sp>
          <p:nvSpPr>
            <p:cNvPr id="188" name="Freeform 95"/>
            <p:cNvSpPr>
              <a:spLocks noChangeArrowheads="1"/>
            </p:cNvSpPr>
            <p:nvPr/>
          </p:nvSpPr>
          <p:spPr bwMode="auto">
            <a:xfrm flipH="1">
              <a:off x="16090006" y="4285688"/>
              <a:ext cx="1850999" cy="1913211"/>
            </a:xfrm>
            <a:custGeom>
              <a:avLst/>
              <a:gdLst>
                <a:gd name="T0" fmla="*/ 2269 w 2522"/>
                <a:gd name="T1" fmla="*/ 1193 h 2610"/>
                <a:gd name="T2" fmla="*/ 2269 w 2522"/>
                <a:gd name="T3" fmla="*/ 1193 h 2610"/>
                <a:gd name="T4" fmla="*/ 2181 w 2522"/>
                <a:gd name="T5" fmla="*/ 878 h 2610"/>
                <a:gd name="T6" fmla="*/ 2421 w 2522"/>
                <a:gd name="T7" fmla="*/ 702 h 2610"/>
                <a:gd name="T8" fmla="*/ 2181 w 2522"/>
                <a:gd name="T9" fmla="*/ 380 h 2610"/>
                <a:gd name="T10" fmla="*/ 1947 w 2522"/>
                <a:gd name="T11" fmla="*/ 556 h 2610"/>
                <a:gd name="T12" fmla="*/ 1350 w 2522"/>
                <a:gd name="T13" fmla="*/ 292 h 2610"/>
                <a:gd name="T14" fmla="*/ 1315 w 2522"/>
                <a:gd name="T15" fmla="*/ 0 h 2610"/>
                <a:gd name="T16" fmla="*/ 923 w 2522"/>
                <a:gd name="T17" fmla="*/ 41 h 2610"/>
                <a:gd name="T18" fmla="*/ 953 w 2522"/>
                <a:gd name="T19" fmla="*/ 333 h 2610"/>
                <a:gd name="T20" fmla="*/ 426 w 2522"/>
                <a:gd name="T21" fmla="*/ 719 h 2610"/>
                <a:gd name="T22" fmla="*/ 158 w 2522"/>
                <a:gd name="T23" fmla="*/ 602 h 2610"/>
                <a:gd name="T24" fmla="*/ 0 w 2522"/>
                <a:gd name="T25" fmla="*/ 965 h 2610"/>
                <a:gd name="T26" fmla="*/ 269 w 2522"/>
                <a:gd name="T27" fmla="*/ 1082 h 2610"/>
                <a:gd name="T28" fmla="*/ 246 w 2522"/>
                <a:gd name="T29" fmla="*/ 1416 h 2610"/>
                <a:gd name="T30" fmla="*/ 339 w 2522"/>
                <a:gd name="T31" fmla="*/ 1732 h 2610"/>
                <a:gd name="T32" fmla="*/ 99 w 2522"/>
                <a:gd name="T33" fmla="*/ 1907 h 2610"/>
                <a:gd name="T34" fmla="*/ 333 w 2522"/>
                <a:gd name="T35" fmla="*/ 2229 h 2610"/>
                <a:gd name="T36" fmla="*/ 572 w 2522"/>
                <a:gd name="T37" fmla="*/ 2054 h 2610"/>
                <a:gd name="T38" fmla="*/ 1169 w 2522"/>
                <a:gd name="T39" fmla="*/ 2317 h 2610"/>
                <a:gd name="T40" fmla="*/ 1198 w 2522"/>
                <a:gd name="T41" fmla="*/ 2609 h 2610"/>
                <a:gd name="T42" fmla="*/ 1596 w 2522"/>
                <a:gd name="T43" fmla="*/ 2568 h 2610"/>
                <a:gd name="T44" fmla="*/ 1567 w 2522"/>
                <a:gd name="T45" fmla="*/ 2276 h 2610"/>
                <a:gd name="T46" fmla="*/ 2094 w 2522"/>
                <a:gd name="T47" fmla="*/ 1890 h 2610"/>
                <a:gd name="T48" fmla="*/ 2363 w 2522"/>
                <a:gd name="T49" fmla="*/ 2007 h 2610"/>
                <a:gd name="T50" fmla="*/ 2521 w 2522"/>
                <a:gd name="T51" fmla="*/ 1644 h 2610"/>
                <a:gd name="T52" fmla="*/ 2252 w 2522"/>
                <a:gd name="T53" fmla="*/ 1527 h 2610"/>
                <a:gd name="T54" fmla="*/ 2269 w 2522"/>
                <a:gd name="T55" fmla="*/ 1193 h 2610"/>
                <a:gd name="T56" fmla="*/ 1327 w 2522"/>
                <a:gd name="T57" fmla="*/ 1913 h 2610"/>
                <a:gd name="T58" fmla="*/ 1327 w 2522"/>
                <a:gd name="T59" fmla="*/ 1913 h 2610"/>
                <a:gd name="T60" fmla="*/ 648 w 2522"/>
                <a:gd name="T61" fmla="*/ 1369 h 2610"/>
                <a:gd name="T62" fmla="*/ 1192 w 2522"/>
                <a:gd name="T63" fmla="*/ 696 h 2610"/>
                <a:gd name="T64" fmla="*/ 1865 w 2522"/>
                <a:gd name="T65" fmla="*/ 1240 h 2610"/>
                <a:gd name="T66" fmla="*/ 1327 w 2522"/>
                <a:gd name="T67" fmla="*/ 1913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22" h="2610">
                  <a:moveTo>
                    <a:pt x="2269" y="1193"/>
                  </a:moveTo>
                  <a:lnTo>
                    <a:pt x="2269" y="1193"/>
                  </a:lnTo>
                  <a:cubicBezTo>
                    <a:pt x="2257" y="1082"/>
                    <a:pt x="2228" y="977"/>
                    <a:pt x="2181" y="878"/>
                  </a:cubicBezTo>
                  <a:cubicBezTo>
                    <a:pt x="2421" y="702"/>
                    <a:pt x="2421" y="702"/>
                    <a:pt x="2421" y="702"/>
                  </a:cubicBezTo>
                  <a:cubicBezTo>
                    <a:pt x="2181" y="380"/>
                    <a:pt x="2181" y="380"/>
                    <a:pt x="2181" y="380"/>
                  </a:cubicBezTo>
                  <a:cubicBezTo>
                    <a:pt x="1947" y="556"/>
                    <a:pt x="1947" y="556"/>
                    <a:pt x="1947" y="556"/>
                  </a:cubicBezTo>
                  <a:cubicBezTo>
                    <a:pt x="1783" y="409"/>
                    <a:pt x="1579" y="310"/>
                    <a:pt x="1350" y="292"/>
                  </a:cubicBezTo>
                  <a:cubicBezTo>
                    <a:pt x="1315" y="0"/>
                    <a:pt x="1315" y="0"/>
                    <a:pt x="1315" y="0"/>
                  </a:cubicBezTo>
                  <a:cubicBezTo>
                    <a:pt x="923" y="41"/>
                    <a:pt x="923" y="41"/>
                    <a:pt x="923" y="41"/>
                  </a:cubicBezTo>
                  <a:cubicBezTo>
                    <a:pt x="953" y="333"/>
                    <a:pt x="953" y="333"/>
                    <a:pt x="953" y="333"/>
                  </a:cubicBezTo>
                  <a:cubicBezTo>
                    <a:pt x="736" y="404"/>
                    <a:pt x="555" y="538"/>
                    <a:pt x="426" y="719"/>
                  </a:cubicBezTo>
                  <a:cubicBezTo>
                    <a:pt x="158" y="602"/>
                    <a:pt x="158" y="602"/>
                    <a:pt x="158" y="602"/>
                  </a:cubicBezTo>
                  <a:cubicBezTo>
                    <a:pt x="0" y="965"/>
                    <a:pt x="0" y="965"/>
                    <a:pt x="0" y="965"/>
                  </a:cubicBezTo>
                  <a:cubicBezTo>
                    <a:pt x="269" y="1082"/>
                    <a:pt x="269" y="1082"/>
                    <a:pt x="269" y="1082"/>
                  </a:cubicBezTo>
                  <a:cubicBezTo>
                    <a:pt x="246" y="1188"/>
                    <a:pt x="234" y="1299"/>
                    <a:pt x="246" y="1416"/>
                  </a:cubicBezTo>
                  <a:cubicBezTo>
                    <a:pt x="257" y="1527"/>
                    <a:pt x="292" y="1638"/>
                    <a:pt x="339" y="1732"/>
                  </a:cubicBezTo>
                  <a:cubicBezTo>
                    <a:pt x="99" y="1907"/>
                    <a:pt x="99" y="1907"/>
                    <a:pt x="99" y="1907"/>
                  </a:cubicBezTo>
                  <a:cubicBezTo>
                    <a:pt x="333" y="2229"/>
                    <a:pt x="333" y="2229"/>
                    <a:pt x="333" y="2229"/>
                  </a:cubicBezTo>
                  <a:cubicBezTo>
                    <a:pt x="572" y="2054"/>
                    <a:pt x="572" y="2054"/>
                    <a:pt x="572" y="2054"/>
                  </a:cubicBezTo>
                  <a:cubicBezTo>
                    <a:pt x="730" y="2206"/>
                    <a:pt x="941" y="2299"/>
                    <a:pt x="1169" y="2317"/>
                  </a:cubicBezTo>
                  <a:cubicBezTo>
                    <a:pt x="1198" y="2609"/>
                    <a:pt x="1198" y="2609"/>
                    <a:pt x="1198" y="2609"/>
                  </a:cubicBezTo>
                  <a:cubicBezTo>
                    <a:pt x="1596" y="2568"/>
                    <a:pt x="1596" y="2568"/>
                    <a:pt x="1596" y="2568"/>
                  </a:cubicBezTo>
                  <a:cubicBezTo>
                    <a:pt x="1567" y="2276"/>
                    <a:pt x="1567" y="2276"/>
                    <a:pt x="1567" y="2276"/>
                  </a:cubicBezTo>
                  <a:cubicBezTo>
                    <a:pt x="1783" y="2206"/>
                    <a:pt x="1965" y="2071"/>
                    <a:pt x="2094" y="1890"/>
                  </a:cubicBezTo>
                  <a:cubicBezTo>
                    <a:pt x="2363" y="2007"/>
                    <a:pt x="2363" y="2007"/>
                    <a:pt x="2363" y="2007"/>
                  </a:cubicBezTo>
                  <a:cubicBezTo>
                    <a:pt x="2521" y="1644"/>
                    <a:pt x="2521" y="1644"/>
                    <a:pt x="2521" y="1644"/>
                  </a:cubicBezTo>
                  <a:cubicBezTo>
                    <a:pt x="2252" y="1527"/>
                    <a:pt x="2252" y="1527"/>
                    <a:pt x="2252" y="1527"/>
                  </a:cubicBezTo>
                  <a:cubicBezTo>
                    <a:pt x="2275" y="1422"/>
                    <a:pt x="2287" y="1310"/>
                    <a:pt x="2269" y="1193"/>
                  </a:cubicBezTo>
                  <a:close/>
                  <a:moveTo>
                    <a:pt x="1327" y="1913"/>
                  </a:moveTo>
                  <a:lnTo>
                    <a:pt x="1327" y="1913"/>
                  </a:lnTo>
                  <a:cubicBezTo>
                    <a:pt x="988" y="1948"/>
                    <a:pt x="689" y="1708"/>
                    <a:pt x="648" y="1369"/>
                  </a:cubicBezTo>
                  <a:cubicBezTo>
                    <a:pt x="613" y="1036"/>
                    <a:pt x="859" y="731"/>
                    <a:pt x="1192" y="696"/>
                  </a:cubicBezTo>
                  <a:cubicBezTo>
                    <a:pt x="1532" y="661"/>
                    <a:pt x="1830" y="901"/>
                    <a:pt x="1865" y="1240"/>
                  </a:cubicBezTo>
                  <a:cubicBezTo>
                    <a:pt x="1906" y="1574"/>
                    <a:pt x="1660" y="1878"/>
                    <a:pt x="1327" y="1913"/>
                  </a:cubicBezTo>
                  <a:close/>
                </a:path>
              </a:pathLst>
            </a:custGeom>
            <a:solidFill>
              <a:schemeClr val="accent1"/>
            </a:solidFill>
            <a:ln>
              <a:noFill/>
            </a:ln>
            <a:effectLst/>
          </p:spPr>
          <p:txBody>
            <a:bodyPr wrap="none" anchor="ctr"/>
            <a:lstStyle/>
            <a:p>
              <a:pPr defTabSz="1828434"/>
              <a:endParaRPr lang="en-US" sz="3600" dirty="0">
                <a:solidFill>
                  <a:srgbClr val="445469"/>
                </a:solidFill>
                <a:latin typeface="Lato Light"/>
              </a:endParaRPr>
            </a:p>
          </p:txBody>
        </p:sp>
        <p:sp>
          <p:nvSpPr>
            <p:cNvPr id="189" name="Freeform 96"/>
            <p:cNvSpPr>
              <a:spLocks noChangeArrowheads="1"/>
            </p:cNvSpPr>
            <p:nvPr/>
          </p:nvSpPr>
          <p:spPr bwMode="auto">
            <a:xfrm flipH="1">
              <a:off x="15224477" y="5072339"/>
              <a:ext cx="891462" cy="942038"/>
            </a:xfrm>
            <a:custGeom>
              <a:avLst/>
              <a:gdLst>
                <a:gd name="T0" fmla="*/ 1117 w 1218"/>
                <a:gd name="T1" fmla="*/ 643 h 1288"/>
                <a:gd name="T2" fmla="*/ 1117 w 1218"/>
                <a:gd name="T3" fmla="*/ 643 h 1288"/>
                <a:gd name="T4" fmla="*/ 1088 w 1218"/>
                <a:gd name="T5" fmla="*/ 479 h 1288"/>
                <a:gd name="T6" fmla="*/ 1217 w 1218"/>
                <a:gd name="T7" fmla="*/ 409 h 1288"/>
                <a:gd name="T8" fmla="*/ 1117 w 1218"/>
                <a:gd name="T9" fmla="*/ 234 h 1288"/>
                <a:gd name="T10" fmla="*/ 989 w 1218"/>
                <a:gd name="T11" fmla="*/ 310 h 1288"/>
                <a:gd name="T12" fmla="*/ 708 w 1218"/>
                <a:gd name="T13" fmla="*/ 146 h 1288"/>
                <a:gd name="T14" fmla="*/ 708 w 1218"/>
                <a:gd name="T15" fmla="*/ 0 h 1288"/>
                <a:gd name="T16" fmla="*/ 509 w 1218"/>
                <a:gd name="T17" fmla="*/ 0 h 1288"/>
                <a:gd name="T18" fmla="*/ 509 w 1218"/>
                <a:gd name="T19" fmla="*/ 146 h 1288"/>
                <a:gd name="T20" fmla="*/ 222 w 1218"/>
                <a:gd name="T21" fmla="*/ 310 h 1288"/>
                <a:gd name="T22" fmla="*/ 99 w 1218"/>
                <a:gd name="T23" fmla="*/ 234 h 1288"/>
                <a:gd name="T24" fmla="*/ 0 w 1218"/>
                <a:gd name="T25" fmla="*/ 409 h 1288"/>
                <a:gd name="T26" fmla="*/ 123 w 1218"/>
                <a:gd name="T27" fmla="*/ 479 h 1288"/>
                <a:gd name="T28" fmla="*/ 99 w 1218"/>
                <a:gd name="T29" fmla="*/ 643 h 1288"/>
                <a:gd name="T30" fmla="*/ 123 w 1218"/>
                <a:gd name="T31" fmla="*/ 807 h 1288"/>
                <a:gd name="T32" fmla="*/ 0 w 1218"/>
                <a:gd name="T33" fmla="*/ 877 h 1288"/>
                <a:gd name="T34" fmla="*/ 99 w 1218"/>
                <a:gd name="T35" fmla="*/ 1053 h 1288"/>
                <a:gd name="T36" fmla="*/ 222 w 1218"/>
                <a:gd name="T37" fmla="*/ 977 h 1288"/>
                <a:gd name="T38" fmla="*/ 509 w 1218"/>
                <a:gd name="T39" fmla="*/ 1141 h 1288"/>
                <a:gd name="T40" fmla="*/ 509 w 1218"/>
                <a:gd name="T41" fmla="*/ 1287 h 1288"/>
                <a:gd name="T42" fmla="*/ 708 w 1218"/>
                <a:gd name="T43" fmla="*/ 1287 h 1288"/>
                <a:gd name="T44" fmla="*/ 708 w 1218"/>
                <a:gd name="T45" fmla="*/ 1141 h 1288"/>
                <a:gd name="T46" fmla="*/ 989 w 1218"/>
                <a:gd name="T47" fmla="*/ 977 h 1288"/>
                <a:gd name="T48" fmla="*/ 1117 w 1218"/>
                <a:gd name="T49" fmla="*/ 1053 h 1288"/>
                <a:gd name="T50" fmla="*/ 1217 w 1218"/>
                <a:gd name="T51" fmla="*/ 877 h 1288"/>
                <a:gd name="T52" fmla="*/ 1088 w 1218"/>
                <a:gd name="T53" fmla="*/ 807 h 1288"/>
                <a:gd name="T54" fmla="*/ 1117 w 1218"/>
                <a:gd name="T55" fmla="*/ 643 h 1288"/>
                <a:gd name="T56" fmla="*/ 608 w 1218"/>
                <a:gd name="T57" fmla="*/ 1024 h 1288"/>
                <a:gd name="T58" fmla="*/ 608 w 1218"/>
                <a:gd name="T59" fmla="*/ 1024 h 1288"/>
                <a:gd name="T60" fmla="*/ 222 w 1218"/>
                <a:gd name="T61" fmla="*/ 643 h 1288"/>
                <a:gd name="T62" fmla="*/ 608 w 1218"/>
                <a:gd name="T63" fmla="*/ 263 h 1288"/>
                <a:gd name="T64" fmla="*/ 989 w 1218"/>
                <a:gd name="T65" fmla="*/ 643 h 1288"/>
                <a:gd name="T66" fmla="*/ 608 w 1218"/>
                <a:gd name="T67" fmla="*/ 1024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18" h="1288">
                  <a:moveTo>
                    <a:pt x="1117" y="643"/>
                  </a:moveTo>
                  <a:lnTo>
                    <a:pt x="1117" y="643"/>
                  </a:lnTo>
                  <a:cubicBezTo>
                    <a:pt x="1117" y="585"/>
                    <a:pt x="1106" y="532"/>
                    <a:pt x="1088" y="479"/>
                  </a:cubicBezTo>
                  <a:cubicBezTo>
                    <a:pt x="1217" y="409"/>
                    <a:pt x="1217" y="409"/>
                    <a:pt x="1217" y="409"/>
                  </a:cubicBezTo>
                  <a:cubicBezTo>
                    <a:pt x="1117" y="234"/>
                    <a:pt x="1117" y="234"/>
                    <a:pt x="1117" y="234"/>
                  </a:cubicBezTo>
                  <a:cubicBezTo>
                    <a:pt x="989" y="310"/>
                    <a:pt x="989" y="310"/>
                    <a:pt x="989" y="310"/>
                  </a:cubicBezTo>
                  <a:cubicBezTo>
                    <a:pt x="918" y="222"/>
                    <a:pt x="819" y="163"/>
                    <a:pt x="708" y="146"/>
                  </a:cubicBezTo>
                  <a:cubicBezTo>
                    <a:pt x="708" y="0"/>
                    <a:pt x="708" y="0"/>
                    <a:pt x="708" y="0"/>
                  </a:cubicBezTo>
                  <a:cubicBezTo>
                    <a:pt x="509" y="0"/>
                    <a:pt x="509" y="0"/>
                    <a:pt x="509" y="0"/>
                  </a:cubicBezTo>
                  <a:cubicBezTo>
                    <a:pt x="509" y="146"/>
                    <a:pt x="509" y="146"/>
                    <a:pt x="509" y="146"/>
                  </a:cubicBezTo>
                  <a:cubicBezTo>
                    <a:pt x="392" y="163"/>
                    <a:pt x="298" y="222"/>
                    <a:pt x="222" y="310"/>
                  </a:cubicBezTo>
                  <a:cubicBezTo>
                    <a:pt x="99" y="234"/>
                    <a:pt x="99" y="234"/>
                    <a:pt x="99" y="234"/>
                  </a:cubicBezTo>
                  <a:cubicBezTo>
                    <a:pt x="0" y="409"/>
                    <a:pt x="0" y="409"/>
                    <a:pt x="0" y="409"/>
                  </a:cubicBezTo>
                  <a:cubicBezTo>
                    <a:pt x="123" y="479"/>
                    <a:pt x="123" y="479"/>
                    <a:pt x="123" y="479"/>
                  </a:cubicBezTo>
                  <a:cubicBezTo>
                    <a:pt x="105" y="532"/>
                    <a:pt x="99" y="585"/>
                    <a:pt x="99" y="643"/>
                  </a:cubicBezTo>
                  <a:cubicBezTo>
                    <a:pt x="99" y="702"/>
                    <a:pt x="105" y="754"/>
                    <a:pt x="123" y="807"/>
                  </a:cubicBezTo>
                  <a:cubicBezTo>
                    <a:pt x="0" y="877"/>
                    <a:pt x="0" y="877"/>
                    <a:pt x="0" y="877"/>
                  </a:cubicBezTo>
                  <a:cubicBezTo>
                    <a:pt x="99" y="1053"/>
                    <a:pt x="99" y="1053"/>
                    <a:pt x="99" y="1053"/>
                  </a:cubicBezTo>
                  <a:cubicBezTo>
                    <a:pt x="222" y="977"/>
                    <a:pt x="222" y="977"/>
                    <a:pt x="222" y="977"/>
                  </a:cubicBezTo>
                  <a:cubicBezTo>
                    <a:pt x="298" y="1059"/>
                    <a:pt x="392" y="1123"/>
                    <a:pt x="509" y="1141"/>
                  </a:cubicBezTo>
                  <a:cubicBezTo>
                    <a:pt x="509" y="1287"/>
                    <a:pt x="509" y="1287"/>
                    <a:pt x="509" y="1287"/>
                  </a:cubicBezTo>
                  <a:cubicBezTo>
                    <a:pt x="708" y="1287"/>
                    <a:pt x="708" y="1287"/>
                    <a:pt x="708" y="1287"/>
                  </a:cubicBezTo>
                  <a:cubicBezTo>
                    <a:pt x="708" y="1141"/>
                    <a:pt x="708" y="1141"/>
                    <a:pt x="708" y="1141"/>
                  </a:cubicBezTo>
                  <a:cubicBezTo>
                    <a:pt x="819" y="1117"/>
                    <a:pt x="918" y="1059"/>
                    <a:pt x="989" y="977"/>
                  </a:cubicBezTo>
                  <a:cubicBezTo>
                    <a:pt x="1117" y="1053"/>
                    <a:pt x="1117" y="1053"/>
                    <a:pt x="1117" y="1053"/>
                  </a:cubicBezTo>
                  <a:cubicBezTo>
                    <a:pt x="1217" y="877"/>
                    <a:pt x="1217" y="877"/>
                    <a:pt x="1217" y="877"/>
                  </a:cubicBezTo>
                  <a:cubicBezTo>
                    <a:pt x="1088" y="807"/>
                    <a:pt x="1088" y="807"/>
                    <a:pt x="1088" y="807"/>
                  </a:cubicBezTo>
                  <a:cubicBezTo>
                    <a:pt x="1106" y="754"/>
                    <a:pt x="1117" y="702"/>
                    <a:pt x="1117" y="643"/>
                  </a:cubicBezTo>
                  <a:close/>
                  <a:moveTo>
                    <a:pt x="608" y="1024"/>
                  </a:moveTo>
                  <a:lnTo>
                    <a:pt x="608" y="1024"/>
                  </a:lnTo>
                  <a:cubicBezTo>
                    <a:pt x="392" y="1024"/>
                    <a:pt x="222" y="854"/>
                    <a:pt x="222" y="643"/>
                  </a:cubicBezTo>
                  <a:cubicBezTo>
                    <a:pt x="222" y="433"/>
                    <a:pt x="392" y="263"/>
                    <a:pt x="608" y="263"/>
                  </a:cubicBezTo>
                  <a:cubicBezTo>
                    <a:pt x="819" y="263"/>
                    <a:pt x="989" y="433"/>
                    <a:pt x="989" y="643"/>
                  </a:cubicBezTo>
                  <a:cubicBezTo>
                    <a:pt x="989" y="854"/>
                    <a:pt x="819" y="1024"/>
                    <a:pt x="608" y="1024"/>
                  </a:cubicBezTo>
                  <a:close/>
                </a:path>
              </a:pathLst>
            </a:custGeom>
            <a:solidFill>
              <a:srgbClr val="5993B0"/>
            </a:solid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190" name="Freeform 97"/>
            <p:cNvSpPr>
              <a:spLocks noChangeArrowheads="1"/>
            </p:cNvSpPr>
            <p:nvPr/>
          </p:nvSpPr>
          <p:spPr bwMode="auto">
            <a:xfrm flipH="1">
              <a:off x="11571105" y="5862225"/>
              <a:ext cx="1400406" cy="896717"/>
            </a:xfrm>
            <a:custGeom>
              <a:avLst/>
              <a:gdLst>
                <a:gd name="T0" fmla="*/ 1843 w 1908"/>
                <a:gd name="T1" fmla="*/ 0 h 1224"/>
                <a:gd name="T2" fmla="*/ 1843 w 1908"/>
                <a:gd name="T3" fmla="*/ 0 h 1224"/>
                <a:gd name="T4" fmla="*/ 64 w 1908"/>
                <a:gd name="T5" fmla="*/ 0 h 1224"/>
                <a:gd name="T6" fmla="*/ 0 w 1908"/>
                <a:gd name="T7" fmla="*/ 70 h 1224"/>
                <a:gd name="T8" fmla="*/ 0 w 1908"/>
                <a:gd name="T9" fmla="*/ 141 h 1224"/>
                <a:gd name="T10" fmla="*/ 708 w 1908"/>
                <a:gd name="T11" fmla="*/ 603 h 1224"/>
                <a:gd name="T12" fmla="*/ 708 w 1908"/>
                <a:gd name="T13" fmla="*/ 609 h 1224"/>
                <a:gd name="T14" fmla="*/ 784 w 1908"/>
                <a:gd name="T15" fmla="*/ 650 h 1224"/>
                <a:gd name="T16" fmla="*/ 1123 w 1908"/>
                <a:gd name="T17" fmla="*/ 650 h 1224"/>
                <a:gd name="T18" fmla="*/ 1194 w 1908"/>
                <a:gd name="T19" fmla="*/ 609 h 1224"/>
                <a:gd name="T20" fmla="*/ 1199 w 1908"/>
                <a:gd name="T21" fmla="*/ 603 h 1224"/>
                <a:gd name="T22" fmla="*/ 1907 w 1908"/>
                <a:gd name="T23" fmla="*/ 141 h 1224"/>
                <a:gd name="T24" fmla="*/ 1907 w 1908"/>
                <a:gd name="T25" fmla="*/ 70 h 1224"/>
                <a:gd name="T26" fmla="*/ 1843 w 1908"/>
                <a:gd name="T27" fmla="*/ 0 h 1224"/>
                <a:gd name="T28" fmla="*/ 1158 w 1908"/>
                <a:gd name="T29" fmla="*/ 708 h 1224"/>
                <a:gd name="T30" fmla="*/ 1158 w 1908"/>
                <a:gd name="T31" fmla="*/ 708 h 1224"/>
                <a:gd name="T32" fmla="*/ 749 w 1908"/>
                <a:gd name="T33" fmla="*/ 708 h 1224"/>
                <a:gd name="T34" fmla="*/ 690 w 1908"/>
                <a:gd name="T35" fmla="*/ 673 h 1224"/>
                <a:gd name="T36" fmla="*/ 0 w 1908"/>
                <a:gd name="T37" fmla="*/ 1118 h 1224"/>
                <a:gd name="T38" fmla="*/ 0 w 1908"/>
                <a:gd name="T39" fmla="*/ 1153 h 1224"/>
                <a:gd name="T40" fmla="*/ 64 w 1908"/>
                <a:gd name="T41" fmla="*/ 1223 h 1224"/>
                <a:gd name="T42" fmla="*/ 1843 w 1908"/>
                <a:gd name="T43" fmla="*/ 1223 h 1224"/>
                <a:gd name="T44" fmla="*/ 1907 w 1908"/>
                <a:gd name="T45" fmla="*/ 1153 h 1224"/>
                <a:gd name="T46" fmla="*/ 1907 w 1908"/>
                <a:gd name="T47" fmla="*/ 1118 h 1224"/>
                <a:gd name="T48" fmla="*/ 1217 w 1908"/>
                <a:gd name="T49" fmla="*/ 673 h 1224"/>
                <a:gd name="T50" fmla="*/ 1158 w 1908"/>
                <a:gd name="T51" fmla="*/ 708 h 1224"/>
                <a:gd name="T52" fmla="*/ 1907 w 1908"/>
                <a:gd name="T53" fmla="*/ 1042 h 1224"/>
                <a:gd name="T54" fmla="*/ 1907 w 1908"/>
                <a:gd name="T55" fmla="*/ 1042 h 1224"/>
                <a:gd name="T56" fmla="*/ 1907 w 1908"/>
                <a:gd name="T57" fmla="*/ 228 h 1224"/>
                <a:gd name="T58" fmla="*/ 1287 w 1908"/>
                <a:gd name="T59" fmla="*/ 632 h 1224"/>
                <a:gd name="T60" fmla="*/ 1907 w 1908"/>
                <a:gd name="T61" fmla="*/ 1042 h 1224"/>
                <a:gd name="T62" fmla="*/ 0 w 1908"/>
                <a:gd name="T63" fmla="*/ 228 h 1224"/>
                <a:gd name="T64" fmla="*/ 0 w 1908"/>
                <a:gd name="T65" fmla="*/ 228 h 1224"/>
                <a:gd name="T66" fmla="*/ 0 w 1908"/>
                <a:gd name="T67" fmla="*/ 1042 h 1224"/>
                <a:gd name="T68" fmla="*/ 620 w 1908"/>
                <a:gd name="T69" fmla="*/ 632 h 1224"/>
                <a:gd name="T70" fmla="*/ 0 w 1908"/>
                <a:gd name="T71" fmla="*/ 228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08" h="1224">
                  <a:moveTo>
                    <a:pt x="1843" y="0"/>
                  </a:moveTo>
                  <a:lnTo>
                    <a:pt x="1843" y="0"/>
                  </a:lnTo>
                  <a:cubicBezTo>
                    <a:pt x="64" y="0"/>
                    <a:pt x="64" y="0"/>
                    <a:pt x="64" y="0"/>
                  </a:cubicBezTo>
                  <a:cubicBezTo>
                    <a:pt x="18" y="0"/>
                    <a:pt x="0" y="24"/>
                    <a:pt x="0" y="70"/>
                  </a:cubicBezTo>
                  <a:cubicBezTo>
                    <a:pt x="0" y="141"/>
                    <a:pt x="0" y="141"/>
                    <a:pt x="0" y="141"/>
                  </a:cubicBezTo>
                  <a:cubicBezTo>
                    <a:pt x="708" y="603"/>
                    <a:pt x="708" y="603"/>
                    <a:pt x="708" y="603"/>
                  </a:cubicBezTo>
                  <a:cubicBezTo>
                    <a:pt x="708" y="603"/>
                    <a:pt x="708" y="603"/>
                    <a:pt x="708" y="609"/>
                  </a:cubicBezTo>
                  <a:cubicBezTo>
                    <a:pt x="784" y="650"/>
                    <a:pt x="784" y="650"/>
                    <a:pt x="784" y="650"/>
                  </a:cubicBezTo>
                  <a:cubicBezTo>
                    <a:pt x="895" y="720"/>
                    <a:pt x="1012" y="720"/>
                    <a:pt x="1123" y="650"/>
                  </a:cubicBezTo>
                  <a:cubicBezTo>
                    <a:pt x="1194" y="609"/>
                    <a:pt x="1194" y="609"/>
                    <a:pt x="1194" y="609"/>
                  </a:cubicBezTo>
                  <a:cubicBezTo>
                    <a:pt x="1199" y="609"/>
                    <a:pt x="1199" y="609"/>
                    <a:pt x="1199" y="603"/>
                  </a:cubicBezTo>
                  <a:cubicBezTo>
                    <a:pt x="1907" y="141"/>
                    <a:pt x="1907" y="141"/>
                    <a:pt x="1907" y="141"/>
                  </a:cubicBezTo>
                  <a:cubicBezTo>
                    <a:pt x="1907" y="70"/>
                    <a:pt x="1907" y="70"/>
                    <a:pt x="1907" y="70"/>
                  </a:cubicBezTo>
                  <a:cubicBezTo>
                    <a:pt x="1907" y="29"/>
                    <a:pt x="1890" y="0"/>
                    <a:pt x="1843" y="0"/>
                  </a:cubicBezTo>
                  <a:close/>
                  <a:moveTo>
                    <a:pt x="1158" y="708"/>
                  </a:moveTo>
                  <a:lnTo>
                    <a:pt x="1158" y="708"/>
                  </a:lnTo>
                  <a:cubicBezTo>
                    <a:pt x="1024" y="796"/>
                    <a:pt x="883" y="796"/>
                    <a:pt x="749" y="708"/>
                  </a:cubicBezTo>
                  <a:cubicBezTo>
                    <a:pt x="690" y="673"/>
                    <a:pt x="690" y="673"/>
                    <a:pt x="690" y="673"/>
                  </a:cubicBezTo>
                  <a:cubicBezTo>
                    <a:pt x="0" y="1118"/>
                    <a:pt x="0" y="1118"/>
                    <a:pt x="0" y="1118"/>
                  </a:cubicBezTo>
                  <a:cubicBezTo>
                    <a:pt x="0" y="1153"/>
                    <a:pt x="0" y="1153"/>
                    <a:pt x="0" y="1153"/>
                  </a:cubicBezTo>
                  <a:cubicBezTo>
                    <a:pt x="0" y="1200"/>
                    <a:pt x="18" y="1223"/>
                    <a:pt x="64" y="1223"/>
                  </a:cubicBezTo>
                  <a:cubicBezTo>
                    <a:pt x="1843" y="1223"/>
                    <a:pt x="1843" y="1223"/>
                    <a:pt x="1843" y="1223"/>
                  </a:cubicBezTo>
                  <a:cubicBezTo>
                    <a:pt x="1890" y="1223"/>
                    <a:pt x="1907" y="1200"/>
                    <a:pt x="1907" y="1153"/>
                  </a:cubicBezTo>
                  <a:cubicBezTo>
                    <a:pt x="1907" y="1118"/>
                    <a:pt x="1907" y="1118"/>
                    <a:pt x="1907" y="1118"/>
                  </a:cubicBezTo>
                  <a:cubicBezTo>
                    <a:pt x="1217" y="673"/>
                    <a:pt x="1217" y="673"/>
                    <a:pt x="1217" y="673"/>
                  </a:cubicBezTo>
                  <a:lnTo>
                    <a:pt x="1158" y="708"/>
                  </a:lnTo>
                  <a:close/>
                  <a:moveTo>
                    <a:pt x="1907" y="1042"/>
                  </a:moveTo>
                  <a:lnTo>
                    <a:pt x="1907" y="1042"/>
                  </a:lnTo>
                  <a:cubicBezTo>
                    <a:pt x="1907" y="228"/>
                    <a:pt x="1907" y="228"/>
                    <a:pt x="1907" y="228"/>
                  </a:cubicBezTo>
                  <a:cubicBezTo>
                    <a:pt x="1287" y="632"/>
                    <a:pt x="1287" y="632"/>
                    <a:pt x="1287" y="632"/>
                  </a:cubicBezTo>
                  <a:lnTo>
                    <a:pt x="1907" y="1042"/>
                  </a:lnTo>
                  <a:close/>
                  <a:moveTo>
                    <a:pt x="0" y="228"/>
                  </a:moveTo>
                  <a:lnTo>
                    <a:pt x="0" y="228"/>
                  </a:lnTo>
                  <a:cubicBezTo>
                    <a:pt x="0" y="1042"/>
                    <a:pt x="0" y="1042"/>
                    <a:pt x="0" y="1042"/>
                  </a:cubicBezTo>
                  <a:cubicBezTo>
                    <a:pt x="620" y="632"/>
                    <a:pt x="620" y="632"/>
                    <a:pt x="620" y="632"/>
                  </a:cubicBezTo>
                  <a:lnTo>
                    <a:pt x="0" y="228"/>
                  </a:lnTo>
                  <a:close/>
                </a:path>
              </a:pathLst>
            </a:custGeom>
            <a:solidFill>
              <a:schemeClr val="accent3"/>
            </a:solidFill>
            <a:ln>
              <a:noFill/>
            </a:ln>
            <a:effectLst/>
          </p:spPr>
          <p:txBody>
            <a:bodyPr wrap="none" anchor="ctr"/>
            <a:lstStyle/>
            <a:p>
              <a:pPr defTabSz="1828434"/>
              <a:endParaRPr lang="en-US" sz="3600" dirty="0">
                <a:solidFill>
                  <a:srgbClr val="445469"/>
                </a:solidFill>
                <a:latin typeface="Lato Light"/>
              </a:endParaRPr>
            </a:p>
          </p:txBody>
        </p:sp>
        <p:sp>
          <p:nvSpPr>
            <p:cNvPr id="191" name="Freeform 98"/>
            <p:cNvSpPr>
              <a:spLocks noChangeArrowheads="1"/>
            </p:cNvSpPr>
            <p:nvPr/>
          </p:nvSpPr>
          <p:spPr bwMode="auto">
            <a:xfrm flipH="1">
              <a:off x="13921322" y="3991099"/>
              <a:ext cx="1267497" cy="1207491"/>
            </a:xfrm>
            <a:custGeom>
              <a:avLst/>
              <a:gdLst>
                <a:gd name="T0" fmla="*/ 1434 w 1728"/>
                <a:gd name="T1" fmla="*/ 1516 h 1651"/>
                <a:gd name="T2" fmla="*/ 1434 w 1728"/>
                <a:gd name="T3" fmla="*/ 1516 h 1651"/>
                <a:gd name="T4" fmla="*/ 1288 w 1728"/>
                <a:gd name="T5" fmla="*/ 1036 h 1651"/>
                <a:gd name="T6" fmla="*/ 1680 w 1728"/>
                <a:gd name="T7" fmla="*/ 737 h 1651"/>
                <a:gd name="T8" fmla="*/ 1715 w 1728"/>
                <a:gd name="T9" fmla="*/ 685 h 1651"/>
                <a:gd name="T10" fmla="*/ 1715 w 1728"/>
                <a:gd name="T11" fmla="*/ 626 h 1651"/>
                <a:gd name="T12" fmla="*/ 1680 w 1728"/>
                <a:gd name="T13" fmla="*/ 568 h 1651"/>
                <a:gd name="T14" fmla="*/ 1621 w 1728"/>
                <a:gd name="T15" fmla="*/ 550 h 1651"/>
                <a:gd name="T16" fmla="*/ 1124 w 1728"/>
                <a:gd name="T17" fmla="*/ 538 h 1651"/>
                <a:gd name="T18" fmla="*/ 960 w 1728"/>
                <a:gd name="T19" fmla="*/ 70 h 1651"/>
                <a:gd name="T20" fmla="*/ 925 w 1728"/>
                <a:gd name="T21" fmla="*/ 23 h 1651"/>
                <a:gd name="T22" fmla="*/ 861 w 1728"/>
                <a:gd name="T23" fmla="*/ 0 h 1651"/>
                <a:gd name="T24" fmla="*/ 802 w 1728"/>
                <a:gd name="T25" fmla="*/ 23 h 1651"/>
                <a:gd name="T26" fmla="*/ 761 w 1728"/>
                <a:gd name="T27" fmla="*/ 70 h 1651"/>
                <a:gd name="T28" fmla="*/ 597 w 1728"/>
                <a:gd name="T29" fmla="*/ 538 h 1651"/>
                <a:gd name="T30" fmla="*/ 106 w 1728"/>
                <a:gd name="T31" fmla="*/ 550 h 1651"/>
                <a:gd name="T32" fmla="*/ 47 w 1728"/>
                <a:gd name="T33" fmla="*/ 573 h 1651"/>
                <a:gd name="T34" fmla="*/ 12 w 1728"/>
                <a:gd name="T35" fmla="*/ 626 h 1651"/>
                <a:gd name="T36" fmla="*/ 12 w 1728"/>
                <a:gd name="T37" fmla="*/ 691 h 1651"/>
                <a:gd name="T38" fmla="*/ 41 w 1728"/>
                <a:gd name="T39" fmla="*/ 737 h 1651"/>
                <a:gd name="T40" fmla="*/ 47 w 1728"/>
                <a:gd name="T41" fmla="*/ 737 h 1651"/>
                <a:gd name="T42" fmla="*/ 439 w 1728"/>
                <a:gd name="T43" fmla="*/ 1042 h 1651"/>
                <a:gd name="T44" fmla="*/ 293 w 1728"/>
                <a:gd name="T45" fmla="*/ 1521 h 1651"/>
                <a:gd name="T46" fmla="*/ 299 w 1728"/>
                <a:gd name="T47" fmla="*/ 1580 h 1651"/>
                <a:gd name="T48" fmla="*/ 334 w 1728"/>
                <a:gd name="T49" fmla="*/ 1633 h 1651"/>
                <a:gd name="T50" fmla="*/ 393 w 1728"/>
                <a:gd name="T51" fmla="*/ 1650 h 1651"/>
                <a:gd name="T52" fmla="*/ 398 w 1728"/>
                <a:gd name="T53" fmla="*/ 1650 h 1651"/>
                <a:gd name="T54" fmla="*/ 457 w 1728"/>
                <a:gd name="T55" fmla="*/ 1633 h 1651"/>
                <a:gd name="T56" fmla="*/ 866 w 1728"/>
                <a:gd name="T57" fmla="*/ 1352 h 1651"/>
                <a:gd name="T58" fmla="*/ 1276 w 1728"/>
                <a:gd name="T59" fmla="*/ 1633 h 1651"/>
                <a:gd name="T60" fmla="*/ 1329 w 1728"/>
                <a:gd name="T61" fmla="*/ 1650 h 1651"/>
                <a:gd name="T62" fmla="*/ 1335 w 1728"/>
                <a:gd name="T63" fmla="*/ 1650 h 1651"/>
                <a:gd name="T64" fmla="*/ 1393 w 1728"/>
                <a:gd name="T65" fmla="*/ 1633 h 1651"/>
                <a:gd name="T66" fmla="*/ 1399 w 1728"/>
                <a:gd name="T67" fmla="*/ 1633 h 1651"/>
                <a:gd name="T68" fmla="*/ 1434 w 1728"/>
                <a:gd name="T69" fmla="*/ 1580 h 1651"/>
                <a:gd name="T70" fmla="*/ 1434 w 1728"/>
                <a:gd name="T71" fmla="*/ 1516 h 1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8" h="1651">
                  <a:moveTo>
                    <a:pt x="1434" y="1516"/>
                  </a:moveTo>
                  <a:lnTo>
                    <a:pt x="1434" y="1516"/>
                  </a:lnTo>
                  <a:cubicBezTo>
                    <a:pt x="1288" y="1036"/>
                    <a:pt x="1288" y="1036"/>
                    <a:pt x="1288" y="1036"/>
                  </a:cubicBezTo>
                  <a:cubicBezTo>
                    <a:pt x="1680" y="737"/>
                    <a:pt x="1680" y="737"/>
                    <a:pt x="1680" y="737"/>
                  </a:cubicBezTo>
                  <a:cubicBezTo>
                    <a:pt x="1697" y="720"/>
                    <a:pt x="1709" y="702"/>
                    <a:pt x="1715" y="685"/>
                  </a:cubicBezTo>
                  <a:cubicBezTo>
                    <a:pt x="1727" y="661"/>
                    <a:pt x="1727" y="644"/>
                    <a:pt x="1715" y="626"/>
                  </a:cubicBezTo>
                  <a:cubicBezTo>
                    <a:pt x="1709" y="603"/>
                    <a:pt x="1697" y="585"/>
                    <a:pt x="1680" y="568"/>
                  </a:cubicBezTo>
                  <a:cubicBezTo>
                    <a:pt x="1662" y="556"/>
                    <a:pt x="1645" y="550"/>
                    <a:pt x="1621" y="550"/>
                  </a:cubicBezTo>
                  <a:cubicBezTo>
                    <a:pt x="1124" y="538"/>
                    <a:pt x="1124" y="538"/>
                    <a:pt x="1124" y="538"/>
                  </a:cubicBezTo>
                  <a:cubicBezTo>
                    <a:pt x="960" y="70"/>
                    <a:pt x="960" y="70"/>
                    <a:pt x="960" y="70"/>
                  </a:cubicBezTo>
                  <a:cubicBezTo>
                    <a:pt x="954" y="53"/>
                    <a:pt x="943" y="35"/>
                    <a:pt x="925" y="23"/>
                  </a:cubicBezTo>
                  <a:cubicBezTo>
                    <a:pt x="902" y="6"/>
                    <a:pt x="884" y="0"/>
                    <a:pt x="861" y="0"/>
                  </a:cubicBezTo>
                  <a:cubicBezTo>
                    <a:pt x="837" y="0"/>
                    <a:pt x="820" y="6"/>
                    <a:pt x="802" y="23"/>
                  </a:cubicBezTo>
                  <a:cubicBezTo>
                    <a:pt x="785" y="35"/>
                    <a:pt x="773" y="53"/>
                    <a:pt x="761" y="70"/>
                  </a:cubicBezTo>
                  <a:cubicBezTo>
                    <a:pt x="597" y="538"/>
                    <a:pt x="597" y="538"/>
                    <a:pt x="597" y="538"/>
                  </a:cubicBezTo>
                  <a:cubicBezTo>
                    <a:pt x="106" y="550"/>
                    <a:pt x="106" y="550"/>
                    <a:pt x="106" y="550"/>
                  </a:cubicBezTo>
                  <a:cubicBezTo>
                    <a:pt x="83" y="556"/>
                    <a:pt x="65" y="562"/>
                    <a:pt x="47" y="573"/>
                  </a:cubicBezTo>
                  <a:cubicBezTo>
                    <a:pt x="30" y="585"/>
                    <a:pt x="12" y="609"/>
                    <a:pt x="12" y="626"/>
                  </a:cubicBezTo>
                  <a:cubicBezTo>
                    <a:pt x="0" y="644"/>
                    <a:pt x="0" y="667"/>
                    <a:pt x="12" y="691"/>
                  </a:cubicBezTo>
                  <a:cubicBezTo>
                    <a:pt x="12" y="708"/>
                    <a:pt x="30" y="726"/>
                    <a:pt x="41" y="737"/>
                  </a:cubicBezTo>
                  <a:cubicBezTo>
                    <a:pt x="47" y="737"/>
                    <a:pt x="47" y="737"/>
                    <a:pt x="47" y="737"/>
                  </a:cubicBezTo>
                  <a:cubicBezTo>
                    <a:pt x="439" y="1042"/>
                    <a:pt x="439" y="1042"/>
                    <a:pt x="439" y="1042"/>
                  </a:cubicBezTo>
                  <a:cubicBezTo>
                    <a:pt x="293" y="1521"/>
                    <a:pt x="293" y="1521"/>
                    <a:pt x="293" y="1521"/>
                  </a:cubicBezTo>
                  <a:cubicBezTo>
                    <a:pt x="293" y="1539"/>
                    <a:pt x="293" y="1562"/>
                    <a:pt x="299" y="1580"/>
                  </a:cubicBezTo>
                  <a:cubicBezTo>
                    <a:pt x="305" y="1597"/>
                    <a:pt x="317" y="1621"/>
                    <a:pt x="334" y="1633"/>
                  </a:cubicBezTo>
                  <a:cubicBezTo>
                    <a:pt x="352" y="1644"/>
                    <a:pt x="369" y="1650"/>
                    <a:pt x="393" y="1650"/>
                  </a:cubicBezTo>
                  <a:cubicBezTo>
                    <a:pt x="398" y="1650"/>
                    <a:pt x="398" y="1650"/>
                    <a:pt x="398" y="1650"/>
                  </a:cubicBezTo>
                  <a:cubicBezTo>
                    <a:pt x="416" y="1650"/>
                    <a:pt x="439" y="1644"/>
                    <a:pt x="457" y="1633"/>
                  </a:cubicBezTo>
                  <a:cubicBezTo>
                    <a:pt x="866" y="1352"/>
                    <a:pt x="866" y="1352"/>
                    <a:pt x="866" y="1352"/>
                  </a:cubicBezTo>
                  <a:cubicBezTo>
                    <a:pt x="1276" y="1633"/>
                    <a:pt x="1276" y="1633"/>
                    <a:pt x="1276" y="1633"/>
                  </a:cubicBezTo>
                  <a:cubicBezTo>
                    <a:pt x="1294" y="1644"/>
                    <a:pt x="1311" y="1650"/>
                    <a:pt x="1329" y="1650"/>
                  </a:cubicBezTo>
                  <a:cubicBezTo>
                    <a:pt x="1335" y="1650"/>
                    <a:pt x="1335" y="1650"/>
                    <a:pt x="1335" y="1650"/>
                  </a:cubicBezTo>
                  <a:cubicBezTo>
                    <a:pt x="1352" y="1650"/>
                    <a:pt x="1376" y="1638"/>
                    <a:pt x="1393" y="1633"/>
                  </a:cubicBezTo>
                  <a:cubicBezTo>
                    <a:pt x="1399" y="1633"/>
                    <a:pt x="1399" y="1633"/>
                    <a:pt x="1399" y="1633"/>
                  </a:cubicBezTo>
                  <a:cubicBezTo>
                    <a:pt x="1411" y="1621"/>
                    <a:pt x="1422" y="1597"/>
                    <a:pt x="1434" y="1580"/>
                  </a:cubicBezTo>
                  <a:cubicBezTo>
                    <a:pt x="1434" y="1557"/>
                    <a:pt x="1440" y="1533"/>
                    <a:pt x="1434" y="1516"/>
                  </a:cubicBezTo>
                </a:path>
              </a:pathLst>
            </a:custGeom>
            <a:solidFill>
              <a:schemeClr val="accent1"/>
            </a:solidFill>
            <a:ln>
              <a:noFill/>
            </a:ln>
            <a:effectLst/>
          </p:spPr>
          <p:txBody>
            <a:bodyPr wrap="none" anchor="ctr"/>
            <a:lstStyle/>
            <a:p>
              <a:pPr defTabSz="1828434"/>
              <a:endParaRPr lang="en-US" sz="3600" dirty="0">
                <a:solidFill>
                  <a:srgbClr val="445469"/>
                </a:solidFill>
                <a:latin typeface="Lato Light"/>
              </a:endParaRPr>
            </a:p>
          </p:txBody>
        </p:sp>
        <p:sp>
          <p:nvSpPr>
            <p:cNvPr id="192" name="Freeform 99"/>
            <p:cNvSpPr>
              <a:spLocks noChangeArrowheads="1"/>
            </p:cNvSpPr>
            <p:nvPr/>
          </p:nvSpPr>
          <p:spPr bwMode="auto">
            <a:xfrm flipH="1">
              <a:off x="18245723" y="7150650"/>
              <a:ext cx="1254530" cy="1175119"/>
            </a:xfrm>
            <a:custGeom>
              <a:avLst/>
              <a:gdLst>
                <a:gd name="T0" fmla="*/ 1691 w 1709"/>
                <a:gd name="T1" fmla="*/ 539 h 1605"/>
                <a:gd name="T2" fmla="*/ 1691 w 1709"/>
                <a:gd name="T3" fmla="*/ 539 h 1605"/>
                <a:gd name="T4" fmla="*/ 1270 w 1709"/>
                <a:gd name="T5" fmla="*/ 0 h 1605"/>
                <a:gd name="T6" fmla="*/ 854 w 1709"/>
                <a:gd name="T7" fmla="*/ 194 h 1605"/>
                <a:gd name="T8" fmla="*/ 439 w 1709"/>
                <a:gd name="T9" fmla="*/ 0 h 1605"/>
                <a:gd name="T10" fmla="*/ 17 w 1709"/>
                <a:gd name="T11" fmla="*/ 539 h 1605"/>
                <a:gd name="T12" fmla="*/ 825 w 1709"/>
                <a:gd name="T13" fmla="*/ 1604 h 1605"/>
                <a:gd name="T14" fmla="*/ 1691 w 1709"/>
                <a:gd name="T15" fmla="*/ 539 h 16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9" h="1605">
                  <a:moveTo>
                    <a:pt x="1691" y="539"/>
                  </a:moveTo>
                  <a:lnTo>
                    <a:pt x="1691" y="539"/>
                  </a:lnTo>
                  <a:cubicBezTo>
                    <a:pt x="1708" y="352"/>
                    <a:pt x="1568" y="0"/>
                    <a:pt x="1270" y="0"/>
                  </a:cubicBezTo>
                  <a:cubicBezTo>
                    <a:pt x="1100" y="0"/>
                    <a:pt x="953" y="76"/>
                    <a:pt x="854" y="194"/>
                  </a:cubicBezTo>
                  <a:cubicBezTo>
                    <a:pt x="755" y="76"/>
                    <a:pt x="602" y="0"/>
                    <a:pt x="439" y="0"/>
                  </a:cubicBezTo>
                  <a:cubicBezTo>
                    <a:pt x="134" y="0"/>
                    <a:pt x="0" y="352"/>
                    <a:pt x="17" y="539"/>
                  </a:cubicBezTo>
                  <a:cubicBezTo>
                    <a:pt x="52" y="966"/>
                    <a:pt x="825" y="1604"/>
                    <a:pt x="825" y="1604"/>
                  </a:cubicBezTo>
                  <a:cubicBezTo>
                    <a:pt x="825" y="1604"/>
                    <a:pt x="1650" y="972"/>
                    <a:pt x="1691" y="539"/>
                  </a:cubicBezTo>
                </a:path>
              </a:pathLst>
            </a:custGeom>
            <a:solidFill>
              <a:schemeClr val="accent3"/>
            </a:solidFill>
            <a:ln>
              <a:noFill/>
            </a:ln>
            <a:effectLst/>
          </p:spPr>
          <p:txBody>
            <a:bodyPr wrap="none" anchor="ctr"/>
            <a:lstStyle/>
            <a:p>
              <a:pPr defTabSz="1828434"/>
              <a:endParaRPr lang="en-US" sz="3600" dirty="0">
                <a:solidFill>
                  <a:srgbClr val="445469"/>
                </a:solidFill>
                <a:latin typeface="Lato Light"/>
              </a:endParaRPr>
            </a:p>
          </p:txBody>
        </p:sp>
        <p:sp>
          <p:nvSpPr>
            <p:cNvPr id="193" name="Freeform 100"/>
            <p:cNvSpPr>
              <a:spLocks noChangeArrowheads="1"/>
            </p:cNvSpPr>
            <p:nvPr/>
          </p:nvSpPr>
          <p:spPr bwMode="auto">
            <a:xfrm flipH="1">
              <a:off x="14945694" y="9339027"/>
              <a:ext cx="1403647" cy="896717"/>
            </a:xfrm>
            <a:custGeom>
              <a:avLst/>
              <a:gdLst>
                <a:gd name="T0" fmla="*/ 1849 w 1914"/>
                <a:gd name="T1" fmla="*/ 0 h 1224"/>
                <a:gd name="T2" fmla="*/ 1849 w 1914"/>
                <a:gd name="T3" fmla="*/ 0 h 1224"/>
                <a:gd name="T4" fmla="*/ 70 w 1914"/>
                <a:gd name="T5" fmla="*/ 0 h 1224"/>
                <a:gd name="T6" fmla="*/ 0 w 1914"/>
                <a:gd name="T7" fmla="*/ 70 h 1224"/>
                <a:gd name="T8" fmla="*/ 0 w 1914"/>
                <a:gd name="T9" fmla="*/ 146 h 1224"/>
                <a:gd name="T10" fmla="*/ 708 w 1914"/>
                <a:gd name="T11" fmla="*/ 602 h 1224"/>
                <a:gd name="T12" fmla="*/ 714 w 1914"/>
                <a:gd name="T13" fmla="*/ 608 h 1224"/>
                <a:gd name="T14" fmla="*/ 784 w 1914"/>
                <a:gd name="T15" fmla="*/ 649 h 1224"/>
                <a:gd name="T16" fmla="*/ 1129 w 1914"/>
                <a:gd name="T17" fmla="*/ 649 h 1224"/>
                <a:gd name="T18" fmla="*/ 1193 w 1914"/>
                <a:gd name="T19" fmla="*/ 608 h 1224"/>
                <a:gd name="T20" fmla="*/ 1205 w 1914"/>
                <a:gd name="T21" fmla="*/ 602 h 1224"/>
                <a:gd name="T22" fmla="*/ 1913 w 1914"/>
                <a:gd name="T23" fmla="*/ 146 h 1224"/>
                <a:gd name="T24" fmla="*/ 1913 w 1914"/>
                <a:gd name="T25" fmla="*/ 70 h 1224"/>
                <a:gd name="T26" fmla="*/ 1849 w 1914"/>
                <a:gd name="T27" fmla="*/ 0 h 1224"/>
                <a:gd name="T28" fmla="*/ 1164 w 1914"/>
                <a:gd name="T29" fmla="*/ 708 h 1224"/>
                <a:gd name="T30" fmla="*/ 1164 w 1914"/>
                <a:gd name="T31" fmla="*/ 708 h 1224"/>
                <a:gd name="T32" fmla="*/ 749 w 1914"/>
                <a:gd name="T33" fmla="*/ 708 h 1224"/>
                <a:gd name="T34" fmla="*/ 690 w 1914"/>
                <a:gd name="T35" fmla="*/ 673 h 1224"/>
                <a:gd name="T36" fmla="*/ 0 w 1914"/>
                <a:gd name="T37" fmla="*/ 1117 h 1224"/>
                <a:gd name="T38" fmla="*/ 0 w 1914"/>
                <a:gd name="T39" fmla="*/ 1152 h 1224"/>
                <a:gd name="T40" fmla="*/ 70 w 1914"/>
                <a:gd name="T41" fmla="*/ 1223 h 1224"/>
                <a:gd name="T42" fmla="*/ 1849 w 1914"/>
                <a:gd name="T43" fmla="*/ 1223 h 1224"/>
                <a:gd name="T44" fmla="*/ 1913 w 1914"/>
                <a:gd name="T45" fmla="*/ 1152 h 1224"/>
                <a:gd name="T46" fmla="*/ 1913 w 1914"/>
                <a:gd name="T47" fmla="*/ 1117 h 1224"/>
                <a:gd name="T48" fmla="*/ 1223 w 1914"/>
                <a:gd name="T49" fmla="*/ 673 h 1224"/>
                <a:gd name="T50" fmla="*/ 1164 w 1914"/>
                <a:gd name="T51" fmla="*/ 708 h 1224"/>
                <a:gd name="T52" fmla="*/ 1913 w 1914"/>
                <a:gd name="T53" fmla="*/ 1041 h 1224"/>
                <a:gd name="T54" fmla="*/ 1913 w 1914"/>
                <a:gd name="T55" fmla="*/ 1041 h 1224"/>
                <a:gd name="T56" fmla="*/ 1913 w 1914"/>
                <a:gd name="T57" fmla="*/ 228 h 1224"/>
                <a:gd name="T58" fmla="*/ 1287 w 1914"/>
                <a:gd name="T59" fmla="*/ 632 h 1224"/>
                <a:gd name="T60" fmla="*/ 1913 w 1914"/>
                <a:gd name="T61" fmla="*/ 1041 h 1224"/>
                <a:gd name="T62" fmla="*/ 0 w 1914"/>
                <a:gd name="T63" fmla="*/ 228 h 1224"/>
                <a:gd name="T64" fmla="*/ 0 w 1914"/>
                <a:gd name="T65" fmla="*/ 228 h 1224"/>
                <a:gd name="T66" fmla="*/ 0 w 1914"/>
                <a:gd name="T67" fmla="*/ 1041 h 1224"/>
                <a:gd name="T68" fmla="*/ 626 w 1914"/>
                <a:gd name="T69" fmla="*/ 632 h 1224"/>
                <a:gd name="T70" fmla="*/ 0 w 1914"/>
                <a:gd name="T71" fmla="*/ 228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14" h="1224">
                  <a:moveTo>
                    <a:pt x="1849" y="0"/>
                  </a:moveTo>
                  <a:lnTo>
                    <a:pt x="1849" y="0"/>
                  </a:lnTo>
                  <a:cubicBezTo>
                    <a:pt x="70" y="0"/>
                    <a:pt x="70" y="0"/>
                    <a:pt x="70" y="0"/>
                  </a:cubicBezTo>
                  <a:cubicBezTo>
                    <a:pt x="23" y="0"/>
                    <a:pt x="0" y="23"/>
                    <a:pt x="0" y="70"/>
                  </a:cubicBezTo>
                  <a:cubicBezTo>
                    <a:pt x="0" y="146"/>
                    <a:pt x="0" y="146"/>
                    <a:pt x="0" y="146"/>
                  </a:cubicBezTo>
                  <a:cubicBezTo>
                    <a:pt x="708" y="602"/>
                    <a:pt x="708" y="602"/>
                    <a:pt x="708" y="602"/>
                  </a:cubicBezTo>
                  <a:cubicBezTo>
                    <a:pt x="714" y="602"/>
                    <a:pt x="714" y="602"/>
                    <a:pt x="714" y="608"/>
                  </a:cubicBezTo>
                  <a:cubicBezTo>
                    <a:pt x="784" y="649"/>
                    <a:pt x="784" y="649"/>
                    <a:pt x="784" y="649"/>
                  </a:cubicBezTo>
                  <a:cubicBezTo>
                    <a:pt x="901" y="725"/>
                    <a:pt x="1012" y="725"/>
                    <a:pt x="1129" y="649"/>
                  </a:cubicBezTo>
                  <a:cubicBezTo>
                    <a:pt x="1193" y="608"/>
                    <a:pt x="1193" y="608"/>
                    <a:pt x="1193" y="608"/>
                  </a:cubicBezTo>
                  <a:cubicBezTo>
                    <a:pt x="1199" y="608"/>
                    <a:pt x="1205" y="608"/>
                    <a:pt x="1205" y="602"/>
                  </a:cubicBezTo>
                  <a:cubicBezTo>
                    <a:pt x="1913" y="146"/>
                    <a:pt x="1913" y="146"/>
                    <a:pt x="1913" y="146"/>
                  </a:cubicBezTo>
                  <a:cubicBezTo>
                    <a:pt x="1913" y="70"/>
                    <a:pt x="1913" y="70"/>
                    <a:pt x="1913" y="70"/>
                  </a:cubicBezTo>
                  <a:cubicBezTo>
                    <a:pt x="1913" y="29"/>
                    <a:pt x="1890" y="0"/>
                    <a:pt x="1849" y="0"/>
                  </a:cubicBezTo>
                  <a:close/>
                  <a:moveTo>
                    <a:pt x="1164" y="708"/>
                  </a:moveTo>
                  <a:lnTo>
                    <a:pt x="1164" y="708"/>
                  </a:lnTo>
                  <a:cubicBezTo>
                    <a:pt x="1024" y="801"/>
                    <a:pt x="889" y="801"/>
                    <a:pt x="749" y="708"/>
                  </a:cubicBezTo>
                  <a:cubicBezTo>
                    <a:pt x="690" y="673"/>
                    <a:pt x="690" y="673"/>
                    <a:pt x="690" y="673"/>
                  </a:cubicBezTo>
                  <a:cubicBezTo>
                    <a:pt x="0" y="1117"/>
                    <a:pt x="0" y="1117"/>
                    <a:pt x="0" y="1117"/>
                  </a:cubicBezTo>
                  <a:cubicBezTo>
                    <a:pt x="0" y="1152"/>
                    <a:pt x="0" y="1152"/>
                    <a:pt x="0" y="1152"/>
                  </a:cubicBezTo>
                  <a:cubicBezTo>
                    <a:pt x="0" y="1199"/>
                    <a:pt x="23" y="1223"/>
                    <a:pt x="70" y="1223"/>
                  </a:cubicBezTo>
                  <a:cubicBezTo>
                    <a:pt x="1849" y="1223"/>
                    <a:pt x="1849" y="1223"/>
                    <a:pt x="1849" y="1223"/>
                  </a:cubicBezTo>
                  <a:cubicBezTo>
                    <a:pt x="1890" y="1223"/>
                    <a:pt x="1913" y="1199"/>
                    <a:pt x="1913" y="1152"/>
                  </a:cubicBezTo>
                  <a:cubicBezTo>
                    <a:pt x="1913" y="1117"/>
                    <a:pt x="1913" y="1117"/>
                    <a:pt x="1913" y="1117"/>
                  </a:cubicBezTo>
                  <a:cubicBezTo>
                    <a:pt x="1223" y="673"/>
                    <a:pt x="1223" y="673"/>
                    <a:pt x="1223" y="673"/>
                  </a:cubicBezTo>
                  <a:lnTo>
                    <a:pt x="1164" y="708"/>
                  </a:lnTo>
                  <a:close/>
                  <a:moveTo>
                    <a:pt x="1913" y="1041"/>
                  </a:moveTo>
                  <a:lnTo>
                    <a:pt x="1913" y="1041"/>
                  </a:lnTo>
                  <a:cubicBezTo>
                    <a:pt x="1913" y="228"/>
                    <a:pt x="1913" y="228"/>
                    <a:pt x="1913" y="228"/>
                  </a:cubicBezTo>
                  <a:cubicBezTo>
                    <a:pt x="1287" y="632"/>
                    <a:pt x="1287" y="632"/>
                    <a:pt x="1287" y="632"/>
                  </a:cubicBezTo>
                  <a:lnTo>
                    <a:pt x="1913" y="1041"/>
                  </a:lnTo>
                  <a:close/>
                  <a:moveTo>
                    <a:pt x="0" y="228"/>
                  </a:moveTo>
                  <a:lnTo>
                    <a:pt x="0" y="228"/>
                  </a:lnTo>
                  <a:cubicBezTo>
                    <a:pt x="0" y="1041"/>
                    <a:pt x="0" y="1041"/>
                    <a:pt x="0" y="1041"/>
                  </a:cubicBezTo>
                  <a:cubicBezTo>
                    <a:pt x="626" y="632"/>
                    <a:pt x="626" y="632"/>
                    <a:pt x="626" y="632"/>
                  </a:cubicBezTo>
                  <a:lnTo>
                    <a:pt x="0" y="228"/>
                  </a:lnTo>
                  <a:close/>
                </a:path>
              </a:pathLst>
            </a:custGeom>
            <a:solidFill>
              <a:schemeClr val="accent3"/>
            </a:solidFill>
            <a:ln>
              <a:noFill/>
            </a:ln>
            <a:effectLst/>
          </p:spPr>
          <p:txBody>
            <a:bodyPr wrap="none" anchor="ctr"/>
            <a:lstStyle/>
            <a:p>
              <a:pPr defTabSz="1828434"/>
              <a:endParaRPr lang="en-US" sz="3600" dirty="0">
                <a:solidFill>
                  <a:srgbClr val="445469"/>
                </a:solidFill>
                <a:latin typeface="Lato Light"/>
              </a:endParaRPr>
            </a:p>
          </p:txBody>
        </p:sp>
        <p:sp>
          <p:nvSpPr>
            <p:cNvPr id="206" name="Freeform 113"/>
            <p:cNvSpPr>
              <a:spLocks noChangeArrowheads="1"/>
            </p:cNvSpPr>
            <p:nvPr/>
          </p:nvSpPr>
          <p:spPr bwMode="auto">
            <a:xfrm flipH="1">
              <a:off x="16910151" y="6655350"/>
              <a:ext cx="389001" cy="391707"/>
            </a:xfrm>
            <a:custGeom>
              <a:avLst/>
              <a:gdLst>
                <a:gd name="T0" fmla="*/ 339 w 533"/>
                <a:gd name="T1" fmla="*/ 491 h 539"/>
                <a:gd name="T2" fmla="*/ 339 w 533"/>
                <a:gd name="T3" fmla="*/ 491 h 539"/>
                <a:gd name="T4" fmla="*/ 374 w 533"/>
                <a:gd name="T5" fmla="*/ 456 h 539"/>
                <a:gd name="T6" fmla="*/ 438 w 533"/>
                <a:gd name="T7" fmla="*/ 526 h 539"/>
                <a:gd name="T8" fmla="*/ 462 w 533"/>
                <a:gd name="T9" fmla="*/ 538 h 539"/>
                <a:gd name="T10" fmla="*/ 462 w 533"/>
                <a:gd name="T11" fmla="*/ 532 h 539"/>
                <a:gd name="T12" fmla="*/ 479 w 533"/>
                <a:gd name="T13" fmla="*/ 526 h 539"/>
                <a:gd name="T14" fmla="*/ 526 w 533"/>
                <a:gd name="T15" fmla="*/ 485 h 539"/>
                <a:gd name="T16" fmla="*/ 532 w 533"/>
                <a:gd name="T17" fmla="*/ 462 h 539"/>
                <a:gd name="T18" fmla="*/ 526 w 533"/>
                <a:gd name="T19" fmla="*/ 439 h 539"/>
                <a:gd name="T20" fmla="*/ 456 w 533"/>
                <a:gd name="T21" fmla="*/ 374 h 539"/>
                <a:gd name="T22" fmla="*/ 491 w 533"/>
                <a:gd name="T23" fmla="*/ 339 h 539"/>
                <a:gd name="T24" fmla="*/ 526 w 533"/>
                <a:gd name="T25" fmla="*/ 304 h 539"/>
                <a:gd name="T26" fmla="*/ 526 w 533"/>
                <a:gd name="T27" fmla="*/ 286 h 539"/>
                <a:gd name="T28" fmla="*/ 526 w 533"/>
                <a:gd name="T29" fmla="*/ 286 h 539"/>
                <a:gd name="T30" fmla="*/ 515 w 533"/>
                <a:gd name="T31" fmla="*/ 269 h 539"/>
                <a:gd name="T32" fmla="*/ 503 w 533"/>
                <a:gd name="T33" fmla="*/ 257 h 539"/>
                <a:gd name="T34" fmla="*/ 29 w 533"/>
                <a:gd name="T35" fmla="*/ 6 h 539"/>
                <a:gd name="T36" fmla="*/ 11 w 533"/>
                <a:gd name="T37" fmla="*/ 0 h 539"/>
                <a:gd name="T38" fmla="*/ 6 w 533"/>
                <a:gd name="T39" fmla="*/ 12 h 539"/>
                <a:gd name="T40" fmla="*/ 6 w 533"/>
                <a:gd name="T41" fmla="*/ 29 h 539"/>
                <a:gd name="T42" fmla="*/ 257 w 533"/>
                <a:gd name="T43" fmla="*/ 503 h 539"/>
                <a:gd name="T44" fmla="*/ 269 w 533"/>
                <a:gd name="T45" fmla="*/ 515 h 539"/>
                <a:gd name="T46" fmla="*/ 286 w 533"/>
                <a:gd name="T47" fmla="*/ 526 h 539"/>
                <a:gd name="T48" fmla="*/ 286 w 533"/>
                <a:gd name="T49" fmla="*/ 526 h 539"/>
                <a:gd name="T50" fmla="*/ 304 w 533"/>
                <a:gd name="T51" fmla="*/ 526 h 539"/>
                <a:gd name="T52" fmla="*/ 339 w 533"/>
                <a:gd name="T53" fmla="*/ 491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3" h="539">
                  <a:moveTo>
                    <a:pt x="339" y="491"/>
                  </a:moveTo>
                  <a:lnTo>
                    <a:pt x="339" y="491"/>
                  </a:lnTo>
                  <a:cubicBezTo>
                    <a:pt x="374" y="456"/>
                    <a:pt x="374" y="456"/>
                    <a:pt x="374" y="456"/>
                  </a:cubicBezTo>
                  <a:cubicBezTo>
                    <a:pt x="438" y="526"/>
                    <a:pt x="438" y="526"/>
                    <a:pt x="438" y="526"/>
                  </a:cubicBezTo>
                  <a:cubicBezTo>
                    <a:pt x="444" y="532"/>
                    <a:pt x="450" y="532"/>
                    <a:pt x="462" y="538"/>
                  </a:cubicBezTo>
                  <a:cubicBezTo>
                    <a:pt x="462" y="532"/>
                    <a:pt x="462" y="532"/>
                    <a:pt x="462" y="532"/>
                  </a:cubicBezTo>
                  <a:cubicBezTo>
                    <a:pt x="468" y="532"/>
                    <a:pt x="479" y="532"/>
                    <a:pt x="479" y="526"/>
                  </a:cubicBezTo>
                  <a:cubicBezTo>
                    <a:pt x="526" y="485"/>
                    <a:pt x="526" y="485"/>
                    <a:pt x="526" y="485"/>
                  </a:cubicBezTo>
                  <a:cubicBezTo>
                    <a:pt x="532" y="480"/>
                    <a:pt x="532" y="474"/>
                    <a:pt x="532" y="462"/>
                  </a:cubicBezTo>
                  <a:cubicBezTo>
                    <a:pt x="532" y="450"/>
                    <a:pt x="532" y="444"/>
                    <a:pt x="526" y="439"/>
                  </a:cubicBezTo>
                  <a:cubicBezTo>
                    <a:pt x="456" y="374"/>
                    <a:pt x="456" y="374"/>
                    <a:pt x="456" y="374"/>
                  </a:cubicBezTo>
                  <a:cubicBezTo>
                    <a:pt x="491" y="339"/>
                    <a:pt x="491" y="339"/>
                    <a:pt x="491" y="339"/>
                  </a:cubicBezTo>
                  <a:cubicBezTo>
                    <a:pt x="526" y="304"/>
                    <a:pt x="526" y="304"/>
                    <a:pt x="526" y="304"/>
                  </a:cubicBezTo>
                  <a:cubicBezTo>
                    <a:pt x="526" y="298"/>
                    <a:pt x="526" y="292"/>
                    <a:pt x="526" y="286"/>
                  </a:cubicBezTo>
                  <a:lnTo>
                    <a:pt x="526" y="286"/>
                  </a:lnTo>
                  <a:cubicBezTo>
                    <a:pt x="526" y="281"/>
                    <a:pt x="520" y="275"/>
                    <a:pt x="515" y="269"/>
                  </a:cubicBezTo>
                  <a:cubicBezTo>
                    <a:pt x="515" y="263"/>
                    <a:pt x="509" y="257"/>
                    <a:pt x="503" y="257"/>
                  </a:cubicBezTo>
                  <a:cubicBezTo>
                    <a:pt x="29" y="6"/>
                    <a:pt x="29" y="6"/>
                    <a:pt x="29" y="6"/>
                  </a:cubicBezTo>
                  <a:cubicBezTo>
                    <a:pt x="23" y="6"/>
                    <a:pt x="17" y="0"/>
                    <a:pt x="11" y="0"/>
                  </a:cubicBezTo>
                  <a:cubicBezTo>
                    <a:pt x="6" y="6"/>
                    <a:pt x="6" y="6"/>
                    <a:pt x="6" y="12"/>
                  </a:cubicBezTo>
                  <a:cubicBezTo>
                    <a:pt x="0" y="17"/>
                    <a:pt x="6" y="17"/>
                    <a:pt x="6" y="29"/>
                  </a:cubicBezTo>
                  <a:cubicBezTo>
                    <a:pt x="257" y="503"/>
                    <a:pt x="257" y="503"/>
                    <a:pt x="257" y="503"/>
                  </a:cubicBezTo>
                  <a:cubicBezTo>
                    <a:pt x="257" y="503"/>
                    <a:pt x="263" y="509"/>
                    <a:pt x="269" y="515"/>
                  </a:cubicBezTo>
                  <a:cubicBezTo>
                    <a:pt x="275" y="520"/>
                    <a:pt x="281" y="526"/>
                    <a:pt x="286" y="526"/>
                  </a:cubicBezTo>
                  <a:lnTo>
                    <a:pt x="286" y="526"/>
                  </a:lnTo>
                  <a:cubicBezTo>
                    <a:pt x="292" y="526"/>
                    <a:pt x="298" y="526"/>
                    <a:pt x="304" y="526"/>
                  </a:cubicBezTo>
                  <a:lnTo>
                    <a:pt x="339" y="491"/>
                  </a:lnTo>
                </a:path>
              </a:pathLst>
            </a:custGeom>
            <a:solidFill>
              <a:schemeClr val="accent4"/>
            </a:solidFill>
            <a:ln>
              <a:noFill/>
            </a:ln>
            <a:effectLst/>
          </p:spPr>
          <p:txBody>
            <a:bodyPr wrap="none" anchor="ctr"/>
            <a:lstStyle/>
            <a:p>
              <a:pPr defTabSz="1828434"/>
              <a:endParaRPr lang="en-US" sz="3600" dirty="0">
                <a:solidFill>
                  <a:srgbClr val="445469"/>
                </a:solidFill>
                <a:latin typeface="Lato Light"/>
              </a:endParaRPr>
            </a:p>
          </p:txBody>
        </p:sp>
        <p:sp>
          <p:nvSpPr>
            <p:cNvPr id="207" name="Freeform 114"/>
            <p:cNvSpPr>
              <a:spLocks noChangeArrowheads="1"/>
            </p:cNvSpPr>
            <p:nvPr/>
          </p:nvSpPr>
          <p:spPr bwMode="auto">
            <a:xfrm flipH="1">
              <a:off x="18433740" y="9096235"/>
              <a:ext cx="389001" cy="391707"/>
            </a:xfrm>
            <a:custGeom>
              <a:avLst/>
              <a:gdLst>
                <a:gd name="T0" fmla="*/ 340 w 534"/>
                <a:gd name="T1" fmla="*/ 491 h 539"/>
                <a:gd name="T2" fmla="*/ 340 w 534"/>
                <a:gd name="T3" fmla="*/ 491 h 539"/>
                <a:gd name="T4" fmla="*/ 375 w 534"/>
                <a:gd name="T5" fmla="*/ 456 h 539"/>
                <a:gd name="T6" fmla="*/ 439 w 534"/>
                <a:gd name="T7" fmla="*/ 527 h 539"/>
                <a:gd name="T8" fmla="*/ 463 w 534"/>
                <a:gd name="T9" fmla="*/ 538 h 539"/>
                <a:gd name="T10" fmla="*/ 463 w 534"/>
                <a:gd name="T11" fmla="*/ 532 h 539"/>
                <a:gd name="T12" fmla="*/ 480 w 534"/>
                <a:gd name="T13" fmla="*/ 527 h 539"/>
                <a:gd name="T14" fmla="*/ 527 w 534"/>
                <a:gd name="T15" fmla="*/ 486 h 539"/>
                <a:gd name="T16" fmla="*/ 533 w 534"/>
                <a:gd name="T17" fmla="*/ 462 h 539"/>
                <a:gd name="T18" fmla="*/ 527 w 534"/>
                <a:gd name="T19" fmla="*/ 439 h 539"/>
                <a:gd name="T20" fmla="*/ 457 w 534"/>
                <a:gd name="T21" fmla="*/ 374 h 539"/>
                <a:gd name="T22" fmla="*/ 492 w 534"/>
                <a:gd name="T23" fmla="*/ 339 h 539"/>
                <a:gd name="T24" fmla="*/ 527 w 534"/>
                <a:gd name="T25" fmla="*/ 304 h 539"/>
                <a:gd name="T26" fmla="*/ 527 w 534"/>
                <a:gd name="T27" fmla="*/ 293 h 539"/>
                <a:gd name="T28" fmla="*/ 527 w 534"/>
                <a:gd name="T29" fmla="*/ 287 h 539"/>
                <a:gd name="T30" fmla="*/ 515 w 534"/>
                <a:gd name="T31" fmla="*/ 269 h 539"/>
                <a:gd name="T32" fmla="*/ 504 w 534"/>
                <a:gd name="T33" fmla="*/ 257 h 539"/>
                <a:gd name="T34" fmla="*/ 29 w 534"/>
                <a:gd name="T35" fmla="*/ 6 h 539"/>
                <a:gd name="T36" fmla="*/ 12 w 534"/>
                <a:gd name="T37" fmla="*/ 0 h 539"/>
                <a:gd name="T38" fmla="*/ 6 w 534"/>
                <a:gd name="T39" fmla="*/ 12 h 539"/>
                <a:gd name="T40" fmla="*/ 6 w 534"/>
                <a:gd name="T41" fmla="*/ 29 h 539"/>
                <a:gd name="T42" fmla="*/ 258 w 534"/>
                <a:gd name="T43" fmla="*/ 503 h 539"/>
                <a:gd name="T44" fmla="*/ 269 w 534"/>
                <a:gd name="T45" fmla="*/ 521 h 539"/>
                <a:gd name="T46" fmla="*/ 287 w 534"/>
                <a:gd name="T47" fmla="*/ 527 h 539"/>
                <a:gd name="T48" fmla="*/ 287 w 534"/>
                <a:gd name="T49" fmla="*/ 527 h 539"/>
                <a:gd name="T50" fmla="*/ 305 w 534"/>
                <a:gd name="T51" fmla="*/ 527 h 539"/>
                <a:gd name="T52" fmla="*/ 340 w 534"/>
                <a:gd name="T53" fmla="*/ 491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4" h="539">
                  <a:moveTo>
                    <a:pt x="340" y="491"/>
                  </a:moveTo>
                  <a:lnTo>
                    <a:pt x="340" y="491"/>
                  </a:lnTo>
                  <a:cubicBezTo>
                    <a:pt x="375" y="456"/>
                    <a:pt x="375" y="456"/>
                    <a:pt x="375" y="456"/>
                  </a:cubicBezTo>
                  <a:cubicBezTo>
                    <a:pt x="439" y="527"/>
                    <a:pt x="439" y="527"/>
                    <a:pt x="439" y="527"/>
                  </a:cubicBezTo>
                  <a:cubicBezTo>
                    <a:pt x="445" y="532"/>
                    <a:pt x="451" y="532"/>
                    <a:pt x="463" y="538"/>
                  </a:cubicBezTo>
                  <a:cubicBezTo>
                    <a:pt x="463" y="532"/>
                    <a:pt x="463" y="532"/>
                    <a:pt x="463" y="532"/>
                  </a:cubicBezTo>
                  <a:cubicBezTo>
                    <a:pt x="468" y="532"/>
                    <a:pt x="480" y="532"/>
                    <a:pt x="480" y="527"/>
                  </a:cubicBezTo>
                  <a:cubicBezTo>
                    <a:pt x="527" y="486"/>
                    <a:pt x="527" y="486"/>
                    <a:pt x="527" y="486"/>
                  </a:cubicBezTo>
                  <a:cubicBezTo>
                    <a:pt x="533" y="480"/>
                    <a:pt x="533" y="474"/>
                    <a:pt x="533" y="462"/>
                  </a:cubicBezTo>
                  <a:cubicBezTo>
                    <a:pt x="533" y="456"/>
                    <a:pt x="533" y="445"/>
                    <a:pt x="527" y="439"/>
                  </a:cubicBezTo>
                  <a:cubicBezTo>
                    <a:pt x="457" y="374"/>
                    <a:pt x="457" y="374"/>
                    <a:pt x="457" y="374"/>
                  </a:cubicBezTo>
                  <a:cubicBezTo>
                    <a:pt x="492" y="339"/>
                    <a:pt x="492" y="339"/>
                    <a:pt x="492" y="339"/>
                  </a:cubicBezTo>
                  <a:cubicBezTo>
                    <a:pt x="527" y="304"/>
                    <a:pt x="527" y="304"/>
                    <a:pt x="527" y="304"/>
                  </a:cubicBezTo>
                  <a:cubicBezTo>
                    <a:pt x="527" y="298"/>
                    <a:pt x="527" y="293"/>
                    <a:pt x="527" y="293"/>
                  </a:cubicBezTo>
                  <a:cubicBezTo>
                    <a:pt x="527" y="287"/>
                    <a:pt x="527" y="287"/>
                    <a:pt x="527" y="287"/>
                  </a:cubicBezTo>
                  <a:cubicBezTo>
                    <a:pt x="527" y="281"/>
                    <a:pt x="521" y="275"/>
                    <a:pt x="515" y="269"/>
                  </a:cubicBezTo>
                  <a:cubicBezTo>
                    <a:pt x="515" y="263"/>
                    <a:pt x="509" y="257"/>
                    <a:pt x="504" y="257"/>
                  </a:cubicBezTo>
                  <a:cubicBezTo>
                    <a:pt x="29" y="6"/>
                    <a:pt x="29" y="6"/>
                    <a:pt x="29" y="6"/>
                  </a:cubicBezTo>
                  <a:cubicBezTo>
                    <a:pt x="24" y="6"/>
                    <a:pt x="18" y="0"/>
                    <a:pt x="12" y="0"/>
                  </a:cubicBezTo>
                  <a:cubicBezTo>
                    <a:pt x="6" y="6"/>
                    <a:pt x="6" y="6"/>
                    <a:pt x="6" y="12"/>
                  </a:cubicBezTo>
                  <a:cubicBezTo>
                    <a:pt x="0" y="18"/>
                    <a:pt x="6" y="23"/>
                    <a:pt x="6" y="29"/>
                  </a:cubicBezTo>
                  <a:cubicBezTo>
                    <a:pt x="258" y="503"/>
                    <a:pt x="258" y="503"/>
                    <a:pt x="258" y="503"/>
                  </a:cubicBezTo>
                  <a:cubicBezTo>
                    <a:pt x="258" y="509"/>
                    <a:pt x="264" y="515"/>
                    <a:pt x="269" y="521"/>
                  </a:cubicBezTo>
                  <a:cubicBezTo>
                    <a:pt x="275" y="521"/>
                    <a:pt x="281" y="527"/>
                    <a:pt x="287" y="527"/>
                  </a:cubicBezTo>
                  <a:lnTo>
                    <a:pt x="287" y="527"/>
                  </a:lnTo>
                  <a:cubicBezTo>
                    <a:pt x="293" y="527"/>
                    <a:pt x="299" y="527"/>
                    <a:pt x="305" y="527"/>
                  </a:cubicBezTo>
                  <a:lnTo>
                    <a:pt x="340" y="491"/>
                  </a:lnTo>
                </a:path>
              </a:pathLst>
            </a:custGeom>
            <a:solidFill>
              <a:schemeClr val="accent3"/>
            </a:solidFill>
            <a:ln>
              <a:noFill/>
            </a:ln>
            <a:effectLst/>
          </p:spPr>
          <p:txBody>
            <a:bodyPr wrap="none" anchor="ctr"/>
            <a:lstStyle/>
            <a:p>
              <a:pPr defTabSz="1828434"/>
              <a:endParaRPr lang="en-US" sz="3600" dirty="0">
                <a:solidFill>
                  <a:srgbClr val="445469"/>
                </a:solidFill>
                <a:latin typeface="Lato Light"/>
              </a:endParaRPr>
            </a:p>
          </p:txBody>
        </p:sp>
        <p:grpSp>
          <p:nvGrpSpPr>
            <p:cNvPr id="3" name="Group 2"/>
            <p:cNvGrpSpPr/>
            <p:nvPr/>
          </p:nvGrpSpPr>
          <p:grpSpPr>
            <a:xfrm flipH="1">
              <a:off x="12183767" y="6878712"/>
              <a:ext cx="917397" cy="916139"/>
              <a:chOff x="11185019" y="6650102"/>
              <a:chExt cx="768558" cy="768047"/>
            </a:xfrm>
          </p:grpSpPr>
          <p:sp>
            <p:nvSpPr>
              <p:cNvPr id="212" name="Freeform 119"/>
              <p:cNvSpPr>
                <a:spLocks noChangeArrowheads="1"/>
              </p:cNvSpPr>
              <p:nvPr/>
            </p:nvSpPr>
            <p:spPr bwMode="auto">
              <a:xfrm flipH="1">
                <a:off x="11383308" y="6774944"/>
                <a:ext cx="372338" cy="515650"/>
              </a:xfrm>
              <a:custGeom>
                <a:avLst/>
                <a:gdLst>
                  <a:gd name="T0" fmla="*/ 41 w 604"/>
                  <a:gd name="T1" fmla="*/ 614 h 843"/>
                  <a:gd name="T2" fmla="*/ 41 w 604"/>
                  <a:gd name="T3" fmla="*/ 614 h 843"/>
                  <a:gd name="T4" fmla="*/ 234 w 604"/>
                  <a:gd name="T5" fmla="*/ 667 h 843"/>
                  <a:gd name="T6" fmla="*/ 369 w 604"/>
                  <a:gd name="T7" fmla="*/ 579 h 843"/>
                  <a:gd name="T8" fmla="*/ 222 w 604"/>
                  <a:gd name="T9" fmla="*/ 480 h 843"/>
                  <a:gd name="T10" fmla="*/ 141 w 604"/>
                  <a:gd name="T11" fmla="*/ 480 h 843"/>
                  <a:gd name="T12" fmla="*/ 141 w 604"/>
                  <a:gd name="T13" fmla="*/ 322 h 843"/>
                  <a:gd name="T14" fmla="*/ 222 w 604"/>
                  <a:gd name="T15" fmla="*/ 322 h 843"/>
                  <a:gd name="T16" fmla="*/ 351 w 604"/>
                  <a:gd name="T17" fmla="*/ 245 h 843"/>
                  <a:gd name="T18" fmla="*/ 240 w 604"/>
                  <a:gd name="T19" fmla="*/ 175 h 843"/>
                  <a:gd name="T20" fmla="*/ 64 w 604"/>
                  <a:gd name="T21" fmla="*/ 222 h 843"/>
                  <a:gd name="T22" fmla="*/ 24 w 604"/>
                  <a:gd name="T23" fmla="*/ 58 h 843"/>
                  <a:gd name="T24" fmla="*/ 293 w 604"/>
                  <a:gd name="T25" fmla="*/ 0 h 843"/>
                  <a:gd name="T26" fmla="*/ 579 w 604"/>
                  <a:gd name="T27" fmla="*/ 205 h 843"/>
                  <a:gd name="T28" fmla="*/ 427 w 604"/>
                  <a:gd name="T29" fmla="*/ 392 h 843"/>
                  <a:gd name="T30" fmla="*/ 427 w 604"/>
                  <a:gd name="T31" fmla="*/ 398 h 843"/>
                  <a:gd name="T32" fmla="*/ 603 w 604"/>
                  <a:gd name="T33" fmla="*/ 591 h 843"/>
                  <a:gd name="T34" fmla="*/ 258 w 604"/>
                  <a:gd name="T35" fmla="*/ 842 h 843"/>
                  <a:gd name="T36" fmla="*/ 0 w 604"/>
                  <a:gd name="T37" fmla="*/ 784 h 843"/>
                  <a:gd name="T38" fmla="*/ 41 w 604"/>
                  <a:gd name="T39" fmla="*/ 614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843">
                    <a:moveTo>
                      <a:pt x="41" y="614"/>
                    </a:moveTo>
                    <a:lnTo>
                      <a:pt x="41" y="614"/>
                    </a:lnTo>
                    <a:cubicBezTo>
                      <a:pt x="76" y="632"/>
                      <a:pt x="158" y="667"/>
                      <a:pt x="234" y="667"/>
                    </a:cubicBezTo>
                    <a:cubicBezTo>
                      <a:pt x="316" y="667"/>
                      <a:pt x="369" y="638"/>
                      <a:pt x="369" y="579"/>
                    </a:cubicBezTo>
                    <a:cubicBezTo>
                      <a:pt x="369" y="509"/>
                      <a:pt x="298" y="480"/>
                      <a:pt x="222" y="480"/>
                    </a:cubicBezTo>
                    <a:cubicBezTo>
                      <a:pt x="141" y="480"/>
                      <a:pt x="141" y="480"/>
                      <a:pt x="141" y="480"/>
                    </a:cubicBezTo>
                    <a:cubicBezTo>
                      <a:pt x="141" y="322"/>
                      <a:pt x="141" y="322"/>
                      <a:pt x="141" y="322"/>
                    </a:cubicBezTo>
                    <a:cubicBezTo>
                      <a:pt x="222" y="322"/>
                      <a:pt x="222" y="322"/>
                      <a:pt x="222" y="322"/>
                    </a:cubicBezTo>
                    <a:cubicBezTo>
                      <a:pt x="275" y="322"/>
                      <a:pt x="351" y="304"/>
                      <a:pt x="351" y="245"/>
                    </a:cubicBezTo>
                    <a:cubicBezTo>
                      <a:pt x="351" y="205"/>
                      <a:pt x="310" y="175"/>
                      <a:pt x="240" y="175"/>
                    </a:cubicBezTo>
                    <a:cubicBezTo>
                      <a:pt x="170" y="175"/>
                      <a:pt x="100" y="205"/>
                      <a:pt x="64" y="222"/>
                    </a:cubicBezTo>
                    <a:cubicBezTo>
                      <a:pt x="24" y="58"/>
                      <a:pt x="24" y="58"/>
                      <a:pt x="24" y="58"/>
                    </a:cubicBezTo>
                    <a:cubicBezTo>
                      <a:pt x="76" y="29"/>
                      <a:pt x="176" y="0"/>
                      <a:pt x="293" y="0"/>
                    </a:cubicBezTo>
                    <a:cubicBezTo>
                      <a:pt x="474" y="0"/>
                      <a:pt x="579" y="88"/>
                      <a:pt x="579" y="205"/>
                    </a:cubicBezTo>
                    <a:cubicBezTo>
                      <a:pt x="579" y="292"/>
                      <a:pt x="527" y="357"/>
                      <a:pt x="427" y="392"/>
                    </a:cubicBezTo>
                    <a:cubicBezTo>
                      <a:pt x="427" y="398"/>
                      <a:pt x="427" y="398"/>
                      <a:pt x="427" y="398"/>
                    </a:cubicBezTo>
                    <a:cubicBezTo>
                      <a:pt x="527" y="415"/>
                      <a:pt x="603" y="486"/>
                      <a:pt x="603" y="591"/>
                    </a:cubicBezTo>
                    <a:cubicBezTo>
                      <a:pt x="603" y="743"/>
                      <a:pt x="468" y="842"/>
                      <a:pt x="258" y="842"/>
                    </a:cubicBezTo>
                    <a:cubicBezTo>
                      <a:pt x="141" y="842"/>
                      <a:pt x="53" y="813"/>
                      <a:pt x="0" y="784"/>
                    </a:cubicBezTo>
                    <a:lnTo>
                      <a:pt x="41" y="614"/>
                    </a:lnTo>
                  </a:path>
                </a:pathLst>
              </a:custGeom>
              <a:solidFill>
                <a:schemeClr val="accent1"/>
              </a:solidFill>
              <a:ln w="9525" cap="flat">
                <a:no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213" name="Freeform 120"/>
              <p:cNvSpPr>
                <a:spLocks noChangeArrowheads="1"/>
              </p:cNvSpPr>
              <p:nvPr/>
            </p:nvSpPr>
            <p:spPr bwMode="auto">
              <a:xfrm>
                <a:off x="11185019" y="6650102"/>
                <a:ext cx="768558" cy="768047"/>
              </a:xfrm>
              <a:custGeom>
                <a:avLst/>
                <a:gdLst>
                  <a:gd name="T0" fmla="*/ 0 w 1254"/>
                  <a:gd name="T1" fmla="*/ 626 h 1253"/>
                  <a:gd name="T2" fmla="*/ 0 w 1254"/>
                  <a:gd name="T3" fmla="*/ 626 h 1253"/>
                  <a:gd name="T4" fmla="*/ 626 w 1254"/>
                  <a:gd name="T5" fmla="*/ 0 h 1253"/>
                  <a:gd name="T6" fmla="*/ 1253 w 1254"/>
                  <a:gd name="T7" fmla="*/ 626 h 1253"/>
                  <a:gd name="T8" fmla="*/ 626 w 1254"/>
                  <a:gd name="T9" fmla="*/ 1252 h 1253"/>
                  <a:gd name="T10" fmla="*/ 0 w 1254"/>
                  <a:gd name="T11" fmla="*/ 626 h 1253"/>
                </a:gdLst>
                <a:ahLst/>
                <a:cxnLst>
                  <a:cxn ang="0">
                    <a:pos x="T0" y="T1"/>
                  </a:cxn>
                  <a:cxn ang="0">
                    <a:pos x="T2" y="T3"/>
                  </a:cxn>
                  <a:cxn ang="0">
                    <a:pos x="T4" y="T5"/>
                  </a:cxn>
                  <a:cxn ang="0">
                    <a:pos x="T6" y="T7"/>
                  </a:cxn>
                  <a:cxn ang="0">
                    <a:pos x="T8" y="T9"/>
                  </a:cxn>
                  <a:cxn ang="0">
                    <a:pos x="T10" y="T11"/>
                  </a:cxn>
                </a:cxnLst>
                <a:rect l="0" t="0" r="r" b="b"/>
                <a:pathLst>
                  <a:path w="1254" h="1253">
                    <a:moveTo>
                      <a:pt x="0" y="626"/>
                    </a:moveTo>
                    <a:lnTo>
                      <a:pt x="0" y="626"/>
                    </a:lnTo>
                    <a:cubicBezTo>
                      <a:pt x="0" y="281"/>
                      <a:pt x="281" y="0"/>
                      <a:pt x="626" y="0"/>
                    </a:cubicBezTo>
                    <a:cubicBezTo>
                      <a:pt x="977" y="0"/>
                      <a:pt x="1253" y="281"/>
                      <a:pt x="1253" y="626"/>
                    </a:cubicBezTo>
                    <a:cubicBezTo>
                      <a:pt x="1253" y="971"/>
                      <a:pt x="977" y="1252"/>
                      <a:pt x="626" y="1252"/>
                    </a:cubicBezTo>
                    <a:cubicBezTo>
                      <a:pt x="281" y="1252"/>
                      <a:pt x="0" y="971"/>
                      <a:pt x="0" y="626"/>
                    </a:cubicBezTo>
                  </a:path>
                </a:pathLst>
              </a:custGeom>
              <a:noFill/>
              <a:ln w="8280" cap="flat">
                <a:solidFill>
                  <a:schemeClr val="accent1"/>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grpSp>
        <p:sp>
          <p:nvSpPr>
            <p:cNvPr id="220" name="Freeform 127"/>
            <p:cNvSpPr>
              <a:spLocks noChangeArrowheads="1"/>
            </p:cNvSpPr>
            <p:nvPr/>
          </p:nvSpPr>
          <p:spPr bwMode="auto">
            <a:xfrm flipH="1">
              <a:off x="19513220" y="6801027"/>
              <a:ext cx="492736" cy="492061"/>
            </a:xfrm>
            <a:custGeom>
              <a:avLst/>
              <a:gdLst>
                <a:gd name="T0" fmla="*/ 246 w 674"/>
                <a:gd name="T1" fmla="*/ 620 h 674"/>
                <a:gd name="T2" fmla="*/ 246 w 674"/>
                <a:gd name="T3" fmla="*/ 620 h 674"/>
                <a:gd name="T4" fmla="*/ 205 w 674"/>
                <a:gd name="T5" fmla="*/ 573 h 674"/>
                <a:gd name="T6" fmla="*/ 117 w 674"/>
                <a:gd name="T7" fmla="*/ 661 h 674"/>
                <a:gd name="T8" fmla="*/ 88 w 674"/>
                <a:gd name="T9" fmla="*/ 673 h 674"/>
                <a:gd name="T10" fmla="*/ 88 w 674"/>
                <a:gd name="T11" fmla="*/ 673 h 674"/>
                <a:gd name="T12" fmla="*/ 65 w 674"/>
                <a:gd name="T13" fmla="*/ 667 h 674"/>
                <a:gd name="T14" fmla="*/ 12 w 674"/>
                <a:gd name="T15" fmla="*/ 614 h 674"/>
                <a:gd name="T16" fmla="*/ 0 w 674"/>
                <a:gd name="T17" fmla="*/ 585 h 674"/>
                <a:gd name="T18" fmla="*/ 12 w 674"/>
                <a:gd name="T19" fmla="*/ 550 h 674"/>
                <a:gd name="T20" fmla="*/ 94 w 674"/>
                <a:gd name="T21" fmla="*/ 468 h 674"/>
                <a:gd name="T22" fmla="*/ 53 w 674"/>
                <a:gd name="T23" fmla="*/ 421 h 674"/>
                <a:gd name="T24" fmla="*/ 12 w 674"/>
                <a:gd name="T25" fmla="*/ 380 h 674"/>
                <a:gd name="T26" fmla="*/ 6 w 674"/>
                <a:gd name="T27" fmla="*/ 362 h 674"/>
                <a:gd name="T28" fmla="*/ 6 w 674"/>
                <a:gd name="T29" fmla="*/ 357 h 674"/>
                <a:gd name="T30" fmla="*/ 18 w 674"/>
                <a:gd name="T31" fmla="*/ 339 h 674"/>
                <a:gd name="T32" fmla="*/ 41 w 674"/>
                <a:gd name="T33" fmla="*/ 321 h 674"/>
                <a:gd name="T34" fmla="*/ 638 w 674"/>
                <a:gd name="T35" fmla="*/ 6 h 674"/>
                <a:gd name="T36" fmla="*/ 661 w 674"/>
                <a:gd name="T37" fmla="*/ 0 h 674"/>
                <a:gd name="T38" fmla="*/ 667 w 674"/>
                <a:gd name="T39" fmla="*/ 11 h 674"/>
                <a:gd name="T40" fmla="*/ 661 w 674"/>
                <a:gd name="T41" fmla="*/ 29 h 674"/>
                <a:gd name="T42" fmla="*/ 351 w 674"/>
                <a:gd name="T43" fmla="*/ 632 h 674"/>
                <a:gd name="T44" fmla="*/ 334 w 674"/>
                <a:gd name="T45" fmla="*/ 649 h 674"/>
                <a:gd name="T46" fmla="*/ 310 w 674"/>
                <a:gd name="T47" fmla="*/ 667 h 674"/>
                <a:gd name="T48" fmla="*/ 310 w 674"/>
                <a:gd name="T49" fmla="*/ 667 h 674"/>
                <a:gd name="T50" fmla="*/ 293 w 674"/>
                <a:gd name="T51" fmla="*/ 661 h 674"/>
                <a:gd name="T52" fmla="*/ 246 w 674"/>
                <a:gd name="T53" fmla="*/ 62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4" h="674">
                  <a:moveTo>
                    <a:pt x="246" y="620"/>
                  </a:moveTo>
                  <a:lnTo>
                    <a:pt x="246" y="620"/>
                  </a:lnTo>
                  <a:cubicBezTo>
                    <a:pt x="205" y="573"/>
                    <a:pt x="205" y="573"/>
                    <a:pt x="205" y="573"/>
                  </a:cubicBezTo>
                  <a:cubicBezTo>
                    <a:pt x="117" y="661"/>
                    <a:pt x="117" y="661"/>
                    <a:pt x="117" y="661"/>
                  </a:cubicBezTo>
                  <a:cubicBezTo>
                    <a:pt x="111" y="667"/>
                    <a:pt x="100" y="673"/>
                    <a:pt x="88" y="673"/>
                  </a:cubicBezTo>
                  <a:lnTo>
                    <a:pt x="88" y="673"/>
                  </a:lnTo>
                  <a:cubicBezTo>
                    <a:pt x="82" y="673"/>
                    <a:pt x="70" y="667"/>
                    <a:pt x="65" y="667"/>
                  </a:cubicBezTo>
                  <a:cubicBezTo>
                    <a:pt x="12" y="614"/>
                    <a:pt x="12" y="614"/>
                    <a:pt x="12" y="614"/>
                  </a:cubicBezTo>
                  <a:cubicBezTo>
                    <a:pt x="0" y="602"/>
                    <a:pt x="0" y="597"/>
                    <a:pt x="0" y="585"/>
                  </a:cubicBezTo>
                  <a:cubicBezTo>
                    <a:pt x="0" y="567"/>
                    <a:pt x="6" y="561"/>
                    <a:pt x="12" y="550"/>
                  </a:cubicBezTo>
                  <a:cubicBezTo>
                    <a:pt x="94" y="468"/>
                    <a:pt x="94" y="468"/>
                    <a:pt x="94" y="468"/>
                  </a:cubicBezTo>
                  <a:cubicBezTo>
                    <a:pt x="53" y="421"/>
                    <a:pt x="53" y="421"/>
                    <a:pt x="53" y="421"/>
                  </a:cubicBezTo>
                  <a:cubicBezTo>
                    <a:pt x="12" y="380"/>
                    <a:pt x="12" y="380"/>
                    <a:pt x="12" y="380"/>
                  </a:cubicBezTo>
                  <a:cubicBezTo>
                    <a:pt x="6" y="374"/>
                    <a:pt x="6" y="368"/>
                    <a:pt x="6" y="362"/>
                  </a:cubicBezTo>
                  <a:cubicBezTo>
                    <a:pt x="6" y="357"/>
                    <a:pt x="6" y="357"/>
                    <a:pt x="6" y="357"/>
                  </a:cubicBezTo>
                  <a:cubicBezTo>
                    <a:pt x="6" y="351"/>
                    <a:pt x="12" y="345"/>
                    <a:pt x="18" y="339"/>
                  </a:cubicBezTo>
                  <a:cubicBezTo>
                    <a:pt x="24" y="327"/>
                    <a:pt x="35" y="321"/>
                    <a:pt x="41" y="321"/>
                  </a:cubicBezTo>
                  <a:cubicBezTo>
                    <a:pt x="638" y="6"/>
                    <a:pt x="638" y="6"/>
                    <a:pt x="638" y="6"/>
                  </a:cubicBezTo>
                  <a:cubicBezTo>
                    <a:pt x="644" y="0"/>
                    <a:pt x="650" y="0"/>
                    <a:pt x="661" y="0"/>
                  </a:cubicBezTo>
                  <a:cubicBezTo>
                    <a:pt x="661" y="0"/>
                    <a:pt x="667" y="6"/>
                    <a:pt x="667" y="11"/>
                  </a:cubicBezTo>
                  <a:cubicBezTo>
                    <a:pt x="673" y="17"/>
                    <a:pt x="667" y="23"/>
                    <a:pt x="661" y="29"/>
                  </a:cubicBezTo>
                  <a:cubicBezTo>
                    <a:pt x="351" y="632"/>
                    <a:pt x="351" y="632"/>
                    <a:pt x="351" y="632"/>
                  </a:cubicBezTo>
                  <a:cubicBezTo>
                    <a:pt x="345" y="638"/>
                    <a:pt x="340" y="643"/>
                    <a:pt x="334" y="649"/>
                  </a:cubicBezTo>
                  <a:cubicBezTo>
                    <a:pt x="322" y="655"/>
                    <a:pt x="316" y="661"/>
                    <a:pt x="310" y="667"/>
                  </a:cubicBezTo>
                  <a:lnTo>
                    <a:pt x="310" y="667"/>
                  </a:lnTo>
                  <a:cubicBezTo>
                    <a:pt x="299" y="667"/>
                    <a:pt x="299" y="667"/>
                    <a:pt x="293" y="661"/>
                  </a:cubicBezTo>
                  <a:lnTo>
                    <a:pt x="246" y="620"/>
                  </a:lnTo>
                </a:path>
              </a:pathLst>
            </a:custGeom>
            <a:solidFill>
              <a:schemeClr val="accent2"/>
            </a:solidFill>
            <a:ln>
              <a:noFill/>
            </a:ln>
            <a:effectLst/>
          </p:spPr>
          <p:txBody>
            <a:bodyPr wrap="none" anchor="ctr"/>
            <a:lstStyle/>
            <a:p>
              <a:pPr defTabSz="1828434"/>
              <a:endParaRPr lang="en-US" sz="3600" dirty="0">
                <a:solidFill>
                  <a:srgbClr val="445469"/>
                </a:solidFill>
                <a:latin typeface="Lato Light"/>
              </a:endParaRPr>
            </a:p>
          </p:txBody>
        </p:sp>
        <p:sp>
          <p:nvSpPr>
            <p:cNvPr id="221" name="Freeform 128"/>
            <p:cNvSpPr>
              <a:spLocks noChangeArrowheads="1"/>
            </p:cNvSpPr>
            <p:nvPr/>
          </p:nvSpPr>
          <p:spPr bwMode="auto">
            <a:xfrm flipH="1">
              <a:off x="18903783" y="6240983"/>
              <a:ext cx="729378" cy="462926"/>
            </a:xfrm>
            <a:custGeom>
              <a:avLst/>
              <a:gdLst>
                <a:gd name="T0" fmla="*/ 960 w 996"/>
                <a:gd name="T1" fmla="*/ 170 h 633"/>
                <a:gd name="T2" fmla="*/ 960 w 996"/>
                <a:gd name="T3" fmla="*/ 170 h 633"/>
                <a:gd name="T4" fmla="*/ 872 w 996"/>
                <a:gd name="T5" fmla="*/ 170 h 633"/>
                <a:gd name="T6" fmla="*/ 866 w 996"/>
                <a:gd name="T7" fmla="*/ 170 h 633"/>
                <a:gd name="T8" fmla="*/ 755 w 996"/>
                <a:gd name="T9" fmla="*/ 0 h 633"/>
                <a:gd name="T10" fmla="*/ 234 w 996"/>
                <a:gd name="T11" fmla="*/ 0 h 633"/>
                <a:gd name="T12" fmla="*/ 123 w 996"/>
                <a:gd name="T13" fmla="*/ 170 h 633"/>
                <a:gd name="T14" fmla="*/ 123 w 996"/>
                <a:gd name="T15" fmla="*/ 170 h 633"/>
                <a:gd name="T16" fmla="*/ 35 w 996"/>
                <a:gd name="T17" fmla="*/ 170 h 633"/>
                <a:gd name="T18" fmla="*/ 0 w 996"/>
                <a:gd name="T19" fmla="*/ 211 h 633"/>
                <a:gd name="T20" fmla="*/ 0 w 996"/>
                <a:gd name="T21" fmla="*/ 234 h 633"/>
                <a:gd name="T22" fmla="*/ 35 w 996"/>
                <a:gd name="T23" fmla="*/ 275 h 633"/>
                <a:gd name="T24" fmla="*/ 59 w 996"/>
                <a:gd name="T25" fmla="*/ 275 h 633"/>
                <a:gd name="T26" fmla="*/ 59 w 996"/>
                <a:gd name="T27" fmla="*/ 310 h 633"/>
                <a:gd name="T28" fmla="*/ 59 w 996"/>
                <a:gd name="T29" fmla="*/ 451 h 633"/>
                <a:gd name="T30" fmla="*/ 129 w 996"/>
                <a:gd name="T31" fmla="*/ 544 h 633"/>
                <a:gd name="T32" fmla="*/ 129 w 996"/>
                <a:gd name="T33" fmla="*/ 591 h 633"/>
                <a:gd name="T34" fmla="*/ 170 w 996"/>
                <a:gd name="T35" fmla="*/ 632 h 633"/>
                <a:gd name="T36" fmla="*/ 193 w 996"/>
                <a:gd name="T37" fmla="*/ 632 h 633"/>
                <a:gd name="T38" fmla="*/ 234 w 996"/>
                <a:gd name="T39" fmla="*/ 591 h 633"/>
                <a:gd name="T40" fmla="*/ 234 w 996"/>
                <a:gd name="T41" fmla="*/ 550 h 633"/>
                <a:gd name="T42" fmla="*/ 755 w 996"/>
                <a:gd name="T43" fmla="*/ 550 h 633"/>
                <a:gd name="T44" fmla="*/ 755 w 996"/>
                <a:gd name="T45" fmla="*/ 591 h 633"/>
                <a:gd name="T46" fmla="*/ 796 w 996"/>
                <a:gd name="T47" fmla="*/ 632 h 633"/>
                <a:gd name="T48" fmla="*/ 820 w 996"/>
                <a:gd name="T49" fmla="*/ 632 h 633"/>
                <a:gd name="T50" fmla="*/ 861 w 996"/>
                <a:gd name="T51" fmla="*/ 591 h 633"/>
                <a:gd name="T52" fmla="*/ 861 w 996"/>
                <a:gd name="T53" fmla="*/ 544 h 633"/>
                <a:gd name="T54" fmla="*/ 931 w 996"/>
                <a:gd name="T55" fmla="*/ 451 h 633"/>
                <a:gd name="T56" fmla="*/ 931 w 996"/>
                <a:gd name="T57" fmla="*/ 310 h 633"/>
                <a:gd name="T58" fmla="*/ 931 w 996"/>
                <a:gd name="T59" fmla="*/ 275 h 633"/>
                <a:gd name="T60" fmla="*/ 960 w 996"/>
                <a:gd name="T61" fmla="*/ 275 h 633"/>
                <a:gd name="T62" fmla="*/ 995 w 996"/>
                <a:gd name="T63" fmla="*/ 234 h 633"/>
                <a:gd name="T64" fmla="*/ 995 w 996"/>
                <a:gd name="T65" fmla="*/ 211 h 633"/>
                <a:gd name="T66" fmla="*/ 960 w 996"/>
                <a:gd name="T67" fmla="*/ 170 h 633"/>
                <a:gd name="T68" fmla="*/ 182 w 996"/>
                <a:gd name="T69" fmla="*/ 462 h 633"/>
                <a:gd name="T70" fmla="*/ 182 w 996"/>
                <a:gd name="T71" fmla="*/ 462 h 633"/>
                <a:gd name="T72" fmla="*/ 129 w 996"/>
                <a:gd name="T73" fmla="*/ 410 h 633"/>
                <a:gd name="T74" fmla="*/ 182 w 996"/>
                <a:gd name="T75" fmla="*/ 357 h 633"/>
                <a:gd name="T76" fmla="*/ 234 w 996"/>
                <a:gd name="T77" fmla="*/ 410 h 633"/>
                <a:gd name="T78" fmla="*/ 182 w 996"/>
                <a:gd name="T79" fmla="*/ 462 h 633"/>
                <a:gd name="T80" fmla="*/ 147 w 996"/>
                <a:gd name="T81" fmla="*/ 304 h 633"/>
                <a:gd name="T82" fmla="*/ 147 w 996"/>
                <a:gd name="T83" fmla="*/ 304 h 633"/>
                <a:gd name="T84" fmla="*/ 147 w 996"/>
                <a:gd name="T85" fmla="*/ 269 h 633"/>
                <a:gd name="T86" fmla="*/ 287 w 996"/>
                <a:gd name="T87" fmla="*/ 59 h 633"/>
                <a:gd name="T88" fmla="*/ 703 w 996"/>
                <a:gd name="T89" fmla="*/ 59 h 633"/>
                <a:gd name="T90" fmla="*/ 843 w 996"/>
                <a:gd name="T91" fmla="*/ 269 h 633"/>
                <a:gd name="T92" fmla="*/ 843 w 996"/>
                <a:gd name="T93" fmla="*/ 304 h 633"/>
                <a:gd name="T94" fmla="*/ 147 w 996"/>
                <a:gd name="T95" fmla="*/ 304 h 633"/>
                <a:gd name="T96" fmla="*/ 808 w 996"/>
                <a:gd name="T97" fmla="*/ 462 h 633"/>
                <a:gd name="T98" fmla="*/ 808 w 996"/>
                <a:gd name="T99" fmla="*/ 462 h 633"/>
                <a:gd name="T100" fmla="*/ 755 w 996"/>
                <a:gd name="T101" fmla="*/ 410 h 633"/>
                <a:gd name="T102" fmla="*/ 808 w 996"/>
                <a:gd name="T103" fmla="*/ 357 h 633"/>
                <a:gd name="T104" fmla="*/ 861 w 996"/>
                <a:gd name="T105" fmla="*/ 410 h 633"/>
                <a:gd name="T106" fmla="*/ 808 w 996"/>
                <a:gd name="T107" fmla="*/ 462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6" h="633">
                  <a:moveTo>
                    <a:pt x="960" y="170"/>
                  </a:moveTo>
                  <a:lnTo>
                    <a:pt x="960" y="170"/>
                  </a:lnTo>
                  <a:cubicBezTo>
                    <a:pt x="872" y="170"/>
                    <a:pt x="872" y="170"/>
                    <a:pt x="872" y="170"/>
                  </a:cubicBezTo>
                  <a:lnTo>
                    <a:pt x="866" y="170"/>
                  </a:lnTo>
                  <a:cubicBezTo>
                    <a:pt x="755" y="0"/>
                    <a:pt x="755" y="0"/>
                    <a:pt x="755" y="0"/>
                  </a:cubicBezTo>
                  <a:cubicBezTo>
                    <a:pt x="234" y="0"/>
                    <a:pt x="234" y="0"/>
                    <a:pt x="234" y="0"/>
                  </a:cubicBezTo>
                  <a:cubicBezTo>
                    <a:pt x="123" y="170"/>
                    <a:pt x="123" y="170"/>
                    <a:pt x="123" y="170"/>
                  </a:cubicBezTo>
                  <a:lnTo>
                    <a:pt x="123" y="170"/>
                  </a:lnTo>
                  <a:cubicBezTo>
                    <a:pt x="35" y="170"/>
                    <a:pt x="35" y="170"/>
                    <a:pt x="35" y="170"/>
                  </a:cubicBezTo>
                  <a:cubicBezTo>
                    <a:pt x="18" y="170"/>
                    <a:pt x="0" y="187"/>
                    <a:pt x="0" y="211"/>
                  </a:cubicBezTo>
                  <a:cubicBezTo>
                    <a:pt x="0" y="234"/>
                    <a:pt x="0" y="234"/>
                    <a:pt x="0" y="234"/>
                  </a:cubicBezTo>
                  <a:cubicBezTo>
                    <a:pt x="0" y="257"/>
                    <a:pt x="18" y="275"/>
                    <a:pt x="35" y="275"/>
                  </a:cubicBezTo>
                  <a:cubicBezTo>
                    <a:pt x="59" y="275"/>
                    <a:pt x="59" y="275"/>
                    <a:pt x="59" y="275"/>
                  </a:cubicBezTo>
                  <a:cubicBezTo>
                    <a:pt x="59" y="287"/>
                    <a:pt x="59" y="298"/>
                    <a:pt x="59" y="310"/>
                  </a:cubicBezTo>
                  <a:cubicBezTo>
                    <a:pt x="59" y="451"/>
                    <a:pt x="59" y="451"/>
                    <a:pt x="59" y="451"/>
                  </a:cubicBezTo>
                  <a:cubicBezTo>
                    <a:pt x="59" y="492"/>
                    <a:pt x="88" y="527"/>
                    <a:pt x="129" y="544"/>
                  </a:cubicBezTo>
                  <a:cubicBezTo>
                    <a:pt x="129" y="591"/>
                    <a:pt x="129" y="591"/>
                    <a:pt x="129" y="591"/>
                  </a:cubicBezTo>
                  <a:cubicBezTo>
                    <a:pt x="129" y="614"/>
                    <a:pt x="147" y="632"/>
                    <a:pt x="170" y="632"/>
                  </a:cubicBezTo>
                  <a:cubicBezTo>
                    <a:pt x="193" y="632"/>
                    <a:pt x="193" y="632"/>
                    <a:pt x="193" y="632"/>
                  </a:cubicBezTo>
                  <a:cubicBezTo>
                    <a:pt x="217" y="632"/>
                    <a:pt x="234" y="614"/>
                    <a:pt x="234" y="591"/>
                  </a:cubicBezTo>
                  <a:cubicBezTo>
                    <a:pt x="234" y="550"/>
                    <a:pt x="234" y="550"/>
                    <a:pt x="234" y="550"/>
                  </a:cubicBezTo>
                  <a:cubicBezTo>
                    <a:pt x="755" y="550"/>
                    <a:pt x="755" y="550"/>
                    <a:pt x="755" y="550"/>
                  </a:cubicBezTo>
                  <a:cubicBezTo>
                    <a:pt x="755" y="591"/>
                    <a:pt x="755" y="591"/>
                    <a:pt x="755" y="591"/>
                  </a:cubicBezTo>
                  <a:cubicBezTo>
                    <a:pt x="755" y="614"/>
                    <a:pt x="773" y="632"/>
                    <a:pt x="796" y="632"/>
                  </a:cubicBezTo>
                  <a:cubicBezTo>
                    <a:pt x="820" y="632"/>
                    <a:pt x="820" y="632"/>
                    <a:pt x="820" y="632"/>
                  </a:cubicBezTo>
                  <a:cubicBezTo>
                    <a:pt x="843" y="632"/>
                    <a:pt x="861" y="614"/>
                    <a:pt x="861" y="591"/>
                  </a:cubicBezTo>
                  <a:cubicBezTo>
                    <a:pt x="861" y="544"/>
                    <a:pt x="861" y="544"/>
                    <a:pt x="861" y="544"/>
                  </a:cubicBezTo>
                  <a:cubicBezTo>
                    <a:pt x="901" y="527"/>
                    <a:pt x="931" y="492"/>
                    <a:pt x="931" y="451"/>
                  </a:cubicBezTo>
                  <a:cubicBezTo>
                    <a:pt x="931" y="310"/>
                    <a:pt x="931" y="310"/>
                    <a:pt x="931" y="310"/>
                  </a:cubicBezTo>
                  <a:cubicBezTo>
                    <a:pt x="931" y="298"/>
                    <a:pt x="931" y="287"/>
                    <a:pt x="931" y="275"/>
                  </a:cubicBezTo>
                  <a:cubicBezTo>
                    <a:pt x="960" y="275"/>
                    <a:pt x="960" y="275"/>
                    <a:pt x="960" y="275"/>
                  </a:cubicBezTo>
                  <a:cubicBezTo>
                    <a:pt x="978" y="275"/>
                    <a:pt x="995" y="257"/>
                    <a:pt x="995" y="234"/>
                  </a:cubicBezTo>
                  <a:cubicBezTo>
                    <a:pt x="995" y="211"/>
                    <a:pt x="995" y="211"/>
                    <a:pt x="995" y="211"/>
                  </a:cubicBezTo>
                  <a:cubicBezTo>
                    <a:pt x="995" y="187"/>
                    <a:pt x="978" y="170"/>
                    <a:pt x="960" y="170"/>
                  </a:cubicBezTo>
                  <a:close/>
                  <a:moveTo>
                    <a:pt x="182" y="462"/>
                  </a:moveTo>
                  <a:lnTo>
                    <a:pt x="182" y="462"/>
                  </a:lnTo>
                  <a:cubicBezTo>
                    <a:pt x="152" y="462"/>
                    <a:pt x="129" y="439"/>
                    <a:pt x="129" y="410"/>
                  </a:cubicBezTo>
                  <a:cubicBezTo>
                    <a:pt x="129" y="380"/>
                    <a:pt x="152" y="357"/>
                    <a:pt x="182" y="357"/>
                  </a:cubicBezTo>
                  <a:cubicBezTo>
                    <a:pt x="211" y="357"/>
                    <a:pt x="234" y="380"/>
                    <a:pt x="234" y="410"/>
                  </a:cubicBezTo>
                  <a:cubicBezTo>
                    <a:pt x="234" y="439"/>
                    <a:pt x="211" y="462"/>
                    <a:pt x="182" y="462"/>
                  </a:cubicBezTo>
                  <a:close/>
                  <a:moveTo>
                    <a:pt x="147" y="304"/>
                  </a:moveTo>
                  <a:lnTo>
                    <a:pt x="147" y="304"/>
                  </a:lnTo>
                  <a:cubicBezTo>
                    <a:pt x="147" y="293"/>
                    <a:pt x="147" y="269"/>
                    <a:pt x="147" y="269"/>
                  </a:cubicBezTo>
                  <a:cubicBezTo>
                    <a:pt x="287" y="59"/>
                    <a:pt x="287" y="59"/>
                    <a:pt x="287" y="59"/>
                  </a:cubicBezTo>
                  <a:cubicBezTo>
                    <a:pt x="703" y="59"/>
                    <a:pt x="703" y="59"/>
                    <a:pt x="703" y="59"/>
                  </a:cubicBezTo>
                  <a:cubicBezTo>
                    <a:pt x="843" y="269"/>
                    <a:pt x="843" y="269"/>
                    <a:pt x="843" y="269"/>
                  </a:cubicBezTo>
                  <a:cubicBezTo>
                    <a:pt x="843" y="269"/>
                    <a:pt x="843" y="293"/>
                    <a:pt x="843" y="304"/>
                  </a:cubicBezTo>
                  <a:lnTo>
                    <a:pt x="147" y="304"/>
                  </a:lnTo>
                  <a:close/>
                  <a:moveTo>
                    <a:pt x="808" y="462"/>
                  </a:moveTo>
                  <a:lnTo>
                    <a:pt x="808" y="462"/>
                  </a:lnTo>
                  <a:cubicBezTo>
                    <a:pt x="779" y="462"/>
                    <a:pt x="755" y="439"/>
                    <a:pt x="755" y="410"/>
                  </a:cubicBezTo>
                  <a:cubicBezTo>
                    <a:pt x="755" y="380"/>
                    <a:pt x="779" y="357"/>
                    <a:pt x="808" y="357"/>
                  </a:cubicBezTo>
                  <a:cubicBezTo>
                    <a:pt x="837" y="357"/>
                    <a:pt x="861" y="380"/>
                    <a:pt x="861" y="410"/>
                  </a:cubicBezTo>
                  <a:cubicBezTo>
                    <a:pt x="861" y="439"/>
                    <a:pt x="837" y="462"/>
                    <a:pt x="808" y="462"/>
                  </a:cubicBezTo>
                  <a:close/>
                </a:path>
              </a:pathLst>
            </a:custGeom>
            <a:solidFill>
              <a:schemeClr val="accent1"/>
            </a:solidFill>
            <a:ln>
              <a:noFill/>
            </a:ln>
            <a:effectLst/>
          </p:spPr>
          <p:txBody>
            <a:bodyPr wrap="none" anchor="ctr"/>
            <a:lstStyle/>
            <a:p>
              <a:pPr defTabSz="1828434"/>
              <a:endParaRPr lang="en-US" sz="3600" dirty="0">
                <a:solidFill>
                  <a:srgbClr val="445469"/>
                </a:solidFill>
                <a:latin typeface="Lato Light"/>
              </a:endParaRPr>
            </a:p>
          </p:txBody>
        </p:sp>
        <p:sp>
          <p:nvSpPr>
            <p:cNvPr id="222" name="Freeform 129"/>
            <p:cNvSpPr>
              <a:spLocks noChangeArrowheads="1"/>
            </p:cNvSpPr>
            <p:nvPr/>
          </p:nvSpPr>
          <p:spPr bwMode="auto">
            <a:xfrm flipH="1">
              <a:off x="12874260" y="7801335"/>
              <a:ext cx="606195" cy="572992"/>
            </a:xfrm>
            <a:custGeom>
              <a:avLst/>
              <a:gdLst>
                <a:gd name="T0" fmla="*/ 825 w 831"/>
                <a:gd name="T1" fmla="*/ 263 h 785"/>
                <a:gd name="T2" fmla="*/ 825 w 831"/>
                <a:gd name="T3" fmla="*/ 263 h 785"/>
                <a:gd name="T4" fmla="*/ 620 w 831"/>
                <a:gd name="T5" fmla="*/ 0 h 785"/>
                <a:gd name="T6" fmla="*/ 415 w 831"/>
                <a:gd name="T7" fmla="*/ 94 h 785"/>
                <a:gd name="T8" fmla="*/ 210 w 831"/>
                <a:gd name="T9" fmla="*/ 0 h 785"/>
                <a:gd name="T10" fmla="*/ 5 w 831"/>
                <a:gd name="T11" fmla="*/ 263 h 785"/>
                <a:gd name="T12" fmla="*/ 403 w 831"/>
                <a:gd name="T13" fmla="*/ 784 h 785"/>
                <a:gd name="T14" fmla="*/ 825 w 831"/>
                <a:gd name="T15" fmla="*/ 263 h 7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1" h="785">
                  <a:moveTo>
                    <a:pt x="825" y="263"/>
                  </a:moveTo>
                  <a:lnTo>
                    <a:pt x="825" y="263"/>
                  </a:lnTo>
                  <a:cubicBezTo>
                    <a:pt x="830" y="170"/>
                    <a:pt x="766" y="0"/>
                    <a:pt x="620" y="0"/>
                  </a:cubicBezTo>
                  <a:cubicBezTo>
                    <a:pt x="538" y="0"/>
                    <a:pt x="462" y="35"/>
                    <a:pt x="415" y="94"/>
                  </a:cubicBezTo>
                  <a:cubicBezTo>
                    <a:pt x="368" y="35"/>
                    <a:pt x="292" y="0"/>
                    <a:pt x="210" y="0"/>
                  </a:cubicBezTo>
                  <a:cubicBezTo>
                    <a:pt x="64" y="0"/>
                    <a:pt x="0" y="170"/>
                    <a:pt x="5" y="263"/>
                  </a:cubicBezTo>
                  <a:cubicBezTo>
                    <a:pt x="23" y="474"/>
                    <a:pt x="403" y="784"/>
                    <a:pt x="403" y="784"/>
                  </a:cubicBezTo>
                  <a:cubicBezTo>
                    <a:pt x="403" y="784"/>
                    <a:pt x="801" y="474"/>
                    <a:pt x="825" y="263"/>
                  </a:cubicBezTo>
                </a:path>
              </a:pathLst>
            </a:custGeom>
            <a:solidFill>
              <a:schemeClr val="accent5"/>
            </a:solidFill>
            <a:ln>
              <a:noFill/>
            </a:ln>
            <a:effectLst/>
          </p:spPr>
          <p:txBody>
            <a:bodyPr wrap="none" anchor="ctr"/>
            <a:lstStyle/>
            <a:p>
              <a:pPr defTabSz="1828434"/>
              <a:endParaRPr lang="en-US" sz="3600" dirty="0">
                <a:solidFill>
                  <a:srgbClr val="445469"/>
                </a:solidFill>
                <a:latin typeface="Lato Light"/>
              </a:endParaRPr>
            </a:p>
          </p:txBody>
        </p:sp>
        <p:sp>
          <p:nvSpPr>
            <p:cNvPr id="224" name="Freeform 131"/>
            <p:cNvSpPr>
              <a:spLocks noChangeArrowheads="1"/>
            </p:cNvSpPr>
            <p:nvPr/>
          </p:nvSpPr>
          <p:spPr bwMode="auto">
            <a:xfrm flipH="1">
              <a:off x="14563176" y="8426124"/>
              <a:ext cx="194501" cy="330198"/>
            </a:xfrm>
            <a:custGeom>
              <a:avLst/>
              <a:gdLst>
                <a:gd name="T0" fmla="*/ 269 w 270"/>
                <a:gd name="T1" fmla="*/ 211 h 452"/>
                <a:gd name="T2" fmla="*/ 269 w 270"/>
                <a:gd name="T3" fmla="*/ 211 h 452"/>
                <a:gd name="T4" fmla="*/ 76 w 270"/>
                <a:gd name="T5" fmla="*/ 0 h 452"/>
                <a:gd name="T6" fmla="*/ 76 w 270"/>
                <a:gd name="T7" fmla="*/ 47 h 452"/>
                <a:gd name="T8" fmla="*/ 0 w 270"/>
                <a:gd name="T9" fmla="*/ 363 h 452"/>
                <a:gd name="T10" fmla="*/ 152 w 270"/>
                <a:gd name="T11" fmla="*/ 451 h 452"/>
                <a:gd name="T12" fmla="*/ 269 w 270"/>
                <a:gd name="T13" fmla="*/ 211 h 452"/>
              </a:gdLst>
              <a:ahLst/>
              <a:cxnLst>
                <a:cxn ang="0">
                  <a:pos x="T0" y="T1"/>
                </a:cxn>
                <a:cxn ang="0">
                  <a:pos x="T2" y="T3"/>
                </a:cxn>
                <a:cxn ang="0">
                  <a:pos x="T4" y="T5"/>
                </a:cxn>
                <a:cxn ang="0">
                  <a:pos x="T6" y="T7"/>
                </a:cxn>
                <a:cxn ang="0">
                  <a:pos x="T8" y="T9"/>
                </a:cxn>
                <a:cxn ang="0">
                  <a:pos x="T10" y="T11"/>
                </a:cxn>
                <a:cxn ang="0">
                  <a:pos x="T12" y="T13"/>
                </a:cxn>
              </a:cxnLst>
              <a:rect l="0" t="0" r="r" b="b"/>
              <a:pathLst>
                <a:path w="270" h="452">
                  <a:moveTo>
                    <a:pt x="269" y="211"/>
                  </a:moveTo>
                  <a:lnTo>
                    <a:pt x="269" y="211"/>
                  </a:lnTo>
                  <a:cubicBezTo>
                    <a:pt x="222" y="129"/>
                    <a:pt x="158" y="53"/>
                    <a:pt x="76" y="0"/>
                  </a:cubicBezTo>
                  <a:cubicBezTo>
                    <a:pt x="76" y="12"/>
                    <a:pt x="76" y="30"/>
                    <a:pt x="76" y="47"/>
                  </a:cubicBezTo>
                  <a:cubicBezTo>
                    <a:pt x="76" y="158"/>
                    <a:pt x="46" y="269"/>
                    <a:pt x="0" y="363"/>
                  </a:cubicBezTo>
                  <a:cubicBezTo>
                    <a:pt x="58" y="381"/>
                    <a:pt x="111" y="410"/>
                    <a:pt x="152" y="451"/>
                  </a:cubicBezTo>
                  <a:cubicBezTo>
                    <a:pt x="216" y="392"/>
                    <a:pt x="263" y="304"/>
                    <a:pt x="269" y="211"/>
                  </a:cubicBezTo>
                </a:path>
              </a:pathLst>
            </a:custGeom>
            <a:solidFill>
              <a:srgbClr val="26BBED"/>
            </a:solidFill>
            <a:ln>
              <a:noFill/>
            </a:ln>
            <a:effectLst/>
            <a:extLst>
              <a:ext uri="{91240B29-F687-4f45-9708-019B960494DF}">
                <a14:hiddenLine xmlns="" xmlns:a14="http://schemas.microsoft.com/office/drawing/2010/main" w="9525" cap="flat">
                  <a:solidFill>
                    <a:srgbClr val="26BBE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230" name="Freeform 137"/>
            <p:cNvSpPr>
              <a:spLocks noChangeArrowheads="1"/>
            </p:cNvSpPr>
            <p:nvPr/>
          </p:nvSpPr>
          <p:spPr bwMode="auto">
            <a:xfrm flipH="1">
              <a:off x="18031773" y="4868392"/>
              <a:ext cx="346859" cy="663635"/>
            </a:xfrm>
            <a:custGeom>
              <a:avLst/>
              <a:gdLst>
                <a:gd name="T0" fmla="*/ 368 w 475"/>
                <a:gd name="T1" fmla="*/ 105 h 908"/>
                <a:gd name="T2" fmla="*/ 146 w 475"/>
                <a:gd name="T3" fmla="*/ 35 h 908"/>
                <a:gd name="T4" fmla="*/ 76 w 475"/>
                <a:gd name="T5" fmla="*/ 35 h 908"/>
                <a:gd name="T6" fmla="*/ 0 w 475"/>
                <a:gd name="T7" fmla="*/ 210 h 908"/>
                <a:gd name="T8" fmla="*/ 105 w 475"/>
                <a:gd name="T9" fmla="*/ 907 h 908"/>
                <a:gd name="T10" fmla="*/ 474 w 475"/>
                <a:gd name="T11" fmla="*/ 801 h 908"/>
                <a:gd name="T12" fmla="*/ 368 w 475"/>
                <a:gd name="T13" fmla="*/ 105 h 908"/>
                <a:gd name="T14" fmla="*/ 117 w 475"/>
                <a:gd name="T15" fmla="*/ 860 h 908"/>
                <a:gd name="T16" fmla="*/ 117 w 475"/>
                <a:gd name="T17" fmla="*/ 772 h 908"/>
                <a:gd name="T18" fmla="*/ 117 w 475"/>
                <a:gd name="T19" fmla="*/ 860 h 908"/>
                <a:gd name="T20" fmla="*/ 117 w 475"/>
                <a:gd name="T21" fmla="*/ 743 h 908"/>
                <a:gd name="T22" fmla="*/ 117 w 475"/>
                <a:gd name="T23" fmla="*/ 655 h 908"/>
                <a:gd name="T24" fmla="*/ 117 w 475"/>
                <a:gd name="T25" fmla="*/ 743 h 908"/>
                <a:gd name="T26" fmla="*/ 117 w 475"/>
                <a:gd name="T27" fmla="*/ 632 h 908"/>
                <a:gd name="T28" fmla="*/ 117 w 475"/>
                <a:gd name="T29" fmla="*/ 538 h 908"/>
                <a:gd name="T30" fmla="*/ 117 w 475"/>
                <a:gd name="T31" fmla="*/ 632 h 908"/>
                <a:gd name="T32" fmla="*/ 240 w 475"/>
                <a:gd name="T33" fmla="*/ 860 h 908"/>
                <a:gd name="T34" fmla="*/ 240 w 475"/>
                <a:gd name="T35" fmla="*/ 772 h 908"/>
                <a:gd name="T36" fmla="*/ 240 w 475"/>
                <a:gd name="T37" fmla="*/ 860 h 908"/>
                <a:gd name="T38" fmla="*/ 240 w 475"/>
                <a:gd name="T39" fmla="*/ 743 h 908"/>
                <a:gd name="T40" fmla="*/ 240 w 475"/>
                <a:gd name="T41" fmla="*/ 655 h 908"/>
                <a:gd name="T42" fmla="*/ 240 w 475"/>
                <a:gd name="T43" fmla="*/ 743 h 908"/>
                <a:gd name="T44" fmla="*/ 240 w 475"/>
                <a:gd name="T45" fmla="*/ 632 h 908"/>
                <a:gd name="T46" fmla="*/ 240 w 475"/>
                <a:gd name="T47" fmla="*/ 538 h 908"/>
                <a:gd name="T48" fmla="*/ 240 w 475"/>
                <a:gd name="T49" fmla="*/ 632 h 908"/>
                <a:gd name="T50" fmla="*/ 357 w 475"/>
                <a:gd name="T51" fmla="*/ 860 h 908"/>
                <a:gd name="T52" fmla="*/ 357 w 475"/>
                <a:gd name="T53" fmla="*/ 772 h 908"/>
                <a:gd name="T54" fmla="*/ 357 w 475"/>
                <a:gd name="T55" fmla="*/ 860 h 908"/>
                <a:gd name="T56" fmla="*/ 357 w 475"/>
                <a:gd name="T57" fmla="*/ 743 h 908"/>
                <a:gd name="T58" fmla="*/ 357 w 475"/>
                <a:gd name="T59" fmla="*/ 655 h 908"/>
                <a:gd name="T60" fmla="*/ 357 w 475"/>
                <a:gd name="T61" fmla="*/ 743 h 908"/>
                <a:gd name="T62" fmla="*/ 357 w 475"/>
                <a:gd name="T63" fmla="*/ 632 h 908"/>
                <a:gd name="T64" fmla="*/ 357 w 475"/>
                <a:gd name="T65" fmla="*/ 538 h 908"/>
                <a:gd name="T66" fmla="*/ 357 w 475"/>
                <a:gd name="T67" fmla="*/ 632 h 908"/>
                <a:gd name="T68" fmla="*/ 409 w 475"/>
                <a:gd name="T69" fmla="*/ 444 h 908"/>
                <a:gd name="T70" fmla="*/ 129 w 475"/>
                <a:gd name="T71" fmla="*/ 503 h 908"/>
                <a:gd name="T72" fmla="*/ 64 w 475"/>
                <a:gd name="T73" fmla="*/ 240 h 908"/>
                <a:gd name="T74" fmla="*/ 345 w 475"/>
                <a:gd name="T75" fmla="*/ 181 h 908"/>
                <a:gd name="T76" fmla="*/ 409 w 475"/>
                <a:gd name="T77" fmla="*/ 444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5" h="908">
                  <a:moveTo>
                    <a:pt x="368" y="105"/>
                  </a:moveTo>
                  <a:lnTo>
                    <a:pt x="368" y="105"/>
                  </a:lnTo>
                  <a:cubicBezTo>
                    <a:pt x="146" y="105"/>
                    <a:pt x="146" y="105"/>
                    <a:pt x="146" y="105"/>
                  </a:cubicBezTo>
                  <a:cubicBezTo>
                    <a:pt x="146" y="35"/>
                    <a:pt x="146" y="35"/>
                    <a:pt x="146" y="35"/>
                  </a:cubicBezTo>
                  <a:cubicBezTo>
                    <a:pt x="146" y="17"/>
                    <a:pt x="129" y="0"/>
                    <a:pt x="111" y="0"/>
                  </a:cubicBezTo>
                  <a:cubicBezTo>
                    <a:pt x="94" y="0"/>
                    <a:pt x="76" y="17"/>
                    <a:pt x="76" y="35"/>
                  </a:cubicBezTo>
                  <a:cubicBezTo>
                    <a:pt x="76" y="111"/>
                    <a:pt x="76" y="111"/>
                    <a:pt x="76" y="111"/>
                  </a:cubicBezTo>
                  <a:cubicBezTo>
                    <a:pt x="29" y="123"/>
                    <a:pt x="0" y="164"/>
                    <a:pt x="0" y="210"/>
                  </a:cubicBezTo>
                  <a:cubicBezTo>
                    <a:pt x="0" y="801"/>
                    <a:pt x="0" y="801"/>
                    <a:pt x="0" y="801"/>
                  </a:cubicBezTo>
                  <a:cubicBezTo>
                    <a:pt x="0" y="860"/>
                    <a:pt x="47" y="907"/>
                    <a:pt x="105" y="907"/>
                  </a:cubicBezTo>
                  <a:cubicBezTo>
                    <a:pt x="368" y="907"/>
                    <a:pt x="368" y="907"/>
                    <a:pt x="368" y="907"/>
                  </a:cubicBezTo>
                  <a:cubicBezTo>
                    <a:pt x="427" y="907"/>
                    <a:pt x="474" y="860"/>
                    <a:pt x="474" y="801"/>
                  </a:cubicBezTo>
                  <a:cubicBezTo>
                    <a:pt x="474" y="210"/>
                    <a:pt x="474" y="210"/>
                    <a:pt x="474" y="210"/>
                  </a:cubicBezTo>
                  <a:cubicBezTo>
                    <a:pt x="474" y="152"/>
                    <a:pt x="427" y="105"/>
                    <a:pt x="368" y="105"/>
                  </a:cubicBezTo>
                  <a:close/>
                  <a:moveTo>
                    <a:pt x="117" y="860"/>
                  </a:moveTo>
                  <a:lnTo>
                    <a:pt x="117" y="860"/>
                  </a:lnTo>
                  <a:cubicBezTo>
                    <a:pt x="94" y="860"/>
                    <a:pt x="76" y="836"/>
                    <a:pt x="76" y="813"/>
                  </a:cubicBezTo>
                  <a:cubicBezTo>
                    <a:pt x="76" y="790"/>
                    <a:pt x="94" y="772"/>
                    <a:pt x="117" y="772"/>
                  </a:cubicBezTo>
                  <a:cubicBezTo>
                    <a:pt x="140" y="772"/>
                    <a:pt x="164" y="790"/>
                    <a:pt x="164" y="813"/>
                  </a:cubicBezTo>
                  <a:cubicBezTo>
                    <a:pt x="164" y="836"/>
                    <a:pt x="140" y="860"/>
                    <a:pt x="117" y="860"/>
                  </a:cubicBezTo>
                  <a:close/>
                  <a:moveTo>
                    <a:pt x="117" y="743"/>
                  </a:moveTo>
                  <a:lnTo>
                    <a:pt x="117" y="743"/>
                  </a:lnTo>
                  <a:cubicBezTo>
                    <a:pt x="94" y="743"/>
                    <a:pt x="76" y="725"/>
                    <a:pt x="76" y="702"/>
                  </a:cubicBezTo>
                  <a:cubicBezTo>
                    <a:pt x="76" y="673"/>
                    <a:pt x="94" y="655"/>
                    <a:pt x="117" y="655"/>
                  </a:cubicBezTo>
                  <a:cubicBezTo>
                    <a:pt x="140" y="655"/>
                    <a:pt x="164" y="673"/>
                    <a:pt x="164" y="702"/>
                  </a:cubicBezTo>
                  <a:cubicBezTo>
                    <a:pt x="164" y="725"/>
                    <a:pt x="140" y="743"/>
                    <a:pt x="117" y="743"/>
                  </a:cubicBezTo>
                  <a:close/>
                  <a:moveTo>
                    <a:pt x="117" y="632"/>
                  </a:moveTo>
                  <a:lnTo>
                    <a:pt x="117" y="632"/>
                  </a:lnTo>
                  <a:cubicBezTo>
                    <a:pt x="94" y="632"/>
                    <a:pt x="76" y="608"/>
                    <a:pt x="76" y="585"/>
                  </a:cubicBezTo>
                  <a:cubicBezTo>
                    <a:pt x="76" y="561"/>
                    <a:pt x="94" y="538"/>
                    <a:pt x="117" y="538"/>
                  </a:cubicBezTo>
                  <a:cubicBezTo>
                    <a:pt x="140" y="538"/>
                    <a:pt x="164" y="561"/>
                    <a:pt x="164" y="585"/>
                  </a:cubicBezTo>
                  <a:cubicBezTo>
                    <a:pt x="164" y="608"/>
                    <a:pt x="140" y="632"/>
                    <a:pt x="117" y="632"/>
                  </a:cubicBezTo>
                  <a:close/>
                  <a:moveTo>
                    <a:pt x="240" y="860"/>
                  </a:moveTo>
                  <a:lnTo>
                    <a:pt x="240" y="860"/>
                  </a:lnTo>
                  <a:cubicBezTo>
                    <a:pt x="211" y="860"/>
                    <a:pt x="193" y="836"/>
                    <a:pt x="193" y="813"/>
                  </a:cubicBezTo>
                  <a:cubicBezTo>
                    <a:pt x="193" y="790"/>
                    <a:pt x="211" y="772"/>
                    <a:pt x="240" y="772"/>
                  </a:cubicBezTo>
                  <a:cubicBezTo>
                    <a:pt x="263" y="772"/>
                    <a:pt x="281" y="790"/>
                    <a:pt x="281" y="813"/>
                  </a:cubicBezTo>
                  <a:cubicBezTo>
                    <a:pt x="281" y="836"/>
                    <a:pt x="263" y="860"/>
                    <a:pt x="240" y="860"/>
                  </a:cubicBezTo>
                  <a:close/>
                  <a:moveTo>
                    <a:pt x="240" y="743"/>
                  </a:moveTo>
                  <a:lnTo>
                    <a:pt x="240" y="743"/>
                  </a:lnTo>
                  <a:cubicBezTo>
                    <a:pt x="211" y="743"/>
                    <a:pt x="193" y="725"/>
                    <a:pt x="193" y="702"/>
                  </a:cubicBezTo>
                  <a:cubicBezTo>
                    <a:pt x="193" y="673"/>
                    <a:pt x="211" y="655"/>
                    <a:pt x="240" y="655"/>
                  </a:cubicBezTo>
                  <a:cubicBezTo>
                    <a:pt x="263" y="655"/>
                    <a:pt x="281" y="673"/>
                    <a:pt x="281" y="702"/>
                  </a:cubicBezTo>
                  <a:cubicBezTo>
                    <a:pt x="281" y="725"/>
                    <a:pt x="263" y="743"/>
                    <a:pt x="240" y="743"/>
                  </a:cubicBezTo>
                  <a:close/>
                  <a:moveTo>
                    <a:pt x="240" y="632"/>
                  </a:moveTo>
                  <a:lnTo>
                    <a:pt x="240" y="632"/>
                  </a:lnTo>
                  <a:cubicBezTo>
                    <a:pt x="211" y="632"/>
                    <a:pt x="193" y="608"/>
                    <a:pt x="193" y="585"/>
                  </a:cubicBezTo>
                  <a:cubicBezTo>
                    <a:pt x="193" y="561"/>
                    <a:pt x="211" y="538"/>
                    <a:pt x="240" y="538"/>
                  </a:cubicBezTo>
                  <a:cubicBezTo>
                    <a:pt x="263" y="538"/>
                    <a:pt x="281" y="561"/>
                    <a:pt x="281" y="585"/>
                  </a:cubicBezTo>
                  <a:cubicBezTo>
                    <a:pt x="281" y="608"/>
                    <a:pt x="263" y="632"/>
                    <a:pt x="240" y="632"/>
                  </a:cubicBezTo>
                  <a:close/>
                  <a:moveTo>
                    <a:pt x="357" y="860"/>
                  </a:moveTo>
                  <a:lnTo>
                    <a:pt x="357" y="860"/>
                  </a:lnTo>
                  <a:cubicBezTo>
                    <a:pt x="333" y="860"/>
                    <a:pt x="310" y="836"/>
                    <a:pt x="310" y="813"/>
                  </a:cubicBezTo>
                  <a:cubicBezTo>
                    <a:pt x="310" y="790"/>
                    <a:pt x="333" y="772"/>
                    <a:pt x="357" y="772"/>
                  </a:cubicBezTo>
                  <a:cubicBezTo>
                    <a:pt x="380" y="772"/>
                    <a:pt x="404" y="790"/>
                    <a:pt x="404" y="813"/>
                  </a:cubicBezTo>
                  <a:cubicBezTo>
                    <a:pt x="404" y="836"/>
                    <a:pt x="380" y="860"/>
                    <a:pt x="357" y="860"/>
                  </a:cubicBezTo>
                  <a:close/>
                  <a:moveTo>
                    <a:pt x="357" y="743"/>
                  </a:moveTo>
                  <a:lnTo>
                    <a:pt x="357" y="743"/>
                  </a:lnTo>
                  <a:cubicBezTo>
                    <a:pt x="333" y="743"/>
                    <a:pt x="310" y="725"/>
                    <a:pt x="310" y="702"/>
                  </a:cubicBezTo>
                  <a:cubicBezTo>
                    <a:pt x="310" y="673"/>
                    <a:pt x="333" y="655"/>
                    <a:pt x="357" y="655"/>
                  </a:cubicBezTo>
                  <a:cubicBezTo>
                    <a:pt x="380" y="655"/>
                    <a:pt x="404" y="673"/>
                    <a:pt x="404" y="702"/>
                  </a:cubicBezTo>
                  <a:cubicBezTo>
                    <a:pt x="404" y="725"/>
                    <a:pt x="380" y="743"/>
                    <a:pt x="357" y="743"/>
                  </a:cubicBezTo>
                  <a:close/>
                  <a:moveTo>
                    <a:pt x="357" y="632"/>
                  </a:moveTo>
                  <a:lnTo>
                    <a:pt x="357" y="632"/>
                  </a:lnTo>
                  <a:cubicBezTo>
                    <a:pt x="333" y="632"/>
                    <a:pt x="310" y="608"/>
                    <a:pt x="310" y="585"/>
                  </a:cubicBezTo>
                  <a:cubicBezTo>
                    <a:pt x="310" y="561"/>
                    <a:pt x="333" y="538"/>
                    <a:pt x="357" y="538"/>
                  </a:cubicBezTo>
                  <a:cubicBezTo>
                    <a:pt x="380" y="538"/>
                    <a:pt x="404" y="561"/>
                    <a:pt x="404" y="585"/>
                  </a:cubicBezTo>
                  <a:cubicBezTo>
                    <a:pt x="404" y="608"/>
                    <a:pt x="380" y="632"/>
                    <a:pt x="357" y="632"/>
                  </a:cubicBezTo>
                  <a:close/>
                  <a:moveTo>
                    <a:pt x="409" y="444"/>
                  </a:moveTo>
                  <a:lnTo>
                    <a:pt x="409" y="444"/>
                  </a:lnTo>
                  <a:cubicBezTo>
                    <a:pt x="409" y="480"/>
                    <a:pt x="380" y="503"/>
                    <a:pt x="345" y="503"/>
                  </a:cubicBezTo>
                  <a:cubicBezTo>
                    <a:pt x="129" y="503"/>
                    <a:pt x="129" y="503"/>
                    <a:pt x="129" y="503"/>
                  </a:cubicBezTo>
                  <a:cubicBezTo>
                    <a:pt x="94" y="503"/>
                    <a:pt x="64" y="480"/>
                    <a:pt x="64" y="444"/>
                  </a:cubicBezTo>
                  <a:cubicBezTo>
                    <a:pt x="64" y="240"/>
                    <a:pt x="64" y="240"/>
                    <a:pt x="64" y="240"/>
                  </a:cubicBezTo>
                  <a:cubicBezTo>
                    <a:pt x="64" y="205"/>
                    <a:pt x="94" y="181"/>
                    <a:pt x="129" y="181"/>
                  </a:cubicBezTo>
                  <a:cubicBezTo>
                    <a:pt x="345" y="181"/>
                    <a:pt x="345" y="181"/>
                    <a:pt x="345" y="181"/>
                  </a:cubicBezTo>
                  <a:cubicBezTo>
                    <a:pt x="380" y="181"/>
                    <a:pt x="409" y="205"/>
                    <a:pt x="409" y="240"/>
                  </a:cubicBezTo>
                  <a:lnTo>
                    <a:pt x="409" y="444"/>
                  </a:lnTo>
                  <a:close/>
                </a:path>
              </a:pathLst>
            </a:custGeom>
            <a:solidFill>
              <a:schemeClr val="accent3"/>
            </a:solidFill>
            <a:ln>
              <a:noFill/>
            </a:ln>
            <a:effectLst/>
          </p:spPr>
          <p:txBody>
            <a:bodyPr wrap="none" anchor="ctr"/>
            <a:lstStyle/>
            <a:p>
              <a:pPr defTabSz="1828434"/>
              <a:endParaRPr lang="en-US" sz="3600" dirty="0">
                <a:solidFill>
                  <a:srgbClr val="445469"/>
                </a:solidFill>
                <a:latin typeface="Lato Light"/>
              </a:endParaRPr>
            </a:p>
          </p:txBody>
        </p:sp>
        <p:grpSp>
          <p:nvGrpSpPr>
            <p:cNvPr id="5" name="Group 4"/>
            <p:cNvGrpSpPr/>
            <p:nvPr/>
          </p:nvGrpSpPr>
          <p:grpSpPr>
            <a:xfrm flipH="1">
              <a:off x="16738341" y="6396370"/>
              <a:ext cx="363068" cy="194235"/>
              <a:chOff x="7833782" y="6245723"/>
              <a:chExt cx="304164" cy="162837"/>
            </a:xfrm>
            <a:solidFill>
              <a:schemeClr val="accent1"/>
            </a:solidFill>
          </p:grpSpPr>
          <p:sp>
            <p:nvSpPr>
              <p:cNvPr id="63" name="Freeform 19"/>
              <p:cNvSpPr>
                <a:spLocks noChangeArrowheads="1"/>
              </p:cNvSpPr>
              <p:nvPr/>
            </p:nvSpPr>
            <p:spPr bwMode="auto">
              <a:xfrm>
                <a:off x="7833782" y="6245723"/>
                <a:ext cx="304164" cy="162837"/>
              </a:xfrm>
              <a:custGeom>
                <a:avLst/>
                <a:gdLst>
                  <a:gd name="T0" fmla="*/ 497 w 498"/>
                  <a:gd name="T1" fmla="*/ 0 h 270"/>
                  <a:gd name="T2" fmla="*/ 41 w 498"/>
                  <a:gd name="T3" fmla="*/ 0 h 270"/>
                  <a:gd name="T4" fmla="*/ 41 w 498"/>
                  <a:gd name="T5" fmla="*/ 52 h 270"/>
                  <a:gd name="T6" fmla="*/ 0 w 498"/>
                  <a:gd name="T7" fmla="*/ 52 h 270"/>
                  <a:gd name="T8" fmla="*/ 0 w 498"/>
                  <a:gd name="T9" fmla="*/ 216 h 270"/>
                  <a:gd name="T10" fmla="*/ 41 w 498"/>
                  <a:gd name="T11" fmla="*/ 216 h 270"/>
                  <a:gd name="T12" fmla="*/ 41 w 498"/>
                  <a:gd name="T13" fmla="*/ 269 h 270"/>
                  <a:gd name="T14" fmla="*/ 491 w 498"/>
                  <a:gd name="T15" fmla="*/ 269 h 270"/>
                  <a:gd name="T16" fmla="*/ 491 w 498"/>
                  <a:gd name="T17" fmla="*/ 269 h 270"/>
                  <a:gd name="T18" fmla="*/ 497 w 498"/>
                  <a:gd name="T19" fmla="*/ 269 h 270"/>
                  <a:gd name="T20" fmla="*/ 497 w 498"/>
                  <a:gd name="T21" fmla="*/ 0 h 270"/>
                  <a:gd name="T22" fmla="*/ 76 w 498"/>
                  <a:gd name="T23" fmla="*/ 41 h 270"/>
                  <a:gd name="T24" fmla="*/ 456 w 498"/>
                  <a:gd name="T25" fmla="*/ 41 h 270"/>
                  <a:gd name="T26" fmla="*/ 456 w 498"/>
                  <a:gd name="T27" fmla="*/ 228 h 270"/>
                  <a:gd name="T28" fmla="*/ 76 w 498"/>
                  <a:gd name="T29" fmla="*/ 228 h 270"/>
                  <a:gd name="T30" fmla="*/ 76 w 498"/>
                  <a:gd name="T31" fmla="*/ 41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8" h="270">
                    <a:moveTo>
                      <a:pt x="497" y="0"/>
                    </a:moveTo>
                    <a:lnTo>
                      <a:pt x="41" y="0"/>
                    </a:lnTo>
                    <a:lnTo>
                      <a:pt x="41" y="52"/>
                    </a:lnTo>
                    <a:lnTo>
                      <a:pt x="0" y="52"/>
                    </a:lnTo>
                    <a:lnTo>
                      <a:pt x="0" y="216"/>
                    </a:lnTo>
                    <a:lnTo>
                      <a:pt x="41" y="216"/>
                    </a:lnTo>
                    <a:lnTo>
                      <a:pt x="41" y="269"/>
                    </a:lnTo>
                    <a:lnTo>
                      <a:pt x="491" y="269"/>
                    </a:lnTo>
                    <a:lnTo>
                      <a:pt x="491" y="269"/>
                    </a:lnTo>
                    <a:lnTo>
                      <a:pt x="497" y="269"/>
                    </a:lnTo>
                    <a:lnTo>
                      <a:pt x="497" y="0"/>
                    </a:lnTo>
                    <a:close/>
                    <a:moveTo>
                      <a:pt x="76" y="41"/>
                    </a:moveTo>
                    <a:lnTo>
                      <a:pt x="456" y="41"/>
                    </a:lnTo>
                    <a:lnTo>
                      <a:pt x="456" y="228"/>
                    </a:lnTo>
                    <a:lnTo>
                      <a:pt x="76" y="228"/>
                    </a:lnTo>
                    <a:lnTo>
                      <a:pt x="76" y="41"/>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64" name="Freeform 20"/>
              <p:cNvSpPr>
                <a:spLocks noChangeArrowheads="1"/>
              </p:cNvSpPr>
              <p:nvPr/>
            </p:nvSpPr>
            <p:spPr bwMode="auto">
              <a:xfrm>
                <a:off x="8007589" y="6281006"/>
                <a:ext cx="38021" cy="92274"/>
              </a:xfrm>
              <a:custGeom>
                <a:avLst/>
                <a:gdLst>
                  <a:gd name="T0" fmla="*/ 64 w 65"/>
                  <a:gd name="T1" fmla="*/ 152 h 153"/>
                  <a:gd name="T2" fmla="*/ 0 w 65"/>
                  <a:gd name="T3" fmla="*/ 152 h 153"/>
                  <a:gd name="T4" fmla="*/ 0 w 65"/>
                  <a:gd name="T5" fmla="*/ 0 h 153"/>
                  <a:gd name="T6" fmla="*/ 64 w 65"/>
                  <a:gd name="T7" fmla="*/ 0 h 153"/>
                  <a:gd name="T8" fmla="*/ 64 w 65"/>
                  <a:gd name="T9" fmla="*/ 152 h 153"/>
                </a:gdLst>
                <a:ahLst/>
                <a:cxnLst>
                  <a:cxn ang="0">
                    <a:pos x="T0" y="T1"/>
                  </a:cxn>
                  <a:cxn ang="0">
                    <a:pos x="T2" y="T3"/>
                  </a:cxn>
                  <a:cxn ang="0">
                    <a:pos x="T4" y="T5"/>
                  </a:cxn>
                  <a:cxn ang="0">
                    <a:pos x="T6" y="T7"/>
                  </a:cxn>
                  <a:cxn ang="0">
                    <a:pos x="T8" y="T9"/>
                  </a:cxn>
                </a:cxnLst>
                <a:rect l="0" t="0" r="r" b="b"/>
                <a:pathLst>
                  <a:path w="65" h="153">
                    <a:moveTo>
                      <a:pt x="64" y="152"/>
                    </a:moveTo>
                    <a:lnTo>
                      <a:pt x="0" y="152"/>
                    </a:lnTo>
                    <a:lnTo>
                      <a:pt x="0" y="0"/>
                    </a:lnTo>
                    <a:lnTo>
                      <a:pt x="64" y="0"/>
                    </a:lnTo>
                    <a:lnTo>
                      <a:pt x="64" y="152"/>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94" name="Freeform 21"/>
              <p:cNvSpPr>
                <a:spLocks noChangeArrowheads="1"/>
              </p:cNvSpPr>
              <p:nvPr/>
            </p:nvSpPr>
            <p:spPr bwMode="auto">
              <a:xfrm>
                <a:off x="7953275" y="6281006"/>
                <a:ext cx="38021" cy="92274"/>
              </a:xfrm>
              <a:custGeom>
                <a:avLst/>
                <a:gdLst>
                  <a:gd name="T0" fmla="*/ 64 w 65"/>
                  <a:gd name="T1" fmla="*/ 152 h 153"/>
                  <a:gd name="T2" fmla="*/ 0 w 65"/>
                  <a:gd name="T3" fmla="*/ 152 h 153"/>
                  <a:gd name="T4" fmla="*/ 0 w 65"/>
                  <a:gd name="T5" fmla="*/ 0 h 153"/>
                  <a:gd name="T6" fmla="*/ 64 w 65"/>
                  <a:gd name="T7" fmla="*/ 0 h 153"/>
                  <a:gd name="T8" fmla="*/ 64 w 65"/>
                  <a:gd name="T9" fmla="*/ 152 h 153"/>
                </a:gdLst>
                <a:ahLst/>
                <a:cxnLst>
                  <a:cxn ang="0">
                    <a:pos x="T0" y="T1"/>
                  </a:cxn>
                  <a:cxn ang="0">
                    <a:pos x="T2" y="T3"/>
                  </a:cxn>
                  <a:cxn ang="0">
                    <a:pos x="T4" y="T5"/>
                  </a:cxn>
                  <a:cxn ang="0">
                    <a:pos x="T6" y="T7"/>
                  </a:cxn>
                  <a:cxn ang="0">
                    <a:pos x="T8" y="T9"/>
                  </a:cxn>
                </a:cxnLst>
                <a:rect l="0" t="0" r="r" b="b"/>
                <a:pathLst>
                  <a:path w="65" h="153">
                    <a:moveTo>
                      <a:pt x="64" y="152"/>
                    </a:moveTo>
                    <a:lnTo>
                      <a:pt x="0" y="152"/>
                    </a:lnTo>
                    <a:lnTo>
                      <a:pt x="0" y="0"/>
                    </a:lnTo>
                    <a:lnTo>
                      <a:pt x="64" y="0"/>
                    </a:lnTo>
                    <a:lnTo>
                      <a:pt x="64" y="152"/>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95" name="Freeform 22"/>
              <p:cNvSpPr>
                <a:spLocks noChangeArrowheads="1"/>
              </p:cNvSpPr>
              <p:nvPr/>
            </p:nvSpPr>
            <p:spPr bwMode="auto">
              <a:xfrm>
                <a:off x="7898960" y="6281006"/>
                <a:ext cx="35304" cy="92274"/>
              </a:xfrm>
              <a:custGeom>
                <a:avLst/>
                <a:gdLst>
                  <a:gd name="T0" fmla="*/ 59 w 60"/>
                  <a:gd name="T1" fmla="*/ 152 h 153"/>
                  <a:gd name="T2" fmla="*/ 0 w 60"/>
                  <a:gd name="T3" fmla="*/ 152 h 153"/>
                  <a:gd name="T4" fmla="*/ 0 w 60"/>
                  <a:gd name="T5" fmla="*/ 0 h 153"/>
                  <a:gd name="T6" fmla="*/ 59 w 60"/>
                  <a:gd name="T7" fmla="*/ 0 h 153"/>
                  <a:gd name="T8" fmla="*/ 59 w 60"/>
                  <a:gd name="T9" fmla="*/ 152 h 153"/>
                </a:gdLst>
                <a:ahLst/>
                <a:cxnLst>
                  <a:cxn ang="0">
                    <a:pos x="T0" y="T1"/>
                  </a:cxn>
                  <a:cxn ang="0">
                    <a:pos x="T2" y="T3"/>
                  </a:cxn>
                  <a:cxn ang="0">
                    <a:pos x="T4" y="T5"/>
                  </a:cxn>
                  <a:cxn ang="0">
                    <a:pos x="T6" y="T7"/>
                  </a:cxn>
                  <a:cxn ang="0">
                    <a:pos x="T8" y="T9"/>
                  </a:cxn>
                </a:cxnLst>
                <a:rect l="0" t="0" r="r" b="b"/>
                <a:pathLst>
                  <a:path w="60" h="153">
                    <a:moveTo>
                      <a:pt x="59" y="152"/>
                    </a:moveTo>
                    <a:lnTo>
                      <a:pt x="0" y="152"/>
                    </a:lnTo>
                    <a:lnTo>
                      <a:pt x="0" y="0"/>
                    </a:lnTo>
                    <a:lnTo>
                      <a:pt x="59" y="0"/>
                    </a:lnTo>
                    <a:lnTo>
                      <a:pt x="59" y="152"/>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96" name="Freeform 23"/>
              <p:cNvSpPr>
                <a:spLocks noChangeArrowheads="1"/>
              </p:cNvSpPr>
              <p:nvPr/>
            </p:nvSpPr>
            <p:spPr bwMode="auto">
              <a:xfrm>
                <a:off x="8059188" y="6281006"/>
                <a:ext cx="38021" cy="92274"/>
              </a:xfrm>
              <a:custGeom>
                <a:avLst/>
                <a:gdLst>
                  <a:gd name="T0" fmla="*/ 65 w 66"/>
                  <a:gd name="T1" fmla="*/ 152 h 153"/>
                  <a:gd name="T2" fmla="*/ 0 w 66"/>
                  <a:gd name="T3" fmla="*/ 152 h 153"/>
                  <a:gd name="T4" fmla="*/ 0 w 66"/>
                  <a:gd name="T5" fmla="*/ 0 h 153"/>
                  <a:gd name="T6" fmla="*/ 65 w 66"/>
                  <a:gd name="T7" fmla="*/ 0 h 153"/>
                  <a:gd name="T8" fmla="*/ 65 w 66"/>
                  <a:gd name="T9" fmla="*/ 152 h 153"/>
                </a:gdLst>
                <a:ahLst/>
                <a:cxnLst>
                  <a:cxn ang="0">
                    <a:pos x="T0" y="T1"/>
                  </a:cxn>
                  <a:cxn ang="0">
                    <a:pos x="T2" y="T3"/>
                  </a:cxn>
                  <a:cxn ang="0">
                    <a:pos x="T4" y="T5"/>
                  </a:cxn>
                  <a:cxn ang="0">
                    <a:pos x="T6" y="T7"/>
                  </a:cxn>
                  <a:cxn ang="0">
                    <a:pos x="T8" y="T9"/>
                  </a:cxn>
                </a:cxnLst>
                <a:rect l="0" t="0" r="r" b="b"/>
                <a:pathLst>
                  <a:path w="66" h="153">
                    <a:moveTo>
                      <a:pt x="65" y="152"/>
                    </a:moveTo>
                    <a:lnTo>
                      <a:pt x="0" y="152"/>
                    </a:lnTo>
                    <a:lnTo>
                      <a:pt x="0" y="0"/>
                    </a:lnTo>
                    <a:lnTo>
                      <a:pt x="65" y="0"/>
                    </a:lnTo>
                    <a:lnTo>
                      <a:pt x="65" y="152"/>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231" name="Freeform 138"/>
              <p:cNvSpPr>
                <a:spLocks noChangeArrowheads="1"/>
              </p:cNvSpPr>
              <p:nvPr/>
            </p:nvSpPr>
            <p:spPr bwMode="auto">
              <a:xfrm>
                <a:off x="7833782" y="6245723"/>
                <a:ext cx="304164" cy="162837"/>
              </a:xfrm>
              <a:custGeom>
                <a:avLst/>
                <a:gdLst>
                  <a:gd name="T0" fmla="*/ 497 w 498"/>
                  <a:gd name="T1" fmla="*/ 0 h 270"/>
                  <a:gd name="T2" fmla="*/ 41 w 498"/>
                  <a:gd name="T3" fmla="*/ 0 h 270"/>
                  <a:gd name="T4" fmla="*/ 41 w 498"/>
                  <a:gd name="T5" fmla="*/ 52 h 270"/>
                  <a:gd name="T6" fmla="*/ 0 w 498"/>
                  <a:gd name="T7" fmla="*/ 52 h 270"/>
                  <a:gd name="T8" fmla="*/ 0 w 498"/>
                  <a:gd name="T9" fmla="*/ 216 h 270"/>
                  <a:gd name="T10" fmla="*/ 41 w 498"/>
                  <a:gd name="T11" fmla="*/ 216 h 270"/>
                  <a:gd name="T12" fmla="*/ 41 w 498"/>
                  <a:gd name="T13" fmla="*/ 269 h 270"/>
                  <a:gd name="T14" fmla="*/ 491 w 498"/>
                  <a:gd name="T15" fmla="*/ 269 h 270"/>
                  <a:gd name="T16" fmla="*/ 491 w 498"/>
                  <a:gd name="T17" fmla="*/ 269 h 270"/>
                  <a:gd name="T18" fmla="*/ 497 w 498"/>
                  <a:gd name="T19" fmla="*/ 269 h 270"/>
                  <a:gd name="T20" fmla="*/ 497 w 498"/>
                  <a:gd name="T21" fmla="*/ 0 h 270"/>
                  <a:gd name="T22" fmla="*/ 76 w 498"/>
                  <a:gd name="T23" fmla="*/ 41 h 270"/>
                  <a:gd name="T24" fmla="*/ 456 w 498"/>
                  <a:gd name="T25" fmla="*/ 41 h 270"/>
                  <a:gd name="T26" fmla="*/ 456 w 498"/>
                  <a:gd name="T27" fmla="*/ 228 h 270"/>
                  <a:gd name="T28" fmla="*/ 76 w 498"/>
                  <a:gd name="T29" fmla="*/ 228 h 270"/>
                  <a:gd name="T30" fmla="*/ 76 w 498"/>
                  <a:gd name="T31" fmla="*/ 41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8" h="270">
                    <a:moveTo>
                      <a:pt x="497" y="0"/>
                    </a:moveTo>
                    <a:lnTo>
                      <a:pt x="41" y="0"/>
                    </a:lnTo>
                    <a:lnTo>
                      <a:pt x="41" y="52"/>
                    </a:lnTo>
                    <a:lnTo>
                      <a:pt x="0" y="52"/>
                    </a:lnTo>
                    <a:lnTo>
                      <a:pt x="0" y="216"/>
                    </a:lnTo>
                    <a:lnTo>
                      <a:pt x="41" y="216"/>
                    </a:lnTo>
                    <a:lnTo>
                      <a:pt x="41" y="269"/>
                    </a:lnTo>
                    <a:lnTo>
                      <a:pt x="491" y="269"/>
                    </a:lnTo>
                    <a:lnTo>
                      <a:pt x="491" y="269"/>
                    </a:lnTo>
                    <a:lnTo>
                      <a:pt x="497" y="269"/>
                    </a:lnTo>
                    <a:lnTo>
                      <a:pt x="497" y="0"/>
                    </a:lnTo>
                    <a:close/>
                    <a:moveTo>
                      <a:pt x="76" y="41"/>
                    </a:moveTo>
                    <a:lnTo>
                      <a:pt x="456" y="41"/>
                    </a:lnTo>
                    <a:lnTo>
                      <a:pt x="456" y="228"/>
                    </a:lnTo>
                    <a:lnTo>
                      <a:pt x="76" y="228"/>
                    </a:lnTo>
                    <a:lnTo>
                      <a:pt x="76" y="41"/>
                    </a:lnTo>
                    <a:close/>
                  </a:path>
                </a:pathLst>
              </a:custGeom>
              <a:grpFill/>
              <a:ln>
                <a:noFill/>
              </a:ln>
              <a:effectLst/>
              <a:extLst>
                <a:ext uri="{91240B29-F687-4f45-9708-019B960494DF}">
                  <a14:hiddenLine xmlns="" xmlns:a14="http://schemas.microsoft.com/office/drawing/2010/main" w="9525" cap="flat">
                    <a:solidFill>
                      <a:srgbClr val="77CEDA"/>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232" name="Freeform 139"/>
              <p:cNvSpPr>
                <a:spLocks noChangeArrowheads="1"/>
              </p:cNvSpPr>
              <p:nvPr/>
            </p:nvSpPr>
            <p:spPr bwMode="auto">
              <a:xfrm>
                <a:off x="8007589" y="6281006"/>
                <a:ext cx="38021" cy="92274"/>
              </a:xfrm>
              <a:custGeom>
                <a:avLst/>
                <a:gdLst>
                  <a:gd name="T0" fmla="*/ 64 w 65"/>
                  <a:gd name="T1" fmla="*/ 152 h 153"/>
                  <a:gd name="T2" fmla="*/ 0 w 65"/>
                  <a:gd name="T3" fmla="*/ 152 h 153"/>
                  <a:gd name="T4" fmla="*/ 0 w 65"/>
                  <a:gd name="T5" fmla="*/ 0 h 153"/>
                  <a:gd name="T6" fmla="*/ 64 w 65"/>
                  <a:gd name="T7" fmla="*/ 0 h 153"/>
                  <a:gd name="T8" fmla="*/ 64 w 65"/>
                  <a:gd name="T9" fmla="*/ 152 h 153"/>
                </a:gdLst>
                <a:ahLst/>
                <a:cxnLst>
                  <a:cxn ang="0">
                    <a:pos x="T0" y="T1"/>
                  </a:cxn>
                  <a:cxn ang="0">
                    <a:pos x="T2" y="T3"/>
                  </a:cxn>
                  <a:cxn ang="0">
                    <a:pos x="T4" y="T5"/>
                  </a:cxn>
                  <a:cxn ang="0">
                    <a:pos x="T6" y="T7"/>
                  </a:cxn>
                  <a:cxn ang="0">
                    <a:pos x="T8" y="T9"/>
                  </a:cxn>
                </a:cxnLst>
                <a:rect l="0" t="0" r="r" b="b"/>
                <a:pathLst>
                  <a:path w="65" h="153">
                    <a:moveTo>
                      <a:pt x="64" y="152"/>
                    </a:moveTo>
                    <a:lnTo>
                      <a:pt x="0" y="152"/>
                    </a:lnTo>
                    <a:lnTo>
                      <a:pt x="0" y="0"/>
                    </a:lnTo>
                    <a:lnTo>
                      <a:pt x="64" y="0"/>
                    </a:lnTo>
                    <a:lnTo>
                      <a:pt x="64" y="152"/>
                    </a:lnTo>
                  </a:path>
                </a:pathLst>
              </a:custGeom>
              <a:grpFill/>
              <a:ln>
                <a:noFill/>
              </a:ln>
              <a:effectLst/>
              <a:extLst>
                <a:ext uri="{91240B29-F687-4f45-9708-019B960494DF}">
                  <a14:hiddenLine xmlns="" xmlns:a14="http://schemas.microsoft.com/office/drawing/2010/main" w="9525" cap="flat">
                    <a:solidFill>
                      <a:srgbClr val="77CEDA"/>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233" name="Freeform 140"/>
              <p:cNvSpPr>
                <a:spLocks noChangeArrowheads="1"/>
              </p:cNvSpPr>
              <p:nvPr/>
            </p:nvSpPr>
            <p:spPr bwMode="auto">
              <a:xfrm>
                <a:off x="7953275" y="6281006"/>
                <a:ext cx="38021" cy="92274"/>
              </a:xfrm>
              <a:custGeom>
                <a:avLst/>
                <a:gdLst>
                  <a:gd name="T0" fmla="*/ 64 w 65"/>
                  <a:gd name="T1" fmla="*/ 152 h 153"/>
                  <a:gd name="T2" fmla="*/ 0 w 65"/>
                  <a:gd name="T3" fmla="*/ 152 h 153"/>
                  <a:gd name="T4" fmla="*/ 0 w 65"/>
                  <a:gd name="T5" fmla="*/ 0 h 153"/>
                  <a:gd name="T6" fmla="*/ 64 w 65"/>
                  <a:gd name="T7" fmla="*/ 0 h 153"/>
                  <a:gd name="T8" fmla="*/ 64 w 65"/>
                  <a:gd name="T9" fmla="*/ 152 h 153"/>
                </a:gdLst>
                <a:ahLst/>
                <a:cxnLst>
                  <a:cxn ang="0">
                    <a:pos x="T0" y="T1"/>
                  </a:cxn>
                  <a:cxn ang="0">
                    <a:pos x="T2" y="T3"/>
                  </a:cxn>
                  <a:cxn ang="0">
                    <a:pos x="T4" y="T5"/>
                  </a:cxn>
                  <a:cxn ang="0">
                    <a:pos x="T6" y="T7"/>
                  </a:cxn>
                  <a:cxn ang="0">
                    <a:pos x="T8" y="T9"/>
                  </a:cxn>
                </a:cxnLst>
                <a:rect l="0" t="0" r="r" b="b"/>
                <a:pathLst>
                  <a:path w="65" h="153">
                    <a:moveTo>
                      <a:pt x="64" y="152"/>
                    </a:moveTo>
                    <a:lnTo>
                      <a:pt x="0" y="152"/>
                    </a:lnTo>
                    <a:lnTo>
                      <a:pt x="0" y="0"/>
                    </a:lnTo>
                    <a:lnTo>
                      <a:pt x="64" y="0"/>
                    </a:lnTo>
                    <a:lnTo>
                      <a:pt x="64" y="152"/>
                    </a:lnTo>
                  </a:path>
                </a:pathLst>
              </a:custGeom>
              <a:grpFill/>
              <a:ln>
                <a:noFill/>
              </a:ln>
              <a:effectLst/>
              <a:extLst>
                <a:ext uri="{91240B29-F687-4f45-9708-019B960494DF}">
                  <a14:hiddenLine xmlns="" xmlns:a14="http://schemas.microsoft.com/office/drawing/2010/main" w="9525" cap="flat">
                    <a:solidFill>
                      <a:srgbClr val="77CEDA"/>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234" name="Freeform 141"/>
              <p:cNvSpPr>
                <a:spLocks noChangeArrowheads="1"/>
              </p:cNvSpPr>
              <p:nvPr/>
            </p:nvSpPr>
            <p:spPr bwMode="auto">
              <a:xfrm>
                <a:off x="7898960" y="6281006"/>
                <a:ext cx="35304" cy="92274"/>
              </a:xfrm>
              <a:custGeom>
                <a:avLst/>
                <a:gdLst>
                  <a:gd name="T0" fmla="*/ 59 w 60"/>
                  <a:gd name="T1" fmla="*/ 152 h 153"/>
                  <a:gd name="T2" fmla="*/ 0 w 60"/>
                  <a:gd name="T3" fmla="*/ 152 h 153"/>
                  <a:gd name="T4" fmla="*/ 0 w 60"/>
                  <a:gd name="T5" fmla="*/ 0 h 153"/>
                  <a:gd name="T6" fmla="*/ 59 w 60"/>
                  <a:gd name="T7" fmla="*/ 0 h 153"/>
                  <a:gd name="T8" fmla="*/ 59 w 60"/>
                  <a:gd name="T9" fmla="*/ 152 h 153"/>
                </a:gdLst>
                <a:ahLst/>
                <a:cxnLst>
                  <a:cxn ang="0">
                    <a:pos x="T0" y="T1"/>
                  </a:cxn>
                  <a:cxn ang="0">
                    <a:pos x="T2" y="T3"/>
                  </a:cxn>
                  <a:cxn ang="0">
                    <a:pos x="T4" y="T5"/>
                  </a:cxn>
                  <a:cxn ang="0">
                    <a:pos x="T6" y="T7"/>
                  </a:cxn>
                  <a:cxn ang="0">
                    <a:pos x="T8" y="T9"/>
                  </a:cxn>
                </a:cxnLst>
                <a:rect l="0" t="0" r="r" b="b"/>
                <a:pathLst>
                  <a:path w="60" h="153">
                    <a:moveTo>
                      <a:pt x="59" y="152"/>
                    </a:moveTo>
                    <a:lnTo>
                      <a:pt x="0" y="152"/>
                    </a:lnTo>
                    <a:lnTo>
                      <a:pt x="0" y="0"/>
                    </a:lnTo>
                    <a:lnTo>
                      <a:pt x="59" y="0"/>
                    </a:lnTo>
                    <a:lnTo>
                      <a:pt x="59" y="152"/>
                    </a:lnTo>
                  </a:path>
                </a:pathLst>
              </a:custGeom>
              <a:grpFill/>
              <a:ln>
                <a:noFill/>
              </a:ln>
              <a:effectLst/>
              <a:extLst>
                <a:ext uri="{91240B29-F687-4f45-9708-019B960494DF}">
                  <a14:hiddenLine xmlns="" xmlns:a14="http://schemas.microsoft.com/office/drawing/2010/main" w="9525" cap="flat">
                    <a:solidFill>
                      <a:srgbClr val="77CEDA"/>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235" name="Freeform 142"/>
              <p:cNvSpPr>
                <a:spLocks noChangeArrowheads="1"/>
              </p:cNvSpPr>
              <p:nvPr/>
            </p:nvSpPr>
            <p:spPr bwMode="auto">
              <a:xfrm>
                <a:off x="8059188" y="6281006"/>
                <a:ext cx="38021" cy="92274"/>
              </a:xfrm>
              <a:custGeom>
                <a:avLst/>
                <a:gdLst>
                  <a:gd name="T0" fmla="*/ 65 w 66"/>
                  <a:gd name="T1" fmla="*/ 152 h 153"/>
                  <a:gd name="T2" fmla="*/ 0 w 66"/>
                  <a:gd name="T3" fmla="*/ 152 h 153"/>
                  <a:gd name="T4" fmla="*/ 0 w 66"/>
                  <a:gd name="T5" fmla="*/ 0 h 153"/>
                  <a:gd name="T6" fmla="*/ 65 w 66"/>
                  <a:gd name="T7" fmla="*/ 0 h 153"/>
                  <a:gd name="T8" fmla="*/ 65 w 66"/>
                  <a:gd name="T9" fmla="*/ 152 h 153"/>
                </a:gdLst>
                <a:ahLst/>
                <a:cxnLst>
                  <a:cxn ang="0">
                    <a:pos x="T0" y="T1"/>
                  </a:cxn>
                  <a:cxn ang="0">
                    <a:pos x="T2" y="T3"/>
                  </a:cxn>
                  <a:cxn ang="0">
                    <a:pos x="T4" y="T5"/>
                  </a:cxn>
                  <a:cxn ang="0">
                    <a:pos x="T6" y="T7"/>
                  </a:cxn>
                  <a:cxn ang="0">
                    <a:pos x="T8" y="T9"/>
                  </a:cxn>
                </a:cxnLst>
                <a:rect l="0" t="0" r="r" b="b"/>
                <a:pathLst>
                  <a:path w="66" h="153">
                    <a:moveTo>
                      <a:pt x="65" y="152"/>
                    </a:moveTo>
                    <a:lnTo>
                      <a:pt x="0" y="152"/>
                    </a:lnTo>
                    <a:lnTo>
                      <a:pt x="0" y="0"/>
                    </a:lnTo>
                    <a:lnTo>
                      <a:pt x="65" y="0"/>
                    </a:lnTo>
                    <a:lnTo>
                      <a:pt x="65" y="152"/>
                    </a:lnTo>
                  </a:path>
                </a:pathLst>
              </a:custGeom>
              <a:grpFill/>
              <a:ln>
                <a:noFill/>
              </a:ln>
              <a:effectLst/>
              <a:extLst>
                <a:ext uri="{91240B29-F687-4f45-9708-019B960494DF}">
                  <a14:hiddenLine xmlns="" xmlns:a14="http://schemas.microsoft.com/office/drawing/2010/main" w="9525" cap="flat">
                    <a:solidFill>
                      <a:srgbClr val="77CEDA"/>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grpSp>
        <p:grpSp>
          <p:nvGrpSpPr>
            <p:cNvPr id="17" name="Group 16"/>
            <p:cNvGrpSpPr/>
            <p:nvPr/>
          </p:nvGrpSpPr>
          <p:grpSpPr>
            <a:xfrm flipH="1">
              <a:off x="15192060" y="6117918"/>
              <a:ext cx="304718" cy="566514"/>
              <a:chOff x="9178079" y="6012325"/>
              <a:chExt cx="255281" cy="474941"/>
            </a:xfrm>
            <a:solidFill>
              <a:schemeClr val="accent4"/>
            </a:solidFill>
          </p:grpSpPr>
          <p:sp>
            <p:nvSpPr>
              <p:cNvPr id="104" name="Freeform 25"/>
              <p:cNvSpPr>
                <a:spLocks noChangeArrowheads="1"/>
              </p:cNvSpPr>
              <p:nvPr/>
            </p:nvSpPr>
            <p:spPr bwMode="auto">
              <a:xfrm>
                <a:off x="9232393" y="6281006"/>
                <a:ext cx="146650" cy="56993"/>
              </a:xfrm>
              <a:custGeom>
                <a:avLst/>
                <a:gdLst>
                  <a:gd name="T0" fmla="*/ 0 w 241"/>
                  <a:gd name="T1" fmla="*/ 94 h 95"/>
                  <a:gd name="T2" fmla="*/ 0 w 241"/>
                  <a:gd name="T3" fmla="*/ 0 h 95"/>
                  <a:gd name="T4" fmla="*/ 240 w 241"/>
                  <a:gd name="T5" fmla="*/ 0 h 95"/>
                  <a:gd name="T6" fmla="*/ 240 w 241"/>
                  <a:gd name="T7" fmla="*/ 94 h 95"/>
                  <a:gd name="T8" fmla="*/ 0 w 241"/>
                  <a:gd name="T9" fmla="*/ 94 h 95"/>
                </a:gdLst>
                <a:ahLst/>
                <a:cxnLst>
                  <a:cxn ang="0">
                    <a:pos x="T0" y="T1"/>
                  </a:cxn>
                  <a:cxn ang="0">
                    <a:pos x="T2" y="T3"/>
                  </a:cxn>
                  <a:cxn ang="0">
                    <a:pos x="T4" y="T5"/>
                  </a:cxn>
                  <a:cxn ang="0">
                    <a:pos x="T6" y="T7"/>
                  </a:cxn>
                  <a:cxn ang="0">
                    <a:pos x="T8" y="T9"/>
                  </a:cxn>
                </a:cxnLst>
                <a:rect l="0" t="0" r="r" b="b"/>
                <a:pathLst>
                  <a:path w="241" h="95">
                    <a:moveTo>
                      <a:pt x="0" y="94"/>
                    </a:moveTo>
                    <a:lnTo>
                      <a:pt x="0" y="0"/>
                    </a:lnTo>
                    <a:lnTo>
                      <a:pt x="240" y="0"/>
                    </a:lnTo>
                    <a:lnTo>
                      <a:pt x="240" y="94"/>
                    </a:lnTo>
                    <a:lnTo>
                      <a:pt x="0" y="9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105" name="Freeform 26"/>
              <p:cNvSpPr>
                <a:spLocks noChangeArrowheads="1"/>
              </p:cNvSpPr>
              <p:nvPr/>
            </p:nvSpPr>
            <p:spPr bwMode="auto">
              <a:xfrm>
                <a:off x="9232393" y="6194159"/>
                <a:ext cx="146650" cy="59707"/>
              </a:xfrm>
              <a:custGeom>
                <a:avLst/>
                <a:gdLst>
                  <a:gd name="T0" fmla="*/ 0 w 241"/>
                  <a:gd name="T1" fmla="*/ 99 h 100"/>
                  <a:gd name="T2" fmla="*/ 0 w 241"/>
                  <a:gd name="T3" fmla="*/ 0 h 100"/>
                  <a:gd name="T4" fmla="*/ 240 w 241"/>
                  <a:gd name="T5" fmla="*/ 0 h 100"/>
                  <a:gd name="T6" fmla="*/ 240 w 241"/>
                  <a:gd name="T7" fmla="*/ 99 h 100"/>
                  <a:gd name="T8" fmla="*/ 0 w 241"/>
                  <a:gd name="T9" fmla="*/ 99 h 100"/>
                </a:gdLst>
                <a:ahLst/>
                <a:cxnLst>
                  <a:cxn ang="0">
                    <a:pos x="T0" y="T1"/>
                  </a:cxn>
                  <a:cxn ang="0">
                    <a:pos x="T2" y="T3"/>
                  </a:cxn>
                  <a:cxn ang="0">
                    <a:pos x="T4" y="T5"/>
                  </a:cxn>
                  <a:cxn ang="0">
                    <a:pos x="T6" y="T7"/>
                  </a:cxn>
                  <a:cxn ang="0">
                    <a:pos x="T8" y="T9"/>
                  </a:cxn>
                </a:cxnLst>
                <a:rect l="0" t="0" r="r" b="b"/>
                <a:pathLst>
                  <a:path w="241" h="100">
                    <a:moveTo>
                      <a:pt x="0" y="99"/>
                    </a:moveTo>
                    <a:lnTo>
                      <a:pt x="0" y="0"/>
                    </a:lnTo>
                    <a:lnTo>
                      <a:pt x="240" y="0"/>
                    </a:lnTo>
                    <a:lnTo>
                      <a:pt x="240" y="99"/>
                    </a:lnTo>
                    <a:lnTo>
                      <a:pt x="0" y="99"/>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106" name="Freeform 27"/>
              <p:cNvSpPr>
                <a:spLocks noChangeArrowheads="1"/>
              </p:cNvSpPr>
              <p:nvPr/>
            </p:nvSpPr>
            <p:spPr bwMode="auto">
              <a:xfrm>
                <a:off x="9232393" y="6367851"/>
                <a:ext cx="146650" cy="54279"/>
              </a:xfrm>
              <a:custGeom>
                <a:avLst/>
                <a:gdLst>
                  <a:gd name="T0" fmla="*/ 0 w 241"/>
                  <a:gd name="T1" fmla="*/ 93 h 94"/>
                  <a:gd name="T2" fmla="*/ 0 w 241"/>
                  <a:gd name="T3" fmla="*/ 0 h 94"/>
                  <a:gd name="T4" fmla="*/ 240 w 241"/>
                  <a:gd name="T5" fmla="*/ 0 h 94"/>
                  <a:gd name="T6" fmla="*/ 240 w 241"/>
                  <a:gd name="T7" fmla="*/ 93 h 94"/>
                  <a:gd name="T8" fmla="*/ 0 w 241"/>
                  <a:gd name="T9" fmla="*/ 93 h 94"/>
                </a:gdLst>
                <a:ahLst/>
                <a:cxnLst>
                  <a:cxn ang="0">
                    <a:pos x="T0" y="T1"/>
                  </a:cxn>
                  <a:cxn ang="0">
                    <a:pos x="T2" y="T3"/>
                  </a:cxn>
                  <a:cxn ang="0">
                    <a:pos x="T4" y="T5"/>
                  </a:cxn>
                  <a:cxn ang="0">
                    <a:pos x="T6" y="T7"/>
                  </a:cxn>
                  <a:cxn ang="0">
                    <a:pos x="T8" y="T9"/>
                  </a:cxn>
                </a:cxnLst>
                <a:rect l="0" t="0" r="r" b="b"/>
                <a:pathLst>
                  <a:path w="241" h="94">
                    <a:moveTo>
                      <a:pt x="0" y="93"/>
                    </a:moveTo>
                    <a:lnTo>
                      <a:pt x="0" y="0"/>
                    </a:lnTo>
                    <a:lnTo>
                      <a:pt x="240" y="0"/>
                    </a:lnTo>
                    <a:lnTo>
                      <a:pt x="240" y="93"/>
                    </a:lnTo>
                    <a:lnTo>
                      <a:pt x="0" y="93"/>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236" name="Freeform 143"/>
              <p:cNvSpPr>
                <a:spLocks noChangeArrowheads="1"/>
              </p:cNvSpPr>
              <p:nvPr/>
            </p:nvSpPr>
            <p:spPr bwMode="auto">
              <a:xfrm>
                <a:off x="9178079" y="6012325"/>
                <a:ext cx="255281" cy="474941"/>
              </a:xfrm>
              <a:custGeom>
                <a:avLst/>
                <a:gdLst>
                  <a:gd name="T0" fmla="*/ 416 w 417"/>
                  <a:gd name="T1" fmla="*/ 773 h 774"/>
                  <a:gd name="T2" fmla="*/ 416 w 417"/>
                  <a:gd name="T3" fmla="*/ 65 h 774"/>
                  <a:gd name="T4" fmla="*/ 340 w 417"/>
                  <a:gd name="T5" fmla="*/ 65 h 774"/>
                  <a:gd name="T6" fmla="*/ 340 w 417"/>
                  <a:gd name="T7" fmla="*/ 0 h 774"/>
                  <a:gd name="T8" fmla="*/ 82 w 417"/>
                  <a:gd name="T9" fmla="*/ 0 h 774"/>
                  <a:gd name="T10" fmla="*/ 82 w 417"/>
                  <a:gd name="T11" fmla="*/ 65 h 774"/>
                  <a:gd name="T12" fmla="*/ 0 w 417"/>
                  <a:gd name="T13" fmla="*/ 65 h 774"/>
                  <a:gd name="T14" fmla="*/ 0 w 417"/>
                  <a:gd name="T15" fmla="*/ 767 h 774"/>
                  <a:gd name="T16" fmla="*/ 0 w 417"/>
                  <a:gd name="T17" fmla="*/ 767 h 774"/>
                  <a:gd name="T18" fmla="*/ 0 w 417"/>
                  <a:gd name="T19" fmla="*/ 773 h 774"/>
                  <a:gd name="T20" fmla="*/ 416 w 417"/>
                  <a:gd name="T21" fmla="*/ 773 h 774"/>
                  <a:gd name="T22" fmla="*/ 357 w 417"/>
                  <a:gd name="T23" fmla="*/ 123 h 774"/>
                  <a:gd name="T24" fmla="*/ 357 w 417"/>
                  <a:gd name="T25" fmla="*/ 714 h 774"/>
                  <a:gd name="T26" fmla="*/ 59 w 417"/>
                  <a:gd name="T27" fmla="*/ 714 h 774"/>
                  <a:gd name="T28" fmla="*/ 59 w 417"/>
                  <a:gd name="T29" fmla="*/ 123 h 774"/>
                  <a:gd name="T30" fmla="*/ 357 w 417"/>
                  <a:gd name="T31" fmla="*/ 123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7" h="774">
                    <a:moveTo>
                      <a:pt x="416" y="773"/>
                    </a:moveTo>
                    <a:lnTo>
                      <a:pt x="416" y="65"/>
                    </a:lnTo>
                    <a:lnTo>
                      <a:pt x="340" y="65"/>
                    </a:lnTo>
                    <a:lnTo>
                      <a:pt x="340" y="0"/>
                    </a:lnTo>
                    <a:lnTo>
                      <a:pt x="82" y="0"/>
                    </a:lnTo>
                    <a:lnTo>
                      <a:pt x="82" y="65"/>
                    </a:lnTo>
                    <a:lnTo>
                      <a:pt x="0" y="65"/>
                    </a:lnTo>
                    <a:lnTo>
                      <a:pt x="0" y="767"/>
                    </a:lnTo>
                    <a:lnTo>
                      <a:pt x="0" y="767"/>
                    </a:lnTo>
                    <a:lnTo>
                      <a:pt x="0" y="773"/>
                    </a:lnTo>
                    <a:lnTo>
                      <a:pt x="416" y="773"/>
                    </a:lnTo>
                    <a:close/>
                    <a:moveTo>
                      <a:pt x="357" y="123"/>
                    </a:moveTo>
                    <a:lnTo>
                      <a:pt x="357" y="714"/>
                    </a:lnTo>
                    <a:lnTo>
                      <a:pt x="59" y="714"/>
                    </a:lnTo>
                    <a:lnTo>
                      <a:pt x="59" y="123"/>
                    </a:lnTo>
                    <a:lnTo>
                      <a:pt x="357" y="123"/>
                    </a:lnTo>
                    <a:close/>
                  </a:path>
                </a:pathLst>
              </a:custGeom>
              <a:grpFill/>
              <a:ln>
                <a:noFill/>
              </a:ln>
              <a:effectLst/>
              <a:extLst>
                <a:ext uri="{91240B29-F687-4f45-9708-019B960494DF}">
                  <a14:hiddenLine xmlns="" xmlns:a14="http://schemas.microsoft.com/office/drawing/2010/main" w="9525" cap="flat">
                    <a:solidFill>
                      <a:srgbClr val="77CEDA"/>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237" name="Freeform 144"/>
              <p:cNvSpPr>
                <a:spLocks noChangeArrowheads="1"/>
              </p:cNvSpPr>
              <p:nvPr/>
            </p:nvSpPr>
            <p:spPr bwMode="auto">
              <a:xfrm>
                <a:off x="9232393" y="6281006"/>
                <a:ext cx="146650" cy="56993"/>
              </a:xfrm>
              <a:custGeom>
                <a:avLst/>
                <a:gdLst>
                  <a:gd name="T0" fmla="*/ 0 w 241"/>
                  <a:gd name="T1" fmla="*/ 94 h 95"/>
                  <a:gd name="T2" fmla="*/ 0 w 241"/>
                  <a:gd name="T3" fmla="*/ 0 h 95"/>
                  <a:gd name="T4" fmla="*/ 240 w 241"/>
                  <a:gd name="T5" fmla="*/ 0 h 95"/>
                  <a:gd name="T6" fmla="*/ 240 w 241"/>
                  <a:gd name="T7" fmla="*/ 94 h 95"/>
                  <a:gd name="T8" fmla="*/ 0 w 241"/>
                  <a:gd name="T9" fmla="*/ 94 h 95"/>
                </a:gdLst>
                <a:ahLst/>
                <a:cxnLst>
                  <a:cxn ang="0">
                    <a:pos x="T0" y="T1"/>
                  </a:cxn>
                  <a:cxn ang="0">
                    <a:pos x="T2" y="T3"/>
                  </a:cxn>
                  <a:cxn ang="0">
                    <a:pos x="T4" y="T5"/>
                  </a:cxn>
                  <a:cxn ang="0">
                    <a:pos x="T6" y="T7"/>
                  </a:cxn>
                  <a:cxn ang="0">
                    <a:pos x="T8" y="T9"/>
                  </a:cxn>
                </a:cxnLst>
                <a:rect l="0" t="0" r="r" b="b"/>
                <a:pathLst>
                  <a:path w="241" h="95">
                    <a:moveTo>
                      <a:pt x="0" y="94"/>
                    </a:moveTo>
                    <a:lnTo>
                      <a:pt x="0" y="0"/>
                    </a:lnTo>
                    <a:lnTo>
                      <a:pt x="240" y="0"/>
                    </a:lnTo>
                    <a:lnTo>
                      <a:pt x="240" y="94"/>
                    </a:lnTo>
                    <a:lnTo>
                      <a:pt x="0" y="94"/>
                    </a:lnTo>
                  </a:path>
                </a:pathLst>
              </a:custGeom>
              <a:grpFill/>
              <a:ln>
                <a:noFill/>
              </a:ln>
              <a:effectLst/>
              <a:extLst>
                <a:ext uri="{91240B29-F687-4f45-9708-019B960494DF}">
                  <a14:hiddenLine xmlns="" xmlns:a14="http://schemas.microsoft.com/office/drawing/2010/main" w="9525" cap="flat">
                    <a:solidFill>
                      <a:srgbClr val="77CEDA"/>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238" name="Freeform 145"/>
              <p:cNvSpPr>
                <a:spLocks noChangeArrowheads="1"/>
              </p:cNvSpPr>
              <p:nvPr/>
            </p:nvSpPr>
            <p:spPr bwMode="auto">
              <a:xfrm>
                <a:off x="9232393" y="6194159"/>
                <a:ext cx="146650" cy="59707"/>
              </a:xfrm>
              <a:custGeom>
                <a:avLst/>
                <a:gdLst>
                  <a:gd name="T0" fmla="*/ 0 w 241"/>
                  <a:gd name="T1" fmla="*/ 99 h 100"/>
                  <a:gd name="T2" fmla="*/ 0 w 241"/>
                  <a:gd name="T3" fmla="*/ 0 h 100"/>
                  <a:gd name="T4" fmla="*/ 240 w 241"/>
                  <a:gd name="T5" fmla="*/ 0 h 100"/>
                  <a:gd name="T6" fmla="*/ 240 w 241"/>
                  <a:gd name="T7" fmla="*/ 99 h 100"/>
                  <a:gd name="T8" fmla="*/ 0 w 241"/>
                  <a:gd name="T9" fmla="*/ 99 h 100"/>
                </a:gdLst>
                <a:ahLst/>
                <a:cxnLst>
                  <a:cxn ang="0">
                    <a:pos x="T0" y="T1"/>
                  </a:cxn>
                  <a:cxn ang="0">
                    <a:pos x="T2" y="T3"/>
                  </a:cxn>
                  <a:cxn ang="0">
                    <a:pos x="T4" y="T5"/>
                  </a:cxn>
                  <a:cxn ang="0">
                    <a:pos x="T6" y="T7"/>
                  </a:cxn>
                  <a:cxn ang="0">
                    <a:pos x="T8" y="T9"/>
                  </a:cxn>
                </a:cxnLst>
                <a:rect l="0" t="0" r="r" b="b"/>
                <a:pathLst>
                  <a:path w="241" h="100">
                    <a:moveTo>
                      <a:pt x="0" y="99"/>
                    </a:moveTo>
                    <a:lnTo>
                      <a:pt x="0" y="0"/>
                    </a:lnTo>
                    <a:lnTo>
                      <a:pt x="240" y="0"/>
                    </a:lnTo>
                    <a:lnTo>
                      <a:pt x="240" y="99"/>
                    </a:lnTo>
                    <a:lnTo>
                      <a:pt x="0" y="99"/>
                    </a:lnTo>
                  </a:path>
                </a:pathLst>
              </a:custGeom>
              <a:grpFill/>
              <a:ln>
                <a:noFill/>
              </a:ln>
              <a:effectLst/>
              <a:extLst>
                <a:ext uri="{91240B29-F687-4f45-9708-019B960494DF}">
                  <a14:hiddenLine xmlns="" xmlns:a14="http://schemas.microsoft.com/office/drawing/2010/main" w="9525" cap="flat">
                    <a:solidFill>
                      <a:srgbClr val="77CEDA"/>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239" name="Freeform 146"/>
              <p:cNvSpPr>
                <a:spLocks noChangeArrowheads="1"/>
              </p:cNvSpPr>
              <p:nvPr/>
            </p:nvSpPr>
            <p:spPr bwMode="auto">
              <a:xfrm>
                <a:off x="9232393" y="6367851"/>
                <a:ext cx="146650" cy="54279"/>
              </a:xfrm>
              <a:custGeom>
                <a:avLst/>
                <a:gdLst>
                  <a:gd name="T0" fmla="*/ 0 w 241"/>
                  <a:gd name="T1" fmla="*/ 93 h 94"/>
                  <a:gd name="T2" fmla="*/ 0 w 241"/>
                  <a:gd name="T3" fmla="*/ 0 h 94"/>
                  <a:gd name="T4" fmla="*/ 240 w 241"/>
                  <a:gd name="T5" fmla="*/ 0 h 94"/>
                  <a:gd name="T6" fmla="*/ 240 w 241"/>
                  <a:gd name="T7" fmla="*/ 93 h 94"/>
                  <a:gd name="T8" fmla="*/ 0 w 241"/>
                  <a:gd name="T9" fmla="*/ 93 h 94"/>
                </a:gdLst>
                <a:ahLst/>
                <a:cxnLst>
                  <a:cxn ang="0">
                    <a:pos x="T0" y="T1"/>
                  </a:cxn>
                  <a:cxn ang="0">
                    <a:pos x="T2" y="T3"/>
                  </a:cxn>
                  <a:cxn ang="0">
                    <a:pos x="T4" y="T5"/>
                  </a:cxn>
                  <a:cxn ang="0">
                    <a:pos x="T6" y="T7"/>
                  </a:cxn>
                  <a:cxn ang="0">
                    <a:pos x="T8" y="T9"/>
                  </a:cxn>
                </a:cxnLst>
                <a:rect l="0" t="0" r="r" b="b"/>
                <a:pathLst>
                  <a:path w="241" h="94">
                    <a:moveTo>
                      <a:pt x="0" y="93"/>
                    </a:moveTo>
                    <a:lnTo>
                      <a:pt x="0" y="0"/>
                    </a:lnTo>
                    <a:lnTo>
                      <a:pt x="240" y="0"/>
                    </a:lnTo>
                    <a:lnTo>
                      <a:pt x="240" y="93"/>
                    </a:lnTo>
                    <a:lnTo>
                      <a:pt x="0" y="93"/>
                    </a:lnTo>
                  </a:path>
                </a:pathLst>
              </a:custGeom>
              <a:grpFill/>
              <a:ln>
                <a:noFill/>
              </a:ln>
              <a:effectLst/>
              <a:extLst>
                <a:ext uri="{91240B29-F687-4f45-9708-019B960494DF}">
                  <a14:hiddenLine xmlns="" xmlns:a14="http://schemas.microsoft.com/office/drawing/2010/main" w="9525" cap="flat">
                    <a:solidFill>
                      <a:srgbClr val="77CEDA"/>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grpSp>
        <p:sp>
          <p:nvSpPr>
            <p:cNvPr id="241" name="Freeform 148"/>
            <p:cNvSpPr>
              <a:spLocks noChangeArrowheads="1"/>
            </p:cNvSpPr>
            <p:nvPr/>
          </p:nvSpPr>
          <p:spPr bwMode="auto">
            <a:xfrm flipH="1">
              <a:off x="16054348" y="8063553"/>
              <a:ext cx="440869" cy="437028"/>
            </a:xfrm>
            <a:custGeom>
              <a:avLst/>
              <a:gdLst>
                <a:gd name="T0" fmla="*/ 544 w 603"/>
                <a:gd name="T1" fmla="*/ 64 h 598"/>
                <a:gd name="T2" fmla="*/ 544 w 603"/>
                <a:gd name="T3" fmla="*/ 64 h 598"/>
                <a:gd name="T4" fmla="*/ 398 w 603"/>
                <a:gd name="T5" fmla="*/ 0 h 598"/>
                <a:gd name="T6" fmla="*/ 251 w 603"/>
                <a:gd name="T7" fmla="*/ 64 h 598"/>
                <a:gd name="T8" fmla="*/ 251 w 603"/>
                <a:gd name="T9" fmla="*/ 64 h 598"/>
                <a:gd name="T10" fmla="*/ 187 w 603"/>
                <a:gd name="T11" fmla="*/ 211 h 598"/>
                <a:gd name="T12" fmla="*/ 216 w 603"/>
                <a:gd name="T13" fmla="*/ 316 h 598"/>
                <a:gd name="T14" fmla="*/ 170 w 603"/>
                <a:gd name="T15" fmla="*/ 322 h 598"/>
                <a:gd name="T16" fmla="*/ 82 w 603"/>
                <a:gd name="T17" fmla="*/ 415 h 598"/>
                <a:gd name="T18" fmla="*/ 17 w 603"/>
                <a:gd name="T19" fmla="*/ 480 h 598"/>
                <a:gd name="T20" fmla="*/ 17 w 603"/>
                <a:gd name="T21" fmla="*/ 532 h 598"/>
                <a:gd name="T22" fmla="*/ 64 w 603"/>
                <a:gd name="T23" fmla="*/ 579 h 598"/>
                <a:gd name="T24" fmla="*/ 117 w 603"/>
                <a:gd name="T25" fmla="*/ 579 h 598"/>
                <a:gd name="T26" fmla="*/ 269 w 603"/>
                <a:gd name="T27" fmla="*/ 421 h 598"/>
                <a:gd name="T28" fmla="*/ 281 w 603"/>
                <a:gd name="T29" fmla="*/ 380 h 598"/>
                <a:gd name="T30" fmla="*/ 398 w 603"/>
                <a:gd name="T31" fmla="*/ 415 h 598"/>
                <a:gd name="T32" fmla="*/ 544 w 603"/>
                <a:gd name="T33" fmla="*/ 357 h 598"/>
                <a:gd name="T34" fmla="*/ 602 w 603"/>
                <a:gd name="T35" fmla="*/ 211 h 598"/>
                <a:gd name="T36" fmla="*/ 544 w 603"/>
                <a:gd name="T37" fmla="*/ 64 h 598"/>
                <a:gd name="T38" fmla="*/ 210 w 603"/>
                <a:gd name="T39" fmla="*/ 415 h 598"/>
                <a:gd name="T40" fmla="*/ 210 w 603"/>
                <a:gd name="T41" fmla="*/ 415 h 598"/>
                <a:gd name="T42" fmla="*/ 99 w 603"/>
                <a:gd name="T43" fmla="*/ 527 h 598"/>
                <a:gd name="T44" fmla="*/ 82 w 603"/>
                <a:gd name="T45" fmla="*/ 532 h 598"/>
                <a:gd name="T46" fmla="*/ 70 w 603"/>
                <a:gd name="T47" fmla="*/ 527 h 598"/>
                <a:gd name="T48" fmla="*/ 64 w 603"/>
                <a:gd name="T49" fmla="*/ 509 h 598"/>
                <a:gd name="T50" fmla="*/ 70 w 603"/>
                <a:gd name="T51" fmla="*/ 491 h 598"/>
                <a:gd name="T52" fmla="*/ 181 w 603"/>
                <a:gd name="T53" fmla="*/ 380 h 598"/>
                <a:gd name="T54" fmla="*/ 193 w 603"/>
                <a:gd name="T55" fmla="*/ 374 h 598"/>
                <a:gd name="T56" fmla="*/ 210 w 603"/>
                <a:gd name="T57" fmla="*/ 380 h 598"/>
                <a:gd name="T58" fmla="*/ 216 w 603"/>
                <a:gd name="T59" fmla="*/ 398 h 598"/>
                <a:gd name="T60" fmla="*/ 210 w 603"/>
                <a:gd name="T61" fmla="*/ 415 h 598"/>
                <a:gd name="T62" fmla="*/ 509 w 603"/>
                <a:gd name="T63" fmla="*/ 322 h 598"/>
                <a:gd name="T64" fmla="*/ 509 w 603"/>
                <a:gd name="T65" fmla="*/ 322 h 598"/>
                <a:gd name="T66" fmla="*/ 509 w 603"/>
                <a:gd name="T67" fmla="*/ 322 h 598"/>
                <a:gd name="T68" fmla="*/ 398 w 603"/>
                <a:gd name="T69" fmla="*/ 369 h 598"/>
                <a:gd name="T70" fmla="*/ 287 w 603"/>
                <a:gd name="T71" fmla="*/ 322 h 598"/>
                <a:gd name="T72" fmla="*/ 240 w 603"/>
                <a:gd name="T73" fmla="*/ 211 h 598"/>
                <a:gd name="T74" fmla="*/ 287 w 603"/>
                <a:gd name="T75" fmla="*/ 99 h 598"/>
                <a:gd name="T76" fmla="*/ 398 w 603"/>
                <a:gd name="T77" fmla="*/ 53 h 598"/>
                <a:gd name="T78" fmla="*/ 509 w 603"/>
                <a:gd name="T79" fmla="*/ 99 h 598"/>
                <a:gd name="T80" fmla="*/ 556 w 603"/>
                <a:gd name="T81" fmla="*/ 211 h 598"/>
                <a:gd name="T82" fmla="*/ 509 w 603"/>
                <a:gd name="T83" fmla="*/ 322 h 598"/>
                <a:gd name="T84" fmla="*/ 491 w 603"/>
                <a:gd name="T85" fmla="*/ 170 h 598"/>
                <a:gd name="T86" fmla="*/ 491 w 603"/>
                <a:gd name="T87" fmla="*/ 170 h 598"/>
                <a:gd name="T88" fmla="*/ 298 w 603"/>
                <a:gd name="T89" fmla="*/ 170 h 598"/>
                <a:gd name="T90" fmla="*/ 287 w 603"/>
                <a:gd name="T91" fmla="*/ 176 h 598"/>
                <a:gd name="T92" fmla="*/ 287 w 603"/>
                <a:gd name="T93" fmla="*/ 187 h 598"/>
                <a:gd name="T94" fmla="*/ 287 w 603"/>
                <a:gd name="T95" fmla="*/ 222 h 598"/>
                <a:gd name="T96" fmla="*/ 298 w 603"/>
                <a:gd name="T97" fmla="*/ 240 h 598"/>
                <a:gd name="T98" fmla="*/ 497 w 603"/>
                <a:gd name="T99" fmla="*/ 240 h 598"/>
                <a:gd name="T100" fmla="*/ 503 w 603"/>
                <a:gd name="T101" fmla="*/ 234 h 598"/>
                <a:gd name="T102" fmla="*/ 509 w 603"/>
                <a:gd name="T103" fmla="*/ 222 h 598"/>
                <a:gd name="T104" fmla="*/ 509 w 603"/>
                <a:gd name="T105" fmla="*/ 187 h 598"/>
                <a:gd name="T106" fmla="*/ 491 w 603"/>
                <a:gd name="T107" fmla="*/ 170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3" h="598">
                  <a:moveTo>
                    <a:pt x="544" y="64"/>
                  </a:moveTo>
                  <a:lnTo>
                    <a:pt x="544" y="64"/>
                  </a:lnTo>
                  <a:cubicBezTo>
                    <a:pt x="503" y="23"/>
                    <a:pt x="456" y="0"/>
                    <a:pt x="398" y="0"/>
                  </a:cubicBezTo>
                  <a:cubicBezTo>
                    <a:pt x="339" y="0"/>
                    <a:pt x="292" y="23"/>
                    <a:pt x="251" y="64"/>
                  </a:cubicBezTo>
                  <a:lnTo>
                    <a:pt x="251" y="64"/>
                  </a:lnTo>
                  <a:cubicBezTo>
                    <a:pt x="210" y="105"/>
                    <a:pt x="187" y="152"/>
                    <a:pt x="187" y="211"/>
                  </a:cubicBezTo>
                  <a:cubicBezTo>
                    <a:pt x="187" y="252"/>
                    <a:pt x="199" y="287"/>
                    <a:pt x="216" y="316"/>
                  </a:cubicBezTo>
                  <a:cubicBezTo>
                    <a:pt x="205" y="304"/>
                    <a:pt x="187" y="304"/>
                    <a:pt x="170" y="322"/>
                  </a:cubicBezTo>
                  <a:cubicBezTo>
                    <a:pt x="82" y="415"/>
                    <a:pt x="82" y="415"/>
                    <a:pt x="82" y="415"/>
                  </a:cubicBezTo>
                  <a:cubicBezTo>
                    <a:pt x="17" y="480"/>
                    <a:pt x="17" y="480"/>
                    <a:pt x="17" y="480"/>
                  </a:cubicBezTo>
                  <a:cubicBezTo>
                    <a:pt x="0" y="497"/>
                    <a:pt x="0" y="515"/>
                    <a:pt x="17" y="532"/>
                  </a:cubicBezTo>
                  <a:cubicBezTo>
                    <a:pt x="64" y="579"/>
                    <a:pt x="64" y="579"/>
                    <a:pt x="64" y="579"/>
                  </a:cubicBezTo>
                  <a:cubicBezTo>
                    <a:pt x="82" y="597"/>
                    <a:pt x="99" y="597"/>
                    <a:pt x="117" y="579"/>
                  </a:cubicBezTo>
                  <a:cubicBezTo>
                    <a:pt x="269" y="421"/>
                    <a:pt x="269" y="421"/>
                    <a:pt x="269" y="421"/>
                  </a:cubicBezTo>
                  <a:cubicBezTo>
                    <a:pt x="287" y="410"/>
                    <a:pt x="287" y="398"/>
                    <a:pt x="281" y="380"/>
                  </a:cubicBezTo>
                  <a:cubicBezTo>
                    <a:pt x="316" y="404"/>
                    <a:pt x="351" y="415"/>
                    <a:pt x="398" y="415"/>
                  </a:cubicBezTo>
                  <a:cubicBezTo>
                    <a:pt x="456" y="415"/>
                    <a:pt x="503" y="398"/>
                    <a:pt x="544" y="357"/>
                  </a:cubicBezTo>
                  <a:cubicBezTo>
                    <a:pt x="585" y="316"/>
                    <a:pt x="602" y="269"/>
                    <a:pt x="602" y="211"/>
                  </a:cubicBezTo>
                  <a:cubicBezTo>
                    <a:pt x="602" y="152"/>
                    <a:pt x="585" y="105"/>
                    <a:pt x="544" y="64"/>
                  </a:cubicBezTo>
                  <a:close/>
                  <a:moveTo>
                    <a:pt x="210" y="415"/>
                  </a:moveTo>
                  <a:lnTo>
                    <a:pt x="210" y="415"/>
                  </a:lnTo>
                  <a:cubicBezTo>
                    <a:pt x="99" y="527"/>
                    <a:pt x="99" y="527"/>
                    <a:pt x="99" y="527"/>
                  </a:cubicBezTo>
                  <a:cubicBezTo>
                    <a:pt x="93" y="532"/>
                    <a:pt x="88" y="532"/>
                    <a:pt x="82" y="532"/>
                  </a:cubicBezTo>
                  <a:cubicBezTo>
                    <a:pt x="76" y="532"/>
                    <a:pt x="70" y="532"/>
                    <a:pt x="70" y="527"/>
                  </a:cubicBezTo>
                  <a:cubicBezTo>
                    <a:pt x="64" y="521"/>
                    <a:pt x="64" y="515"/>
                    <a:pt x="64" y="509"/>
                  </a:cubicBezTo>
                  <a:cubicBezTo>
                    <a:pt x="64" y="503"/>
                    <a:pt x="64" y="497"/>
                    <a:pt x="70" y="491"/>
                  </a:cubicBezTo>
                  <a:cubicBezTo>
                    <a:pt x="181" y="380"/>
                    <a:pt x="181" y="380"/>
                    <a:pt x="181" y="380"/>
                  </a:cubicBezTo>
                  <a:cubicBezTo>
                    <a:pt x="181" y="380"/>
                    <a:pt x="187" y="374"/>
                    <a:pt x="193" y="374"/>
                  </a:cubicBezTo>
                  <a:cubicBezTo>
                    <a:pt x="199" y="374"/>
                    <a:pt x="205" y="380"/>
                    <a:pt x="210" y="380"/>
                  </a:cubicBezTo>
                  <a:cubicBezTo>
                    <a:pt x="216" y="386"/>
                    <a:pt x="216" y="392"/>
                    <a:pt x="216" y="398"/>
                  </a:cubicBezTo>
                  <a:cubicBezTo>
                    <a:pt x="216" y="404"/>
                    <a:pt x="216" y="410"/>
                    <a:pt x="210" y="415"/>
                  </a:cubicBezTo>
                  <a:close/>
                  <a:moveTo>
                    <a:pt x="509" y="322"/>
                  </a:moveTo>
                  <a:lnTo>
                    <a:pt x="509" y="322"/>
                  </a:lnTo>
                  <a:lnTo>
                    <a:pt x="509" y="322"/>
                  </a:lnTo>
                  <a:cubicBezTo>
                    <a:pt x="480" y="351"/>
                    <a:pt x="439" y="369"/>
                    <a:pt x="398" y="369"/>
                  </a:cubicBezTo>
                  <a:cubicBezTo>
                    <a:pt x="351" y="369"/>
                    <a:pt x="316" y="351"/>
                    <a:pt x="287" y="322"/>
                  </a:cubicBezTo>
                  <a:cubicBezTo>
                    <a:pt x="251" y="287"/>
                    <a:pt x="240" y="252"/>
                    <a:pt x="240" y="211"/>
                  </a:cubicBezTo>
                  <a:cubicBezTo>
                    <a:pt x="240" y="164"/>
                    <a:pt x="251" y="129"/>
                    <a:pt x="287" y="99"/>
                  </a:cubicBezTo>
                  <a:cubicBezTo>
                    <a:pt x="316" y="70"/>
                    <a:pt x="351" y="53"/>
                    <a:pt x="398" y="53"/>
                  </a:cubicBezTo>
                  <a:cubicBezTo>
                    <a:pt x="439" y="53"/>
                    <a:pt x="480" y="64"/>
                    <a:pt x="509" y="99"/>
                  </a:cubicBezTo>
                  <a:cubicBezTo>
                    <a:pt x="538" y="129"/>
                    <a:pt x="556" y="164"/>
                    <a:pt x="556" y="211"/>
                  </a:cubicBezTo>
                  <a:cubicBezTo>
                    <a:pt x="556" y="252"/>
                    <a:pt x="538" y="287"/>
                    <a:pt x="509" y="322"/>
                  </a:cubicBezTo>
                  <a:close/>
                  <a:moveTo>
                    <a:pt x="491" y="170"/>
                  </a:moveTo>
                  <a:lnTo>
                    <a:pt x="491" y="170"/>
                  </a:lnTo>
                  <a:cubicBezTo>
                    <a:pt x="298" y="170"/>
                    <a:pt x="298" y="170"/>
                    <a:pt x="298" y="170"/>
                  </a:cubicBezTo>
                  <a:cubicBezTo>
                    <a:pt x="292" y="176"/>
                    <a:pt x="292" y="176"/>
                    <a:pt x="287" y="176"/>
                  </a:cubicBezTo>
                  <a:cubicBezTo>
                    <a:pt x="287" y="181"/>
                    <a:pt x="287" y="181"/>
                    <a:pt x="287" y="187"/>
                  </a:cubicBezTo>
                  <a:cubicBezTo>
                    <a:pt x="287" y="222"/>
                    <a:pt x="287" y="222"/>
                    <a:pt x="287" y="222"/>
                  </a:cubicBezTo>
                  <a:cubicBezTo>
                    <a:pt x="287" y="234"/>
                    <a:pt x="292" y="240"/>
                    <a:pt x="298" y="240"/>
                  </a:cubicBezTo>
                  <a:cubicBezTo>
                    <a:pt x="497" y="240"/>
                    <a:pt x="497" y="240"/>
                    <a:pt x="497" y="240"/>
                  </a:cubicBezTo>
                  <a:cubicBezTo>
                    <a:pt x="503" y="240"/>
                    <a:pt x="503" y="240"/>
                    <a:pt x="503" y="234"/>
                  </a:cubicBezTo>
                  <a:cubicBezTo>
                    <a:pt x="509" y="234"/>
                    <a:pt x="509" y="228"/>
                    <a:pt x="509" y="222"/>
                  </a:cubicBezTo>
                  <a:cubicBezTo>
                    <a:pt x="509" y="187"/>
                    <a:pt x="509" y="187"/>
                    <a:pt x="509" y="187"/>
                  </a:cubicBezTo>
                  <a:cubicBezTo>
                    <a:pt x="509" y="181"/>
                    <a:pt x="503" y="176"/>
                    <a:pt x="491" y="170"/>
                  </a:cubicBezTo>
                  <a:close/>
                </a:path>
              </a:pathLst>
            </a:custGeom>
            <a:solidFill>
              <a:schemeClr val="accent3"/>
            </a:solidFill>
            <a:ln>
              <a:noFill/>
            </a:ln>
            <a:effectLst/>
          </p:spPr>
          <p:txBody>
            <a:bodyPr wrap="none" anchor="ctr"/>
            <a:lstStyle/>
            <a:p>
              <a:pPr defTabSz="1828434"/>
              <a:endParaRPr lang="en-US" sz="3600" dirty="0">
                <a:solidFill>
                  <a:srgbClr val="445469"/>
                </a:solidFill>
                <a:latin typeface="Lato Light"/>
              </a:endParaRPr>
            </a:p>
          </p:txBody>
        </p:sp>
        <p:sp>
          <p:nvSpPr>
            <p:cNvPr id="242" name="Freeform 149"/>
            <p:cNvSpPr>
              <a:spLocks noChangeArrowheads="1"/>
            </p:cNvSpPr>
            <p:nvPr/>
          </p:nvSpPr>
          <p:spPr bwMode="auto">
            <a:xfrm flipH="1">
              <a:off x="18297591" y="6399609"/>
              <a:ext cx="716410" cy="705720"/>
            </a:xfrm>
            <a:custGeom>
              <a:avLst/>
              <a:gdLst>
                <a:gd name="T0" fmla="*/ 878 w 978"/>
                <a:gd name="T1" fmla="*/ 100 h 967"/>
                <a:gd name="T2" fmla="*/ 404 w 978"/>
                <a:gd name="T3" fmla="*/ 100 h 967"/>
                <a:gd name="T4" fmla="*/ 304 w 978"/>
                <a:gd name="T5" fmla="*/ 340 h 967"/>
                <a:gd name="T6" fmla="*/ 281 w 978"/>
                <a:gd name="T7" fmla="*/ 521 h 967"/>
                <a:gd name="T8" fmla="*/ 29 w 978"/>
                <a:gd name="T9" fmla="*/ 773 h 967"/>
                <a:gd name="T10" fmla="*/ 105 w 978"/>
                <a:gd name="T11" fmla="*/ 937 h 967"/>
                <a:gd name="T12" fmla="*/ 439 w 978"/>
                <a:gd name="T13" fmla="*/ 685 h 967"/>
                <a:gd name="T14" fmla="*/ 644 w 978"/>
                <a:gd name="T15" fmla="*/ 673 h 967"/>
                <a:gd name="T16" fmla="*/ 977 w 978"/>
                <a:gd name="T17" fmla="*/ 340 h 967"/>
                <a:gd name="T18" fmla="*/ 339 w 978"/>
                <a:gd name="T19" fmla="*/ 673 h 967"/>
                <a:gd name="T20" fmla="*/ 164 w 978"/>
                <a:gd name="T21" fmla="*/ 849 h 967"/>
                <a:gd name="T22" fmla="*/ 111 w 978"/>
                <a:gd name="T23" fmla="*/ 849 h 967"/>
                <a:gd name="T24" fmla="*/ 111 w 978"/>
                <a:gd name="T25" fmla="*/ 796 h 967"/>
                <a:gd name="T26" fmla="*/ 316 w 978"/>
                <a:gd name="T27" fmla="*/ 609 h 967"/>
                <a:gd name="T28" fmla="*/ 351 w 978"/>
                <a:gd name="T29" fmla="*/ 644 h 967"/>
                <a:gd name="T30" fmla="*/ 825 w 978"/>
                <a:gd name="T31" fmla="*/ 521 h 967"/>
                <a:gd name="T32" fmla="*/ 819 w 978"/>
                <a:gd name="T33" fmla="*/ 521 h 967"/>
                <a:gd name="T34" fmla="*/ 462 w 978"/>
                <a:gd name="T35" fmla="*/ 521 h 967"/>
                <a:gd name="T36" fmla="*/ 462 w 978"/>
                <a:gd name="T37" fmla="*/ 159 h 967"/>
                <a:gd name="T38" fmla="*/ 825 w 978"/>
                <a:gd name="T39" fmla="*/ 159 h 967"/>
                <a:gd name="T40" fmla="*/ 825 w 978"/>
                <a:gd name="T41" fmla="*/ 521 h 967"/>
                <a:gd name="T42" fmla="*/ 796 w 978"/>
                <a:gd name="T43" fmla="*/ 276 h 967"/>
                <a:gd name="T44" fmla="*/ 696 w 978"/>
                <a:gd name="T45" fmla="*/ 176 h 967"/>
                <a:gd name="T46" fmla="*/ 673 w 978"/>
                <a:gd name="T47" fmla="*/ 153 h 967"/>
                <a:gd name="T48" fmla="*/ 585 w 978"/>
                <a:gd name="T49" fmla="*/ 176 h 967"/>
                <a:gd name="T50" fmla="*/ 480 w 978"/>
                <a:gd name="T51" fmla="*/ 276 h 967"/>
                <a:gd name="T52" fmla="*/ 462 w 978"/>
                <a:gd name="T53" fmla="*/ 305 h 967"/>
                <a:gd name="T54" fmla="*/ 486 w 978"/>
                <a:gd name="T55" fmla="*/ 393 h 967"/>
                <a:gd name="T56" fmla="*/ 585 w 978"/>
                <a:gd name="T57" fmla="*/ 498 h 967"/>
                <a:gd name="T58" fmla="*/ 614 w 978"/>
                <a:gd name="T59" fmla="*/ 515 h 967"/>
                <a:gd name="T60" fmla="*/ 696 w 978"/>
                <a:gd name="T61" fmla="*/ 492 h 967"/>
                <a:gd name="T62" fmla="*/ 807 w 978"/>
                <a:gd name="T63" fmla="*/ 393 h 967"/>
                <a:gd name="T64" fmla="*/ 825 w 978"/>
                <a:gd name="T65" fmla="*/ 363 h 967"/>
                <a:gd name="T66" fmla="*/ 796 w 978"/>
                <a:gd name="T67" fmla="*/ 276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78" h="967">
                  <a:moveTo>
                    <a:pt x="878" y="100"/>
                  </a:moveTo>
                  <a:lnTo>
                    <a:pt x="878" y="100"/>
                  </a:lnTo>
                  <a:cubicBezTo>
                    <a:pt x="813" y="36"/>
                    <a:pt x="737" y="6"/>
                    <a:pt x="644" y="6"/>
                  </a:cubicBezTo>
                  <a:cubicBezTo>
                    <a:pt x="550" y="0"/>
                    <a:pt x="474" y="36"/>
                    <a:pt x="404" y="100"/>
                  </a:cubicBezTo>
                  <a:lnTo>
                    <a:pt x="404" y="100"/>
                  </a:lnTo>
                  <a:cubicBezTo>
                    <a:pt x="339" y="170"/>
                    <a:pt x="304" y="246"/>
                    <a:pt x="304" y="340"/>
                  </a:cubicBezTo>
                  <a:cubicBezTo>
                    <a:pt x="304" y="404"/>
                    <a:pt x="322" y="463"/>
                    <a:pt x="351" y="515"/>
                  </a:cubicBezTo>
                  <a:cubicBezTo>
                    <a:pt x="328" y="492"/>
                    <a:pt x="304" y="498"/>
                    <a:pt x="281" y="521"/>
                  </a:cubicBezTo>
                  <a:cubicBezTo>
                    <a:pt x="129" y="673"/>
                    <a:pt x="129" y="673"/>
                    <a:pt x="129" y="673"/>
                  </a:cubicBezTo>
                  <a:cubicBezTo>
                    <a:pt x="29" y="773"/>
                    <a:pt x="29" y="773"/>
                    <a:pt x="29" y="773"/>
                  </a:cubicBezTo>
                  <a:cubicBezTo>
                    <a:pt x="0" y="802"/>
                    <a:pt x="0" y="831"/>
                    <a:pt x="29" y="861"/>
                  </a:cubicBezTo>
                  <a:cubicBezTo>
                    <a:pt x="105" y="937"/>
                    <a:pt x="105" y="937"/>
                    <a:pt x="105" y="937"/>
                  </a:cubicBezTo>
                  <a:cubicBezTo>
                    <a:pt x="135" y="966"/>
                    <a:pt x="164" y="966"/>
                    <a:pt x="187" y="937"/>
                  </a:cubicBezTo>
                  <a:cubicBezTo>
                    <a:pt x="439" y="685"/>
                    <a:pt x="439" y="685"/>
                    <a:pt x="439" y="685"/>
                  </a:cubicBezTo>
                  <a:cubicBezTo>
                    <a:pt x="462" y="662"/>
                    <a:pt x="468" y="638"/>
                    <a:pt x="456" y="615"/>
                  </a:cubicBezTo>
                  <a:cubicBezTo>
                    <a:pt x="509" y="656"/>
                    <a:pt x="573" y="673"/>
                    <a:pt x="644" y="673"/>
                  </a:cubicBezTo>
                  <a:cubicBezTo>
                    <a:pt x="737" y="673"/>
                    <a:pt x="813" y="644"/>
                    <a:pt x="878" y="574"/>
                  </a:cubicBezTo>
                  <a:cubicBezTo>
                    <a:pt x="942" y="510"/>
                    <a:pt x="977" y="434"/>
                    <a:pt x="977" y="340"/>
                  </a:cubicBezTo>
                  <a:cubicBezTo>
                    <a:pt x="977" y="246"/>
                    <a:pt x="942" y="170"/>
                    <a:pt x="878" y="100"/>
                  </a:cubicBezTo>
                  <a:close/>
                  <a:moveTo>
                    <a:pt x="339" y="673"/>
                  </a:moveTo>
                  <a:lnTo>
                    <a:pt x="339" y="673"/>
                  </a:lnTo>
                  <a:cubicBezTo>
                    <a:pt x="164" y="849"/>
                    <a:pt x="164" y="849"/>
                    <a:pt x="164" y="849"/>
                  </a:cubicBezTo>
                  <a:cubicBezTo>
                    <a:pt x="158" y="855"/>
                    <a:pt x="146" y="861"/>
                    <a:pt x="135" y="861"/>
                  </a:cubicBezTo>
                  <a:cubicBezTo>
                    <a:pt x="129" y="861"/>
                    <a:pt x="117" y="855"/>
                    <a:pt x="111" y="849"/>
                  </a:cubicBezTo>
                  <a:cubicBezTo>
                    <a:pt x="105" y="843"/>
                    <a:pt x="99" y="837"/>
                    <a:pt x="99" y="826"/>
                  </a:cubicBezTo>
                  <a:cubicBezTo>
                    <a:pt x="99" y="814"/>
                    <a:pt x="105" y="808"/>
                    <a:pt x="111" y="796"/>
                  </a:cubicBezTo>
                  <a:cubicBezTo>
                    <a:pt x="292" y="621"/>
                    <a:pt x="292" y="621"/>
                    <a:pt x="292" y="621"/>
                  </a:cubicBezTo>
                  <a:cubicBezTo>
                    <a:pt x="292" y="615"/>
                    <a:pt x="304" y="609"/>
                    <a:pt x="316" y="609"/>
                  </a:cubicBezTo>
                  <a:cubicBezTo>
                    <a:pt x="322" y="609"/>
                    <a:pt x="333" y="615"/>
                    <a:pt x="339" y="621"/>
                  </a:cubicBezTo>
                  <a:cubicBezTo>
                    <a:pt x="345" y="627"/>
                    <a:pt x="351" y="632"/>
                    <a:pt x="351" y="644"/>
                  </a:cubicBezTo>
                  <a:cubicBezTo>
                    <a:pt x="351" y="656"/>
                    <a:pt x="345" y="662"/>
                    <a:pt x="339" y="673"/>
                  </a:cubicBezTo>
                  <a:close/>
                  <a:moveTo>
                    <a:pt x="825" y="521"/>
                  </a:moveTo>
                  <a:lnTo>
                    <a:pt x="825" y="521"/>
                  </a:lnTo>
                  <a:cubicBezTo>
                    <a:pt x="819" y="521"/>
                    <a:pt x="819" y="521"/>
                    <a:pt x="819" y="521"/>
                  </a:cubicBezTo>
                  <a:cubicBezTo>
                    <a:pt x="772" y="568"/>
                    <a:pt x="708" y="597"/>
                    <a:pt x="644" y="597"/>
                  </a:cubicBezTo>
                  <a:cubicBezTo>
                    <a:pt x="573" y="597"/>
                    <a:pt x="509" y="568"/>
                    <a:pt x="462" y="521"/>
                  </a:cubicBezTo>
                  <a:cubicBezTo>
                    <a:pt x="410" y="469"/>
                    <a:pt x="386" y="410"/>
                    <a:pt x="386" y="340"/>
                  </a:cubicBezTo>
                  <a:cubicBezTo>
                    <a:pt x="386" y="270"/>
                    <a:pt x="410" y="211"/>
                    <a:pt x="462" y="159"/>
                  </a:cubicBezTo>
                  <a:cubicBezTo>
                    <a:pt x="509" y="112"/>
                    <a:pt x="573" y="88"/>
                    <a:pt x="644" y="88"/>
                  </a:cubicBezTo>
                  <a:cubicBezTo>
                    <a:pt x="714" y="82"/>
                    <a:pt x="772" y="106"/>
                    <a:pt x="825" y="159"/>
                  </a:cubicBezTo>
                  <a:cubicBezTo>
                    <a:pt x="872" y="205"/>
                    <a:pt x="895" y="270"/>
                    <a:pt x="895" y="340"/>
                  </a:cubicBezTo>
                  <a:cubicBezTo>
                    <a:pt x="895" y="410"/>
                    <a:pt x="872" y="469"/>
                    <a:pt x="825" y="521"/>
                  </a:cubicBezTo>
                  <a:close/>
                  <a:moveTo>
                    <a:pt x="796" y="276"/>
                  </a:moveTo>
                  <a:lnTo>
                    <a:pt x="796" y="276"/>
                  </a:lnTo>
                  <a:cubicBezTo>
                    <a:pt x="696" y="276"/>
                    <a:pt x="696" y="276"/>
                    <a:pt x="696" y="276"/>
                  </a:cubicBezTo>
                  <a:cubicBezTo>
                    <a:pt x="696" y="176"/>
                    <a:pt x="696" y="176"/>
                    <a:pt x="696" y="176"/>
                  </a:cubicBezTo>
                  <a:cubicBezTo>
                    <a:pt x="696" y="164"/>
                    <a:pt x="690" y="164"/>
                    <a:pt x="690" y="159"/>
                  </a:cubicBezTo>
                  <a:cubicBezTo>
                    <a:pt x="685" y="159"/>
                    <a:pt x="679" y="153"/>
                    <a:pt x="673" y="153"/>
                  </a:cubicBezTo>
                  <a:cubicBezTo>
                    <a:pt x="614" y="153"/>
                    <a:pt x="614" y="153"/>
                    <a:pt x="614" y="153"/>
                  </a:cubicBezTo>
                  <a:cubicBezTo>
                    <a:pt x="597" y="159"/>
                    <a:pt x="591" y="164"/>
                    <a:pt x="585" y="176"/>
                  </a:cubicBezTo>
                  <a:cubicBezTo>
                    <a:pt x="585" y="276"/>
                    <a:pt x="585" y="276"/>
                    <a:pt x="585" y="276"/>
                  </a:cubicBezTo>
                  <a:cubicBezTo>
                    <a:pt x="480" y="276"/>
                    <a:pt x="480" y="276"/>
                    <a:pt x="480" y="276"/>
                  </a:cubicBezTo>
                  <a:cubicBezTo>
                    <a:pt x="474" y="281"/>
                    <a:pt x="474" y="281"/>
                    <a:pt x="468" y="287"/>
                  </a:cubicBezTo>
                  <a:cubicBezTo>
                    <a:pt x="462" y="293"/>
                    <a:pt x="462" y="299"/>
                    <a:pt x="462" y="305"/>
                  </a:cubicBezTo>
                  <a:cubicBezTo>
                    <a:pt x="462" y="363"/>
                    <a:pt x="462" y="363"/>
                    <a:pt x="462" y="363"/>
                  </a:cubicBezTo>
                  <a:cubicBezTo>
                    <a:pt x="462" y="381"/>
                    <a:pt x="474" y="387"/>
                    <a:pt x="486" y="393"/>
                  </a:cubicBezTo>
                  <a:cubicBezTo>
                    <a:pt x="585" y="393"/>
                    <a:pt x="585" y="393"/>
                    <a:pt x="585" y="393"/>
                  </a:cubicBezTo>
                  <a:cubicBezTo>
                    <a:pt x="585" y="498"/>
                    <a:pt x="585" y="498"/>
                    <a:pt x="585" y="498"/>
                  </a:cubicBezTo>
                  <a:cubicBezTo>
                    <a:pt x="591" y="504"/>
                    <a:pt x="591" y="504"/>
                    <a:pt x="591" y="510"/>
                  </a:cubicBezTo>
                  <a:cubicBezTo>
                    <a:pt x="597" y="510"/>
                    <a:pt x="603" y="515"/>
                    <a:pt x="614" y="515"/>
                  </a:cubicBezTo>
                  <a:cubicBezTo>
                    <a:pt x="667" y="515"/>
                    <a:pt x="667" y="515"/>
                    <a:pt x="667" y="515"/>
                  </a:cubicBezTo>
                  <a:cubicBezTo>
                    <a:pt x="685" y="515"/>
                    <a:pt x="696" y="504"/>
                    <a:pt x="696" y="492"/>
                  </a:cubicBezTo>
                  <a:cubicBezTo>
                    <a:pt x="696" y="393"/>
                    <a:pt x="696" y="393"/>
                    <a:pt x="696" y="393"/>
                  </a:cubicBezTo>
                  <a:cubicBezTo>
                    <a:pt x="807" y="393"/>
                    <a:pt x="807" y="393"/>
                    <a:pt x="807" y="393"/>
                  </a:cubicBezTo>
                  <a:cubicBezTo>
                    <a:pt x="807" y="393"/>
                    <a:pt x="813" y="387"/>
                    <a:pt x="813" y="381"/>
                  </a:cubicBezTo>
                  <a:cubicBezTo>
                    <a:pt x="819" y="381"/>
                    <a:pt x="825" y="369"/>
                    <a:pt x="825" y="363"/>
                  </a:cubicBezTo>
                  <a:cubicBezTo>
                    <a:pt x="825" y="305"/>
                    <a:pt x="825" y="305"/>
                    <a:pt x="825" y="305"/>
                  </a:cubicBezTo>
                  <a:cubicBezTo>
                    <a:pt x="819" y="293"/>
                    <a:pt x="813" y="281"/>
                    <a:pt x="796" y="276"/>
                  </a:cubicBezTo>
                  <a:close/>
                </a:path>
              </a:pathLst>
            </a:custGeom>
            <a:solidFill>
              <a:schemeClr val="accent5"/>
            </a:solidFill>
            <a:ln>
              <a:noFill/>
            </a:ln>
            <a:effectLst/>
          </p:spPr>
          <p:txBody>
            <a:bodyPr wrap="none" anchor="ctr"/>
            <a:lstStyle/>
            <a:p>
              <a:pPr defTabSz="1828434"/>
              <a:endParaRPr lang="en-US" sz="3600" dirty="0">
                <a:solidFill>
                  <a:srgbClr val="445469"/>
                </a:solidFill>
                <a:latin typeface="Lato Light"/>
              </a:endParaRPr>
            </a:p>
          </p:txBody>
        </p:sp>
        <p:grpSp>
          <p:nvGrpSpPr>
            <p:cNvPr id="10" name="Group 9"/>
            <p:cNvGrpSpPr/>
            <p:nvPr/>
          </p:nvGrpSpPr>
          <p:grpSpPr>
            <a:xfrm flipH="1">
              <a:off x="18307314" y="8866389"/>
              <a:ext cx="363068" cy="190998"/>
              <a:chOff x="6519358" y="8316465"/>
              <a:chExt cx="304164" cy="160123"/>
            </a:xfrm>
            <a:solidFill>
              <a:schemeClr val="accent2"/>
            </a:solidFill>
          </p:grpSpPr>
          <p:sp>
            <p:nvSpPr>
              <p:cNvPr id="128" name="Freeform 35"/>
              <p:cNvSpPr>
                <a:spLocks noChangeArrowheads="1"/>
              </p:cNvSpPr>
              <p:nvPr/>
            </p:nvSpPr>
            <p:spPr bwMode="auto">
              <a:xfrm>
                <a:off x="6519358" y="8316465"/>
                <a:ext cx="304164" cy="160123"/>
              </a:xfrm>
              <a:custGeom>
                <a:avLst/>
                <a:gdLst>
                  <a:gd name="T0" fmla="*/ 497 w 498"/>
                  <a:gd name="T1" fmla="*/ 0 h 264"/>
                  <a:gd name="T2" fmla="*/ 41 w 498"/>
                  <a:gd name="T3" fmla="*/ 0 h 264"/>
                  <a:gd name="T4" fmla="*/ 41 w 498"/>
                  <a:gd name="T5" fmla="*/ 53 h 264"/>
                  <a:gd name="T6" fmla="*/ 0 w 498"/>
                  <a:gd name="T7" fmla="*/ 53 h 264"/>
                  <a:gd name="T8" fmla="*/ 0 w 498"/>
                  <a:gd name="T9" fmla="*/ 217 h 264"/>
                  <a:gd name="T10" fmla="*/ 41 w 498"/>
                  <a:gd name="T11" fmla="*/ 217 h 264"/>
                  <a:gd name="T12" fmla="*/ 41 w 498"/>
                  <a:gd name="T13" fmla="*/ 263 h 264"/>
                  <a:gd name="T14" fmla="*/ 492 w 498"/>
                  <a:gd name="T15" fmla="*/ 263 h 264"/>
                  <a:gd name="T16" fmla="*/ 492 w 498"/>
                  <a:gd name="T17" fmla="*/ 263 h 264"/>
                  <a:gd name="T18" fmla="*/ 497 w 498"/>
                  <a:gd name="T19" fmla="*/ 263 h 264"/>
                  <a:gd name="T20" fmla="*/ 497 w 498"/>
                  <a:gd name="T21" fmla="*/ 0 h 264"/>
                  <a:gd name="T22" fmla="*/ 82 w 498"/>
                  <a:gd name="T23" fmla="*/ 35 h 264"/>
                  <a:gd name="T24" fmla="*/ 456 w 498"/>
                  <a:gd name="T25" fmla="*/ 35 h 264"/>
                  <a:gd name="T26" fmla="*/ 456 w 498"/>
                  <a:gd name="T27" fmla="*/ 228 h 264"/>
                  <a:gd name="T28" fmla="*/ 82 w 498"/>
                  <a:gd name="T29" fmla="*/ 228 h 264"/>
                  <a:gd name="T30" fmla="*/ 82 w 498"/>
                  <a:gd name="T31" fmla="*/ 35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8" h="264">
                    <a:moveTo>
                      <a:pt x="497" y="0"/>
                    </a:moveTo>
                    <a:lnTo>
                      <a:pt x="41" y="0"/>
                    </a:lnTo>
                    <a:lnTo>
                      <a:pt x="41" y="53"/>
                    </a:lnTo>
                    <a:lnTo>
                      <a:pt x="0" y="53"/>
                    </a:lnTo>
                    <a:lnTo>
                      <a:pt x="0" y="217"/>
                    </a:lnTo>
                    <a:lnTo>
                      <a:pt x="41" y="217"/>
                    </a:lnTo>
                    <a:lnTo>
                      <a:pt x="41" y="263"/>
                    </a:lnTo>
                    <a:lnTo>
                      <a:pt x="492" y="263"/>
                    </a:lnTo>
                    <a:lnTo>
                      <a:pt x="492" y="263"/>
                    </a:lnTo>
                    <a:lnTo>
                      <a:pt x="497" y="263"/>
                    </a:lnTo>
                    <a:lnTo>
                      <a:pt x="497" y="0"/>
                    </a:lnTo>
                    <a:close/>
                    <a:moveTo>
                      <a:pt x="82" y="35"/>
                    </a:moveTo>
                    <a:lnTo>
                      <a:pt x="456" y="35"/>
                    </a:lnTo>
                    <a:lnTo>
                      <a:pt x="456" y="228"/>
                    </a:lnTo>
                    <a:lnTo>
                      <a:pt x="82" y="228"/>
                    </a:lnTo>
                    <a:lnTo>
                      <a:pt x="82" y="35"/>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129" name="Freeform 36"/>
              <p:cNvSpPr>
                <a:spLocks noChangeArrowheads="1"/>
              </p:cNvSpPr>
              <p:nvPr/>
            </p:nvSpPr>
            <p:spPr bwMode="auto">
              <a:xfrm>
                <a:off x="6693165" y="8351747"/>
                <a:ext cx="38021" cy="92274"/>
              </a:xfrm>
              <a:custGeom>
                <a:avLst/>
                <a:gdLst>
                  <a:gd name="T0" fmla="*/ 64 w 65"/>
                  <a:gd name="T1" fmla="*/ 152 h 153"/>
                  <a:gd name="T2" fmla="*/ 0 w 65"/>
                  <a:gd name="T3" fmla="*/ 152 h 153"/>
                  <a:gd name="T4" fmla="*/ 0 w 65"/>
                  <a:gd name="T5" fmla="*/ 0 h 153"/>
                  <a:gd name="T6" fmla="*/ 64 w 65"/>
                  <a:gd name="T7" fmla="*/ 0 h 153"/>
                  <a:gd name="T8" fmla="*/ 64 w 65"/>
                  <a:gd name="T9" fmla="*/ 152 h 153"/>
                </a:gdLst>
                <a:ahLst/>
                <a:cxnLst>
                  <a:cxn ang="0">
                    <a:pos x="T0" y="T1"/>
                  </a:cxn>
                  <a:cxn ang="0">
                    <a:pos x="T2" y="T3"/>
                  </a:cxn>
                  <a:cxn ang="0">
                    <a:pos x="T4" y="T5"/>
                  </a:cxn>
                  <a:cxn ang="0">
                    <a:pos x="T6" y="T7"/>
                  </a:cxn>
                  <a:cxn ang="0">
                    <a:pos x="T8" y="T9"/>
                  </a:cxn>
                </a:cxnLst>
                <a:rect l="0" t="0" r="r" b="b"/>
                <a:pathLst>
                  <a:path w="65" h="153">
                    <a:moveTo>
                      <a:pt x="64" y="152"/>
                    </a:moveTo>
                    <a:lnTo>
                      <a:pt x="0" y="152"/>
                    </a:lnTo>
                    <a:lnTo>
                      <a:pt x="0" y="0"/>
                    </a:lnTo>
                    <a:lnTo>
                      <a:pt x="64" y="0"/>
                    </a:lnTo>
                    <a:lnTo>
                      <a:pt x="64" y="152"/>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130" name="Freeform 37"/>
              <p:cNvSpPr>
                <a:spLocks noChangeArrowheads="1"/>
              </p:cNvSpPr>
              <p:nvPr/>
            </p:nvSpPr>
            <p:spPr bwMode="auto">
              <a:xfrm>
                <a:off x="6638851" y="8351747"/>
                <a:ext cx="38021" cy="92274"/>
              </a:xfrm>
              <a:custGeom>
                <a:avLst/>
                <a:gdLst>
                  <a:gd name="T0" fmla="*/ 65 w 66"/>
                  <a:gd name="T1" fmla="*/ 152 h 153"/>
                  <a:gd name="T2" fmla="*/ 0 w 66"/>
                  <a:gd name="T3" fmla="*/ 152 h 153"/>
                  <a:gd name="T4" fmla="*/ 0 w 66"/>
                  <a:gd name="T5" fmla="*/ 0 h 153"/>
                  <a:gd name="T6" fmla="*/ 65 w 66"/>
                  <a:gd name="T7" fmla="*/ 0 h 153"/>
                  <a:gd name="T8" fmla="*/ 65 w 66"/>
                  <a:gd name="T9" fmla="*/ 152 h 153"/>
                </a:gdLst>
                <a:ahLst/>
                <a:cxnLst>
                  <a:cxn ang="0">
                    <a:pos x="T0" y="T1"/>
                  </a:cxn>
                  <a:cxn ang="0">
                    <a:pos x="T2" y="T3"/>
                  </a:cxn>
                  <a:cxn ang="0">
                    <a:pos x="T4" y="T5"/>
                  </a:cxn>
                  <a:cxn ang="0">
                    <a:pos x="T6" y="T7"/>
                  </a:cxn>
                  <a:cxn ang="0">
                    <a:pos x="T8" y="T9"/>
                  </a:cxn>
                </a:cxnLst>
                <a:rect l="0" t="0" r="r" b="b"/>
                <a:pathLst>
                  <a:path w="66" h="153">
                    <a:moveTo>
                      <a:pt x="65" y="152"/>
                    </a:moveTo>
                    <a:lnTo>
                      <a:pt x="0" y="152"/>
                    </a:lnTo>
                    <a:lnTo>
                      <a:pt x="0" y="0"/>
                    </a:lnTo>
                    <a:lnTo>
                      <a:pt x="65" y="0"/>
                    </a:lnTo>
                    <a:lnTo>
                      <a:pt x="65" y="152"/>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131" name="Freeform 38"/>
              <p:cNvSpPr>
                <a:spLocks noChangeArrowheads="1"/>
              </p:cNvSpPr>
              <p:nvPr/>
            </p:nvSpPr>
            <p:spPr bwMode="auto">
              <a:xfrm>
                <a:off x="6584536" y="8351747"/>
                <a:ext cx="38021" cy="92274"/>
              </a:xfrm>
              <a:custGeom>
                <a:avLst/>
                <a:gdLst>
                  <a:gd name="T0" fmla="*/ 65 w 66"/>
                  <a:gd name="T1" fmla="*/ 152 h 153"/>
                  <a:gd name="T2" fmla="*/ 0 w 66"/>
                  <a:gd name="T3" fmla="*/ 152 h 153"/>
                  <a:gd name="T4" fmla="*/ 0 w 66"/>
                  <a:gd name="T5" fmla="*/ 0 h 153"/>
                  <a:gd name="T6" fmla="*/ 65 w 66"/>
                  <a:gd name="T7" fmla="*/ 0 h 153"/>
                  <a:gd name="T8" fmla="*/ 65 w 66"/>
                  <a:gd name="T9" fmla="*/ 152 h 153"/>
                </a:gdLst>
                <a:ahLst/>
                <a:cxnLst>
                  <a:cxn ang="0">
                    <a:pos x="T0" y="T1"/>
                  </a:cxn>
                  <a:cxn ang="0">
                    <a:pos x="T2" y="T3"/>
                  </a:cxn>
                  <a:cxn ang="0">
                    <a:pos x="T4" y="T5"/>
                  </a:cxn>
                  <a:cxn ang="0">
                    <a:pos x="T6" y="T7"/>
                  </a:cxn>
                  <a:cxn ang="0">
                    <a:pos x="T8" y="T9"/>
                  </a:cxn>
                </a:cxnLst>
                <a:rect l="0" t="0" r="r" b="b"/>
                <a:pathLst>
                  <a:path w="66" h="153">
                    <a:moveTo>
                      <a:pt x="65" y="152"/>
                    </a:moveTo>
                    <a:lnTo>
                      <a:pt x="0" y="152"/>
                    </a:lnTo>
                    <a:lnTo>
                      <a:pt x="0" y="0"/>
                    </a:lnTo>
                    <a:lnTo>
                      <a:pt x="65" y="0"/>
                    </a:lnTo>
                    <a:lnTo>
                      <a:pt x="65" y="152"/>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132" name="Freeform 39"/>
              <p:cNvSpPr>
                <a:spLocks noChangeArrowheads="1"/>
              </p:cNvSpPr>
              <p:nvPr/>
            </p:nvSpPr>
            <p:spPr bwMode="auto">
              <a:xfrm>
                <a:off x="6750197" y="8351747"/>
                <a:ext cx="32589" cy="92274"/>
              </a:xfrm>
              <a:custGeom>
                <a:avLst/>
                <a:gdLst>
                  <a:gd name="T0" fmla="*/ 58 w 59"/>
                  <a:gd name="T1" fmla="*/ 152 h 153"/>
                  <a:gd name="T2" fmla="*/ 0 w 59"/>
                  <a:gd name="T3" fmla="*/ 152 h 153"/>
                  <a:gd name="T4" fmla="*/ 0 w 59"/>
                  <a:gd name="T5" fmla="*/ 0 h 153"/>
                  <a:gd name="T6" fmla="*/ 58 w 59"/>
                  <a:gd name="T7" fmla="*/ 0 h 153"/>
                  <a:gd name="T8" fmla="*/ 58 w 59"/>
                  <a:gd name="T9" fmla="*/ 152 h 153"/>
                </a:gdLst>
                <a:ahLst/>
                <a:cxnLst>
                  <a:cxn ang="0">
                    <a:pos x="T0" y="T1"/>
                  </a:cxn>
                  <a:cxn ang="0">
                    <a:pos x="T2" y="T3"/>
                  </a:cxn>
                  <a:cxn ang="0">
                    <a:pos x="T4" y="T5"/>
                  </a:cxn>
                  <a:cxn ang="0">
                    <a:pos x="T6" y="T7"/>
                  </a:cxn>
                  <a:cxn ang="0">
                    <a:pos x="T8" y="T9"/>
                  </a:cxn>
                </a:cxnLst>
                <a:rect l="0" t="0" r="r" b="b"/>
                <a:pathLst>
                  <a:path w="59" h="153">
                    <a:moveTo>
                      <a:pt x="58" y="152"/>
                    </a:moveTo>
                    <a:lnTo>
                      <a:pt x="0" y="152"/>
                    </a:lnTo>
                    <a:lnTo>
                      <a:pt x="0" y="0"/>
                    </a:lnTo>
                    <a:lnTo>
                      <a:pt x="58" y="0"/>
                    </a:lnTo>
                    <a:lnTo>
                      <a:pt x="58" y="152"/>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247" name="Freeform 154"/>
              <p:cNvSpPr>
                <a:spLocks noChangeArrowheads="1"/>
              </p:cNvSpPr>
              <p:nvPr/>
            </p:nvSpPr>
            <p:spPr bwMode="auto">
              <a:xfrm>
                <a:off x="6519358" y="8316465"/>
                <a:ext cx="304164" cy="160123"/>
              </a:xfrm>
              <a:custGeom>
                <a:avLst/>
                <a:gdLst>
                  <a:gd name="T0" fmla="*/ 497 w 498"/>
                  <a:gd name="T1" fmla="*/ 0 h 264"/>
                  <a:gd name="T2" fmla="*/ 41 w 498"/>
                  <a:gd name="T3" fmla="*/ 0 h 264"/>
                  <a:gd name="T4" fmla="*/ 41 w 498"/>
                  <a:gd name="T5" fmla="*/ 53 h 264"/>
                  <a:gd name="T6" fmla="*/ 0 w 498"/>
                  <a:gd name="T7" fmla="*/ 53 h 264"/>
                  <a:gd name="T8" fmla="*/ 0 w 498"/>
                  <a:gd name="T9" fmla="*/ 217 h 264"/>
                  <a:gd name="T10" fmla="*/ 41 w 498"/>
                  <a:gd name="T11" fmla="*/ 217 h 264"/>
                  <a:gd name="T12" fmla="*/ 41 w 498"/>
                  <a:gd name="T13" fmla="*/ 263 h 264"/>
                  <a:gd name="T14" fmla="*/ 492 w 498"/>
                  <a:gd name="T15" fmla="*/ 263 h 264"/>
                  <a:gd name="T16" fmla="*/ 492 w 498"/>
                  <a:gd name="T17" fmla="*/ 263 h 264"/>
                  <a:gd name="T18" fmla="*/ 497 w 498"/>
                  <a:gd name="T19" fmla="*/ 263 h 264"/>
                  <a:gd name="T20" fmla="*/ 497 w 498"/>
                  <a:gd name="T21" fmla="*/ 0 h 264"/>
                  <a:gd name="T22" fmla="*/ 82 w 498"/>
                  <a:gd name="T23" fmla="*/ 35 h 264"/>
                  <a:gd name="T24" fmla="*/ 456 w 498"/>
                  <a:gd name="T25" fmla="*/ 35 h 264"/>
                  <a:gd name="T26" fmla="*/ 456 w 498"/>
                  <a:gd name="T27" fmla="*/ 228 h 264"/>
                  <a:gd name="T28" fmla="*/ 82 w 498"/>
                  <a:gd name="T29" fmla="*/ 228 h 264"/>
                  <a:gd name="T30" fmla="*/ 82 w 498"/>
                  <a:gd name="T31" fmla="*/ 35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8" h="264">
                    <a:moveTo>
                      <a:pt x="497" y="0"/>
                    </a:moveTo>
                    <a:lnTo>
                      <a:pt x="41" y="0"/>
                    </a:lnTo>
                    <a:lnTo>
                      <a:pt x="41" y="53"/>
                    </a:lnTo>
                    <a:lnTo>
                      <a:pt x="0" y="53"/>
                    </a:lnTo>
                    <a:lnTo>
                      <a:pt x="0" y="217"/>
                    </a:lnTo>
                    <a:lnTo>
                      <a:pt x="41" y="217"/>
                    </a:lnTo>
                    <a:lnTo>
                      <a:pt x="41" y="263"/>
                    </a:lnTo>
                    <a:lnTo>
                      <a:pt x="492" y="263"/>
                    </a:lnTo>
                    <a:lnTo>
                      <a:pt x="492" y="263"/>
                    </a:lnTo>
                    <a:lnTo>
                      <a:pt x="497" y="263"/>
                    </a:lnTo>
                    <a:lnTo>
                      <a:pt x="497" y="0"/>
                    </a:lnTo>
                    <a:close/>
                    <a:moveTo>
                      <a:pt x="82" y="35"/>
                    </a:moveTo>
                    <a:lnTo>
                      <a:pt x="456" y="35"/>
                    </a:lnTo>
                    <a:lnTo>
                      <a:pt x="456" y="228"/>
                    </a:lnTo>
                    <a:lnTo>
                      <a:pt x="82" y="228"/>
                    </a:lnTo>
                    <a:lnTo>
                      <a:pt x="82" y="35"/>
                    </a:lnTo>
                    <a:close/>
                  </a:path>
                </a:pathLst>
              </a:custGeom>
              <a:grpFill/>
              <a:ln>
                <a:noFill/>
              </a:ln>
              <a:effectLst/>
              <a:extLst>
                <a:ext uri="{91240B29-F687-4f45-9708-019B960494DF}">
                  <a14:hiddenLine xmlns="" xmlns:a14="http://schemas.microsoft.com/office/drawing/2010/main" w="9525" cap="flat">
                    <a:solidFill>
                      <a:srgbClr val="77CEDA"/>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248" name="Freeform 155"/>
              <p:cNvSpPr>
                <a:spLocks noChangeArrowheads="1"/>
              </p:cNvSpPr>
              <p:nvPr/>
            </p:nvSpPr>
            <p:spPr bwMode="auto">
              <a:xfrm>
                <a:off x="6693165" y="8351747"/>
                <a:ext cx="38021" cy="92274"/>
              </a:xfrm>
              <a:custGeom>
                <a:avLst/>
                <a:gdLst>
                  <a:gd name="T0" fmla="*/ 64 w 65"/>
                  <a:gd name="T1" fmla="*/ 152 h 153"/>
                  <a:gd name="T2" fmla="*/ 0 w 65"/>
                  <a:gd name="T3" fmla="*/ 152 h 153"/>
                  <a:gd name="T4" fmla="*/ 0 w 65"/>
                  <a:gd name="T5" fmla="*/ 0 h 153"/>
                  <a:gd name="T6" fmla="*/ 64 w 65"/>
                  <a:gd name="T7" fmla="*/ 0 h 153"/>
                  <a:gd name="T8" fmla="*/ 64 w 65"/>
                  <a:gd name="T9" fmla="*/ 152 h 153"/>
                </a:gdLst>
                <a:ahLst/>
                <a:cxnLst>
                  <a:cxn ang="0">
                    <a:pos x="T0" y="T1"/>
                  </a:cxn>
                  <a:cxn ang="0">
                    <a:pos x="T2" y="T3"/>
                  </a:cxn>
                  <a:cxn ang="0">
                    <a:pos x="T4" y="T5"/>
                  </a:cxn>
                  <a:cxn ang="0">
                    <a:pos x="T6" y="T7"/>
                  </a:cxn>
                  <a:cxn ang="0">
                    <a:pos x="T8" y="T9"/>
                  </a:cxn>
                </a:cxnLst>
                <a:rect l="0" t="0" r="r" b="b"/>
                <a:pathLst>
                  <a:path w="65" h="153">
                    <a:moveTo>
                      <a:pt x="64" y="152"/>
                    </a:moveTo>
                    <a:lnTo>
                      <a:pt x="0" y="152"/>
                    </a:lnTo>
                    <a:lnTo>
                      <a:pt x="0" y="0"/>
                    </a:lnTo>
                    <a:lnTo>
                      <a:pt x="64" y="0"/>
                    </a:lnTo>
                    <a:lnTo>
                      <a:pt x="64" y="152"/>
                    </a:lnTo>
                  </a:path>
                </a:pathLst>
              </a:custGeom>
              <a:grpFill/>
              <a:ln>
                <a:noFill/>
              </a:ln>
              <a:effectLst/>
              <a:extLst>
                <a:ext uri="{91240B29-F687-4f45-9708-019B960494DF}">
                  <a14:hiddenLine xmlns="" xmlns:a14="http://schemas.microsoft.com/office/drawing/2010/main" w="9525" cap="flat">
                    <a:solidFill>
                      <a:srgbClr val="77CEDA"/>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249" name="Freeform 156"/>
              <p:cNvSpPr>
                <a:spLocks noChangeArrowheads="1"/>
              </p:cNvSpPr>
              <p:nvPr/>
            </p:nvSpPr>
            <p:spPr bwMode="auto">
              <a:xfrm>
                <a:off x="6638851" y="8351747"/>
                <a:ext cx="38021" cy="92274"/>
              </a:xfrm>
              <a:custGeom>
                <a:avLst/>
                <a:gdLst>
                  <a:gd name="T0" fmla="*/ 65 w 66"/>
                  <a:gd name="T1" fmla="*/ 152 h 153"/>
                  <a:gd name="T2" fmla="*/ 0 w 66"/>
                  <a:gd name="T3" fmla="*/ 152 h 153"/>
                  <a:gd name="T4" fmla="*/ 0 w 66"/>
                  <a:gd name="T5" fmla="*/ 0 h 153"/>
                  <a:gd name="T6" fmla="*/ 65 w 66"/>
                  <a:gd name="T7" fmla="*/ 0 h 153"/>
                  <a:gd name="T8" fmla="*/ 65 w 66"/>
                  <a:gd name="T9" fmla="*/ 152 h 153"/>
                </a:gdLst>
                <a:ahLst/>
                <a:cxnLst>
                  <a:cxn ang="0">
                    <a:pos x="T0" y="T1"/>
                  </a:cxn>
                  <a:cxn ang="0">
                    <a:pos x="T2" y="T3"/>
                  </a:cxn>
                  <a:cxn ang="0">
                    <a:pos x="T4" y="T5"/>
                  </a:cxn>
                  <a:cxn ang="0">
                    <a:pos x="T6" y="T7"/>
                  </a:cxn>
                  <a:cxn ang="0">
                    <a:pos x="T8" y="T9"/>
                  </a:cxn>
                </a:cxnLst>
                <a:rect l="0" t="0" r="r" b="b"/>
                <a:pathLst>
                  <a:path w="66" h="153">
                    <a:moveTo>
                      <a:pt x="65" y="152"/>
                    </a:moveTo>
                    <a:lnTo>
                      <a:pt x="0" y="152"/>
                    </a:lnTo>
                    <a:lnTo>
                      <a:pt x="0" y="0"/>
                    </a:lnTo>
                    <a:lnTo>
                      <a:pt x="65" y="0"/>
                    </a:lnTo>
                    <a:lnTo>
                      <a:pt x="65" y="152"/>
                    </a:lnTo>
                  </a:path>
                </a:pathLst>
              </a:custGeom>
              <a:grpFill/>
              <a:ln>
                <a:noFill/>
              </a:ln>
              <a:effectLst/>
              <a:extLst>
                <a:ext uri="{91240B29-F687-4f45-9708-019B960494DF}">
                  <a14:hiddenLine xmlns="" xmlns:a14="http://schemas.microsoft.com/office/drawing/2010/main" w="9525" cap="flat">
                    <a:solidFill>
                      <a:srgbClr val="77CEDA"/>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250" name="Freeform 157"/>
              <p:cNvSpPr>
                <a:spLocks noChangeArrowheads="1"/>
              </p:cNvSpPr>
              <p:nvPr/>
            </p:nvSpPr>
            <p:spPr bwMode="auto">
              <a:xfrm>
                <a:off x="6584536" y="8351747"/>
                <a:ext cx="38021" cy="92274"/>
              </a:xfrm>
              <a:custGeom>
                <a:avLst/>
                <a:gdLst>
                  <a:gd name="T0" fmla="*/ 65 w 66"/>
                  <a:gd name="T1" fmla="*/ 152 h 153"/>
                  <a:gd name="T2" fmla="*/ 0 w 66"/>
                  <a:gd name="T3" fmla="*/ 152 h 153"/>
                  <a:gd name="T4" fmla="*/ 0 w 66"/>
                  <a:gd name="T5" fmla="*/ 0 h 153"/>
                  <a:gd name="T6" fmla="*/ 65 w 66"/>
                  <a:gd name="T7" fmla="*/ 0 h 153"/>
                  <a:gd name="T8" fmla="*/ 65 w 66"/>
                  <a:gd name="T9" fmla="*/ 152 h 153"/>
                </a:gdLst>
                <a:ahLst/>
                <a:cxnLst>
                  <a:cxn ang="0">
                    <a:pos x="T0" y="T1"/>
                  </a:cxn>
                  <a:cxn ang="0">
                    <a:pos x="T2" y="T3"/>
                  </a:cxn>
                  <a:cxn ang="0">
                    <a:pos x="T4" y="T5"/>
                  </a:cxn>
                  <a:cxn ang="0">
                    <a:pos x="T6" y="T7"/>
                  </a:cxn>
                  <a:cxn ang="0">
                    <a:pos x="T8" y="T9"/>
                  </a:cxn>
                </a:cxnLst>
                <a:rect l="0" t="0" r="r" b="b"/>
                <a:pathLst>
                  <a:path w="66" h="153">
                    <a:moveTo>
                      <a:pt x="65" y="152"/>
                    </a:moveTo>
                    <a:lnTo>
                      <a:pt x="0" y="152"/>
                    </a:lnTo>
                    <a:lnTo>
                      <a:pt x="0" y="0"/>
                    </a:lnTo>
                    <a:lnTo>
                      <a:pt x="65" y="0"/>
                    </a:lnTo>
                    <a:lnTo>
                      <a:pt x="65" y="152"/>
                    </a:lnTo>
                  </a:path>
                </a:pathLst>
              </a:custGeom>
              <a:grpFill/>
              <a:ln>
                <a:noFill/>
              </a:ln>
              <a:effectLst/>
              <a:extLst>
                <a:ext uri="{91240B29-F687-4f45-9708-019B960494DF}">
                  <a14:hiddenLine xmlns="" xmlns:a14="http://schemas.microsoft.com/office/drawing/2010/main" w="9525" cap="flat">
                    <a:solidFill>
                      <a:srgbClr val="77CEDA"/>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251" name="Freeform 158"/>
              <p:cNvSpPr>
                <a:spLocks noChangeArrowheads="1"/>
              </p:cNvSpPr>
              <p:nvPr/>
            </p:nvSpPr>
            <p:spPr bwMode="auto">
              <a:xfrm>
                <a:off x="6750197" y="8351747"/>
                <a:ext cx="32589" cy="92274"/>
              </a:xfrm>
              <a:custGeom>
                <a:avLst/>
                <a:gdLst>
                  <a:gd name="T0" fmla="*/ 58 w 59"/>
                  <a:gd name="T1" fmla="*/ 152 h 153"/>
                  <a:gd name="T2" fmla="*/ 0 w 59"/>
                  <a:gd name="T3" fmla="*/ 152 h 153"/>
                  <a:gd name="T4" fmla="*/ 0 w 59"/>
                  <a:gd name="T5" fmla="*/ 0 h 153"/>
                  <a:gd name="T6" fmla="*/ 58 w 59"/>
                  <a:gd name="T7" fmla="*/ 0 h 153"/>
                  <a:gd name="T8" fmla="*/ 58 w 59"/>
                  <a:gd name="T9" fmla="*/ 152 h 153"/>
                </a:gdLst>
                <a:ahLst/>
                <a:cxnLst>
                  <a:cxn ang="0">
                    <a:pos x="T0" y="T1"/>
                  </a:cxn>
                  <a:cxn ang="0">
                    <a:pos x="T2" y="T3"/>
                  </a:cxn>
                  <a:cxn ang="0">
                    <a:pos x="T4" y="T5"/>
                  </a:cxn>
                  <a:cxn ang="0">
                    <a:pos x="T6" y="T7"/>
                  </a:cxn>
                  <a:cxn ang="0">
                    <a:pos x="T8" y="T9"/>
                  </a:cxn>
                </a:cxnLst>
                <a:rect l="0" t="0" r="r" b="b"/>
                <a:pathLst>
                  <a:path w="59" h="153">
                    <a:moveTo>
                      <a:pt x="58" y="152"/>
                    </a:moveTo>
                    <a:lnTo>
                      <a:pt x="0" y="152"/>
                    </a:lnTo>
                    <a:lnTo>
                      <a:pt x="0" y="0"/>
                    </a:lnTo>
                    <a:lnTo>
                      <a:pt x="58" y="0"/>
                    </a:lnTo>
                    <a:lnTo>
                      <a:pt x="58" y="152"/>
                    </a:lnTo>
                  </a:path>
                </a:pathLst>
              </a:custGeom>
              <a:grpFill/>
              <a:ln>
                <a:noFill/>
              </a:ln>
              <a:effectLst/>
              <a:extLst>
                <a:ext uri="{91240B29-F687-4f45-9708-019B960494DF}">
                  <a14:hiddenLine xmlns="" xmlns:a14="http://schemas.microsoft.com/office/drawing/2010/main" w="9525" cap="flat">
                    <a:solidFill>
                      <a:srgbClr val="77CEDA"/>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grpSp>
        <p:grpSp>
          <p:nvGrpSpPr>
            <p:cNvPr id="14" name="Group 13"/>
            <p:cNvGrpSpPr/>
            <p:nvPr/>
          </p:nvGrpSpPr>
          <p:grpSpPr>
            <a:xfrm flipH="1">
              <a:off x="18031753" y="5645330"/>
              <a:ext cx="437628" cy="437028"/>
              <a:chOff x="6687734" y="5616088"/>
              <a:chExt cx="366627" cy="366383"/>
            </a:xfrm>
          </p:grpSpPr>
          <p:sp>
            <p:nvSpPr>
              <p:cNvPr id="140" name="Freeform 47"/>
              <p:cNvSpPr>
                <a:spLocks noChangeArrowheads="1"/>
              </p:cNvSpPr>
              <p:nvPr/>
            </p:nvSpPr>
            <p:spPr bwMode="auto">
              <a:xfrm flipH="1">
                <a:off x="6772783" y="5670367"/>
                <a:ext cx="175550" cy="238827"/>
              </a:xfrm>
              <a:custGeom>
                <a:avLst/>
                <a:gdLst>
                  <a:gd name="T0" fmla="*/ 0 w 288"/>
                  <a:gd name="T1" fmla="*/ 392 h 393"/>
                  <a:gd name="T2" fmla="*/ 0 w 288"/>
                  <a:gd name="T3" fmla="*/ 392 h 393"/>
                  <a:gd name="T4" fmla="*/ 0 w 288"/>
                  <a:gd name="T5" fmla="*/ 327 h 393"/>
                  <a:gd name="T6" fmla="*/ 53 w 288"/>
                  <a:gd name="T7" fmla="*/ 280 h 393"/>
                  <a:gd name="T8" fmla="*/ 176 w 288"/>
                  <a:gd name="T9" fmla="*/ 134 h 393"/>
                  <a:gd name="T10" fmla="*/ 117 w 288"/>
                  <a:gd name="T11" fmla="*/ 82 h 393"/>
                  <a:gd name="T12" fmla="*/ 35 w 288"/>
                  <a:gd name="T13" fmla="*/ 117 h 393"/>
                  <a:gd name="T14" fmla="*/ 6 w 288"/>
                  <a:gd name="T15" fmla="*/ 41 h 393"/>
                  <a:gd name="T16" fmla="*/ 135 w 288"/>
                  <a:gd name="T17" fmla="*/ 0 h 393"/>
                  <a:gd name="T18" fmla="*/ 281 w 288"/>
                  <a:gd name="T19" fmla="*/ 122 h 393"/>
                  <a:gd name="T20" fmla="*/ 193 w 288"/>
                  <a:gd name="T21" fmla="*/ 275 h 393"/>
                  <a:gd name="T22" fmla="*/ 152 w 288"/>
                  <a:gd name="T23" fmla="*/ 304 h 393"/>
                  <a:gd name="T24" fmla="*/ 152 w 288"/>
                  <a:gd name="T25" fmla="*/ 304 h 393"/>
                  <a:gd name="T26" fmla="*/ 287 w 288"/>
                  <a:gd name="T27" fmla="*/ 304 h 393"/>
                  <a:gd name="T28" fmla="*/ 287 w 288"/>
                  <a:gd name="T29" fmla="*/ 392 h 393"/>
                  <a:gd name="T30" fmla="*/ 0 w 288"/>
                  <a:gd name="T31" fmla="*/ 392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393">
                    <a:moveTo>
                      <a:pt x="0" y="392"/>
                    </a:moveTo>
                    <a:lnTo>
                      <a:pt x="0" y="392"/>
                    </a:lnTo>
                    <a:cubicBezTo>
                      <a:pt x="0" y="327"/>
                      <a:pt x="0" y="327"/>
                      <a:pt x="0" y="327"/>
                    </a:cubicBezTo>
                    <a:cubicBezTo>
                      <a:pt x="53" y="280"/>
                      <a:pt x="53" y="280"/>
                      <a:pt x="53" y="280"/>
                    </a:cubicBezTo>
                    <a:cubicBezTo>
                      <a:pt x="135" y="210"/>
                      <a:pt x="176" y="169"/>
                      <a:pt x="176" y="134"/>
                    </a:cubicBezTo>
                    <a:cubicBezTo>
                      <a:pt x="176" y="105"/>
                      <a:pt x="158" y="82"/>
                      <a:pt x="117" y="82"/>
                    </a:cubicBezTo>
                    <a:cubicBezTo>
                      <a:pt x="82" y="82"/>
                      <a:pt x="53" y="99"/>
                      <a:pt x="35" y="117"/>
                    </a:cubicBezTo>
                    <a:cubicBezTo>
                      <a:pt x="6" y="41"/>
                      <a:pt x="6" y="41"/>
                      <a:pt x="6" y="41"/>
                    </a:cubicBezTo>
                    <a:cubicBezTo>
                      <a:pt x="35" y="17"/>
                      <a:pt x="82" y="0"/>
                      <a:pt x="135" y="0"/>
                    </a:cubicBezTo>
                    <a:cubicBezTo>
                      <a:pt x="228" y="0"/>
                      <a:pt x="281" y="46"/>
                      <a:pt x="281" y="122"/>
                    </a:cubicBezTo>
                    <a:cubicBezTo>
                      <a:pt x="281" y="187"/>
                      <a:pt x="240" y="234"/>
                      <a:pt x="193" y="275"/>
                    </a:cubicBezTo>
                    <a:cubicBezTo>
                      <a:pt x="152" y="304"/>
                      <a:pt x="152" y="304"/>
                      <a:pt x="152" y="304"/>
                    </a:cubicBezTo>
                    <a:lnTo>
                      <a:pt x="152" y="304"/>
                    </a:lnTo>
                    <a:cubicBezTo>
                      <a:pt x="287" y="304"/>
                      <a:pt x="287" y="304"/>
                      <a:pt x="287" y="304"/>
                    </a:cubicBezTo>
                    <a:cubicBezTo>
                      <a:pt x="287" y="392"/>
                      <a:pt x="287" y="392"/>
                      <a:pt x="287" y="392"/>
                    </a:cubicBezTo>
                    <a:lnTo>
                      <a:pt x="0" y="392"/>
                    </a:lnTo>
                  </a:path>
                </a:pathLst>
              </a:custGeom>
              <a:solidFill>
                <a:schemeClr val="accent4"/>
              </a:solidFill>
              <a:ln>
                <a:noFill/>
              </a:ln>
              <a:effectLst/>
            </p:spPr>
            <p:txBody>
              <a:bodyPr wrap="none" anchor="ctr"/>
              <a:lstStyle/>
              <a:p>
                <a:pPr defTabSz="1828434"/>
                <a:endParaRPr lang="en-US" sz="3600" dirty="0">
                  <a:solidFill>
                    <a:srgbClr val="445469"/>
                  </a:solidFill>
                  <a:latin typeface="Lato Light"/>
                </a:endParaRPr>
              </a:p>
            </p:txBody>
          </p:sp>
          <p:sp>
            <p:nvSpPr>
              <p:cNvPr id="260" name="Freeform 167"/>
              <p:cNvSpPr>
                <a:spLocks noChangeArrowheads="1"/>
              </p:cNvSpPr>
              <p:nvPr/>
            </p:nvSpPr>
            <p:spPr bwMode="auto">
              <a:xfrm>
                <a:off x="6687734" y="5616088"/>
                <a:ext cx="366627" cy="366383"/>
              </a:xfrm>
              <a:custGeom>
                <a:avLst/>
                <a:gdLst>
                  <a:gd name="T0" fmla="*/ 0 w 598"/>
                  <a:gd name="T1" fmla="*/ 298 h 598"/>
                  <a:gd name="T2" fmla="*/ 0 w 598"/>
                  <a:gd name="T3" fmla="*/ 298 h 598"/>
                  <a:gd name="T4" fmla="*/ 298 w 598"/>
                  <a:gd name="T5" fmla="*/ 0 h 598"/>
                  <a:gd name="T6" fmla="*/ 597 w 598"/>
                  <a:gd name="T7" fmla="*/ 298 h 598"/>
                  <a:gd name="T8" fmla="*/ 298 w 598"/>
                  <a:gd name="T9" fmla="*/ 597 h 598"/>
                  <a:gd name="T10" fmla="*/ 0 w 598"/>
                  <a:gd name="T11" fmla="*/ 298 h 598"/>
                </a:gdLst>
                <a:ahLst/>
                <a:cxnLst>
                  <a:cxn ang="0">
                    <a:pos x="T0" y="T1"/>
                  </a:cxn>
                  <a:cxn ang="0">
                    <a:pos x="T2" y="T3"/>
                  </a:cxn>
                  <a:cxn ang="0">
                    <a:pos x="T4" y="T5"/>
                  </a:cxn>
                  <a:cxn ang="0">
                    <a:pos x="T6" y="T7"/>
                  </a:cxn>
                  <a:cxn ang="0">
                    <a:pos x="T8" y="T9"/>
                  </a:cxn>
                  <a:cxn ang="0">
                    <a:pos x="T10" y="T11"/>
                  </a:cxn>
                </a:cxnLst>
                <a:rect l="0" t="0" r="r" b="b"/>
                <a:pathLst>
                  <a:path w="598" h="598">
                    <a:moveTo>
                      <a:pt x="0" y="298"/>
                    </a:moveTo>
                    <a:lnTo>
                      <a:pt x="0" y="298"/>
                    </a:lnTo>
                    <a:cubicBezTo>
                      <a:pt x="0" y="134"/>
                      <a:pt x="129" y="0"/>
                      <a:pt x="298" y="0"/>
                    </a:cubicBezTo>
                    <a:cubicBezTo>
                      <a:pt x="462" y="0"/>
                      <a:pt x="597" y="134"/>
                      <a:pt x="597" y="298"/>
                    </a:cubicBezTo>
                    <a:cubicBezTo>
                      <a:pt x="597" y="462"/>
                      <a:pt x="462" y="597"/>
                      <a:pt x="298" y="597"/>
                    </a:cubicBezTo>
                    <a:cubicBezTo>
                      <a:pt x="129" y="597"/>
                      <a:pt x="0" y="462"/>
                      <a:pt x="0" y="298"/>
                    </a:cubicBezTo>
                  </a:path>
                </a:pathLst>
              </a:custGeom>
              <a:noFill/>
              <a:ln w="4320" cap="flat">
                <a:solidFill>
                  <a:schemeClr val="accent4"/>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grpSp>
        <p:sp>
          <p:nvSpPr>
            <p:cNvPr id="264" name="Freeform 171"/>
            <p:cNvSpPr>
              <a:spLocks noChangeArrowheads="1"/>
            </p:cNvSpPr>
            <p:nvPr/>
          </p:nvSpPr>
          <p:spPr bwMode="auto">
            <a:xfrm flipH="1">
              <a:off x="12054116" y="5072339"/>
              <a:ext cx="346859" cy="663635"/>
            </a:xfrm>
            <a:custGeom>
              <a:avLst/>
              <a:gdLst>
                <a:gd name="T0" fmla="*/ 369 w 475"/>
                <a:gd name="T1" fmla="*/ 99 h 908"/>
                <a:gd name="T2" fmla="*/ 146 w 475"/>
                <a:gd name="T3" fmla="*/ 35 h 908"/>
                <a:gd name="T4" fmla="*/ 76 w 475"/>
                <a:gd name="T5" fmla="*/ 35 h 908"/>
                <a:gd name="T6" fmla="*/ 0 w 475"/>
                <a:gd name="T7" fmla="*/ 204 h 908"/>
                <a:gd name="T8" fmla="*/ 105 w 475"/>
                <a:gd name="T9" fmla="*/ 907 h 908"/>
                <a:gd name="T10" fmla="*/ 474 w 475"/>
                <a:gd name="T11" fmla="*/ 801 h 908"/>
                <a:gd name="T12" fmla="*/ 369 w 475"/>
                <a:gd name="T13" fmla="*/ 99 h 908"/>
                <a:gd name="T14" fmla="*/ 117 w 475"/>
                <a:gd name="T15" fmla="*/ 854 h 908"/>
                <a:gd name="T16" fmla="*/ 117 w 475"/>
                <a:gd name="T17" fmla="*/ 766 h 908"/>
                <a:gd name="T18" fmla="*/ 117 w 475"/>
                <a:gd name="T19" fmla="*/ 854 h 908"/>
                <a:gd name="T20" fmla="*/ 117 w 475"/>
                <a:gd name="T21" fmla="*/ 737 h 908"/>
                <a:gd name="T22" fmla="*/ 117 w 475"/>
                <a:gd name="T23" fmla="*/ 649 h 908"/>
                <a:gd name="T24" fmla="*/ 117 w 475"/>
                <a:gd name="T25" fmla="*/ 737 h 908"/>
                <a:gd name="T26" fmla="*/ 117 w 475"/>
                <a:gd name="T27" fmla="*/ 626 h 908"/>
                <a:gd name="T28" fmla="*/ 117 w 475"/>
                <a:gd name="T29" fmla="*/ 538 h 908"/>
                <a:gd name="T30" fmla="*/ 117 w 475"/>
                <a:gd name="T31" fmla="*/ 626 h 908"/>
                <a:gd name="T32" fmla="*/ 240 w 475"/>
                <a:gd name="T33" fmla="*/ 854 h 908"/>
                <a:gd name="T34" fmla="*/ 240 w 475"/>
                <a:gd name="T35" fmla="*/ 766 h 908"/>
                <a:gd name="T36" fmla="*/ 240 w 475"/>
                <a:gd name="T37" fmla="*/ 854 h 908"/>
                <a:gd name="T38" fmla="*/ 240 w 475"/>
                <a:gd name="T39" fmla="*/ 737 h 908"/>
                <a:gd name="T40" fmla="*/ 240 w 475"/>
                <a:gd name="T41" fmla="*/ 649 h 908"/>
                <a:gd name="T42" fmla="*/ 240 w 475"/>
                <a:gd name="T43" fmla="*/ 737 h 908"/>
                <a:gd name="T44" fmla="*/ 240 w 475"/>
                <a:gd name="T45" fmla="*/ 626 h 908"/>
                <a:gd name="T46" fmla="*/ 240 w 475"/>
                <a:gd name="T47" fmla="*/ 538 h 908"/>
                <a:gd name="T48" fmla="*/ 240 w 475"/>
                <a:gd name="T49" fmla="*/ 626 h 908"/>
                <a:gd name="T50" fmla="*/ 357 w 475"/>
                <a:gd name="T51" fmla="*/ 854 h 908"/>
                <a:gd name="T52" fmla="*/ 357 w 475"/>
                <a:gd name="T53" fmla="*/ 766 h 908"/>
                <a:gd name="T54" fmla="*/ 357 w 475"/>
                <a:gd name="T55" fmla="*/ 854 h 908"/>
                <a:gd name="T56" fmla="*/ 357 w 475"/>
                <a:gd name="T57" fmla="*/ 737 h 908"/>
                <a:gd name="T58" fmla="*/ 357 w 475"/>
                <a:gd name="T59" fmla="*/ 649 h 908"/>
                <a:gd name="T60" fmla="*/ 357 w 475"/>
                <a:gd name="T61" fmla="*/ 737 h 908"/>
                <a:gd name="T62" fmla="*/ 357 w 475"/>
                <a:gd name="T63" fmla="*/ 626 h 908"/>
                <a:gd name="T64" fmla="*/ 357 w 475"/>
                <a:gd name="T65" fmla="*/ 538 h 908"/>
                <a:gd name="T66" fmla="*/ 357 w 475"/>
                <a:gd name="T67" fmla="*/ 626 h 908"/>
                <a:gd name="T68" fmla="*/ 410 w 475"/>
                <a:gd name="T69" fmla="*/ 438 h 908"/>
                <a:gd name="T70" fmla="*/ 129 w 475"/>
                <a:gd name="T71" fmla="*/ 503 h 908"/>
                <a:gd name="T72" fmla="*/ 70 w 475"/>
                <a:gd name="T73" fmla="*/ 239 h 908"/>
                <a:gd name="T74" fmla="*/ 345 w 475"/>
                <a:gd name="T75" fmla="*/ 175 h 908"/>
                <a:gd name="T76" fmla="*/ 410 w 475"/>
                <a:gd name="T77" fmla="*/ 43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5" h="908">
                  <a:moveTo>
                    <a:pt x="369" y="99"/>
                  </a:moveTo>
                  <a:lnTo>
                    <a:pt x="369" y="99"/>
                  </a:lnTo>
                  <a:cubicBezTo>
                    <a:pt x="146" y="99"/>
                    <a:pt x="146" y="99"/>
                    <a:pt x="146" y="99"/>
                  </a:cubicBezTo>
                  <a:cubicBezTo>
                    <a:pt x="146" y="35"/>
                    <a:pt x="146" y="35"/>
                    <a:pt x="146" y="35"/>
                  </a:cubicBezTo>
                  <a:cubicBezTo>
                    <a:pt x="146" y="11"/>
                    <a:pt x="129" y="0"/>
                    <a:pt x="111" y="0"/>
                  </a:cubicBezTo>
                  <a:cubicBezTo>
                    <a:pt x="94" y="0"/>
                    <a:pt x="76" y="11"/>
                    <a:pt x="76" y="35"/>
                  </a:cubicBezTo>
                  <a:cubicBezTo>
                    <a:pt x="76" y="105"/>
                    <a:pt x="76" y="105"/>
                    <a:pt x="76" y="105"/>
                  </a:cubicBezTo>
                  <a:cubicBezTo>
                    <a:pt x="35" y="117"/>
                    <a:pt x="0" y="158"/>
                    <a:pt x="0" y="204"/>
                  </a:cubicBezTo>
                  <a:cubicBezTo>
                    <a:pt x="0" y="801"/>
                    <a:pt x="0" y="801"/>
                    <a:pt x="0" y="801"/>
                  </a:cubicBezTo>
                  <a:cubicBezTo>
                    <a:pt x="0" y="860"/>
                    <a:pt x="47" y="907"/>
                    <a:pt x="105" y="907"/>
                  </a:cubicBezTo>
                  <a:cubicBezTo>
                    <a:pt x="369" y="907"/>
                    <a:pt x="369" y="907"/>
                    <a:pt x="369" y="907"/>
                  </a:cubicBezTo>
                  <a:cubicBezTo>
                    <a:pt x="427" y="907"/>
                    <a:pt x="474" y="860"/>
                    <a:pt x="474" y="801"/>
                  </a:cubicBezTo>
                  <a:cubicBezTo>
                    <a:pt x="474" y="204"/>
                    <a:pt x="474" y="204"/>
                    <a:pt x="474" y="204"/>
                  </a:cubicBezTo>
                  <a:cubicBezTo>
                    <a:pt x="474" y="146"/>
                    <a:pt x="427" y="99"/>
                    <a:pt x="369" y="99"/>
                  </a:cubicBezTo>
                  <a:close/>
                  <a:moveTo>
                    <a:pt x="117" y="854"/>
                  </a:moveTo>
                  <a:lnTo>
                    <a:pt x="117" y="854"/>
                  </a:lnTo>
                  <a:cubicBezTo>
                    <a:pt x="94" y="854"/>
                    <a:pt x="76" y="836"/>
                    <a:pt x="76" y="807"/>
                  </a:cubicBezTo>
                  <a:cubicBezTo>
                    <a:pt x="76" y="784"/>
                    <a:pt x="94" y="766"/>
                    <a:pt x="117" y="766"/>
                  </a:cubicBezTo>
                  <a:cubicBezTo>
                    <a:pt x="146" y="766"/>
                    <a:pt x="164" y="784"/>
                    <a:pt x="164" y="807"/>
                  </a:cubicBezTo>
                  <a:cubicBezTo>
                    <a:pt x="164" y="836"/>
                    <a:pt x="146" y="854"/>
                    <a:pt x="117" y="854"/>
                  </a:cubicBezTo>
                  <a:close/>
                  <a:moveTo>
                    <a:pt x="117" y="737"/>
                  </a:moveTo>
                  <a:lnTo>
                    <a:pt x="117" y="737"/>
                  </a:lnTo>
                  <a:cubicBezTo>
                    <a:pt x="94" y="737"/>
                    <a:pt x="76" y="719"/>
                    <a:pt x="76" y="696"/>
                  </a:cubicBezTo>
                  <a:cubicBezTo>
                    <a:pt x="76" y="672"/>
                    <a:pt x="94" y="649"/>
                    <a:pt x="117" y="649"/>
                  </a:cubicBezTo>
                  <a:cubicBezTo>
                    <a:pt x="146" y="649"/>
                    <a:pt x="164" y="672"/>
                    <a:pt x="164" y="696"/>
                  </a:cubicBezTo>
                  <a:cubicBezTo>
                    <a:pt x="164" y="719"/>
                    <a:pt x="146" y="737"/>
                    <a:pt x="117" y="737"/>
                  </a:cubicBezTo>
                  <a:close/>
                  <a:moveTo>
                    <a:pt x="117" y="626"/>
                  </a:moveTo>
                  <a:lnTo>
                    <a:pt x="117" y="626"/>
                  </a:lnTo>
                  <a:cubicBezTo>
                    <a:pt x="94" y="626"/>
                    <a:pt x="76" y="602"/>
                    <a:pt x="76" y="579"/>
                  </a:cubicBezTo>
                  <a:cubicBezTo>
                    <a:pt x="76" y="555"/>
                    <a:pt x="94" y="538"/>
                    <a:pt x="117" y="538"/>
                  </a:cubicBezTo>
                  <a:cubicBezTo>
                    <a:pt x="146" y="538"/>
                    <a:pt x="164" y="555"/>
                    <a:pt x="164" y="579"/>
                  </a:cubicBezTo>
                  <a:cubicBezTo>
                    <a:pt x="164" y="602"/>
                    <a:pt x="146" y="626"/>
                    <a:pt x="117" y="626"/>
                  </a:cubicBezTo>
                  <a:close/>
                  <a:moveTo>
                    <a:pt x="240" y="854"/>
                  </a:moveTo>
                  <a:lnTo>
                    <a:pt x="240" y="854"/>
                  </a:lnTo>
                  <a:cubicBezTo>
                    <a:pt x="211" y="854"/>
                    <a:pt x="193" y="836"/>
                    <a:pt x="193" y="807"/>
                  </a:cubicBezTo>
                  <a:cubicBezTo>
                    <a:pt x="193" y="784"/>
                    <a:pt x="211" y="766"/>
                    <a:pt x="240" y="766"/>
                  </a:cubicBezTo>
                  <a:cubicBezTo>
                    <a:pt x="264" y="766"/>
                    <a:pt x="281" y="784"/>
                    <a:pt x="281" y="807"/>
                  </a:cubicBezTo>
                  <a:cubicBezTo>
                    <a:pt x="281" y="836"/>
                    <a:pt x="264" y="854"/>
                    <a:pt x="240" y="854"/>
                  </a:cubicBezTo>
                  <a:close/>
                  <a:moveTo>
                    <a:pt x="240" y="737"/>
                  </a:moveTo>
                  <a:lnTo>
                    <a:pt x="240" y="737"/>
                  </a:lnTo>
                  <a:cubicBezTo>
                    <a:pt x="211" y="737"/>
                    <a:pt x="193" y="719"/>
                    <a:pt x="193" y="696"/>
                  </a:cubicBezTo>
                  <a:cubicBezTo>
                    <a:pt x="193" y="672"/>
                    <a:pt x="211" y="649"/>
                    <a:pt x="240" y="649"/>
                  </a:cubicBezTo>
                  <a:cubicBezTo>
                    <a:pt x="264" y="649"/>
                    <a:pt x="281" y="672"/>
                    <a:pt x="281" y="696"/>
                  </a:cubicBezTo>
                  <a:cubicBezTo>
                    <a:pt x="281" y="719"/>
                    <a:pt x="264" y="737"/>
                    <a:pt x="240" y="737"/>
                  </a:cubicBezTo>
                  <a:close/>
                  <a:moveTo>
                    <a:pt x="240" y="626"/>
                  </a:moveTo>
                  <a:lnTo>
                    <a:pt x="240" y="626"/>
                  </a:lnTo>
                  <a:cubicBezTo>
                    <a:pt x="211" y="626"/>
                    <a:pt x="193" y="602"/>
                    <a:pt x="193" y="579"/>
                  </a:cubicBezTo>
                  <a:cubicBezTo>
                    <a:pt x="193" y="555"/>
                    <a:pt x="211" y="538"/>
                    <a:pt x="240" y="538"/>
                  </a:cubicBezTo>
                  <a:cubicBezTo>
                    <a:pt x="264" y="538"/>
                    <a:pt x="281" y="555"/>
                    <a:pt x="281" y="579"/>
                  </a:cubicBezTo>
                  <a:cubicBezTo>
                    <a:pt x="281" y="602"/>
                    <a:pt x="264" y="626"/>
                    <a:pt x="240" y="626"/>
                  </a:cubicBezTo>
                  <a:close/>
                  <a:moveTo>
                    <a:pt x="357" y="854"/>
                  </a:moveTo>
                  <a:lnTo>
                    <a:pt x="357" y="854"/>
                  </a:lnTo>
                  <a:cubicBezTo>
                    <a:pt x="334" y="854"/>
                    <a:pt x="310" y="836"/>
                    <a:pt x="310" y="807"/>
                  </a:cubicBezTo>
                  <a:cubicBezTo>
                    <a:pt x="310" y="784"/>
                    <a:pt x="334" y="766"/>
                    <a:pt x="357" y="766"/>
                  </a:cubicBezTo>
                  <a:cubicBezTo>
                    <a:pt x="380" y="766"/>
                    <a:pt x="404" y="784"/>
                    <a:pt x="404" y="807"/>
                  </a:cubicBezTo>
                  <a:cubicBezTo>
                    <a:pt x="404" y="836"/>
                    <a:pt x="380" y="854"/>
                    <a:pt x="357" y="854"/>
                  </a:cubicBezTo>
                  <a:close/>
                  <a:moveTo>
                    <a:pt x="357" y="737"/>
                  </a:moveTo>
                  <a:lnTo>
                    <a:pt x="357" y="737"/>
                  </a:lnTo>
                  <a:cubicBezTo>
                    <a:pt x="334" y="737"/>
                    <a:pt x="310" y="719"/>
                    <a:pt x="310" y="696"/>
                  </a:cubicBezTo>
                  <a:cubicBezTo>
                    <a:pt x="310" y="672"/>
                    <a:pt x="334" y="649"/>
                    <a:pt x="357" y="649"/>
                  </a:cubicBezTo>
                  <a:cubicBezTo>
                    <a:pt x="380" y="649"/>
                    <a:pt x="404" y="672"/>
                    <a:pt x="404" y="696"/>
                  </a:cubicBezTo>
                  <a:cubicBezTo>
                    <a:pt x="404" y="719"/>
                    <a:pt x="380" y="737"/>
                    <a:pt x="357" y="737"/>
                  </a:cubicBezTo>
                  <a:close/>
                  <a:moveTo>
                    <a:pt x="357" y="626"/>
                  </a:moveTo>
                  <a:lnTo>
                    <a:pt x="357" y="626"/>
                  </a:lnTo>
                  <a:cubicBezTo>
                    <a:pt x="334" y="626"/>
                    <a:pt x="310" y="602"/>
                    <a:pt x="310" y="579"/>
                  </a:cubicBezTo>
                  <a:cubicBezTo>
                    <a:pt x="310" y="555"/>
                    <a:pt x="334" y="538"/>
                    <a:pt x="357" y="538"/>
                  </a:cubicBezTo>
                  <a:cubicBezTo>
                    <a:pt x="380" y="538"/>
                    <a:pt x="404" y="555"/>
                    <a:pt x="404" y="579"/>
                  </a:cubicBezTo>
                  <a:cubicBezTo>
                    <a:pt x="404" y="602"/>
                    <a:pt x="380" y="626"/>
                    <a:pt x="357" y="626"/>
                  </a:cubicBezTo>
                  <a:close/>
                  <a:moveTo>
                    <a:pt x="410" y="438"/>
                  </a:moveTo>
                  <a:lnTo>
                    <a:pt x="410" y="438"/>
                  </a:lnTo>
                  <a:cubicBezTo>
                    <a:pt x="410" y="473"/>
                    <a:pt x="380" y="503"/>
                    <a:pt x="345" y="503"/>
                  </a:cubicBezTo>
                  <a:cubicBezTo>
                    <a:pt x="129" y="503"/>
                    <a:pt x="129" y="503"/>
                    <a:pt x="129" y="503"/>
                  </a:cubicBezTo>
                  <a:cubicBezTo>
                    <a:pt x="94" y="503"/>
                    <a:pt x="70" y="473"/>
                    <a:pt x="70" y="438"/>
                  </a:cubicBezTo>
                  <a:cubicBezTo>
                    <a:pt x="70" y="239"/>
                    <a:pt x="70" y="239"/>
                    <a:pt x="70" y="239"/>
                  </a:cubicBezTo>
                  <a:cubicBezTo>
                    <a:pt x="70" y="204"/>
                    <a:pt x="94" y="175"/>
                    <a:pt x="129" y="175"/>
                  </a:cubicBezTo>
                  <a:cubicBezTo>
                    <a:pt x="345" y="175"/>
                    <a:pt x="345" y="175"/>
                    <a:pt x="345" y="175"/>
                  </a:cubicBezTo>
                  <a:cubicBezTo>
                    <a:pt x="380" y="175"/>
                    <a:pt x="410" y="204"/>
                    <a:pt x="410" y="239"/>
                  </a:cubicBezTo>
                  <a:lnTo>
                    <a:pt x="410" y="438"/>
                  </a:lnTo>
                  <a:close/>
                </a:path>
              </a:pathLst>
            </a:custGeom>
            <a:solidFill>
              <a:schemeClr val="accent5"/>
            </a:solidFill>
            <a:ln>
              <a:noFill/>
            </a:ln>
            <a:effectLst/>
          </p:spPr>
          <p:txBody>
            <a:bodyPr wrap="none" anchor="ctr"/>
            <a:lstStyle/>
            <a:p>
              <a:pPr defTabSz="1828434"/>
              <a:endParaRPr lang="en-US" sz="3600" dirty="0">
                <a:solidFill>
                  <a:srgbClr val="445469"/>
                </a:solidFill>
                <a:latin typeface="Lato Light"/>
              </a:endParaRPr>
            </a:p>
          </p:txBody>
        </p:sp>
        <p:grpSp>
          <p:nvGrpSpPr>
            <p:cNvPr id="18" name="Group 17"/>
            <p:cNvGrpSpPr/>
            <p:nvPr/>
          </p:nvGrpSpPr>
          <p:grpSpPr>
            <a:xfrm flipH="1">
              <a:off x="11538771" y="5486672"/>
              <a:ext cx="363066" cy="190997"/>
              <a:chOff x="12189847" y="5483105"/>
              <a:chExt cx="304164" cy="160123"/>
            </a:xfrm>
            <a:solidFill>
              <a:schemeClr val="accent5"/>
            </a:solidFill>
          </p:grpSpPr>
          <p:sp>
            <p:nvSpPr>
              <p:cNvPr id="148" name="Freeform 55"/>
              <p:cNvSpPr>
                <a:spLocks noChangeArrowheads="1"/>
              </p:cNvSpPr>
              <p:nvPr/>
            </p:nvSpPr>
            <p:spPr bwMode="auto">
              <a:xfrm>
                <a:off x="12363655" y="5515673"/>
                <a:ext cx="38021" cy="92274"/>
              </a:xfrm>
              <a:custGeom>
                <a:avLst/>
                <a:gdLst>
                  <a:gd name="T0" fmla="*/ 64 w 65"/>
                  <a:gd name="T1" fmla="*/ 152 h 153"/>
                  <a:gd name="T2" fmla="*/ 0 w 65"/>
                  <a:gd name="T3" fmla="*/ 152 h 153"/>
                  <a:gd name="T4" fmla="*/ 0 w 65"/>
                  <a:gd name="T5" fmla="*/ 0 h 153"/>
                  <a:gd name="T6" fmla="*/ 64 w 65"/>
                  <a:gd name="T7" fmla="*/ 0 h 153"/>
                  <a:gd name="T8" fmla="*/ 64 w 65"/>
                  <a:gd name="T9" fmla="*/ 152 h 153"/>
                </a:gdLst>
                <a:ahLst/>
                <a:cxnLst>
                  <a:cxn ang="0">
                    <a:pos x="T0" y="T1"/>
                  </a:cxn>
                  <a:cxn ang="0">
                    <a:pos x="T2" y="T3"/>
                  </a:cxn>
                  <a:cxn ang="0">
                    <a:pos x="T4" y="T5"/>
                  </a:cxn>
                  <a:cxn ang="0">
                    <a:pos x="T6" y="T7"/>
                  </a:cxn>
                  <a:cxn ang="0">
                    <a:pos x="T8" y="T9"/>
                  </a:cxn>
                </a:cxnLst>
                <a:rect l="0" t="0" r="r" b="b"/>
                <a:pathLst>
                  <a:path w="65" h="153">
                    <a:moveTo>
                      <a:pt x="64" y="152"/>
                    </a:moveTo>
                    <a:lnTo>
                      <a:pt x="0" y="152"/>
                    </a:lnTo>
                    <a:lnTo>
                      <a:pt x="0" y="0"/>
                    </a:lnTo>
                    <a:lnTo>
                      <a:pt x="64" y="0"/>
                    </a:lnTo>
                    <a:lnTo>
                      <a:pt x="64" y="152"/>
                    </a:lnTo>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149" name="Freeform 56"/>
              <p:cNvSpPr>
                <a:spLocks noChangeArrowheads="1"/>
              </p:cNvSpPr>
              <p:nvPr/>
            </p:nvSpPr>
            <p:spPr bwMode="auto">
              <a:xfrm>
                <a:off x="12309340" y="5515673"/>
                <a:ext cx="38021" cy="92274"/>
              </a:xfrm>
              <a:custGeom>
                <a:avLst/>
                <a:gdLst>
                  <a:gd name="T0" fmla="*/ 64 w 65"/>
                  <a:gd name="T1" fmla="*/ 152 h 153"/>
                  <a:gd name="T2" fmla="*/ 0 w 65"/>
                  <a:gd name="T3" fmla="*/ 152 h 153"/>
                  <a:gd name="T4" fmla="*/ 0 w 65"/>
                  <a:gd name="T5" fmla="*/ 0 h 153"/>
                  <a:gd name="T6" fmla="*/ 64 w 65"/>
                  <a:gd name="T7" fmla="*/ 0 h 153"/>
                  <a:gd name="T8" fmla="*/ 64 w 65"/>
                  <a:gd name="T9" fmla="*/ 152 h 153"/>
                </a:gdLst>
                <a:ahLst/>
                <a:cxnLst>
                  <a:cxn ang="0">
                    <a:pos x="T0" y="T1"/>
                  </a:cxn>
                  <a:cxn ang="0">
                    <a:pos x="T2" y="T3"/>
                  </a:cxn>
                  <a:cxn ang="0">
                    <a:pos x="T4" y="T5"/>
                  </a:cxn>
                  <a:cxn ang="0">
                    <a:pos x="T6" y="T7"/>
                  </a:cxn>
                  <a:cxn ang="0">
                    <a:pos x="T8" y="T9"/>
                  </a:cxn>
                </a:cxnLst>
                <a:rect l="0" t="0" r="r" b="b"/>
                <a:pathLst>
                  <a:path w="65" h="153">
                    <a:moveTo>
                      <a:pt x="64" y="152"/>
                    </a:moveTo>
                    <a:lnTo>
                      <a:pt x="0" y="152"/>
                    </a:lnTo>
                    <a:lnTo>
                      <a:pt x="0" y="0"/>
                    </a:lnTo>
                    <a:lnTo>
                      <a:pt x="64" y="0"/>
                    </a:lnTo>
                    <a:lnTo>
                      <a:pt x="64" y="152"/>
                    </a:lnTo>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150" name="Freeform 57"/>
              <p:cNvSpPr>
                <a:spLocks noChangeArrowheads="1"/>
              </p:cNvSpPr>
              <p:nvPr/>
            </p:nvSpPr>
            <p:spPr bwMode="auto">
              <a:xfrm>
                <a:off x="12255024" y="5515673"/>
                <a:ext cx="35304" cy="92274"/>
              </a:xfrm>
              <a:custGeom>
                <a:avLst/>
                <a:gdLst>
                  <a:gd name="T0" fmla="*/ 59 w 60"/>
                  <a:gd name="T1" fmla="*/ 152 h 153"/>
                  <a:gd name="T2" fmla="*/ 0 w 60"/>
                  <a:gd name="T3" fmla="*/ 152 h 153"/>
                  <a:gd name="T4" fmla="*/ 0 w 60"/>
                  <a:gd name="T5" fmla="*/ 0 h 153"/>
                  <a:gd name="T6" fmla="*/ 59 w 60"/>
                  <a:gd name="T7" fmla="*/ 0 h 153"/>
                  <a:gd name="T8" fmla="*/ 59 w 60"/>
                  <a:gd name="T9" fmla="*/ 152 h 153"/>
                </a:gdLst>
                <a:ahLst/>
                <a:cxnLst>
                  <a:cxn ang="0">
                    <a:pos x="T0" y="T1"/>
                  </a:cxn>
                  <a:cxn ang="0">
                    <a:pos x="T2" y="T3"/>
                  </a:cxn>
                  <a:cxn ang="0">
                    <a:pos x="T4" y="T5"/>
                  </a:cxn>
                  <a:cxn ang="0">
                    <a:pos x="T6" y="T7"/>
                  </a:cxn>
                  <a:cxn ang="0">
                    <a:pos x="T8" y="T9"/>
                  </a:cxn>
                </a:cxnLst>
                <a:rect l="0" t="0" r="r" b="b"/>
                <a:pathLst>
                  <a:path w="60" h="153">
                    <a:moveTo>
                      <a:pt x="59" y="152"/>
                    </a:moveTo>
                    <a:lnTo>
                      <a:pt x="0" y="152"/>
                    </a:lnTo>
                    <a:lnTo>
                      <a:pt x="0" y="0"/>
                    </a:lnTo>
                    <a:lnTo>
                      <a:pt x="59" y="0"/>
                    </a:lnTo>
                    <a:lnTo>
                      <a:pt x="59" y="152"/>
                    </a:lnTo>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151" name="Freeform 58"/>
              <p:cNvSpPr>
                <a:spLocks noChangeArrowheads="1"/>
              </p:cNvSpPr>
              <p:nvPr/>
            </p:nvSpPr>
            <p:spPr bwMode="auto">
              <a:xfrm>
                <a:off x="12420685" y="5515673"/>
                <a:ext cx="35304" cy="92274"/>
              </a:xfrm>
              <a:custGeom>
                <a:avLst/>
                <a:gdLst>
                  <a:gd name="T0" fmla="*/ 59 w 60"/>
                  <a:gd name="T1" fmla="*/ 152 h 153"/>
                  <a:gd name="T2" fmla="*/ 0 w 60"/>
                  <a:gd name="T3" fmla="*/ 152 h 153"/>
                  <a:gd name="T4" fmla="*/ 0 w 60"/>
                  <a:gd name="T5" fmla="*/ 0 h 153"/>
                  <a:gd name="T6" fmla="*/ 59 w 60"/>
                  <a:gd name="T7" fmla="*/ 0 h 153"/>
                  <a:gd name="T8" fmla="*/ 59 w 60"/>
                  <a:gd name="T9" fmla="*/ 152 h 153"/>
                </a:gdLst>
                <a:ahLst/>
                <a:cxnLst>
                  <a:cxn ang="0">
                    <a:pos x="T0" y="T1"/>
                  </a:cxn>
                  <a:cxn ang="0">
                    <a:pos x="T2" y="T3"/>
                  </a:cxn>
                  <a:cxn ang="0">
                    <a:pos x="T4" y="T5"/>
                  </a:cxn>
                  <a:cxn ang="0">
                    <a:pos x="T6" y="T7"/>
                  </a:cxn>
                  <a:cxn ang="0">
                    <a:pos x="T8" y="T9"/>
                  </a:cxn>
                </a:cxnLst>
                <a:rect l="0" t="0" r="r" b="b"/>
                <a:pathLst>
                  <a:path w="60" h="153">
                    <a:moveTo>
                      <a:pt x="59" y="152"/>
                    </a:moveTo>
                    <a:lnTo>
                      <a:pt x="0" y="152"/>
                    </a:lnTo>
                    <a:lnTo>
                      <a:pt x="0" y="0"/>
                    </a:lnTo>
                    <a:lnTo>
                      <a:pt x="59" y="0"/>
                    </a:lnTo>
                    <a:lnTo>
                      <a:pt x="59" y="152"/>
                    </a:lnTo>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266" name="Freeform 173"/>
              <p:cNvSpPr>
                <a:spLocks noChangeArrowheads="1"/>
              </p:cNvSpPr>
              <p:nvPr/>
            </p:nvSpPr>
            <p:spPr bwMode="auto">
              <a:xfrm>
                <a:off x="12189847" y="5483105"/>
                <a:ext cx="304164" cy="160123"/>
              </a:xfrm>
              <a:custGeom>
                <a:avLst/>
                <a:gdLst>
                  <a:gd name="T0" fmla="*/ 497 w 498"/>
                  <a:gd name="T1" fmla="*/ 0 h 265"/>
                  <a:gd name="T2" fmla="*/ 41 w 498"/>
                  <a:gd name="T3" fmla="*/ 0 h 265"/>
                  <a:gd name="T4" fmla="*/ 41 w 498"/>
                  <a:gd name="T5" fmla="*/ 47 h 265"/>
                  <a:gd name="T6" fmla="*/ 0 w 498"/>
                  <a:gd name="T7" fmla="*/ 47 h 265"/>
                  <a:gd name="T8" fmla="*/ 0 w 498"/>
                  <a:gd name="T9" fmla="*/ 211 h 265"/>
                  <a:gd name="T10" fmla="*/ 41 w 498"/>
                  <a:gd name="T11" fmla="*/ 211 h 265"/>
                  <a:gd name="T12" fmla="*/ 41 w 498"/>
                  <a:gd name="T13" fmla="*/ 264 h 265"/>
                  <a:gd name="T14" fmla="*/ 491 w 498"/>
                  <a:gd name="T15" fmla="*/ 264 h 265"/>
                  <a:gd name="T16" fmla="*/ 491 w 498"/>
                  <a:gd name="T17" fmla="*/ 264 h 265"/>
                  <a:gd name="T18" fmla="*/ 497 w 498"/>
                  <a:gd name="T19" fmla="*/ 264 h 265"/>
                  <a:gd name="T20" fmla="*/ 497 w 498"/>
                  <a:gd name="T21" fmla="*/ 0 h 265"/>
                  <a:gd name="T22" fmla="*/ 82 w 498"/>
                  <a:gd name="T23" fmla="*/ 35 h 265"/>
                  <a:gd name="T24" fmla="*/ 456 w 498"/>
                  <a:gd name="T25" fmla="*/ 35 h 265"/>
                  <a:gd name="T26" fmla="*/ 456 w 498"/>
                  <a:gd name="T27" fmla="*/ 228 h 265"/>
                  <a:gd name="T28" fmla="*/ 82 w 498"/>
                  <a:gd name="T29" fmla="*/ 228 h 265"/>
                  <a:gd name="T30" fmla="*/ 82 w 498"/>
                  <a:gd name="T31" fmla="*/ 3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8" h="265">
                    <a:moveTo>
                      <a:pt x="497" y="0"/>
                    </a:moveTo>
                    <a:lnTo>
                      <a:pt x="41" y="0"/>
                    </a:lnTo>
                    <a:lnTo>
                      <a:pt x="41" y="47"/>
                    </a:lnTo>
                    <a:lnTo>
                      <a:pt x="0" y="47"/>
                    </a:lnTo>
                    <a:lnTo>
                      <a:pt x="0" y="211"/>
                    </a:lnTo>
                    <a:lnTo>
                      <a:pt x="41" y="211"/>
                    </a:lnTo>
                    <a:lnTo>
                      <a:pt x="41" y="264"/>
                    </a:lnTo>
                    <a:lnTo>
                      <a:pt x="491" y="264"/>
                    </a:lnTo>
                    <a:lnTo>
                      <a:pt x="491" y="264"/>
                    </a:lnTo>
                    <a:lnTo>
                      <a:pt x="497" y="264"/>
                    </a:lnTo>
                    <a:lnTo>
                      <a:pt x="497" y="0"/>
                    </a:lnTo>
                    <a:close/>
                    <a:moveTo>
                      <a:pt x="82" y="35"/>
                    </a:moveTo>
                    <a:lnTo>
                      <a:pt x="456" y="35"/>
                    </a:lnTo>
                    <a:lnTo>
                      <a:pt x="456" y="228"/>
                    </a:lnTo>
                    <a:lnTo>
                      <a:pt x="82" y="228"/>
                    </a:lnTo>
                    <a:lnTo>
                      <a:pt x="82" y="35"/>
                    </a:lnTo>
                    <a:close/>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267" name="Freeform 174"/>
              <p:cNvSpPr>
                <a:spLocks noChangeArrowheads="1"/>
              </p:cNvSpPr>
              <p:nvPr/>
            </p:nvSpPr>
            <p:spPr bwMode="auto">
              <a:xfrm>
                <a:off x="12363655" y="5515673"/>
                <a:ext cx="38021" cy="92274"/>
              </a:xfrm>
              <a:custGeom>
                <a:avLst/>
                <a:gdLst>
                  <a:gd name="T0" fmla="*/ 64 w 65"/>
                  <a:gd name="T1" fmla="*/ 152 h 153"/>
                  <a:gd name="T2" fmla="*/ 0 w 65"/>
                  <a:gd name="T3" fmla="*/ 152 h 153"/>
                  <a:gd name="T4" fmla="*/ 0 w 65"/>
                  <a:gd name="T5" fmla="*/ 0 h 153"/>
                  <a:gd name="T6" fmla="*/ 64 w 65"/>
                  <a:gd name="T7" fmla="*/ 0 h 153"/>
                  <a:gd name="T8" fmla="*/ 64 w 65"/>
                  <a:gd name="T9" fmla="*/ 152 h 153"/>
                </a:gdLst>
                <a:ahLst/>
                <a:cxnLst>
                  <a:cxn ang="0">
                    <a:pos x="T0" y="T1"/>
                  </a:cxn>
                  <a:cxn ang="0">
                    <a:pos x="T2" y="T3"/>
                  </a:cxn>
                  <a:cxn ang="0">
                    <a:pos x="T4" y="T5"/>
                  </a:cxn>
                  <a:cxn ang="0">
                    <a:pos x="T6" y="T7"/>
                  </a:cxn>
                  <a:cxn ang="0">
                    <a:pos x="T8" y="T9"/>
                  </a:cxn>
                </a:cxnLst>
                <a:rect l="0" t="0" r="r" b="b"/>
                <a:pathLst>
                  <a:path w="65" h="153">
                    <a:moveTo>
                      <a:pt x="64" y="152"/>
                    </a:moveTo>
                    <a:lnTo>
                      <a:pt x="0" y="152"/>
                    </a:lnTo>
                    <a:lnTo>
                      <a:pt x="0" y="0"/>
                    </a:lnTo>
                    <a:lnTo>
                      <a:pt x="64" y="0"/>
                    </a:lnTo>
                    <a:lnTo>
                      <a:pt x="64" y="152"/>
                    </a:lnTo>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268" name="Freeform 175"/>
              <p:cNvSpPr>
                <a:spLocks noChangeArrowheads="1"/>
              </p:cNvSpPr>
              <p:nvPr/>
            </p:nvSpPr>
            <p:spPr bwMode="auto">
              <a:xfrm>
                <a:off x="12309340" y="5515673"/>
                <a:ext cx="38021" cy="92274"/>
              </a:xfrm>
              <a:custGeom>
                <a:avLst/>
                <a:gdLst>
                  <a:gd name="T0" fmla="*/ 64 w 65"/>
                  <a:gd name="T1" fmla="*/ 152 h 153"/>
                  <a:gd name="T2" fmla="*/ 0 w 65"/>
                  <a:gd name="T3" fmla="*/ 152 h 153"/>
                  <a:gd name="T4" fmla="*/ 0 w 65"/>
                  <a:gd name="T5" fmla="*/ 0 h 153"/>
                  <a:gd name="T6" fmla="*/ 64 w 65"/>
                  <a:gd name="T7" fmla="*/ 0 h 153"/>
                  <a:gd name="T8" fmla="*/ 64 w 65"/>
                  <a:gd name="T9" fmla="*/ 152 h 153"/>
                </a:gdLst>
                <a:ahLst/>
                <a:cxnLst>
                  <a:cxn ang="0">
                    <a:pos x="T0" y="T1"/>
                  </a:cxn>
                  <a:cxn ang="0">
                    <a:pos x="T2" y="T3"/>
                  </a:cxn>
                  <a:cxn ang="0">
                    <a:pos x="T4" y="T5"/>
                  </a:cxn>
                  <a:cxn ang="0">
                    <a:pos x="T6" y="T7"/>
                  </a:cxn>
                  <a:cxn ang="0">
                    <a:pos x="T8" y="T9"/>
                  </a:cxn>
                </a:cxnLst>
                <a:rect l="0" t="0" r="r" b="b"/>
                <a:pathLst>
                  <a:path w="65" h="153">
                    <a:moveTo>
                      <a:pt x="64" y="152"/>
                    </a:moveTo>
                    <a:lnTo>
                      <a:pt x="0" y="152"/>
                    </a:lnTo>
                    <a:lnTo>
                      <a:pt x="0" y="0"/>
                    </a:lnTo>
                    <a:lnTo>
                      <a:pt x="64" y="0"/>
                    </a:lnTo>
                    <a:lnTo>
                      <a:pt x="64" y="152"/>
                    </a:lnTo>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269" name="Freeform 176"/>
              <p:cNvSpPr>
                <a:spLocks noChangeArrowheads="1"/>
              </p:cNvSpPr>
              <p:nvPr/>
            </p:nvSpPr>
            <p:spPr bwMode="auto">
              <a:xfrm>
                <a:off x="12255024" y="5515673"/>
                <a:ext cx="35304" cy="92274"/>
              </a:xfrm>
              <a:custGeom>
                <a:avLst/>
                <a:gdLst>
                  <a:gd name="T0" fmla="*/ 59 w 60"/>
                  <a:gd name="T1" fmla="*/ 152 h 153"/>
                  <a:gd name="T2" fmla="*/ 0 w 60"/>
                  <a:gd name="T3" fmla="*/ 152 h 153"/>
                  <a:gd name="T4" fmla="*/ 0 w 60"/>
                  <a:gd name="T5" fmla="*/ 0 h 153"/>
                  <a:gd name="T6" fmla="*/ 59 w 60"/>
                  <a:gd name="T7" fmla="*/ 0 h 153"/>
                  <a:gd name="T8" fmla="*/ 59 w 60"/>
                  <a:gd name="T9" fmla="*/ 152 h 153"/>
                </a:gdLst>
                <a:ahLst/>
                <a:cxnLst>
                  <a:cxn ang="0">
                    <a:pos x="T0" y="T1"/>
                  </a:cxn>
                  <a:cxn ang="0">
                    <a:pos x="T2" y="T3"/>
                  </a:cxn>
                  <a:cxn ang="0">
                    <a:pos x="T4" y="T5"/>
                  </a:cxn>
                  <a:cxn ang="0">
                    <a:pos x="T6" y="T7"/>
                  </a:cxn>
                  <a:cxn ang="0">
                    <a:pos x="T8" y="T9"/>
                  </a:cxn>
                </a:cxnLst>
                <a:rect l="0" t="0" r="r" b="b"/>
                <a:pathLst>
                  <a:path w="60" h="153">
                    <a:moveTo>
                      <a:pt x="59" y="152"/>
                    </a:moveTo>
                    <a:lnTo>
                      <a:pt x="0" y="152"/>
                    </a:lnTo>
                    <a:lnTo>
                      <a:pt x="0" y="0"/>
                    </a:lnTo>
                    <a:lnTo>
                      <a:pt x="59" y="0"/>
                    </a:lnTo>
                    <a:lnTo>
                      <a:pt x="59" y="152"/>
                    </a:lnTo>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270" name="Freeform 177"/>
              <p:cNvSpPr>
                <a:spLocks noChangeArrowheads="1"/>
              </p:cNvSpPr>
              <p:nvPr/>
            </p:nvSpPr>
            <p:spPr bwMode="auto">
              <a:xfrm>
                <a:off x="12420685" y="5515673"/>
                <a:ext cx="35304" cy="92274"/>
              </a:xfrm>
              <a:custGeom>
                <a:avLst/>
                <a:gdLst>
                  <a:gd name="T0" fmla="*/ 59 w 60"/>
                  <a:gd name="T1" fmla="*/ 152 h 153"/>
                  <a:gd name="T2" fmla="*/ 0 w 60"/>
                  <a:gd name="T3" fmla="*/ 152 h 153"/>
                  <a:gd name="T4" fmla="*/ 0 w 60"/>
                  <a:gd name="T5" fmla="*/ 0 h 153"/>
                  <a:gd name="T6" fmla="*/ 59 w 60"/>
                  <a:gd name="T7" fmla="*/ 0 h 153"/>
                  <a:gd name="T8" fmla="*/ 59 w 60"/>
                  <a:gd name="T9" fmla="*/ 152 h 153"/>
                </a:gdLst>
                <a:ahLst/>
                <a:cxnLst>
                  <a:cxn ang="0">
                    <a:pos x="T0" y="T1"/>
                  </a:cxn>
                  <a:cxn ang="0">
                    <a:pos x="T2" y="T3"/>
                  </a:cxn>
                  <a:cxn ang="0">
                    <a:pos x="T4" y="T5"/>
                  </a:cxn>
                  <a:cxn ang="0">
                    <a:pos x="T6" y="T7"/>
                  </a:cxn>
                  <a:cxn ang="0">
                    <a:pos x="T8" y="T9"/>
                  </a:cxn>
                </a:cxnLst>
                <a:rect l="0" t="0" r="r" b="b"/>
                <a:pathLst>
                  <a:path w="60" h="153">
                    <a:moveTo>
                      <a:pt x="59" y="152"/>
                    </a:moveTo>
                    <a:lnTo>
                      <a:pt x="0" y="152"/>
                    </a:lnTo>
                    <a:lnTo>
                      <a:pt x="0" y="0"/>
                    </a:lnTo>
                    <a:lnTo>
                      <a:pt x="59" y="0"/>
                    </a:lnTo>
                    <a:lnTo>
                      <a:pt x="59" y="152"/>
                    </a:lnTo>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grpSp>
        <p:sp>
          <p:nvSpPr>
            <p:cNvPr id="284" name="Freeform 191"/>
            <p:cNvSpPr>
              <a:spLocks noChangeArrowheads="1"/>
            </p:cNvSpPr>
            <p:nvPr/>
          </p:nvSpPr>
          <p:spPr bwMode="auto">
            <a:xfrm flipH="1">
              <a:off x="11710499" y="5133846"/>
              <a:ext cx="230159" cy="226608"/>
            </a:xfrm>
            <a:custGeom>
              <a:avLst/>
              <a:gdLst>
                <a:gd name="T0" fmla="*/ 304 w 317"/>
                <a:gd name="T1" fmla="*/ 46 h 311"/>
                <a:gd name="T2" fmla="*/ 304 w 317"/>
                <a:gd name="T3" fmla="*/ 46 h 311"/>
                <a:gd name="T4" fmla="*/ 263 w 317"/>
                <a:gd name="T5" fmla="*/ 11 h 311"/>
                <a:gd name="T6" fmla="*/ 228 w 317"/>
                <a:gd name="T7" fmla="*/ 5 h 311"/>
                <a:gd name="T8" fmla="*/ 228 w 317"/>
                <a:gd name="T9" fmla="*/ 5 h 311"/>
                <a:gd name="T10" fmla="*/ 228 w 317"/>
                <a:gd name="T11" fmla="*/ 5 h 311"/>
                <a:gd name="T12" fmla="*/ 158 w 317"/>
                <a:gd name="T13" fmla="*/ 76 h 311"/>
                <a:gd name="T14" fmla="*/ 88 w 317"/>
                <a:gd name="T15" fmla="*/ 0 h 311"/>
                <a:gd name="T16" fmla="*/ 82 w 317"/>
                <a:gd name="T17" fmla="*/ 0 h 311"/>
                <a:gd name="T18" fmla="*/ 70 w 317"/>
                <a:gd name="T19" fmla="*/ 0 h 311"/>
                <a:gd name="T20" fmla="*/ 53 w 317"/>
                <a:gd name="T21" fmla="*/ 5 h 311"/>
                <a:gd name="T22" fmla="*/ 18 w 317"/>
                <a:gd name="T23" fmla="*/ 46 h 311"/>
                <a:gd name="T24" fmla="*/ 12 w 317"/>
                <a:gd name="T25" fmla="*/ 81 h 311"/>
                <a:gd name="T26" fmla="*/ 82 w 317"/>
                <a:gd name="T27" fmla="*/ 152 h 311"/>
                <a:gd name="T28" fmla="*/ 6 w 317"/>
                <a:gd name="T29" fmla="*/ 228 h 311"/>
                <a:gd name="T30" fmla="*/ 6 w 317"/>
                <a:gd name="T31" fmla="*/ 239 h 311"/>
                <a:gd name="T32" fmla="*/ 12 w 317"/>
                <a:gd name="T33" fmla="*/ 257 h 311"/>
                <a:gd name="T34" fmla="*/ 53 w 317"/>
                <a:gd name="T35" fmla="*/ 298 h 311"/>
                <a:gd name="T36" fmla="*/ 88 w 317"/>
                <a:gd name="T37" fmla="*/ 298 h 311"/>
                <a:gd name="T38" fmla="*/ 88 w 317"/>
                <a:gd name="T39" fmla="*/ 304 h 311"/>
                <a:gd name="T40" fmla="*/ 88 w 317"/>
                <a:gd name="T41" fmla="*/ 298 h 311"/>
                <a:gd name="T42" fmla="*/ 158 w 317"/>
                <a:gd name="T43" fmla="*/ 228 h 311"/>
                <a:gd name="T44" fmla="*/ 234 w 317"/>
                <a:gd name="T45" fmla="*/ 304 h 311"/>
                <a:gd name="T46" fmla="*/ 246 w 317"/>
                <a:gd name="T47" fmla="*/ 310 h 311"/>
                <a:gd name="T48" fmla="*/ 263 w 317"/>
                <a:gd name="T49" fmla="*/ 298 h 311"/>
                <a:gd name="T50" fmla="*/ 299 w 317"/>
                <a:gd name="T51" fmla="*/ 257 h 311"/>
                <a:gd name="T52" fmla="*/ 304 w 317"/>
                <a:gd name="T53" fmla="*/ 222 h 311"/>
                <a:gd name="T54" fmla="*/ 304 w 317"/>
                <a:gd name="T55" fmla="*/ 222 h 311"/>
                <a:gd name="T56" fmla="*/ 234 w 317"/>
                <a:gd name="T57" fmla="*/ 152 h 311"/>
                <a:gd name="T58" fmla="*/ 310 w 317"/>
                <a:gd name="T59" fmla="*/ 81 h 311"/>
                <a:gd name="T60" fmla="*/ 310 w 317"/>
                <a:gd name="T61" fmla="*/ 81 h 311"/>
                <a:gd name="T62" fmla="*/ 310 w 317"/>
                <a:gd name="T63" fmla="*/ 64 h 311"/>
                <a:gd name="T64" fmla="*/ 304 w 317"/>
                <a:gd name="T65" fmla="*/ 46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7" h="311">
                  <a:moveTo>
                    <a:pt x="304" y="46"/>
                  </a:moveTo>
                  <a:lnTo>
                    <a:pt x="304" y="46"/>
                  </a:lnTo>
                  <a:cubicBezTo>
                    <a:pt x="263" y="11"/>
                    <a:pt x="263" y="11"/>
                    <a:pt x="263" y="11"/>
                  </a:cubicBezTo>
                  <a:cubicBezTo>
                    <a:pt x="252" y="0"/>
                    <a:pt x="240" y="0"/>
                    <a:pt x="228" y="5"/>
                  </a:cubicBezTo>
                  <a:lnTo>
                    <a:pt x="228" y="5"/>
                  </a:lnTo>
                  <a:lnTo>
                    <a:pt x="228" y="5"/>
                  </a:lnTo>
                  <a:cubicBezTo>
                    <a:pt x="158" y="76"/>
                    <a:pt x="158" y="76"/>
                    <a:pt x="158" y="76"/>
                  </a:cubicBezTo>
                  <a:cubicBezTo>
                    <a:pt x="88" y="0"/>
                    <a:pt x="88" y="0"/>
                    <a:pt x="88" y="0"/>
                  </a:cubicBezTo>
                  <a:cubicBezTo>
                    <a:pt x="82" y="0"/>
                    <a:pt x="82" y="0"/>
                    <a:pt x="82" y="0"/>
                  </a:cubicBezTo>
                  <a:cubicBezTo>
                    <a:pt x="82" y="0"/>
                    <a:pt x="76" y="0"/>
                    <a:pt x="70" y="0"/>
                  </a:cubicBezTo>
                  <a:cubicBezTo>
                    <a:pt x="65" y="0"/>
                    <a:pt x="59" y="0"/>
                    <a:pt x="53" y="5"/>
                  </a:cubicBezTo>
                  <a:cubicBezTo>
                    <a:pt x="18" y="46"/>
                    <a:pt x="18" y="46"/>
                    <a:pt x="18" y="46"/>
                  </a:cubicBezTo>
                  <a:cubicBezTo>
                    <a:pt x="6" y="58"/>
                    <a:pt x="0" y="70"/>
                    <a:pt x="12" y="81"/>
                  </a:cubicBezTo>
                  <a:cubicBezTo>
                    <a:pt x="82" y="152"/>
                    <a:pt x="82" y="152"/>
                    <a:pt x="82" y="152"/>
                  </a:cubicBezTo>
                  <a:cubicBezTo>
                    <a:pt x="6" y="228"/>
                    <a:pt x="6" y="228"/>
                    <a:pt x="6" y="228"/>
                  </a:cubicBezTo>
                  <a:cubicBezTo>
                    <a:pt x="6" y="228"/>
                    <a:pt x="6" y="234"/>
                    <a:pt x="6" y="239"/>
                  </a:cubicBezTo>
                  <a:cubicBezTo>
                    <a:pt x="6" y="245"/>
                    <a:pt x="6" y="251"/>
                    <a:pt x="12" y="257"/>
                  </a:cubicBezTo>
                  <a:cubicBezTo>
                    <a:pt x="53" y="298"/>
                    <a:pt x="53" y="298"/>
                    <a:pt x="53" y="298"/>
                  </a:cubicBezTo>
                  <a:cubicBezTo>
                    <a:pt x="65" y="310"/>
                    <a:pt x="76" y="310"/>
                    <a:pt x="88" y="298"/>
                  </a:cubicBezTo>
                  <a:cubicBezTo>
                    <a:pt x="88" y="304"/>
                    <a:pt x="88" y="304"/>
                    <a:pt x="88" y="304"/>
                  </a:cubicBezTo>
                  <a:cubicBezTo>
                    <a:pt x="88" y="298"/>
                    <a:pt x="88" y="298"/>
                    <a:pt x="88" y="298"/>
                  </a:cubicBezTo>
                  <a:cubicBezTo>
                    <a:pt x="158" y="228"/>
                    <a:pt x="158" y="228"/>
                    <a:pt x="158" y="228"/>
                  </a:cubicBezTo>
                  <a:cubicBezTo>
                    <a:pt x="234" y="304"/>
                    <a:pt x="234" y="304"/>
                    <a:pt x="234" y="304"/>
                  </a:cubicBezTo>
                  <a:cubicBezTo>
                    <a:pt x="234" y="304"/>
                    <a:pt x="240" y="310"/>
                    <a:pt x="246" y="310"/>
                  </a:cubicBezTo>
                  <a:cubicBezTo>
                    <a:pt x="252" y="304"/>
                    <a:pt x="258" y="304"/>
                    <a:pt x="263" y="298"/>
                  </a:cubicBezTo>
                  <a:cubicBezTo>
                    <a:pt x="299" y="257"/>
                    <a:pt x="299" y="257"/>
                    <a:pt x="299" y="257"/>
                  </a:cubicBezTo>
                  <a:cubicBezTo>
                    <a:pt x="310" y="245"/>
                    <a:pt x="316" y="234"/>
                    <a:pt x="304" y="222"/>
                  </a:cubicBezTo>
                  <a:lnTo>
                    <a:pt x="304" y="222"/>
                  </a:lnTo>
                  <a:cubicBezTo>
                    <a:pt x="234" y="152"/>
                    <a:pt x="234" y="152"/>
                    <a:pt x="234" y="152"/>
                  </a:cubicBezTo>
                  <a:cubicBezTo>
                    <a:pt x="310" y="81"/>
                    <a:pt x="310" y="81"/>
                    <a:pt x="310" y="81"/>
                  </a:cubicBezTo>
                  <a:lnTo>
                    <a:pt x="310" y="81"/>
                  </a:lnTo>
                  <a:cubicBezTo>
                    <a:pt x="310" y="76"/>
                    <a:pt x="316" y="70"/>
                    <a:pt x="310" y="64"/>
                  </a:cubicBezTo>
                  <a:cubicBezTo>
                    <a:pt x="310" y="58"/>
                    <a:pt x="310" y="52"/>
                    <a:pt x="304" y="46"/>
                  </a:cubicBezTo>
                </a:path>
              </a:pathLst>
            </a:custGeom>
            <a:solidFill>
              <a:schemeClr val="accent4"/>
            </a:solidFill>
            <a:ln>
              <a:noFill/>
            </a:ln>
            <a:effectLst/>
          </p:spPr>
          <p:txBody>
            <a:bodyPr wrap="none" anchor="ctr"/>
            <a:lstStyle/>
            <a:p>
              <a:pPr defTabSz="1828434"/>
              <a:endParaRPr lang="en-US" sz="3600" dirty="0">
                <a:solidFill>
                  <a:srgbClr val="445469"/>
                </a:solidFill>
                <a:latin typeface="Lato Light"/>
              </a:endParaRPr>
            </a:p>
          </p:txBody>
        </p:sp>
        <p:grpSp>
          <p:nvGrpSpPr>
            <p:cNvPr id="6" name="Group 5"/>
            <p:cNvGrpSpPr/>
            <p:nvPr/>
          </p:nvGrpSpPr>
          <p:grpSpPr>
            <a:xfrm>
              <a:off x="16538420" y="7157512"/>
              <a:ext cx="1210031" cy="1213968"/>
              <a:chOff x="7255326" y="6902499"/>
              <a:chExt cx="1018406" cy="1017730"/>
            </a:xfrm>
            <a:solidFill>
              <a:schemeClr val="accent1"/>
            </a:solidFill>
          </p:grpSpPr>
          <p:sp>
            <p:nvSpPr>
              <p:cNvPr id="168" name="Freeform 75"/>
              <p:cNvSpPr>
                <a:spLocks noChangeArrowheads="1"/>
              </p:cNvSpPr>
              <p:nvPr/>
            </p:nvSpPr>
            <p:spPr bwMode="auto">
              <a:xfrm>
                <a:off x="7711573" y="7372012"/>
                <a:ext cx="97767" cy="135697"/>
              </a:xfrm>
              <a:custGeom>
                <a:avLst/>
                <a:gdLst>
                  <a:gd name="T0" fmla="*/ 0 w 165"/>
                  <a:gd name="T1" fmla="*/ 152 h 223"/>
                  <a:gd name="T2" fmla="*/ 0 w 165"/>
                  <a:gd name="T3" fmla="*/ 152 h 223"/>
                  <a:gd name="T4" fmla="*/ 58 w 165"/>
                  <a:gd name="T5" fmla="*/ 222 h 223"/>
                  <a:gd name="T6" fmla="*/ 146 w 165"/>
                  <a:gd name="T7" fmla="*/ 105 h 223"/>
                  <a:gd name="T8" fmla="*/ 164 w 165"/>
                  <a:gd name="T9" fmla="*/ 6 h 223"/>
                  <a:gd name="T10" fmla="*/ 129 w 165"/>
                  <a:gd name="T11" fmla="*/ 0 h 223"/>
                  <a:gd name="T12" fmla="*/ 0 w 165"/>
                  <a:gd name="T13" fmla="*/ 152 h 223"/>
                </a:gdLst>
                <a:ahLst/>
                <a:cxnLst>
                  <a:cxn ang="0">
                    <a:pos x="T0" y="T1"/>
                  </a:cxn>
                  <a:cxn ang="0">
                    <a:pos x="T2" y="T3"/>
                  </a:cxn>
                  <a:cxn ang="0">
                    <a:pos x="T4" y="T5"/>
                  </a:cxn>
                  <a:cxn ang="0">
                    <a:pos x="T6" y="T7"/>
                  </a:cxn>
                  <a:cxn ang="0">
                    <a:pos x="T8" y="T9"/>
                  </a:cxn>
                  <a:cxn ang="0">
                    <a:pos x="T10" y="T11"/>
                  </a:cxn>
                  <a:cxn ang="0">
                    <a:pos x="T12" y="T13"/>
                  </a:cxn>
                </a:cxnLst>
                <a:rect l="0" t="0" r="r" b="b"/>
                <a:pathLst>
                  <a:path w="165" h="223">
                    <a:moveTo>
                      <a:pt x="0" y="152"/>
                    </a:moveTo>
                    <a:lnTo>
                      <a:pt x="0" y="152"/>
                    </a:lnTo>
                    <a:cubicBezTo>
                      <a:pt x="0" y="193"/>
                      <a:pt x="23" y="222"/>
                      <a:pt x="58" y="222"/>
                    </a:cubicBezTo>
                    <a:cubicBezTo>
                      <a:pt x="94" y="222"/>
                      <a:pt x="140" y="170"/>
                      <a:pt x="146" y="105"/>
                    </a:cubicBezTo>
                    <a:cubicBezTo>
                      <a:pt x="164" y="6"/>
                      <a:pt x="164" y="6"/>
                      <a:pt x="164" y="6"/>
                    </a:cubicBezTo>
                    <a:cubicBezTo>
                      <a:pt x="152" y="0"/>
                      <a:pt x="140" y="0"/>
                      <a:pt x="129" y="0"/>
                    </a:cubicBezTo>
                    <a:cubicBezTo>
                      <a:pt x="58" y="0"/>
                      <a:pt x="0" y="70"/>
                      <a:pt x="0" y="152"/>
                    </a:cubicBezTo>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169" name="Freeform 76"/>
              <p:cNvSpPr>
                <a:spLocks noChangeArrowheads="1"/>
              </p:cNvSpPr>
              <p:nvPr/>
            </p:nvSpPr>
            <p:spPr bwMode="auto">
              <a:xfrm>
                <a:off x="7312358" y="6959492"/>
                <a:ext cx="901629" cy="901030"/>
              </a:xfrm>
              <a:custGeom>
                <a:avLst/>
                <a:gdLst>
                  <a:gd name="T0" fmla="*/ 737 w 1469"/>
                  <a:gd name="T1" fmla="*/ 0 h 1470"/>
                  <a:gd name="T2" fmla="*/ 737 w 1469"/>
                  <a:gd name="T3" fmla="*/ 0 h 1470"/>
                  <a:gd name="T4" fmla="*/ 0 w 1469"/>
                  <a:gd name="T5" fmla="*/ 732 h 1470"/>
                  <a:gd name="T6" fmla="*/ 737 w 1469"/>
                  <a:gd name="T7" fmla="*/ 1469 h 1470"/>
                  <a:gd name="T8" fmla="*/ 1468 w 1469"/>
                  <a:gd name="T9" fmla="*/ 732 h 1470"/>
                  <a:gd name="T10" fmla="*/ 737 w 1469"/>
                  <a:gd name="T11" fmla="*/ 0 h 1470"/>
                  <a:gd name="T12" fmla="*/ 900 w 1469"/>
                  <a:gd name="T13" fmla="*/ 977 h 1470"/>
                  <a:gd name="T14" fmla="*/ 900 w 1469"/>
                  <a:gd name="T15" fmla="*/ 977 h 1470"/>
                  <a:gd name="T16" fmla="*/ 807 w 1469"/>
                  <a:gd name="T17" fmla="*/ 895 h 1470"/>
                  <a:gd name="T18" fmla="*/ 801 w 1469"/>
                  <a:gd name="T19" fmla="*/ 895 h 1470"/>
                  <a:gd name="T20" fmla="*/ 666 w 1469"/>
                  <a:gd name="T21" fmla="*/ 977 h 1470"/>
                  <a:gd name="T22" fmla="*/ 543 w 1469"/>
                  <a:gd name="T23" fmla="*/ 837 h 1470"/>
                  <a:gd name="T24" fmla="*/ 795 w 1469"/>
                  <a:gd name="T25" fmla="*/ 591 h 1470"/>
                  <a:gd name="T26" fmla="*/ 924 w 1469"/>
                  <a:gd name="T27" fmla="*/ 615 h 1470"/>
                  <a:gd name="T28" fmla="*/ 889 w 1469"/>
                  <a:gd name="T29" fmla="*/ 813 h 1470"/>
                  <a:gd name="T30" fmla="*/ 918 w 1469"/>
                  <a:gd name="T31" fmla="*/ 907 h 1470"/>
                  <a:gd name="T32" fmla="*/ 1023 w 1469"/>
                  <a:gd name="T33" fmla="*/ 726 h 1470"/>
                  <a:gd name="T34" fmla="*/ 766 w 1469"/>
                  <a:gd name="T35" fmla="*/ 480 h 1470"/>
                  <a:gd name="T36" fmla="*/ 456 w 1469"/>
                  <a:gd name="T37" fmla="*/ 813 h 1470"/>
                  <a:gd name="T38" fmla="*/ 731 w 1469"/>
                  <a:gd name="T39" fmla="*/ 1094 h 1470"/>
                  <a:gd name="T40" fmla="*/ 889 w 1469"/>
                  <a:gd name="T41" fmla="*/ 1059 h 1470"/>
                  <a:gd name="T42" fmla="*/ 906 w 1469"/>
                  <a:gd name="T43" fmla="*/ 1124 h 1470"/>
                  <a:gd name="T44" fmla="*/ 713 w 1469"/>
                  <a:gd name="T45" fmla="*/ 1159 h 1470"/>
                  <a:gd name="T46" fmla="*/ 374 w 1469"/>
                  <a:gd name="T47" fmla="*/ 819 h 1470"/>
                  <a:gd name="T48" fmla="*/ 778 w 1469"/>
                  <a:gd name="T49" fmla="*/ 410 h 1470"/>
                  <a:gd name="T50" fmla="*/ 1099 w 1469"/>
                  <a:gd name="T51" fmla="*/ 726 h 1470"/>
                  <a:gd name="T52" fmla="*/ 900 w 1469"/>
                  <a:gd name="T53" fmla="*/ 977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69" h="1470">
                    <a:moveTo>
                      <a:pt x="737" y="0"/>
                    </a:moveTo>
                    <a:lnTo>
                      <a:pt x="737" y="0"/>
                    </a:lnTo>
                    <a:cubicBezTo>
                      <a:pt x="327" y="0"/>
                      <a:pt x="0" y="328"/>
                      <a:pt x="0" y="732"/>
                    </a:cubicBezTo>
                    <a:cubicBezTo>
                      <a:pt x="0" y="1135"/>
                      <a:pt x="327" y="1469"/>
                      <a:pt x="737" y="1469"/>
                    </a:cubicBezTo>
                    <a:cubicBezTo>
                      <a:pt x="1140" y="1469"/>
                      <a:pt x="1468" y="1135"/>
                      <a:pt x="1468" y="732"/>
                    </a:cubicBezTo>
                    <a:cubicBezTo>
                      <a:pt x="1468" y="328"/>
                      <a:pt x="1140" y="0"/>
                      <a:pt x="737" y="0"/>
                    </a:cubicBezTo>
                    <a:close/>
                    <a:moveTo>
                      <a:pt x="900" y="977"/>
                    </a:moveTo>
                    <a:lnTo>
                      <a:pt x="900" y="977"/>
                    </a:lnTo>
                    <a:cubicBezTo>
                      <a:pt x="848" y="977"/>
                      <a:pt x="813" y="954"/>
                      <a:pt x="807" y="895"/>
                    </a:cubicBezTo>
                    <a:cubicBezTo>
                      <a:pt x="801" y="895"/>
                      <a:pt x="801" y="895"/>
                      <a:pt x="801" y="895"/>
                    </a:cubicBezTo>
                    <a:cubicBezTo>
                      <a:pt x="772" y="948"/>
                      <a:pt x="719" y="977"/>
                      <a:pt x="666" y="977"/>
                    </a:cubicBezTo>
                    <a:cubicBezTo>
                      <a:pt x="596" y="977"/>
                      <a:pt x="543" y="925"/>
                      <a:pt x="543" y="837"/>
                    </a:cubicBezTo>
                    <a:cubicBezTo>
                      <a:pt x="543" y="708"/>
                      <a:pt x="643" y="591"/>
                      <a:pt x="795" y="591"/>
                    </a:cubicBezTo>
                    <a:cubicBezTo>
                      <a:pt x="842" y="591"/>
                      <a:pt x="895" y="603"/>
                      <a:pt x="924" y="615"/>
                    </a:cubicBezTo>
                    <a:cubicBezTo>
                      <a:pt x="889" y="813"/>
                      <a:pt x="889" y="813"/>
                      <a:pt x="889" y="813"/>
                    </a:cubicBezTo>
                    <a:cubicBezTo>
                      <a:pt x="883" y="878"/>
                      <a:pt x="889" y="907"/>
                      <a:pt x="918" y="907"/>
                    </a:cubicBezTo>
                    <a:cubicBezTo>
                      <a:pt x="965" y="907"/>
                      <a:pt x="1023" y="849"/>
                      <a:pt x="1023" y="726"/>
                    </a:cubicBezTo>
                    <a:cubicBezTo>
                      <a:pt x="1023" y="585"/>
                      <a:pt x="930" y="480"/>
                      <a:pt x="766" y="480"/>
                    </a:cubicBezTo>
                    <a:cubicBezTo>
                      <a:pt x="602" y="480"/>
                      <a:pt x="456" y="609"/>
                      <a:pt x="456" y="813"/>
                    </a:cubicBezTo>
                    <a:cubicBezTo>
                      <a:pt x="456" y="989"/>
                      <a:pt x="573" y="1094"/>
                      <a:pt x="731" y="1094"/>
                    </a:cubicBezTo>
                    <a:cubicBezTo>
                      <a:pt x="789" y="1094"/>
                      <a:pt x="842" y="1083"/>
                      <a:pt x="889" y="1059"/>
                    </a:cubicBezTo>
                    <a:cubicBezTo>
                      <a:pt x="906" y="1124"/>
                      <a:pt x="906" y="1124"/>
                      <a:pt x="906" y="1124"/>
                    </a:cubicBezTo>
                    <a:cubicBezTo>
                      <a:pt x="842" y="1153"/>
                      <a:pt x="789" y="1159"/>
                      <a:pt x="713" y="1159"/>
                    </a:cubicBezTo>
                    <a:cubicBezTo>
                      <a:pt x="532" y="1159"/>
                      <a:pt x="374" y="1030"/>
                      <a:pt x="374" y="819"/>
                    </a:cubicBezTo>
                    <a:cubicBezTo>
                      <a:pt x="374" y="603"/>
                      <a:pt x="532" y="410"/>
                      <a:pt x="778" y="410"/>
                    </a:cubicBezTo>
                    <a:cubicBezTo>
                      <a:pt x="965" y="410"/>
                      <a:pt x="1099" y="544"/>
                      <a:pt x="1099" y="726"/>
                    </a:cubicBezTo>
                    <a:cubicBezTo>
                      <a:pt x="1099" y="878"/>
                      <a:pt x="1012" y="977"/>
                      <a:pt x="900" y="977"/>
                    </a:cubicBezTo>
                    <a:close/>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286" name="Freeform 193"/>
              <p:cNvSpPr>
                <a:spLocks noChangeArrowheads="1"/>
              </p:cNvSpPr>
              <p:nvPr/>
            </p:nvSpPr>
            <p:spPr bwMode="auto">
              <a:xfrm>
                <a:off x="7255326" y="6902499"/>
                <a:ext cx="1018406" cy="1017730"/>
              </a:xfrm>
              <a:custGeom>
                <a:avLst/>
                <a:gdLst>
                  <a:gd name="T0" fmla="*/ 830 w 1656"/>
                  <a:gd name="T1" fmla="*/ 0 h 1656"/>
                  <a:gd name="T2" fmla="*/ 830 w 1656"/>
                  <a:gd name="T3" fmla="*/ 0 h 1656"/>
                  <a:gd name="T4" fmla="*/ 0 w 1656"/>
                  <a:gd name="T5" fmla="*/ 825 h 1656"/>
                  <a:gd name="T6" fmla="*/ 830 w 1656"/>
                  <a:gd name="T7" fmla="*/ 1655 h 1656"/>
                  <a:gd name="T8" fmla="*/ 1655 w 1656"/>
                  <a:gd name="T9" fmla="*/ 825 h 1656"/>
                  <a:gd name="T10" fmla="*/ 830 w 1656"/>
                  <a:gd name="T11" fmla="*/ 0 h 1656"/>
                  <a:gd name="T12" fmla="*/ 830 w 1656"/>
                  <a:gd name="T13" fmla="*/ 1609 h 1656"/>
                  <a:gd name="T14" fmla="*/ 830 w 1656"/>
                  <a:gd name="T15" fmla="*/ 1609 h 1656"/>
                  <a:gd name="T16" fmla="*/ 41 w 1656"/>
                  <a:gd name="T17" fmla="*/ 825 h 1656"/>
                  <a:gd name="T18" fmla="*/ 830 w 1656"/>
                  <a:gd name="T19" fmla="*/ 40 h 1656"/>
                  <a:gd name="T20" fmla="*/ 1614 w 1656"/>
                  <a:gd name="T21" fmla="*/ 825 h 1656"/>
                  <a:gd name="T22" fmla="*/ 830 w 1656"/>
                  <a:gd name="T23" fmla="*/ 1609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6" h="1656">
                    <a:moveTo>
                      <a:pt x="830" y="0"/>
                    </a:moveTo>
                    <a:lnTo>
                      <a:pt x="830" y="0"/>
                    </a:lnTo>
                    <a:cubicBezTo>
                      <a:pt x="373" y="0"/>
                      <a:pt x="0" y="368"/>
                      <a:pt x="0" y="825"/>
                    </a:cubicBezTo>
                    <a:cubicBezTo>
                      <a:pt x="0" y="1281"/>
                      <a:pt x="373" y="1655"/>
                      <a:pt x="830" y="1655"/>
                    </a:cubicBezTo>
                    <a:cubicBezTo>
                      <a:pt x="1286" y="1655"/>
                      <a:pt x="1655" y="1281"/>
                      <a:pt x="1655" y="825"/>
                    </a:cubicBezTo>
                    <a:cubicBezTo>
                      <a:pt x="1655" y="368"/>
                      <a:pt x="1286" y="0"/>
                      <a:pt x="830" y="0"/>
                    </a:cubicBezTo>
                    <a:close/>
                    <a:moveTo>
                      <a:pt x="830" y="1609"/>
                    </a:moveTo>
                    <a:lnTo>
                      <a:pt x="830" y="1609"/>
                    </a:lnTo>
                    <a:cubicBezTo>
                      <a:pt x="391" y="1609"/>
                      <a:pt x="41" y="1258"/>
                      <a:pt x="41" y="825"/>
                    </a:cubicBezTo>
                    <a:cubicBezTo>
                      <a:pt x="41" y="392"/>
                      <a:pt x="391" y="40"/>
                      <a:pt x="830" y="40"/>
                    </a:cubicBezTo>
                    <a:cubicBezTo>
                      <a:pt x="1263" y="40"/>
                      <a:pt x="1614" y="392"/>
                      <a:pt x="1614" y="825"/>
                    </a:cubicBezTo>
                    <a:cubicBezTo>
                      <a:pt x="1614" y="1258"/>
                      <a:pt x="1263" y="1609"/>
                      <a:pt x="830" y="1609"/>
                    </a:cubicBezTo>
                    <a:close/>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287" name="Freeform 194"/>
              <p:cNvSpPr>
                <a:spLocks noChangeArrowheads="1"/>
              </p:cNvSpPr>
              <p:nvPr/>
            </p:nvSpPr>
            <p:spPr bwMode="auto">
              <a:xfrm>
                <a:off x="7711573" y="7372012"/>
                <a:ext cx="97767" cy="135697"/>
              </a:xfrm>
              <a:custGeom>
                <a:avLst/>
                <a:gdLst>
                  <a:gd name="T0" fmla="*/ 0 w 165"/>
                  <a:gd name="T1" fmla="*/ 152 h 223"/>
                  <a:gd name="T2" fmla="*/ 0 w 165"/>
                  <a:gd name="T3" fmla="*/ 152 h 223"/>
                  <a:gd name="T4" fmla="*/ 58 w 165"/>
                  <a:gd name="T5" fmla="*/ 222 h 223"/>
                  <a:gd name="T6" fmla="*/ 146 w 165"/>
                  <a:gd name="T7" fmla="*/ 105 h 223"/>
                  <a:gd name="T8" fmla="*/ 164 w 165"/>
                  <a:gd name="T9" fmla="*/ 6 h 223"/>
                  <a:gd name="T10" fmla="*/ 129 w 165"/>
                  <a:gd name="T11" fmla="*/ 0 h 223"/>
                  <a:gd name="T12" fmla="*/ 0 w 165"/>
                  <a:gd name="T13" fmla="*/ 152 h 223"/>
                </a:gdLst>
                <a:ahLst/>
                <a:cxnLst>
                  <a:cxn ang="0">
                    <a:pos x="T0" y="T1"/>
                  </a:cxn>
                  <a:cxn ang="0">
                    <a:pos x="T2" y="T3"/>
                  </a:cxn>
                  <a:cxn ang="0">
                    <a:pos x="T4" y="T5"/>
                  </a:cxn>
                  <a:cxn ang="0">
                    <a:pos x="T6" y="T7"/>
                  </a:cxn>
                  <a:cxn ang="0">
                    <a:pos x="T8" y="T9"/>
                  </a:cxn>
                  <a:cxn ang="0">
                    <a:pos x="T10" y="T11"/>
                  </a:cxn>
                  <a:cxn ang="0">
                    <a:pos x="T12" y="T13"/>
                  </a:cxn>
                </a:cxnLst>
                <a:rect l="0" t="0" r="r" b="b"/>
                <a:pathLst>
                  <a:path w="165" h="223">
                    <a:moveTo>
                      <a:pt x="0" y="152"/>
                    </a:moveTo>
                    <a:lnTo>
                      <a:pt x="0" y="152"/>
                    </a:lnTo>
                    <a:cubicBezTo>
                      <a:pt x="0" y="193"/>
                      <a:pt x="23" y="222"/>
                      <a:pt x="58" y="222"/>
                    </a:cubicBezTo>
                    <a:cubicBezTo>
                      <a:pt x="94" y="222"/>
                      <a:pt x="140" y="170"/>
                      <a:pt x="146" y="105"/>
                    </a:cubicBezTo>
                    <a:cubicBezTo>
                      <a:pt x="164" y="6"/>
                      <a:pt x="164" y="6"/>
                      <a:pt x="164" y="6"/>
                    </a:cubicBezTo>
                    <a:cubicBezTo>
                      <a:pt x="152" y="0"/>
                      <a:pt x="140" y="0"/>
                      <a:pt x="129" y="0"/>
                    </a:cubicBezTo>
                    <a:cubicBezTo>
                      <a:pt x="58" y="0"/>
                      <a:pt x="0" y="70"/>
                      <a:pt x="0" y="152"/>
                    </a:cubicBezTo>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grpSp>
        <p:sp>
          <p:nvSpPr>
            <p:cNvPr id="293" name="Freeform 200"/>
            <p:cNvSpPr>
              <a:spLocks noChangeArrowheads="1"/>
            </p:cNvSpPr>
            <p:nvPr/>
          </p:nvSpPr>
          <p:spPr bwMode="auto">
            <a:xfrm flipH="1">
              <a:off x="14209833" y="10287540"/>
              <a:ext cx="878494" cy="560044"/>
            </a:xfrm>
            <a:custGeom>
              <a:avLst/>
              <a:gdLst>
                <a:gd name="T0" fmla="*/ 983 w 1201"/>
                <a:gd name="T1" fmla="*/ 88 h 767"/>
                <a:gd name="T2" fmla="*/ 983 w 1201"/>
                <a:gd name="T3" fmla="*/ 88 h 767"/>
                <a:gd name="T4" fmla="*/ 205 w 1201"/>
                <a:gd name="T5" fmla="*/ 88 h 767"/>
                <a:gd name="T6" fmla="*/ 0 w 1201"/>
                <a:gd name="T7" fmla="*/ 304 h 767"/>
                <a:gd name="T8" fmla="*/ 0 w 1201"/>
                <a:gd name="T9" fmla="*/ 550 h 767"/>
                <a:gd name="T10" fmla="*/ 217 w 1201"/>
                <a:gd name="T11" fmla="*/ 766 h 767"/>
                <a:gd name="T12" fmla="*/ 983 w 1201"/>
                <a:gd name="T13" fmla="*/ 766 h 767"/>
                <a:gd name="T14" fmla="*/ 1200 w 1201"/>
                <a:gd name="T15" fmla="*/ 550 h 767"/>
                <a:gd name="T16" fmla="*/ 1200 w 1201"/>
                <a:gd name="T17" fmla="*/ 304 h 767"/>
                <a:gd name="T18" fmla="*/ 983 w 1201"/>
                <a:gd name="T19" fmla="*/ 88 h 767"/>
                <a:gd name="T20" fmla="*/ 386 w 1201"/>
                <a:gd name="T21" fmla="*/ 333 h 767"/>
                <a:gd name="T22" fmla="*/ 386 w 1201"/>
                <a:gd name="T23" fmla="*/ 333 h 767"/>
                <a:gd name="T24" fmla="*/ 158 w 1201"/>
                <a:gd name="T25" fmla="*/ 333 h 767"/>
                <a:gd name="T26" fmla="*/ 152 w 1201"/>
                <a:gd name="T27" fmla="*/ 222 h 767"/>
                <a:gd name="T28" fmla="*/ 386 w 1201"/>
                <a:gd name="T29" fmla="*/ 228 h 767"/>
                <a:gd name="T30" fmla="*/ 386 w 1201"/>
                <a:gd name="T31" fmla="*/ 333 h 767"/>
                <a:gd name="T32" fmla="*/ 895 w 1201"/>
                <a:gd name="T33" fmla="*/ 597 h 767"/>
                <a:gd name="T34" fmla="*/ 895 w 1201"/>
                <a:gd name="T35" fmla="*/ 597 h 767"/>
                <a:gd name="T36" fmla="*/ 737 w 1201"/>
                <a:gd name="T37" fmla="*/ 667 h 767"/>
                <a:gd name="T38" fmla="*/ 568 w 1201"/>
                <a:gd name="T39" fmla="*/ 597 h 767"/>
                <a:gd name="T40" fmla="*/ 503 w 1201"/>
                <a:gd name="T41" fmla="*/ 433 h 767"/>
                <a:gd name="T42" fmla="*/ 568 w 1201"/>
                <a:gd name="T43" fmla="*/ 269 h 767"/>
                <a:gd name="T44" fmla="*/ 737 w 1201"/>
                <a:gd name="T45" fmla="*/ 199 h 767"/>
                <a:gd name="T46" fmla="*/ 895 w 1201"/>
                <a:gd name="T47" fmla="*/ 269 h 767"/>
                <a:gd name="T48" fmla="*/ 972 w 1201"/>
                <a:gd name="T49" fmla="*/ 433 h 767"/>
                <a:gd name="T50" fmla="*/ 895 w 1201"/>
                <a:gd name="T51" fmla="*/ 597 h 767"/>
                <a:gd name="T52" fmla="*/ 737 w 1201"/>
                <a:gd name="T53" fmla="*/ 287 h 767"/>
                <a:gd name="T54" fmla="*/ 737 w 1201"/>
                <a:gd name="T55" fmla="*/ 287 h 767"/>
                <a:gd name="T56" fmla="*/ 626 w 1201"/>
                <a:gd name="T57" fmla="*/ 328 h 767"/>
                <a:gd name="T58" fmla="*/ 585 w 1201"/>
                <a:gd name="T59" fmla="*/ 433 h 767"/>
                <a:gd name="T60" fmla="*/ 626 w 1201"/>
                <a:gd name="T61" fmla="*/ 544 h 767"/>
                <a:gd name="T62" fmla="*/ 737 w 1201"/>
                <a:gd name="T63" fmla="*/ 585 h 767"/>
                <a:gd name="T64" fmla="*/ 843 w 1201"/>
                <a:gd name="T65" fmla="*/ 538 h 767"/>
                <a:gd name="T66" fmla="*/ 890 w 1201"/>
                <a:gd name="T67" fmla="*/ 433 h 767"/>
                <a:gd name="T68" fmla="*/ 843 w 1201"/>
                <a:gd name="T69" fmla="*/ 328 h 767"/>
                <a:gd name="T70" fmla="*/ 737 w 1201"/>
                <a:gd name="T71" fmla="*/ 287 h 767"/>
                <a:gd name="T72" fmla="*/ 269 w 1201"/>
                <a:gd name="T73" fmla="*/ 58 h 767"/>
                <a:gd name="T74" fmla="*/ 269 w 1201"/>
                <a:gd name="T75" fmla="*/ 58 h 767"/>
                <a:gd name="T76" fmla="*/ 275 w 1201"/>
                <a:gd name="T77" fmla="*/ 64 h 767"/>
                <a:gd name="T78" fmla="*/ 299 w 1201"/>
                <a:gd name="T79" fmla="*/ 64 h 767"/>
                <a:gd name="T80" fmla="*/ 410 w 1201"/>
                <a:gd name="T81" fmla="*/ 64 h 767"/>
                <a:gd name="T82" fmla="*/ 433 w 1201"/>
                <a:gd name="T83" fmla="*/ 64 h 767"/>
                <a:gd name="T84" fmla="*/ 439 w 1201"/>
                <a:gd name="T85" fmla="*/ 58 h 767"/>
                <a:gd name="T86" fmla="*/ 451 w 1201"/>
                <a:gd name="T87" fmla="*/ 52 h 767"/>
                <a:gd name="T88" fmla="*/ 451 w 1201"/>
                <a:gd name="T89" fmla="*/ 47 h 767"/>
                <a:gd name="T90" fmla="*/ 357 w 1201"/>
                <a:gd name="T91" fmla="*/ 0 h 767"/>
                <a:gd name="T92" fmla="*/ 263 w 1201"/>
                <a:gd name="T93" fmla="*/ 47 h 767"/>
                <a:gd name="T94" fmla="*/ 263 w 1201"/>
                <a:gd name="T95" fmla="*/ 52 h 767"/>
                <a:gd name="T96" fmla="*/ 269 w 1201"/>
                <a:gd name="T97" fmla="*/ 58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01" h="767">
                  <a:moveTo>
                    <a:pt x="983" y="88"/>
                  </a:moveTo>
                  <a:lnTo>
                    <a:pt x="983" y="88"/>
                  </a:lnTo>
                  <a:cubicBezTo>
                    <a:pt x="205" y="88"/>
                    <a:pt x="205" y="88"/>
                    <a:pt x="205" y="88"/>
                  </a:cubicBezTo>
                  <a:cubicBezTo>
                    <a:pt x="70" y="93"/>
                    <a:pt x="0" y="164"/>
                    <a:pt x="0" y="304"/>
                  </a:cubicBezTo>
                  <a:cubicBezTo>
                    <a:pt x="0" y="550"/>
                    <a:pt x="0" y="550"/>
                    <a:pt x="0" y="550"/>
                  </a:cubicBezTo>
                  <a:cubicBezTo>
                    <a:pt x="0" y="696"/>
                    <a:pt x="70" y="766"/>
                    <a:pt x="217" y="766"/>
                  </a:cubicBezTo>
                  <a:cubicBezTo>
                    <a:pt x="983" y="766"/>
                    <a:pt x="983" y="766"/>
                    <a:pt x="983" y="766"/>
                  </a:cubicBezTo>
                  <a:cubicBezTo>
                    <a:pt x="1129" y="766"/>
                    <a:pt x="1200" y="696"/>
                    <a:pt x="1200" y="550"/>
                  </a:cubicBezTo>
                  <a:cubicBezTo>
                    <a:pt x="1200" y="304"/>
                    <a:pt x="1200" y="304"/>
                    <a:pt x="1200" y="304"/>
                  </a:cubicBezTo>
                  <a:cubicBezTo>
                    <a:pt x="1200" y="164"/>
                    <a:pt x="1129" y="88"/>
                    <a:pt x="983" y="88"/>
                  </a:cubicBezTo>
                  <a:close/>
                  <a:moveTo>
                    <a:pt x="386" y="333"/>
                  </a:moveTo>
                  <a:lnTo>
                    <a:pt x="386" y="333"/>
                  </a:lnTo>
                  <a:cubicBezTo>
                    <a:pt x="158" y="333"/>
                    <a:pt x="158" y="333"/>
                    <a:pt x="158" y="333"/>
                  </a:cubicBezTo>
                  <a:cubicBezTo>
                    <a:pt x="152" y="222"/>
                    <a:pt x="152" y="222"/>
                    <a:pt x="152" y="222"/>
                  </a:cubicBezTo>
                  <a:cubicBezTo>
                    <a:pt x="386" y="228"/>
                    <a:pt x="386" y="228"/>
                    <a:pt x="386" y="228"/>
                  </a:cubicBezTo>
                  <a:lnTo>
                    <a:pt x="386" y="333"/>
                  </a:lnTo>
                  <a:close/>
                  <a:moveTo>
                    <a:pt x="895" y="597"/>
                  </a:moveTo>
                  <a:lnTo>
                    <a:pt x="895" y="597"/>
                  </a:lnTo>
                  <a:cubicBezTo>
                    <a:pt x="854" y="643"/>
                    <a:pt x="802" y="667"/>
                    <a:pt x="737" y="667"/>
                  </a:cubicBezTo>
                  <a:cubicBezTo>
                    <a:pt x="667" y="667"/>
                    <a:pt x="614" y="643"/>
                    <a:pt x="568" y="597"/>
                  </a:cubicBezTo>
                  <a:cubicBezTo>
                    <a:pt x="521" y="550"/>
                    <a:pt x="503" y="497"/>
                    <a:pt x="503" y="433"/>
                  </a:cubicBezTo>
                  <a:cubicBezTo>
                    <a:pt x="503" y="368"/>
                    <a:pt x="521" y="316"/>
                    <a:pt x="568" y="269"/>
                  </a:cubicBezTo>
                  <a:cubicBezTo>
                    <a:pt x="614" y="222"/>
                    <a:pt x="667" y="199"/>
                    <a:pt x="737" y="199"/>
                  </a:cubicBezTo>
                  <a:cubicBezTo>
                    <a:pt x="802" y="199"/>
                    <a:pt x="854" y="222"/>
                    <a:pt x="895" y="269"/>
                  </a:cubicBezTo>
                  <a:cubicBezTo>
                    <a:pt x="948" y="316"/>
                    <a:pt x="966" y="368"/>
                    <a:pt x="972" y="433"/>
                  </a:cubicBezTo>
                  <a:cubicBezTo>
                    <a:pt x="966" y="497"/>
                    <a:pt x="948" y="550"/>
                    <a:pt x="895" y="597"/>
                  </a:cubicBezTo>
                  <a:close/>
                  <a:moveTo>
                    <a:pt x="737" y="287"/>
                  </a:moveTo>
                  <a:lnTo>
                    <a:pt x="737" y="287"/>
                  </a:lnTo>
                  <a:cubicBezTo>
                    <a:pt x="691" y="281"/>
                    <a:pt x="655" y="298"/>
                    <a:pt x="626" y="328"/>
                  </a:cubicBezTo>
                  <a:cubicBezTo>
                    <a:pt x="597" y="357"/>
                    <a:pt x="585" y="392"/>
                    <a:pt x="585" y="433"/>
                  </a:cubicBezTo>
                  <a:cubicBezTo>
                    <a:pt x="585" y="474"/>
                    <a:pt x="597" y="509"/>
                    <a:pt x="626" y="544"/>
                  </a:cubicBezTo>
                  <a:cubicBezTo>
                    <a:pt x="655" y="573"/>
                    <a:pt x="691" y="585"/>
                    <a:pt x="737" y="585"/>
                  </a:cubicBezTo>
                  <a:cubicBezTo>
                    <a:pt x="778" y="585"/>
                    <a:pt x="813" y="573"/>
                    <a:pt x="843" y="538"/>
                  </a:cubicBezTo>
                  <a:cubicBezTo>
                    <a:pt x="872" y="509"/>
                    <a:pt x="890" y="474"/>
                    <a:pt x="890" y="433"/>
                  </a:cubicBezTo>
                  <a:cubicBezTo>
                    <a:pt x="890" y="392"/>
                    <a:pt x="872" y="357"/>
                    <a:pt x="843" y="328"/>
                  </a:cubicBezTo>
                  <a:cubicBezTo>
                    <a:pt x="813" y="298"/>
                    <a:pt x="778" y="281"/>
                    <a:pt x="737" y="287"/>
                  </a:cubicBezTo>
                  <a:close/>
                  <a:moveTo>
                    <a:pt x="269" y="58"/>
                  </a:moveTo>
                  <a:lnTo>
                    <a:pt x="269" y="58"/>
                  </a:lnTo>
                  <a:cubicBezTo>
                    <a:pt x="269" y="58"/>
                    <a:pt x="275" y="58"/>
                    <a:pt x="275" y="64"/>
                  </a:cubicBezTo>
                  <a:cubicBezTo>
                    <a:pt x="299" y="64"/>
                    <a:pt x="299" y="64"/>
                    <a:pt x="299" y="64"/>
                  </a:cubicBezTo>
                  <a:cubicBezTo>
                    <a:pt x="334" y="58"/>
                    <a:pt x="375" y="58"/>
                    <a:pt x="410" y="64"/>
                  </a:cubicBezTo>
                  <a:cubicBezTo>
                    <a:pt x="433" y="64"/>
                    <a:pt x="433" y="64"/>
                    <a:pt x="433" y="64"/>
                  </a:cubicBezTo>
                  <a:cubicBezTo>
                    <a:pt x="439" y="58"/>
                    <a:pt x="439" y="58"/>
                    <a:pt x="439" y="58"/>
                  </a:cubicBezTo>
                  <a:cubicBezTo>
                    <a:pt x="445" y="58"/>
                    <a:pt x="445" y="52"/>
                    <a:pt x="451" y="52"/>
                  </a:cubicBezTo>
                  <a:cubicBezTo>
                    <a:pt x="451" y="47"/>
                    <a:pt x="451" y="47"/>
                    <a:pt x="451" y="47"/>
                  </a:cubicBezTo>
                  <a:cubicBezTo>
                    <a:pt x="439" y="11"/>
                    <a:pt x="410" y="0"/>
                    <a:pt x="357" y="0"/>
                  </a:cubicBezTo>
                  <a:cubicBezTo>
                    <a:pt x="304" y="0"/>
                    <a:pt x="275" y="17"/>
                    <a:pt x="263" y="47"/>
                  </a:cubicBezTo>
                  <a:cubicBezTo>
                    <a:pt x="263" y="47"/>
                    <a:pt x="263" y="47"/>
                    <a:pt x="263" y="52"/>
                  </a:cubicBezTo>
                  <a:lnTo>
                    <a:pt x="269" y="58"/>
                  </a:lnTo>
                  <a:close/>
                </a:path>
              </a:pathLst>
            </a:custGeom>
            <a:solidFill>
              <a:schemeClr val="accent6"/>
            </a:solidFill>
            <a:ln>
              <a:noFill/>
            </a:ln>
            <a:effectLst/>
          </p:spPr>
          <p:txBody>
            <a:bodyPr wrap="none" anchor="ctr"/>
            <a:lstStyle/>
            <a:p>
              <a:pPr defTabSz="1828434"/>
              <a:endParaRPr lang="en-US" sz="3600" dirty="0">
                <a:solidFill>
                  <a:srgbClr val="445469"/>
                </a:solidFill>
                <a:latin typeface="Lato Light"/>
              </a:endParaRPr>
            </a:p>
          </p:txBody>
        </p:sp>
        <p:sp>
          <p:nvSpPr>
            <p:cNvPr id="310" name="Freeform 215"/>
            <p:cNvSpPr>
              <a:spLocks noChangeArrowheads="1"/>
            </p:cNvSpPr>
            <p:nvPr/>
          </p:nvSpPr>
          <p:spPr bwMode="auto">
            <a:xfrm flipH="1">
              <a:off x="15224477" y="5072339"/>
              <a:ext cx="891462" cy="942038"/>
            </a:xfrm>
            <a:custGeom>
              <a:avLst/>
              <a:gdLst>
                <a:gd name="T0" fmla="*/ 1117 w 1218"/>
                <a:gd name="T1" fmla="*/ 643 h 1288"/>
                <a:gd name="T2" fmla="*/ 1117 w 1218"/>
                <a:gd name="T3" fmla="*/ 643 h 1288"/>
                <a:gd name="T4" fmla="*/ 1088 w 1218"/>
                <a:gd name="T5" fmla="*/ 479 h 1288"/>
                <a:gd name="T6" fmla="*/ 1217 w 1218"/>
                <a:gd name="T7" fmla="*/ 409 h 1288"/>
                <a:gd name="T8" fmla="*/ 1117 w 1218"/>
                <a:gd name="T9" fmla="*/ 234 h 1288"/>
                <a:gd name="T10" fmla="*/ 989 w 1218"/>
                <a:gd name="T11" fmla="*/ 310 h 1288"/>
                <a:gd name="T12" fmla="*/ 708 w 1218"/>
                <a:gd name="T13" fmla="*/ 146 h 1288"/>
                <a:gd name="T14" fmla="*/ 708 w 1218"/>
                <a:gd name="T15" fmla="*/ 0 h 1288"/>
                <a:gd name="T16" fmla="*/ 509 w 1218"/>
                <a:gd name="T17" fmla="*/ 0 h 1288"/>
                <a:gd name="T18" fmla="*/ 509 w 1218"/>
                <a:gd name="T19" fmla="*/ 146 h 1288"/>
                <a:gd name="T20" fmla="*/ 222 w 1218"/>
                <a:gd name="T21" fmla="*/ 310 h 1288"/>
                <a:gd name="T22" fmla="*/ 99 w 1218"/>
                <a:gd name="T23" fmla="*/ 234 h 1288"/>
                <a:gd name="T24" fmla="*/ 0 w 1218"/>
                <a:gd name="T25" fmla="*/ 409 h 1288"/>
                <a:gd name="T26" fmla="*/ 123 w 1218"/>
                <a:gd name="T27" fmla="*/ 479 h 1288"/>
                <a:gd name="T28" fmla="*/ 99 w 1218"/>
                <a:gd name="T29" fmla="*/ 643 h 1288"/>
                <a:gd name="T30" fmla="*/ 123 w 1218"/>
                <a:gd name="T31" fmla="*/ 807 h 1288"/>
                <a:gd name="T32" fmla="*/ 0 w 1218"/>
                <a:gd name="T33" fmla="*/ 877 h 1288"/>
                <a:gd name="T34" fmla="*/ 99 w 1218"/>
                <a:gd name="T35" fmla="*/ 1053 h 1288"/>
                <a:gd name="T36" fmla="*/ 222 w 1218"/>
                <a:gd name="T37" fmla="*/ 977 h 1288"/>
                <a:gd name="T38" fmla="*/ 509 w 1218"/>
                <a:gd name="T39" fmla="*/ 1141 h 1288"/>
                <a:gd name="T40" fmla="*/ 509 w 1218"/>
                <a:gd name="T41" fmla="*/ 1287 h 1288"/>
                <a:gd name="T42" fmla="*/ 708 w 1218"/>
                <a:gd name="T43" fmla="*/ 1287 h 1288"/>
                <a:gd name="T44" fmla="*/ 708 w 1218"/>
                <a:gd name="T45" fmla="*/ 1141 h 1288"/>
                <a:gd name="T46" fmla="*/ 989 w 1218"/>
                <a:gd name="T47" fmla="*/ 977 h 1288"/>
                <a:gd name="T48" fmla="*/ 1117 w 1218"/>
                <a:gd name="T49" fmla="*/ 1053 h 1288"/>
                <a:gd name="T50" fmla="*/ 1217 w 1218"/>
                <a:gd name="T51" fmla="*/ 877 h 1288"/>
                <a:gd name="T52" fmla="*/ 1088 w 1218"/>
                <a:gd name="T53" fmla="*/ 807 h 1288"/>
                <a:gd name="T54" fmla="*/ 1117 w 1218"/>
                <a:gd name="T55" fmla="*/ 643 h 1288"/>
                <a:gd name="T56" fmla="*/ 608 w 1218"/>
                <a:gd name="T57" fmla="*/ 1024 h 1288"/>
                <a:gd name="T58" fmla="*/ 608 w 1218"/>
                <a:gd name="T59" fmla="*/ 1024 h 1288"/>
                <a:gd name="T60" fmla="*/ 222 w 1218"/>
                <a:gd name="T61" fmla="*/ 643 h 1288"/>
                <a:gd name="T62" fmla="*/ 608 w 1218"/>
                <a:gd name="T63" fmla="*/ 263 h 1288"/>
                <a:gd name="T64" fmla="*/ 989 w 1218"/>
                <a:gd name="T65" fmla="*/ 643 h 1288"/>
                <a:gd name="T66" fmla="*/ 608 w 1218"/>
                <a:gd name="T67" fmla="*/ 1024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18" h="1288">
                  <a:moveTo>
                    <a:pt x="1117" y="643"/>
                  </a:moveTo>
                  <a:lnTo>
                    <a:pt x="1117" y="643"/>
                  </a:lnTo>
                  <a:cubicBezTo>
                    <a:pt x="1117" y="585"/>
                    <a:pt x="1106" y="532"/>
                    <a:pt x="1088" y="479"/>
                  </a:cubicBezTo>
                  <a:cubicBezTo>
                    <a:pt x="1217" y="409"/>
                    <a:pt x="1217" y="409"/>
                    <a:pt x="1217" y="409"/>
                  </a:cubicBezTo>
                  <a:cubicBezTo>
                    <a:pt x="1117" y="234"/>
                    <a:pt x="1117" y="234"/>
                    <a:pt x="1117" y="234"/>
                  </a:cubicBezTo>
                  <a:cubicBezTo>
                    <a:pt x="989" y="310"/>
                    <a:pt x="989" y="310"/>
                    <a:pt x="989" y="310"/>
                  </a:cubicBezTo>
                  <a:cubicBezTo>
                    <a:pt x="918" y="222"/>
                    <a:pt x="819" y="163"/>
                    <a:pt x="708" y="146"/>
                  </a:cubicBezTo>
                  <a:cubicBezTo>
                    <a:pt x="708" y="0"/>
                    <a:pt x="708" y="0"/>
                    <a:pt x="708" y="0"/>
                  </a:cubicBezTo>
                  <a:cubicBezTo>
                    <a:pt x="509" y="0"/>
                    <a:pt x="509" y="0"/>
                    <a:pt x="509" y="0"/>
                  </a:cubicBezTo>
                  <a:cubicBezTo>
                    <a:pt x="509" y="146"/>
                    <a:pt x="509" y="146"/>
                    <a:pt x="509" y="146"/>
                  </a:cubicBezTo>
                  <a:cubicBezTo>
                    <a:pt x="392" y="163"/>
                    <a:pt x="298" y="222"/>
                    <a:pt x="222" y="310"/>
                  </a:cubicBezTo>
                  <a:cubicBezTo>
                    <a:pt x="99" y="234"/>
                    <a:pt x="99" y="234"/>
                    <a:pt x="99" y="234"/>
                  </a:cubicBezTo>
                  <a:cubicBezTo>
                    <a:pt x="0" y="409"/>
                    <a:pt x="0" y="409"/>
                    <a:pt x="0" y="409"/>
                  </a:cubicBezTo>
                  <a:cubicBezTo>
                    <a:pt x="123" y="479"/>
                    <a:pt x="123" y="479"/>
                    <a:pt x="123" y="479"/>
                  </a:cubicBezTo>
                  <a:cubicBezTo>
                    <a:pt x="105" y="532"/>
                    <a:pt x="99" y="585"/>
                    <a:pt x="99" y="643"/>
                  </a:cubicBezTo>
                  <a:cubicBezTo>
                    <a:pt x="99" y="702"/>
                    <a:pt x="105" y="754"/>
                    <a:pt x="123" y="807"/>
                  </a:cubicBezTo>
                  <a:cubicBezTo>
                    <a:pt x="0" y="877"/>
                    <a:pt x="0" y="877"/>
                    <a:pt x="0" y="877"/>
                  </a:cubicBezTo>
                  <a:cubicBezTo>
                    <a:pt x="99" y="1053"/>
                    <a:pt x="99" y="1053"/>
                    <a:pt x="99" y="1053"/>
                  </a:cubicBezTo>
                  <a:cubicBezTo>
                    <a:pt x="222" y="977"/>
                    <a:pt x="222" y="977"/>
                    <a:pt x="222" y="977"/>
                  </a:cubicBezTo>
                  <a:cubicBezTo>
                    <a:pt x="298" y="1059"/>
                    <a:pt x="392" y="1123"/>
                    <a:pt x="509" y="1141"/>
                  </a:cubicBezTo>
                  <a:cubicBezTo>
                    <a:pt x="509" y="1287"/>
                    <a:pt x="509" y="1287"/>
                    <a:pt x="509" y="1287"/>
                  </a:cubicBezTo>
                  <a:cubicBezTo>
                    <a:pt x="708" y="1287"/>
                    <a:pt x="708" y="1287"/>
                    <a:pt x="708" y="1287"/>
                  </a:cubicBezTo>
                  <a:cubicBezTo>
                    <a:pt x="708" y="1141"/>
                    <a:pt x="708" y="1141"/>
                    <a:pt x="708" y="1141"/>
                  </a:cubicBezTo>
                  <a:cubicBezTo>
                    <a:pt x="819" y="1117"/>
                    <a:pt x="918" y="1059"/>
                    <a:pt x="989" y="977"/>
                  </a:cubicBezTo>
                  <a:cubicBezTo>
                    <a:pt x="1117" y="1053"/>
                    <a:pt x="1117" y="1053"/>
                    <a:pt x="1117" y="1053"/>
                  </a:cubicBezTo>
                  <a:cubicBezTo>
                    <a:pt x="1217" y="877"/>
                    <a:pt x="1217" y="877"/>
                    <a:pt x="1217" y="877"/>
                  </a:cubicBezTo>
                  <a:cubicBezTo>
                    <a:pt x="1088" y="807"/>
                    <a:pt x="1088" y="807"/>
                    <a:pt x="1088" y="807"/>
                  </a:cubicBezTo>
                  <a:cubicBezTo>
                    <a:pt x="1106" y="754"/>
                    <a:pt x="1117" y="702"/>
                    <a:pt x="1117" y="643"/>
                  </a:cubicBezTo>
                  <a:close/>
                  <a:moveTo>
                    <a:pt x="608" y="1024"/>
                  </a:moveTo>
                  <a:lnTo>
                    <a:pt x="608" y="1024"/>
                  </a:lnTo>
                  <a:cubicBezTo>
                    <a:pt x="392" y="1024"/>
                    <a:pt x="222" y="854"/>
                    <a:pt x="222" y="643"/>
                  </a:cubicBezTo>
                  <a:cubicBezTo>
                    <a:pt x="222" y="433"/>
                    <a:pt x="392" y="263"/>
                    <a:pt x="608" y="263"/>
                  </a:cubicBezTo>
                  <a:cubicBezTo>
                    <a:pt x="819" y="263"/>
                    <a:pt x="989" y="433"/>
                    <a:pt x="989" y="643"/>
                  </a:cubicBezTo>
                  <a:cubicBezTo>
                    <a:pt x="989" y="854"/>
                    <a:pt x="819" y="1024"/>
                    <a:pt x="608" y="1024"/>
                  </a:cubicBezTo>
                  <a:close/>
                </a:path>
              </a:pathLst>
            </a:custGeom>
            <a:solidFill>
              <a:schemeClr val="accent5"/>
            </a:solidFill>
            <a:ln>
              <a:noFill/>
            </a:ln>
            <a:effectLst/>
          </p:spPr>
          <p:txBody>
            <a:bodyPr wrap="none" anchor="ctr"/>
            <a:lstStyle/>
            <a:p>
              <a:pPr defTabSz="1828434"/>
              <a:endParaRPr lang="en-US" sz="3600" dirty="0">
                <a:solidFill>
                  <a:srgbClr val="445469"/>
                </a:solidFill>
                <a:latin typeface="Lato Light"/>
              </a:endParaRPr>
            </a:p>
          </p:txBody>
        </p:sp>
        <p:grpSp>
          <p:nvGrpSpPr>
            <p:cNvPr id="16" name="Group 15"/>
            <p:cNvGrpSpPr/>
            <p:nvPr/>
          </p:nvGrpSpPr>
          <p:grpSpPr>
            <a:xfrm flipH="1">
              <a:off x="15947372" y="10345809"/>
              <a:ext cx="298235" cy="563280"/>
              <a:chOff x="8550739" y="9556738"/>
              <a:chExt cx="249850" cy="472226"/>
            </a:xfrm>
            <a:solidFill>
              <a:schemeClr val="accent4"/>
            </a:solidFill>
          </p:grpSpPr>
          <p:sp>
            <p:nvSpPr>
              <p:cNvPr id="208" name="Freeform 115"/>
              <p:cNvSpPr>
                <a:spLocks noChangeArrowheads="1"/>
              </p:cNvSpPr>
              <p:nvPr/>
            </p:nvSpPr>
            <p:spPr bwMode="auto">
              <a:xfrm>
                <a:off x="8550739" y="9556738"/>
                <a:ext cx="249850" cy="472226"/>
              </a:xfrm>
              <a:custGeom>
                <a:avLst/>
                <a:gdLst>
                  <a:gd name="T0" fmla="*/ 410 w 411"/>
                  <a:gd name="T1" fmla="*/ 772 h 773"/>
                  <a:gd name="T2" fmla="*/ 410 w 411"/>
                  <a:gd name="T3" fmla="*/ 64 h 773"/>
                  <a:gd name="T4" fmla="*/ 334 w 411"/>
                  <a:gd name="T5" fmla="*/ 64 h 773"/>
                  <a:gd name="T6" fmla="*/ 334 w 411"/>
                  <a:gd name="T7" fmla="*/ 0 h 773"/>
                  <a:gd name="T8" fmla="*/ 76 w 411"/>
                  <a:gd name="T9" fmla="*/ 0 h 773"/>
                  <a:gd name="T10" fmla="*/ 76 w 411"/>
                  <a:gd name="T11" fmla="*/ 64 h 773"/>
                  <a:gd name="T12" fmla="*/ 0 w 411"/>
                  <a:gd name="T13" fmla="*/ 64 h 773"/>
                  <a:gd name="T14" fmla="*/ 0 w 411"/>
                  <a:gd name="T15" fmla="*/ 766 h 773"/>
                  <a:gd name="T16" fmla="*/ 0 w 411"/>
                  <a:gd name="T17" fmla="*/ 766 h 773"/>
                  <a:gd name="T18" fmla="*/ 0 w 411"/>
                  <a:gd name="T19" fmla="*/ 772 h 773"/>
                  <a:gd name="T20" fmla="*/ 410 w 411"/>
                  <a:gd name="T21" fmla="*/ 772 h 773"/>
                  <a:gd name="T22" fmla="*/ 351 w 411"/>
                  <a:gd name="T23" fmla="*/ 123 h 773"/>
                  <a:gd name="T24" fmla="*/ 351 w 411"/>
                  <a:gd name="T25" fmla="*/ 714 h 773"/>
                  <a:gd name="T26" fmla="*/ 59 w 411"/>
                  <a:gd name="T27" fmla="*/ 714 h 773"/>
                  <a:gd name="T28" fmla="*/ 59 w 411"/>
                  <a:gd name="T29" fmla="*/ 123 h 773"/>
                  <a:gd name="T30" fmla="*/ 351 w 411"/>
                  <a:gd name="T31" fmla="*/ 123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1" h="773">
                    <a:moveTo>
                      <a:pt x="410" y="772"/>
                    </a:moveTo>
                    <a:lnTo>
                      <a:pt x="410" y="64"/>
                    </a:lnTo>
                    <a:lnTo>
                      <a:pt x="334" y="64"/>
                    </a:lnTo>
                    <a:lnTo>
                      <a:pt x="334" y="0"/>
                    </a:lnTo>
                    <a:lnTo>
                      <a:pt x="76" y="0"/>
                    </a:lnTo>
                    <a:lnTo>
                      <a:pt x="76" y="64"/>
                    </a:lnTo>
                    <a:lnTo>
                      <a:pt x="0" y="64"/>
                    </a:lnTo>
                    <a:lnTo>
                      <a:pt x="0" y="766"/>
                    </a:lnTo>
                    <a:lnTo>
                      <a:pt x="0" y="766"/>
                    </a:lnTo>
                    <a:lnTo>
                      <a:pt x="0" y="772"/>
                    </a:lnTo>
                    <a:lnTo>
                      <a:pt x="410" y="772"/>
                    </a:lnTo>
                    <a:close/>
                    <a:moveTo>
                      <a:pt x="351" y="123"/>
                    </a:moveTo>
                    <a:lnTo>
                      <a:pt x="351" y="714"/>
                    </a:lnTo>
                    <a:lnTo>
                      <a:pt x="59" y="714"/>
                    </a:lnTo>
                    <a:lnTo>
                      <a:pt x="59" y="123"/>
                    </a:lnTo>
                    <a:lnTo>
                      <a:pt x="351" y="123"/>
                    </a:lnTo>
                    <a:close/>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209" name="Freeform 116"/>
              <p:cNvSpPr>
                <a:spLocks noChangeArrowheads="1"/>
              </p:cNvSpPr>
              <p:nvPr/>
            </p:nvSpPr>
            <p:spPr bwMode="auto">
              <a:xfrm>
                <a:off x="8605055" y="9828133"/>
                <a:ext cx="141219" cy="59707"/>
              </a:xfrm>
              <a:custGeom>
                <a:avLst/>
                <a:gdLst>
                  <a:gd name="T0" fmla="*/ 0 w 235"/>
                  <a:gd name="T1" fmla="*/ 99 h 100"/>
                  <a:gd name="T2" fmla="*/ 0 w 235"/>
                  <a:gd name="T3" fmla="*/ 0 h 100"/>
                  <a:gd name="T4" fmla="*/ 234 w 235"/>
                  <a:gd name="T5" fmla="*/ 0 h 100"/>
                  <a:gd name="T6" fmla="*/ 234 w 235"/>
                  <a:gd name="T7" fmla="*/ 99 h 100"/>
                  <a:gd name="T8" fmla="*/ 0 w 235"/>
                  <a:gd name="T9" fmla="*/ 99 h 100"/>
                </a:gdLst>
                <a:ahLst/>
                <a:cxnLst>
                  <a:cxn ang="0">
                    <a:pos x="T0" y="T1"/>
                  </a:cxn>
                  <a:cxn ang="0">
                    <a:pos x="T2" y="T3"/>
                  </a:cxn>
                  <a:cxn ang="0">
                    <a:pos x="T4" y="T5"/>
                  </a:cxn>
                  <a:cxn ang="0">
                    <a:pos x="T6" y="T7"/>
                  </a:cxn>
                  <a:cxn ang="0">
                    <a:pos x="T8" y="T9"/>
                  </a:cxn>
                </a:cxnLst>
                <a:rect l="0" t="0" r="r" b="b"/>
                <a:pathLst>
                  <a:path w="235" h="100">
                    <a:moveTo>
                      <a:pt x="0" y="99"/>
                    </a:moveTo>
                    <a:lnTo>
                      <a:pt x="0" y="0"/>
                    </a:lnTo>
                    <a:lnTo>
                      <a:pt x="234" y="0"/>
                    </a:lnTo>
                    <a:lnTo>
                      <a:pt x="234" y="99"/>
                    </a:lnTo>
                    <a:lnTo>
                      <a:pt x="0" y="99"/>
                    </a:lnTo>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210" name="Freeform 117"/>
              <p:cNvSpPr>
                <a:spLocks noChangeArrowheads="1"/>
              </p:cNvSpPr>
              <p:nvPr/>
            </p:nvSpPr>
            <p:spPr bwMode="auto">
              <a:xfrm>
                <a:off x="8605055" y="9744000"/>
                <a:ext cx="141219" cy="56993"/>
              </a:xfrm>
              <a:custGeom>
                <a:avLst/>
                <a:gdLst>
                  <a:gd name="T0" fmla="*/ 0 w 235"/>
                  <a:gd name="T1" fmla="*/ 94 h 95"/>
                  <a:gd name="T2" fmla="*/ 0 w 235"/>
                  <a:gd name="T3" fmla="*/ 0 h 95"/>
                  <a:gd name="T4" fmla="*/ 234 w 235"/>
                  <a:gd name="T5" fmla="*/ 0 h 95"/>
                  <a:gd name="T6" fmla="*/ 234 w 235"/>
                  <a:gd name="T7" fmla="*/ 94 h 95"/>
                  <a:gd name="T8" fmla="*/ 0 w 235"/>
                  <a:gd name="T9" fmla="*/ 94 h 95"/>
                </a:gdLst>
                <a:ahLst/>
                <a:cxnLst>
                  <a:cxn ang="0">
                    <a:pos x="T0" y="T1"/>
                  </a:cxn>
                  <a:cxn ang="0">
                    <a:pos x="T2" y="T3"/>
                  </a:cxn>
                  <a:cxn ang="0">
                    <a:pos x="T4" y="T5"/>
                  </a:cxn>
                  <a:cxn ang="0">
                    <a:pos x="T6" y="T7"/>
                  </a:cxn>
                  <a:cxn ang="0">
                    <a:pos x="T8" y="T9"/>
                  </a:cxn>
                </a:cxnLst>
                <a:rect l="0" t="0" r="r" b="b"/>
                <a:pathLst>
                  <a:path w="235" h="95">
                    <a:moveTo>
                      <a:pt x="0" y="94"/>
                    </a:moveTo>
                    <a:lnTo>
                      <a:pt x="0" y="0"/>
                    </a:lnTo>
                    <a:lnTo>
                      <a:pt x="234" y="0"/>
                    </a:lnTo>
                    <a:lnTo>
                      <a:pt x="234" y="94"/>
                    </a:lnTo>
                    <a:lnTo>
                      <a:pt x="0" y="94"/>
                    </a:lnTo>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211" name="Freeform 118"/>
              <p:cNvSpPr>
                <a:spLocks noChangeArrowheads="1"/>
              </p:cNvSpPr>
              <p:nvPr/>
            </p:nvSpPr>
            <p:spPr bwMode="auto">
              <a:xfrm>
                <a:off x="8605055" y="9914980"/>
                <a:ext cx="141219" cy="56993"/>
              </a:xfrm>
              <a:custGeom>
                <a:avLst/>
                <a:gdLst>
                  <a:gd name="T0" fmla="*/ 0 w 235"/>
                  <a:gd name="T1" fmla="*/ 94 h 95"/>
                  <a:gd name="T2" fmla="*/ 0 w 235"/>
                  <a:gd name="T3" fmla="*/ 0 h 95"/>
                  <a:gd name="T4" fmla="*/ 234 w 235"/>
                  <a:gd name="T5" fmla="*/ 0 h 95"/>
                  <a:gd name="T6" fmla="*/ 234 w 235"/>
                  <a:gd name="T7" fmla="*/ 94 h 95"/>
                  <a:gd name="T8" fmla="*/ 0 w 235"/>
                  <a:gd name="T9" fmla="*/ 94 h 95"/>
                </a:gdLst>
                <a:ahLst/>
                <a:cxnLst>
                  <a:cxn ang="0">
                    <a:pos x="T0" y="T1"/>
                  </a:cxn>
                  <a:cxn ang="0">
                    <a:pos x="T2" y="T3"/>
                  </a:cxn>
                  <a:cxn ang="0">
                    <a:pos x="T4" y="T5"/>
                  </a:cxn>
                  <a:cxn ang="0">
                    <a:pos x="T6" y="T7"/>
                  </a:cxn>
                  <a:cxn ang="0">
                    <a:pos x="T8" y="T9"/>
                  </a:cxn>
                </a:cxnLst>
                <a:rect l="0" t="0" r="r" b="b"/>
                <a:pathLst>
                  <a:path w="235" h="95">
                    <a:moveTo>
                      <a:pt x="0" y="94"/>
                    </a:moveTo>
                    <a:lnTo>
                      <a:pt x="0" y="0"/>
                    </a:lnTo>
                    <a:lnTo>
                      <a:pt x="234" y="0"/>
                    </a:lnTo>
                    <a:lnTo>
                      <a:pt x="234" y="94"/>
                    </a:lnTo>
                    <a:lnTo>
                      <a:pt x="0" y="94"/>
                    </a:lnTo>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328" name="Freeform 233"/>
              <p:cNvSpPr>
                <a:spLocks noChangeArrowheads="1"/>
              </p:cNvSpPr>
              <p:nvPr/>
            </p:nvSpPr>
            <p:spPr bwMode="auto">
              <a:xfrm>
                <a:off x="8550739" y="9556738"/>
                <a:ext cx="249850" cy="472226"/>
              </a:xfrm>
              <a:custGeom>
                <a:avLst/>
                <a:gdLst>
                  <a:gd name="T0" fmla="*/ 410 w 411"/>
                  <a:gd name="T1" fmla="*/ 772 h 773"/>
                  <a:gd name="T2" fmla="*/ 410 w 411"/>
                  <a:gd name="T3" fmla="*/ 64 h 773"/>
                  <a:gd name="T4" fmla="*/ 334 w 411"/>
                  <a:gd name="T5" fmla="*/ 64 h 773"/>
                  <a:gd name="T6" fmla="*/ 334 w 411"/>
                  <a:gd name="T7" fmla="*/ 0 h 773"/>
                  <a:gd name="T8" fmla="*/ 76 w 411"/>
                  <a:gd name="T9" fmla="*/ 0 h 773"/>
                  <a:gd name="T10" fmla="*/ 76 w 411"/>
                  <a:gd name="T11" fmla="*/ 64 h 773"/>
                  <a:gd name="T12" fmla="*/ 0 w 411"/>
                  <a:gd name="T13" fmla="*/ 64 h 773"/>
                  <a:gd name="T14" fmla="*/ 0 w 411"/>
                  <a:gd name="T15" fmla="*/ 766 h 773"/>
                  <a:gd name="T16" fmla="*/ 0 w 411"/>
                  <a:gd name="T17" fmla="*/ 766 h 773"/>
                  <a:gd name="T18" fmla="*/ 0 w 411"/>
                  <a:gd name="T19" fmla="*/ 772 h 773"/>
                  <a:gd name="T20" fmla="*/ 410 w 411"/>
                  <a:gd name="T21" fmla="*/ 772 h 773"/>
                  <a:gd name="T22" fmla="*/ 351 w 411"/>
                  <a:gd name="T23" fmla="*/ 123 h 773"/>
                  <a:gd name="T24" fmla="*/ 351 w 411"/>
                  <a:gd name="T25" fmla="*/ 714 h 773"/>
                  <a:gd name="T26" fmla="*/ 59 w 411"/>
                  <a:gd name="T27" fmla="*/ 714 h 773"/>
                  <a:gd name="T28" fmla="*/ 59 w 411"/>
                  <a:gd name="T29" fmla="*/ 123 h 773"/>
                  <a:gd name="T30" fmla="*/ 351 w 411"/>
                  <a:gd name="T31" fmla="*/ 123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1" h="773">
                    <a:moveTo>
                      <a:pt x="410" y="772"/>
                    </a:moveTo>
                    <a:lnTo>
                      <a:pt x="410" y="64"/>
                    </a:lnTo>
                    <a:lnTo>
                      <a:pt x="334" y="64"/>
                    </a:lnTo>
                    <a:lnTo>
                      <a:pt x="334" y="0"/>
                    </a:lnTo>
                    <a:lnTo>
                      <a:pt x="76" y="0"/>
                    </a:lnTo>
                    <a:lnTo>
                      <a:pt x="76" y="64"/>
                    </a:lnTo>
                    <a:lnTo>
                      <a:pt x="0" y="64"/>
                    </a:lnTo>
                    <a:lnTo>
                      <a:pt x="0" y="766"/>
                    </a:lnTo>
                    <a:lnTo>
                      <a:pt x="0" y="766"/>
                    </a:lnTo>
                    <a:lnTo>
                      <a:pt x="0" y="772"/>
                    </a:lnTo>
                    <a:lnTo>
                      <a:pt x="410" y="772"/>
                    </a:lnTo>
                    <a:close/>
                    <a:moveTo>
                      <a:pt x="351" y="123"/>
                    </a:moveTo>
                    <a:lnTo>
                      <a:pt x="351" y="714"/>
                    </a:lnTo>
                    <a:lnTo>
                      <a:pt x="59" y="714"/>
                    </a:lnTo>
                    <a:lnTo>
                      <a:pt x="59" y="123"/>
                    </a:lnTo>
                    <a:lnTo>
                      <a:pt x="351" y="123"/>
                    </a:lnTo>
                    <a:close/>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329" name="Freeform 234"/>
              <p:cNvSpPr>
                <a:spLocks noChangeArrowheads="1"/>
              </p:cNvSpPr>
              <p:nvPr/>
            </p:nvSpPr>
            <p:spPr bwMode="auto">
              <a:xfrm>
                <a:off x="8605055" y="9828133"/>
                <a:ext cx="141219" cy="59707"/>
              </a:xfrm>
              <a:custGeom>
                <a:avLst/>
                <a:gdLst>
                  <a:gd name="T0" fmla="*/ 0 w 235"/>
                  <a:gd name="T1" fmla="*/ 99 h 100"/>
                  <a:gd name="T2" fmla="*/ 0 w 235"/>
                  <a:gd name="T3" fmla="*/ 0 h 100"/>
                  <a:gd name="T4" fmla="*/ 234 w 235"/>
                  <a:gd name="T5" fmla="*/ 0 h 100"/>
                  <a:gd name="T6" fmla="*/ 234 w 235"/>
                  <a:gd name="T7" fmla="*/ 99 h 100"/>
                  <a:gd name="T8" fmla="*/ 0 w 235"/>
                  <a:gd name="T9" fmla="*/ 99 h 100"/>
                </a:gdLst>
                <a:ahLst/>
                <a:cxnLst>
                  <a:cxn ang="0">
                    <a:pos x="T0" y="T1"/>
                  </a:cxn>
                  <a:cxn ang="0">
                    <a:pos x="T2" y="T3"/>
                  </a:cxn>
                  <a:cxn ang="0">
                    <a:pos x="T4" y="T5"/>
                  </a:cxn>
                  <a:cxn ang="0">
                    <a:pos x="T6" y="T7"/>
                  </a:cxn>
                  <a:cxn ang="0">
                    <a:pos x="T8" y="T9"/>
                  </a:cxn>
                </a:cxnLst>
                <a:rect l="0" t="0" r="r" b="b"/>
                <a:pathLst>
                  <a:path w="235" h="100">
                    <a:moveTo>
                      <a:pt x="0" y="99"/>
                    </a:moveTo>
                    <a:lnTo>
                      <a:pt x="0" y="0"/>
                    </a:lnTo>
                    <a:lnTo>
                      <a:pt x="234" y="0"/>
                    </a:lnTo>
                    <a:lnTo>
                      <a:pt x="234" y="99"/>
                    </a:lnTo>
                    <a:lnTo>
                      <a:pt x="0" y="99"/>
                    </a:lnTo>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330" name="Freeform 235"/>
              <p:cNvSpPr>
                <a:spLocks noChangeArrowheads="1"/>
              </p:cNvSpPr>
              <p:nvPr/>
            </p:nvSpPr>
            <p:spPr bwMode="auto">
              <a:xfrm>
                <a:off x="8605055" y="9744000"/>
                <a:ext cx="141219" cy="56993"/>
              </a:xfrm>
              <a:custGeom>
                <a:avLst/>
                <a:gdLst>
                  <a:gd name="T0" fmla="*/ 0 w 235"/>
                  <a:gd name="T1" fmla="*/ 94 h 95"/>
                  <a:gd name="T2" fmla="*/ 0 w 235"/>
                  <a:gd name="T3" fmla="*/ 0 h 95"/>
                  <a:gd name="T4" fmla="*/ 234 w 235"/>
                  <a:gd name="T5" fmla="*/ 0 h 95"/>
                  <a:gd name="T6" fmla="*/ 234 w 235"/>
                  <a:gd name="T7" fmla="*/ 94 h 95"/>
                  <a:gd name="T8" fmla="*/ 0 w 235"/>
                  <a:gd name="T9" fmla="*/ 94 h 95"/>
                </a:gdLst>
                <a:ahLst/>
                <a:cxnLst>
                  <a:cxn ang="0">
                    <a:pos x="T0" y="T1"/>
                  </a:cxn>
                  <a:cxn ang="0">
                    <a:pos x="T2" y="T3"/>
                  </a:cxn>
                  <a:cxn ang="0">
                    <a:pos x="T4" y="T5"/>
                  </a:cxn>
                  <a:cxn ang="0">
                    <a:pos x="T6" y="T7"/>
                  </a:cxn>
                  <a:cxn ang="0">
                    <a:pos x="T8" y="T9"/>
                  </a:cxn>
                </a:cxnLst>
                <a:rect l="0" t="0" r="r" b="b"/>
                <a:pathLst>
                  <a:path w="235" h="95">
                    <a:moveTo>
                      <a:pt x="0" y="94"/>
                    </a:moveTo>
                    <a:lnTo>
                      <a:pt x="0" y="0"/>
                    </a:lnTo>
                    <a:lnTo>
                      <a:pt x="234" y="0"/>
                    </a:lnTo>
                    <a:lnTo>
                      <a:pt x="234" y="94"/>
                    </a:lnTo>
                    <a:lnTo>
                      <a:pt x="0" y="94"/>
                    </a:lnTo>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331" name="Freeform 236"/>
              <p:cNvSpPr>
                <a:spLocks noChangeArrowheads="1"/>
              </p:cNvSpPr>
              <p:nvPr/>
            </p:nvSpPr>
            <p:spPr bwMode="auto">
              <a:xfrm>
                <a:off x="8605055" y="9914980"/>
                <a:ext cx="141219" cy="56993"/>
              </a:xfrm>
              <a:custGeom>
                <a:avLst/>
                <a:gdLst>
                  <a:gd name="T0" fmla="*/ 0 w 235"/>
                  <a:gd name="T1" fmla="*/ 94 h 95"/>
                  <a:gd name="T2" fmla="*/ 0 w 235"/>
                  <a:gd name="T3" fmla="*/ 0 h 95"/>
                  <a:gd name="T4" fmla="*/ 234 w 235"/>
                  <a:gd name="T5" fmla="*/ 0 h 95"/>
                  <a:gd name="T6" fmla="*/ 234 w 235"/>
                  <a:gd name="T7" fmla="*/ 94 h 95"/>
                  <a:gd name="T8" fmla="*/ 0 w 235"/>
                  <a:gd name="T9" fmla="*/ 94 h 95"/>
                </a:gdLst>
                <a:ahLst/>
                <a:cxnLst>
                  <a:cxn ang="0">
                    <a:pos x="T0" y="T1"/>
                  </a:cxn>
                  <a:cxn ang="0">
                    <a:pos x="T2" y="T3"/>
                  </a:cxn>
                  <a:cxn ang="0">
                    <a:pos x="T4" y="T5"/>
                  </a:cxn>
                  <a:cxn ang="0">
                    <a:pos x="T6" y="T7"/>
                  </a:cxn>
                  <a:cxn ang="0">
                    <a:pos x="T8" y="T9"/>
                  </a:cxn>
                </a:cxnLst>
                <a:rect l="0" t="0" r="r" b="b"/>
                <a:pathLst>
                  <a:path w="235" h="95">
                    <a:moveTo>
                      <a:pt x="0" y="94"/>
                    </a:moveTo>
                    <a:lnTo>
                      <a:pt x="0" y="0"/>
                    </a:lnTo>
                    <a:lnTo>
                      <a:pt x="234" y="0"/>
                    </a:lnTo>
                    <a:lnTo>
                      <a:pt x="234" y="94"/>
                    </a:lnTo>
                    <a:lnTo>
                      <a:pt x="0" y="94"/>
                    </a:lnTo>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grpSp>
        <p:sp>
          <p:nvSpPr>
            <p:cNvPr id="337" name="Freeform 242"/>
            <p:cNvSpPr>
              <a:spLocks noChangeArrowheads="1"/>
            </p:cNvSpPr>
            <p:nvPr/>
          </p:nvSpPr>
          <p:spPr bwMode="auto">
            <a:xfrm flipH="1">
              <a:off x="13499905" y="7904928"/>
              <a:ext cx="683994" cy="566518"/>
            </a:xfrm>
            <a:custGeom>
              <a:avLst/>
              <a:gdLst>
                <a:gd name="T0" fmla="*/ 579 w 937"/>
                <a:gd name="T1" fmla="*/ 305 h 774"/>
                <a:gd name="T2" fmla="*/ 579 w 937"/>
                <a:gd name="T3" fmla="*/ 305 h 774"/>
                <a:gd name="T4" fmla="*/ 328 w 937"/>
                <a:gd name="T5" fmla="*/ 0 h 774"/>
                <a:gd name="T6" fmla="*/ 263 w 937"/>
                <a:gd name="T7" fmla="*/ 0 h 774"/>
                <a:gd name="T8" fmla="*/ 392 w 937"/>
                <a:gd name="T9" fmla="*/ 322 h 774"/>
                <a:gd name="T10" fmla="*/ 140 w 937"/>
                <a:gd name="T11" fmla="*/ 352 h 774"/>
                <a:gd name="T12" fmla="*/ 41 w 937"/>
                <a:gd name="T13" fmla="*/ 258 h 774"/>
                <a:gd name="T14" fmla="*/ 0 w 937"/>
                <a:gd name="T15" fmla="*/ 258 h 774"/>
                <a:gd name="T16" fmla="*/ 41 w 937"/>
                <a:gd name="T17" fmla="*/ 393 h 774"/>
                <a:gd name="T18" fmla="*/ 6 w 937"/>
                <a:gd name="T19" fmla="*/ 527 h 774"/>
                <a:gd name="T20" fmla="*/ 47 w 937"/>
                <a:gd name="T21" fmla="*/ 527 h 774"/>
                <a:gd name="T22" fmla="*/ 140 w 937"/>
                <a:gd name="T23" fmla="*/ 428 h 774"/>
                <a:gd name="T24" fmla="*/ 398 w 937"/>
                <a:gd name="T25" fmla="*/ 445 h 774"/>
                <a:gd name="T26" fmla="*/ 281 w 937"/>
                <a:gd name="T27" fmla="*/ 773 h 774"/>
                <a:gd name="T28" fmla="*/ 345 w 937"/>
                <a:gd name="T29" fmla="*/ 773 h 774"/>
                <a:gd name="T30" fmla="*/ 579 w 937"/>
                <a:gd name="T31" fmla="*/ 457 h 774"/>
                <a:gd name="T32" fmla="*/ 936 w 937"/>
                <a:gd name="T33" fmla="*/ 375 h 774"/>
                <a:gd name="T34" fmla="*/ 579 w 937"/>
                <a:gd name="T35" fmla="*/ 305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7" h="774">
                  <a:moveTo>
                    <a:pt x="579" y="305"/>
                  </a:moveTo>
                  <a:lnTo>
                    <a:pt x="579" y="305"/>
                  </a:lnTo>
                  <a:cubicBezTo>
                    <a:pt x="328" y="0"/>
                    <a:pt x="328" y="0"/>
                    <a:pt x="328" y="0"/>
                  </a:cubicBezTo>
                  <a:cubicBezTo>
                    <a:pt x="263" y="0"/>
                    <a:pt x="263" y="0"/>
                    <a:pt x="263" y="0"/>
                  </a:cubicBezTo>
                  <a:cubicBezTo>
                    <a:pt x="392" y="322"/>
                    <a:pt x="392" y="322"/>
                    <a:pt x="392" y="322"/>
                  </a:cubicBezTo>
                  <a:cubicBezTo>
                    <a:pt x="140" y="352"/>
                    <a:pt x="140" y="352"/>
                    <a:pt x="140" y="352"/>
                  </a:cubicBezTo>
                  <a:cubicBezTo>
                    <a:pt x="41" y="258"/>
                    <a:pt x="41" y="258"/>
                    <a:pt x="41" y="258"/>
                  </a:cubicBezTo>
                  <a:cubicBezTo>
                    <a:pt x="0" y="258"/>
                    <a:pt x="0" y="258"/>
                    <a:pt x="0" y="258"/>
                  </a:cubicBezTo>
                  <a:cubicBezTo>
                    <a:pt x="41" y="393"/>
                    <a:pt x="41" y="393"/>
                    <a:pt x="41" y="393"/>
                  </a:cubicBezTo>
                  <a:cubicBezTo>
                    <a:pt x="6" y="527"/>
                    <a:pt x="6" y="527"/>
                    <a:pt x="6" y="527"/>
                  </a:cubicBezTo>
                  <a:cubicBezTo>
                    <a:pt x="47" y="527"/>
                    <a:pt x="47" y="527"/>
                    <a:pt x="47" y="527"/>
                  </a:cubicBezTo>
                  <a:cubicBezTo>
                    <a:pt x="140" y="428"/>
                    <a:pt x="140" y="428"/>
                    <a:pt x="140" y="428"/>
                  </a:cubicBezTo>
                  <a:cubicBezTo>
                    <a:pt x="398" y="445"/>
                    <a:pt x="398" y="445"/>
                    <a:pt x="398" y="445"/>
                  </a:cubicBezTo>
                  <a:cubicBezTo>
                    <a:pt x="281" y="773"/>
                    <a:pt x="281" y="773"/>
                    <a:pt x="281" y="773"/>
                  </a:cubicBezTo>
                  <a:cubicBezTo>
                    <a:pt x="345" y="773"/>
                    <a:pt x="345" y="773"/>
                    <a:pt x="345" y="773"/>
                  </a:cubicBezTo>
                  <a:cubicBezTo>
                    <a:pt x="579" y="457"/>
                    <a:pt x="579" y="457"/>
                    <a:pt x="579" y="457"/>
                  </a:cubicBezTo>
                  <a:cubicBezTo>
                    <a:pt x="848" y="463"/>
                    <a:pt x="936" y="375"/>
                    <a:pt x="936" y="375"/>
                  </a:cubicBezTo>
                  <a:cubicBezTo>
                    <a:pt x="936" y="375"/>
                    <a:pt x="843" y="287"/>
                    <a:pt x="579" y="305"/>
                  </a:cubicBezTo>
                </a:path>
              </a:pathLst>
            </a:custGeom>
            <a:solidFill>
              <a:schemeClr val="accent4"/>
            </a:solidFill>
            <a:ln>
              <a:noFill/>
            </a:ln>
            <a:effectLst/>
          </p:spPr>
          <p:txBody>
            <a:bodyPr wrap="none" anchor="ctr"/>
            <a:lstStyle/>
            <a:p>
              <a:pPr defTabSz="1828434"/>
              <a:endParaRPr lang="en-US" sz="3600" dirty="0">
                <a:solidFill>
                  <a:srgbClr val="445469"/>
                </a:solidFill>
                <a:latin typeface="Lato Light"/>
              </a:endParaRPr>
            </a:p>
          </p:txBody>
        </p:sp>
        <p:sp>
          <p:nvSpPr>
            <p:cNvPr id="339" name="Freeform 244"/>
            <p:cNvSpPr>
              <a:spLocks noChangeArrowheads="1"/>
            </p:cNvSpPr>
            <p:nvPr/>
          </p:nvSpPr>
          <p:spPr bwMode="auto">
            <a:xfrm flipH="1">
              <a:off x="18326765" y="8235126"/>
              <a:ext cx="709927" cy="702483"/>
            </a:xfrm>
            <a:custGeom>
              <a:avLst/>
              <a:gdLst>
                <a:gd name="T0" fmla="*/ 877 w 972"/>
                <a:gd name="T1" fmla="*/ 99 h 960"/>
                <a:gd name="T2" fmla="*/ 398 w 972"/>
                <a:gd name="T3" fmla="*/ 94 h 960"/>
                <a:gd name="T4" fmla="*/ 304 w 972"/>
                <a:gd name="T5" fmla="*/ 333 h 960"/>
                <a:gd name="T6" fmla="*/ 275 w 972"/>
                <a:gd name="T7" fmla="*/ 515 h 960"/>
                <a:gd name="T8" fmla="*/ 23 w 972"/>
                <a:gd name="T9" fmla="*/ 766 h 960"/>
                <a:gd name="T10" fmla="*/ 105 w 972"/>
                <a:gd name="T11" fmla="*/ 929 h 960"/>
                <a:gd name="T12" fmla="*/ 439 w 972"/>
                <a:gd name="T13" fmla="*/ 679 h 960"/>
                <a:gd name="T14" fmla="*/ 638 w 972"/>
                <a:gd name="T15" fmla="*/ 673 h 960"/>
                <a:gd name="T16" fmla="*/ 971 w 972"/>
                <a:gd name="T17" fmla="*/ 333 h 960"/>
                <a:gd name="T18" fmla="*/ 339 w 972"/>
                <a:gd name="T19" fmla="*/ 667 h 960"/>
                <a:gd name="T20" fmla="*/ 164 w 972"/>
                <a:gd name="T21" fmla="*/ 842 h 960"/>
                <a:gd name="T22" fmla="*/ 111 w 972"/>
                <a:gd name="T23" fmla="*/ 842 h 960"/>
                <a:gd name="T24" fmla="*/ 111 w 972"/>
                <a:gd name="T25" fmla="*/ 789 h 960"/>
                <a:gd name="T26" fmla="*/ 310 w 972"/>
                <a:gd name="T27" fmla="*/ 603 h 960"/>
                <a:gd name="T28" fmla="*/ 351 w 972"/>
                <a:gd name="T29" fmla="*/ 644 h 960"/>
                <a:gd name="T30" fmla="*/ 819 w 972"/>
                <a:gd name="T31" fmla="*/ 515 h 960"/>
                <a:gd name="T32" fmla="*/ 819 w 972"/>
                <a:gd name="T33" fmla="*/ 515 h 960"/>
                <a:gd name="T34" fmla="*/ 456 w 972"/>
                <a:gd name="T35" fmla="*/ 515 h 960"/>
                <a:gd name="T36" fmla="*/ 456 w 972"/>
                <a:gd name="T37" fmla="*/ 152 h 960"/>
                <a:gd name="T38" fmla="*/ 819 w 972"/>
                <a:gd name="T39" fmla="*/ 152 h 960"/>
                <a:gd name="T40" fmla="*/ 819 w 972"/>
                <a:gd name="T41" fmla="*/ 515 h 960"/>
                <a:gd name="T42" fmla="*/ 796 w 972"/>
                <a:gd name="T43" fmla="*/ 275 h 960"/>
                <a:gd name="T44" fmla="*/ 696 w 972"/>
                <a:gd name="T45" fmla="*/ 170 h 960"/>
                <a:gd name="T46" fmla="*/ 667 w 972"/>
                <a:gd name="T47" fmla="*/ 146 h 960"/>
                <a:gd name="T48" fmla="*/ 585 w 972"/>
                <a:gd name="T49" fmla="*/ 176 h 960"/>
                <a:gd name="T50" fmla="*/ 480 w 972"/>
                <a:gd name="T51" fmla="*/ 275 h 960"/>
                <a:gd name="T52" fmla="*/ 462 w 972"/>
                <a:gd name="T53" fmla="*/ 304 h 960"/>
                <a:gd name="T54" fmla="*/ 485 w 972"/>
                <a:gd name="T55" fmla="*/ 386 h 960"/>
                <a:gd name="T56" fmla="*/ 585 w 972"/>
                <a:gd name="T57" fmla="*/ 491 h 960"/>
                <a:gd name="T58" fmla="*/ 614 w 972"/>
                <a:gd name="T59" fmla="*/ 509 h 960"/>
                <a:gd name="T60" fmla="*/ 696 w 972"/>
                <a:gd name="T61" fmla="*/ 486 h 960"/>
                <a:gd name="T62" fmla="*/ 801 w 972"/>
                <a:gd name="T63" fmla="*/ 386 h 960"/>
                <a:gd name="T64" fmla="*/ 819 w 972"/>
                <a:gd name="T65" fmla="*/ 357 h 960"/>
                <a:gd name="T66" fmla="*/ 796 w 972"/>
                <a:gd name="T67" fmla="*/ 275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72" h="960">
                  <a:moveTo>
                    <a:pt x="877" y="99"/>
                  </a:moveTo>
                  <a:lnTo>
                    <a:pt x="877" y="99"/>
                  </a:lnTo>
                  <a:cubicBezTo>
                    <a:pt x="807" y="29"/>
                    <a:pt x="731" y="0"/>
                    <a:pt x="638" y="0"/>
                  </a:cubicBezTo>
                  <a:cubicBezTo>
                    <a:pt x="544" y="0"/>
                    <a:pt x="468" y="29"/>
                    <a:pt x="398" y="94"/>
                  </a:cubicBezTo>
                  <a:cubicBezTo>
                    <a:pt x="398" y="99"/>
                    <a:pt x="398" y="99"/>
                    <a:pt x="398" y="99"/>
                  </a:cubicBezTo>
                  <a:cubicBezTo>
                    <a:pt x="339" y="164"/>
                    <a:pt x="304" y="240"/>
                    <a:pt x="304" y="333"/>
                  </a:cubicBezTo>
                  <a:cubicBezTo>
                    <a:pt x="304" y="398"/>
                    <a:pt x="321" y="456"/>
                    <a:pt x="351" y="509"/>
                  </a:cubicBezTo>
                  <a:cubicBezTo>
                    <a:pt x="327" y="486"/>
                    <a:pt x="304" y="491"/>
                    <a:pt x="275" y="515"/>
                  </a:cubicBezTo>
                  <a:cubicBezTo>
                    <a:pt x="128" y="667"/>
                    <a:pt x="128" y="667"/>
                    <a:pt x="128" y="667"/>
                  </a:cubicBezTo>
                  <a:cubicBezTo>
                    <a:pt x="23" y="766"/>
                    <a:pt x="23" y="766"/>
                    <a:pt x="23" y="766"/>
                  </a:cubicBezTo>
                  <a:cubicBezTo>
                    <a:pt x="0" y="795"/>
                    <a:pt x="0" y="824"/>
                    <a:pt x="23" y="853"/>
                  </a:cubicBezTo>
                  <a:cubicBezTo>
                    <a:pt x="105" y="929"/>
                    <a:pt x="105" y="929"/>
                    <a:pt x="105" y="929"/>
                  </a:cubicBezTo>
                  <a:cubicBezTo>
                    <a:pt x="128" y="959"/>
                    <a:pt x="158" y="959"/>
                    <a:pt x="187" y="929"/>
                  </a:cubicBezTo>
                  <a:cubicBezTo>
                    <a:pt x="439" y="679"/>
                    <a:pt x="439" y="679"/>
                    <a:pt x="439" y="679"/>
                  </a:cubicBezTo>
                  <a:cubicBezTo>
                    <a:pt x="456" y="655"/>
                    <a:pt x="462" y="632"/>
                    <a:pt x="450" y="614"/>
                  </a:cubicBezTo>
                  <a:cubicBezTo>
                    <a:pt x="509" y="649"/>
                    <a:pt x="567" y="667"/>
                    <a:pt x="638" y="673"/>
                  </a:cubicBezTo>
                  <a:cubicBezTo>
                    <a:pt x="731" y="667"/>
                    <a:pt x="807" y="638"/>
                    <a:pt x="877" y="573"/>
                  </a:cubicBezTo>
                  <a:cubicBezTo>
                    <a:pt x="942" y="503"/>
                    <a:pt x="971" y="427"/>
                    <a:pt x="971" y="333"/>
                  </a:cubicBezTo>
                  <a:cubicBezTo>
                    <a:pt x="971" y="240"/>
                    <a:pt x="942" y="164"/>
                    <a:pt x="877" y="99"/>
                  </a:cubicBezTo>
                  <a:close/>
                  <a:moveTo>
                    <a:pt x="339" y="667"/>
                  </a:moveTo>
                  <a:lnTo>
                    <a:pt x="339" y="667"/>
                  </a:lnTo>
                  <a:cubicBezTo>
                    <a:pt x="164" y="842"/>
                    <a:pt x="164" y="842"/>
                    <a:pt x="164" y="842"/>
                  </a:cubicBezTo>
                  <a:cubicBezTo>
                    <a:pt x="152" y="847"/>
                    <a:pt x="146" y="853"/>
                    <a:pt x="134" y="853"/>
                  </a:cubicBezTo>
                  <a:cubicBezTo>
                    <a:pt x="123" y="853"/>
                    <a:pt x="117" y="847"/>
                    <a:pt x="111" y="842"/>
                  </a:cubicBezTo>
                  <a:cubicBezTo>
                    <a:pt x="105" y="836"/>
                    <a:pt x="99" y="830"/>
                    <a:pt x="99" y="818"/>
                  </a:cubicBezTo>
                  <a:cubicBezTo>
                    <a:pt x="99" y="807"/>
                    <a:pt x="105" y="801"/>
                    <a:pt x="111" y="789"/>
                  </a:cubicBezTo>
                  <a:cubicBezTo>
                    <a:pt x="286" y="614"/>
                    <a:pt x="286" y="614"/>
                    <a:pt x="286" y="614"/>
                  </a:cubicBezTo>
                  <a:cubicBezTo>
                    <a:pt x="292" y="608"/>
                    <a:pt x="304" y="603"/>
                    <a:pt x="310" y="603"/>
                  </a:cubicBezTo>
                  <a:cubicBezTo>
                    <a:pt x="321" y="603"/>
                    <a:pt x="333" y="608"/>
                    <a:pt x="339" y="614"/>
                  </a:cubicBezTo>
                  <a:cubicBezTo>
                    <a:pt x="345" y="620"/>
                    <a:pt x="351" y="632"/>
                    <a:pt x="351" y="644"/>
                  </a:cubicBezTo>
                  <a:cubicBezTo>
                    <a:pt x="351" y="649"/>
                    <a:pt x="345" y="661"/>
                    <a:pt x="339" y="667"/>
                  </a:cubicBezTo>
                  <a:close/>
                  <a:moveTo>
                    <a:pt x="819" y="515"/>
                  </a:moveTo>
                  <a:lnTo>
                    <a:pt x="819" y="515"/>
                  </a:lnTo>
                  <a:lnTo>
                    <a:pt x="819" y="515"/>
                  </a:lnTo>
                  <a:cubicBezTo>
                    <a:pt x="766" y="562"/>
                    <a:pt x="708" y="591"/>
                    <a:pt x="638" y="591"/>
                  </a:cubicBezTo>
                  <a:cubicBezTo>
                    <a:pt x="567" y="591"/>
                    <a:pt x="509" y="562"/>
                    <a:pt x="456" y="515"/>
                  </a:cubicBezTo>
                  <a:cubicBezTo>
                    <a:pt x="409" y="462"/>
                    <a:pt x="380" y="404"/>
                    <a:pt x="380" y="333"/>
                  </a:cubicBezTo>
                  <a:cubicBezTo>
                    <a:pt x="380" y="263"/>
                    <a:pt x="409" y="205"/>
                    <a:pt x="456" y="152"/>
                  </a:cubicBezTo>
                  <a:cubicBezTo>
                    <a:pt x="509" y="105"/>
                    <a:pt x="567" y="82"/>
                    <a:pt x="638" y="82"/>
                  </a:cubicBezTo>
                  <a:cubicBezTo>
                    <a:pt x="708" y="76"/>
                    <a:pt x="766" y="99"/>
                    <a:pt x="819" y="152"/>
                  </a:cubicBezTo>
                  <a:cubicBezTo>
                    <a:pt x="866" y="205"/>
                    <a:pt x="895" y="263"/>
                    <a:pt x="895" y="333"/>
                  </a:cubicBezTo>
                  <a:cubicBezTo>
                    <a:pt x="895" y="404"/>
                    <a:pt x="866" y="462"/>
                    <a:pt x="819" y="515"/>
                  </a:cubicBezTo>
                  <a:close/>
                  <a:moveTo>
                    <a:pt x="796" y="275"/>
                  </a:moveTo>
                  <a:lnTo>
                    <a:pt x="796" y="275"/>
                  </a:lnTo>
                  <a:cubicBezTo>
                    <a:pt x="696" y="275"/>
                    <a:pt x="696" y="275"/>
                    <a:pt x="696" y="275"/>
                  </a:cubicBezTo>
                  <a:cubicBezTo>
                    <a:pt x="696" y="170"/>
                    <a:pt x="696" y="170"/>
                    <a:pt x="696" y="170"/>
                  </a:cubicBezTo>
                  <a:cubicBezTo>
                    <a:pt x="696" y="158"/>
                    <a:pt x="690" y="158"/>
                    <a:pt x="690" y="158"/>
                  </a:cubicBezTo>
                  <a:cubicBezTo>
                    <a:pt x="684" y="152"/>
                    <a:pt x="679" y="146"/>
                    <a:pt x="667" y="146"/>
                  </a:cubicBezTo>
                  <a:cubicBezTo>
                    <a:pt x="614" y="146"/>
                    <a:pt x="614" y="146"/>
                    <a:pt x="614" y="146"/>
                  </a:cubicBezTo>
                  <a:cubicBezTo>
                    <a:pt x="597" y="152"/>
                    <a:pt x="585" y="158"/>
                    <a:pt x="585" y="176"/>
                  </a:cubicBezTo>
                  <a:cubicBezTo>
                    <a:pt x="585" y="275"/>
                    <a:pt x="585" y="275"/>
                    <a:pt x="585" y="275"/>
                  </a:cubicBezTo>
                  <a:cubicBezTo>
                    <a:pt x="480" y="275"/>
                    <a:pt x="480" y="275"/>
                    <a:pt x="480" y="275"/>
                  </a:cubicBezTo>
                  <a:cubicBezTo>
                    <a:pt x="474" y="275"/>
                    <a:pt x="468" y="281"/>
                    <a:pt x="468" y="281"/>
                  </a:cubicBezTo>
                  <a:cubicBezTo>
                    <a:pt x="462" y="287"/>
                    <a:pt x="456" y="293"/>
                    <a:pt x="462" y="304"/>
                  </a:cubicBezTo>
                  <a:cubicBezTo>
                    <a:pt x="462" y="357"/>
                    <a:pt x="462" y="357"/>
                    <a:pt x="462" y="357"/>
                  </a:cubicBezTo>
                  <a:cubicBezTo>
                    <a:pt x="462" y="374"/>
                    <a:pt x="468" y="380"/>
                    <a:pt x="485" y="386"/>
                  </a:cubicBezTo>
                  <a:cubicBezTo>
                    <a:pt x="585" y="386"/>
                    <a:pt x="585" y="386"/>
                    <a:pt x="585" y="386"/>
                  </a:cubicBezTo>
                  <a:cubicBezTo>
                    <a:pt x="585" y="491"/>
                    <a:pt x="585" y="491"/>
                    <a:pt x="585" y="491"/>
                  </a:cubicBezTo>
                  <a:cubicBezTo>
                    <a:pt x="585" y="497"/>
                    <a:pt x="591" y="497"/>
                    <a:pt x="591" y="503"/>
                  </a:cubicBezTo>
                  <a:cubicBezTo>
                    <a:pt x="597" y="509"/>
                    <a:pt x="602" y="509"/>
                    <a:pt x="614" y="509"/>
                  </a:cubicBezTo>
                  <a:cubicBezTo>
                    <a:pt x="667" y="509"/>
                    <a:pt x="667" y="509"/>
                    <a:pt x="667" y="509"/>
                  </a:cubicBezTo>
                  <a:cubicBezTo>
                    <a:pt x="684" y="509"/>
                    <a:pt x="690" y="497"/>
                    <a:pt x="696" y="486"/>
                  </a:cubicBezTo>
                  <a:cubicBezTo>
                    <a:pt x="696" y="386"/>
                    <a:pt x="696" y="386"/>
                    <a:pt x="696" y="386"/>
                  </a:cubicBezTo>
                  <a:cubicBezTo>
                    <a:pt x="801" y="386"/>
                    <a:pt x="801" y="386"/>
                    <a:pt x="801" y="386"/>
                  </a:cubicBezTo>
                  <a:cubicBezTo>
                    <a:pt x="807" y="386"/>
                    <a:pt x="807" y="380"/>
                    <a:pt x="813" y="380"/>
                  </a:cubicBezTo>
                  <a:cubicBezTo>
                    <a:pt x="819" y="374"/>
                    <a:pt x="819" y="369"/>
                    <a:pt x="819" y="357"/>
                  </a:cubicBezTo>
                  <a:cubicBezTo>
                    <a:pt x="819" y="304"/>
                    <a:pt x="819" y="304"/>
                    <a:pt x="819" y="304"/>
                  </a:cubicBezTo>
                  <a:cubicBezTo>
                    <a:pt x="819" y="287"/>
                    <a:pt x="807" y="275"/>
                    <a:pt x="796" y="275"/>
                  </a:cubicBezTo>
                  <a:close/>
                </a:path>
              </a:pathLst>
            </a:custGeom>
            <a:solidFill>
              <a:schemeClr val="accent5"/>
            </a:solidFill>
            <a:ln>
              <a:noFill/>
            </a:ln>
            <a:effectLst/>
          </p:spPr>
          <p:txBody>
            <a:bodyPr wrap="none" anchor="ctr"/>
            <a:lstStyle/>
            <a:p>
              <a:pPr defTabSz="1828434"/>
              <a:endParaRPr lang="en-US" sz="3600" dirty="0">
                <a:solidFill>
                  <a:srgbClr val="445469"/>
                </a:solidFill>
                <a:latin typeface="Lato Light"/>
              </a:endParaRPr>
            </a:p>
          </p:txBody>
        </p:sp>
        <p:grpSp>
          <p:nvGrpSpPr>
            <p:cNvPr id="9" name="Group 8"/>
            <p:cNvGrpSpPr/>
            <p:nvPr/>
          </p:nvGrpSpPr>
          <p:grpSpPr>
            <a:xfrm flipH="1">
              <a:off x="14144998" y="8426124"/>
              <a:ext cx="1008163" cy="945275"/>
              <a:chOff x="9465948" y="7947368"/>
              <a:chExt cx="844599" cy="792472"/>
            </a:xfrm>
            <a:solidFill>
              <a:schemeClr val="accent2"/>
            </a:solidFill>
          </p:grpSpPr>
          <p:sp>
            <p:nvSpPr>
              <p:cNvPr id="225" name="Freeform 132"/>
              <p:cNvSpPr>
                <a:spLocks noChangeArrowheads="1"/>
              </p:cNvSpPr>
              <p:nvPr/>
            </p:nvSpPr>
            <p:spPr bwMode="auto">
              <a:xfrm>
                <a:off x="9465948" y="7947368"/>
                <a:ext cx="844599" cy="792472"/>
              </a:xfrm>
              <a:custGeom>
                <a:avLst/>
                <a:gdLst>
                  <a:gd name="T0" fmla="*/ 1130 w 1376"/>
                  <a:gd name="T1" fmla="*/ 848 h 1293"/>
                  <a:gd name="T2" fmla="*/ 1130 w 1376"/>
                  <a:gd name="T3" fmla="*/ 848 h 1293"/>
                  <a:gd name="T4" fmla="*/ 1194 w 1376"/>
                  <a:gd name="T5" fmla="*/ 555 h 1293"/>
                  <a:gd name="T6" fmla="*/ 907 w 1376"/>
                  <a:gd name="T7" fmla="*/ 0 h 1293"/>
                  <a:gd name="T8" fmla="*/ 907 w 1376"/>
                  <a:gd name="T9" fmla="*/ 47 h 1293"/>
                  <a:gd name="T10" fmla="*/ 702 w 1376"/>
                  <a:gd name="T11" fmla="*/ 532 h 1293"/>
                  <a:gd name="T12" fmla="*/ 428 w 1376"/>
                  <a:gd name="T13" fmla="*/ 404 h 1293"/>
                  <a:gd name="T14" fmla="*/ 123 w 1376"/>
                  <a:gd name="T15" fmla="*/ 590 h 1293"/>
                  <a:gd name="T16" fmla="*/ 0 w 1376"/>
                  <a:gd name="T17" fmla="*/ 590 h 1293"/>
                  <a:gd name="T18" fmla="*/ 88 w 1376"/>
                  <a:gd name="T19" fmla="*/ 701 h 1293"/>
                  <a:gd name="T20" fmla="*/ 82 w 1376"/>
                  <a:gd name="T21" fmla="*/ 713 h 1293"/>
                  <a:gd name="T22" fmla="*/ 0 w 1376"/>
                  <a:gd name="T23" fmla="*/ 801 h 1293"/>
                  <a:gd name="T24" fmla="*/ 88 w 1376"/>
                  <a:gd name="T25" fmla="*/ 801 h 1293"/>
                  <a:gd name="T26" fmla="*/ 147 w 1376"/>
                  <a:gd name="T27" fmla="*/ 953 h 1293"/>
                  <a:gd name="T28" fmla="*/ 738 w 1376"/>
                  <a:gd name="T29" fmla="*/ 1292 h 1293"/>
                  <a:gd name="T30" fmla="*/ 1375 w 1376"/>
                  <a:gd name="T31" fmla="*/ 848 h 1293"/>
                  <a:gd name="T32" fmla="*/ 1130 w 1376"/>
                  <a:gd name="T33" fmla="*/ 848 h 1293"/>
                  <a:gd name="T34" fmla="*/ 334 w 1376"/>
                  <a:gd name="T35" fmla="*/ 684 h 1293"/>
                  <a:gd name="T36" fmla="*/ 334 w 1376"/>
                  <a:gd name="T37" fmla="*/ 684 h 1293"/>
                  <a:gd name="T38" fmla="*/ 287 w 1376"/>
                  <a:gd name="T39" fmla="*/ 637 h 1293"/>
                  <a:gd name="T40" fmla="*/ 334 w 1376"/>
                  <a:gd name="T41" fmla="*/ 590 h 1293"/>
                  <a:gd name="T42" fmla="*/ 381 w 1376"/>
                  <a:gd name="T43" fmla="*/ 637 h 1293"/>
                  <a:gd name="T44" fmla="*/ 334 w 1376"/>
                  <a:gd name="T45" fmla="*/ 68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76" h="1293">
                    <a:moveTo>
                      <a:pt x="1130" y="848"/>
                    </a:moveTo>
                    <a:lnTo>
                      <a:pt x="1130" y="848"/>
                    </a:lnTo>
                    <a:cubicBezTo>
                      <a:pt x="1171" y="760"/>
                      <a:pt x="1194" y="655"/>
                      <a:pt x="1194" y="555"/>
                    </a:cubicBezTo>
                    <a:cubicBezTo>
                      <a:pt x="1194" y="328"/>
                      <a:pt x="1083" y="123"/>
                      <a:pt x="907" y="0"/>
                    </a:cubicBezTo>
                    <a:cubicBezTo>
                      <a:pt x="907" y="12"/>
                      <a:pt x="907" y="30"/>
                      <a:pt x="907" y="47"/>
                    </a:cubicBezTo>
                    <a:cubicBezTo>
                      <a:pt x="907" y="234"/>
                      <a:pt x="831" y="410"/>
                      <a:pt x="702" y="532"/>
                    </a:cubicBezTo>
                    <a:cubicBezTo>
                      <a:pt x="638" y="457"/>
                      <a:pt x="539" y="404"/>
                      <a:pt x="428" y="404"/>
                    </a:cubicBezTo>
                    <a:cubicBezTo>
                      <a:pt x="299" y="404"/>
                      <a:pt x="182" y="480"/>
                      <a:pt x="123" y="590"/>
                    </a:cubicBezTo>
                    <a:cubicBezTo>
                      <a:pt x="0" y="590"/>
                      <a:pt x="0" y="590"/>
                      <a:pt x="0" y="590"/>
                    </a:cubicBezTo>
                    <a:cubicBezTo>
                      <a:pt x="88" y="701"/>
                      <a:pt x="88" y="701"/>
                      <a:pt x="88" y="701"/>
                    </a:cubicBezTo>
                    <a:cubicBezTo>
                      <a:pt x="82" y="707"/>
                      <a:pt x="82" y="707"/>
                      <a:pt x="82" y="713"/>
                    </a:cubicBezTo>
                    <a:cubicBezTo>
                      <a:pt x="0" y="801"/>
                      <a:pt x="0" y="801"/>
                      <a:pt x="0" y="801"/>
                    </a:cubicBezTo>
                    <a:cubicBezTo>
                      <a:pt x="88" y="801"/>
                      <a:pt x="88" y="801"/>
                      <a:pt x="88" y="801"/>
                    </a:cubicBezTo>
                    <a:cubicBezTo>
                      <a:pt x="100" y="865"/>
                      <a:pt x="141" y="941"/>
                      <a:pt x="147" y="953"/>
                    </a:cubicBezTo>
                    <a:cubicBezTo>
                      <a:pt x="264" y="1158"/>
                      <a:pt x="486" y="1292"/>
                      <a:pt x="738" y="1292"/>
                    </a:cubicBezTo>
                    <a:cubicBezTo>
                      <a:pt x="1030" y="1292"/>
                      <a:pt x="1282" y="1111"/>
                      <a:pt x="1375" y="848"/>
                    </a:cubicBezTo>
                    <a:lnTo>
                      <a:pt x="1130" y="848"/>
                    </a:lnTo>
                    <a:close/>
                    <a:moveTo>
                      <a:pt x="334" y="684"/>
                    </a:moveTo>
                    <a:lnTo>
                      <a:pt x="334" y="684"/>
                    </a:lnTo>
                    <a:cubicBezTo>
                      <a:pt x="311" y="684"/>
                      <a:pt x="287" y="661"/>
                      <a:pt x="287" y="637"/>
                    </a:cubicBezTo>
                    <a:cubicBezTo>
                      <a:pt x="287" y="608"/>
                      <a:pt x="311" y="590"/>
                      <a:pt x="334" y="590"/>
                    </a:cubicBezTo>
                    <a:cubicBezTo>
                      <a:pt x="363" y="590"/>
                      <a:pt x="381" y="608"/>
                      <a:pt x="381" y="637"/>
                    </a:cubicBezTo>
                    <a:cubicBezTo>
                      <a:pt x="381" y="661"/>
                      <a:pt x="363" y="684"/>
                      <a:pt x="334" y="684"/>
                    </a:cubicBezTo>
                    <a:close/>
                  </a:path>
                </a:pathLst>
              </a:custGeom>
              <a:grpFill/>
              <a:ln>
                <a:noFill/>
              </a:ln>
              <a:effectLst/>
            </p:spPr>
            <p:txBody>
              <a:bodyPr wrap="none" anchor="ctr"/>
              <a:lstStyle/>
              <a:p>
                <a:pPr defTabSz="1828434"/>
                <a:endParaRPr lang="en-US" sz="3600" dirty="0">
                  <a:solidFill>
                    <a:srgbClr val="445469"/>
                  </a:solidFill>
                  <a:latin typeface="Lato Light"/>
                </a:endParaRPr>
              </a:p>
            </p:txBody>
          </p:sp>
          <p:sp>
            <p:nvSpPr>
              <p:cNvPr id="344" name="Freeform 249"/>
              <p:cNvSpPr>
                <a:spLocks noChangeArrowheads="1"/>
              </p:cNvSpPr>
              <p:nvPr/>
            </p:nvSpPr>
            <p:spPr bwMode="auto">
              <a:xfrm>
                <a:off x="9797269" y="7947368"/>
                <a:ext cx="162945" cy="276822"/>
              </a:xfrm>
              <a:custGeom>
                <a:avLst/>
                <a:gdLst>
                  <a:gd name="T0" fmla="*/ 269 w 270"/>
                  <a:gd name="T1" fmla="*/ 211 h 452"/>
                  <a:gd name="T2" fmla="*/ 269 w 270"/>
                  <a:gd name="T3" fmla="*/ 211 h 452"/>
                  <a:gd name="T4" fmla="*/ 76 w 270"/>
                  <a:gd name="T5" fmla="*/ 0 h 452"/>
                  <a:gd name="T6" fmla="*/ 76 w 270"/>
                  <a:gd name="T7" fmla="*/ 47 h 452"/>
                  <a:gd name="T8" fmla="*/ 0 w 270"/>
                  <a:gd name="T9" fmla="*/ 363 h 452"/>
                  <a:gd name="T10" fmla="*/ 152 w 270"/>
                  <a:gd name="T11" fmla="*/ 451 h 452"/>
                  <a:gd name="T12" fmla="*/ 269 w 270"/>
                  <a:gd name="T13" fmla="*/ 211 h 452"/>
                </a:gdLst>
                <a:ahLst/>
                <a:cxnLst>
                  <a:cxn ang="0">
                    <a:pos x="T0" y="T1"/>
                  </a:cxn>
                  <a:cxn ang="0">
                    <a:pos x="T2" y="T3"/>
                  </a:cxn>
                  <a:cxn ang="0">
                    <a:pos x="T4" y="T5"/>
                  </a:cxn>
                  <a:cxn ang="0">
                    <a:pos x="T6" y="T7"/>
                  </a:cxn>
                  <a:cxn ang="0">
                    <a:pos x="T8" y="T9"/>
                  </a:cxn>
                  <a:cxn ang="0">
                    <a:pos x="T10" y="T11"/>
                  </a:cxn>
                  <a:cxn ang="0">
                    <a:pos x="T12" y="T13"/>
                  </a:cxn>
                </a:cxnLst>
                <a:rect l="0" t="0" r="r" b="b"/>
                <a:pathLst>
                  <a:path w="270" h="452">
                    <a:moveTo>
                      <a:pt x="269" y="211"/>
                    </a:moveTo>
                    <a:lnTo>
                      <a:pt x="269" y="211"/>
                    </a:lnTo>
                    <a:cubicBezTo>
                      <a:pt x="222" y="129"/>
                      <a:pt x="158" y="53"/>
                      <a:pt x="76" y="0"/>
                    </a:cubicBezTo>
                    <a:cubicBezTo>
                      <a:pt x="76" y="12"/>
                      <a:pt x="76" y="30"/>
                      <a:pt x="76" y="47"/>
                    </a:cubicBezTo>
                    <a:cubicBezTo>
                      <a:pt x="76" y="158"/>
                      <a:pt x="46" y="269"/>
                      <a:pt x="0" y="363"/>
                    </a:cubicBezTo>
                    <a:cubicBezTo>
                      <a:pt x="58" y="381"/>
                      <a:pt x="111" y="410"/>
                      <a:pt x="152" y="451"/>
                    </a:cubicBezTo>
                    <a:cubicBezTo>
                      <a:pt x="216" y="392"/>
                      <a:pt x="263" y="304"/>
                      <a:pt x="269" y="211"/>
                    </a:cubicBezTo>
                  </a:path>
                </a:pathLst>
              </a:custGeom>
              <a:grpFill/>
              <a:ln>
                <a:noFill/>
              </a:ln>
              <a:effectLst/>
              <a:extLst>
                <a:ext uri="{91240B29-F687-4f45-9708-019B960494DF}">
                  <a14:hiddenLine xmlns="" xmlns:a14="http://schemas.microsoft.com/office/drawing/2010/main" w="9525" cap="flat">
                    <a:solidFill>
                      <a:srgbClr val="26BBE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grpSp>
        <p:grpSp>
          <p:nvGrpSpPr>
            <p:cNvPr id="19" name="Group 18"/>
            <p:cNvGrpSpPr/>
            <p:nvPr/>
          </p:nvGrpSpPr>
          <p:grpSpPr>
            <a:xfrm flipH="1">
              <a:off x="19481342" y="8688342"/>
              <a:ext cx="5186686" cy="4881766"/>
              <a:chOff x="1337704" y="8433165"/>
              <a:chExt cx="4345202" cy="4092631"/>
            </a:xfrm>
          </p:grpSpPr>
          <p:sp>
            <p:nvSpPr>
              <p:cNvPr id="349" name="Freeform 254"/>
              <p:cNvSpPr>
                <a:spLocks noChangeArrowheads="1"/>
              </p:cNvSpPr>
              <p:nvPr/>
            </p:nvSpPr>
            <p:spPr bwMode="auto">
              <a:xfrm>
                <a:off x="3124669" y="8433165"/>
                <a:ext cx="858177" cy="1424822"/>
              </a:xfrm>
              <a:custGeom>
                <a:avLst/>
                <a:gdLst>
                  <a:gd name="T0" fmla="*/ 0 w 1400"/>
                  <a:gd name="T1" fmla="*/ 1089 h 2318"/>
                  <a:gd name="T2" fmla="*/ 0 w 1400"/>
                  <a:gd name="T3" fmla="*/ 1089 h 2318"/>
                  <a:gd name="T4" fmla="*/ 995 w 1400"/>
                  <a:gd name="T5" fmla="*/ 0 h 2318"/>
                  <a:gd name="T6" fmla="*/ 989 w 1400"/>
                  <a:gd name="T7" fmla="*/ 234 h 2318"/>
                  <a:gd name="T8" fmla="*/ 1399 w 1400"/>
                  <a:gd name="T9" fmla="*/ 1878 h 2318"/>
                  <a:gd name="T10" fmla="*/ 615 w 1400"/>
                  <a:gd name="T11" fmla="*/ 2317 h 2318"/>
                  <a:gd name="T12" fmla="*/ 0 w 1400"/>
                  <a:gd name="T13" fmla="*/ 1089 h 2318"/>
                </a:gdLst>
                <a:ahLst/>
                <a:cxnLst>
                  <a:cxn ang="0">
                    <a:pos x="T0" y="T1"/>
                  </a:cxn>
                  <a:cxn ang="0">
                    <a:pos x="T2" y="T3"/>
                  </a:cxn>
                  <a:cxn ang="0">
                    <a:pos x="T4" y="T5"/>
                  </a:cxn>
                  <a:cxn ang="0">
                    <a:pos x="T6" y="T7"/>
                  </a:cxn>
                  <a:cxn ang="0">
                    <a:pos x="T8" y="T9"/>
                  </a:cxn>
                  <a:cxn ang="0">
                    <a:pos x="T10" y="T11"/>
                  </a:cxn>
                  <a:cxn ang="0">
                    <a:pos x="T12" y="T13"/>
                  </a:cxn>
                </a:cxnLst>
                <a:rect l="0" t="0" r="r" b="b"/>
                <a:pathLst>
                  <a:path w="1400" h="2318">
                    <a:moveTo>
                      <a:pt x="0" y="1089"/>
                    </a:moveTo>
                    <a:lnTo>
                      <a:pt x="0" y="1089"/>
                    </a:lnTo>
                    <a:cubicBezTo>
                      <a:pt x="252" y="661"/>
                      <a:pt x="591" y="287"/>
                      <a:pt x="995" y="0"/>
                    </a:cubicBezTo>
                    <a:cubicBezTo>
                      <a:pt x="989" y="76"/>
                      <a:pt x="989" y="158"/>
                      <a:pt x="989" y="234"/>
                    </a:cubicBezTo>
                    <a:cubicBezTo>
                      <a:pt x="989" y="831"/>
                      <a:pt x="1135" y="1387"/>
                      <a:pt x="1399" y="1878"/>
                    </a:cubicBezTo>
                    <a:cubicBezTo>
                      <a:pt x="1100" y="1955"/>
                      <a:pt x="831" y="2107"/>
                      <a:pt x="615" y="2317"/>
                    </a:cubicBezTo>
                    <a:cubicBezTo>
                      <a:pt x="264" y="2013"/>
                      <a:pt x="35" y="1580"/>
                      <a:pt x="0" y="1089"/>
                    </a:cubicBezTo>
                  </a:path>
                </a:pathLst>
              </a:custGeom>
              <a:solidFill>
                <a:schemeClr val="accent3"/>
              </a:solidFill>
              <a:ln>
                <a:noFill/>
              </a:ln>
              <a:effectLst/>
            </p:spPr>
            <p:txBody>
              <a:bodyPr wrap="none" anchor="ctr"/>
              <a:lstStyle/>
              <a:p>
                <a:pPr defTabSz="1828434"/>
                <a:endParaRPr lang="en-US" sz="3600" dirty="0">
                  <a:solidFill>
                    <a:srgbClr val="445469"/>
                  </a:solidFill>
                  <a:latin typeface="Lato Light"/>
                </a:endParaRPr>
              </a:p>
            </p:txBody>
          </p:sp>
          <p:sp>
            <p:nvSpPr>
              <p:cNvPr id="350" name="Freeform 255"/>
              <p:cNvSpPr>
                <a:spLocks noChangeArrowheads="1"/>
              </p:cNvSpPr>
              <p:nvPr/>
            </p:nvSpPr>
            <p:spPr bwMode="auto">
              <a:xfrm>
                <a:off x="1337704" y="8433165"/>
                <a:ext cx="4345202" cy="4092631"/>
              </a:xfrm>
              <a:custGeom>
                <a:avLst/>
                <a:gdLst>
                  <a:gd name="T0" fmla="*/ 0 w 7058"/>
                  <a:gd name="T1" fmla="*/ 4371 h 6654"/>
                  <a:gd name="T2" fmla="*/ 0 w 7058"/>
                  <a:gd name="T3" fmla="*/ 4371 h 6654"/>
                  <a:gd name="T4" fmla="*/ 3277 w 7058"/>
                  <a:gd name="T5" fmla="*/ 6653 h 6654"/>
                  <a:gd name="T6" fmla="*/ 6302 w 7058"/>
                  <a:gd name="T7" fmla="*/ 4897 h 6654"/>
                  <a:gd name="T8" fmla="*/ 6606 w 7058"/>
                  <a:gd name="T9" fmla="*/ 4114 h 6654"/>
                  <a:gd name="T10" fmla="*/ 7057 w 7058"/>
                  <a:gd name="T11" fmla="*/ 4114 h 6654"/>
                  <a:gd name="T12" fmla="*/ 6624 w 7058"/>
                  <a:gd name="T13" fmla="*/ 3663 h 6654"/>
                  <a:gd name="T14" fmla="*/ 6618 w 7058"/>
                  <a:gd name="T15" fmla="*/ 3610 h 6654"/>
                  <a:gd name="T16" fmla="*/ 7057 w 7058"/>
                  <a:gd name="T17" fmla="*/ 3025 h 6654"/>
                  <a:gd name="T18" fmla="*/ 6431 w 7058"/>
                  <a:gd name="T19" fmla="*/ 3025 h 6654"/>
                  <a:gd name="T20" fmla="*/ 4851 w 7058"/>
                  <a:gd name="T21" fmla="*/ 2077 h 6654"/>
                  <a:gd name="T22" fmla="*/ 3458 w 7058"/>
                  <a:gd name="T23" fmla="*/ 2744 h 6654"/>
                  <a:gd name="T24" fmla="*/ 2393 w 7058"/>
                  <a:gd name="T25" fmla="*/ 234 h 6654"/>
                  <a:gd name="T26" fmla="*/ 2399 w 7058"/>
                  <a:gd name="T27" fmla="*/ 0 h 6654"/>
                  <a:gd name="T28" fmla="*/ 930 w 7058"/>
                  <a:gd name="T29" fmla="*/ 2850 h 6654"/>
                  <a:gd name="T30" fmla="*/ 1264 w 7058"/>
                  <a:gd name="T31" fmla="*/ 4371 h 6654"/>
                  <a:gd name="T32" fmla="*/ 0 w 7058"/>
                  <a:gd name="T33" fmla="*/ 4371 h 6654"/>
                  <a:gd name="T34" fmla="*/ 5091 w 7058"/>
                  <a:gd name="T35" fmla="*/ 3271 h 6654"/>
                  <a:gd name="T36" fmla="*/ 5091 w 7058"/>
                  <a:gd name="T37" fmla="*/ 3271 h 6654"/>
                  <a:gd name="T38" fmla="*/ 5336 w 7058"/>
                  <a:gd name="T39" fmla="*/ 3025 h 6654"/>
                  <a:gd name="T40" fmla="*/ 5588 w 7058"/>
                  <a:gd name="T41" fmla="*/ 3271 h 6654"/>
                  <a:gd name="T42" fmla="*/ 5336 w 7058"/>
                  <a:gd name="T43" fmla="*/ 3523 h 6654"/>
                  <a:gd name="T44" fmla="*/ 5091 w 7058"/>
                  <a:gd name="T45" fmla="*/ 3271 h 6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58" h="6654">
                    <a:moveTo>
                      <a:pt x="0" y="4371"/>
                    </a:moveTo>
                    <a:lnTo>
                      <a:pt x="0" y="4371"/>
                    </a:lnTo>
                    <a:cubicBezTo>
                      <a:pt x="492" y="5699"/>
                      <a:pt x="1773" y="6653"/>
                      <a:pt x="3277" y="6653"/>
                    </a:cubicBezTo>
                    <a:cubicBezTo>
                      <a:pt x="4570" y="6653"/>
                      <a:pt x="5699" y="5945"/>
                      <a:pt x="6302" y="4897"/>
                    </a:cubicBezTo>
                    <a:cubicBezTo>
                      <a:pt x="6343" y="4827"/>
                      <a:pt x="6530" y="4459"/>
                      <a:pt x="6606" y="4114"/>
                    </a:cubicBezTo>
                    <a:cubicBezTo>
                      <a:pt x="7057" y="4114"/>
                      <a:pt x="7057" y="4114"/>
                      <a:pt x="7057" y="4114"/>
                    </a:cubicBezTo>
                    <a:cubicBezTo>
                      <a:pt x="6624" y="3663"/>
                      <a:pt x="6624" y="3663"/>
                      <a:pt x="6624" y="3663"/>
                    </a:cubicBezTo>
                    <a:cubicBezTo>
                      <a:pt x="6624" y="3645"/>
                      <a:pt x="6624" y="3628"/>
                      <a:pt x="6618" y="3610"/>
                    </a:cubicBezTo>
                    <a:cubicBezTo>
                      <a:pt x="7057" y="3025"/>
                      <a:pt x="7057" y="3025"/>
                      <a:pt x="7057" y="3025"/>
                    </a:cubicBezTo>
                    <a:cubicBezTo>
                      <a:pt x="6431" y="3025"/>
                      <a:pt x="6431" y="3025"/>
                      <a:pt x="6431" y="3025"/>
                    </a:cubicBezTo>
                    <a:cubicBezTo>
                      <a:pt x="6126" y="2458"/>
                      <a:pt x="5535" y="2077"/>
                      <a:pt x="4851" y="2077"/>
                    </a:cubicBezTo>
                    <a:cubicBezTo>
                      <a:pt x="4289" y="2077"/>
                      <a:pt x="3786" y="2341"/>
                      <a:pt x="3458" y="2744"/>
                    </a:cubicBezTo>
                    <a:cubicBezTo>
                      <a:pt x="2803" y="2112"/>
                      <a:pt x="2393" y="1223"/>
                      <a:pt x="2393" y="234"/>
                    </a:cubicBezTo>
                    <a:cubicBezTo>
                      <a:pt x="2393" y="158"/>
                      <a:pt x="2393" y="76"/>
                      <a:pt x="2399" y="0"/>
                    </a:cubicBezTo>
                    <a:cubicBezTo>
                      <a:pt x="1510" y="632"/>
                      <a:pt x="930" y="1674"/>
                      <a:pt x="930" y="2850"/>
                    </a:cubicBezTo>
                    <a:cubicBezTo>
                      <a:pt x="930" y="3382"/>
                      <a:pt x="1047" y="3903"/>
                      <a:pt x="1264" y="4371"/>
                    </a:cubicBezTo>
                    <a:lnTo>
                      <a:pt x="0" y="4371"/>
                    </a:lnTo>
                    <a:close/>
                    <a:moveTo>
                      <a:pt x="5091" y="3271"/>
                    </a:moveTo>
                    <a:lnTo>
                      <a:pt x="5091" y="3271"/>
                    </a:lnTo>
                    <a:cubicBezTo>
                      <a:pt x="5091" y="3136"/>
                      <a:pt x="5202" y="3025"/>
                      <a:pt x="5336" y="3025"/>
                    </a:cubicBezTo>
                    <a:cubicBezTo>
                      <a:pt x="5477" y="3025"/>
                      <a:pt x="5588" y="3136"/>
                      <a:pt x="5588" y="3271"/>
                    </a:cubicBezTo>
                    <a:cubicBezTo>
                      <a:pt x="5588" y="3411"/>
                      <a:pt x="5477" y="3523"/>
                      <a:pt x="5336" y="3523"/>
                    </a:cubicBezTo>
                    <a:cubicBezTo>
                      <a:pt x="5202" y="3523"/>
                      <a:pt x="5091" y="3411"/>
                      <a:pt x="5091" y="3271"/>
                    </a:cubicBezTo>
                    <a:close/>
                  </a:path>
                </a:pathLst>
              </a:custGeom>
              <a:solidFill>
                <a:schemeClr val="accent3"/>
              </a:solidFill>
              <a:ln>
                <a:noFill/>
              </a:ln>
              <a:effectLst/>
            </p:spPr>
            <p:txBody>
              <a:bodyPr wrap="none" anchor="ctr"/>
              <a:lstStyle/>
              <a:p>
                <a:pPr defTabSz="1828434"/>
                <a:endParaRPr lang="en-US" sz="3600" dirty="0">
                  <a:solidFill>
                    <a:srgbClr val="445469"/>
                  </a:solidFill>
                  <a:latin typeface="Lato Light"/>
                </a:endParaRPr>
              </a:p>
            </p:txBody>
          </p:sp>
        </p:grpSp>
        <p:sp>
          <p:nvSpPr>
            <p:cNvPr id="362" name="Freeform 90"/>
            <p:cNvSpPr>
              <a:spLocks noChangeArrowheads="1"/>
            </p:cNvSpPr>
            <p:nvPr/>
          </p:nvSpPr>
          <p:spPr bwMode="auto">
            <a:xfrm flipH="1">
              <a:off x="17075477" y="9513838"/>
              <a:ext cx="457077" cy="1175119"/>
            </a:xfrm>
            <a:custGeom>
              <a:avLst/>
              <a:gdLst>
                <a:gd name="T0" fmla="*/ 310 w 627"/>
                <a:gd name="T1" fmla="*/ 292 h 1604"/>
                <a:gd name="T2" fmla="*/ 310 w 627"/>
                <a:gd name="T3" fmla="*/ 292 h 1604"/>
                <a:gd name="T4" fmla="*/ 456 w 627"/>
                <a:gd name="T5" fmla="*/ 146 h 1604"/>
                <a:gd name="T6" fmla="*/ 310 w 627"/>
                <a:gd name="T7" fmla="*/ 0 h 1604"/>
                <a:gd name="T8" fmla="*/ 169 w 627"/>
                <a:gd name="T9" fmla="*/ 146 h 1604"/>
                <a:gd name="T10" fmla="*/ 310 w 627"/>
                <a:gd name="T11" fmla="*/ 292 h 1604"/>
                <a:gd name="T12" fmla="*/ 626 w 627"/>
                <a:gd name="T13" fmla="*/ 427 h 1604"/>
                <a:gd name="T14" fmla="*/ 626 w 627"/>
                <a:gd name="T15" fmla="*/ 427 h 1604"/>
                <a:gd name="T16" fmla="*/ 503 w 627"/>
                <a:gd name="T17" fmla="*/ 316 h 1604"/>
                <a:gd name="T18" fmla="*/ 122 w 627"/>
                <a:gd name="T19" fmla="*/ 316 h 1604"/>
                <a:gd name="T20" fmla="*/ 0 w 627"/>
                <a:gd name="T21" fmla="*/ 427 h 1604"/>
                <a:gd name="T22" fmla="*/ 0 w 627"/>
                <a:gd name="T23" fmla="*/ 427 h 1604"/>
                <a:gd name="T24" fmla="*/ 0 w 627"/>
                <a:gd name="T25" fmla="*/ 842 h 1604"/>
                <a:gd name="T26" fmla="*/ 64 w 627"/>
                <a:gd name="T27" fmla="*/ 906 h 1604"/>
                <a:gd name="T28" fmla="*/ 128 w 627"/>
                <a:gd name="T29" fmla="*/ 842 h 1604"/>
                <a:gd name="T30" fmla="*/ 128 w 627"/>
                <a:gd name="T31" fmla="*/ 538 h 1604"/>
                <a:gd name="T32" fmla="*/ 140 w 627"/>
                <a:gd name="T33" fmla="*/ 538 h 1604"/>
                <a:gd name="T34" fmla="*/ 146 w 627"/>
                <a:gd name="T35" fmla="*/ 538 h 1604"/>
                <a:gd name="T36" fmla="*/ 146 w 627"/>
                <a:gd name="T37" fmla="*/ 550 h 1604"/>
                <a:gd name="T38" fmla="*/ 146 w 627"/>
                <a:gd name="T39" fmla="*/ 1527 h 1604"/>
                <a:gd name="T40" fmla="*/ 228 w 627"/>
                <a:gd name="T41" fmla="*/ 1603 h 1604"/>
                <a:gd name="T42" fmla="*/ 304 w 627"/>
                <a:gd name="T43" fmla="*/ 1527 h 1604"/>
                <a:gd name="T44" fmla="*/ 304 w 627"/>
                <a:gd name="T45" fmla="*/ 1076 h 1604"/>
                <a:gd name="T46" fmla="*/ 322 w 627"/>
                <a:gd name="T47" fmla="*/ 1076 h 1604"/>
                <a:gd name="T48" fmla="*/ 322 w 627"/>
                <a:gd name="T49" fmla="*/ 1527 h 1604"/>
                <a:gd name="T50" fmla="*/ 398 w 627"/>
                <a:gd name="T51" fmla="*/ 1603 h 1604"/>
                <a:gd name="T52" fmla="*/ 480 w 627"/>
                <a:gd name="T53" fmla="*/ 1527 h 1604"/>
                <a:gd name="T54" fmla="*/ 480 w 627"/>
                <a:gd name="T55" fmla="*/ 550 h 1604"/>
                <a:gd name="T56" fmla="*/ 480 w 627"/>
                <a:gd name="T57" fmla="*/ 538 h 1604"/>
                <a:gd name="T58" fmla="*/ 497 w 627"/>
                <a:gd name="T59" fmla="*/ 538 h 1604"/>
                <a:gd name="T60" fmla="*/ 497 w 627"/>
                <a:gd name="T61" fmla="*/ 836 h 1604"/>
                <a:gd name="T62" fmla="*/ 561 w 627"/>
                <a:gd name="T63" fmla="*/ 901 h 1604"/>
                <a:gd name="T64" fmla="*/ 626 w 627"/>
                <a:gd name="T65" fmla="*/ 836 h 1604"/>
                <a:gd name="T66" fmla="*/ 626 w 627"/>
                <a:gd name="T67" fmla="*/ 427 h 1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7" h="1604">
                  <a:moveTo>
                    <a:pt x="310" y="292"/>
                  </a:moveTo>
                  <a:lnTo>
                    <a:pt x="310" y="292"/>
                  </a:lnTo>
                  <a:cubicBezTo>
                    <a:pt x="392" y="292"/>
                    <a:pt x="456" y="228"/>
                    <a:pt x="456" y="146"/>
                  </a:cubicBezTo>
                  <a:cubicBezTo>
                    <a:pt x="456" y="64"/>
                    <a:pt x="392" y="0"/>
                    <a:pt x="310" y="0"/>
                  </a:cubicBezTo>
                  <a:cubicBezTo>
                    <a:pt x="234" y="0"/>
                    <a:pt x="169" y="64"/>
                    <a:pt x="169" y="146"/>
                  </a:cubicBezTo>
                  <a:cubicBezTo>
                    <a:pt x="169" y="228"/>
                    <a:pt x="234" y="292"/>
                    <a:pt x="310" y="292"/>
                  </a:cubicBezTo>
                  <a:close/>
                  <a:moveTo>
                    <a:pt x="626" y="427"/>
                  </a:moveTo>
                  <a:lnTo>
                    <a:pt x="626" y="427"/>
                  </a:lnTo>
                  <a:cubicBezTo>
                    <a:pt x="620" y="362"/>
                    <a:pt x="567" y="316"/>
                    <a:pt x="503" y="316"/>
                  </a:cubicBezTo>
                  <a:cubicBezTo>
                    <a:pt x="122" y="316"/>
                    <a:pt x="122" y="316"/>
                    <a:pt x="122" y="316"/>
                  </a:cubicBezTo>
                  <a:cubicBezTo>
                    <a:pt x="58" y="316"/>
                    <a:pt x="5" y="362"/>
                    <a:pt x="0" y="427"/>
                  </a:cubicBezTo>
                  <a:lnTo>
                    <a:pt x="0" y="427"/>
                  </a:lnTo>
                  <a:cubicBezTo>
                    <a:pt x="0" y="842"/>
                    <a:pt x="0" y="842"/>
                    <a:pt x="0" y="842"/>
                  </a:cubicBezTo>
                  <a:cubicBezTo>
                    <a:pt x="0" y="877"/>
                    <a:pt x="29" y="906"/>
                    <a:pt x="64" y="906"/>
                  </a:cubicBezTo>
                  <a:cubicBezTo>
                    <a:pt x="99" y="906"/>
                    <a:pt x="128" y="877"/>
                    <a:pt x="128" y="842"/>
                  </a:cubicBezTo>
                  <a:cubicBezTo>
                    <a:pt x="128" y="538"/>
                    <a:pt x="128" y="538"/>
                    <a:pt x="128" y="538"/>
                  </a:cubicBezTo>
                  <a:cubicBezTo>
                    <a:pt x="128" y="538"/>
                    <a:pt x="134" y="538"/>
                    <a:pt x="140" y="538"/>
                  </a:cubicBezTo>
                  <a:cubicBezTo>
                    <a:pt x="146" y="538"/>
                    <a:pt x="146" y="538"/>
                    <a:pt x="146" y="538"/>
                  </a:cubicBezTo>
                  <a:cubicBezTo>
                    <a:pt x="146" y="544"/>
                    <a:pt x="146" y="544"/>
                    <a:pt x="146" y="550"/>
                  </a:cubicBezTo>
                  <a:cubicBezTo>
                    <a:pt x="146" y="1527"/>
                    <a:pt x="146" y="1527"/>
                    <a:pt x="146" y="1527"/>
                  </a:cubicBezTo>
                  <a:cubicBezTo>
                    <a:pt x="146" y="1568"/>
                    <a:pt x="181" y="1603"/>
                    <a:pt x="228" y="1603"/>
                  </a:cubicBezTo>
                  <a:cubicBezTo>
                    <a:pt x="269" y="1603"/>
                    <a:pt x="304" y="1568"/>
                    <a:pt x="304" y="1527"/>
                  </a:cubicBezTo>
                  <a:cubicBezTo>
                    <a:pt x="304" y="1076"/>
                    <a:pt x="304" y="1076"/>
                    <a:pt x="304" y="1076"/>
                  </a:cubicBezTo>
                  <a:cubicBezTo>
                    <a:pt x="322" y="1076"/>
                    <a:pt x="322" y="1076"/>
                    <a:pt x="322" y="1076"/>
                  </a:cubicBezTo>
                  <a:cubicBezTo>
                    <a:pt x="322" y="1527"/>
                    <a:pt x="322" y="1527"/>
                    <a:pt x="322" y="1527"/>
                  </a:cubicBezTo>
                  <a:cubicBezTo>
                    <a:pt x="322" y="1568"/>
                    <a:pt x="357" y="1603"/>
                    <a:pt x="398" y="1603"/>
                  </a:cubicBezTo>
                  <a:cubicBezTo>
                    <a:pt x="444" y="1603"/>
                    <a:pt x="480" y="1568"/>
                    <a:pt x="480" y="1527"/>
                  </a:cubicBezTo>
                  <a:cubicBezTo>
                    <a:pt x="480" y="550"/>
                    <a:pt x="480" y="550"/>
                    <a:pt x="480" y="550"/>
                  </a:cubicBezTo>
                  <a:cubicBezTo>
                    <a:pt x="480" y="544"/>
                    <a:pt x="480" y="544"/>
                    <a:pt x="480" y="538"/>
                  </a:cubicBezTo>
                  <a:cubicBezTo>
                    <a:pt x="497" y="538"/>
                    <a:pt x="497" y="538"/>
                    <a:pt x="497" y="538"/>
                  </a:cubicBezTo>
                  <a:cubicBezTo>
                    <a:pt x="497" y="836"/>
                    <a:pt x="497" y="836"/>
                    <a:pt x="497" y="836"/>
                  </a:cubicBezTo>
                  <a:cubicBezTo>
                    <a:pt x="497" y="877"/>
                    <a:pt x="526" y="901"/>
                    <a:pt x="561" y="901"/>
                  </a:cubicBezTo>
                  <a:cubicBezTo>
                    <a:pt x="597" y="901"/>
                    <a:pt x="626" y="877"/>
                    <a:pt x="626" y="836"/>
                  </a:cubicBezTo>
                  <a:cubicBezTo>
                    <a:pt x="626" y="427"/>
                    <a:pt x="626" y="427"/>
                    <a:pt x="626" y="427"/>
                  </a:cubicBezTo>
                  <a:close/>
                </a:path>
              </a:pathLst>
            </a:custGeom>
            <a:solidFill>
              <a:schemeClr val="accent1"/>
            </a:solidFill>
            <a:ln>
              <a:noFill/>
            </a:ln>
            <a:effectLst/>
          </p:spPr>
          <p:txBody>
            <a:bodyPr wrap="none" anchor="ctr"/>
            <a:lstStyle/>
            <a:p>
              <a:pPr defTabSz="1828434"/>
              <a:endParaRPr lang="en-US" sz="3600" dirty="0">
                <a:solidFill>
                  <a:srgbClr val="445469"/>
                </a:solidFill>
                <a:latin typeface="Lato Light"/>
              </a:endParaRPr>
            </a:p>
          </p:txBody>
        </p:sp>
        <p:sp>
          <p:nvSpPr>
            <p:cNvPr id="363" name="Freeform 101"/>
            <p:cNvSpPr>
              <a:spLocks noChangeArrowheads="1"/>
            </p:cNvSpPr>
            <p:nvPr/>
          </p:nvSpPr>
          <p:spPr bwMode="auto">
            <a:xfrm flipH="1">
              <a:off x="17607111" y="8905237"/>
              <a:ext cx="706686" cy="1333745"/>
            </a:xfrm>
            <a:custGeom>
              <a:avLst/>
              <a:gdLst>
                <a:gd name="T0" fmla="*/ 958 w 965"/>
                <a:gd name="T1" fmla="*/ 795 h 1820"/>
                <a:gd name="T2" fmla="*/ 958 w 965"/>
                <a:gd name="T3" fmla="*/ 795 h 1820"/>
                <a:gd name="T4" fmla="*/ 801 w 965"/>
                <a:gd name="T5" fmla="*/ 954 h 1820"/>
                <a:gd name="T6" fmla="*/ 801 w 965"/>
                <a:gd name="T7" fmla="*/ 1240 h 1820"/>
                <a:gd name="T8" fmla="*/ 760 w 965"/>
                <a:gd name="T9" fmla="*/ 1205 h 1820"/>
                <a:gd name="T10" fmla="*/ 760 w 965"/>
                <a:gd name="T11" fmla="*/ 205 h 1820"/>
                <a:gd name="T12" fmla="*/ 679 w 965"/>
                <a:gd name="T13" fmla="*/ 99 h 1820"/>
                <a:gd name="T14" fmla="*/ 602 w 965"/>
                <a:gd name="T15" fmla="*/ 205 h 1820"/>
                <a:gd name="T16" fmla="*/ 602 w 965"/>
                <a:gd name="T17" fmla="*/ 877 h 1820"/>
                <a:gd name="T18" fmla="*/ 562 w 965"/>
                <a:gd name="T19" fmla="*/ 866 h 1820"/>
                <a:gd name="T20" fmla="*/ 562 w 965"/>
                <a:gd name="T21" fmla="*/ 99 h 1820"/>
                <a:gd name="T22" fmla="*/ 480 w 965"/>
                <a:gd name="T23" fmla="*/ 0 h 1820"/>
                <a:gd name="T24" fmla="*/ 403 w 965"/>
                <a:gd name="T25" fmla="*/ 99 h 1820"/>
                <a:gd name="T26" fmla="*/ 403 w 965"/>
                <a:gd name="T27" fmla="*/ 866 h 1820"/>
                <a:gd name="T28" fmla="*/ 357 w 965"/>
                <a:gd name="T29" fmla="*/ 877 h 1820"/>
                <a:gd name="T30" fmla="*/ 357 w 965"/>
                <a:gd name="T31" fmla="*/ 205 h 1820"/>
                <a:gd name="T32" fmla="*/ 280 w 965"/>
                <a:gd name="T33" fmla="*/ 99 h 1820"/>
                <a:gd name="T34" fmla="*/ 204 w 965"/>
                <a:gd name="T35" fmla="*/ 205 h 1820"/>
                <a:gd name="T36" fmla="*/ 204 w 965"/>
                <a:gd name="T37" fmla="*/ 948 h 1820"/>
                <a:gd name="T38" fmla="*/ 158 w 965"/>
                <a:gd name="T39" fmla="*/ 989 h 1820"/>
                <a:gd name="T40" fmla="*/ 158 w 965"/>
                <a:gd name="T41" fmla="*/ 474 h 1820"/>
                <a:gd name="T42" fmla="*/ 76 w 965"/>
                <a:gd name="T43" fmla="*/ 398 h 1820"/>
                <a:gd name="T44" fmla="*/ 0 w 965"/>
                <a:gd name="T45" fmla="*/ 474 h 1820"/>
                <a:gd name="T46" fmla="*/ 0 w 965"/>
                <a:gd name="T47" fmla="*/ 1340 h 1820"/>
                <a:gd name="T48" fmla="*/ 480 w 965"/>
                <a:gd name="T49" fmla="*/ 1819 h 1820"/>
                <a:gd name="T50" fmla="*/ 964 w 965"/>
                <a:gd name="T51" fmla="*/ 1340 h 1820"/>
                <a:gd name="T52" fmla="*/ 958 w 965"/>
                <a:gd name="T53" fmla="*/ 795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65" h="1820">
                  <a:moveTo>
                    <a:pt x="958" y="795"/>
                  </a:moveTo>
                  <a:lnTo>
                    <a:pt x="958" y="795"/>
                  </a:lnTo>
                  <a:cubicBezTo>
                    <a:pt x="872" y="795"/>
                    <a:pt x="801" y="866"/>
                    <a:pt x="801" y="954"/>
                  </a:cubicBezTo>
                  <a:cubicBezTo>
                    <a:pt x="801" y="1240"/>
                    <a:pt x="801" y="1240"/>
                    <a:pt x="801" y="1240"/>
                  </a:cubicBezTo>
                  <a:cubicBezTo>
                    <a:pt x="784" y="1229"/>
                    <a:pt x="772" y="1217"/>
                    <a:pt x="760" y="1205"/>
                  </a:cubicBezTo>
                  <a:cubicBezTo>
                    <a:pt x="760" y="205"/>
                    <a:pt x="760" y="205"/>
                    <a:pt x="760" y="205"/>
                  </a:cubicBezTo>
                  <a:cubicBezTo>
                    <a:pt x="760" y="146"/>
                    <a:pt x="725" y="99"/>
                    <a:pt x="679" y="99"/>
                  </a:cubicBezTo>
                  <a:cubicBezTo>
                    <a:pt x="638" y="99"/>
                    <a:pt x="602" y="146"/>
                    <a:pt x="602" y="205"/>
                  </a:cubicBezTo>
                  <a:cubicBezTo>
                    <a:pt x="602" y="877"/>
                    <a:pt x="602" y="877"/>
                    <a:pt x="602" y="877"/>
                  </a:cubicBezTo>
                  <a:cubicBezTo>
                    <a:pt x="591" y="871"/>
                    <a:pt x="573" y="866"/>
                    <a:pt x="562" y="866"/>
                  </a:cubicBezTo>
                  <a:cubicBezTo>
                    <a:pt x="562" y="99"/>
                    <a:pt x="562" y="99"/>
                    <a:pt x="562" y="99"/>
                  </a:cubicBezTo>
                  <a:cubicBezTo>
                    <a:pt x="562" y="41"/>
                    <a:pt x="526" y="0"/>
                    <a:pt x="480" y="0"/>
                  </a:cubicBezTo>
                  <a:cubicBezTo>
                    <a:pt x="439" y="0"/>
                    <a:pt x="403" y="41"/>
                    <a:pt x="403" y="99"/>
                  </a:cubicBezTo>
                  <a:cubicBezTo>
                    <a:pt x="403" y="866"/>
                    <a:pt x="403" y="866"/>
                    <a:pt x="403" y="866"/>
                  </a:cubicBezTo>
                  <a:cubicBezTo>
                    <a:pt x="386" y="871"/>
                    <a:pt x="374" y="871"/>
                    <a:pt x="357" y="877"/>
                  </a:cubicBezTo>
                  <a:cubicBezTo>
                    <a:pt x="357" y="205"/>
                    <a:pt x="357" y="205"/>
                    <a:pt x="357" y="205"/>
                  </a:cubicBezTo>
                  <a:cubicBezTo>
                    <a:pt x="357" y="146"/>
                    <a:pt x="321" y="99"/>
                    <a:pt x="280" y="99"/>
                  </a:cubicBezTo>
                  <a:cubicBezTo>
                    <a:pt x="240" y="99"/>
                    <a:pt x="204" y="146"/>
                    <a:pt x="204" y="205"/>
                  </a:cubicBezTo>
                  <a:cubicBezTo>
                    <a:pt x="204" y="948"/>
                    <a:pt x="204" y="948"/>
                    <a:pt x="204" y="948"/>
                  </a:cubicBezTo>
                  <a:cubicBezTo>
                    <a:pt x="187" y="959"/>
                    <a:pt x="169" y="977"/>
                    <a:pt x="158" y="989"/>
                  </a:cubicBezTo>
                  <a:cubicBezTo>
                    <a:pt x="158" y="474"/>
                    <a:pt x="158" y="474"/>
                    <a:pt x="158" y="474"/>
                  </a:cubicBezTo>
                  <a:cubicBezTo>
                    <a:pt x="158" y="433"/>
                    <a:pt x="123" y="398"/>
                    <a:pt x="76" y="398"/>
                  </a:cubicBezTo>
                  <a:cubicBezTo>
                    <a:pt x="35" y="398"/>
                    <a:pt x="0" y="433"/>
                    <a:pt x="0" y="474"/>
                  </a:cubicBezTo>
                  <a:cubicBezTo>
                    <a:pt x="0" y="474"/>
                    <a:pt x="0" y="1316"/>
                    <a:pt x="0" y="1340"/>
                  </a:cubicBezTo>
                  <a:cubicBezTo>
                    <a:pt x="0" y="1609"/>
                    <a:pt x="216" y="1819"/>
                    <a:pt x="480" y="1819"/>
                  </a:cubicBezTo>
                  <a:cubicBezTo>
                    <a:pt x="749" y="1819"/>
                    <a:pt x="964" y="1609"/>
                    <a:pt x="964" y="1340"/>
                  </a:cubicBezTo>
                  <a:cubicBezTo>
                    <a:pt x="964" y="1322"/>
                    <a:pt x="958" y="795"/>
                    <a:pt x="958" y="795"/>
                  </a:cubicBezTo>
                </a:path>
              </a:pathLst>
            </a:custGeom>
            <a:solidFill>
              <a:schemeClr val="accent4"/>
            </a:solidFill>
            <a:ln>
              <a:noFill/>
            </a:ln>
            <a:effectLst/>
          </p:spPr>
          <p:txBody>
            <a:bodyPr wrap="none" anchor="ctr"/>
            <a:lstStyle/>
            <a:p>
              <a:pPr defTabSz="1828434"/>
              <a:endParaRPr lang="en-US" sz="3600" dirty="0">
                <a:solidFill>
                  <a:srgbClr val="445469"/>
                </a:solidFill>
                <a:latin typeface="Lato Light"/>
              </a:endParaRPr>
            </a:p>
          </p:txBody>
        </p:sp>
        <p:sp>
          <p:nvSpPr>
            <p:cNvPr id="365" name="Freeform 109"/>
            <p:cNvSpPr>
              <a:spLocks noChangeArrowheads="1"/>
            </p:cNvSpPr>
            <p:nvPr/>
          </p:nvSpPr>
          <p:spPr bwMode="auto">
            <a:xfrm flipH="1">
              <a:off x="17626562" y="10251930"/>
              <a:ext cx="314443" cy="301064"/>
            </a:xfrm>
            <a:custGeom>
              <a:avLst/>
              <a:gdLst>
                <a:gd name="T0" fmla="*/ 363 w 433"/>
                <a:gd name="T1" fmla="*/ 380 h 416"/>
                <a:gd name="T2" fmla="*/ 363 w 433"/>
                <a:gd name="T3" fmla="*/ 380 h 416"/>
                <a:gd name="T4" fmla="*/ 322 w 433"/>
                <a:gd name="T5" fmla="*/ 263 h 416"/>
                <a:gd name="T6" fmla="*/ 420 w 433"/>
                <a:gd name="T7" fmla="*/ 187 h 416"/>
                <a:gd name="T8" fmla="*/ 432 w 433"/>
                <a:gd name="T9" fmla="*/ 176 h 416"/>
                <a:gd name="T10" fmla="*/ 432 w 433"/>
                <a:gd name="T11" fmla="*/ 158 h 416"/>
                <a:gd name="T12" fmla="*/ 420 w 433"/>
                <a:gd name="T13" fmla="*/ 146 h 416"/>
                <a:gd name="T14" fmla="*/ 408 w 433"/>
                <a:gd name="T15" fmla="*/ 140 h 416"/>
                <a:gd name="T16" fmla="*/ 281 w 433"/>
                <a:gd name="T17" fmla="*/ 135 h 416"/>
                <a:gd name="T18" fmla="*/ 240 w 433"/>
                <a:gd name="T19" fmla="*/ 17 h 416"/>
                <a:gd name="T20" fmla="*/ 234 w 433"/>
                <a:gd name="T21" fmla="*/ 6 h 416"/>
                <a:gd name="T22" fmla="*/ 216 w 433"/>
                <a:gd name="T23" fmla="*/ 0 h 416"/>
                <a:gd name="T24" fmla="*/ 199 w 433"/>
                <a:gd name="T25" fmla="*/ 6 h 416"/>
                <a:gd name="T26" fmla="*/ 193 w 433"/>
                <a:gd name="T27" fmla="*/ 17 h 416"/>
                <a:gd name="T28" fmla="*/ 152 w 433"/>
                <a:gd name="T29" fmla="*/ 135 h 416"/>
                <a:gd name="T30" fmla="*/ 23 w 433"/>
                <a:gd name="T31" fmla="*/ 140 h 416"/>
                <a:gd name="T32" fmla="*/ 12 w 433"/>
                <a:gd name="T33" fmla="*/ 146 h 416"/>
                <a:gd name="T34" fmla="*/ 0 w 433"/>
                <a:gd name="T35" fmla="*/ 158 h 416"/>
                <a:gd name="T36" fmla="*/ 0 w 433"/>
                <a:gd name="T37" fmla="*/ 176 h 416"/>
                <a:gd name="T38" fmla="*/ 6 w 433"/>
                <a:gd name="T39" fmla="*/ 187 h 416"/>
                <a:gd name="T40" fmla="*/ 12 w 433"/>
                <a:gd name="T41" fmla="*/ 187 h 416"/>
                <a:gd name="T42" fmla="*/ 111 w 433"/>
                <a:gd name="T43" fmla="*/ 263 h 416"/>
                <a:gd name="T44" fmla="*/ 70 w 433"/>
                <a:gd name="T45" fmla="*/ 386 h 416"/>
                <a:gd name="T46" fmla="*/ 76 w 433"/>
                <a:gd name="T47" fmla="*/ 398 h 416"/>
                <a:gd name="T48" fmla="*/ 82 w 433"/>
                <a:gd name="T49" fmla="*/ 410 h 416"/>
                <a:gd name="T50" fmla="*/ 99 w 433"/>
                <a:gd name="T51" fmla="*/ 415 h 416"/>
                <a:gd name="T52" fmla="*/ 99 w 433"/>
                <a:gd name="T53" fmla="*/ 415 h 416"/>
                <a:gd name="T54" fmla="*/ 111 w 433"/>
                <a:gd name="T55" fmla="*/ 410 h 416"/>
                <a:gd name="T56" fmla="*/ 216 w 433"/>
                <a:gd name="T57" fmla="*/ 339 h 416"/>
                <a:gd name="T58" fmla="*/ 322 w 433"/>
                <a:gd name="T59" fmla="*/ 410 h 416"/>
                <a:gd name="T60" fmla="*/ 333 w 433"/>
                <a:gd name="T61" fmla="*/ 415 h 416"/>
                <a:gd name="T62" fmla="*/ 333 w 433"/>
                <a:gd name="T63" fmla="*/ 415 h 416"/>
                <a:gd name="T64" fmla="*/ 351 w 433"/>
                <a:gd name="T65" fmla="*/ 410 h 416"/>
                <a:gd name="T66" fmla="*/ 351 w 433"/>
                <a:gd name="T67" fmla="*/ 410 h 416"/>
                <a:gd name="T68" fmla="*/ 363 w 433"/>
                <a:gd name="T69" fmla="*/ 398 h 416"/>
                <a:gd name="T70" fmla="*/ 363 w 433"/>
                <a:gd name="T71" fmla="*/ 38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3" h="416">
                  <a:moveTo>
                    <a:pt x="363" y="380"/>
                  </a:moveTo>
                  <a:lnTo>
                    <a:pt x="363" y="380"/>
                  </a:lnTo>
                  <a:cubicBezTo>
                    <a:pt x="322" y="263"/>
                    <a:pt x="322" y="263"/>
                    <a:pt x="322" y="263"/>
                  </a:cubicBezTo>
                  <a:cubicBezTo>
                    <a:pt x="420" y="187"/>
                    <a:pt x="420" y="187"/>
                    <a:pt x="420" y="187"/>
                  </a:cubicBezTo>
                  <a:cubicBezTo>
                    <a:pt x="426" y="181"/>
                    <a:pt x="432" y="176"/>
                    <a:pt x="432" y="176"/>
                  </a:cubicBezTo>
                  <a:cubicBezTo>
                    <a:pt x="432" y="170"/>
                    <a:pt x="432" y="164"/>
                    <a:pt x="432" y="158"/>
                  </a:cubicBezTo>
                  <a:cubicBezTo>
                    <a:pt x="432" y="152"/>
                    <a:pt x="426" y="146"/>
                    <a:pt x="420" y="146"/>
                  </a:cubicBezTo>
                  <a:cubicBezTo>
                    <a:pt x="420" y="140"/>
                    <a:pt x="414" y="140"/>
                    <a:pt x="408" y="140"/>
                  </a:cubicBezTo>
                  <a:cubicBezTo>
                    <a:pt x="281" y="135"/>
                    <a:pt x="281" y="135"/>
                    <a:pt x="281" y="135"/>
                  </a:cubicBezTo>
                  <a:cubicBezTo>
                    <a:pt x="240" y="17"/>
                    <a:pt x="240" y="17"/>
                    <a:pt x="240" y="17"/>
                  </a:cubicBezTo>
                  <a:cubicBezTo>
                    <a:pt x="240" y="12"/>
                    <a:pt x="234" y="6"/>
                    <a:pt x="234" y="6"/>
                  </a:cubicBezTo>
                  <a:cubicBezTo>
                    <a:pt x="228" y="0"/>
                    <a:pt x="222" y="0"/>
                    <a:pt x="216" y="0"/>
                  </a:cubicBezTo>
                  <a:cubicBezTo>
                    <a:pt x="210" y="0"/>
                    <a:pt x="205" y="0"/>
                    <a:pt x="199" y="6"/>
                  </a:cubicBezTo>
                  <a:cubicBezTo>
                    <a:pt x="199" y="6"/>
                    <a:pt x="193" y="12"/>
                    <a:pt x="193" y="17"/>
                  </a:cubicBezTo>
                  <a:cubicBezTo>
                    <a:pt x="152" y="135"/>
                    <a:pt x="152" y="135"/>
                    <a:pt x="152" y="135"/>
                  </a:cubicBezTo>
                  <a:cubicBezTo>
                    <a:pt x="23" y="140"/>
                    <a:pt x="23" y="140"/>
                    <a:pt x="23" y="140"/>
                  </a:cubicBezTo>
                  <a:cubicBezTo>
                    <a:pt x="17" y="140"/>
                    <a:pt x="12" y="140"/>
                    <a:pt x="12" y="146"/>
                  </a:cubicBezTo>
                  <a:cubicBezTo>
                    <a:pt x="6" y="146"/>
                    <a:pt x="0" y="152"/>
                    <a:pt x="0" y="158"/>
                  </a:cubicBezTo>
                  <a:cubicBezTo>
                    <a:pt x="0" y="164"/>
                    <a:pt x="0" y="170"/>
                    <a:pt x="0" y="176"/>
                  </a:cubicBezTo>
                  <a:cubicBezTo>
                    <a:pt x="0" y="181"/>
                    <a:pt x="6" y="181"/>
                    <a:pt x="6" y="187"/>
                  </a:cubicBezTo>
                  <a:cubicBezTo>
                    <a:pt x="12" y="187"/>
                    <a:pt x="12" y="187"/>
                    <a:pt x="12" y="187"/>
                  </a:cubicBezTo>
                  <a:cubicBezTo>
                    <a:pt x="111" y="263"/>
                    <a:pt x="111" y="263"/>
                    <a:pt x="111" y="263"/>
                  </a:cubicBezTo>
                  <a:cubicBezTo>
                    <a:pt x="70" y="386"/>
                    <a:pt x="70" y="386"/>
                    <a:pt x="70" y="386"/>
                  </a:cubicBezTo>
                  <a:cubicBezTo>
                    <a:pt x="70" y="386"/>
                    <a:pt x="70" y="392"/>
                    <a:pt x="76" y="398"/>
                  </a:cubicBezTo>
                  <a:cubicBezTo>
                    <a:pt x="76" y="404"/>
                    <a:pt x="76" y="410"/>
                    <a:pt x="82" y="410"/>
                  </a:cubicBezTo>
                  <a:cubicBezTo>
                    <a:pt x="88" y="415"/>
                    <a:pt x="93" y="415"/>
                    <a:pt x="99" y="415"/>
                  </a:cubicBezTo>
                  <a:lnTo>
                    <a:pt x="99" y="415"/>
                  </a:lnTo>
                  <a:cubicBezTo>
                    <a:pt x="105" y="415"/>
                    <a:pt x="111" y="415"/>
                    <a:pt x="111" y="410"/>
                  </a:cubicBezTo>
                  <a:cubicBezTo>
                    <a:pt x="216" y="339"/>
                    <a:pt x="216" y="339"/>
                    <a:pt x="216" y="339"/>
                  </a:cubicBezTo>
                  <a:cubicBezTo>
                    <a:pt x="322" y="410"/>
                    <a:pt x="322" y="410"/>
                    <a:pt x="322" y="410"/>
                  </a:cubicBezTo>
                  <a:cubicBezTo>
                    <a:pt x="327" y="415"/>
                    <a:pt x="327" y="415"/>
                    <a:pt x="333" y="415"/>
                  </a:cubicBezTo>
                  <a:lnTo>
                    <a:pt x="333" y="415"/>
                  </a:lnTo>
                  <a:cubicBezTo>
                    <a:pt x="339" y="415"/>
                    <a:pt x="345" y="415"/>
                    <a:pt x="351" y="410"/>
                  </a:cubicBezTo>
                  <a:lnTo>
                    <a:pt x="351" y="410"/>
                  </a:lnTo>
                  <a:cubicBezTo>
                    <a:pt x="357" y="410"/>
                    <a:pt x="357" y="404"/>
                    <a:pt x="363" y="398"/>
                  </a:cubicBezTo>
                  <a:cubicBezTo>
                    <a:pt x="363" y="392"/>
                    <a:pt x="363" y="386"/>
                    <a:pt x="363" y="380"/>
                  </a:cubicBezTo>
                </a:path>
              </a:pathLst>
            </a:custGeom>
            <a:solidFill>
              <a:schemeClr val="accent1">
                <a:lumMod val="60000"/>
                <a:lumOff val="40000"/>
              </a:schemeClr>
            </a:solidFill>
            <a:ln>
              <a:noFill/>
            </a:ln>
            <a:effectLst/>
          </p:spPr>
          <p:txBody>
            <a:bodyPr wrap="none" anchor="ctr"/>
            <a:lstStyle/>
            <a:p>
              <a:pPr defTabSz="1828434"/>
              <a:endParaRPr lang="en-US" sz="3600" dirty="0">
                <a:solidFill>
                  <a:srgbClr val="445469"/>
                </a:solidFill>
                <a:latin typeface="Lato Light"/>
              </a:endParaRPr>
            </a:p>
          </p:txBody>
        </p:sp>
        <p:sp>
          <p:nvSpPr>
            <p:cNvPr id="366" name="Freeform 110"/>
            <p:cNvSpPr>
              <a:spLocks noChangeArrowheads="1"/>
            </p:cNvSpPr>
            <p:nvPr/>
          </p:nvSpPr>
          <p:spPr bwMode="auto">
            <a:xfrm flipH="1">
              <a:off x="18349457" y="10727805"/>
              <a:ext cx="226918" cy="226608"/>
            </a:xfrm>
            <a:custGeom>
              <a:avLst/>
              <a:gdLst>
                <a:gd name="T0" fmla="*/ 298 w 311"/>
                <a:gd name="T1" fmla="*/ 53 h 312"/>
                <a:gd name="T2" fmla="*/ 298 w 311"/>
                <a:gd name="T3" fmla="*/ 53 h 312"/>
                <a:gd name="T4" fmla="*/ 257 w 311"/>
                <a:gd name="T5" fmla="*/ 12 h 312"/>
                <a:gd name="T6" fmla="*/ 222 w 311"/>
                <a:gd name="T7" fmla="*/ 12 h 312"/>
                <a:gd name="T8" fmla="*/ 222 w 311"/>
                <a:gd name="T9" fmla="*/ 6 h 312"/>
                <a:gd name="T10" fmla="*/ 222 w 311"/>
                <a:gd name="T11" fmla="*/ 12 h 312"/>
                <a:gd name="T12" fmla="*/ 152 w 311"/>
                <a:gd name="T13" fmla="*/ 77 h 312"/>
                <a:gd name="T14" fmla="*/ 82 w 311"/>
                <a:gd name="T15" fmla="*/ 6 h 312"/>
                <a:gd name="T16" fmla="*/ 82 w 311"/>
                <a:gd name="T17" fmla="*/ 6 h 312"/>
                <a:gd name="T18" fmla="*/ 70 w 311"/>
                <a:gd name="T19" fmla="*/ 0 h 312"/>
                <a:gd name="T20" fmla="*/ 53 w 311"/>
                <a:gd name="T21" fmla="*/ 12 h 312"/>
                <a:gd name="T22" fmla="*/ 12 w 311"/>
                <a:gd name="T23" fmla="*/ 53 h 312"/>
                <a:gd name="T24" fmla="*/ 6 w 311"/>
                <a:gd name="T25" fmla="*/ 88 h 312"/>
                <a:gd name="T26" fmla="*/ 76 w 311"/>
                <a:gd name="T27" fmla="*/ 158 h 312"/>
                <a:gd name="T28" fmla="*/ 6 w 311"/>
                <a:gd name="T29" fmla="*/ 229 h 312"/>
                <a:gd name="T30" fmla="*/ 0 w 311"/>
                <a:gd name="T31" fmla="*/ 246 h 312"/>
                <a:gd name="T32" fmla="*/ 12 w 311"/>
                <a:gd name="T33" fmla="*/ 264 h 312"/>
                <a:gd name="T34" fmla="*/ 53 w 311"/>
                <a:gd name="T35" fmla="*/ 299 h 312"/>
                <a:gd name="T36" fmla="*/ 82 w 311"/>
                <a:gd name="T37" fmla="*/ 305 h 312"/>
                <a:gd name="T38" fmla="*/ 82 w 311"/>
                <a:gd name="T39" fmla="*/ 305 h 312"/>
                <a:gd name="T40" fmla="*/ 88 w 311"/>
                <a:gd name="T41" fmla="*/ 305 h 312"/>
                <a:gd name="T42" fmla="*/ 158 w 311"/>
                <a:gd name="T43" fmla="*/ 234 h 312"/>
                <a:gd name="T44" fmla="*/ 228 w 311"/>
                <a:gd name="T45" fmla="*/ 311 h 312"/>
                <a:gd name="T46" fmla="*/ 240 w 311"/>
                <a:gd name="T47" fmla="*/ 311 h 312"/>
                <a:gd name="T48" fmla="*/ 257 w 311"/>
                <a:gd name="T49" fmla="*/ 299 h 312"/>
                <a:gd name="T50" fmla="*/ 298 w 311"/>
                <a:gd name="T51" fmla="*/ 264 h 312"/>
                <a:gd name="T52" fmla="*/ 304 w 311"/>
                <a:gd name="T53" fmla="*/ 229 h 312"/>
                <a:gd name="T54" fmla="*/ 304 w 311"/>
                <a:gd name="T55" fmla="*/ 229 h 312"/>
                <a:gd name="T56" fmla="*/ 234 w 311"/>
                <a:gd name="T57" fmla="*/ 158 h 312"/>
                <a:gd name="T58" fmla="*/ 304 w 311"/>
                <a:gd name="T59" fmla="*/ 82 h 312"/>
                <a:gd name="T60" fmla="*/ 304 w 311"/>
                <a:gd name="T61" fmla="*/ 82 h 312"/>
                <a:gd name="T62" fmla="*/ 310 w 311"/>
                <a:gd name="T63" fmla="*/ 71 h 312"/>
                <a:gd name="T64" fmla="*/ 298 w 311"/>
                <a:gd name="T65" fmla="*/ 53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1" h="312">
                  <a:moveTo>
                    <a:pt x="298" y="53"/>
                  </a:moveTo>
                  <a:lnTo>
                    <a:pt x="298" y="53"/>
                  </a:lnTo>
                  <a:cubicBezTo>
                    <a:pt x="257" y="12"/>
                    <a:pt x="257" y="12"/>
                    <a:pt x="257" y="12"/>
                  </a:cubicBezTo>
                  <a:cubicBezTo>
                    <a:pt x="246" y="0"/>
                    <a:pt x="240" y="0"/>
                    <a:pt x="222" y="12"/>
                  </a:cubicBezTo>
                  <a:cubicBezTo>
                    <a:pt x="222" y="6"/>
                    <a:pt x="222" y="6"/>
                    <a:pt x="222" y="6"/>
                  </a:cubicBezTo>
                  <a:cubicBezTo>
                    <a:pt x="222" y="12"/>
                    <a:pt x="222" y="12"/>
                    <a:pt x="222" y="12"/>
                  </a:cubicBezTo>
                  <a:cubicBezTo>
                    <a:pt x="152" y="77"/>
                    <a:pt x="152" y="77"/>
                    <a:pt x="152" y="77"/>
                  </a:cubicBezTo>
                  <a:cubicBezTo>
                    <a:pt x="82" y="6"/>
                    <a:pt x="82" y="6"/>
                    <a:pt x="82" y="6"/>
                  </a:cubicBezTo>
                  <a:lnTo>
                    <a:pt x="82" y="6"/>
                  </a:lnTo>
                  <a:cubicBezTo>
                    <a:pt x="76" y="0"/>
                    <a:pt x="70" y="0"/>
                    <a:pt x="70" y="0"/>
                  </a:cubicBezTo>
                  <a:cubicBezTo>
                    <a:pt x="64" y="0"/>
                    <a:pt x="58" y="6"/>
                    <a:pt x="53" y="12"/>
                  </a:cubicBezTo>
                  <a:cubicBezTo>
                    <a:pt x="12" y="53"/>
                    <a:pt x="12" y="53"/>
                    <a:pt x="12" y="53"/>
                  </a:cubicBezTo>
                  <a:cubicBezTo>
                    <a:pt x="0" y="65"/>
                    <a:pt x="0" y="77"/>
                    <a:pt x="6" y="88"/>
                  </a:cubicBezTo>
                  <a:cubicBezTo>
                    <a:pt x="76" y="158"/>
                    <a:pt x="76" y="158"/>
                    <a:pt x="76" y="158"/>
                  </a:cubicBezTo>
                  <a:cubicBezTo>
                    <a:pt x="6" y="229"/>
                    <a:pt x="6" y="229"/>
                    <a:pt x="6" y="229"/>
                  </a:cubicBezTo>
                  <a:cubicBezTo>
                    <a:pt x="0" y="234"/>
                    <a:pt x="0" y="240"/>
                    <a:pt x="0" y="246"/>
                  </a:cubicBezTo>
                  <a:cubicBezTo>
                    <a:pt x="0" y="252"/>
                    <a:pt x="6" y="258"/>
                    <a:pt x="12" y="264"/>
                  </a:cubicBezTo>
                  <a:cubicBezTo>
                    <a:pt x="53" y="299"/>
                    <a:pt x="53" y="299"/>
                    <a:pt x="53" y="299"/>
                  </a:cubicBezTo>
                  <a:cubicBezTo>
                    <a:pt x="64" y="311"/>
                    <a:pt x="76" y="311"/>
                    <a:pt x="82" y="305"/>
                  </a:cubicBezTo>
                  <a:lnTo>
                    <a:pt x="82" y="305"/>
                  </a:lnTo>
                  <a:cubicBezTo>
                    <a:pt x="88" y="305"/>
                    <a:pt x="88" y="305"/>
                    <a:pt x="88" y="305"/>
                  </a:cubicBezTo>
                  <a:cubicBezTo>
                    <a:pt x="158" y="234"/>
                    <a:pt x="158" y="234"/>
                    <a:pt x="158" y="234"/>
                  </a:cubicBezTo>
                  <a:cubicBezTo>
                    <a:pt x="228" y="311"/>
                    <a:pt x="228" y="311"/>
                    <a:pt x="228" y="311"/>
                  </a:cubicBezTo>
                  <a:cubicBezTo>
                    <a:pt x="234" y="311"/>
                    <a:pt x="240" y="311"/>
                    <a:pt x="240" y="311"/>
                  </a:cubicBezTo>
                  <a:cubicBezTo>
                    <a:pt x="246" y="311"/>
                    <a:pt x="251" y="311"/>
                    <a:pt x="257" y="299"/>
                  </a:cubicBezTo>
                  <a:cubicBezTo>
                    <a:pt x="298" y="264"/>
                    <a:pt x="298" y="264"/>
                    <a:pt x="298" y="264"/>
                  </a:cubicBezTo>
                  <a:cubicBezTo>
                    <a:pt x="310" y="252"/>
                    <a:pt x="310" y="240"/>
                    <a:pt x="304" y="229"/>
                  </a:cubicBezTo>
                  <a:lnTo>
                    <a:pt x="304" y="229"/>
                  </a:lnTo>
                  <a:cubicBezTo>
                    <a:pt x="234" y="158"/>
                    <a:pt x="234" y="158"/>
                    <a:pt x="234" y="158"/>
                  </a:cubicBezTo>
                  <a:cubicBezTo>
                    <a:pt x="304" y="82"/>
                    <a:pt x="304" y="82"/>
                    <a:pt x="304" y="82"/>
                  </a:cubicBezTo>
                  <a:lnTo>
                    <a:pt x="304" y="82"/>
                  </a:lnTo>
                  <a:cubicBezTo>
                    <a:pt x="310" y="77"/>
                    <a:pt x="310" y="77"/>
                    <a:pt x="310" y="71"/>
                  </a:cubicBezTo>
                  <a:cubicBezTo>
                    <a:pt x="310" y="65"/>
                    <a:pt x="304" y="59"/>
                    <a:pt x="298" y="53"/>
                  </a:cubicBezTo>
                </a:path>
              </a:pathLst>
            </a:custGeom>
            <a:solidFill>
              <a:schemeClr val="accent4"/>
            </a:solidFill>
            <a:ln>
              <a:noFill/>
            </a:ln>
            <a:effectLst/>
          </p:spPr>
          <p:txBody>
            <a:bodyPr wrap="none" anchor="ctr"/>
            <a:lstStyle/>
            <a:p>
              <a:pPr defTabSz="1828434"/>
              <a:endParaRPr lang="en-US" sz="3600" dirty="0">
                <a:solidFill>
                  <a:srgbClr val="445469"/>
                </a:solidFill>
                <a:latin typeface="Lato Light"/>
              </a:endParaRPr>
            </a:p>
          </p:txBody>
        </p:sp>
        <p:sp>
          <p:nvSpPr>
            <p:cNvPr id="367" name="Freeform 130"/>
            <p:cNvSpPr>
              <a:spLocks noChangeArrowheads="1"/>
            </p:cNvSpPr>
            <p:nvPr/>
          </p:nvSpPr>
          <p:spPr bwMode="auto">
            <a:xfrm flipH="1">
              <a:off x="18605549" y="10653349"/>
              <a:ext cx="288510" cy="268692"/>
            </a:xfrm>
            <a:custGeom>
              <a:avLst/>
              <a:gdLst>
                <a:gd name="T0" fmla="*/ 392 w 399"/>
                <a:gd name="T1" fmla="*/ 123 h 370"/>
                <a:gd name="T2" fmla="*/ 392 w 399"/>
                <a:gd name="T3" fmla="*/ 123 h 370"/>
                <a:gd name="T4" fmla="*/ 292 w 399"/>
                <a:gd name="T5" fmla="*/ 0 h 370"/>
                <a:gd name="T6" fmla="*/ 199 w 399"/>
                <a:gd name="T7" fmla="*/ 41 h 370"/>
                <a:gd name="T8" fmla="*/ 99 w 399"/>
                <a:gd name="T9" fmla="*/ 0 h 370"/>
                <a:gd name="T10" fmla="*/ 6 w 399"/>
                <a:gd name="T11" fmla="*/ 123 h 370"/>
                <a:gd name="T12" fmla="*/ 193 w 399"/>
                <a:gd name="T13" fmla="*/ 369 h 370"/>
                <a:gd name="T14" fmla="*/ 392 w 399"/>
                <a:gd name="T15" fmla="*/ 123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9" h="370">
                  <a:moveTo>
                    <a:pt x="392" y="123"/>
                  </a:moveTo>
                  <a:lnTo>
                    <a:pt x="392" y="123"/>
                  </a:lnTo>
                  <a:cubicBezTo>
                    <a:pt x="398" y="82"/>
                    <a:pt x="363" y="0"/>
                    <a:pt x="292" y="0"/>
                  </a:cubicBezTo>
                  <a:cubicBezTo>
                    <a:pt x="257" y="0"/>
                    <a:pt x="222" y="18"/>
                    <a:pt x="199" y="41"/>
                  </a:cubicBezTo>
                  <a:cubicBezTo>
                    <a:pt x="175" y="18"/>
                    <a:pt x="140" y="0"/>
                    <a:pt x="99" y="0"/>
                  </a:cubicBezTo>
                  <a:cubicBezTo>
                    <a:pt x="29" y="0"/>
                    <a:pt x="0" y="82"/>
                    <a:pt x="6" y="123"/>
                  </a:cubicBezTo>
                  <a:cubicBezTo>
                    <a:pt x="11" y="222"/>
                    <a:pt x="193" y="369"/>
                    <a:pt x="193" y="369"/>
                  </a:cubicBezTo>
                  <a:cubicBezTo>
                    <a:pt x="193" y="369"/>
                    <a:pt x="380" y="222"/>
                    <a:pt x="392" y="123"/>
                  </a:cubicBezTo>
                </a:path>
              </a:pathLst>
            </a:custGeom>
            <a:solidFill>
              <a:schemeClr val="accent5"/>
            </a:solidFill>
            <a:ln>
              <a:noFill/>
            </a:ln>
            <a:effectLst/>
          </p:spPr>
          <p:txBody>
            <a:bodyPr wrap="none" anchor="ctr"/>
            <a:lstStyle/>
            <a:p>
              <a:pPr defTabSz="1828434"/>
              <a:endParaRPr lang="en-US" sz="3600" dirty="0">
                <a:solidFill>
                  <a:srgbClr val="445469"/>
                </a:solidFill>
                <a:latin typeface="Lato Light"/>
              </a:endParaRPr>
            </a:p>
          </p:txBody>
        </p:sp>
        <p:sp>
          <p:nvSpPr>
            <p:cNvPr id="368" name="Freeform 133"/>
            <p:cNvSpPr>
              <a:spLocks noChangeArrowheads="1"/>
            </p:cNvSpPr>
            <p:nvPr/>
          </p:nvSpPr>
          <p:spPr bwMode="auto">
            <a:xfrm flipH="1">
              <a:off x="18248964" y="10119204"/>
              <a:ext cx="259334" cy="258980"/>
            </a:xfrm>
            <a:custGeom>
              <a:avLst/>
              <a:gdLst>
                <a:gd name="T0" fmla="*/ 357 w 358"/>
                <a:gd name="T1" fmla="*/ 169 h 358"/>
                <a:gd name="T2" fmla="*/ 346 w 358"/>
                <a:gd name="T3" fmla="*/ 117 h 358"/>
                <a:gd name="T4" fmla="*/ 334 w 358"/>
                <a:gd name="T5" fmla="*/ 93 h 358"/>
                <a:gd name="T6" fmla="*/ 194 w 358"/>
                <a:gd name="T7" fmla="*/ 5 h 358"/>
                <a:gd name="T8" fmla="*/ 170 w 358"/>
                <a:gd name="T9" fmla="*/ 0 h 358"/>
                <a:gd name="T10" fmla="*/ 24 w 358"/>
                <a:gd name="T11" fmla="*/ 93 h 358"/>
                <a:gd name="T12" fmla="*/ 24 w 358"/>
                <a:gd name="T13" fmla="*/ 99 h 358"/>
                <a:gd name="T14" fmla="*/ 18 w 358"/>
                <a:gd name="T15" fmla="*/ 117 h 358"/>
                <a:gd name="T16" fmla="*/ 0 w 358"/>
                <a:gd name="T17" fmla="*/ 169 h 358"/>
                <a:gd name="T18" fmla="*/ 0 w 358"/>
                <a:gd name="T19" fmla="*/ 193 h 358"/>
                <a:gd name="T20" fmla="*/ 12 w 358"/>
                <a:gd name="T21" fmla="*/ 245 h 358"/>
                <a:gd name="T22" fmla="*/ 24 w 358"/>
                <a:gd name="T23" fmla="*/ 269 h 358"/>
                <a:gd name="T24" fmla="*/ 170 w 358"/>
                <a:gd name="T25" fmla="*/ 357 h 358"/>
                <a:gd name="T26" fmla="*/ 194 w 358"/>
                <a:gd name="T27" fmla="*/ 357 h 358"/>
                <a:gd name="T28" fmla="*/ 334 w 358"/>
                <a:gd name="T29" fmla="*/ 269 h 358"/>
                <a:gd name="T30" fmla="*/ 340 w 358"/>
                <a:gd name="T31" fmla="*/ 263 h 358"/>
                <a:gd name="T32" fmla="*/ 346 w 358"/>
                <a:gd name="T33" fmla="*/ 245 h 358"/>
                <a:gd name="T34" fmla="*/ 357 w 358"/>
                <a:gd name="T35" fmla="*/ 193 h 358"/>
                <a:gd name="T36" fmla="*/ 117 w 358"/>
                <a:gd name="T37" fmla="*/ 41 h 358"/>
                <a:gd name="T38" fmla="*/ 88 w 358"/>
                <a:gd name="T39" fmla="*/ 93 h 358"/>
                <a:gd name="T40" fmla="*/ 117 w 358"/>
                <a:gd name="T41" fmla="*/ 41 h 358"/>
                <a:gd name="T42" fmla="*/ 41 w 358"/>
                <a:gd name="T43" fmla="*/ 117 h 358"/>
                <a:gd name="T44" fmla="*/ 77 w 358"/>
                <a:gd name="T45" fmla="*/ 169 h 358"/>
                <a:gd name="T46" fmla="*/ 41 w 358"/>
                <a:gd name="T47" fmla="*/ 117 h 358"/>
                <a:gd name="T48" fmla="*/ 41 w 358"/>
                <a:gd name="T49" fmla="*/ 245 h 358"/>
                <a:gd name="T50" fmla="*/ 77 w 358"/>
                <a:gd name="T51" fmla="*/ 193 h 358"/>
                <a:gd name="T52" fmla="*/ 41 w 358"/>
                <a:gd name="T53" fmla="*/ 245 h 358"/>
                <a:gd name="T54" fmla="*/ 53 w 358"/>
                <a:gd name="T55" fmla="*/ 269 h 358"/>
                <a:gd name="T56" fmla="*/ 117 w 358"/>
                <a:gd name="T57" fmla="*/ 321 h 358"/>
                <a:gd name="T58" fmla="*/ 170 w 358"/>
                <a:gd name="T59" fmla="*/ 333 h 358"/>
                <a:gd name="T60" fmla="*/ 117 w 358"/>
                <a:gd name="T61" fmla="*/ 269 h 358"/>
                <a:gd name="T62" fmla="*/ 170 w 358"/>
                <a:gd name="T63" fmla="*/ 333 h 358"/>
                <a:gd name="T64" fmla="*/ 170 w 358"/>
                <a:gd name="T65" fmla="*/ 245 h 358"/>
                <a:gd name="T66" fmla="*/ 100 w 358"/>
                <a:gd name="T67" fmla="*/ 193 h 358"/>
                <a:gd name="T68" fmla="*/ 170 w 358"/>
                <a:gd name="T69" fmla="*/ 245 h 358"/>
                <a:gd name="T70" fmla="*/ 170 w 358"/>
                <a:gd name="T71" fmla="*/ 169 h 358"/>
                <a:gd name="T72" fmla="*/ 106 w 358"/>
                <a:gd name="T73" fmla="*/ 117 h 358"/>
                <a:gd name="T74" fmla="*/ 170 w 358"/>
                <a:gd name="T75" fmla="*/ 169 h 358"/>
                <a:gd name="T76" fmla="*/ 170 w 358"/>
                <a:gd name="T77" fmla="*/ 93 h 358"/>
                <a:gd name="T78" fmla="*/ 170 w 358"/>
                <a:gd name="T79" fmla="*/ 29 h 358"/>
                <a:gd name="T80" fmla="*/ 305 w 358"/>
                <a:gd name="T81" fmla="*/ 93 h 358"/>
                <a:gd name="T82" fmla="*/ 270 w 358"/>
                <a:gd name="T83" fmla="*/ 93 h 358"/>
                <a:gd name="T84" fmla="*/ 305 w 358"/>
                <a:gd name="T85" fmla="*/ 93 h 358"/>
                <a:gd name="T86" fmla="*/ 194 w 358"/>
                <a:gd name="T87" fmla="*/ 29 h 358"/>
                <a:gd name="T88" fmla="*/ 194 w 358"/>
                <a:gd name="T89" fmla="*/ 93 h 358"/>
                <a:gd name="T90" fmla="*/ 194 w 358"/>
                <a:gd name="T91" fmla="*/ 117 h 358"/>
                <a:gd name="T92" fmla="*/ 252 w 358"/>
                <a:gd name="T93" fmla="*/ 117 h 358"/>
                <a:gd name="T94" fmla="*/ 194 w 358"/>
                <a:gd name="T95" fmla="*/ 169 h 358"/>
                <a:gd name="T96" fmla="*/ 194 w 358"/>
                <a:gd name="T97" fmla="*/ 193 h 358"/>
                <a:gd name="T98" fmla="*/ 264 w 358"/>
                <a:gd name="T99" fmla="*/ 193 h 358"/>
                <a:gd name="T100" fmla="*/ 194 w 358"/>
                <a:gd name="T101" fmla="*/ 245 h 358"/>
                <a:gd name="T102" fmla="*/ 194 w 358"/>
                <a:gd name="T103" fmla="*/ 333 h 358"/>
                <a:gd name="T104" fmla="*/ 194 w 358"/>
                <a:gd name="T105" fmla="*/ 269 h 358"/>
                <a:gd name="T106" fmla="*/ 194 w 358"/>
                <a:gd name="T107" fmla="*/ 333 h 358"/>
                <a:gd name="T108" fmla="*/ 246 w 358"/>
                <a:gd name="T109" fmla="*/ 321 h 358"/>
                <a:gd name="T110" fmla="*/ 305 w 358"/>
                <a:gd name="T111" fmla="*/ 269 h 358"/>
                <a:gd name="T112" fmla="*/ 322 w 358"/>
                <a:gd name="T113" fmla="*/ 245 h 358"/>
                <a:gd name="T114" fmla="*/ 275 w 358"/>
                <a:gd name="T115" fmla="*/ 245 h 358"/>
                <a:gd name="T116" fmla="*/ 334 w 358"/>
                <a:gd name="T117" fmla="*/ 193 h 358"/>
                <a:gd name="T118" fmla="*/ 287 w 358"/>
                <a:gd name="T119" fmla="*/ 169 h 358"/>
                <a:gd name="T120" fmla="*/ 275 w 358"/>
                <a:gd name="T121" fmla="*/ 117 h 358"/>
                <a:gd name="T122" fmla="*/ 334 w 358"/>
                <a:gd name="T123" fmla="*/ 169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8" h="358">
                  <a:moveTo>
                    <a:pt x="357" y="169"/>
                  </a:moveTo>
                  <a:lnTo>
                    <a:pt x="357" y="169"/>
                  </a:lnTo>
                  <a:cubicBezTo>
                    <a:pt x="357" y="152"/>
                    <a:pt x="351" y="134"/>
                    <a:pt x="346" y="117"/>
                  </a:cubicBezTo>
                  <a:lnTo>
                    <a:pt x="346" y="117"/>
                  </a:lnTo>
                  <a:cubicBezTo>
                    <a:pt x="340" y="99"/>
                    <a:pt x="340" y="99"/>
                    <a:pt x="340" y="99"/>
                  </a:cubicBezTo>
                  <a:cubicBezTo>
                    <a:pt x="334" y="93"/>
                    <a:pt x="334" y="93"/>
                    <a:pt x="334" y="93"/>
                  </a:cubicBezTo>
                  <a:lnTo>
                    <a:pt x="334" y="93"/>
                  </a:lnTo>
                  <a:cubicBezTo>
                    <a:pt x="305" y="41"/>
                    <a:pt x="252" y="5"/>
                    <a:pt x="194" y="5"/>
                  </a:cubicBezTo>
                  <a:cubicBezTo>
                    <a:pt x="194" y="0"/>
                    <a:pt x="194" y="0"/>
                    <a:pt x="194" y="0"/>
                  </a:cubicBezTo>
                  <a:cubicBezTo>
                    <a:pt x="170" y="0"/>
                    <a:pt x="170" y="0"/>
                    <a:pt x="170" y="0"/>
                  </a:cubicBezTo>
                  <a:cubicBezTo>
                    <a:pt x="170" y="5"/>
                    <a:pt x="170" y="5"/>
                    <a:pt x="170" y="5"/>
                  </a:cubicBezTo>
                  <a:cubicBezTo>
                    <a:pt x="112" y="5"/>
                    <a:pt x="59" y="41"/>
                    <a:pt x="24" y="93"/>
                  </a:cubicBezTo>
                  <a:lnTo>
                    <a:pt x="24" y="93"/>
                  </a:lnTo>
                  <a:cubicBezTo>
                    <a:pt x="24" y="99"/>
                    <a:pt x="24" y="99"/>
                    <a:pt x="24" y="99"/>
                  </a:cubicBezTo>
                  <a:cubicBezTo>
                    <a:pt x="12" y="117"/>
                    <a:pt x="12" y="117"/>
                    <a:pt x="12" y="117"/>
                  </a:cubicBezTo>
                  <a:cubicBezTo>
                    <a:pt x="18" y="117"/>
                    <a:pt x="18" y="117"/>
                    <a:pt x="18" y="117"/>
                  </a:cubicBezTo>
                  <a:cubicBezTo>
                    <a:pt x="6" y="134"/>
                    <a:pt x="6" y="152"/>
                    <a:pt x="0" y="169"/>
                  </a:cubicBezTo>
                  <a:lnTo>
                    <a:pt x="0" y="169"/>
                  </a:lnTo>
                  <a:cubicBezTo>
                    <a:pt x="0" y="193"/>
                    <a:pt x="0" y="193"/>
                    <a:pt x="0" y="193"/>
                  </a:cubicBezTo>
                  <a:lnTo>
                    <a:pt x="0" y="193"/>
                  </a:lnTo>
                  <a:cubicBezTo>
                    <a:pt x="6" y="210"/>
                    <a:pt x="6" y="228"/>
                    <a:pt x="18" y="245"/>
                  </a:cubicBezTo>
                  <a:cubicBezTo>
                    <a:pt x="12" y="245"/>
                    <a:pt x="12" y="245"/>
                    <a:pt x="12" y="245"/>
                  </a:cubicBezTo>
                  <a:cubicBezTo>
                    <a:pt x="24" y="263"/>
                    <a:pt x="24" y="263"/>
                    <a:pt x="24" y="263"/>
                  </a:cubicBezTo>
                  <a:cubicBezTo>
                    <a:pt x="24" y="269"/>
                    <a:pt x="24" y="269"/>
                    <a:pt x="24" y="269"/>
                  </a:cubicBezTo>
                  <a:lnTo>
                    <a:pt x="24" y="269"/>
                  </a:lnTo>
                  <a:cubicBezTo>
                    <a:pt x="59" y="321"/>
                    <a:pt x="112" y="357"/>
                    <a:pt x="170" y="357"/>
                  </a:cubicBezTo>
                  <a:lnTo>
                    <a:pt x="170" y="357"/>
                  </a:lnTo>
                  <a:cubicBezTo>
                    <a:pt x="194" y="357"/>
                    <a:pt x="194" y="357"/>
                    <a:pt x="194" y="357"/>
                  </a:cubicBezTo>
                  <a:lnTo>
                    <a:pt x="194" y="357"/>
                  </a:lnTo>
                  <a:cubicBezTo>
                    <a:pt x="252" y="357"/>
                    <a:pt x="305" y="321"/>
                    <a:pt x="334" y="269"/>
                  </a:cubicBezTo>
                  <a:lnTo>
                    <a:pt x="334" y="269"/>
                  </a:lnTo>
                  <a:cubicBezTo>
                    <a:pt x="340" y="263"/>
                    <a:pt x="340" y="263"/>
                    <a:pt x="340" y="263"/>
                  </a:cubicBezTo>
                  <a:cubicBezTo>
                    <a:pt x="346" y="245"/>
                    <a:pt x="346" y="245"/>
                    <a:pt x="346" y="245"/>
                  </a:cubicBezTo>
                  <a:lnTo>
                    <a:pt x="346" y="245"/>
                  </a:lnTo>
                  <a:cubicBezTo>
                    <a:pt x="351" y="228"/>
                    <a:pt x="357" y="210"/>
                    <a:pt x="357" y="193"/>
                  </a:cubicBezTo>
                  <a:lnTo>
                    <a:pt x="357" y="193"/>
                  </a:lnTo>
                  <a:cubicBezTo>
                    <a:pt x="357" y="169"/>
                    <a:pt x="357" y="169"/>
                    <a:pt x="357" y="169"/>
                  </a:cubicBezTo>
                  <a:close/>
                  <a:moveTo>
                    <a:pt x="117" y="41"/>
                  </a:moveTo>
                  <a:lnTo>
                    <a:pt x="117" y="41"/>
                  </a:lnTo>
                  <a:cubicBezTo>
                    <a:pt x="106" y="52"/>
                    <a:pt x="94" y="70"/>
                    <a:pt x="88" y="93"/>
                  </a:cubicBezTo>
                  <a:cubicBezTo>
                    <a:pt x="53" y="93"/>
                    <a:pt x="53" y="93"/>
                    <a:pt x="53" y="93"/>
                  </a:cubicBezTo>
                  <a:cubicBezTo>
                    <a:pt x="71" y="70"/>
                    <a:pt x="94" y="52"/>
                    <a:pt x="117" y="41"/>
                  </a:cubicBezTo>
                  <a:close/>
                  <a:moveTo>
                    <a:pt x="41" y="117"/>
                  </a:moveTo>
                  <a:lnTo>
                    <a:pt x="41" y="117"/>
                  </a:lnTo>
                  <a:cubicBezTo>
                    <a:pt x="82" y="117"/>
                    <a:pt x="82" y="117"/>
                    <a:pt x="82" y="117"/>
                  </a:cubicBezTo>
                  <a:cubicBezTo>
                    <a:pt x="82" y="134"/>
                    <a:pt x="77" y="152"/>
                    <a:pt x="77" y="169"/>
                  </a:cubicBezTo>
                  <a:cubicBezTo>
                    <a:pt x="30" y="169"/>
                    <a:pt x="30" y="169"/>
                    <a:pt x="30" y="169"/>
                  </a:cubicBezTo>
                  <a:cubicBezTo>
                    <a:pt x="30" y="152"/>
                    <a:pt x="36" y="134"/>
                    <a:pt x="41" y="117"/>
                  </a:cubicBezTo>
                  <a:close/>
                  <a:moveTo>
                    <a:pt x="41" y="245"/>
                  </a:moveTo>
                  <a:lnTo>
                    <a:pt x="41" y="245"/>
                  </a:lnTo>
                  <a:cubicBezTo>
                    <a:pt x="36" y="228"/>
                    <a:pt x="30" y="210"/>
                    <a:pt x="30" y="193"/>
                  </a:cubicBezTo>
                  <a:cubicBezTo>
                    <a:pt x="77" y="193"/>
                    <a:pt x="77" y="193"/>
                    <a:pt x="77" y="193"/>
                  </a:cubicBezTo>
                  <a:cubicBezTo>
                    <a:pt x="77" y="210"/>
                    <a:pt x="82" y="228"/>
                    <a:pt x="82" y="245"/>
                  </a:cubicBezTo>
                  <a:lnTo>
                    <a:pt x="41" y="245"/>
                  </a:lnTo>
                  <a:close/>
                  <a:moveTo>
                    <a:pt x="53" y="269"/>
                  </a:moveTo>
                  <a:lnTo>
                    <a:pt x="53" y="269"/>
                  </a:lnTo>
                  <a:cubicBezTo>
                    <a:pt x="88" y="269"/>
                    <a:pt x="88" y="269"/>
                    <a:pt x="88" y="269"/>
                  </a:cubicBezTo>
                  <a:cubicBezTo>
                    <a:pt x="94" y="286"/>
                    <a:pt x="106" y="304"/>
                    <a:pt x="117" y="321"/>
                  </a:cubicBezTo>
                  <a:cubicBezTo>
                    <a:pt x="94" y="310"/>
                    <a:pt x="71" y="292"/>
                    <a:pt x="53" y="269"/>
                  </a:cubicBezTo>
                  <a:close/>
                  <a:moveTo>
                    <a:pt x="170" y="333"/>
                  </a:moveTo>
                  <a:lnTo>
                    <a:pt x="170" y="333"/>
                  </a:lnTo>
                  <a:cubicBezTo>
                    <a:pt x="147" y="327"/>
                    <a:pt x="129" y="304"/>
                    <a:pt x="117" y="269"/>
                  </a:cubicBezTo>
                  <a:cubicBezTo>
                    <a:pt x="170" y="269"/>
                    <a:pt x="170" y="269"/>
                    <a:pt x="170" y="269"/>
                  </a:cubicBezTo>
                  <a:lnTo>
                    <a:pt x="170" y="333"/>
                  </a:lnTo>
                  <a:close/>
                  <a:moveTo>
                    <a:pt x="170" y="245"/>
                  </a:moveTo>
                  <a:lnTo>
                    <a:pt x="170" y="245"/>
                  </a:lnTo>
                  <a:cubicBezTo>
                    <a:pt x="106" y="245"/>
                    <a:pt x="106" y="245"/>
                    <a:pt x="106" y="245"/>
                  </a:cubicBezTo>
                  <a:cubicBezTo>
                    <a:pt x="106" y="228"/>
                    <a:pt x="100" y="210"/>
                    <a:pt x="100" y="193"/>
                  </a:cubicBezTo>
                  <a:cubicBezTo>
                    <a:pt x="170" y="193"/>
                    <a:pt x="170" y="193"/>
                    <a:pt x="170" y="193"/>
                  </a:cubicBezTo>
                  <a:lnTo>
                    <a:pt x="170" y="245"/>
                  </a:lnTo>
                  <a:close/>
                  <a:moveTo>
                    <a:pt x="170" y="169"/>
                  </a:moveTo>
                  <a:lnTo>
                    <a:pt x="170" y="169"/>
                  </a:lnTo>
                  <a:cubicBezTo>
                    <a:pt x="100" y="169"/>
                    <a:pt x="100" y="169"/>
                    <a:pt x="100" y="169"/>
                  </a:cubicBezTo>
                  <a:cubicBezTo>
                    <a:pt x="100" y="152"/>
                    <a:pt x="106" y="134"/>
                    <a:pt x="106" y="117"/>
                  </a:cubicBezTo>
                  <a:cubicBezTo>
                    <a:pt x="170" y="117"/>
                    <a:pt x="170" y="117"/>
                    <a:pt x="170" y="117"/>
                  </a:cubicBezTo>
                  <a:lnTo>
                    <a:pt x="170" y="169"/>
                  </a:lnTo>
                  <a:close/>
                  <a:moveTo>
                    <a:pt x="170" y="93"/>
                  </a:moveTo>
                  <a:lnTo>
                    <a:pt x="170" y="93"/>
                  </a:lnTo>
                  <a:cubicBezTo>
                    <a:pt x="117" y="93"/>
                    <a:pt x="117" y="93"/>
                    <a:pt x="117" y="93"/>
                  </a:cubicBezTo>
                  <a:cubicBezTo>
                    <a:pt x="129" y="58"/>
                    <a:pt x="147" y="35"/>
                    <a:pt x="170" y="29"/>
                  </a:cubicBezTo>
                  <a:lnTo>
                    <a:pt x="170" y="93"/>
                  </a:lnTo>
                  <a:close/>
                  <a:moveTo>
                    <a:pt x="305" y="93"/>
                  </a:moveTo>
                  <a:lnTo>
                    <a:pt x="305" y="93"/>
                  </a:lnTo>
                  <a:cubicBezTo>
                    <a:pt x="270" y="93"/>
                    <a:pt x="270" y="93"/>
                    <a:pt x="270" y="93"/>
                  </a:cubicBezTo>
                  <a:cubicBezTo>
                    <a:pt x="264" y="70"/>
                    <a:pt x="258" y="52"/>
                    <a:pt x="246" y="41"/>
                  </a:cubicBezTo>
                  <a:cubicBezTo>
                    <a:pt x="270" y="52"/>
                    <a:pt x="293" y="70"/>
                    <a:pt x="305" y="93"/>
                  </a:cubicBezTo>
                  <a:close/>
                  <a:moveTo>
                    <a:pt x="194" y="29"/>
                  </a:moveTo>
                  <a:lnTo>
                    <a:pt x="194" y="29"/>
                  </a:lnTo>
                  <a:cubicBezTo>
                    <a:pt x="217" y="35"/>
                    <a:pt x="234" y="58"/>
                    <a:pt x="246" y="93"/>
                  </a:cubicBezTo>
                  <a:cubicBezTo>
                    <a:pt x="194" y="93"/>
                    <a:pt x="194" y="93"/>
                    <a:pt x="194" y="93"/>
                  </a:cubicBezTo>
                  <a:lnTo>
                    <a:pt x="194" y="29"/>
                  </a:lnTo>
                  <a:close/>
                  <a:moveTo>
                    <a:pt x="194" y="117"/>
                  </a:moveTo>
                  <a:lnTo>
                    <a:pt x="194" y="117"/>
                  </a:lnTo>
                  <a:cubicBezTo>
                    <a:pt x="252" y="117"/>
                    <a:pt x="252" y="117"/>
                    <a:pt x="252" y="117"/>
                  </a:cubicBezTo>
                  <a:cubicBezTo>
                    <a:pt x="258" y="134"/>
                    <a:pt x="258" y="152"/>
                    <a:pt x="264" y="169"/>
                  </a:cubicBezTo>
                  <a:cubicBezTo>
                    <a:pt x="194" y="169"/>
                    <a:pt x="194" y="169"/>
                    <a:pt x="194" y="169"/>
                  </a:cubicBezTo>
                  <a:lnTo>
                    <a:pt x="194" y="117"/>
                  </a:lnTo>
                  <a:close/>
                  <a:moveTo>
                    <a:pt x="194" y="193"/>
                  </a:moveTo>
                  <a:lnTo>
                    <a:pt x="194" y="193"/>
                  </a:lnTo>
                  <a:cubicBezTo>
                    <a:pt x="264" y="193"/>
                    <a:pt x="264" y="193"/>
                    <a:pt x="264" y="193"/>
                  </a:cubicBezTo>
                  <a:cubicBezTo>
                    <a:pt x="258" y="210"/>
                    <a:pt x="258" y="228"/>
                    <a:pt x="252" y="245"/>
                  </a:cubicBezTo>
                  <a:cubicBezTo>
                    <a:pt x="194" y="245"/>
                    <a:pt x="194" y="245"/>
                    <a:pt x="194" y="245"/>
                  </a:cubicBezTo>
                  <a:lnTo>
                    <a:pt x="194" y="193"/>
                  </a:lnTo>
                  <a:close/>
                  <a:moveTo>
                    <a:pt x="194" y="333"/>
                  </a:moveTo>
                  <a:lnTo>
                    <a:pt x="194" y="333"/>
                  </a:lnTo>
                  <a:cubicBezTo>
                    <a:pt x="194" y="269"/>
                    <a:pt x="194" y="269"/>
                    <a:pt x="194" y="269"/>
                  </a:cubicBezTo>
                  <a:cubicBezTo>
                    <a:pt x="246" y="269"/>
                    <a:pt x="246" y="269"/>
                    <a:pt x="246" y="269"/>
                  </a:cubicBezTo>
                  <a:cubicBezTo>
                    <a:pt x="234" y="304"/>
                    <a:pt x="217" y="327"/>
                    <a:pt x="194" y="333"/>
                  </a:cubicBezTo>
                  <a:close/>
                  <a:moveTo>
                    <a:pt x="246" y="321"/>
                  </a:moveTo>
                  <a:lnTo>
                    <a:pt x="246" y="321"/>
                  </a:lnTo>
                  <a:cubicBezTo>
                    <a:pt x="258" y="304"/>
                    <a:pt x="264" y="286"/>
                    <a:pt x="270" y="269"/>
                  </a:cubicBezTo>
                  <a:cubicBezTo>
                    <a:pt x="305" y="269"/>
                    <a:pt x="305" y="269"/>
                    <a:pt x="305" y="269"/>
                  </a:cubicBezTo>
                  <a:cubicBezTo>
                    <a:pt x="293" y="292"/>
                    <a:pt x="270" y="310"/>
                    <a:pt x="246" y="321"/>
                  </a:cubicBezTo>
                  <a:close/>
                  <a:moveTo>
                    <a:pt x="322" y="245"/>
                  </a:moveTo>
                  <a:lnTo>
                    <a:pt x="322" y="245"/>
                  </a:lnTo>
                  <a:cubicBezTo>
                    <a:pt x="275" y="245"/>
                    <a:pt x="275" y="245"/>
                    <a:pt x="275" y="245"/>
                  </a:cubicBezTo>
                  <a:cubicBezTo>
                    <a:pt x="281" y="228"/>
                    <a:pt x="287" y="210"/>
                    <a:pt x="287" y="193"/>
                  </a:cubicBezTo>
                  <a:cubicBezTo>
                    <a:pt x="334" y="193"/>
                    <a:pt x="334" y="193"/>
                    <a:pt x="334" y="193"/>
                  </a:cubicBezTo>
                  <a:cubicBezTo>
                    <a:pt x="334" y="210"/>
                    <a:pt x="328" y="228"/>
                    <a:pt x="322" y="245"/>
                  </a:cubicBezTo>
                  <a:close/>
                  <a:moveTo>
                    <a:pt x="287" y="169"/>
                  </a:moveTo>
                  <a:lnTo>
                    <a:pt x="287" y="169"/>
                  </a:lnTo>
                  <a:cubicBezTo>
                    <a:pt x="287" y="152"/>
                    <a:pt x="281" y="134"/>
                    <a:pt x="275" y="117"/>
                  </a:cubicBezTo>
                  <a:cubicBezTo>
                    <a:pt x="322" y="117"/>
                    <a:pt x="322" y="117"/>
                    <a:pt x="322" y="117"/>
                  </a:cubicBezTo>
                  <a:cubicBezTo>
                    <a:pt x="328" y="134"/>
                    <a:pt x="334" y="152"/>
                    <a:pt x="334" y="169"/>
                  </a:cubicBezTo>
                  <a:lnTo>
                    <a:pt x="287" y="169"/>
                  </a:lnTo>
                  <a:close/>
                </a:path>
              </a:pathLst>
            </a:custGeom>
            <a:solidFill>
              <a:schemeClr val="accent3"/>
            </a:solidFill>
            <a:ln>
              <a:noFill/>
            </a:ln>
            <a:effectLst/>
          </p:spPr>
          <p:txBody>
            <a:bodyPr wrap="none" anchor="ctr"/>
            <a:lstStyle/>
            <a:p>
              <a:pPr defTabSz="1828434"/>
              <a:endParaRPr lang="en-US" sz="3600" dirty="0">
                <a:solidFill>
                  <a:srgbClr val="445469"/>
                </a:solidFill>
                <a:latin typeface="Lato Light"/>
              </a:endParaRPr>
            </a:p>
          </p:txBody>
        </p:sp>
        <p:sp>
          <p:nvSpPr>
            <p:cNvPr id="124" name="Freeform 31"/>
            <p:cNvSpPr>
              <a:spLocks noChangeArrowheads="1"/>
            </p:cNvSpPr>
            <p:nvPr/>
          </p:nvSpPr>
          <p:spPr bwMode="auto">
            <a:xfrm>
              <a:off x="10244377" y="6266882"/>
              <a:ext cx="875943" cy="563280"/>
            </a:xfrm>
            <a:custGeom>
              <a:avLst/>
              <a:gdLst>
                <a:gd name="T0" fmla="*/ 983 w 1195"/>
                <a:gd name="T1" fmla="*/ 94 h 773"/>
                <a:gd name="T2" fmla="*/ 983 w 1195"/>
                <a:gd name="T3" fmla="*/ 94 h 773"/>
                <a:gd name="T4" fmla="*/ 199 w 1195"/>
                <a:gd name="T5" fmla="*/ 94 h 773"/>
                <a:gd name="T6" fmla="*/ 0 w 1195"/>
                <a:gd name="T7" fmla="*/ 304 h 773"/>
                <a:gd name="T8" fmla="*/ 0 w 1195"/>
                <a:gd name="T9" fmla="*/ 556 h 773"/>
                <a:gd name="T10" fmla="*/ 211 w 1195"/>
                <a:gd name="T11" fmla="*/ 772 h 773"/>
                <a:gd name="T12" fmla="*/ 983 w 1195"/>
                <a:gd name="T13" fmla="*/ 772 h 773"/>
                <a:gd name="T14" fmla="*/ 1194 w 1195"/>
                <a:gd name="T15" fmla="*/ 556 h 773"/>
                <a:gd name="T16" fmla="*/ 1194 w 1195"/>
                <a:gd name="T17" fmla="*/ 304 h 773"/>
                <a:gd name="T18" fmla="*/ 983 w 1195"/>
                <a:gd name="T19" fmla="*/ 94 h 773"/>
                <a:gd name="T20" fmla="*/ 387 w 1195"/>
                <a:gd name="T21" fmla="*/ 334 h 773"/>
                <a:gd name="T22" fmla="*/ 387 w 1195"/>
                <a:gd name="T23" fmla="*/ 334 h 773"/>
                <a:gd name="T24" fmla="*/ 153 w 1195"/>
                <a:gd name="T25" fmla="*/ 334 h 773"/>
                <a:gd name="T26" fmla="*/ 153 w 1195"/>
                <a:gd name="T27" fmla="*/ 228 h 773"/>
                <a:gd name="T28" fmla="*/ 387 w 1195"/>
                <a:gd name="T29" fmla="*/ 228 h 773"/>
                <a:gd name="T30" fmla="*/ 387 w 1195"/>
                <a:gd name="T31" fmla="*/ 334 h 773"/>
                <a:gd name="T32" fmla="*/ 896 w 1195"/>
                <a:gd name="T33" fmla="*/ 603 h 773"/>
                <a:gd name="T34" fmla="*/ 896 w 1195"/>
                <a:gd name="T35" fmla="*/ 603 h 773"/>
                <a:gd name="T36" fmla="*/ 732 w 1195"/>
                <a:gd name="T37" fmla="*/ 667 h 773"/>
                <a:gd name="T38" fmla="*/ 568 w 1195"/>
                <a:gd name="T39" fmla="*/ 603 h 773"/>
                <a:gd name="T40" fmla="*/ 498 w 1195"/>
                <a:gd name="T41" fmla="*/ 433 h 773"/>
                <a:gd name="T42" fmla="*/ 568 w 1195"/>
                <a:gd name="T43" fmla="*/ 269 h 773"/>
                <a:gd name="T44" fmla="*/ 732 w 1195"/>
                <a:gd name="T45" fmla="*/ 199 h 773"/>
                <a:gd name="T46" fmla="*/ 896 w 1195"/>
                <a:gd name="T47" fmla="*/ 269 h 773"/>
                <a:gd name="T48" fmla="*/ 966 w 1195"/>
                <a:gd name="T49" fmla="*/ 433 h 773"/>
                <a:gd name="T50" fmla="*/ 896 w 1195"/>
                <a:gd name="T51" fmla="*/ 603 h 773"/>
                <a:gd name="T52" fmla="*/ 732 w 1195"/>
                <a:gd name="T53" fmla="*/ 287 h 773"/>
                <a:gd name="T54" fmla="*/ 732 w 1195"/>
                <a:gd name="T55" fmla="*/ 287 h 773"/>
                <a:gd name="T56" fmla="*/ 626 w 1195"/>
                <a:gd name="T57" fmla="*/ 328 h 773"/>
                <a:gd name="T58" fmla="*/ 580 w 1195"/>
                <a:gd name="T59" fmla="*/ 433 h 773"/>
                <a:gd name="T60" fmla="*/ 626 w 1195"/>
                <a:gd name="T61" fmla="*/ 544 h 773"/>
                <a:gd name="T62" fmla="*/ 732 w 1195"/>
                <a:gd name="T63" fmla="*/ 585 h 773"/>
                <a:gd name="T64" fmla="*/ 837 w 1195"/>
                <a:gd name="T65" fmla="*/ 544 h 773"/>
                <a:gd name="T66" fmla="*/ 884 w 1195"/>
                <a:gd name="T67" fmla="*/ 433 h 773"/>
                <a:gd name="T68" fmla="*/ 837 w 1195"/>
                <a:gd name="T69" fmla="*/ 328 h 773"/>
                <a:gd name="T70" fmla="*/ 732 w 1195"/>
                <a:gd name="T71" fmla="*/ 287 h 773"/>
                <a:gd name="T72" fmla="*/ 264 w 1195"/>
                <a:gd name="T73" fmla="*/ 64 h 773"/>
                <a:gd name="T74" fmla="*/ 264 w 1195"/>
                <a:gd name="T75" fmla="*/ 64 h 773"/>
                <a:gd name="T76" fmla="*/ 275 w 1195"/>
                <a:gd name="T77" fmla="*/ 64 h 773"/>
                <a:gd name="T78" fmla="*/ 299 w 1195"/>
                <a:gd name="T79" fmla="*/ 64 h 773"/>
                <a:gd name="T80" fmla="*/ 410 w 1195"/>
                <a:gd name="T81" fmla="*/ 64 h 773"/>
                <a:gd name="T82" fmla="*/ 433 w 1195"/>
                <a:gd name="T83" fmla="*/ 64 h 773"/>
                <a:gd name="T84" fmla="*/ 439 w 1195"/>
                <a:gd name="T85" fmla="*/ 64 h 773"/>
                <a:gd name="T86" fmla="*/ 445 w 1195"/>
                <a:gd name="T87" fmla="*/ 53 h 773"/>
                <a:gd name="T88" fmla="*/ 445 w 1195"/>
                <a:gd name="T89" fmla="*/ 47 h 773"/>
                <a:gd name="T90" fmla="*/ 351 w 1195"/>
                <a:gd name="T91" fmla="*/ 0 h 773"/>
                <a:gd name="T92" fmla="*/ 264 w 1195"/>
                <a:gd name="T93" fmla="*/ 47 h 773"/>
                <a:gd name="T94" fmla="*/ 264 w 1195"/>
                <a:gd name="T95" fmla="*/ 53 h 773"/>
                <a:gd name="T96" fmla="*/ 264 w 1195"/>
                <a:gd name="T97" fmla="*/ 6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95" h="773">
                  <a:moveTo>
                    <a:pt x="983" y="94"/>
                  </a:moveTo>
                  <a:lnTo>
                    <a:pt x="983" y="94"/>
                  </a:lnTo>
                  <a:cubicBezTo>
                    <a:pt x="199" y="94"/>
                    <a:pt x="199" y="94"/>
                    <a:pt x="199" y="94"/>
                  </a:cubicBezTo>
                  <a:cubicBezTo>
                    <a:pt x="65" y="99"/>
                    <a:pt x="0" y="170"/>
                    <a:pt x="0" y="304"/>
                  </a:cubicBezTo>
                  <a:cubicBezTo>
                    <a:pt x="0" y="556"/>
                    <a:pt x="0" y="556"/>
                    <a:pt x="0" y="556"/>
                  </a:cubicBezTo>
                  <a:cubicBezTo>
                    <a:pt x="0" y="696"/>
                    <a:pt x="71" y="772"/>
                    <a:pt x="211" y="772"/>
                  </a:cubicBezTo>
                  <a:cubicBezTo>
                    <a:pt x="983" y="772"/>
                    <a:pt x="983" y="772"/>
                    <a:pt x="983" y="772"/>
                  </a:cubicBezTo>
                  <a:cubicBezTo>
                    <a:pt x="1124" y="772"/>
                    <a:pt x="1194" y="696"/>
                    <a:pt x="1194" y="556"/>
                  </a:cubicBezTo>
                  <a:cubicBezTo>
                    <a:pt x="1194" y="304"/>
                    <a:pt x="1194" y="304"/>
                    <a:pt x="1194" y="304"/>
                  </a:cubicBezTo>
                  <a:cubicBezTo>
                    <a:pt x="1194" y="164"/>
                    <a:pt x="1124" y="94"/>
                    <a:pt x="983" y="94"/>
                  </a:cubicBezTo>
                  <a:close/>
                  <a:moveTo>
                    <a:pt x="387" y="334"/>
                  </a:moveTo>
                  <a:lnTo>
                    <a:pt x="387" y="334"/>
                  </a:lnTo>
                  <a:cubicBezTo>
                    <a:pt x="153" y="334"/>
                    <a:pt x="153" y="334"/>
                    <a:pt x="153" y="334"/>
                  </a:cubicBezTo>
                  <a:cubicBezTo>
                    <a:pt x="153" y="228"/>
                    <a:pt x="153" y="228"/>
                    <a:pt x="153" y="228"/>
                  </a:cubicBezTo>
                  <a:cubicBezTo>
                    <a:pt x="387" y="228"/>
                    <a:pt x="387" y="228"/>
                    <a:pt x="387" y="228"/>
                  </a:cubicBezTo>
                  <a:lnTo>
                    <a:pt x="387" y="334"/>
                  </a:lnTo>
                  <a:close/>
                  <a:moveTo>
                    <a:pt x="896" y="603"/>
                  </a:moveTo>
                  <a:lnTo>
                    <a:pt x="896" y="603"/>
                  </a:lnTo>
                  <a:cubicBezTo>
                    <a:pt x="855" y="644"/>
                    <a:pt x="796" y="667"/>
                    <a:pt x="732" y="667"/>
                  </a:cubicBezTo>
                  <a:cubicBezTo>
                    <a:pt x="667" y="667"/>
                    <a:pt x="609" y="644"/>
                    <a:pt x="568" y="603"/>
                  </a:cubicBezTo>
                  <a:cubicBezTo>
                    <a:pt x="521" y="556"/>
                    <a:pt x="498" y="497"/>
                    <a:pt x="498" y="433"/>
                  </a:cubicBezTo>
                  <a:cubicBezTo>
                    <a:pt x="498" y="375"/>
                    <a:pt x="521" y="316"/>
                    <a:pt x="568" y="269"/>
                  </a:cubicBezTo>
                  <a:cubicBezTo>
                    <a:pt x="609" y="228"/>
                    <a:pt x="667" y="199"/>
                    <a:pt x="732" y="199"/>
                  </a:cubicBezTo>
                  <a:cubicBezTo>
                    <a:pt x="796" y="199"/>
                    <a:pt x="855" y="228"/>
                    <a:pt x="896" y="269"/>
                  </a:cubicBezTo>
                  <a:cubicBezTo>
                    <a:pt x="942" y="316"/>
                    <a:pt x="966" y="375"/>
                    <a:pt x="966" y="433"/>
                  </a:cubicBezTo>
                  <a:cubicBezTo>
                    <a:pt x="966" y="497"/>
                    <a:pt x="942" y="556"/>
                    <a:pt x="896" y="603"/>
                  </a:cubicBezTo>
                  <a:close/>
                  <a:moveTo>
                    <a:pt x="732" y="287"/>
                  </a:moveTo>
                  <a:lnTo>
                    <a:pt x="732" y="287"/>
                  </a:lnTo>
                  <a:cubicBezTo>
                    <a:pt x="691" y="287"/>
                    <a:pt x="656" y="298"/>
                    <a:pt x="626" y="328"/>
                  </a:cubicBezTo>
                  <a:cubicBezTo>
                    <a:pt x="597" y="357"/>
                    <a:pt x="580" y="392"/>
                    <a:pt x="580" y="433"/>
                  </a:cubicBezTo>
                  <a:cubicBezTo>
                    <a:pt x="580" y="480"/>
                    <a:pt x="597" y="515"/>
                    <a:pt x="626" y="544"/>
                  </a:cubicBezTo>
                  <a:cubicBezTo>
                    <a:pt x="656" y="573"/>
                    <a:pt x="691" y="585"/>
                    <a:pt x="732" y="585"/>
                  </a:cubicBezTo>
                  <a:cubicBezTo>
                    <a:pt x="773" y="585"/>
                    <a:pt x="808" y="573"/>
                    <a:pt x="837" y="544"/>
                  </a:cubicBezTo>
                  <a:cubicBezTo>
                    <a:pt x="866" y="515"/>
                    <a:pt x="884" y="480"/>
                    <a:pt x="884" y="433"/>
                  </a:cubicBezTo>
                  <a:cubicBezTo>
                    <a:pt x="884" y="392"/>
                    <a:pt x="866" y="357"/>
                    <a:pt x="837" y="328"/>
                  </a:cubicBezTo>
                  <a:cubicBezTo>
                    <a:pt x="808" y="298"/>
                    <a:pt x="773" y="287"/>
                    <a:pt x="732" y="287"/>
                  </a:cubicBezTo>
                  <a:close/>
                  <a:moveTo>
                    <a:pt x="264" y="64"/>
                  </a:moveTo>
                  <a:lnTo>
                    <a:pt x="264" y="64"/>
                  </a:lnTo>
                  <a:cubicBezTo>
                    <a:pt x="270" y="64"/>
                    <a:pt x="270" y="64"/>
                    <a:pt x="275" y="64"/>
                  </a:cubicBezTo>
                  <a:cubicBezTo>
                    <a:pt x="299" y="64"/>
                    <a:pt x="299" y="64"/>
                    <a:pt x="299" y="64"/>
                  </a:cubicBezTo>
                  <a:cubicBezTo>
                    <a:pt x="334" y="64"/>
                    <a:pt x="369" y="64"/>
                    <a:pt x="410" y="64"/>
                  </a:cubicBezTo>
                  <a:cubicBezTo>
                    <a:pt x="433" y="64"/>
                    <a:pt x="433" y="64"/>
                    <a:pt x="433" y="64"/>
                  </a:cubicBezTo>
                  <a:lnTo>
                    <a:pt x="439" y="64"/>
                  </a:lnTo>
                  <a:cubicBezTo>
                    <a:pt x="439" y="58"/>
                    <a:pt x="445" y="58"/>
                    <a:pt x="445" y="53"/>
                  </a:cubicBezTo>
                  <a:cubicBezTo>
                    <a:pt x="445" y="47"/>
                    <a:pt x="445" y="47"/>
                    <a:pt x="445" y="47"/>
                  </a:cubicBezTo>
                  <a:cubicBezTo>
                    <a:pt x="433" y="17"/>
                    <a:pt x="404" y="0"/>
                    <a:pt x="351" y="0"/>
                  </a:cubicBezTo>
                  <a:cubicBezTo>
                    <a:pt x="299" y="0"/>
                    <a:pt x="270" y="17"/>
                    <a:pt x="264" y="47"/>
                  </a:cubicBezTo>
                  <a:cubicBezTo>
                    <a:pt x="258" y="53"/>
                    <a:pt x="258" y="53"/>
                    <a:pt x="264" y="53"/>
                  </a:cubicBezTo>
                  <a:cubicBezTo>
                    <a:pt x="264" y="58"/>
                    <a:pt x="264" y="58"/>
                    <a:pt x="264" y="64"/>
                  </a:cubicBezTo>
                  <a:close/>
                </a:path>
              </a:pathLst>
            </a:custGeom>
            <a:solidFill>
              <a:schemeClr val="accent2"/>
            </a:solidFill>
            <a:ln>
              <a:noFill/>
            </a:ln>
            <a:effectLst/>
          </p:spPr>
          <p:txBody>
            <a:bodyPr wrap="none" anchor="ctr"/>
            <a:lstStyle/>
            <a:p>
              <a:pPr defTabSz="1828434"/>
              <a:endParaRPr lang="en-US" sz="3600" dirty="0">
                <a:solidFill>
                  <a:srgbClr val="445469"/>
                </a:solidFill>
                <a:latin typeface="Lato Light"/>
              </a:endParaRPr>
            </a:p>
          </p:txBody>
        </p:sp>
        <p:sp>
          <p:nvSpPr>
            <p:cNvPr id="136" name="Freeform 43"/>
            <p:cNvSpPr>
              <a:spLocks noChangeArrowheads="1"/>
            </p:cNvSpPr>
            <p:nvPr/>
          </p:nvSpPr>
          <p:spPr bwMode="auto">
            <a:xfrm>
              <a:off x="14686025" y="6252582"/>
              <a:ext cx="424994" cy="326962"/>
            </a:xfrm>
            <a:custGeom>
              <a:avLst/>
              <a:gdLst>
                <a:gd name="T0" fmla="*/ 509 w 580"/>
                <a:gd name="T1" fmla="*/ 23 h 451"/>
                <a:gd name="T2" fmla="*/ 509 w 580"/>
                <a:gd name="T3" fmla="*/ 23 h 451"/>
                <a:gd name="T4" fmla="*/ 444 w 580"/>
                <a:gd name="T5" fmla="*/ 23 h 451"/>
                <a:gd name="T6" fmla="*/ 234 w 580"/>
                <a:gd name="T7" fmla="*/ 234 h 451"/>
                <a:gd name="T8" fmla="*/ 234 w 580"/>
                <a:gd name="T9" fmla="*/ 234 h 451"/>
                <a:gd name="T10" fmla="*/ 123 w 580"/>
                <a:gd name="T11" fmla="*/ 123 h 451"/>
                <a:gd name="T12" fmla="*/ 123 w 580"/>
                <a:gd name="T13" fmla="*/ 123 h 451"/>
                <a:gd name="T14" fmla="*/ 76 w 580"/>
                <a:gd name="T15" fmla="*/ 134 h 451"/>
                <a:gd name="T16" fmla="*/ 17 w 580"/>
                <a:gd name="T17" fmla="*/ 187 h 451"/>
                <a:gd name="T18" fmla="*/ 6 w 580"/>
                <a:gd name="T19" fmla="*/ 234 h 451"/>
                <a:gd name="T20" fmla="*/ 117 w 580"/>
                <a:gd name="T21" fmla="*/ 345 h 451"/>
                <a:gd name="T22" fmla="*/ 205 w 580"/>
                <a:gd name="T23" fmla="*/ 433 h 451"/>
                <a:gd name="T24" fmla="*/ 263 w 580"/>
                <a:gd name="T25" fmla="*/ 433 h 451"/>
                <a:gd name="T26" fmla="*/ 561 w 580"/>
                <a:gd name="T27" fmla="*/ 134 h 451"/>
                <a:gd name="T28" fmla="*/ 561 w 580"/>
                <a:gd name="T29" fmla="*/ 76 h 451"/>
                <a:gd name="T30" fmla="*/ 509 w 580"/>
                <a:gd name="T31" fmla="*/ 2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0" h="451">
                  <a:moveTo>
                    <a:pt x="509" y="23"/>
                  </a:moveTo>
                  <a:lnTo>
                    <a:pt x="509" y="23"/>
                  </a:lnTo>
                  <a:cubicBezTo>
                    <a:pt x="485" y="0"/>
                    <a:pt x="468" y="0"/>
                    <a:pt x="444" y="23"/>
                  </a:cubicBezTo>
                  <a:cubicBezTo>
                    <a:pt x="234" y="234"/>
                    <a:pt x="234" y="234"/>
                    <a:pt x="234" y="234"/>
                  </a:cubicBezTo>
                  <a:lnTo>
                    <a:pt x="234" y="234"/>
                  </a:lnTo>
                  <a:cubicBezTo>
                    <a:pt x="123" y="123"/>
                    <a:pt x="123" y="123"/>
                    <a:pt x="123" y="123"/>
                  </a:cubicBezTo>
                  <a:lnTo>
                    <a:pt x="123" y="123"/>
                  </a:lnTo>
                  <a:cubicBezTo>
                    <a:pt x="105" y="111"/>
                    <a:pt x="93" y="117"/>
                    <a:pt x="76" y="134"/>
                  </a:cubicBezTo>
                  <a:cubicBezTo>
                    <a:pt x="17" y="187"/>
                    <a:pt x="17" y="187"/>
                    <a:pt x="17" y="187"/>
                  </a:cubicBezTo>
                  <a:cubicBezTo>
                    <a:pt x="6" y="204"/>
                    <a:pt x="0" y="216"/>
                    <a:pt x="6" y="234"/>
                  </a:cubicBezTo>
                  <a:cubicBezTo>
                    <a:pt x="117" y="345"/>
                    <a:pt x="117" y="345"/>
                    <a:pt x="117" y="345"/>
                  </a:cubicBezTo>
                  <a:cubicBezTo>
                    <a:pt x="205" y="433"/>
                    <a:pt x="205" y="433"/>
                    <a:pt x="205" y="433"/>
                  </a:cubicBezTo>
                  <a:cubicBezTo>
                    <a:pt x="222" y="450"/>
                    <a:pt x="246" y="450"/>
                    <a:pt x="263" y="433"/>
                  </a:cubicBezTo>
                  <a:cubicBezTo>
                    <a:pt x="561" y="134"/>
                    <a:pt x="561" y="134"/>
                    <a:pt x="561" y="134"/>
                  </a:cubicBezTo>
                  <a:cubicBezTo>
                    <a:pt x="579" y="117"/>
                    <a:pt x="579" y="93"/>
                    <a:pt x="561" y="76"/>
                  </a:cubicBezTo>
                  <a:lnTo>
                    <a:pt x="509" y="23"/>
                  </a:lnTo>
                </a:path>
              </a:pathLst>
            </a:custGeom>
            <a:solidFill>
              <a:schemeClr val="accent3"/>
            </a:solidFill>
            <a:ln>
              <a:noFill/>
            </a:ln>
            <a:effectLst/>
          </p:spPr>
          <p:txBody>
            <a:bodyPr wrap="none" anchor="ctr"/>
            <a:lstStyle/>
            <a:p>
              <a:pPr defTabSz="1828434"/>
              <a:endParaRPr lang="en-US" sz="3600" dirty="0">
                <a:solidFill>
                  <a:srgbClr val="445469"/>
                </a:solidFill>
                <a:latin typeface="Lato Light"/>
              </a:endParaRPr>
            </a:p>
          </p:txBody>
        </p:sp>
        <p:sp>
          <p:nvSpPr>
            <p:cNvPr id="157" name="Freeform 64"/>
            <p:cNvSpPr>
              <a:spLocks noChangeArrowheads="1"/>
            </p:cNvSpPr>
            <p:nvPr/>
          </p:nvSpPr>
          <p:spPr bwMode="auto">
            <a:xfrm>
              <a:off x="19682676" y="6049387"/>
              <a:ext cx="360111" cy="359334"/>
            </a:xfrm>
            <a:custGeom>
              <a:avLst/>
              <a:gdLst>
                <a:gd name="T0" fmla="*/ 363 w 492"/>
                <a:gd name="T1" fmla="*/ 128 h 492"/>
                <a:gd name="T2" fmla="*/ 363 w 492"/>
                <a:gd name="T3" fmla="*/ 128 h 492"/>
                <a:gd name="T4" fmla="*/ 47 w 492"/>
                <a:gd name="T5" fmla="*/ 0 h 492"/>
                <a:gd name="T6" fmla="*/ 17 w 492"/>
                <a:gd name="T7" fmla="*/ 11 h 492"/>
                <a:gd name="T8" fmla="*/ 6 w 492"/>
                <a:gd name="T9" fmla="*/ 46 h 492"/>
                <a:gd name="T10" fmla="*/ 17 w 492"/>
                <a:gd name="T11" fmla="*/ 76 h 492"/>
                <a:gd name="T12" fmla="*/ 47 w 492"/>
                <a:gd name="T13" fmla="*/ 87 h 492"/>
                <a:gd name="T14" fmla="*/ 298 w 492"/>
                <a:gd name="T15" fmla="*/ 193 h 492"/>
                <a:gd name="T16" fmla="*/ 404 w 492"/>
                <a:gd name="T17" fmla="*/ 444 h 492"/>
                <a:gd name="T18" fmla="*/ 415 w 492"/>
                <a:gd name="T19" fmla="*/ 474 h 492"/>
                <a:gd name="T20" fmla="*/ 450 w 492"/>
                <a:gd name="T21" fmla="*/ 491 h 492"/>
                <a:gd name="T22" fmla="*/ 480 w 492"/>
                <a:gd name="T23" fmla="*/ 474 h 492"/>
                <a:gd name="T24" fmla="*/ 491 w 492"/>
                <a:gd name="T25" fmla="*/ 444 h 492"/>
                <a:gd name="T26" fmla="*/ 363 w 492"/>
                <a:gd name="T27" fmla="*/ 128 h 492"/>
                <a:gd name="T28" fmla="*/ 47 w 492"/>
                <a:gd name="T29" fmla="*/ 158 h 492"/>
                <a:gd name="T30" fmla="*/ 47 w 492"/>
                <a:gd name="T31" fmla="*/ 158 h 492"/>
                <a:gd name="T32" fmla="*/ 17 w 492"/>
                <a:gd name="T33" fmla="*/ 169 h 492"/>
                <a:gd name="T34" fmla="*/ 6 w 492"/>
                <a:gd name="T35" fmla="*/ 204 h 492"/>
                <a:gd name="T36" fmla="*/ 17 w 492"/>
                <a:gd name="T37" fmla="*/ 234 h 492"/>
                <a:gd name="T38" fmla="*/ 47 w 492"/>
                <a:gd name="T39" fmla="*/ 245 h 492"/>
                <a:gd name="T40" fmla="*/ 187 w 492"/>
                <a:gd name="T41" fmla="*/ 304 h 492"/>
                <a:gd name="T42" fmla="*/ 246 w 492"/>
                <a:gd name="T43" fmla="*/ 444 h 492"/>
                <a:gd name="T44" fmla="*/ 257 w 492"/>
                <a:gd name="T45" fmla="*/ 474 h 492"/>
                <a:gd name="T46" fmla="*/ 293 w 492"/>
                <a:gd name="T47" fmla="*/ 491 h 492"/>
                <a:gd name="T48" fmla="*/ 322 w 492"/>
                <a:gd name="T49" fmla="*/ 474 h 492"/>
                <a:gd name="T50" fmla="*/ 333 w 492"/>
                <a:gd name="T51" fmla="*/ 444 h 492"/>
                <a:gd name="T52" fmla="*/ 252 w 492"/>
                <a:gd name="T53" fmla="*/ 239 h 492"/>
                <a:gd name="T54" fmla="*/ 47 w 492"/>
                <a:gd name="T55" fmla="*/ 158 h 492"/>
                <a:gd name="T56" fmla="*/ 82 w 492"/>
                <a:gd name="T57" fmla="*/ 327 h 492"/>
                <a:gd name="T58" fmla="*/ 82 w 492"/>
                <a:gd name="T59" fmla="*/ 327 h 492"/>
                <a:gd name="T60" fmla="*/ 82 w 492"/>
                <a:gd name="T61" fmla="*/ 327 h 492"/>
                <a:gd name="T62" fmla="*/ 23 w 492"/>
                <a:gd name="T63" fmla="*/ 351 h 492"/>
                <a:gd name="T64" fmla="*/ 0 w 492"/>
                <a:gd name="T65" fmla="*/ 409 h 492"/>
                <a:gd name="T66" fmla="*/ 23 w 492"/>
                <a:gd name="T67" fmla="*/ 462 h 492"/>
                <a:gd name="T68" fmla="*/ 82 w 492"/>
                <a:gd name="T69" fmla="*/ 485 h 492"/>
                <a:gd name="T70" fmla="*/ 140 w 492"/>
                <a:gd name="T71" fmla="*/ 462 h 492"/>
                <a:gd name="T72" fmla="*/ 164 w 492"/>
                <a:gd name="T73" fmla="*/ 409 h 492"/>
                <a:gd name="T74" fmla="*/ 140 w 492"/>
                <a:gd name="T75" fmla="*/ 351 h 492"/>
                <a:gd name="T76" fmla="*/ 82 w 492"/>
                <a:gd name="T77" fmla="*/ 327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 h="492">
                  <a:moveTo>
                    <a:pt x="363" y="128"/>
                  </a:moveTo>
                  <a:lnTo>
                    <a:pt x="363" y="128"/>
                  </a:lnTo>
                  <a:cubicBezTo>
                    <a:pt x="281" y="40"/>
                    <a:pt x="170" y="0"/>
                    <a:pt x="47" y="0"/>
                  </a:cubicBezTo>
                  <a:cubicBezTo>
                    <a:pt x="35" y="0"/>
                    <a:pt x="29" y="5"/>
                    <a:pt x="17" y="11"/>
                  </a:cubicBezTo>
                  <a:cubicBezTo>
                    <a:pt x="12" y="23"/>
                    <a:pt x="6" y="29"/>
                    <a:pt x="6" y="46"/>
                  </a:cubicBezTo>
                  <a:cubicBezTo>
                    <a:pt x="6" y="58"/>
                    <a:pt x="12" y="70"/>
                    <a:pt x="17" y="76"/>
                  </a:cubicBezTo>
                  <a:cubicBezTo>
                    <a:pt x="29" y="81"/>
                    <a:pt x="35" y="87"/>
                    <a:pt x="47" y="87"/>
                  </a:cubicBezTo>
                  <a:cubicBezTo>
                    <a:pt x="146" y="87"/>
                    <a:pt x="234" y="122"/>
                    <a:pt x="298" y="193"/>
                  </a:cubicBezTo>
                  <a:cubicBezTo>
                    <a:pt x="369" y="263"/>
                    <a:pt x="404" y="345"/>
                    <a:pt x="404" y="444"/>
                  </a:cubicBezTo>
                  <a:cubicBezTo>
                    <a:pt x="404" y="456"/>
                    <a:pt x="410" y="468"/>
                    <a:pt x="415" y="474"/>
                  </a:cubicBezTo>
                  <a:cubicBezTo>
                    <a:pt x="427" y="485"/>
                    <a:pt x="439" y="491"/>
                    <a:pt x="450" y="491"/>
                  </a:cubicBezTo>
                  <a:cubicBezTo>
                    <a:pt x="462" y="491"/>
                    <a:pt x="474" y="485"/>
                    <a:pt x="480" y="474"/>
                  </a:cubicBezTo>
                  <a:cubicBezTo>
                    <a:pt x="491" y="468"/>
                    <a:pt x="491" y="456"/>
                    <a:pt x="491" y="444"/>
                  </a:cubicBezTo>
                  <a:cubicBezTo>
                    <a:pt x="491" y="321"/>
                    <a:pt x="450" y="216"/>
                    <a:pt x="363" y="128"/>
                  </a:cubicBezTo>
                  <a:close/>
                  <a:moveTo>
                    <a:pt x="47" y="158"/>
                  </a:moveTo>
                  <a:lnTo>
                    <a:pt x="47" y="158"/>
                  </a:lnTo>
                  <a:cubicBezTo>
                    <a:pt x="35" y="158"/>
                    <a:pt x="29" y="163"/>
                    <a:pt x="17" y="169"/>
                  </a:cubicBezTo>
                  <a:cubicBezTo>
                    <a:pt x="12" y="181"/>
                    <a:pt x="6" y="187"/>
                    <a:pt x="6" y="204"/>
                  </a:cubicBezTo>
                  <a:cubicBezTo>
                    <a:pt x="6" y="216"/>
                    <a:pt x="12" y="228"/>
                    <a:pt x="17" y="234"/>
                  </a:cubicBezTo>
                  <a:cubicBezTo>
                    <a:pt x="29" y="245"/>
                    <a:pt x="35" y="245"/>
                    <a:pt x="47" y="245"/>
                  </a:cubicBezTo>
                  <a:cubicBezTo>
                    <a:pt x="105" y="245"/>
                    <a:pt x="152" y="269"/>
                    <a:pt x="187" y="304"/>
                  </a:cubicBezTo>
                  <a:cubicBezTo>
                    <a:pt x="228" y="345"/>
                    <a:pt x="246" y="386"/>
                    <a:pt x="246" y="444"/>
                  </a:cubicBezTo>
                  <a:cubicBezTo>
                    <a:pt x="246" y="456"/>
                    <a:pt x="252" y="468"/>
                    <a:pt x="257" y="474"/>
                  </a:cubicBezTo>
                  <a:cubicBezTo>
                    <a:pt x="269" y="485"/>
                    <a:pt x="281" y="491"/>
                    <a:pt x="293" y="491"/>
                  </a:cubicBezTo>
                  <a:cubicBezTo>
                    <a:pt x="304" y="491"/>
                    <a:pt x="316" y="485"/>
                    <a:pt x="322" y="474"/>
                  </a:cubicBezTo>
                  <a:cubicBezTo>
                    <a:pt x="333" y="468"/>
                    <a:pt x="333" y="456"/>
                    <a:pt x="333" y="444"/>
                  </a:cubicBezTo>
                  <a:cubicBezTo>
                    <a:pt x="333" y="362"/>
                    <a:pt x="310" y="298"/>
                    <a:pt x="252" y="239"/>
                  </a:cubicBezTo>
                  <a:cubicBezTo>
                    <a:pt x="199" y="187"/>
                    <a:pt x="129" y="158"/>
                    <a:pt x="47" y="158"/>
                  </a:cubicBezTo>
                  <a:close/>
                  <a:moveTo>
                    <a:pt x="82" y="327"/>
                  </a:moveTo>
                  <a:lnTo>
                    <a:pt x="82" y="327"/>
                  </a:lnTo>
                  <a:lnTo>
                    <a:pt x="82" y="327"/>
                  </a:lnTo>
                  <a:cubicBezTo>
                    <a:pt x="58" y="327"/>
                    <a:pt x="41" y="333"/>
                    <a:pt x="23" y="351"/>
                  </a:cubicBezTo>
                  <a:cubicBezTo>
                    <a:pt x="12" y="368"/>
                    <a:pt x="0" y="386"/>
                    <a:pt x="0" y="409"/>
                  </a:cubicBezTo>
                  <a:cubicBezTo>
                    <a:pt x="0" y="427"/>
                    <a:pt x="12" y="450"/>
                    <a:pt x="23" y="462"/>
                  </a:cubicBezTo>
                  <a:cubicBezTo>
                    <a:pt x="41" y="479"/>
                    <a:pt x="58" y="485"/>
                    <a:pt x="82" y="485"/>
                  </a:cubicBezTo>
                  <a:cubicBezTo>
                    <a:pt x="105" y="485"/>
                    <a:pt x="123" y="479"/>
                    <a:pt x="140" y="462"/>
                  </a:cubicBezTo>
                  <a:cubicBezTo>
                    <a:pt x="152" y="450"/>
                    <a:pt x="164" y="427"/>
                    <a:pt x="164" y="409"/>
                  </a:cubicBezTo>
                  <a:cubicBezTo>
                    <a:pt x="164" y="386"/>
                    <a:pt x="152" y="368"/>
                    <a:pt x="140" y="351"/>
                  </a:cubicBezTo>
                  <a:cubicBezTo>
                    <a:pt x="123" y="333"/>
                    <a:pt x="105" y="327"/>
                    <a:pt x="82" y="327"/>
                  </a:cubicBezTo>
                  <a:close/>
                </a:path>
              </a:pathLst>
            </a:custGeom>
            <a:solidFill>
              <a:schemeClr val="accent5"/>
            </a:solidFill>
            <a:ln>
              <a:noFill/>
            </a:ln>
            <a:effectLst/>
          </p:spPr>
          <p:txBody>
            <a:bodyPr wrap="none" anchor="ctr"/>
            <a:lstStyle/>
            <a:p>
              <a:pPr defTabSz="1828434"/>
              <a:endParaRPr lang="en-US" sz="3600" dirty="0">
                <a:solidFill>
                  <a:srgbClr val="445469"/>
                </a:solidFill>
                <a:latin typeface="Lato Light"/>
              </a:endParaRPr>
            </a:p>
          </p:txBody>
        </p:sp>
        <p:sp>
          <p:nvSpPr>
            <p:cNvPr id="162" name="Freeform 69"/>
            <p:cNvSpPr>
              <a:spLocks noChangeArrowheads="1"/>
            </p:cNvSpPr>
            <p:nvPr/>
          </p:nvSpPr>
          <p:spPr bwMode="auto">
            <a:xfrm>
              <a:off x="19179820" y="5696528"/>
              <a:ext cx="454193" cy="288115"/>
            </a:xfrm>
            <a:custGeom>
              <a:avLst/>
              <a:gdLst>
                <a:gd name="T0" fmla="*/ 509 w 621"/>
                <a:gd name="T1" fmla="*/ 47 h 399"/>
                <a:gd name="T2" fmla="*/ 509 w 621"/>
                <a:gd name="T3" fmla="*/ 47 h 399"/>
                <a:gd name="T4" fmla="*/ 106 w 621"/>
                <a:gd name="T5" fmla="*/ 47 h 399"/>
                <a:gd name="T6" fmla="*/ 0 w 621"/>
                <a:gd name="T7" fmla="*/ 158 h 399"/>
                <a:gd name="T8" fmla="*/ 0 w 621"/>
                <a:gd name="T9" fmla="*/ 287 h 399"/>
                <a:gd name="T10" fmla="*/ 112 w 621"/>
                <a:gd name="T11" fmla="*/ 398 h 399"/>
                <a:gd name="T12" fmla="*/ 509 w 621"/>
                <a:gd name="T13" fmla="*/ 398 h 399"/>
                <a:gd name="T14" fmla="*/ 620 w 621"/>
                <a:gd name="T15" fmla="*/ 287 h 399"/>
                <a:gd name="T16" fmla="*/ 620 w 621"/>
                <a:gd name="T17" fmla="*/ 158 h 399"/>
                <a:gd name="T18" fmla="*/ 509 w 621"/>
                <a:gd name="T19" fmla="*/ 47 h 399"/>
                <a:gd name="T20" fmla="*/ 199 w 621"/>
                <a:gd name="T21" fmla="*/ 170 h 399"/>
                <a:gd name="T22" fmla="*/ 199 w 621"/>
                <a:gd name="T23" fmla="*/ 170 h 399"/>
                <a:gd name="T24" fmla="*/ 76 w 621"/>
                <a:gd name="T25" fmla="*/ 170 h 399"/>
                <a:gd name="T26" fmla="*/ 76 w 621"/>
                <a:gd name="T27" fmla="*/ 117 h 399"/>
                <a:gd name="T28" fmla="*/ 199 w 621"/>
                <a:gd name="T29" fmla="*/ 117 h 399"/>
                <a:gd name="T30" fmla="*/ 199 w 621"/>
                <a:gd name="T31" fmla="*/ 170 h 399"/>
                <a:gd name="T32" fmla="*/ 468 w 621"/>
                <a:gd name="T33" fmla="*/ 310 h 399"/>
                <a:gd name="T34" fmla="*/ 468 w 621"/>
                <a:gd name="T35" fmla="*/ 310 h 399"/>
                <a:gd name="T36" fmla="*/ 381 w 621"/>
                <a:gd name="T37" fmla="*/ 345 h 399"/>
                <a:gd name="T38" fmla="*/ 293 w 621"/>
                <a:gd name="T39" fmla="*/ 310 h 399"/>
                <a:gd name="T40" fmla="*/ 258 w 621"/>
                <a:gd name="T41" fmla="*/ 222 h 399"/>
                <a:gd name="T42" fmla="*/ 293 w 621"/>
                <a:gd name="T43" fmla="*/ 140 h 399"/>
                <a:gd name="T44" fmla="*/ 381 w 621"/>
                <a:gd name="T45" fmla="*/ 99 h 399"/>
                <a:gd name="T46" fmla="*/ 468 w 621"/>
                <a:gd name="T47" fmla="*/ 140 h 399"/>
                <a:gd name="T48" fmla="*/ 503 w 621"/>
                <a:gd name="T49" fmla="*/ 222 h 399"/>
                <a:gd name="T50" fmla="*/ 468 w 621"/>
                <a:gd name="T51" fmla="*/ 310 h 399"/>
                <a:gd name="T52" fmla="*/ 381 w 621"/>
                <a:gd name="T53" fmla="*/ 146 h 399"/>
                <a:gd name="T54" fmla="*/ 381 w 621"/>
                <a:gd name="T55" fmla="*/ 146 h 399"/>
                <a:gd name="T56" fmla="*/ 322 w 621"/>
                <a:gd name="T57" fmla="*/ 170 h 399"/>
                <a:gd name="T58" fmla="*/ 305 w 621"/>
                <a:gd name="T59" fmla="*/ 222 h 399"/>
                <a:gd name="T60" fmla="*/ 322 w 621"/>
                <a:gd name="T61" fmla="*/ 281 h 399"/>
                <a:gd name="T62" fmla="*/ 381 w 621"/>
                <a:gd name="T63" fmla="*/ 304 h 399"/>
                <a:gd name="T64" fmla="*/ 439 w 621"/>
                <a:gd name="T65" fmla="*/ 281 h 399"/>
                <a:gd name="T66" fmla="*/ 463 w 621"/>
                <a:gd name="T67" fmla="*/ 222 h 399"/>
                <a:gd name="T68" fmla="*/ 439 w 621"/>
                <a:gd name="T69" fmla="*/ 170 h 399"/>
                <a:gd name="T70" fmla="*/ 381 w 621"/>
                <a:gd name="T71" fmla="*/ 146 h 399"/>
                <a:gd name="T72" fmla="*/ 135 w 621"/>
                <a:gd name="T73" fmla="*/ 29 h 399"/>
                <a:gd name="T74" fmla="*/ 135 w 621"/>
                <a:gd name="T75" fmla="*/ 29 h 399"/>
                <a:gd name="T76" fmla="*/ 141 w 621"/>
                <a:gd name="T77" fmla="*/ 29 h 399"/>
                <a:gd name="T78" fmla="*/ 152 w 621"/>
                <a:gd name="T79" fmla="*/ 29 h 399"/>
                <a:gd name="T80" fmla="*/ 211 w 621"/>
                <a:gd name="T81" fmla="*/ 29 h 399"/>
                <a:gd name="T82" fmla="*/ 223 w 621"/>
                <a:gd name="T83" fmla="*/ 29 h 399"/>
                <a:gd name="T84" fmla="*/ 229 w 621"/>
                <a:gd name="T85" fmla="*/ 29 h 399"/>
                <a:gd name="T86" fmla="*/ 234 w 621"/>
                <a:gd name="T87" fmla="*/ 23 h 399"/>
                <a:gd name="T88" fmla="*/ 234 w 621"/>
                <a:gd name="T89" fmla="*/ 23 h 399"/>
                <a:gd name="T90" fmla="*/ 182 w 621"/>
                <a:gd name="T91" fmla="*/ 0 h 399"/>
                <a:gd name="T92" fmla="*/ 135 w 621"/>
                <a:gd name="T93" fmla="*/ 23 h 399"/>
                <a:gd name="T94" fmla="*/ 135 w 621"/>
                <a:gd name="T95" fmla="*/ 23 h 399"/>
                <a:gd name="T96" fmla="*/ 135 w 621"/>
                <a:gd name="T97" fmla="*/ 2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21" h="399">
                  <a:moveTo>
                    <a:pt x="509" y="47"/>
                  </a:moveTo>
                  <a:lnTo>
                    <a:pt x="509" y="47"/>
                  </a:lnTo>
                  <a:cubicBezTo>
                    <a:pt x="106" y="47"/>
                    <a:pt x="106" y="47"/>
                    <a:pt x="106" y="47"/>
                  </a:cubicBezTo>
                  <a:cubicBezTo>
                    <a:pt x="35" y="47"/>
                    <a:pt x="0" y="82"/>
                    <a:pt x="0" y="158"/>
                  </a:cubicBezTo>
                  <a:cubicBezTo>
                    <a:pt x="0" y="287"/>
                    <a:pt x="0" y="287"/>
                    <a:pt x="0" y="287"/>
                  </a:cubicBezTo>
                  <a:cubicBezTo>
                    <a:pt x="0" y="363"/>
                    <a:pt x="35" y="398"/>
                    <a:pt x="112" y="398"/>
                  </a:cubicBezTo>
                  <a:cubicBezTo>
                    <a:pt x="509" y="398"/>
                    <a:pt x="509" y="398"/>
                    <a:pt x="509" y="398"/>
                  </a:cubicBezTo>
                  <a:cubicBezTo>
                    <a:pt x="585" y="398"/>
                    <a:pt x="620" y="363"/>
                    <a:pt x="620" y="287"/>
                  </a:cubicBezTo>
                  <a:cubicBezTo>
                    <a:pt x="620" y="158"/>
                    <a:pt x="620" y="158"/>
                    <a:pt x="620" y="158"/>
                  </a:cubicBezTo>
                  <a:cubicBezTo>
                    <a:pt x="620" y="82"/>
                    <a:pt x="585" y="47"/>
                    <a:pt x="509" y="47"/>
                  </a:cubicBezTo>
                  <a:close/>
                  <a:moveTo>
                    <a:pt x="199" y="170"/>
                  </a:moveTo>
                  <a:lnTo>
                    <a:pt x="199" y="170"/>
                  </a:lnTo>
                  <a:cubicBezTo>
                    <a:pt x="76" y="170"/>
                    <a:pt x="76" y="170"/>
                    <a:pt x="76" y="170"/>
                  </a:cubicBezTo>
                  <a:cubicBezTo>
                    <a:pt x="76" y="117"/>
                    <a:pt x="76" y="117"/>
                    <a:pt x="76" y="117"/>
                  </a:cubicBezTo>
                  <a:cubicBezTo>
                    <a:pt x="199" y="117"/>
                    <a:pt x="199" y="117"/>
                    <a:pt x="199" y="117"/>
                  </a:cubicBezTo>
                  <a:lnTo>
                    <a:pt x="199" y="170"/>
                  </a:lnTo>
                  <a:close/>
                  <a:moveTo>
                    <a:pt x="468" y="310"/>
                  </a:moveTo>
                  <a:lnTo>
                    <a:pt x="468" y="310"/>
                  </a:lnTo>
                  <a:cubicBezTo>
                    <a:pt x="445" y="333"/>
                    <a:pt x="416" y="345"/>
                    <a:pt x="381" y="345"/>
                  </a:cubicBezTo>
                  <a:cubicBezTo>
                    <a:pt x="346" y="345"/>
                    <a:pt x="316" y="333"/>
                    <a:pt x="293" y="310"/>
                  </a:cubicBezTo>
                  <a:cubicBezTo>
                    <a:pt x="269" y="287"/>
                    <a:pt x="258" y="257"/>
                    <a:pt x="258" y="222"/>
                  </a:cubicBezTo>
                  <a:cubicBezTo>
                    <a:pt x="258" y="193"/>
                    <a:pt x="269" y="164"/>
                    <a:pt x="293" y="140"/>
                  </a:cubicBezTo>
                  <a:cubicBezTo>
                    <a:pt x="316" y="111"/>
                    <a:pt x="346" y="99"/>
                    <a:pt x="381" y="99"/>
                  </a:cubicBezTo>
                  <a:cubicBezTo>
                    <a:pt x="416" y="99"/>
                    <a:pt x="445" y="111"/>
                    <a:pt x="468" y="140"/>
                  </a:cubicBezTo>
                  <a:cubicBezTo>
                    <a:pt x="492" y="164"/>
                    <a:pt x="503" y="193"/>
                    <a:pt x="503" y="222"/>
                  </a:cubicBezTo>
                  <a:cubicBezTo>
                    <a:pt x="503" y="257"/>
                    <a:pt x="492" y="287"/>
                    <a:pt x="468" y="310"/>
                  </a:cubicBezTo>
                  <a:close/>
                  <a:moveTo>
                    <a:pt x="381" y="146"/>
                  </a:moveTo>
                  <a:lnTo>
                    <a:pt x="381" y="146"/>
                  </a:lnTo>
                  <a:cubicBezTo>
                    <a:pt x="357" y="146"/>
                    <a:pt x="340" y="152"/>
                    <a:pt x="322" y="170"/>
                  </a:cubicBezTo>
                  <a:cubicBezTo>
                    <a:pt x="310" y="181"/>
                    <a:pt x="305" y="199"/>
                    <a:pt x="305" y="222"/>
                  </a:cubicBezTo>
                  <a:cubicBezTo>
                    <a:pt x="305" y="246"/>
                    <a:pt x="310" y="263"/>
                    <a:pt x="322" y="281"/>
                  </a:cubicBezTo>
                  <a:cubicBezTo>
                    <a:pt x="340" y="298"/>
                    <a:pt x="357" y="304"/>
                    <a:pt x="381" y="304"/>
                  </a:cubicBezTo>
                  <a:cubicBezTo>
                    <a:pt x="404" y="304"/>
                    <a:pt x="422" y="298"/>
                    <a:pt x="439" y="281"/>
                  </a:cubicBezTo>
                  <a:cubicBezTo>
                    <a:pt x="451" y="263"/>
                    <a:pt x="463" y="246"/>
                    <a:pt x="463" y="222"/>
                  </a:cubicBezTo>
                  <a:cubicBezTo>
                    <a:pt x="463" y="199"/>
                    <a:pt x="451" y="181"/>
                    <a:pt x="439" y="170"/>
                  </a:cubicBezTo>
                  <a:cubicBezTo>
                    <a:pt x="422" y="152"/>
                    <a:pt x="404" y="146"/>
                    <a:pt x="381" y="146"/>
                  </a:cubicBezTo>
                  <a:close/>
                  <a:moveTo>
                    <a:pt x="135" y="29"/>
                  </a:moveTo>
                  <a:lnTo>
                    <a:pt x="135" y="29"/>
                  </a:lnTo>
                  <a:cubicBezTo>
                    <a:pt x="141" y="29"/>
                    <a:pt x="141" y="29"/>
                    <a:pt x="141" y="29"/>
                  </a:cubicBezTo>
                  <a:cubicBezTo>
                    <a:pt x="152" y="29"/>
                    <a:pt x="152" y="29"/>
                    <a:pt x="152" y="29"/>
                  </a:cubicBezTo>
                  <a:cubicBezTo>
                    <a:pt x="176" y="29"/>
                    <a:pt x="193" y="29"/>
                    <a:pt x="211" y="29"/>
                  </a:cubicBezTo>
                  <a:cubicBezTo>
                    <a:pt x="223" y="29"/>
                    <a:pt x="223" y="29"/>
                    <a:pt x="223" y="29"/>
                  </a:cubicBezTo>
                  <a:cubicBezTo>
                    <a:pt x="229" y="29"/>
                    <a:pt x="229" y="29"/>
                    <a:pt x="229" y="29"/>
                  </a:cubicBezTo>
                  <a:cubicBezTo>
                    <a:pt x="229" y="29"/>
                    <a:pt x="229" y="29"/>
                    <a:pt x="234" y="23"/>
                  </a:cubicBezTo>
                  <a:lnTo>
                    <a:pt x="234" y="23"/>
                  </a:lnTo>
                  <a:cubicBezTo>
                    <a:pt x="229" y="6"/>
                    <a:pt x="211" y="0"/>
                    <a:pt x="182" y="0"/>
                  </a:cubicBezTo>
                  <a:cubicBezTo>
                    <a:pt x="158" y="0"/>
                    <a:pt x="141" y="6"/>
                    <a:pt x="135" y="23"/>
                  </a:cubicBezTo>
                  <a:lnTo>
                    <a:pt x="135" y="23"/>
                  </a:lnTo>
                  <a:cubicBezTo>
                    <a:pt x="135" y="29"/>
                    <a:pt x="135" y="29"/>
                    <a:pt x="135" y="29"/>
                  </a:cubicBezTo>
                  <a:close/>
                </a:path>
              </a:pathLst>
            </a:custGeom>
            <a:solidFill>
              <a:schemeClr val="accent1"/>
            </a:solidFill>
            <a:ln>
              <a:noFill/>
            </a:ln>
            <a:effectLst/>
          </p:spPr>
          <p:txBody>
            <a:bodyPr wrap="none" anchor="ctr"/>
            <a:lstStyle/>
            <a:p>
              <a:pPr defTabSz="1828434"/>
              <a:endParaRPr lang="en-US" sz="3600" dirty="0">
                <a:solidFill>
                  <a:srgbClr val="445469"/>
                </a:solidFill>
                <a:latin typeface="Lato Light"/>
              </a:endParaRPr>
            </a:p>
          </p:txBody>
        </p:sp>
        <p:sp>
          <p:nvSpPr>
            <p:cNvPr id="172" name="Freeform 79"/>
            <p:cNvSpPr>
              <a:spLocks noChangeArrowheads="1"/>
            </p:cNvSpPr>
            <p:nvPr/>
          </p:nvSpPr>
          <p:spPr bwMode="auto">
            <a:xfrm>
              <a:off x="13101178" y="6355116"/>
              <a:ext cx="914876" cy="1469710"/>
            </a:xfrm>
            <a:custGeom>
              <a:avLst/>
              <a:gdLst>
                <a:gd name="T0" fmla="*/ 1170 w 1247"/>
                <a:gd name="T1" fmla="*/ 269 h 2008"/>
                <a:gd name="T2" fmla="*/ 1170 w 1247"/>
                <a:gd name="T3" fmla="*/ 269 h 2008"/>
                <a:gd name="T4" fmla="*/ 954 w 1247"/>
                <a:gd name="T5" fmla="*/ 70 h 2008"/>
                <a:gd name="T6" fmla="*/ 644 w 1247"/>
                <a:gd name="T7" fmla="*/ 0 h 2008"/>
                <a:gd name="T8" fmla="*/ 181 w 1247"/>
                <a:gd name="T9" fmla="*/ 169 h 2008"/>
                <a:gd name="T10" fmla="*/ 181 w 1247"/>
                <a:gd name="T11" fmla="*/ 169 h 2008"/>
                <a:gd name="T12" fmla="*/ 0 w 1247"/>
                <a:gd name="T13" fmla="*/ 585 h 2008"/>
                <a:gd name="T14" fmla="*/ 12 w 1247"/>
                <a:gd name="T15" fmla="*/ 620 h 2008"/>
                <a:gd name="T16" fmla="*/ 47 w 1247"/>
                <a:gd name="T17" fmla="*/ 632 h 2008"/>
                <a:gd name="T18" fmla="*/ 369 w 1247"/>
                <a:gd name="T19" fmla="*/ 632 h 2008"/>
                <a:gd name="T20" fmla="*/ 398 w 1247"/>
                <a:gd name="T21" fmla="*/ 620 h 2008"/>
                <a:gd name="T22" fmla="*/ 410 w 1247"/>
                <a:gd name="T23" fmla="*/ 585 h 2008"/>
                <a:gd name="T24" fmla="*/ 474 w 1247"/>
                <a:gd name="T25" fmla="*/ 450 h 2008"/>
                <a:gd name="T26" fmla="*/ 626 w 1247"/>
                <a:gd name="T27" fmla="*/ 392 h 2008"/>
                <a:gd name="T28" fmla="*/ 778 w 1247"/>
                <a:gd name="T29" fmla="*/ 439 h 2008"/>
                <a:gd name="T30" fmla="*/ 825 w 1247"/>
                <a:gd name="T31" fmla="*/ 538 h 2008"/>
                <a:gd name="T32" fmla="*/ 808 w 1247"/>
                <a:gd name="T33" fmla="*/ 614 h 2008"/>
                <a:gd name="T34" fmla="*/ 650 w 1247"/>
                <a:gd name="T35" fmla="*/ 766 h 2008"/>
                <a:gd name="T36" fmla="*/ 655 w 1247"/>
                <a:gd name="T37" fmla="*/ 766 h 2008"/>
                <a:gd name="T38" fmla="*/ 451 w 1247"/>
                <a:gd name="T39" fmla="*/ 1029 h 2008"/>
                <a:gd name="T40" fmla="*/ 386 w 1247"/>
                <a:gd name="T41" fmla="*/ 1345 h 2008"/>
                <a:gd name="T42" fmla="*/ 386 w 1247"/>
                <a:gd name="T43" fmla="*/ 1398 h 2008"/>
                <a:gd name="T44" fmla="*/ 404 w 1247"/>
                <a:gd name="T45" fmla="*/ 1427 h 2008"/>
                <a:gd name="T46" fmla="*/ 433 w 1247"/>
                <a:gd name="T47" fmla="*/ 1445 h 2008"/>
                <a:gd name="T48" fmla="*/ 761 w 1247"/>
                <a:gd name="T49" fmla="*/ 1445 h 2008"/>
                <a:gd name="T50" fmla="*/ 796 w 1247"/>
                <a:gd name="T51" fmla="*/ 1427 h 2008"/>
                <a:gd name="T52" fmla="*/ 808 w 1247"/>
                <a:gd name="T53" fmla="*/ 1404 h 2008"/>
                <a:gd name="T54" fmla="*/ 831 w 1247"/>
                <a:gd name="T55" fmla="*/ 1234 h 2008"/>
                <a:gd name="T56" fmla="*/ 831 w 1247"/>
                <a:gd name="T57" fmla="*/ 1228 h 2008"/>
                <a:gd name="T58" fmla="*/ 866 w 1247"/>
                <a:gd name="T59" fmla="*/ 1146 h 2008"/>
                <a:gd name="T60" fmla="*/ 872 w 1247"/>
                <a:gd name="T61" fmla="*/ 1141 h 2008"/>
                <a:gd name="T62" fmla="*/ 995 w 1247"/>
                <a:gd name="T63" fmla="*/ 1006 h 2008"/>
                <a:gd name="T64" fmla="*/ 1141 w 1247"/>
                <a:gd name="T65" fmla="*/ 854 h 2008"/>
                <a:gd name="T66" fmla="*/ 1223 w 1247"/>
                <a:gd name="T67" fmla="*/ 702 h 2008"/>
                <a:gd name="T68" fmla="*/ 1246 w 1247"/>
                <a:gd name="T69" fmla="*/ 544 h 2008"/>
                <a:gd name="T70" fmla="*/ 1170 w 1247"/>
                <a:gd name="T71" fmla="*/ 269 h 2008"/>
                <a:gd name="T72" fmla="*/ 784 w 1247"/>
                <a:gd name="T73" fmla="*/ 1568 h 2008"/>
                <a:gd name="T74" fmla="*/ 784 w 1247"/>
                <a:gd name="T75" fmla="*/ 1568 h 2008"/>
                <a:gd name="T76" fmla="*/ 603 w 1247"/>
                <a:gd name="T77" fmla="*/ 1498 h 2008"/>
                <a:gd name="T78" fmla="*/ 421 w 1247"/>
                <a:gd name="T79" fmla="*/ 1568 h 2008"/>
                <a:gd name="T80" fmla="*/ 421 w 1247"/>
                <a:gd name="T81" fmla="*/ 1568 h 2008"/>
                <a:gd name="T82" fmla="*/ 345 w 1247"/>
                <a:gd name="T83" fmla="*/ 1749 h 2008"/>
                <a:gd name="T84" fmla="*/ 421 w 1247"/>
                <a:gd name="T85" fmla="*/ 1931 h 2008"/>
                <a:gd name="T86" fmla="*/ 603 w 1247"/>
                <a:gd name="T87" fmla="*/ 2007 h 2008"/>
                <a:gd name="T88" fmla="*/ 790 w 1247"/>
                <a:gd name="T89" fmla="*/ 1931 h 2008"/>
                <a:gd name="T90" fmla="*/ 790 w 1247"/>
                <a:gd name="T91" fmla="*/ 1931 h 2008"/>
                <a:gd name="T92" fmla="*/ 860 w 1247"/>
                <a:gd name="T93" fmla="*/ 1749 h 2008"/>
                <a:gd name="T94" fmla="*/ 790 w 1247"/>
                <a:gd name="T95" fmla="*/ 1568 h 2008"/>
                <a:gd name="T96" fmla="*/ 784 w 1247"/>
                <a:gd name="T97" fmla="*/ 1568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47" h="2008">
                  <a:moveTo>
                    <a:pt x="1170" y="269"/>
                  </a:moveTo>
                  <a:lnTo>
                    <a:pt x="1170" y="269"/>
                  </a:lnTo>
                  <a:cubicBezTo>
                    <a:pt x="1118" y="181"/>
                    <a:pt x="1047" y="111"/>
                    <a:pt x="954" y="70"/>
                  </a:cubicBezTo>
                  <a:cubicBezTo>
                    <a:pt x="866" y="23"/>
                    <a:pt x="761" y="0"/>
                    <a:pt x="644" y="0"/>
                  </a:cubicBezTo>
                  <a:cubicBezTo>
                    <a:pt x="451" y="0"/>
                    <a:pt x="293" y="58"/>
                    <a:pt x="181" y="169"/>
                  </a:cubicBezTo>
                  <a:lnTo>
                    <a:pt x="181" y="169"/>
                  </a:lnTo>
                  <a:cubicBezTo>
                    <a:pt x="64" y="275"/>
                    <a:pt x="0" y="415"/>
                    <a:pt x="0" y="585"/>
                  </a:cubicBezTo>
                  <a:cubicBezTo>
                    <a:pt x="0" y="602"/>
                    <a:pt x="6" y="608"/>
                    <a:pt x="12" y="620"/>
                  </a:cubicBezTo>
                  <a:cubicBezTo>
                    <a:pt x="23" y="626"/>
                    <a:pt x="29" y="632"/>
                    <a:pt x="47" y="632"/>
                  </a:cubicBezTo>
                  <a:cubicBezTo>
                    <a:pt x="369" y="632"/>
                    <a:pt x="369" y="632"/>
                    <a:pt x="369" y="632"/>
                  </a:cubicBezTo>
                  <a:cubicBezTo>
                    <a:pt x="380" y="632"/>
                    <a:pt x="386" y="626"/>
                    <a:pt x="398" y="620"/>
                  </a:cubicBezTo>
                  <a:cubicBezTo>
                    <a:pt x="404" y="608"/>
                    <a:pt x="410" y="602"/>
                    <a:pt x="410" y="585"/>
                  </a:cubicBezTo>
                  <a:cubicBezTo>
                    <a:pt x="410" y="526"/>
                    <a:pt x="433" y="485"/>
                    <a:pt x="474" y="450"/>
                  </a:cubicBezTo>
                  <a:cubicBezTo>
                    <a:pt x="509" y="415"/>
                    <a:pt x="562" y="392"/>
                    <a:pt x="626" y="392"/>
                  </a:cubicBezTo>
                  <a:cubicBezTo>
                    <a:pt x="685" y="392"/>
                    <a:pt x="737" y="409"/>
                    <a:pt x="778" y="439"/>
                  </a:cubicBezTo>
                  <a:cubicBezTo>
                    <a:pt x="808" y="468"/>
                    <a:pt x="819" y="497"/>
                    <a:pt x="825" y="538"/>
                  </a:cubicBezTo>
                  <a:cubicBezTo>
                    <a:pt x="825" y="561"/>
                    <a:pt x="819" y="591"/>
                    <a:pt x="808" y="614"/>
                  </a:cubicBezTo>
                  <a:cubicBezTo>
                    <a:pt x="784" y="637"/>
                    <a:pt x="737" y="696"/>
                    <a:pt x="650" y="766"/>
                  </a:cubicBezTo>
                  <a:cubicBezTo>
                    <a:pt x="655" y="766"/>
                    <a:pt x="655" y="766"/>
                    <a:pt x="655" y="766"/>
                  </a:cubicBezTo>
                  <a:cubicBezTo>
                    <a:pt x="562" y="842"/>
                    <a:pt x="498" y="936"/>
                    <a:pt x="451" y="1029"/>
                  </a:cubicBezTo>
                  <a:cubicBezTo>
                    <a:pt x="404" y="1123"/>
                    <a:pt x="386" y="1228"/>
                    <a:pt x="386" y="1345"/>
                  </a:cubicBezTo>
                  <a:cubicBezTo>
                    <a:pt x="386" y="1398"/>
                    <a:pt x="386" y="1398"/>
                    <a:pt x="386" y="1398"/>
                  </a:cubicBezTo>
                  <a:cubicBezTo>
                    <a:pt x="386" y="1410"/>
                    <a:pt x="386" y="1422"/>
                    <a:pt x="404" y="1427"/>
                  </a:cubicBezTo>
                  <a:cubicBezTo>
                    <a:pt x="410" y="1439"/>
                    <a:pt x="421" y="1445"/>
                    <a:pt x="433" y="1445"/>
                  </a:cubicBezTo>
                  <a:cubicBezTo>
                    <a:pt x="761" y="1445"/>
                    <a:pt x="761" y="1445"/>
                    <a:pt x="761" y="1445"/>
                  </a:cubicBezTo>
                  <a:cubicBezTo>
                    <a:pt x="772" y="1445"/>
                    <a:pt x="784" y="1439"/>
                    <a:pt x="796" y="1427"/>
                  </a:cubicBezTo>
                  <a:cubicBezTo>
                    <a:pt x="802" y="1422"/>
                    <a:pt x="808" y="1410"/>
                    <a:pt x="808" y="1404"/>
                  </a:cubicBezTo>
                  <a:cubicBezTo>
                    <a:pt x="808" y="1328"/>
                    <a:pt x="819" y="1275"/>
                    <a:pt x="831" y="1234"/>
                  </a:cubicBezTo>
                  <a:cubicBezTo>
                    <a:pt x="831" y="1228"/>
                    <a:pt x="831" y="1228"/>
                    <a:pt x="831" y="1228"/>
                  </a:cubicBezTo>
                  <a:cubicBezTo>
                    <a:pt x="837" y="1187"/>
                    <a:pt x="854" y="1164"/>
                    <a:pt x="866" y="1146"/>
                  </a:cubicBezTo>
                  <a:cubicBezTo>
                    <a:pt x="872" y="1141"/>
                    <a:pt x="872" y="1141"/>
                    <a:pt x="872" y="1141"/>
                  </a:cubicBezTo>
                  <a:cubicBezTo>
                    <a:pt x="889" y="1111"/>
                    <a:pt x="930" y="1070"/>
                    <a:pt x="995" y="1006"/>
                  </a:cubicBezTo>
                  <a:cubicBezTo>
                    <a:pt x="1071" y="936"/>
                    <a:pt x="1118" y="883"/>
                    <a:pt x="1141" y="854"/>
                  </a:cubicBezTo>
                  <a:cubicBezTo>
                    <a:pt x="1176" y="807"/>
                    <a:pt x="1205" y="749"/>
                    <a:pt x="1223" y="702"/>
                  </a:cubicBezTo>
                  <a:cubicBezTo>
                    <a:pt x="1240" y="649"/>
                    <a:pt x="1246" y="597"/>
                    <a:pt x="1246" y="544"/>
                  </a:cubicBezTo>
                  <a:cubicBezTo>
                    <a:pt x="1246" y="450"/>
                    <a:pt x="1223" y="357"/>
                    <a:pt x="1170" y="269"/>
                  </a:cubicBezTo>
                  <a:close/>
                  <a:moveTo>
                    <a:pt x="784" y="1568"/>
                  </a:moveTo>
                  <a:lnTo>
                    <a:pt x="784" y="1568"/>
                  </a:lnTo>
                  <a:cubicBezTo>
                    <a:pt x="737" y="1521"/>
                    <a:pt x="673" y="1498"/>
                    <a:pt x="603" y="1498"/>
                  </a:cubicBezTo>
                  <a:cubicBezTo>
                    <a:pt x="538" y="1498"/>
                    <a:pt x="474" y="1521"/>
                    <a:pt x="421" y="1568"/>
                  </a:cubicBezTo>
                  <a:lnTo>
                    <a:pt x="421" y="1568"/>
                  </a:lnTo>
                  <a:cubicBezTo>
                    <a:pt x="369" y="1620"/>
                    <a:pt x="345" y="1679"/>
                    <a:pt x="345" y="1749"/>
                  </a:cubicBezTo>
                  <a:cubicBezTo>
                    <a:pt x="345" y="1819"/>
                    <a:pt x="369" y="1878"/>
                    <a:pt x="421" y="1931"/>
                  </a:cubicBezTo>
                  <a:cubicBezTo>
                    <a:pt x="474" y="1977"/>
                    <a:pt x="538" y="2007"/>
                    <a:pt x="603" y="2007"/>
                  </a:cubicBezTo>
                  <a:cubicBezTo>
                    <a:pt x="673" y="2007"/>
                    <a:pt x="737" y="1977"/>
                    <a:pt x="790" y="1931"/>
                  </a:cubicBezTo>
                  <a:lnTo>
                    <a:pt x="790" y="1931"/>
                  </a:lnTo>
                  <a:cubicBezTo>
                    <a:pt x="837" y="1878"/>
                    <a:pt x="860" y="1819"/>
                    <a:pt x="860" y="1749"/>
                  </a:cubicBezTo>
                  <a:cubicBezTo>
                    <a:pt x="860" y="1679"/>
                    <a:pt x="837" y="1620"/>
                    <a:pt x="790" y="1568"/>
                  </a:cubicBezTo>
                  <a:cubicBezTo>
                    <a:pt x="784" y="1568"/>
                    <a:pt x="784" y="1568"/>
                    <a:pt x="784" y="1568"/>
                  </a:cubicBezTo>
                  <a:close/>
                </a:path>
              </a:pathLst>
            </a:custGeom>
            <a:solidFill>
              <a:schemeClr val="accent4"/>
            </a:solidFill>
            <a:ln>
              <a:noFill/>
            </a:ln>
            <a:effectLst/>
          </p:spPr>
          <p:txBody>
            <a:bodyPr wrap="none" anchor="ctr"/>
            <a:lstStyle/>
            <a:p>
              <a:pPr defTabSz="1828434"/>
              <a:endParaRPr lang="en-US" sz="3600" dirty="0">
                <a:solidFill>
                  <a:srgbClr val="445469"/>
                </a:solidFill>
                <a:latin typeface="Lato Light"/>
              </a:endParaRPr>
            </a:p>
          </p:txBody>
        </p:sp>
        <p:sp>
          <p:nvSpPr>
            <p:cNvPr id="184" name="Freeform 91"/>
            <p:cNvSpPr>
              <a:spLocks noChangeArrowheads="1"/>
            </p:cNvSpPr>
            <p:nvPr/>
          </p:nvSpPr>
          <p:spPr bwMode="auto">
            <a:xfrm>
              <a:off x="19555891" y="7468183"/>
              <a:ext cx="321179" cy="508247"/>
            </a:xfrm>
            <a:custGeom>
              <a:avLst/>
              <a:gdLst>
                <a:gd name="T0" fmla="*/ 409 w 439"/>
                <a:gd name="T1" fmla="*/ 94 h 697"/>
                <a:gd name="T2" fmla="*/ 409 w 439"/>
                <a:gd name="T3" fmla="*/ 94 h 697"/>
                <a:gd name="T4" fmla="*/ 333 w 439"/>
                <a:gd name="T5" fmla="*/ 24 h 697"/>
                <a:gd name="T6" fmla="*/ 222 w 439"/>
                <a:gd name="T7" fmla="*/ 0 h 697"/>
                <a:gd name="T8" fmla="*/ 64 w 439"/>
                <a:gd name="T9" fmla="*/ 59 h 697"/>
                <a:gd name="T10" fmla="*/ 64 w 439"/>
                <a:gd name="T11" fmla="*/ 59 h 697"/>
                <a:gd name="T12" fmla="*/ 0 w 439"/>
                <a:gd name="T13" fmla="*/ 205 h 697"/>
                <a:gd name="T14" fmla="*/ 5 w 439"/>
                <a:gd name="T15" fmla="*/ 217 h 697"/>
                <a:gd name="T16" fmla="*/ 17 w 439"/>
                <a:gd name="T17" fmla="*/ 223 h 697"/>
                <a:gd name="T18" fmla="*/ 128 w 439"/>
                <a:gd name="T19" fmla="*/ 223 h 697"/>
                <a:gd name="T20" fmla="*/ 140 w 439"/>
                <a:gd name="T21" fmla="*/ 217 h 697"/>
                <a:gd name="T22" fmla="*/ 146 w 439"/>
                <a:gd name="T23" fmla="*/ 205 h 697"/>
                <a:gd name="T24" fmla="*/ 163 w 439"/>
                <a:gd name="T25" fmla="*/ 158 h 697"/>
                <a:gd name="T26" fmla="*/ 216 w 439"/>
                <a:gd name="T27" fmla="*/ 141 h 697"/>
                <a:gd name="T28" fmla="*/ 269 w 439"/>
                <a:gd name="T29" fmla="*/ 152 h 697"/>
                <a:gd name="T30" fmla="*/ 286 w 439"/>
                <a:gd name="T31" fmla="*/ 188 h 697"/>
                <a:gd name="T32" fmla="*/ 280 w 439"/>
                <a:gd name="T33" fmla="*/ 217 h 697"/>
                <a:gd name="T34" fmla="*/ 228 w 439"/>
                <a:gd name="T35" fmla="*/ 269 h 697"/>
                <a:gd name="T36" fmla="*/ 228 w 439"/>
                <a:gd name="T37" fmla="*/ 269 h 697"/>
                <a:gd name="T38" fmla="*/ 157 w 439"/>
                <a:gd name="T39" fmla="*/ 357 h 697"/>
                <a:gd name="T40" fmla="*/ 134 w 439"/>
                <a:gd name="T41" fmla="*/ 468 h 697"/>
                <a:gd name="T42" fmla="*/ 134 w 439"/>
                <a:gd name="T43" fmla="*/ 486 h 697"/>
                <a:gd name="T44" fmla="*/ 140 w 439"/>
                <a:gd name="T45" fmla="*/ 498 h 697"/>
                <a:gd name="T46" fmla="*/ 152 w 439"/>
                <a:gd name="T47" fmla="*/ 503 h 697"/>
                <a:gd name="T48" fmla="*/ 269 w 439"/>
                <a:gd name="T49" fmla="*/ 503 h 697"/>
                <a:gd name="T50" fmla="*/ 274 w 439"/>
                <a:gd name="T51" fmla="*/ 498 h 697"/>
                <a:gd name="T52" fmla="*/ 280 w 439"/>
                <a:gd name="T53" fmla="*/ 486 h 697"/>
                <a:gd name="T54" fmla="*/ 292 w 439"/>
                <a:gd name="T55" fmla="*/ 427 h 697"/>
                <a:gd name="T56" fmla="*/ 292 w 439"/>
                <a:gd name="T57" fmla="*/ 427 h 697"/>
                <a:gd name="T58" fmla="*/ 304 w 439"/>
                <a:gd name="T59" fmla="*/ 398 h 697"/>
                <a:gd name="T60" fmla="*/ 304 w 439"/>
                <a:gd name="T61" fmla="*/ 398 h 697"/>
                <a:gd name="T62" fmla="*/ 345 w 439"/>
                <a:gd name="T63" fmla="*/ 351 h 697"/>
                <a:gd name="T64" fmla="*/ 397 w 439"/>
                <a:gd name="T65" fmla="*/ 299 h 697"/>
                <a:gd name="T66" fmla="*/ 427 w 439"/>
                <a:gd name="T67" fmla="*/ 246 h 697"/>
                <a:gd name="T68" fmla="*/ 438 w 439"/>
                <a:gd name="T69" fmla="*/ 193 h 697"/>
                <a:gd name="T70" fmla="*/ 409 w 439"/>
                <a:gd name="T71" fmla="*/ 94 h 697"/>
                <a:gd name="T72" fmla="*/ 274 w 439"/>
                <a:gd name="T73" fmla="*/ 544 h 697"/>
                <a:gd name="T74" fmla="*/ 274 w 439"/>
                <a:gd name="T75" fmla="*/ 544 h 697"/>
                <a:gd name="T76" fmla="*/ 210 w 439"/>
                <a:gd name="T77" fmla="*/ 521 h 697"/>
                <a:gd name="T78" fmla="*/ 152 w 439"/>
                <a:gd name="T79" fmla="*/ 544 h 697"/>
                <a:gd name="T80" fmla="*/ 146 w 439"/>
                <a:gd name="T81" fmla="*/ 544 h 697"/>
                <a:gd name="T82" fmla="*/ 122 w 439"/>
                <a:gd name="T83" fmla="*/ 609 h 697"/>
                <a:gd name="T84" fmla="*/ 152 w 439"/>
                <a:gd name="T85" fmla="*/ 673 h 697"/>
                <a:gd name="T86" fmla="*/ 210 w 439"/>
                <a:gd name="T87" fmla="*/ 696 h 697"/>
                <a:gd name="T88" fmla="*/ 274 w 439"/>
                <a:gd name="T89" fmla="*/ 673 h 697"/>
                <a:gd name="T90" fmla="*/ 274 w 439"/>
                <a:gd name="T91" fmla="*/ 673 h 697"/>
                <a:gd name="T92" fmla="*/ 298 w 439"/>
                <a:gd name="T93" fmla="*/ 609 h 697"/>
                <a:gd name="T94" fmla="*/ 274 w 439"/>
                <a:gd name="T95" fmla="*/ 544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9" h="697">
                  <a:moveTo>
                    <a:pt x="409" y="94"/>
                  </a:moveTo>
                  <a:lnTo>
                    <a:pt x="409" y="94"/>
                  </a:lnTo>
                  <a:cubicBezTo>
                    <a:pt x="391" y="65"/>
                    <a:pt x="368" y="41"/>
                    <a:pt x="333" y="24"/>
                  </a:cubicBezTo>
                  <a:cubicBezTo>
                    <a:pt x="304" y="12"/>
                    <a:pt x="269" y="0"/>
                    <a:pt x="222" y="0"/>
                  </a:cubicBezTo>
                  <a:cubicBezTo>
                    <a:pt x="157" y="0"/>
                    <a:pt x="105" y="18"/>
                    <a:pt x="64" y="59"/>
                  </a:cubicBezTo>
                  <a:lnTo>
                    <a:pt x="64" y="59"/>
                  </a:lnTo>
                  <a:cubicBezTo>
                    <a:pt x="23" y="94"/>
                    <a:pt x="0" y="147"/>
                    <a:pt x="0" y="205"/>
                  </a:cubicBezTo>
                  <a:cubicBezTo>
                    <a:pt x="0" y="211"/>
                    <a:pt x="5" y="211"/>
                    <a:pt x="5" y="217"/>
                  </a:cubicBezTo>
                  <a:cubicBezTo>
                    <a:pt x="11" y="217"/>
                    <a:pt x="11" y="223"/>
                    <a:pt x="17" y="223"/>
                  </a:cubicBezTo>
                  <a:cubicBezTo>
                    <a:pt x="128" y="223"/>
                    <a:pt x="128" y="223"/>
                    <a:pt x="128" y="223"/>
                  </a:cubicBezTo>
                  <a:cubicBezTo>
                    <a:pt x="134" y="223"/>
                    <a:pt x="134" y="217"/>
                    <a:pt x="140" y="217"/>
                  </a:cubicBezTo>
                  <a:cubicBezTo>
                    <a:pt x="140" y="211"/>
                    <a:pt x="146" y="211"/>
                    <a:pt x="146" y="205"/>
                  </a:cubicBezTo>
                  <a:cubicBezTo>
                    <a:pt x="146" y="182"/>
                    <a:pt x="152" y="170"/>
                    <a:pt x="163" y="158"/>
                  </a:cubicBezTo>
                  <a:cubicBezTo>
                    <a:pt x="181" y="147"/>
                    <a:pt x="198" y="141"/>
                    <a:pt x="216" y="141"/>
                  </a:cubicBezTo>
                  <a:cubicBezTo>
                    <a:pt x="239" y="141"/>
                    <a:pt x="257" y="141"/>
                    <a:pt x="269" y="152"/>
                  </a:cubicBezTo>
                  <a:cubicBezTo>
                    <a:pt x="280" y="164"/>
                    <a:pt x="286" y="176"/>
                    <a:pt x="286" y="188"/>
                  </a:cubicBezTo>
                  <a:cubicBezTo>
                    <a:pt x="286" y="199"/>
                    <a:pt x="286" y="205"/>
                    <a:pt x="280" y="217"/>
                  </a:cubicBezTo>
                  <a:cubicBezTo>
                    <a:pt x="274" y="223"/>
                    <a:pt x="257" y="240"/>
                    <a:pt x="228" y="269"/>
                  </a:cubicBezTo>
                  <a:lnTo>
                    <a:pt x="228" y="269"/>
                  </a:lnTo>
                  <a:cubicBezTo>
                    <a:pt x="198" y="293"/>
                    <a:pt x="175" y="328"/>
                    <a:pt x="157" y="357"/>
                  </a:cubicBezTo>
                  <a:cubicBezTo>
                    <a:pt x="140" y="392"/>
                    <a:pt x="134" y="427"/>
                    <a:pt x="134" y="468"/>
                  </a:cubicBezTo>
                  <a:cubicBezTo>
                    <a:pt x="134" y="486"/>
                    <a:pt x="134" y="486"/>
                    <a:pt x="134" y="486"/>
                  </a:cubicBezTo>
                  <a:cubicBezTo>
                    <a:pt x="134" y="492"/>
                    <a:pt x="134" y="492"/>
                    <a:pt x="140" y="498"/>
                  </a:cubicBezTo>
                  <a:cubicBezTo>
                    <a:pt x="146" y="503"/>
                    <a:pt x="146" y="503"/>
                    <a:pt x="152" y="503"/>
                  </a:cubicBezTo>
                  <a:cubicBezTo>
                    <a:pt x="269" y="503"/>
                    <a:pt x="269" y="503"/>
                    <a:pt x="269" y="503"/>
                  </a:cubicBezTo>
                  <a:cubicBezTo>
                    <a:pt x="269" y="503"/>
                    <a:pt x="274" y="503"/>
                    <a:pt x="274" y="498"/>
                  </a:cubicBezTo>
                  <a:cubicBezTo>
                    <a:pt x="280" y="492"/>
                    <a:pt x="280" y="492"/>
                    <a:pt x="280" y="486"/>
                  </a:cubicBezTo>
                  <a:cubicBezTo>
                    <a:pt x="280" y="462"/>
                    <a:pt x="286" y="445"/>
                    <a:pt x="292" y="427"/>
                  </a:cubicBezTo>
                  <a:lnTo>
                    <a:pt x="292" y="427"/>
                  </a:lnTo>
                  <a:cubicBezTo>
                    <a:pt x="292" y="416"/>
                    <a:pt x="298" y="404"/>
                    <a:pt x="304" y="398"/>
                  </a:cubicBezTo>
                  <a:lnTo>
                    <a:pt x="304" y="398"/>
                  </a:lnTo>
                  <a:cubicBezTo>
                    <a:pt x="310" y="386"/>
                    <a:pt x="321" y="375"/>
                    <a:pt x="345" y="351"/>
                  </a:cubicBezTo>
                  <a:cubicBezTo>
                    <a:pt x="374" y="328"/>
                    <a:pt x="391" y="310"/>
                    <a:pt x="397" y="299"/>
                  </a:cubicBezTo>
                  <a:cubicBezTo>
                    <a:pt x="409" y="281"/>
                    <a:pt x="421" y="264"/>
                    <a:pt x="427" y="246"/>
                  </a:cubicBezTo>
                  <a:cubicBezTo>
                    <a:pt x="432" y="228"/>
                    <a:pt x="438" y="205"/>
                    <a:pt x="438" y="193"/>
                  </a:cubicBezTo>
                  <a:cubicBezTo>
                    <a:pt x="438" y="158"/>
                    <a:pt x="427" y="123"/>
                    <a:pt x="409" y="94"/>
                  </a:cubicBezTo>
                  <a:close/>
                  <a:moveTo>
                    <a:pt x="274" y="544"/>
                  </a:moveTo>
                  <a:lnTo>
                    <a:pt x="274" y="544"/>
                  </a:lnTo>
                  <a:cubicBezTo>
                    <a:pt x="257" y="527"/>
                    <a:pt x="234" y="521"/>
                    <a:pt x="210" y="521"/>
                  </a:cubicBezTo>
                  <a:cubicBezTo>
                    <a:pt x="187" y="521"/>
                    <a:pt x="163" y="527"/>
                    <a:pt x="152" y="544"/>
                  </a:cubicBezTo>
                  <a:cubicBezTo>
                    <a:pt x="146" y="544"/>
                    <a:pt x="146" y="544"/>
                    <a:pt x="146" y="544"/>
                  </a:cubicBezTo>
                  <a:cubicBezTo>
                    <a:pt x="128" y="562"/>
                    <a:pt x="122" y="585"/>
                    <a:pt x="122" y="609"/>
                  </a:cubicBezTo>
                  <a:cubicBezTo>
                    <a:pt x="122" y="632"/>
                    <a:pt x="128" y="656"/>
                    <a:pt x="152" y="673"/>
                  </a:cubicBezTo>
                  <a:cubicBezTo>
                    <a:pt x="163" y="691"/>
                    <a:pt x="187" y="696"/>
                    <a:pt x="210" y="696"/>
                  </a:cubicBezTo>
                  <a:cubicBezTo>
                    <a:pt x="234" y="696"/>
                    <a:pt x="257" y="691"/>
                    <a:pt x="274" y="673"/>
                  </a:cubicBezTo>
                  <a:lnTo>
                    <a:pt x="274" y="673"/>
                  </a:lnTo>
                  <a:cubicBezTo>
                    <a:pt x="292" y="656"/>
                    <a:pt x="298" y="632"/>
                    <a:pt x="298" y="609"/>
                  </a:cubicBezTo>
                  <a:cubicBezTo>
                    <a:pt x="298" y="585"/>
                    <a:pt x="292" y="562"/>
                    <a:pt x="274" y="544"/>
                  </a:cubicBezTo>
                  <a:close/>
                </a:path>
              </a:pathLst>
            </a:custGeom>
            <a:solidFill>
              <a:schemeClr val="accent4"/>
            </a:solidFill>
            <a:ln>
              <a:noFill/>
            </a:ln>
            <a:effectLst/>
          </p:spPr>
          <p:txBody>
            <a:bodyPr wrap="none" anchor="ctr"/>
            <a:lstStyle/>
            <a:p>
              <a:pPr defTabSz="1828434"/>
              <a:endParaRPr lang="en-US" sz="3600" dirty="0">
                <a:solidFill>
                  <a:srgbClr val="445469"/>
                </a:solidFill>
                <a:latin typeface="Lato Light"/>
              </a:endParaRPr>
            </a:p>
          </p:txBody>
        </p:sp>
        <p:sp>
          <p:nvSpPr>
            <p:cNvPr id="195" name="Freeform 102"/>
            <p:cNvSpPr>
              <a:spLocks noChangeArrowheads="1"/>
            </p:cNvSpPr>
            <p:nvPr/>
          </p:nvSpPr>
          <p:spPr bwMode="auto">
            <a:xfrm>
              <a:off x="14910764" y="8257788"/>
              <a:ext cx="269272" cy="427316"/>
            </a:xfrm>
            <a:custGeom>
              <a:avLst/>
              <a:gdLst>
                <a:gd name="T0" fmla="*/ 345 w 370"/>
                <a:gd name="T1" fmla="*/ 76 h 586"/>
                <a:gd name="T2" fmla="*/ 345 w 370"/>
                <a:gd name="T3" fmla="*/ 76 h 586"/>
                <a:gd name="T4" fmla="*/ 281 w 370"/>
                <a:gd name="T5" fmla="*/ 18 h 586"/>
                <a:gd name="T6" fmla="*/ 187 w 370"/>
                <a:gd name="T7" fmla="*/ 0 h 586"/>
                <a:gd name="T8" fmla="*/ 52 w 370"/>
                <a:gd name="T9" fmla="*/ 47 h 586"/>
                <a:gd name="T10" fmla="*/ 52 w 370"/>
                <a:gd name="T11" fmla="*/ 47 h 586"/>
                <a:gd name="T12" fmla="*/ 0 w 370"/>
                <a:gd name="T13" fmla="*/ 170 h 586"/>
                <a:gd name="T14" fmla="*/ 6 w 370"/>
                <a:gd name="T15" fmla="*/ 182 h 586"/>
                <a:gd name="T16" fmla="*/ 11 w 370"/>
                <a:gd name="T17" fmla="*/ 182 h 586"/>
                <a:gd name="T18" fmla="*/ 105 w 370"/>
                <a:gd name="T19" fmla="*/ 182 h 586"/>
                <a:gd name="T20" fmla="*/ 117 w 370"/>
                <a:gd name="T21" fmla="*/ 182 h 586"/>
                <a:gd name="T22" fmla="*/ 123 w 370"/>
                <a:gd name="T23" fmla="*/ 170 h 586"/>
                <a:gd name="T24" fmla="*/ 140 w 370"/>
                <a:gd name="T25" fmla="*/ 129 h 586"/>
                <a:gd name="T26" fmla="*/ 181 w 370"/>
                <a:gd name="T27" fmla="*/ 111 h 586"/>
                <a:gd name="T28" fmla="*/ 228 w 370"/>
                <a:gd name="T29" fmla="*/ 129 h 586"/>
                <a:gd name="T30" fmla="*/ 240 w 370"/>
                <a:gd name="T31" fmla="*/ 158 h 586"/>
                <a:gd name="T32" fmla="*/ 234 w 370"/>
                <a:gd name="T33" fmla="*/ 176 h 586"/>
                <a:gd name="T34" fmla="*/ 193 w 370"/>
                <a:gd name="T35" fmla="*/ 222 h 586"/>
                <a:gd name="T36" fmla="*/ 193 w 370"/>
                <a:gd name="T37" fmla="*/ 222 h 586"/>
                <a:gd name="T38" fmla="*/ 135 w 370"/>
                <a:gd name="T39" fmla="*/ 299 h 586"/>
                <a:gd name="T40" fmla="*/ 111 w 370"/>
                <a:gd name="T41" fmla="*/ 392 h 586"/>
                <a:gd name="T42" fmla="*/ 111 w 370"/>
                <a:gd name="T43" fmla="*/ 410 h 586"/>
                <a:gd name="T44" fmla="*/ 117 w 370"/>
                <a:gd name="T45" fmla="*/ 416 h 586"/>
                <a:gd name="T46" fmla="*/ 129 w 370"/>
                <a:gd name="T47" fmla="*/ 421 h 586"/>
                <a:gd name="T48" fmla="*/ 222 w 370"/>
                <a:gd name="T49" fmla="*/ 421 h 586"/>
                <a:gd name="T50" fmla="*/ 234 w 370"/>
                <a:gd name="T51" fmla="*/ 416 h 586"/>
                <a:gd name="T52" fmla="*/ 234 w 370"/>
                <a:gd name="T53" fmla="*/ 410 h 586"/>
                <a:gd name="T54" fmla="*/ 246 w 370"/>
                <a:gd name="T55" fmla="*/ 357 h 586"/>
                <a:gd name="T56" fmla="*/ 246 w 370"/>
                <a:gd name="T57" fmla="*/ 357 h 586"/>
                <a:gd name="T58" fmla="*/ 252 w 370"/>
                <a:gd name="T59" fmla="*/ 334 h 586"/>
                <a:gd name="T60" fmla="*/ 257 w 370"/>
                <a:gd name="T61" fmla="*/ 334 h 586"/>
                <a:gd name="T62" fmla="*/ 292 w 370"/>
                <a:gd name="T63" fmla="*/ 293 h 586"/>
                <a:gd name="T64" fmla="*/ 333 w 370"/>
                <a:gd name="T65" fmla="*/ 246 h 586"/>
                <a:gd name="T66" fmla="*/ 357 w 370"/>
                <a:gd name="T67" fmla="*/ 205 h 586"/>
                <a:gd name="T68" fmla="*/ 369 w 370"/>
                <a:gd name="T69" fmla="*/ 158 h 586"/>
                <a:gd name="T70" fmla="*/ 345 w 370"/>
                <a:gd name="T71" fmla="*/ 76 h 586"/>
                <a:gd name="T72" fmla="*/ 228 w 370"/>
                <a:gd name="T73" fmla="*/ 456 h 586"/>
                <a:gd name="T74" fmla="*/ 228 w 370"/>
                <a:gd name="T75" fmla="*/ 456 h 586"/>
                <a:gd name="T76" fmla="*/ 175 w 370"/>
                <a:gd name="T77" fmla="*/ 439 h 586"/>
                <a:gd name="T78" fmla="*/ 123 w 370"/>
                <a:gd name="T79" fmla="*/ 456 h 586"/>
                <a:gd name="T80" fmla="*/ 123 w 370"/>
                <a:gd name="T81" fmla="*/ 456 h 586"/>
                <a:gd name="T82" fmla="*/ 99 w 370"/>
                <a:gd name="T83" fmla="*/ 509 h 586"/>
                <a:gd name="T84" fmla="*/ 123 w 370"/>
                <a:gd name="T85" fmla="*/ 568 h 586"/>
                <a:gd name="T86" fmla="*/ 175 w 370"/>
                <a:gd name="T87" fmla="*/ 585 h 586"/>
                <a:gd name="T88" fmla="*/ 234 w 370"/>
                <a:gd name="T89" fmla="*/ 568 h 586"/>
                <a:gd name="T90" fmla="*/ 234 w 370"/>
                <a:gd name="T91" fmla="*/ 562 h 586"/>
                <a:gd name="T92" fmla="*/ 252 w 370"/>
                <a:gd name="T93" fmla="*/ 509 h 586"/>
                <a:gd name="T94" fmla="*/ 234 w 370"/>
                <a:gd name="T95" fmla="*/ 456 h 586"/>
                <a:gd name="T96" fmla="*/ 228 w 370"/>
                <a:gd name="T97" fmla="*/ 456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0" h="586">
                  <a:moveTo>
                    <a:pt x="345" y="76"/>
                  </a:moveTo>
                  <a:lnTo>
                    <a:pt x="345" y="76"/>
                  </a:lnTo>
                  <a:cubicBezTo>
                    <a:pt x="328" y="53"/>
                    <a:pt x="310" y="29"/>
                    <a:pt x="281" y="18"/>
                  </a:cubicBezTo>
                  <a:cubicBezTo>
                    <a:pt x="252" y="6"/>
                    <a:pt x="222" y="0"/>
                    <a:pt x="187" y="0"/>
                  </a:cubicBezTo>
                  <a:cubicBezTo>
                    <a:pt x="135" y="0"/>
                    <a:pt x="88" y="12"/>
                    <a:pt x="52" y="47"/>
                  </a:cubicBezTo>
                  <a:lnTo>
                    <a:pt x="52" y="47"/>
                  </a:lnTo>
                  <a:cubicBezTo>
                    <a:pt x="17" y="76"/>
                    <a:pt x="0" y="123"/>
                    <a:pt x="0" y="170"/>
                  </a:cubicBezTo>
                  <a:cubicBezTo>
                    <a:pt x="0" y="176"/>
                    <a:pt x="0" y="176"/>
                    <a:pt x="6" y="182"/>
                  </a:cubicBezTo>
                  <a:lnTo>
                    <a:pt x="11" y="182"/>
                  </a:lnTo>
                  <a:cubicBezTo>
                    <a:pt x="105" y="182"/>
                    <a:pt x="105" y="182"/>
                    <a:pt x="105" y="182"/>
                  </a:cubicBezTo>
                  <a:cubicBezTo>
                    <a:pt x="111" y="182"/>
                    <a:pt x="111" y="182"/>
                    <a:pt x="117" y="182"/>
                  </a:cubicBezTo>
                  <a:cubicBezTo>
                    <a:pt x="117" y="176"/>
                    <a:pt x="123" y="176"/>
                    <a:pt x="123" y="170"/>
                  </a:cubicBezTo>
                  <a:cubicBezTo>
                    <a:pt x="123" y="152"/>
                    <a:pt x="129" y="141"/>
                    <a:pt x="140" y="129"/>
                  </a:cubicBezTo>
                  <a:cubicBezTo>
                    <a:pt x="146" y="117"/>
                    <a:pt x="164" y="111"/>
                    <a:pt x="181" y="111"/>
                  </a:cubicBezTo>
                  <a:cubicBezTo>
                    <a:pt x="199" y="111"/>
                    <a:pt x="216" y="117"/>
                    <a:pt x="228" y="129"/>
                  </a:cubicBezTo>
                  <a:cubicBezTo>
                    <a:pt x="234" y="135"/>
                    <a:pt x="240" y="146"/>
                    <a:pt x="240" y="158"/>
                  </a:cubicBezTo>
                  <a:cubicBezTo>
                    <a:pt x="240" y="164"/>
                    <a:pt x="240" y="170"/>
                    <a:pt x="234" y="176"/>
                  </a:cubicBezTo>
                  <a:cubicBezTo>
                    <a:pt x="228" y="187"/>
                    <a:pt x="216" y="199"/>
                    <a:pt x="193" y="222"/>
                  </a:cubicBezTo>
                  <a:lnTo>
                    <a:pt x="193" y="222"/>
                  </a:lnTo>
                  <a:cubicBezTo>
                    <a:pt x="164" y="246"/>
                    <a:pt x="146" y="269"/>
                    <a:pt x="135" y="299"/>
                  </a:cubicBezTo>
                  <a:cubicBezTo>
                    <a:pt x="117" y="328"/>
                    <a:pt x="111" y="357"/>
                    <a:pt x="111" y="392"/>
                  </a:cubicBezTo>
                  <a:cubicBezTo>
                    <a:pt x="111" y="410"/>
                    <a:pt x="111" y="410"/>
                    <a:pt x="111" y="410"/>
                  </a:cubicBezTo>
                  <a:cubicBezTo>
                    <a:pt x="111" y="410"/>
                    <a:pt x="111" y="416"/>
                    <a:pt x="117" y="416"/>
                  </a:cubicBezTo>
                  <a:cubicBezTo>
                    <a:pt x="123" y="421"/>
                    <a:pt x="123" y="421"/>
                    <a:pt x="129" y="421"/>
                  </a:cubicBezTo>
                  <a:cubicBezTo>
                    <a:pt x="222" y="421"/>
                    <a:pt x="222" y="421"/>
                    <a:pt x="222" y="421"/>
                  </a:cubicBezTo>
                  <a:cubicBezTo>
                    <a:pt x="228" y="421"/>
                    <a:pt x="228" y="421"/>
                    <a:pt x="234" y="416"/>
                  </a:cubicBezTo>
                  <a:lnTo>
                    <a:pt x="234" y="410"/>
                  </a:lnTo>
                  <a:cubicBezTo>
                    <a:pt x="234" y="386"/>
                    <a:pt x="240" y="375"/>
                    <a:pt x="246" y="357"/>
                  </a:cubicBezTo>
                  <a:lnTo>
                    <a:pt x="246" y="357"/>
                  </a:lnTo>
                  <a:cubicBezTo>
                    <a:pt x="246" y="345"/>
                    <a:pt x="252" y="339"/>
                    <a:pt x="252" y="334"/>
                  </a:cubicBezTo>
                  <a:cubicBezTo>
                    <a:pt x="257" y="334"/>
                    <a:pt x="257" y="334"/>
                    <a:pt x="257" y="334"/>
                  </a:cubicBezTo>
                  <a:cubicBezTo>
                    <a:pt x="257" y="322"/>
                    <a:pt x="275" y="310"/>
                    <a:pt x="292" y="293"/>
                  </a:cubicBezTo>
                  <a:cubicBezTo>
                    <a:pt x="316" y="275"/>
                    <a:pt x="328" y="258"/>
                    <a:pt x="333" y="246"/>
                  </a:cubicBezTo>
                  <a:cubicBezTo>
                    <a:pt x="345" y="234"/>
                    <a:pt x="351" y="217"/>
                    <a:pt x="357" y="205"/>
                  </a:cubicBezTo>
                  <a:cubicBezTo>
                    <a:pt x="363" y="187"/>
                    <a:pt x="369" y="170"/>
                    <a:pt x="369" y="158"/>
                  </a:cubicBezTo>
                  <a:cubicBezTo>
                    <a:pt x="369" y="129"/>
                    <a:pt x="357" y="100"/>
                    <a:pt x="345" y="76"/>
                  </a:cubicBezTo>
                  <a:close/>
                  <a:moveTo>
                    <a:pt x="228" y="456"/>
                  </a:moveTo>
                  <a:lnTo>
                    <a:pt x="228" y="456"/>
                  </a:lnTo>
                  <a:cubicBezTo>
                    <a:pt x="216" y="445"/>
                    <a:pt x="199" y="439"/>
                    <a:pt x="175" y="439"/>
                  </a:cubicBezTo>
                  <a:cubicBezTo>
                    <a:pt x="158" y="439"/>
                    <a:pt x="140" y="445"/>
                    <a:pt x="123" y="456"/>
                  </a:cubicBezTo>
                  <a:lnTo>
                    <a:pt x="123" y="456"/>
                  </a:lnTo>
                  <a:cubicBezTo>
                    <a:pt x="111" y="474"/>
                    <a:pt x="99" y="492"/>
                    <a:pt x="99" y="509"/>
                  </a:cubicBezTo>
                  <a:cubicBezTo>
                    <a:pt x="99" y="533"/>
                    <a:pt x="111" y="550"/>
                    <a:pt x="123" y="568"/>
                  </a:cubicBezTo>
                  <a:cubicBezTo>
                    <a:pt x="140" y="579"/>
                    <a:pt x="158" y="585"/>
                    <a:pt x="175" y="585"/>
                  </a:cubicBezTo>
                  <a:cubicBezTo>
                    <a:pt x="199" y="585"/>
                    <a:pt x="216" y="579"/>
                    <a:pt x="234" y="568"/>
                  </a:cubicBezTo>
                  <a:cubicBezTo>
                    <a:pt x="234" y="568"/>
                    <a:pt x="234" y="568"/>
                    <a:pt x="234" y="562"/>
                  </a:cubicBezTo>
                  <a:cubicBezTo>
                    <a:pt x="246" y="550"/>
                    <a:pt x="252" y="533"/>
                    <a:pt x="252" y="509"/>
                  </a:cubicBezTo>
                  <a:cubicBezTo>
                    <a:pt x="252" y="492"/>
                    <a:pt x="246" y="474"/>
                    <a:pt x="234" y="456"/>
                  </a:cubicBezTo>
                  <a:cubicBezTo>
                    <a:pt x="228" y="456"/>
                    <a:pt x="228" y="456"/>
                    <a:pt x="228" y="456"/>
                  </a:cubicBezTo>
                  <a:close/>
                </a:path>
              </a:pathLst>
            </a:custGeom>
            <a:solidFill>
              <a:schemeClr val="accent4"/>
            </a:solidFill>
            <a:ln>
              <a:noFill/>
            </a:ln>
            <a:effectLst/>
          </p:spPr>
          <p:txBody>
            <a:bodyPr wrap="none" anchor="ctr"/>
            <a:lstStyle/>
            <a:p>
              <a:pPr defTabSz="1828434"/>
              <a:endParaRPr lang="en-US" sz="3600" dirty="0">
                <a:solidFill>
                  <a:srgbClr val="445469"/>
                </a:solidFill>
                <a:latin typeface="Lato Light"/>
              </a:endParaRPr>
            </a:p>
          </p:txBody>
        </p:sp>
        <p:sp>
          <p:nvSpPr>
            <p:cNvPr id="204" name="Freeform 111"/>
            <p:cNvSpPr>
              <a:spLocks noChangeArrowheads="1"/>
            </p:cNvSpPr>
            <p:nvPr/>
          </p:nvSpPr>
          <p:spPr bwMode="auto">
            <a:xfrm>
              <a:off x="12672939" y="9766691"/>
              <a:ext cx="428239" cy="424079"/>
            </a:xfrm>
            <a:custGeom>
              <a:avLst/>
              <a:gdLst>
                <a:gd name="T0" fmla="*/ 433 w 586"/>
                <a:gd name="T1" fmla="*/ 158 h 580"/>
                <a:gd name="T2" fmla="*/ 433 w 586"/>
                <a:gd name="T3" fmla="*/ 158 h 580"/>
                <a:gd name="T4" fmla="*/ 58 w 586"/>
                <a:gd name="T5" fmla="*/ 0 h 580"/>
                <a:gd name="T6" fmla="*/ 23 w 586"/>
                <a:gd name="T7" fmla="*/ 18 h 580"/>
                <a:gd name="T8" fmla="*/ 6 w 586"/>
                <a:gd name="T9" fmla="*/ 53 h 580"/>
                <a:gd name="T10" fmla="*/ 23 w 586"/>
                <a:gd name="T11" fmla="*/ 94 h 580"/>
                <a:gd name="T12" fmla="*/ 58 w 586"/>
                <a:gd name="T13" fmla="*/ 111 h 580"/>
                <a:gd name="T14" fmla="*/ 357 w 586"/>
                <a:gd name="T15" fmla="*/ 234 h 580"/>
                <a:gd name="T16" fmla="*/ 480 w 586"/>
                <a:gd name="T17" fmla="*/ 527 h 580"/>
                <a:gd name="T18" fmla="*/ 491 w 586"/>
                <a:gd name="T19" fmla="*/ 568 h 580"/>
                <a:gd name="T20" fmla="*/ 532 w 586"/>
                <a:gd name="T21" fmla="*/ 579 h 580"/>
                <a:gd name="T22" fmla="*/ 567 w 586"/>
                <a:gd name="T23" fmla="*/ 568 h 580"/>
                <a:gd name="T24" fmla="*/ 585 w 586"/>
                <a:gd name="T25" fmla="*/ 527 h 580"/>
                <a:gd name="T26" fmla="*/ 433 w 586"/>
                <a:gd name="T27" fmla="*/ 158 h 580"/>
                <a:gd name="T28" fmla="*/ 58 w 586"/>
                <a:gd name="T29" fmla="*/ 187 h 580"/>
                <a:gd name="T30" fmla="*/ 58 w 586"/>
                <a:gd name="T31" fmla="*/ 187 h 580"/>
                <a:gd name="T32" fmla="*/ 23 w 586"/>
                <a:gd name="T33" fmla="*/ 205 h 580"/>
                <a:gd name="T34" fmla="*/ 6 w 586"/>
                <a:gd name="T35" fmla="*/ 246 h 580"/>
                <a:gd name="T36" fmla="*/ 23 w 586"/>
                <a:gd name="T37" fmla="*/ 281 h 580"/>
                <a:gd name="T38" fmla="*/ 58 w 586"/>
                <a:gd name="T39" fmla="*/ 293 h 580"/>
                <a:gd name="T40" fmla="*/ 222 w 586"/>
                <a:gd name="T41" fmla="*/ 363 h 580"/>
                <a:gd name="T42" fmla="*/ 292 w 586"/>
                <a:gd name="T43" fmla="*/ 527 h 580"/>
                <a:gd name="T44" fmla="*/ 304 w 586"/>
                <a:gd name="T45" fmla="*/ 568 h 580"/>
                <a:gd name="T46" fmla="*/ 345 w 586"/>
                <a:gd name="T47" fmla="*/ 579 h 580"/>
                <a:gd name="T48" fmla="*/ 380 w 586"/>
                <a:gd name="T49" fmla="*/ 568 h 580"/>
                <a:gd name="T50" fmla="*/ 398 w 586"/>
                <a:gd name="T51" fmla="*/ 527 h 580"/>
                <a:gd name="T52" fmla="*/ 298 w 586"/>
                <a:gd name="T53" fmla="*/ 287 h 580"/>
                <a:gd name="T54" fmla="*/ 58 w 586"/>
                <a:gd name="T55" fmla="*/ 187 h 580"/>
                <a:gd name="T56" fmla="*/ 99 w 586"/>
                <a:gd name="T57" fmla="*/ 392 h 580"/>
                <a:gd name="T58" fmla="*/ 99 w 586"/>
                <a:gd name="T59" fmla="*/ 392 h 580"/>
                <a:gd name="T60" fmla="*/ 93 w 586"/>
                <a:gd name="T61" fmla="*/ 392 h 580"/>
                <a:gd name="T62" fmla="*/ 29 w 586"/>
                <a:gd name="T63" fmla="*/ 416 h 580"/>
                <a:gd name="T64" fmla="*/ 0 w 586"/>
                <a:gd name="T65" fmla="*/ 486 h 580"/>
                <a:gd name="T66" fmla="*/ 29 w 586"/>
                <a:gd name="T67" fmla="*/ 550 h 580"/>
                <a:gd name="T68" fmla="*/ 99 w 586"/>
                <a:gd name="T69" fmla="*/ 579 h 580"/>
                <a:gd name="T70" fmla="*/ 164 w 586"/>
                <a:gd name="T71" fmla="*/ 550 h 580"/>
                <a:gd name="T72" fmla="*/ 193 w 586"/>
                <a:gd name="T73" fmla="*/ 486 h 580"/>
                <a:gd name="T74" fmla="*/ 164 w 586"/>
                <a:gd name="T75" fmla="*/ 416 h 580"/>
                <a:gd name="T76" fmla="*/ 99 w 586"/>
                <a:gd name="T77" fmla="*/ 392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6" h="580">
                  <a:moveTo>
                    <a:pt x="433" y="158"/>
                  </a:moveTo>
                  <a:lnTo>
                    <a:pt x="433" y="158"/>
                  </a:lnTo>
                  <a:cubicBezTo>
                    <a:pt x="327" y="53"/>
                    <a:pt x="204" y="0"/>
                    <a:pt x="58" y="0"/>
                  </a:cubicBezTo>
                  <a:cubicBezTo>
                    <a:pt x="47" y="0"/>
                    <a:pt x="29" y="6"/>
                    <a:pt x="23" y="18"/>
                  </a:cubicBezTo>
                  <a:cubicBezTo>
                    <a:pt x="11" y="29"/>
                    <a:pt x="6" y="41"/>
                    <a:pt x="6" y="53"/>
                  </a:cubicBezTo>
                  <a:cubicBezTo>
                    <a:pt x="6" y="70"/>
                    <a:pt x="11" y="82"/>
                    <a:pt x="23" y="94"/>
                  </a:cubicBezTo>
                  <a:cubicBezTo>
                    <a:pt x="29" y="105"/>
                    <a:pt x="47" y="111"/>
                    <a:pt x="58" y="111"/>
                  </a:cubicBezTo>
                  <a:cubicBezTo>
                    <a:pt x="175" y="111"/>
                    <a:pt x="275" y="152"/>
                    <a:pt x="357" y="234"/>
                  </a:cubicBezTo>
                  <a:cubicBezTo>
                    <a:pt x="439" y="310"/>
                    <a:pt x="480" y="410"/>
                    <a:pt x="480" y="527"/>
                  </a:cubicBezTo>
                  <a:cubicBezTo>
                    <a:pt x="480" y="544"/>
                    <a:pt x="485" y="556"/>
                    <a:pt x="491" y="568"/>
                  </a:cubicBezTo>
                  <a:cubicBezTo>
                    <a:pt x="503" y="574"/>
                    <a:pt x="515" y="579"/>
                    <a:pt x="532" y="579"/>
                  </a:cubicBezTo>
                  <a:cubicBezTo>
                    <a:pt x="544" y="579"/>
                    <a:pt x="562" y="574"/>
                    <a:pt x="567" y="568"/>
                  </a:cubicBezTo>
                  <a:cubicBezTo>
                    <a:pt x="579" y="556"/>
                    <a:pt x="585" y="544"/>
                    <a:pt x="585" y="527"/>
                  </a:cubicBezTo>
                  <a:cubicBezTo>
                    <a:pt x="585" y="381"/>
                    <a:pt x="532" y="257"/>
                    <a:pt x="433" y="158"/>
                  </a:cubicBezTo>
                  <a:close/>
                  <a:moveTo>
                    <a:pt x="58" y="187"/>
                  </a:moveTo>
                  <a:lnTo>
                    <a:pt x="58" y="187"/>
                  </a:lnTo>
                  <a:cubicBezTo>
                    <a:pt x="47" y="187"/>
                    <a:pt x="29" y="193"/>
                    <a:pt x="23" y="205"/>
                  </a:cubicBezTo>
                  <a:cubicBezTo>
                    <a:pt x="11" y="217"/>
                    <a:pt x="6" y="228"/>
                    <a:pt x="6" y="246"/>
                  </a:cubicBezTo>
                  <a:cubicBezTo>
                    <a:pt x="6" y="257"/>
                    <a:pt x="11" y="269"/>
                    <a:pt x="23" y="281"/>
                  </a:cubicBezTo>
                  <a:cubicBezTo>
                    <a:pt x="29" y="293"/>
                    <a:pt x="47" y="293"/>
                    <a:pt x="58" y="293"/>
                  </a:cubicBezTo>
                  <a:cubicBezTo>
                    <a:pt x="123" y="293"/>
                    <a:pt x="175" y="322"/>
                    <a:pt x="222" y="363"/>
                  </a:cubicBezTo>
                  <a:cubicBezTo>
                    <a:pt x="269" y="410"/>
                    <a:pt x="292" y="462"/>
                    <a:pt x="292" y="527"/>
                  </a:cubicBezTo>
                  <a:cubicBezTo>
                    <a:pt x="292" y="544"/>
                    <a:pt x="298" y="556"/>
                    <a:pt x="304" y="568"/>
                  </a:cubicBezTo>
                  <a:cubicBezTo>
                    <a:pt x="316" y="574"/>
                    <a:pt x="327" y="579"/>
                    <a:pt x="345" y="579"/>
                  </a:cubicBezTo>
                  <a:cubicBezTo>
                    <a:pt x="357" y="579"/>
                    <a:pt x="368" y="574"/>
                    <a:pt x="380" y="568"/>
                  </a:cubicBezTo>
                  <a:cubicBezTo>
                    <a:pt x="392" y="556"/>
                    <a:pt x="398" y="544"/>
                    <a:pt x="398" y="527"/>
                  </a:cubicBezTo>
                  <a:cubicBezTo>
                    <a:pt x="398" y="433"/>
                    <a:pt x="363" y="351"/>
                    <a:pt x="298" y="287"/>
                  </a:cubicBezTo>
                  <a:cubicBezTo>
                    <a:pt x="234" y="222"/>
                    <a:pt x="152" y="187"/>
                    <a:pt x="58" y="187"/>
                  </a:cubicBezTo>
                  <a:close/>
                  <a:moveTo>
                    <a:pt x="99" y="392"/>
                  </a:moveTo>
                  <a:lnTo>
                    <a:pt x="99" y="392"/>
                  </a:lnTo>
                  <a:cubicBezTo>
                    <a:pt x="93" y="392"/>
                    <a:pt x="93" y="392"/>
                    <a:pt x="93" y="392"/>
                  </a:cubicBezTo>
                  <a:cubicBezTo>
                    <a:pt x="70" y="392"/>
                    <a:pt x="47" y="398"/>
                    <a:pt x="29" y="416"/>
                  </a:cubicBezTo>
                  <a:cubicBezTo>
                    <a:pt x="11" y="439"/>
                    <a:pt x="0" y="457"/>
                    <a:pt x="0" y="486"/>
                  </a:cubicBezTo>
                  <a:cubicBezTo>
                    <a:pt x="0" y="509"/>
                    <a:pt x="11" y="533"/>
                    <a:pt x="29" y="550"/>
                  </a:cubicBezTo>
                  <a:cubicBezTo>
                    <a:pt x="47" y="568"/>
                    <a:pt x="70" y="579"/>
                    <a:pt x="99" y="579"/>
                  </a:cubicBezTo>
                  <a:cubicBezTo>
                    <a:pt x="123" y="579"/>
                    <a:pt x="146" y="568"/>
                    <a:pt x="164" y="550"/>
                  </a:cubicBezTo>
                  <a:cubicBezTo>
                    <a:pt x="181" y="533"/>
                    <a:pt x="193" y="509"/>
                    <a:pt x="193" y="486"/>
                  </a:cubicBezTo>
                  <a:cubicBezTo>
                    <a:pt x="193" y="457"/>
                    <a:pt x="181" y="439"/>
                    <a:pt x="164" y="416"/>
                  </a:cubicBezTo>
                  <a:cubicBezTo>
                    <a:pt x="146" y="398"/>
                    <a:pt x="123" y="392"/>
                    <a:pt x="99" y="392"/>
                  </a:cubicBezTo>
                  <a:close/>
                </a:path>
              </a:pathLst>
            </a:custGeom>
            <a:solidFill>
              <a:schemeClr val="accent2"/>
            </a:solidFill>
            <a:ln>
              <a:noFill/>
            </a:ln>
            <a:effectLst/>
          </p:spPr>
          <p:txBody>
            <a:bodyPr wrap="none" anchor="ctr"/>
            <a:lstStyle/>
            <a:p>
              <a:pPr defTabSz="1828434"/>
              <a:endParaRPr lang="en-US" sz="3600" dirty="0">
                <a:solidFill>
                  <a:srgbClr val="445469"/>
                </a:solidFill>
                <a:latin typeface="Lato Light"/>
              </a:endParaRPr>
            </a:p>
          </p:txBody>
        </p:sp>
        <p:sp>
          <p:nvSpPr>
            <p:cNvPr id="205" name="Freeform 112"/>
            <p:cNvSpPr>
              <a:spLocks noChangeArrowheads="1"/>
            </p:cNvSpPr>
            <p:nvPr/>
          </p:nvSpPr>
          <p:spPr bwMode="auto">
            <a:xfrm>
              <a:off x="11126236" y="6613242"/>
              <a:ext cx="428239" cy="330198"/>
            </a:xfrm>
            <a:custGeom>
              <a:avLst/>
              <a:gdLst>
                <a:gd name="T0" fmla="*/ 508 w 586"/>
                <a:gd name="T1" fmla="*/ 18 h 452"/>
                <a:gd name="T2" fmla="*/ 508 w 586"/>
                <a:gd name="T3" fmla="*/ 18 h 452"/>
                <a:gd name="T4" fmla="*/ 450 w 586"/>
                <a:gd name="T5" fmla="*/ 18 h 452"/>
                <a:gd name="T6" fmla="*/ 239 w 586"/>
                <a:gd name="T7" fmla="*/ 234 h 452"/>
                <a:gd name="T8" fmla="*/ 234 w 586"/>
                <a:gd name="T9" fmla="*/ 234 h 452"/>
                <a:gd name="T10" fmla="*/ 128 w 586"/>
                <a:gd name="T11" fmla="*/ 123 h 452"/>
                <a:gd name="T12" fmla="*/ 128 w 586"/>
                <a:gd name="T13" fmla="*/ 123 h 452"/>
                <a:gd name="T14" fmla="*/ 76 w 586"/>
                <a:gd name="T15" fmla="*/ 129 h 452"/>
                <a:gd name="T16" fmla="*/ 23 w 586"/>
                <a:gd name="T17" fmla="*/ 188 h 452"/>
                <a:gd name="T18" fmla="*/ 11 w 586"/>
                <a:gd name="T19" fmla="*/ 228 h 452"/>
                <a:gd name="T20" fmla="*/ 117 w 586"/>
                <a:gd name="T21" fmla="*/ 340 h 452"/>
                <a:gd name="T22" fmla="*/ 204 w 586"/>
                <a:gd name="T23" fmla="*/ 428 h 452"/>
                <a:gd name="T24" fmla="*/ 269 w 586"/>
                <a:gd name="T25" fmla="*/ 428 h 452"/>
                <a:gd name="T26" fmla="*/ 561 w 586"/>
                <a:gd name="T27" fmla="*/ 135 h 452"/>
                <a:gd name="T28" fmla="*/ 561 w 586"/>
                <a:gd name="T29" fmla="*/ 76 h 452"/>
                <a:gd name="T30" fmla="*/ 508 w 586"/>
                <a:gd name="T31" fmla="*/ 18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6" h="452">
                  <a:moveTo>
                    <a:pt x="508" y="18"/>
                  </a:moveTo>
                  <a:lnTo>
                    <a:pt x="508" y="18"/>
                  </a:lnTo>
                  <a:cubicBezTo>
                    <a:pt x="491" y="0"/>
                    <a:pt x="468" y="0"/>
                    <a:pt x="450" y="18"/>
                  </a:cubicBezTo>
                  <a:cubicBezTo>
                    <a:pt x="239" y="234"/>
                    <a:pt x="239" y="234"/>
                    <a:pt x="239" y="234"/>
                  </a:cubicBezTo>
                  <a:cubicBezTo>
                    <a:pt x="234" y="234"/>
                    <a:pt x="234" y="234"/>
                    <a:pt x="234" y="234"/>
                  </a:cubicBezTo>
                  <a:cubicBezTo>
                    <a:pt x="128" y="123"/>
                    <a:pt x="128" y="123"/>
                    <a:pt x="128" y="123"/>
                  </a:cubicBezTo>
                  <a:lnTo>
                    <a:pt x="128" y="123"/>
                  </a:lnTo>
                  <a:cubicBezTo>
                    <a:pt x="111" y="111"/>
                    <a:pt x="93" y="111"/>
                    <a:pt x="76" y="129"/>
                  </a:cubicBezTo>
                  <a:cubicBezTo>
                    <a:pt x="23" y="188"/>
                    <a:pt x="23" y="188"/>
                    <a:pt x="23" y="188"/>
                  </a:cubicBezTo>
                  <a:cubicBezTo>
                    <a:pt x="5" y="199"/>
                    <a:pt x="0" y="217"/>
                    <a:pt x="11" y="228"/>
                  </a:cubicBezTo>
                  <a:cubicBezTo>
                    <a:pt x="117" y="340"/>
                    <a:pt x="117" y="340"/>
                    <a:pt x="117" y="340"/>
                  </a:cubicBezTo>
                  <a:cubicBezTo>
                    <a:pt x="204" y="428"/>
                    <a:pt x="204" y="428"/>
                    <a:pt x="204" y="428"/>
                  </a:cubicBezTo>
                  <a:cubicBezTo>
                    <a:pt x="228" y="451"/>
                    <a:pt x="245" y="451"/>
                    <a:pt x="269" y="428"/>
                  </a:cubicBezTo>
                  <a:cubicBezTo>
                    <a:pt x="561" y="135"/>
                    <a:pt x="561" y="135"/>
                    <a:pt x="561" y="135"/>
                  </a:cubicBezTo>
                  <a:cubicBezTo>
                    <a:pt x="585" y="111"/>
                    <a:pt x="585" y="94"/>
                    <a:pt x="561" y="76"/>
                  </a:cubicBezTo>
                  <a:lnTo>
                    <a:pt x="508" y="18"/>
                  </a:lnTo>
                </a:path>
              </a:pathLst>
            </a:custGeom>
            <a:solidFill>
              <a:schemeClr val="accent1"/>
            </a:solidFill>
            <a:ln>
              <a:noFill/>
            </a:ln>
            <a:effectLst/>
          </p:spPr>
          <p:txBody>
            <a:bodyPr wrap="none" anchor="ctr"/>
            <a:lstStyle/>
            <a:p>
              <a:pPr defTabSz="1828434"/>
              <a:endParaRPr lang="en-US" sz="3600" dirty="0">
                <a:solidFill>
                  <a:srgbClr val="445469"/>
                </a:solidFill>
                <a:latin typeface="Lato Light"/>
              </a:endParaRPr>
            </a:p>
          </p:txBody>
        </p:sp>
        <p:sp>
          <p:nvSpPr>
            <p:cNvPr id="277" name="Freeform 184"/>
            <p:cNvSpPr>
              <a:spLocks noChangeArrowheads="1"/>
            </p:cNvSpPr>
            <p:nvPr/>
          </p:nvSpPr>
          <p:spPr bwMode="auto">
            <a:xfrm>
              <a:off x="12426377" y="4072030"/>
              <a:ext cx="674801" cy="666872"/>
            </a:xfrm>
            <a:custGeom>
              <a:avLst/>
              <a:gdLst>
                <a:gd name="T0" fmla="*/ 679 w 920"/>
                <a:gd name="T1" fmla="*/ 246 h 914"/>
                <a:gd name="T2" fmla="*/ 679 w 920"/>
                <a:gd name="T3" fmla="*/ 246 h 914"/>
                <a:gd name="T4" fmla="*/ 94 w 920"/>
                <a:gd name="T5" fmla="*/ 0 h 914"/>
                <a:gd name="T6" fmla="*/ 35 w 920"/>
                <a:gd name="T7" fmla="*/ 29 h 914"/>
                <a:gd name="T8" fmla="*/ 12 w 920"/>
                <a:gd name="T9" fmla="*/ 88 h 914"/>
                <a:gd name="T10" fmla="*/ 35 w 920"/>
                <a:gd name="T11" fmla="*/ 146 h 914"/>
                <a:gd name="T12" fmla="*/ 94 w 920"/>
                <a:gd name="T13" fmla="*/ 170 h 914"/>
                <a:gd name="T14" fmla="*/ 562 w 920"/>
                <a:gd name="T15" fmla="*/ 363 h 914"/>
                <a:gd name="T16" fmla="*/ 755 w 920"/>
                <a:gd name="T17" fmla="*/ 831 h 914"/>
                <a:gd name="T18" fmla="*/ 778 w 920"/>
                <a:gd name="T19" fmla="*/ 889 h 914"/>
                <a:gd name="T20" fmla="*/ 837 w 920"/>
                <a:gd name="T21" fmla="*/ 913 h 914"/>
                <a:gd name="T22" fmla="*/ 895 w 920"/>
                <a:gd name="T23" fmla="*/ 889 h 914"/>
                <a:gd name="T24" fmla="*/ 919 w 920"/>
                <a:gd name="T25" fmla="*/ 831 h 914"/>
                <a:gd name="T26" fmla="*/ 679 w 920"/>
                <a:gd name="T27" fmla="*/ 246 h 914"/>
                <a:gd name="T28" fmla="*/ 94 w 920"/>
                <a:gd name="T29" fmla="*/ 298 h 914"/>
                <a:gd name="T30" fmla="*/ 94 w 920"/>
                <a:gd name="T31" fmla="*/ 298 h 914"/>
                <a:gd name="T32" fmla="*/ 35 w 920"/>
                <a:gd name="T33" fmla="*/ 322 h 914"/>
                <a:gd name="T34" fmla="*/ 12 w 920"/>
                <a:gd name="T35" fmla="*/ 380 h 914"/>
                <a:gd name="T36" fmla="*/ 35 w 920"/>
                <a:gd name="T37" fmla="*/ 445 h 914"/>
                <a:gd name="T38" fmla="*/ 94 w 920"/>
                <a:gd name="T39" fmla="*/ 462 h 914"/>
                <a:gd name="T40" fmla="*/ 351 w 920"/>
                <a:gd name="T41" fmla="*/ 573 h 914"/>
                <a:gd name="T42" fmla="*/ 456 w 920"/>
                <a:gd name="T43" fmla="*/ 831 h 914"/>
                <a:gd name="T44" fmla="*/ 480 w 920"/>
                <a:gd name="T45" fmla="*/ 889 h 914"/>
                <a:gd name="T46" fmla="*/ 544 w 920"/>
                <a:gd name="T47" fmla="*/ 913 h 914"/>
                <a:gd name="T48" fmla="*/ 603 w 920"/>
                <a:gd name="T49" fmla="*/ 889 h 914"/>
                <a:gd name="T50" fmla="*/ 626 w 920"/>
                <a:gd name="T51" fmla="*/ 831 h 914"/>
                <a:gd name="T52" fmla="*/ 468 w 920"/>
                <a:gd name="T53" fmla="*/ 451 h 914"/>
                <a:gd name="T54" fmla="*/ 94 w 920"/>
                <a:gd name="T55" fmla="*/ 298 h 914"/>
                <a:gd name="T56" fmla="*/ 152 w 920"/>
                <a:gd name="T57" fmla="*/ 614 h 914"/>
                <a:gd name="T58" fmla="*/ 152 w 920"/>
                <a:gd name="T59" fmla="*/ 614 h 914"/>
                <a:gd name="T60" fmla="*/ 146 w 920"/>
                <a:gd name="T61" fmla="*/ 614 h 914"/>
                <a:gd name="T62" fmla="*/ 47 w 920"/>
                <a:gd name="T63" fmla="*/ 655 h 914"/>
                <a:gd name="T64" fmla="*/ 0 w 920"/>
                <a:gd name="T65" fmla="*/ 761 h 914"/>
                <a:gd name="T66" fmla="*/ 47 w 920"/>
                <a:gd name="T67" fmla="*/ 866 h 914"/>
                <a:gd name="T68" fmla="*/ 152 w 920"/>
                <a:gd name="T69" fmla="*/ 913 h 914"/>
                <a:gd name="T70" fmla="*/ 257 w 920"/>
                <a:gd name="T71" fmla="*/ 866 h 914"/>
                <a:gd name="T72" fmla="*/ 298 w 920"/>
                <a:gd name="T73" fmla="*/ 761 h 914"/>
                <a:gd name="T74" fmla="*/ 257 w 920"/>
                <a:gd name="T75" fmla="*/ 655 h 914"/>
                <a:gd name="T76" fmla="*/ 152 w 920"/>
                <a:gd name="T77" fmla="*/ 614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0" h="914">
                  <a:moveTo>
                    <a:pt x="679" y="246"/>
                  </a:moveTo>
                  <a:lnTo>
                    <a:pt x="679" y="246"/>
                  </a:lnTo>
                  <a:cubicBezTo>
                    <a:pt x="515" y="82"/>
                    <a:pt x="322" y="0"/>
                    <a:pt x="94" y="0"/>
                  </a:cubicBezTo>
                  <a:cubicBezTo>
                    <a:pt x="70" y="0"/>
                    <a:pt x="47" y="12"/>
                    <a:pt x="35" y="29"/>
                  </a:cubicBezTo>
                  <a:cubicBezTo>
                    <a:pt x="17" y="47"/>
                    <a:pt x="6" y="64"/>
                    <a:pt x="12" y="88"/>
                  </a:cubicBezTo>
                  <a:cubicBezTo>
                    <a:pt x="6" y="111"/>
                    <a:pt x="17" y="135"/>
                    <a:pt x="35" y="146"/>
                  </a:cubicBezTo>
                  <a:cubicBezTo>
                    <a:pt x="47" y="164"/>
                    <a:pt x="70" y="170"/>
                    <a:pt x="94" y="170"/>
                  </a:cubicBezTo>
                  <a:cubicBezTo>
                    <a:pt x="275" y="170"/>
                    <a:pt x="427" y="234"/>
                    <a:pt x="562" y="363"/>
                  </a:cubicBezTo>
                  <a:cubicBezTo>
                    <a:pt x="690" y="492"/>
                    <a:pt x="755" y="644"/>
                    <a:pt x="755" y="831"/>
                  </a:cubicBezTo>
                  <a:cubicBezTo>
                    <a:pt x="749" y="854"/>
                    <a:pt x="761" y="872"/>
                    <a:pt x="778" y="889"/>
                  </a:cubicBezTo>
                  <a:cubicBezTo>
                    <a:pt x="790" y="907"/>
                    <a:pt x="813" y="913"/>
                    <a:pt x="837" y="913"/>
                  </a:cubicBezTo>
                  <a:cubicBezTo>
                    <a:pt x="860" y="913"/>
                    <a:pt x="878" y="907"/>
                    <a:pt x="895" y="889"/>
                  </a:cubicBezTo>
                  <a:cubicBezTo>
                    <a:pt x="913" y="872"/>
                    <a:pt x="919" y="854"/>
                    <a:pt x="919" y="831"/>
                  </a:cubicBezTo>
                  <a:cubicBezTo>
                    <a:pt x="919" y="597"/>
                    <a:pt x="843" y="404"/>
                    <a:pt x="679" y="246"/>
                  </a:cubicBezTo>
                  <a:close/>
                  <a:moveTo>
                    <a:pt x="94" y="298"/>
                  </a:moveTo>
                  <a:lnTo>
                    <a:pt x="94" y="298"/>
                  </a:lnTo>
                  <a:cubicBezTo>
                    <a:pt x="70" y="298"/>
                    <a:pt x="47" y="304"/>
                    <a:pt x="35" y="322"/>
                  </a:cubicBezTo>
                  <a:cubicBezTo>
                    <a:pt x="17" y="339"/>
                    <a:pt x="6" y="357"/>
                    <a:pt x="12" y="380"/>
                  </a:cubicBezTo>
                  <a:cubicBezTo>
                    <a:pt x="6" y="404"/>
                    <a:pt x="17" y="427"/>
                    <a:pt x="35" y="445"/>
                  </a:cubicBezTo>
                  <a:cubicBezTo>
                    <a:pt x="47" y="456"/>
                    <a:pt x="70" y="462"/>
                    <a:pt x="94" y="462"/>
                  </a:cubicBezTo>
                  <a:cubicBezTo>
                    <a:pt x="193" y="462"/>
                    <a:pt x="281" y="503"/>
                    <a:pt x="351" y="573"/>
                  </a:cubicBezTo>
                  <a:cubicBezTo>
                    <a:pt x="421" y="644"/>
                    <a:pt x="456" y="726"/>
                    <a:pt x="456" y="831"/>
                  </a:cubicBezTo>
                  <a:cubicBezTo>
                    <a:pt x="456" y="854"/>
                    <a:pt x="462" y="872"/>
                    <a:pt x="480" y="889"/>
                  </a:cubicBezTo>
                  <a:cubicBezTo>
                    <a:pt x="497" y="907"/>
                    <a:pt x="515" y="913"/>
                    <a:pt x="544" y="913"/>
                  </a:cubicBezTo>
                  <a:cubicBezTo>
                    <a:pt x="562" y="913"/>
                    <a:pt x="585" y="907"/>
                    <a:pt x="603" y="889"/>
                  </a:cubicBezTo>
                  <a:cubicBezTo>
                    <a:pt x="614" y="872"/>
                    <a:pt x="626" y="854"/>
                    <a:pt x="626" y="831"/>
                  </a:cubicBezTo>
                  <a:cubicBezTo>
                    <a:pt x="626" y="679"/>
                    <a:pt x="573" y="556"/>
                    <a:pt x="468" y="451"/>
                  </a:cubicBezTo>
                  <a:cubicBezTo>
                    <a:pt x="363" y="351"/>
                    <a:pt x="240" y="298"/>
                    <a:pt x="94" y="298"/>
                  </a:cubicBezTo>
                  <a:close/>
                  <a:moveTo>
                    <a:pt x="152" y="614"/>
                  </a:moveTo>
                  <a:lnTo>
                    <a:pt x="152" y="614"/>
                  </a:lnTo>
                  <a:cubicBezTo>
                    <a:pt x="146" y="614"/>
                    <a:pt x="146" y="614"/>
                    <a:pt x="146" y="614"/>
                  </a:cubicBezTo>
                  <a:cubicBezTo>
                    <a:pt x="105" y="614"/>
                    <a:pt x="76" y="626"/>
                    <a:pt x="47" y="655"/>
                  </a:cubicBezTo>
                  <a:cubicBezTo>
                    <a:pt x="17" y="685"/>
                    <a:pt x="0" y="720"/>
                    <a:pt x="0" y="761"/>
                  </a:cubicBezTo>
                  <a:cubicBezTo>
                    <a:pt x="0" y="802"/>
                    <a:pt x="17" y="843"/>
                    <a:pt x="47" y="866"/>
                  </a:cubicBezTo>
                  <a:cubicBezTo>
                    <a:pt x="76" y="895"/>
                    <a:pt x="111" y="913"/>
                    <a:pt x="152" y="913"/>
                  </a:cubicBezTo>
                  <a:cubicBezTo>
                    <a:pt x="193" y="913"/>
                    <a:pt x="228" y="895"/>
                    <a:pt x="257" y="866"/>
                  </a:cubicBezTo>
                  <a:cubicBezTo>
                    <a:pt x="281" y="843"/>
                    <a:pt x="298" y="802"/>
                    <a:pt x="298" y="761"/>
                  </a:cubicBezTo>
                  <a:cubicBezTo>
                    <a:pt x="298" y="720"/>
                    <a:pt x="281" y="685"/>
                    <a:pt x="257" y="655"/>
                  </a:cubicBezTo>
                  <a:cubicBezTo>
                    <a:pt x="228" y="626"/>
                    <a:pt x="193" y="614"/>
                    <a:pt x="152" y="614"/>
                  </a:cubicBezTo>
                  <a:close/>
                </a:path>
              </a:pathLst>
            </a:custGeom>
            <a:solidFill>
              <a:schemeClr val="accent1"/>
            </a:solidFill>
            <a:ln>
              <a:noFill/>
            </a:ln>
            <a:effectLst/>
          </p:spPr>
          <p:txBody>
            <a:bodyPr wrap="none" anchor="ctr"/>
            <a:lstStyle/>
            <a:p>
              <a:pPr defTabSz="1828434"/>
              <a:endParaRPr lang="en-US" sz="3600" dirty="0">
                <a:solidFill>
                  <a:srgbClr val="445469"/>
                </a:solidFill>
                <a:latin typeface="Lato Light"/>
              </a:endParaRPr>
            </a:p>
          </p:txBody>
        </p:sp>
        <p:grpSp>
          <p:nvGrpSpPr>
            <p:cNvPr id="8" name="Group 7"/>
            <p:cNvGrpSpPr/>
            <p:nvPr/>
          </p:nvGrpSpPr>
          <p:grpSpPr>
            <a:xfrm>
              <a:off x="14183899" y="9389203"/>
              <a:ext cx="655335" cy="653923"/>
              <a:chOff x="11231186" y="8956957"/>
              <a:chExt cx="548581" cy="548217"/>
            </a:xfrm>
            <a:solidFill>
              <a:schemeClr val="accent4"/>
            </a:solidFill>
          </p:grpSpPr>
          <p:sp>
            <p:nvSpPr>
              <p:cNvPr id="214" name="Freeform 121"/>
              <p:cNvSpPr>
                <a:spLocks noChangeArrowheads="1"/>
              </p:cNvSpPr>
              <p:nvPr/>
            </p:nvSpPr>
            <p:spPr bwMode="auto">
              <a:xfrm>
                <a:off x="11231186" y="8956957"/>
                <a:ext cx="548581" cy="548217"/>
              </a:xfrm>
              <a:custGeom>
                <a:avLst/>
                <a:gdLst>
                  <a:gd name="T0" fmla="*/ 451 w 897"/>
                  <a:gd name="T1" fmla="*/ 0 h 896"/>
                  <a:gd name="T2" fmla="*/ 451 w 897"/>
                  <a:gd name="T3" fmla="*/ 0 h 896"/>
                  <a:gd name="T4" fmla="*/ 0 w 897"/>
                  <a:gd name="T5" fmla="*/ 450 h 896"/>
                  <a:gd name="T6" fmla="*/ 451 w 897"/>
                  <a:gd name="T7" fmla="*/ 895 h 896"/>
                  <a:gd name="T8" fmla="*/ 896 w 897"/>
                  <a:gd name="T9" fmla="*/ 450 h 896"/>
                  <a:gd name="T10" fmla="*/ 451 w 897"/>
                  <a:gd name="T11" fmla="*/ 0 h 896"/>
                  <a:gd name="T12" fmla="*/ 451 w 897"/>
                  <a:gd name="T13" fmla="*/ 871 h 896"/>
                  <a:gd name="T14" fmla="*/ 451 w 897"/>
                  <a:gd name="T15" fmla="*/ 871 h 896"/>
                  <a:gd name="T16" fmla="*/ 24 w 897"/>
                  <a:gd name="T17" fmla="*/ 450 h 896"/>
                  <a:gd name="T18" fmla="*/ 451 w 897"/>
                  <a:gd name="T19" fmla="*/ 23 h 896"/>
                  <a:gd name="T20" fmla="*/ 872 w 897"/>
                  <a:gd name="T21" fmla="*/ 450 h 896"/>
                  <a:gd name="T22" fmla="*/ 451 w 897"/>
                  <a:gd name="T23" fmla="*/ 87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7" h="896">
                    <a:moveTo>
                      <a:pt x="451" y="0"/>
                    </a:moveTo>
                    <a:lnTo>
                      <a:pt x="451" y="0"/>
                    </a:lnTo>
                    <a:cubicBezTo>
                      <a:pt x="199" y="0"/>
                      <a:pt x="0" y="204"/>
                      <a:pt x="0" y="450"/>
                    </a:cubicBezTo>
                    <a:cubicBezTo>
                      <a:pt x="0" y="696"/>
                      <a:pt x="199" y="895"/>
                      <a:pt x="451" y="895"/>
                    </a:cubicBezTo>
                    <a:cubicBezTo>
                      <a:pt x="697" y="895"/>
                      <a:pt x="896" y="696"/>
                      <a:pt x="896" y="450"/>
                    </a:cubicBezTo>
                    <a:cubicBezTo>
                      <a:pt x="896" y="204"/>
                      <a:pt x="697" y="0"/>
                      <a:pt x="451" y="0"/>
                    </a:cubicBezTo>
                    <a:close/>
                    <a:moveTo>
                      <a:pt x="451" y="871"/>
                    </a:moveTo>
                    <a:lnTo>
                      <a:pt x="451" y="871"/>
                    </a:lnTo>
                    <a:cubicBezTo>
                      <a:pt x="217" y="871"/>
                      <a:pt x="24" y="684"/>
                      <a:pt x="24" y="450"/>
                    </a:cubicBezTo>
                    <a:cubicBezTo>
                      <a:pt x="24" y="216"/>
                      <a:pt x="217" y="23"/>
                      <a:pt x="451" y="23"/>
                    </a:cubicBezTo>
                    <a:cubicBezTo>
                      <a:pt x="685" y="23"/>
                      <a:pt x="872" y="216"/>
                      <a:pt x="872" y="450"/>
                    </a:cubicBezTo>
                    <a:cubicBezTo>
                      <a:pt x="872" y="684"/>
                      <a:pt x="685" y="871"/>
                      <a:pt x="451" y="871"/>
                    </a:cubicBezTo>
                    <a:close/>
                  </a:path>
                </a:pathLst>
              </a:custGeom>
              <a:grpFill/>
              <a:ln>
                <a:noFill/>
              </a:ln>
              <a:effectLst/>
              <a:extLst>
                <a:ext uri="{91240B29-F687-4f45-9708-019B960494DF}">
                  <a14:hiddenLine xmlns="" xmlns:a14="http://schemas.microsoft.com/office/drawing/2010/main" w="9525" cap="flat">
                    <a:solidFill>
                      <a:srgbClr val="26BBE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215" name="Freeform 122"/>
              <p:cNvSpPr>
                <a:spLocks noChangeArrowheads="1"/>
              </p:cNvSpPr>
              <p:nvPr/>
            </p:nvSpPr>
            <p:spPr bwMode="auto">
              <a:xfrm>
                <a:off x="11481036" y="9212067"/>
                <a:ext cx="51599" cy="70562"/>
              </a:xfrm>
              <a:custGeom>
                <a:avLst/>
                <a:gdLst>
                  <a:gd name="T0" fmla="*/ 0 w 89"/>
                  <a:gd name="T1" fmla="*/ 82 h 118"/>
                  <a:gd name="T2" fmla="*/ 0 w 89"/>
                  <a:gd name="T3" fmla="*/ 82 h 118"/>
                  <a:gd name="T4" fmla="*/ 29 w 89"/>
                  <a:gd name="T5" fmla="*/ 117 h 118"/>
                  <a:gd name="T6" fmla="*/ 76 w 89"/>
                  <a:gd name="T7" fmla="*/ 59 h 118"/>
                  <a:gd name="T8" fmla="*/ 88 w 89"/>
                  <a:gd name="T9" fmla="*/ 6 h 118"/>
                  <a:gd name="T10" fmla="*/ 70 w 89"/>
                  <a:gd name="T11" fmla="*/ 0 h 118"/>
                  <a:gd name="T12" fmla="*/ 0 w 89"/>
                  <a:gd name="T13" fmla="*/ 82 h 118"/>
                </a:gdLst>
                <a:ahLst/>
                <a:cxnLst>
                  <a:cxn ang="0">
                    <a:pos x="T0" y="T1"/>
                  </a:cxn>
                  <a:cxn ang="0">
                    <a:pos x="T2" y="T3"/>
                  </a:cxn>
                  <a:cxn ang="0">
                    <a:pos x="T4" y="T5"/>
                  </a:cxn>
                  <a:cxn ang="0">
                    <a:pos x="T6" y="T7"/>
                  </a:cxn>
                  <a:cxn ang="0">
                    <a:pos x="T8" y="T9"/>
                  </a:cxn>
                  <a:cxn ang="0">
                    <a:pos x="T10" y="T11"/>
                  </a:cxn>
                  <a:cxn ang="0">
                    <a:pos x="T12" y="T13"/>
                  </a:cxn>
                </a:cxnLst>
                <a:rect l="0" t="0" r="r" b="b"/>
                <a:pathLst>
                  <a:path w="89" h="118">
                    <a:moveTo>
                      <a:pt x="0" y="82"/>
                    </a:moveTo>
                    <a:lnTo>
                      <a:pt x="0" y="82"/>
                    </a:lnTo>
                    <a:cubicBezTo>
                      <a:pt x="0" y="105"/>
                      <a:pt x="12" y="117"/>
                      <a:pt x="29" y="117"/>
                    </a:cubicBezTo>
                    <a:cubicBezTo>
                      <a:pt x="53" y="117"/>
                      <a:pt x="70" y="94"/>
                      <a:pt x="76" y="59"/>
                    </a:cubicBezTo>
                    <a:cubicBezTo>
                      <a:pt x="88" y="6"/>
                      <a:pt x="88" y="6"/>
                      <a:pt x="88" y="6"/>
                    </a:cubicBezTo>
                    <a:cubicBezTo>
                      <a:pt x="82" y="0"/>
                      <a:pt x="76" y="0"/>
                      <a:pt x="70" y="0"/>
                    </a:cubicBezTo>
                    <a:cubicBezTo>
                      <a:pt x="29" y="0"/>
                      <a:pt x="0" y="41"/>
                      <a:pt x="0" y="82"/>
                    </a:cubicBezTo>
                  </a:path>
                </a:pathLst>
              </a:custGeom>
              <a:grpFill/>
              <a:ln>
                <a:noFill/>
              </a:ln>
              <a:effectLst/>
              <a:extLst>
                <a:ext uri="{91240B29-F687-4f45-9708-019B960494DF}">
                  <a14:hiddenLine xmlns="" xmlns:a14="http://schemas.microsoft.com/office/drawing/2010/main" w="9525" cap="flat">
                    <a:solidFill>
                      <a:srgbClr val="26BBE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216" name="Freeform 123"/>
              <p:cNvSpPr>
                <a:spLocks noChangeArrowheads="1"/>
              </p:cNvSpPr>
              <p:nvPr/>
            </p:nvSpPr>
            <p:spPr bwMode="auto">
              <a:xfrm>
                <a:off x="11263775" y="8989523"/>
                <a:ext cx="483404" cy="483082"/>
              </a:xfrm>
              <a:custGeom>
                <a:avLst/>
                <a:gdLst>
                  <a:gd name="T0" fmla="*/ 398 w 791"/>
                  <a:gd name="T1" fmla="*/ 0 h 791"/>
                  <a:gd name="T2" fmla="*/ 398 w 791"/>
                  <a:gd name="T3" fmla="*/ 0 h 791"/>
                  <a:gd name="T4" fmla="*/ 0 w 791"/>
                  <a:gd name="T5" fmla="*/ 398 h 791"/>
                  <a:gd name="T6" fmla="*/ 398 w 791"/>
                  <a:gd name="T7" fmla="*/ 790 h 791"/>
                  <a:gd name="T8" fmla="*/ 790 w 791"/>
                  <a:gd name="T9" fmla="*/ 398 h 791"/>
                  <a:gd name="T10" fmla="*/ 398 w 791"/>
                  <a:gd name="T11" fmla="*/ 0 h 791"/>
                  <a:gd name="T12" fmla="*/ 486 w 791"/>
                  <a:gd name="T13" fmla="*/ 527 h 791"/>
                  <a:gd name="T14" fmla="*/ 486 w 791"/>
                  <a:gd name="T15" fmla="*/ 527 h 791"/>
                  <a:gd name="T16" fmla="*/ 433 w 791"/>
                  <a:gd name="T17" fmla="*/ 486 h 791"/>
                  <a:gd name="T18" fmla="*/ 433 w 791"/>
                  <a:gd name="T19" fmla="*/ 486 h 791"/>
                  <a:gd name="T20" fmla="*/ 357 w 791"/>
                  <a:gd name="T21" fmla="*/ 527 h 791"/>
                  <a:gd name="T22" fmla="*/ 293 w 791"/>
                  <a:gd name="T23" fmla="*/ 451 h 791"/>
                  <a:gd name="T24" fmla="*/ 427 w 791"/>
                  <a:gd name="T25" fmla="*/ 316 h 791"/>
                  <a:gd name="T26" fmla="*/ 497 w 791"/>
                  <a:gd name="T27" fmla="*/ 334 h 791"/>
                  <a:gd name="T28" fmla="*/ 480 w 791"/>
                  <a:gd name="T29" fmla="*/ 439 h 791"/>
                  <a:gd name="T30" fmla="*/ 497 w 791"/>
                  <a:gd name="T31" fmla="*/ 492 h 791"/>
                  <a:gd name="T32" fmla="*/ 550 w 791"/>
                  <a:gd name="T33" fmla="*/ 392 h 791"/>
                  <a:gd name="T34" fmla="*/ 410 w 791"/>
                  <a:gd name="T35" fmla="*/ 258 h 791"/>
                  <a:gd name="T36" fmla="*/ 246 w 791"/>
                  <a:gd name="T37" fmla="*/ 439 h 791"/>
                  <a:gd name="T38" fmla="*/ 392 w 791"/>
                  <a:gd name="T39" fmla="*/ 591 h 791"/>
                  <a:gd name="T40" fmla="*/ 480 w 791"/>
                  <a:gd name="T41" fmla="*/ 574 h 791"/>
                  <a:gd name="T42" fmla="*/ 492 w 791"/>
                  <a:gd name="T43" fmla="*/ 609 h 791"/>
                  <a:gd name="T44" fmla="*/ 380 w 791"/>
                  <a:gd name="T45" fmla="*/ 626 h 791"/>
                  <a:gd name="T46" fmla="*/ 199 w 791"/>
                  <a:gd name="T47" fmla="*/ 445 h 791"/>
                  <a:gd name="T48" fmla="*/ 421 w 791"/>
                  <a:gd name="T49" fmla="*/ 223 h 791"/>
                  <a:gd name="T50" fmla="*/ 591 w 791"/>
                  <a:gd name="T51" fmla="*/ 392 h 791"/>
                  <a:gd name="T52" fmla="*/ 486 w 791"/>
                  <a:gd name="T53" fmla="*/ 527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91" h="791">
                    <a:moveTo>
                      <a:pt x="398" y="0"/>
                    </a:moveTo>
                    <a:lnTo>
                      <a:pt x="398" y="0"/>
                    </a:lnTo>
                    <a:cubicBezTo>
                      <a:pt x="176" y="0"/>
                      <a:pt x="0" y="176"/>
                      <a:pt x="0" y="398"/>
                    </a:cubicBezTo>
                    <a:cubicBezTo>
                      <a:pt x="0" y="615"/>
                      <a:pt x="176" y="790"/>
                      <a:pt x="398" y="790"/>
                    </a:cubicBezTo>
                    <a:cubicBezTo>
                      <a:pt x="614" y="790"/>
                      <a:pt x="790" y="615"/>
                      <a:pt x="790" y="398"/>
                    </a:cubicBezTo>
                    <a:cubicBezTo>
                      <a:pt x="790" y="176"/>
                      <a:pt x="614" y="0"/>
                      <a:pt x="398" y="0"/>
                    </a:cubicBezTo>
                    <a:close/>
                    <a:moveTo>
                      <a:pt x="486" y="527"/>
                    </a:moveTo>
                    <a:lnTo>
                      <a:pt x="486" y="527"/>
                    </a:lnTo>
                    <a:cubicBezTo>
                      <a:pt x="457" y="527"/>
                      <a:pt x="439" y="515"/>
                      <a:pt x="433" y="486"/>
                    </a:cubicBezTo>
                    <a:lnTo>
                      <a:pt x="433" y="486"/>
                    </a:lnTo>
                    <a:cubicBezTo>
                      <a:pt x="416" y="515"/>
                      <a:pt x="386" y="527"/>
                      <a:pt x="357" y="527"/>
                    </a:cubicBezTo>
                    <a:cubicBezTo>
                      <a:pt x="322" y="527"/>
                      <a:pt x="293" y="503"/>
                      <a:pt x="293" y="451"/>
                    </a:cubicBezTo>
                    <a:cubicBezTo>
                      <a:pt x="293" y="381"/>
                      <a:pt x="345" y="316"/>
                      <a:pt x="427" y="316"/>
                    </a:cubicBezTo>
                    <a:cubicBezTo>
                      <a:pt x="457" y="316"/>
                      <a:pt x="486" y="322"/>
                      <a:pt x="497" y="334"/>
                    </a:cubicBezTo>
                    <a:cubicBezTo>
                      <a:pt x="480" y="439"/>
                      <a:pt x="480" y="439"/>
                      <a:pt x="480" y="439"/>
                    </a:cubicBezTo>
                    <a:cubicBezTo>
                      <a:pt x="474" y="474"/>
                      <a:pt x="480" y="492"/>
                      <a:pt x="497" y="492"/>
                    </a:cubicBezTo>
                    <a:cubicBezTo>
                      <a:pt x="521" y="492"/>
                      <a:pt x="550" y="457"/>
                      <a:pt x="550" y="392"/>
                    </a:cubicBezTo>
                    <a:cubicBezTo>
                      <a:pt x="550" y="316"/>
                      <a:pt x="503" y="258"/>
                      <a:pt x="410" y="258"/>
                    </a:cubicBezTo>
                    <a:cubicBezTo>
                      <a:pt x="322" y="258"/>
                      <a:pt x="246" y="328"/>
                      <a:pt x="246" y="439"/>
                    </a:cubicBezTo>
                    <a:cubicBezTo>
                      <a:pt x="246" y="539"/>
                      <a:pt x="310" y="591"/>
                      <a:pt x="392" y="591"/>
                    </a:cubicBezTo>
                    <a:cubicBezTo>
                      <a:pt x="421" y="591"/>
                      <a:pt x="457" y="585"/>
                      <a:pt x="480" y="574"/>
                    </a:cubicBezTo>
                    <a:cubicBezTo>
                      <a:pt x="492" y="609"/>
                      <a:pt x="492" y="609"/>
                      <a:pt x="492" y="609"/>
                    </a:cubicBezTo>
                    <a:cubicBezTo>
                      <a:pt x="457" y="620"/>
                      <a:pt x="421" y="626"/>
                      <a:pt x="380" y="626"/>
                    </a:cubicBezTo>
                    <a:cubicBezTo>
                      <a:pt x="287" y="626"/>
                      <a:pt x="199" y="556"/>
                      <a:pt x="199" y="445"/>
                    </a:cubicBezTo>
                    <a:cubicBezTo>
                      <a:pt x="199" y="328"/>
                      <a:pt x="287" y="223"/>
                      <a:pt x="421" y="223"/>
                    </a:cubicBezTo>
                    <a:cubicBezTo>
                      <a:pt x="521" y="223"/>
                      <a:pt x="591" y="293"/>
                      <a:pt x="591" y="392"/>
                    </a:cubicBezTo>
                    <a:cubicBezTo>
                      <a:pt x="591" y="474"/>
                      <a:pt x="544" y="527"/>
                      <a:pt x="486" y="527"/>
                    </a:cubicBezTo>
                    <a:close/>
                  </a:path>
                </a:pathLst>
              </a:custGeom>
              <a:grpFill/>
              <a:ln>
                <a:noFill/>
              </a:ln>
              <a:effectLst/>
              <a:extLst>
                <a:ext uri="{91240B29-F687-4f45-9708-019B960494DF}">
                  <a14:hiddenLine xmlns="" xmlns:a14="http://schemas.microsoft.com/office/drawing/2010/main" w="9525" cap="flat">
                    <a:solidFill>
                      <a:srgbClr val="26BBE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334" name="Freeform 239"/>
              <p:cNvSpPr>
                <a:spLocks noChangeArrowheads="1"/>
              </p:cNvSpPr>
              <p:nvPr/>
            </p:nvSpPr>
            <p:spPr bwMode="auto">
              <a:xfrm>
                <a:off x="11231186" y="8956957"/>
                <a:ext cx="548581" cy="548217"/>
              </a:xfrm>
              <a:custGeom>
                <a:avLst/>
                <a:gdLst>
                  <a:gd name="T0" fmla="*/ 451 w 897"/>
                  <a:gd name="T1" fmla="*/ 0 h 896"/>
                  <a:gd name="T2" fmla="*/ 451 w 897"/>
                  <a:gd name="T3" fmla="*/ 0 h 896"/>
                  <a:gd name="T4" fmla="*/ 0 w 897"/>
                  <a:gd name="T5" fmla="*/ 450 h 896"/>
                  <a:gd name="T6" fmla="*/ 451 w 897"/>
                  <a:gd name="T7" fmla="*/ 895 h 896"/>
                  <a:gd name="T8" fmla="*/ 896 w 897"/>
                  <a:gd name="T9" fmla="*/ 450 h 896"/>
                  <a:gd name="T10" fmla="*/ 451 w 897"/>
                  <a:gd name="T11" fmla="*/ 0 h 896"/>
                  <a:gd name="T12" fmla="*/ 451 w 897"/>
                  <a:gd name="T13" fmla="*/ 871 h 896"/>
                  <a:gd name="T14" fmla="*/ 451 w 897"/>
                  <a:gd name="T15" fmla="*/ 871 h 896"/>
                  <a:gd name="T16" fmla="*/ 24 w 897"/>
                  <a:gd name="T17" fmla="*/ 450 h 896"/>
                  <a:gd name="T18" fmla="*/ 451 w 897"/>
                  <a:gd name="T19" fmla="*/ 23 h 896"/>
                  <a:gd name="T20" fmla="*/ 872 w 897"/>
                  <a:gd name="T21" fmla="*/ 450 h 896"/>
                  <a:gd name="T22" fmla="*/ 451 w 897"/>
                  <a:gd name="T23" fmla="*/ 87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7" h="896">
                    <a:moveTo>
                      <a:pt x="451" y="0"/>
                    </a:moveTo>
                    <a:lnTo>
                      <a:pt x="451" y="0"/>
                    </a:lnTo>
                    <a:cubicBezTo>
                      <a:pt x="199" y="0"/>
                      <a:pt x="0" y="204"/>
                      <a:pt x="0" y="450"/>
                    </a:cubicBezTo>
                    <a:cubicBezTo>
                      <a:pt x="0" y="696"/>
                      <a:pt x="199" y="895"/>
                      <a:pt x="451" y="895"/>
                    </a:cubicBezTo>
                    <a:cubicBezTo>
                      <a:pt x="697" y="895"/>
                      <a:pt x="896" y="696"/>
                      <a:pt x="896" y="450"/>
                    </a:cubicBezTo>
                    <a:cubicBezTo>
                      <a:pt x="896" y="204"/>
                      <a:pt x="697" y="0"/>
                      <a:pt x="451" y="0"/>
                    </a:cubicBezTo>
                    <a:close/>
                    <a:moveTo>
                      <a:pt x="451" y="871"/>
                    </a:moveTo>
                    <a:lnTo>
                      <a:pt x="451" y="871"/>
                    </a:lnTo>
                    <a:cubicBezTo>
                      <a:pt x="217" y="871"/>
                      <a:pt x="24" y="684"/>
                      <a:pt x="24" y="450"/>
                    </a:cubicBezTo>
                    <a:cubicBezTo>
                      <a:pt x="24" y="216"/>
                      <a:pt x="217" y="23"/>
                      <a:pt x="451" y="23"/>
                    </a:cubicBezTo>
                    <a:cubicBezTo>
                      <a:pt x="685" y="23"/>
                      <a:pt x="872" y="216"/>
                      <a:pt x="872" y="450"/>
                    </a:cubicBezTo>
                    <a:cubicBezTo>
                      <a:pt x="872" y="684"/>
                      <a:pt x="685" y="871"/>
                      <a:pt x="451" y="871"/>
                    </a:cubicBezTo>
                    <a:close/>
                  </a:path>
                </a:pathLst>
              </a:custGeom>
              <a:grpFill/>
              <a:ln>
                <a:noFill/>
              </a:ln>
              <a:effectLst/>
              <a:extLst>
                <a:ext uri="{91240B29-F687-4f45-9708-019B960494DF}">
                  <a14:hiddenLine xmlns="" xmlns:a14="http://schemas.microsoft.com/office/drawing/2010/main" w="9525" cap="flat">
                    <a:solidFill>
                      <a:srgbClr val="26BBE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335" name="Freeform 240"/>
              <p:cNvSpPr>
                <a:spLocks noChangeArrowheads="1"/>
              </p:cNvSpPr>
              <p:nvPr/>
            </p:nvSpPr>
            <p:spPr bwMode="auto">
              <a:xfrm>
                <a:off x="11481036" y="9212067"/>
                <a:ext cx="51599" cy="70562"/>
              </a:xfrm>
              <a:custGeom>
                <a:avLst/>
                <a:gdLst>
                  <a:gd name="T0" fmla="*/ 0 w 89"/>
                  <a:gd name="T1" fmla="*/ 82 h 118"/>
                  <a:gd name="T2" fmla="*/ 0 w 89"/>
                  <a:gd name="T3" fmla="*/ 82 h 118"/>
                  <a:gd name="T4" fmla="*/ 29 w 89"/>
                  <a:gd name="T5" fmla="*/ 117 h 118"/>
                  <a:gd name="T6" fmla="*/ 76 w 89"/>
                  <a:gd name="T7" fmla="*/ 59 h 118"/>
                  <a:gd name="T8" fmla="*/ 88 w 89"/>
                  <a:gd name="T9" fmla="*/ 6 h 118"/>
                  <a:gd name="T10" fmla="*/ 70 w 89"/>
                  <a:gd name="T11" fmla="*/ 0 h 118"/>
                  <a:gd name="T12" fmla="*/ 0 w 89"/>
                  <a:gd name="T13" fmla="*/ 82 h 118"/>
                </a:gdLst>
                <a:ahLst/>
                <a:cxnLst>
                  <a:cxn ang="0">
                    <a:pos x="T0" y="T1"/>
                  </a:cxn>
                  <a:cxn ang="0">
                    <a:pos x="T2" y="T3"/>
                  </a:cxn>
                  <a:cxn ang="0">
                    <a:pos x="T4" y="T5"/>
                  </a:cxn>
                  <a:cxn ang="0">
                    <a:pos x="T6" y="T7"/>
                  </a:cxn>
                  <a:cxn ang="0">
                    <a:pos x="T8" y="T9"/>
                  </a:cxn>
                  <a:cxn ang="0">
                    <a:pos x="T10" y="T11"/>
                  </a:cxn>
                  <a:cxn ang="0">
                    <a:pos x="T12" y="T13"/>
                  </a:cxn>
                </a:cxnLst>
                <a:rect l="0" t="0" r="r" b="b"/>
                <a:pathLst>
                  <a:path w="89" h="118">
                    <a:moveTo>
                      <a:pt x="0" y="82"/>
                    </a:moveTo>
                    <a:lnTo>
                      <a:pt x="0" y="82"/>
                    </a:lnTo>
                    <a:cubicBezTo>
                      <a:pt x="0" y="105"/>
                      <a:pt x="12" y="117"/>
                      <a:pt x="29" y="117"/>
                    </a:cubicBezTo>
                    <a:cubicBezTo>
                      <a:pt x="53" y="117"/>
                      <a:pt x="70" y="94"/>
                      <a:pt x="76" y="59"/>
                    </a:cubicBezTo>
                    <a:cubicBezTo>
                      <a:pt x="88" y="6"/>
                      <a:pt x="88" y="6"/>
                      <a:pt x="88" y="6"/>
                    </a:cubicBezTo>
                    <a:cubicBezTo>
                      <a:pt x="82" y="0"/>
                      <a:pt x="76" y="0"/>
                      <a:pt x="70" y="0"/>
                    </a:cubicBezTo>
                    <a:cubicBezTo>
                      <a:pt x="29" y="0"/>
                      <a:pt x="0" y="41"/>
                      <a:pt x="0" y="82"/>
                    </a:cubicBezTo>
                  </a:path>
                </a:pathLst>
              </a:custGeom>
              <a:grpFill/>
              <a:ln>
                <a:noFill/>
              </a:ln>
              <a:effectLst/>
              <a:extLst>
                <a:ext uri="{91240B29-F687-4f45-9708-019B960494DF}">
                  <a14:hiddenLine xmlns="" xmlns:a14="http://schemas.microsoft.com/office/drawing/2010/main" w="9525" cap="flat">
                    <a:solidFill>
                      <a:srgbClr val="26BBE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grpSp>
        <p:sp>
          <p:nvSpPr>
            <p:cNvPr id="338" name="Freeform 243"/>
            <p:cNvSpPr>
              <a:spLocks noChangeArrowheads="1"/>
            </p:cNvSpPr>
            <p:nvPr/>
          </p:nvSpPr>
          <p:spPr bwMode="auto">
            <a:xfrm>
              <a:off x="18530919" y="5635619"/>
              <a:ext cx="480146" cy="770465"/>
            </a:xfrm>
            <a:custGeom>
              <a:avLst/>
              <a:gdLst>
                <a:gd name="T0" fmla="*/ 615 w 656"/>
                <a:gd name="T1" fmla="*/ 140 h 1054"/>
                <a:gd name="T2" fmla="*/ 615 w 656"/>
                <a:gd name="T3" fmla="*/ 140 h 1054"/>
                <a:gd name="T4" fmla="*/ 503 w 656"/>
                <a:gd name="T5" fmla="*/ 35 h 1054"/>
                <a:gd name="T6" fmla="*/ 340 w 656"/>
                <a:gd name="T7" fmla="*/ 0 h 1054"/>
                <a:gd name="T8" fmla="*/ 100 w 656"/>
                <a:gd name="T9" fmla="*/ 88 h 1054"/>
                <a:gd name="T10" fmla="*/ 94 w 656"/>
                <a:gd name="T11" fmla="*/ 88 h 1054"/>
                <a:gd name="T12" fmla="*/ 0 w 656"/>
                <a:gd name="T13" fmla="*/ 310 h 1054"/>
                <a:gd name="T14" fmla="*/ 6 w 656"/>
                <a:gd name="T15" fmla="*/ 328 h 1054"/>
                <a:gd name="T16" fmla="*/ 24 w 656"/>
                <a:gd name="T17" fmla="*/ 334 h 1054"/>
                <a:gd name="T18" fmla="*/ 193 w 656"/>
                <a:gd name="T19" fmla="*/ 334 h 1054"/>
                <a:gd name="T20" fmla="*/ 211 w 656"/>
                <a:gd name="T21" fmla="*/ 328 h 1054"/>
                <a:gd name="T22" fmla="*/ 217 w 656"/>
                <a:gd name="T23" fmla="*/ 310 h 1054"/>
                <a:gd name="T24" fmla="*/ 252 w 656"/>
                <a:gd name="T25" fmla="*/ 234 h 1054"/>
                <a:gd name="T26" fmla="*/ 328 w 656"/>
                <a:gd name="T27" fmla="*/ 211 h 1054"/>
                <a:gd name="T28" fmla="*/ 410 w 656"/>
                <a:gd name="T29" fmla="*/ 234 h 1054"/>
                <a:gd name="T30" fmla="*/ 433 w 656"/>
                <a:gd name="T31" fmla="*/ 281 h 1054"/>
                <a:gd name="T32" fmla="*/ 427 w 656"/>
                <a:gd name="T33" fmla="*/ 322 h 1054"/>
                <a:gd name="T34" fmla="*/ 345 w 656"/>
                <a:gd name="T35" fmla="*/ 404 h 1054"/>
                <a:gd name="T36" fmla="*/ 345 w 656"/>
                <a:gd name="T37" fmla="*/ 404 h 1054"/>
                <a:gd name="T38" fmla="*/ 240 w 656"/>
                <a:gd name="T39" fmla="*/ 538 h 1054"/>
                <a:gd name="T40" fmla="*/ 205 w 656"/>
                <a:gd name="T41" fmla="*/ 708 h 1054"/>
                <a:gd name="T42" fmla="*/ 205 w 656"/>
                <a:gd name="T43" fmla="*/ 731 h 1054"/>
                <a:gd name="T44" fmla="*/ 211 w 656"/>
                <a:gd name="T45" fmla="*/ 749 h 1054"/>
                <a:gd name="T46" fmla="*/ 228 w 656"/>
                <a:gd name="T47" fmla="*/ 755 h 1054"/>
                <a:gd name="T48" fmla="*/ 404 w 656"/>
                <a:gd name="T49" fmla="*/ 755 h 1054"/>
                <a:gd name="T50" fmla="*/ 416 w 656"/>
                <a:gd name="T51" fmla="*/ 749 h 1054"/>
                <a:gd name="T52" fmla="*/ 427 w 656"/>
                <a:gd name="T53" fmla="*/ 737 h 1054"/>
                <a:gd name="T54" fmla="*/ 433 w 656"/>
                <a:gd name="T55" fmla="*/ 649 h 1054"/>
                <a:gd name="T56" fmla="*/ 433 w 656"/>
                <a:gd name="T57" fmla="*/ 644 h 1054"/>
                <a:gd name="T58" fmla="*/ 457 w 656"/>
                <a:gd name="T59" fmla="*/ 603 h 1054"/>
                <a:gd name="T60" fmla="*/ 457 w 656"/>
                <a:gd name="T61" fmla="*/ 597 h 1054"/>
                <a:gd name="T62" fmla="*/ 521 w 656"/>
                <a:gd name="T63" fmla="*/ 527 h 1054"/>
                <a:gd name="T64" fmla="*/ 597 w 656"/>
                <a:gd name="T65" fmla="*/ 451 h 1054"/>
                <a:gd name="T66" fmla="*/ 644 w 656"/>
                <a:gd name="T67" fmla="*/ 369 h 1054"/>
                <a:gd name="T68" fmla="*/ 655 w 656"/>
                <a:gd name="T69" fmla="*/ 287 h 1054"/>
                <a:gd name="T70" fmla="*/ 615 w 656"/>
                <a:gd name="T71" fmla="*/ 140 h 1054"/>
                <a:gd name="T72" fmla="*/ 416 w 656"/>
                <a:gd name="T73" fmla="*/ 825 h 1054"/>
                <a:gd name="T74" fmla="*/ 416 w 656"/>
                <a:gd name="T75" fmla="*/ 825 h 1054"/>
                <a:gd name="T76" fmla="*/ 316 w 656"/>
                <a:gd name="T77" fmla="*/ 784 h 1054"/>
                <a:gd name="T78" fmla="*/ 223 w 656"/>
                <a:gd name="T79" fmla="*/ 825 h 1054"/>
                <a:gd name="T80" fmla="*/ 223 w 656"/>
                <a:gd name="T81" fmla="*/ 825 h 1054"/>
                <a:gd name="T82" fmla="*/ 182 w 656"/>
                <a:gd name="T83" fmla="*/ 919 h 1054"/>
                <a:gd name="T84" fmla="*/ 223 w 656"/>
                <a:gd name="T85" fmla="*/ 1012 h 1054"/>
                <a:gd name="T86" fmla="*/ 316 w 656"/>
                <a:gd name="T87" fmla="*/ 1053 h 1054"/>
                <a:gd name="T88" fmla="*/ 416 w 656"/>
                <a:gd name="T89" fmla="*/ 1012 h 1054"/>
                <a:gd name="T90" fmla="*/ 416 w 656"/>
                <a:gd name="T91" fmla="*/ 1012 h 1054"/>
                <a:gd name="T92" fmla="*/ 451 w 656"/>
                <a:gd name="T93" fmla="*/ 919 h 1054"/>
                <a:gd name="T94" fmla="*/ 416 w 656"/>
                <a:gd name="T95" fmla="*/ 825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56" h="1054">
                  <a:moveTo>
                    <a:pt x="615" y="140"/>
                  </a:moveTo>
                  <a:lnTo>
                    <a:pt x="615" y="140"/>
                  </a:lnTo>
                  <a:cubicBezTo>
                    <a:pt x="585" y="94"/>
                    <a:pt x="550" y="59"/>
                    <a:pt x="503" y="35"/>
                  </a:cubicBezTo>
                  <a:cubicBezTo>
                    <a:pt x="457" y="12"/>
                    <a:pt x="404" y="0"/>
                    <a:pt x="340" y="0"/>
                  </a:cubicBezTo>
                  <a:cubicBezTo>
                    <a:pt x="240" y="0"/>
                    <a:pt x="158" y="29"/>
                    <a:pt x="100" y="88"/>
                  </a:cubicBezTo>
                  <a:cubicBezTo>
                    <a:pt x="94" y="88"/>
                    <a:pt x="94" y="88"/>
                    <a:pt x="94" y="88"/>
                  </a:cubicBezTo>
                  <a:cubicBezTo>
                    <a:pt x="35" y="146"/>
                    <a:pt x="0" y="222"/>
                    <a:pt x="0" y="310"/>
                  </a:cubicBezTo>
                  <a:cubicBezTo>
                    <a:pt x="0" y="316"/>
                    <a:pt x="6" y="322"/>
                    <a:pt x="6" y="328"/>
                  </a:cubicBezTo>
                  <a:cubicBezTo>
                    <a:pt x="12" y="328"/>
                    <a:pt x="18" y="334"/>
                    <a:pt x="24" y="334"/>
                  </a:cubicBezTo>
                  <a:cubicBezTo>
                    <a:pt x="193" y="334"/>
                    <a:pt x="193" y="334"/>
                    <a:pt x="193" y="334"/>
                  </a:cubicBezTo>
                  <a:cubicBezTo>
                    <a:pt x="199" y="334"/>
                    <a:pt x="205" y="328"/>
                    <a:pt x="211" y="328"/>
                  </a:cubicBezTo>
                  <a:cubicBezTo>
                    <a:pt x="217" y="322"/>
                    <a:pt x="217" y="316"/>
                    <a:pt x="217" y="310"/>
                  </a:cubicBezTo>
                  <a:cubicBezTo>
                    <a:pt x="217" y="281"/>
                    <a:pt x="228" y="257"/>
                    <a:pt x="252" y="234"/>
                  </a:cubicBezTo>
                  <a:cubicBezTo>
                    <a:pt x="269" y="217"/>
                    <a:pt x="299" y="211"/>
                    <a:pt x="328" y="211"/>
                  </a:cubicBezTo>
                  <a:cubicBezTo>
                    <a:pt x="363" y="211"/>
                    <a:pt x="386" y="217"/>
                    <a:pt x="410" y="234"/>
                  </a:cubicBezTo>
                  <a:cubicBezTo>
                    <a:pt x="427" y="246"/>
                    <a:pt x="433" y="263"/>
                    <a:pt x="433" y="281"/>
                  </a:cubicBezTo>
                  <a:cubicBezTo>
                    <a:pt x="433" y="298"/>
                    <a:pt x="427" y="310"/>
                    <a:pt x="427" y="322"/>
                  </a:cubicBezTo>
                  <a:cubicBezTo>
                    <a:pt x="416" y="339"/>
                    <a:pt x="386" y="363"/>
                    <a:pt x="345" y="404"/>
                  </a:cubicBezTo>
                  <a:lnTo>
                    <a:pt x="345" y="404"/>
                  </a:lnTo>
                  <a:cubicBezTo>
                    <a:pt x="299" y="445"/>
                    <a:pt x="264" y="491"/>
                    <a:pt x="240" y="538"/>
                  </a:cubicBezTo>
                  <a:cubicBezTo>
                    <a:pt x="217" y="591"/>
                    <a:pt x="205" y="644"/>
                    <a:pt x="205" y="708"/>
                  </a:cubicBezTo>
                  <a:cubicBezTo>
                    <a:pt x="205" y="731"/>
                    <a:pt x="205" y="731"/>
                    <a:pt x="205" y="731"/>
                  </a:cubicBezTo>
                  <a:cubicBezTo>
                    <a:pt x="205" y="743"/>
                    <a:pt x="205" y="743"/>
                    <a:pt x="211" y="749"/>
                  </a:cubicBezTo>
                  <a:cubicBezTo>
                    <a:pt x="217" y="755"/>
                    <a:pt x="223" y="755"/>
                    <a:pt x="228" y="755"/>
                  </a:cubicBezTo>
                  <a:cubicBezTo>
                    <a:pt x="404" y="755"/>
                    <a:pt x="404" y="755"/>
                    <a:pt x="404" y="755"/>
                  </a:cubicBezTo>
                  <a:cubicBezTo>
                    <a:pt x="404" y="755"/>
                    <a:pt x="416" y="755"/>
                    <a:pt x="416" y="749"/>
                  </a:cubicBezTo>
                  <a:cubicBezTo>
                    <a:pt x="421" y="743"/>
                    <a:pt x="427" y="743"/>
                    <a:pt x="427" y="737"/>
                  </a:cubicBezTo>
                  <a:cubicBezTo>
                    <a:pt x="427" y="696"/>
                    <a:pt x="427" y="667"/>
                    <a:pt x="433" y="649"/>
                  </a:cubicBezTo>
                  <a:cubicBezTo>
                    <a:pt x="433" y="644"/>
                    <a:pt x="433" y="644"/>
                    <a:pt x="433" y="644"/>
                  </a:cubicBezTo>
                  <a:cubicBezTo>
                    <a:pt x="439" y="626"/>
                    <a:pt x="445" y="608"/>
                    <a:pt x="457" y="603"/>
                  </a:cubicBezTo>
                  <a:cubicBezTo>
                    <a:pt x="457" y="597"/>
                    <a:pt x="457" y="597"/>
                    <a:pt x="457" y="597"/>
                  </a:cubicBezTo>
                  <a:cubicBezTo>
                    <a:pt x="468" y="585"/>
                    <a:pt x="486" y="562"/>
                    <a:pt x="521" y="527"/>
                  </a:cubicBezTo>
                  <a:cubicBezTo>
                    <a:pt x="562" y="491"/>
                    <a:pt x="585" y="468"/>
                    <a:pt x="597" y="451"/>
                  </a:cubicBezTo>
                  <a:cubicBezTo>
                    <a:pt x="620" y="421"/>
                    <a:pt x="632" y="398"/>
                    <a:pt x="644" y="369"/>
                  </a:cubicBezTo>
                  <a:cubicBezTo>
                    <a:pt x="650" y="339"/>
                    <a:pt x="655" y="316"/>
                    <a:pt x="655" y="287"/>
                  </a:cubicBezTo>
                  <a:cubicBezTo>
                    <a:pt x="655" y="234"/>
                    <a:pt x="644" y="187"/>
                    <a:pt x="615" y="140"/>
                  </a:cubicBezTo>
                  <a:close/>
                  <a:moveTo>
                    <a:pt x="416" y="825"/>
                  </a:moveTo>
                  <a:lnTo>
                    <a:pt x="416" y="825"/>
                  </a:lnTo>
                  <a:cubicBezTo>
                    <a:pt x="386" y="796"/>
                    <a:pt x="357" y="784"/>
                    <a:pt x="316" y="784"/>
                  </a:cubicBezTo>
                  <a:cubicBezTo>
                    <a:pt x="281" y="784"/>
                    <a:pt x="252" y="796"/>
                    <a:pt x="223" y="825"/>
                  </a:cubicBezTo>
                  <a:lnTo>
                    <a:pt x="223" y="825"/>
                  </a:lnTo>
                  <a:cubicBezTo>
                    <a:pt x="193" y="848"/>
                    <a:pt x="182" y="883"/>
                    <a:pt x="182" y="919"/>
                  </a:cubicBezTo>
                  <a:cubicBezTo>
                    <a:pt x="182" y="954"/>
                    <a:pt x="193" y="989"/>
                    <a:pt x="223" y="1012"/>
                  </a:cubicBezTo>
                  <a:cubicBezTo>
                    <a:pt x="252" y="1036"/>
                    <a:pt x="281" y="1053"/>
                    <a:pt x="316" y="1053"/>
                  </a:cubicBezTo>
                  <a:cubicBezTo>
                    <a:pt x="357" y="1053"/>
                    <a:pt x="386" y="1036"/>
                    <a:pt x="416" y="1012"/>
                  </a:cubicBezTo>
                  <a:lnTo>
                    <a:pt x="416" y="1012"/>
                  </a:lnTo>
                  <a:cubicBezTo>
                    <a:pt x="439" y="989"/>
                    <a:pt x="451" y="954"/>
                    <a:pt x="451" y="919"/>
                  </a:cubicBezTo>
                  <a:cubicBezTo>
                    <a:pt x="451" y="883"/>
                    <a:pt x="439" y="848"/>
                    <a:pt x="416" y="825"/>
                  </a:cubicBezTo>
                  <a:close/>
                </a:path>
              </a:pathLst>
            </a:custGeom>
            <a:solidFill>
              <a:schemeClr val="accent4"/>
            </a:solidFill>
            <a:ln>
              <a:noFill/>
            </a:ln>
            <a:effectLst/>
          </p:spPr>
          <p:txBody>
            <a:bodyPr wrap="none" anchor="ctr"/>
            <a:lstStyle/>
            <a:p>
              <a:pPr defTabSz="1828434"/>
              <a:endParaRPr lang="en-US" sz="3600" dirty="0">
                <a:solidFill>
                  <a:srgbClr val="445469"/>
                </a:solidFill>
                <a:latin typeface="Lato Light"/>
              </a:endParaRPr>
            </a:p>
          </p:txBody>
        </p:sp>
        <p:grpSp>
          <p:nvGrpSpPr>
            <p:cNvPr id="13" name="Group 12"/>
            <p:cNvGrpSpPr/>
            <p:nvPr/>
          </p:nvGrpSpPr>
          <p:grpSpPr>
            <a:xfrm>
              <a:off x="13336803" y="9590560"/>
              <a:ext cx="733199" cy="731617"/>
              <a:chOff x="10492502" y="9024805"/>
              <a:chExt cx="613760" cy="613352"/>
            </a:xfrm>
          </p:grpSpPr>
          <p:sp>
            <p:nvSpPr>
              <p:cNvPr id="166" name="Freeform 73"/>
              <p:cNvSpPr>
                <a:spLocks noChangeArrowheads="1"/>
              </p:cNvSpPr>
              <p:nvPr/>
            </p:nvSpPr>
            <p:spPr bwMode="auto">
              <a:xfrm>
                <a:off x="10669026" y="9133363"/>
                <a:ext cx="203682" cy="401664"/>
              </a:xfrm>
              <a:custGeom>
                <a:avLst/>
                <a:gdLst>
                  <a:gd name="T0" fmla="*/ 158 w 334"/>
                  <a:gd name="T1" fmla="*/ 158 h 657"/>
                  <a:gd name="T2" fmla="*/ 152 w 334"/>
                  <a:gd name="T3" fmla="*/ 158 h 657"/>
                  <a:gd name="T4" fmla="*/ 29 w 334"/>
                  <a:gd name="T5" fmla="*/ 217 h 657"/>
                  <a:gd name="T6" fmla="*/ 0 w 334"/>
                  <a:gd name="T7" fmla="*/ 82 h 657"/>
                  <a:gd name="T8" fmla="*/ 181 w 334"/>
                  <a:gd name="T9" fmla="*/ 0 h 657"/>
                  <a:gd name="T10" fmla="*/ 333 w 334"/>
                  <a:gd name="T11" fmla="*/ 0 h 657"/>
                  <a:gd name="T12" fmla="*/ 333 w 334"/>
                  <a:gd name="T13" fmla="*/ 656 h 657"/>
                  <a:gd name="T14" fmla="*/ 158 w 334"/>
                  <a:gd name="T15" fmla="*/ 656 h 657"/>
                  <a:gd name="T16" fmla="*/ 158 w 334"/>
                  <a:gd name="T17" fmla="*/ 158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4" h="657">
                    <a:moveTo>
                      <a:pt x="158" y="158"/>
                    </a:moveTo>
                    <a:lnTo>
                      <a:pt x="152" y="158"/>
                    </a:lnTo>
                    <a:lnTo>
                      <a:pt x="29" y="217"/>
                    </a:lnTo>
                    <a:lnTo>
                      <a:pt x="0" y="82"/>
                    </a:lnTo>
                    <a:lnTo>
                      <a:pt x="181" y="0"/>
                    </a:lnTo>
                    <a:lnTo>
                      <a:pt x="333" y="0"/>
                    </a:lnTo>
                    <a:lnTo>
                      <a:pt x="333" y="656"/>
                    </a:lnTo>
                    <a:lnTo>
                      <a:pt x="158" y="656"/>
                    </a:lnTo>
                    <a:lnTo>
                      <a:pt x="158" y="158"/>
                    </a:lnTo>
                  </a:path>
                </a:pathLst>
              </a:custGeom>
              <a:solidFill>
                <a:schemeClr val="accent2"/>
              </a:solidFill>
              <a:ln>
                <a:noFill/>
              </a:ln>
              <a:effectLst/>
            </p:spPr>
            <p:txBody>
              <a:bodyPr wrap="none" anchor="ctr"/>
              <a:lstStyle/>
              <a:p>
                <a:pPr defTabSz="1828434"/>
                <a:endParaRPr lang="en-US" sz="3600" dirty="0">
                  <a:solidFill>
                    <a:srgbClr val="445469"/>
                  </a:solidFill>
                  <a:latin typeface="Lato Light"/>
                </a:endParaRPr>
              </a:p>
            </p:txBody>
          </p:sp>
          <p:sp>
            <p:nvSpPr>
              <p:cNvPr id="348" name="Freeform 253"/>
              <p:cNvSpPr>
                <a:spLocks noChangeArrowheads="1"/>
              </p:cNvSpPr>
              <p:nvPr/>
            </p:nvSpPr>
            <p:spPr bwMode="auto">
              <a:xfrm>
                <a:off x="10492502" y="9024805"/>
                <a:ext cx="613760" cy="613352"/>
              </a:xfrm>
              <a:custGeom>
                <a:avLst/>
                <a:gdLst>
                  <a:gd name="T0" fmla="*/ 0 w 1001"/>
                  <a:gd name="T1" fmla="*/ 503 h 1001"/>
                  <a:gd name="T2" fmla="*/ 0 w 1001"/>
                  <a:gd name="T3" fmla="*/ 503 h 1001"/>
                  <a:gd name="T4" fmla="*/ 503 w 1001"/>
                  <a:gd name="T5" fmla="*/ 0 h 1001"/>
                  <a:gd name="T6" fmla="*/ 1000 w 1001"/>
                  <a:gd name="T7" fmla="*/ 503 h 1001"/>
                  <a:gd name="T8" fmla="*/ 503 w 1001"/>
                  <a:gd name="T9" fmla="*/ 1000 h 1001"/>
                  <a:gd name="T10" fmla="*/ 0 w 1001"/>
                  <a:gd name="T11" fmla="*/ 503 h 1001"/>
                </a:gdLst>
                <a:ahLst/>
                <a:cxnLst>
                  <a:cxn ang="0">
                    <a:pos x="T0" y="T1"/>
                  </a:cxn>
                  <a:cxn ang="0">
                    <a:pos x="T2" y="T3"/>
                  </a:cxn>
                  <a:cxn ang="0">
                    <a:pos x="T4" y="T5"/>
                  </a:cxn>
                  <a:cxn ang="0">
                    <a:pos x="T6" y="T7"/>
                  </a:cxn>
                  <a:cxn ang="0">
                    <a:pos x="T8" y="T9"/>
                  </a:cxn>
                  <a:cxn ang="0">
                    <a:pos x="T10" y="T11"/>
                  </a:cxn>
                </a:cxnLst>
                <a:rect l="0" t="0" r="r" b="b"/>
                <a:pathLst>
                  <a:path w="1001" h="1001">
                    <a:moveTo>
                      <a:pt x="0" y="503"/>
                    </a:moveTo>
                    <a:lnTo>
                      <a:pt x="0" y="503"/>
                    </a:lnTo>
                    <a:cubicBezTo>
                      <a:pt x="0" y="228"/>
                      <a:pt x="228" y="0"/>
                      <a:pt x="503" y="0"/>
                    </a:cubicBezTo>
                    <a:cubicBezTo>
                      <a:pt x="778" y="0"/>
                      <a:pt x="1000" y="228"/>
                      <a:pt x="1000" y="503"/>
                    </a:cubicBezTo>
                    <a:cubicBezTo>
                      <a:pt x="1000" y="778"/>
                      <a:pt x="778" y="1000"/>
                      <a:pt x="503" y="1000"/>
                    </a:cubicBezTo>
                    <a:cubicBezTo>
                      <a:pt x="228" y="1000"/>
                      <a:pt x="0" y="778"/>
                      <a:pt x="0" y="503"/>
                    </a:cubicBezTo>
                  </a:path>
                </a:pathLst>
              </a:custGeom>
              <a:noFill/>
              <a:ln w="6480" cap="flat">
                <a:solidFill>
                  <a:schemeClr val="accent2"/>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grpSp>
        <p:sp>
          <p:nvSpPr>
            <p:cNvPr id="364" name="Freeform 108"/>
            <p:cNvSpPr>
              <a:spLocks noChangeArrowheads="1"/>
            </p:cNvSpPr>
            <p:nvPr/>
          </p:nvSpPr>
          <p:spPr bwMode="auto">
            <a:xfrm>
              <a:off x="13638710" y="4955957"/>
              <a:ext cx="350377" cy="271929"/>
            </a:xfrm>
            <a:custGeom>
              <a:avLst/>
              <a:gdLst>
                <a:gd name="T0" fmla="*/ 421 w 481"/>
                <a:gd name="T1" fmla="*/ 18 h 376"/>
                <a:gd name="T2" fmla="*/ 421 w 481"/>
                <a:gd name="T3" fmla="*/ 18 h 376"/>
                <a:gd name="T4" fmla="*/ 369 w 481"/>
                <a:gd name="T5" fmla="*/ 18 h 376"/>
                <a:gd name="T6" fmla="*/ 199 w 481"/>
                <a:gd name="T7" fmla="*/ 193 h 376"/>
                <a:gd name="T8" fmla="*/ 193 w 481"/>
                <a:gd name="T9" fmla="*/ 193 h 376"/>
                <a:gd name="T10" fmla="*/ 106 w 481"/>
                <a:gd name="T11" fmla="*/ 100 h 376"/>
                <a:gd name="T12" fmla="*/ 106 w 481"/>
                <a:gd name="T13" fmla="*/ 105 h 376"/>
                <a:gd name="T14" fmla="*/ 65 w 481"/>
                <a:gd name="T15" fmla="*/ 111 h 376"/>
                <a:gd name="T16" fmla="*/ 18 w 481"/>
                <a:gd name="T17" fmla="*/ 152 h 376"/>
                <a:gd name="T18" fmla="*/ 6 w 481"/>
                <a:gd name="T19" fmla="*/ 193 h 376"/>
                <a:gd name="T20" fmla="*/ 100 w 481"/>
                <a:gd name="T21" fmla="*/ 281 h 376"/>
                <a:gd name="T22" fmla="*/ 170 w 481"/>
                <a:gd name="T23" fmla="*/ 357 h 376"/>
                <a:gd name="T24" fmla="*/ 223 w 481"/>
                <a:gd name="T25" fmla="*/ 357 h 376"/>
                <a:gd name="T26" fmla="*/ 468 w 481"/>
                <a:gd name="T27" fmla="*/ 111 h 376"/>
                <a:gd name="T28" fmla="*/ 468 w 481"/>
                <a:gd name="T29" fmla="*/ 64 h 376"/>
                <a:gd name="T30" fmla="*/ 421 w 481"/>
                <a:gd name="T31" fmla="*/ 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1" h="376">
                  <a:moveTo>
                    <a:pt x="421" y="18"/>
                  </a:moveTo>
                  <a:lnTo>
                    <a:pt x="421" y="18"/>
                  </a:lnTo>
                  <a:cubicBezTo>
                    <a:pt x="404" y="0"/>
                    <a:pt x="386" y="0"/>
                    <a:pt x="369" y="18"/>
                  </a:cubicBezTo>
                  <a:cubicBezTo>
                    <a:pt x="199" y="193"/>
                    <a:pt x="199" y="193"/>
                    <a:pt x="199" y="193"/>
                  </a:cubicBezTo>
                  <a:cubicBezTo>
                    <a:pt x="193" y="193"/>
                    <a:pt x="193" y="193"/>
                    <a:pt x="193" y="193"/>
                  </a:cubicBezTo>
                  <a:cubicBezTo>
                    <a:pt x="106" y="100"/>
                    <a:pt x="106" y="100"/>
                    <a:pt x="106" y="100"/>
                  </a:cubicBezTo>
                  <a:cubicBezTo>
                    <a:pt x="106" y="105"/>
                    <a:pt x="106" y="105"/>
                    <a:pt x="106" y="105"/>
                  </a:cubicBezTo>
                  <a:cubicBezTo>
                    <a:pt x="88" y="94"/>
                    <a:pt x="76" y="94"/>
                    <a:pt x="65" y="111"/>
                  </a:cubicBezTo>
                  <a:cubicBezTo>
                    <a:pt x="18" y="152"/>
                    <a:pt x="18" y="152"/>
                    <a:pt x="18" y="152"/>
                  </a:cubicBezTo>
                  <a:cubicBezTo>
                    <a:pt x="6" y="164"/>
                    <a:pt x="0" y="181"/>
                    <a:pt x="6" y="193"/>
                  </a:cubicBezTo>
                  <a:cubicBezTo>
                    <a:pt x="100" y="281"/>
                    <a:pt x="100" y="281"/>
                    <a:pt x="100" y="281"/>
                  </a:cubicBezTo>
                  <a:cubicBezTo>
                    <a:pt x="170" y="357"/>
                    <a:pt x="170" y="357"/>
                    <a:pt x="170" y="357"/>
                  </a:cubicBezTo>
                  <a:cubicBezTo>
                    <a:pt x="187" y="375"/>
                    <a:pt x="205" y="375"/>
                    <a:pt x="223" y="357"/>
                  </a:cubicBezTo>
                  <a:cubicBezTo>
                    <a:pt x="468" y="111"/>
                    <a:pt x="468" y="111"/>
                    <a:pt x="468" y="111"/>
                  </a:cubicBezTo>
                  <a:cubicBezTo>
                    <a:pt x="480" y="94"/>
                    <a:pt x="480" y="82"/>
                    <a:pt x="468" y="64"/>
                  </a:cubicBezTo>
                  <a:lnTo>
                    <a:pt x="421" y="18"/>
                  </a:lnTo>
                </a:path>
              </a:pathLst>
            </a:custGeom>
            <a:solidFill>
              <a:schemeClr val="accent1"/>
            </a:solidFill>
            <a:ln>
              <a:noFill/>
            </a:ln>
            <a:effectLst/>
          </p:spPr>
          <p:txBody>
            <a:bodyPr wrap="none" anchor="ctr"/>
            <a:lstStyle/>
            <a:p>
              <a:pPr defTabSz="1828434"/>
              <a:endParaRPr lang="en-US" sz="3600" dirty="0">
                <a:solidFill>
                  <a:srgbClr val="445469"/>
                </a:solidFill>
                <a:latin typeface="Lato Light"/>
              </a:endParaRPr>
            </a:p>
          </p:txBody>
        </p:sp>
        <p:sp>
          <p:nvSpPr>
            <p:cNvPr id="369" name="Freeform 134"/>
            <p:cNvSpPr>
              <a:spLocks noChangeArrowheads="1"/>
            </p:cNvSpPr>
            <p:nvPr/>
          </p:nvSpPr>
          <p:spPr bwMode="auto">
            <a:xfrm>
              <a:off x="13117282" y="10345809"/>
              <a:ext cx="266027" cy="427316"/>
            </a:xfrm>
            <a:custGeom>
              <a:avLst/>
              <a:gdLst>
                <a:gd name="T0" fmla="*/ 340 w 364"/>
                <a:gd name="T1" fmla="*/ 76 h 586"/>
                <a:gd name="T2" fmla="*/ 340 w 364"/>
                <a:gd name="T3" fmla="*/ 76 h 586"/>
                <a:gd name="T4" fmla="*/ 281 w 364"/>
                <a:gd name="T5" fmla="*/ 18 h 586"/>
                <a:gd name="T6" fmla="*/ 187 w 364"/>
                <a:gd name="T7" fmla="*/ 0 h 586"/>
                <a:gd name="T8" fmla="*/ 53 w 364"/>
                <a:gd name="T9" fmla="*/ 47 h 586"/>
                <a:gd name="T10" fmla="*/ 53 w 364"/>
                <a:gd name="T11" fmla="*/ 47 h 586"/>
                <a:gd name="T12" fmla="*/ 0 w 364"/>
                <a:gd name="T13" fmla="*/ 170 h 586"/>
                <a:gd name="T14" fmla="*/ 0 w 364"/>
                <a:gd name="T15" fmla="*/ 182 h 586"/>
                <a:gd name="T16" fmla="*/ 12 w 364"/>
                <a:gd name="T17" fmla="*/ 182 h 586"/>
                <a:gd name="T18" fmla="*/ 105 w 364"/>
                <a:gd name="T19" fmla="*/ 182 h 586"/>
                <a:gd name="T20" fmla="*/ 117 w 364"/>
                <a:gd name="T21" fmla="*/ 182 h 586"/>
                <a:gd name="T22" fmla="*/ 117 w 364"/>
                <a:gd name="T23" fmla="*/ 170 h 586"/>
                <a:gd name="T24" fmla="*/ 135 w 364"/>
                <a:gd name="T25" fmla="*/ 129 h 586"/>
                <a:gd name="T26" fmla="*/ 181 w 364"/>
                <a:gd name="T27" fmla="*/ 111 h 586"/>
                <a:gd name="T28" fmla="*/ 228 w 364"/>
                <a:gd name="T29" fmla="*/ 129 h 586"/>
                <a:gd name="T30" fmla="*/ 240 w 364"/>
                <a:gd name="T31" fmla="*/ 152 h 586"/>
                <a:gd name="T32" fmla="*/ 234 w 364"/>
                <a:gd name="T33" fmla="*/ 176 h 586"/>
                <a:gd name="T34" fmla="*/ 187 w 364"/>
                <a:gd name="T35" fmla="*/ 223 h 586"/>
                <a:gd name="T36" fmla="*/ 193 w 364"/>
                <a:gd name="T37" fmla="*/ 223 h 586"/>
                <a:gd name="T38" fmla="*/ 129 w 364"/>
                <a:gd name="T39" fmla="*/ 299 h 586"/>
                <a:gd name="T40" fmla="*/ 111 w 364"/>
                <a:gd name="T41" fmla="*/ 392 h 586"/>
                <a:gd name="T42" fmla="*/ 111 w 364"/>
                <a:gd name="T43" fmla="*/ 410 h 586"/>
                <a:gd name="T44" fmla="*/ 117 w 364"/>
                <a:gd name="T45" fmla="*/ 416 h 586"/>
                <a:gd name="T46" fmla="*/ 123 w 364"/>
                <a:gd name="T47" fmla="*/ 422 h 586"/>
                <a:gd name="T48" fmla="*/ 222 w 364"/>
                <a:gd name="T49" fmla="*/ 422 h 586"/>
                <a:gd name="T50" fmla="*/ 234 w 364"/>
                <a:gd name="T51" fmla="*/ 416 h 586"/>
                <a:gd name="T52" fmla="*/ 234 w 364"/>
                <a:gd name="T53" fmla="*/ 410 h 586"/>
                <a:gd name="T54" fmla="*/ 240 w 364"/>
                <a:gd name="T55" fmla="*/ 357 h 586"/>
                <a:gd name="T56" fmla="*/ 240 w 364"/>
                <a:gd name="T57" fmla="*/ 357 h 586"/>
                <a:gd name="T58" fmla="*/ 252 w 364"/>
                <a:gd name="T59" fmla="*/ 334 h 586"/>
                <a:gd name="T60" fmla="*/ 252 w 364"/>
                <a:gd name="T61" fmla="*/ 334 h 586"/>
                <a:gd name="T62" fmla="*/ 293 w 364"/>
                <a:gd name="T63" fmla="*/ 293 h 586"/>
                <a:gd name="T64" fmla="*/ 334 w 364"/>
                <a:gd name="T65" fmla="*/ 246 h 586"/>
                <a:gd name="T66" fmla="*/ 357 w 364"/>
                <a:gd name="T67" fmla="*/ 205 h 586"/>
                <a:gd name="T68" fmla="*/ 363 w 364"/>
                <a:gd name="T69" fmla="*/ 158 h 586"/>
                <a:gd name="T70" fmla="*/ 340 w 364"/>
                <a:gd name="T71" fmla="*/ 76 h 586"/>
                <a:gd name="T72" fmla="*/ 228 w 364"/>
                <a:gd name="T73" fmla="*/ 457 h 586"/>
                <a:gd name="T74" fmla="*/ 228 w 364"/>
                <a:gd name="T75" fmla="*/ 457 h 586"/>
                <a:gd name="T76" fmla="*/ 176 w 364"/>
                <a:gd name="T77" fmla="*/ 439 h 586"/>
                <a:gd name="T78" fmla="*/ 123 w 364"/>
                <a:gd name="T79" fmla="*/ 457 h 586"/>
                <a:gd name="T80" fmla="*/ 123 w 364"/>
                <a:gd name="T81" fmla="*/ 457 h 586"/>
                <a:gd name="T82" fmla="*/ 100 w 364"/>
                <a:gd name="T83" fmla="*/ 509 h 586"/>
                <a:gd name="T84" fmla="*/ 123 w 364"/>
                <a:gd name="T85" fmla="*/ 568 h 586"/>
                <a:gd name="T86" fmla="*/ 176 w 364"/>
                <a:gd name="T87" fmla="*/ 585 h 586"/>
                <a:gd name="T88" fmla="*/ 228 w 364"/>
                <a:gd name="T89" fmla="*/ 568 h 586"/>
                <a:gd name="T90" fmla="*/ 228 w 364"/>
                <a:gd name="T91" fmla="*/ 562 h 586"/>
                <a:gd name="T92" fmla="*/ 252 w 364"/>
                <a:gd name="T93" fmla="*/ 509 h 586"/>
                <a:gd name="T94" fmla="*/ 228 w 364"/>
                <a:gd name="T95" fmla="*/ 457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4" h="586">
                  <a:moveTo>
                    <a:pt x="340" y="76"/>
                  </a:moveTo>
                  <a:lnTo>
                    <a:pt x="340" y="76"/>
                  </a:lnTo>
                  <a:cubicBezTo>
                    <a:pt x="328" y="53"/>
                    <a:pt x="304" y="29"/>
                    <a:pt x="281" y="18"/>
                  </a:cubicBezTo>
                  <a:cubicBezTo>
                    <a:pt x="252" y="6"/>
                    <a:pt x="222" y="0"/>
                    <a:pt x="187" y="0"/>
                  </a:cubicBezTo>
                  <a:cubicBezTo>
                    <a:pt x="129" y="0"/>
                    <a:pt x="82" y="12"/>
                    <a:pt x="53" y="47"/>
                  </a:cubicBezTo>
                  <a:lnTo>
                    <a:pt x="53" y="47"/>
                  </a:lnTo>
                  <a:cubicBezTo>
                    <a:pt x="18" y="76"/>
                    <a:pt x="0" y="117"/>
                    <a:pt x="0" y="170"/>
                  </a:cubicBezTo>
                  <a:cubicBezTo>
                    <a:pt x="0" y="176"/>
                    <a:pt x="0" y="176"/>
                    <a:pt x="0" y="182"/>
                  </a:cubicBezTo>
                  <a:cubicBezTo>
                    <a:pt x="6" y="182"/>
                    <a:pt x="6" y="182"/>
                    <a:pt x="12" y="182"/>
                  </a:cubicBezTo>
                  <a:cubicBezTo>
                    <a:pt x="105" y="182"/>
                    <a:pt x="105" y="182"/>
                    <a:pt x="105" y="182"/>
                  </a:cubicBezTo>
                  <a:cubicBezTo>
                    <a:pt x="111" y="182"/>
                    <a:pt x="111" y="182"/>
                    <a:pt x="117" y="182"/>
                  </a:cubicBezTo>
                  <a:cubicBezTo>
                    <a:pt x="117" y="176"/>
                    <a:pt x="117" y="176"/>
                    <a:pt x="117" y="170"/>
                  </a:cubicBezTo>
                  <a:cubicBezTo>
                    <a:pt x="117" y="152"/>
                    <a:pt x="123" y="141"/>
                    <a:pt x="135" y="129"/>
                  </a:cubicBezTo>
                  <a:cubicBezTo>
                    <a:pt x="146" y="117"/>
                    <a:pt x="164" y="111"/>
                    <a:pt x="181" y="111"/>
                  </a:cubicBezTo>
                  <a:cubicBezTo>
                    <a:pt x="199" y="111"/>
                    <a:pt x="217" y="117"/>
                    <a:pt x="228" y="129"/>
                  </a:cubicBezTo>
                  <a:cubicBezTo>
                    <a:pt x="234" y="135"/>
                    <a:pt x="240" y="141"/>
                    <a:pt x="240" y="152"/>
                  </a:cubicBezTo>
                  <a:cubicBezTo>
                    <a:pt x="240" y="164"/>
                    <a:pt x="240" y="170"/>
                    <a:pt x="234" y="176"/>
                  </a:cubicBezTo>
                  <a:cubicBezTo>
                    <a:pt x="228" y="188"/>
                    <a:pt x="217" y="199"/>
                    <a:pt x="187" y="223"/>
                  </a:cubicBezTo>
                  <a:cubicBezTo>
                    <a:pt x="193" y="223"/>
                    <a:pt x="193" y="223"/>
                    <a:pt x="193" y="223"/>
                  </a:cubicBezTo>
                  <a:cubicBezTo>
                    <a:pt x="164" y="246"/>
                    <a:pt x="146" y="269"/>
                    <a:pt x="129" y="299"/>
                  </a:cubicBezTo>
                  <a:cubicBezTo>
                    <a:pt x="117" y="328"/>
                    <a:pt x="111" y="357"/>
                    <a:pt x="111" y="392"/>
                  </a:cubicBezTo>
                  <a:cubicBezTo>
                    <a:pt x="111" y="410"/>
                    <a:pt x="111" y="410"/>
                    <a:pt x="111" y="410"/>
                  </a:cubicBezTo>
                  <a:cubicBezTo>
                    <a:pt x="111" y="410"/>
                    <a:pt x="111" y="416"/>
                    <a:pt x="117" y="416"/>
                  </a:cubicBezTo>
                  <a:cubicBezTo>
                    <a:pt x="117" y="422"/>
                    <a:pt x="123" y="422"/>
                    <a:pt x="123" y="422"/>
                  </a:cubicBezTo>
                  <a:cubicBezTo>
                    <a:pt x="222" y="422"/>
                    <a:pt x="222" y="422"/>
                    <a:pt x="222" y="422"/>
                  </a:cubicBezTo>
                  <a:cubicBezTo>
                    <a:pt x="222" y="422"/>
                    <a:pt x="228" y="422"/>
                    <a:pt x="234" y="416"/>
                  </a:cubicBezTo>
                  <a:lnTo>
                    <a:pt x="234" y="410"/>
                  </a:lnTo>
                  <a:cubicBezTo>
                    <a:pt x="234" y="386"/>
                    <a:pt x="240" y="369"/>
                    <a:pt x="240" y="357"/>
                  </a:cubicBezTo>
                  <a:lnTo>
                    <a:pt x="240" y="357"/>
                  </a:lnTo>
                  <a:cubicBezTo>
                    <a:pt x="246" y="345"/>
                    <a:pt x="246" y="340"/>
                    <a:pt x="252" y="334"/>
                  </a:cubicBezTo>
                  <a:lnTo>
                    <a:pt x="252" y="334"/>
                  </a:lnTo>
                  <a:cubicBezTo>
                    <a:pt x="258" y="322"/>
                    <a:pt x="269" y="310"/>
                    <a:pt x="293" y="293"/>
                  </a:cubicBezTo>
                  <a:cubicBezTo>
                    <a:pt x="310" y="275"/>
                    <a:pt x="328" y="258"/>
                    <a:pt x="334" y="246"/>
                  </a:cubicBezTo>
                  <a:cubicBezTo>
                    <a:pt x="346" y="234"/>
                    <a:pt x="351" y="217"/>
                    <a:pt x="357" y="205"/>
                  </a:cubicBezTo>
                  <a:cubicBezTo>
                    <a:pt x="363" y="188"/>
                    <a:pt x="363" y="170"/>
                    <a:pt x="363" y="158"/>
                  </a:cubicBezTo>
                  <a:cubicBezTo>
                    <a:pt x="363" y="129"/>
                    <a:pt x="357" y="100"/>
                    <a:pt x="340" y="76"/>
                  </a:cubicBezTo>
                  <a:close/>
                  <a:moveTo>
                    <a:pt x="228" y="457"/>
                  </a:moveTo>
                  <a:lnTo>
                    <a:pt x="228" y="457"/>
                  </a:lnTo>
                  <a:cubicBezTo>
                    <a:pt x="217" y="445"/>
                    <a:pt x="199" y="439"/>
                    <a:pt x="176" y="439"/>
                  </a:cubicBezTo>
                  <a:cubicBezTo>
                    <a:pt x="158" y="439"/>
                    <a:pt x="135" y="445"/>
                    <a:pt x="123" y="457"/>
                  </a:cubicBezTo>
                  <a:lnTo>
                    <a:pt x="123" y="457"/>
                  </a:lnTo>
                  <a:cubicBezTo>
                    <a:pt x="105" y="474"/>
                    <a:pt x="100" y="492"/>
                    <a:pt x="100" y="509"/>
                  </a:cubicBezTo>
                  <a:cubicBezTo>
                    <a:pt x="100" y="533"/>
                    <a:pt x="105" y="550"/>
                    <a:pt x="123" y="568"/>
                  </a:cubicBezTo>
                  <a:cubicBezTo>
                    <a:pt x="135" y="579"/>
                    <a:pt x="158" y="585"/>
                    <a:pt x="176" y="585"/>
                  </a:cubicBezTo>
                  <a:cubicBezTo>
                    <a:pt x="199" y="585"/>
                    <a:pt x="217" y="579"/>
                    <a:pt x="228" y="568"/>
                  </a:cubicBezTo>
                  <a:cubicBezTo>
                    <a:pt x="228" y="568"/>
                    <a:pt x="228" y="568"/>
                    <a:pt x="228" y="562"/>
                  </a:cubicBezTo>
                  <a:cubicBezTo>
                    <a:pt x="246" y="550"/>
                    <a:pt x="252" y="533"/>
                    <a:pt x="252" y="509"/>
                  </a:cubicBezTo>
                  <a:cubicBezTo>
                    <a:pt x="252" y="492"/>
                    <a:pt x="246" y="474"/>
                    <a:pt x="228" y="457"/>
                  </a:cubicBezTo>
                  <a:close/>
                </a:path>
              </a:pathLst>
            </a:custGeom>
            <a:solidFill>
              <a:schemeClr val="accent6"/>
            </a:solidFill>
            <a:ln>
              <a:noFill/>
            </a:ln>
            <a:effectLst/>
          </p:spPr>
          <p:txBody>
            <a:bodyPr wrap="none" anchor="ctr"/>
            <a:lstStyle/>
            <a:p>
              <a:pPr defTabSz="1828434"/>
              <a:endParaRPr lang="en-US" sz="3600" dirty="0">
                <a:solidFill>
                  <a:srgbClr val="445469"/>
                </a:solidFill>
                <a:latin typeface="Lato Light"/>
              </a:endParaRPr>
            </a:p>
          </p:txBody>
        </p:sp>
        <p:sp>
          <p:nvSpPr>
            <p:cNvPr id="370" name="Freeform 187"/>
            <p:cNvSpPr>
              <a:spLocks noChangeArrowheads="1"/>
            </p:cNvSpPr>
            <p:nvPr/>
          </p:nvSpPr>
          <p:spPr bwMode="auto">
            <a:xfrm>
              <a:off x="13008269" y="9606747"/>
              <a:ext cx="350377" cy="268692"/>
            </a:xfrm>
            <a:custGeom>
              <a:avLst/>
              <a:gdLst>
                <a:gd name="T0" fmla="*/ 422 w 481"/>
                <a:gd name="T1" fmla="*/ 12 h 370"/>
                <a:gd name="T2" fmla="*/ 422 w 481"/>
                <a:gd name="T3" fmla="*/ 12 h 370"/>
                <a:gd name="T4" fmla="*/ 369 w 481"/>
                <a:gd name="T5" fmla="*/ 12 h 370"/>
                <a:gd name="T6" fmla="*/ 199 w 481"/>
                <a:gd name="T7" fmla="*/ 187 h 370"/>
                <a:gd name="T8" fmla="*/ 193 w 481"/>
                <a:gd name="T9" fmla="*/ 187 h 370"/>
                <a:gd name="T10" fmla="*/ 106 w 481"/>
                <a:gd name="T11" fmla="*/ 100 h 370"/>
                <a:gd name="T12" fmla="*/ 106 w 481"/>
                <a:gd name="T13" fmla="*/ 100 h 370"/>
                <a:gd name="T14" fmla="*/ 65 w 481"/>
                <a:gd name="T15" fmla="*/ 105 h 370"/>
                <a:gd name="T16" fmla="*/ 18 w 481"/>
                <a:gd name="T17" fmla="*/ 152 h 370"/>
                <a:gd name="T18" fmla="*/ 12 w 481"/>
                <a:gd name="T19" fmla="*/ 187 h 370"/>
                <a:gd name="T20" fmla="*/ 100 w 481"/>
                <a:gd name="T21" fmla="*/ 281 h 370"/>
                <a:gd name="T22" fmla="*/ 170 w 481"/>
                <a:gd name="T23" fmla="*/ 351 h 370"/>
                <a:gd name="T24" fmla="*/ 223 w 481"/>
                <a:gd name="T25" fmla="*/ 351 h 370"/>
                <a:gd name="T26" fmla="*/ 468 w 481"/>
                <a:gd name="T27" fmla="*/ 111 h 370"/>
                <a:gd name="T28" fmla="*/ 468 w 481"/>
                <a:gd name="T29" fmla="*/ 59 h 370"/>
                <a:gd name="T30" fmla="*/ 422 w 481"/>
                <a:gd name="T31" fmla="*/ 12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1" h="370">
                  <a:moveTo>
                    <a:pt x="422" y="12"/>
                  </a:moveTo>
                  <a:lnTo>
                    <a:pt x="422" y="12"/>
                  </a:lnTo>
                  <a:cubicBezTo>
                    <a:pt x="404" y="0"/>
                    <a:pt x="386" y="0"/>
                    <a:pt x="369" y="12"/>
                  </a:cubicBezTo>
                  <a:cubicBezTo>
                    <a:pt x="199" y="187"/>
                    <a:pt x="199" y="187"/>
                    <a:pt x="199" y="187"/>
                  </a:cubicBezTo>
                  <a:cubicBezTo>
                    <a:pt x="193" y="187"/>
                    <a:pt x="193" y="187"/>
                    <a:pt x="193" y="187"/>
                  </a:cubicBezTo>
                  <a:cubicBezTo>
                    <a:pt x="106" y="100"/>
                    <a:pt x="106" y="100"/>
                    <a:pt x="106" y="100"/>
                  </a:cubicBezTo>
                  <a:lnTo>
                    <a:pt x="106" y="100"/>
                  </a:lnTo>
                  <a:cubicBezTo>
                    <a:pt x="88" y="88"/>
                    <a:pt x="76" y="94"/>
                    <a:pt x="65" y="105"/>
                  </a:cubicBezTo>
                  <a:cubicBezTo>
                    <a:pt x="18" y="152"/>
                    <a:pt x="18" y="152"/>
                    <a:pt x="18" y="152"/>
                  </a:cubicBezTo>
                  <a:cubicBezTo>
                    <a:pt x="6" y="164"/>
                    <a:pt x="0" y="176"/>
                    <a:pt x="12" y="187"/>
                  </a:cubicBezTo>
                  <a:cubicBezTo>
                    <a:pt x="100" y="281"/>
                    <a:pt x="100" y="281"/>
                    <a:pt x="100" y="281"/>
                  </a:cubicBezTo>
                  <a:cubicBezTo>
                    <a:pt x="170" y="351"/>
                    <a:pt x="170" y="351"/>
                    <a:pt x="170" y="351"/>
                  </a:cubicBezTo>
                  <a:cubicBezTo>
                    <a:pt x="188" y="369"/>
                    <a:pt x="205" y="369"/>
                    <a:pt x="223" y="351"/>
                  </a:cubicBezTo>
                  <a:cubicBezTo>
                    <a:pt x="468" y="111"/>
                    <a:pt x="468" y="111"/>
                    <a:pt x="468" y="111"/>
                  </a:cubicBezTo>
                  <a:cubicBezTo>
                    <a:pt x="480" y="94"/>
                    <a:pt x="480" y="76"/>
                    <a:pt x="468" y="59"/>
                  </a:cubicBezTo>
                  <a:lnTo>
                    <a:pt x="422" y="12"/>
                  </a:lnTo>
                </a:path>
              </a:pathLst>
            </a:custGeom>
            <a:solidFill>
              <a:schemeClr val="accent2"/>
            </a:solidFill>
            <a:ln>
              <a:noFill/>
            </a:ln>
            <a:effectLst/>
          </p:spPr>
          <p:txBody>
            <a:bodyPr wrap="none" anchor="ctr"/>
            <a:lstStyle/>
            <a:p>
              <a:pPr defTabSz="1828434"/>
              <a:endParaRPr lang="en-US" sz="3600" dirty="0">
                <a:solidFill>
                  <a:srgbClr val="445469"/>
                </a:solidFill>
                <a:latin typeface="Lato Light"/>
              </a:endParaRPr>
            </a:p>
          </p:txBody>
        </p:sp>
        <p:grpSp>
          <p:nvGrpSpPr>
            <p:cNvPr id="371" name="Group 370"/>
            <p:cNvGrpSpPr/>
            <p:nvPr/>
          </p:nvGrpSpPr>
          <p:grpSpPr>
            <a:xfrm flipH="1">
              <a:off x="18248965" y="10462351"/>
              <a:ext cx="363068" cy="190998"/>
              <a:chOff x="6568241" y="9654441"/>
              <a:chExt cx="304164" cy="160123"/>
            </a:xfrm>
            <a:solidFill>
              <a:schemeClr val="accent2"/>
            </a:solidFill>
          </p:grpSpPr>
          <p:sp>
            <p:nvSpPr>
              <p:cNvPr id="372" name="Freeform 103"/>
              <p:cNvSpPr>
                <a:spLocks noChangeArrowheads="1"/>
              </p:cNvSpPr>
              <p:nvPr/>
            </p:nvSpPr>
            <p:spPr bwMode="auto">
              <a:xfrm>
                <a:off x="6568241" y="9654441"/>
                <a:ext cx="304164" cy="160123"/>
              </a:xfrm>
              <a:custGeom>
                <a:avLst/>
                <a:gdLst>
                  <a:gd name="T0" fmla="*/ 497 w 498"/>
                  <a:gd name="T1" fmla="*/ 0 h 264"/>
                  <a:gd name="T2" fmla="*/ 41 w 498"/>
                  <a:gd name="T3" fmla="*/ 0 h 264"/>
                  <a:gd name="T4" fmla="*/ 41 w 498"/>
                  <a:gd name="T5" fmla="*/ 47 h 264"/>
                  <a:gd name="T6" fmla="*/ 0 w 498"/>
                  <a:gd name="T7" fmla="*/ 47 h 264"/>
                  <a:gd name="T8" fmla="*/ 0 w 498"/>
                  <a:gd name="T9" fmla="*/ 210 h 264"/>
                  <a:gd name="T10" fmla="*/ 41 w 498"/>
                  <a:gd name="T11" fmla="*/ 210 h 264"/>
                  <a:gd name="T12" fmla="*/ 41 w 498"/>
                  <a:gd name="T13" fmla="*/ 263 h 264"/>
                  <a:gd name="T14" fmla="*/ 491 w 498"/>
                  <a:gd name="T15" fmla="*/ 263 h 264"/>
                  <a:gd name="T16" fmla="*/ 491 w 498"/>
                  <a:gd name="T17" fmla="*/ 263 h 264"/>
                  <a:gd name="T18" fmla="*/ 497 w 498"/>
                  <a:gd name="T19" fmla="*/ 263 h 264"/>
                  <a:gd name="T20" fmla="*/ 497 w 498"/>
                  <a:gd name="T21" fmla="*/ 0 h 264"/>
                  <a:gd name="T22" fmla="*/ 82 w 498"/>
                  <a:gd name="T23" fmla="*/ 35 h 264"/>
                  <a:gd name="T24" fmla="*/ 456 w 498"/>
                  <a:gd name="T25" fmla="*/ 35 h 264"/>
                  <a:gd name="T26" fmla="*/ 456 w 498"/>
                  <a:gd name="T27" fmla="*/ 228 h 264"/>
                  <a:gd name="T28" fmla="*/ 82 w 498"/>
                  <a:gd name="T29" fmla="*/ 228 h 264"/>
                  <a:gd name="T30" fmla="*/ 82 w 498"/>
                  <a:gd name="T31" fmla="*/ 35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8" h="264">
                    <a:moveTo>
                      <a:pt x="497" y="0"/>
                    </a:moveTo>
                    <a:lnTo>
                      <a:pt x="41" y="0"/>
                    </a:lnTo>
                    <a:lnTo>
                      <a:pt x="41" y="47"/>
                    </a:lnTo>
                    <a:lnTo>
                      <a:pt x="0" y="47"/>
                    </a:lnTo>
                    <a:lnTo>
                      <a:pt x="0" y="210"/>
                    </a:lnTo>
                    <a:lnTo>
                      <a:pt x="41" y="210"/>
                    </a:lnTo>
                    <a:lnTo>
                      <a:pt x="41" y="263"/>
                    </a:lnTo>
                    <a:lnTo>
                      <a:pt x="491" y="263"/>
                    </a:lnTo>
                    <a:lnTo>
                      <a:pt x="491" y="263"/>
                    </a:lnTo>
                    <a:lnTo>
                      <a:pt x="497" y="263"/>
                    </a:lnTo>
                    <a:lnTo>
                      <a:pt x="497" y="0"/>
                    </a:lnTo>
                    <a:close/>
                    <a:moveTo>
                      <a:pt x="82" y="35"/>
                    </a:moveTo>
                    <a:lnTo>
                      <a:pt x="456" y="35"/>
                    </a:lnTo>
                    <a:lnTo>
                      <a:pt x="456" y="228"/>
                    </a:lnTo>
                    <a:lnTo>
                      <a:pt x="82" y="228"/>
                    </a:lnTo>
                    <a:lnTo>
                      <a:pt x="82" y="35"/>
                    </a:lnTo>
                    <a:close/>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373" name="Freeform 104"/>
              <p:cNvSpPr>
                <a:spLocks noChangeArrowheads="1"/>
              </p:cNvSpPr>
              <p:nvPr/>
            </p:nvSpPr>
            <p:spPr bwMode="auto">
              <a:xfrm>
                <a:off x="6742049" y="9687007"/>
                <a:ext cx="38021" cy="92274"/>
              </a:xfrm>
              <a:custGeom>
                <a:avLst/>
                <a:gdLst>
                  <a:gd name="T0" fmla="*/ 64 w 65"/>
                  <a:gd name="T1" fmla="*/ 153 h 154"/>
                  <a:gd name="T2" fmla="*/ 0 w 65"/>
                  <a:gd name="T3" fmla="*/ 153 h 154"/>
                  <a:gd name="T4" fmla="*/ 0 w 65"/>
                  <a:gd name="T5" fmla="*/ 0 h 154"/>
                  <a:gd name="T6" fmla="*/ 64 w 65"/>
                  <a:gd name="T7" fmla="*/ 0 h 154"/>
                  <a:gd name="T8" fmla="*/ 64 w 65"/>
                  <a:gd name="T9" fmla="*/ 153 h 154"/>
                </a:gdLst>
                <a:ahLst/>
                <a:cxnLst>
                  <a:cxn ang="0">
                    <a:pos x="T0" y="T1"/>
                  </a:cxn>
                  <a:cxn ang="0">
                    <a:pos x="T2" y="T3"/>
                  </a:cxn>
                  <a:cxn ang="0">
                    <a:pos x="T4" y="T5"/>
                  </a:cxn>
                  <a:cxn ang="0">
                    <a:pos x="T6" y="T7"/>
                  </a:cxn>
                  <a:cxn ang="0">
                    <a:pos x="T8" y="T9"/>
                  </a:cxn>
                </a:cxnLst>
                <a:rect l="0" t="0" r="r" b="b"/>
                <a:pathLst>
                  <a:path w="65" h="154">
                    <a:moveTo>
                      <a:pt x="64" y="153"/>
                    </a:moveTo>
                    <a:lnTo>
                      <a:pt x="0" y="153"/>
                    </a:lnTo>
                    <a:lnTo>
                      <a:pt x="0" y="0"/>
                    </a:lnTo>
                    <a:lnTo>
                      <a:pt x="64" y="0"/>
                    </a:lnTo>
                    <a:lnTo>
                      <a:pt x="64" y="153"/>
                    </a:lnTo>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374" name="Freeform 105"/>
              <p:cNvSpPr>
                <a:spLocks noChangeArrowheads="1"/>
              </p:cNvSpPr>
              <p:nvPr/>
            </p:nvSpPr>
            <p:spPr bwMode="auto">
              <a:xfrm>
                <a:off x="6687734" y="9687007"/>
                <a:ext cx="38021" cy="92274"/>
              </a:xfrm>
              <a:custGeom>
                <a:avLst/>
                <a:gdLst>
                  <a:gd name="T0" fmla="*/ 64 w 65"/>
                  <a:gd name="T1" fmla="*/ 153 h 154"/>
                  <a:gd name="T2" fmla="*/ 0 w 65"/>
                  <a:gd name="T3" fmla="*/ 153 h 154"/>
                  <a:gd name="T4" fmla="*/ 0 w 65"/>
                  <a:gd name="T5" fmla="*/ 0 h 154"/>
                  <a:gd name="T6" fmla="*/ 64 w 65"/>
                  <a:gd name="T7" fmla="*/ 0 h 154"/>
                  <a:gd name="T8" fmla="*/ 64 w 65"/>
                  <a:gd name="T9" fmla="*/ 153 h 154"/>
                </a:gdLst>
                <a:ahLst/>
                <a:cxnLst>
                  <a:cxn ang="0">
                    <a:pos x="T0" y="T1"/>
                  </a:cxn>
                  <a:cxn ang="0">
                    <a:pos x="T2" y="T3"/>
                  </a:cxn>
                  <a:cxn ang="0">
                    <a:pos x="T4" y="T5"/>
                  </a:cxn>
                  <a:cxn ang="0">
                    <a:pos x="T6" y="T7"/>
                  </a:cxn>
                  <a:cxn ang="0">
                    <a:pos x="T8" y="T9"/>
                  </a:cxn>
                </a:cxnLst>
                <a:rect l="0" t="0" r="r" b="b"/>
                <a:pathLst>
                  <a:path w="65" h="154">
                    <a:moveTo>
                      <a:pt x="64" y="153"/>
                    </a:moveTo>
                    <a:lnTo>
                      <a:pt x="0" y="153"/>
                    </a:lnTo>
                    <a:lnTo>
                      <a:pt x="0" y="0"/>
                    </a:lnTo>
                    <a:lnTo>
                      <a:pt x="64" y="0"/>
                    </a:lnTo>
                    <a:lnTo>
                      <a:pt x="64" y="153"/>
                    </a:lnTo>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375" name="Freeform 106"/>
              <p:cNvSpPr>
                <a:spLocks noChangeArrowheads="1"/>
              </p:cNvSpPr>
              <p:nvPr/>
            </p:nvSpPr>
            <p:spPr bwMode="auto">
              <a:xfrm>
                <a:off x="6633419" y="9687007"/>
                <a:ext cx="35304" cy="92274"/>
              </a:xfrm>
              <a:custGeom>
                <a:avLst/>
                <a:gdLst>
                  <a:gd name="T0" fmla="*/ 59 w 60"/>
                  <a:gd name="T1" fmla="*/ 153 h 154"/>
                  <a:gd name="T2" fmla="*/ 0 w 60"/>
                  <a:gd name="T3" fmla="*/ 153 h 154"/>
                  <a:gd name="T4" fmla="*/ 0 w 60"/>
                  <a:gd name="T5" fmla="*/ 0 h 154"/>
                  <a:gd name="T6" fmla="*/ 59 w 60"/>
                  <a:gd name="T7" fmla="*/ 0 h 154"/>
                  <a:gd name="T8" fmla="*/ 59 w 60"/>
                  <a:gd name="T9" fmla="*/ 153 h 154"/>
                </a:gdLst>
                <a:ahLst/>
                <a:cxnLst>
                  <a:cxn ang="0">
                    <a:pos x="T0" y="T1"/>
                  </a:cxn>
                  <a:cxn ang="0">
                    <a:pos x="T2" y="T3"/>
                  </a:cxn>
                  <a:cxn ang="0">
                    <a:pos x="T4" y="T5"/>
                  </a:cxn>
                  <a:cxn ang="0">
                    <a:pos x="T6" y="T7"/>
                  </a:cxn>
                  <a:cxn ang="0">
                    <a:pos x="T8" y="T9"/>
                  </a:cxn>
                </a:cxnLst>
                <a:rect l="0" t="0" r="r" b="b"/>
                <a:pathLst>
                  <a:path w="60" h="154">
                    <a:moveTo>
                      <a:pt x="59" y="153"/>
                    </a:moveTo>
                    <a:lnTo>
                      <a:pt x="0" y="153"/>
                    </a:lnTo>
                    <a:lnTo>
                      <a:pt x="0" y="0"/>
                    </a:lnTo>
                    <a:lnTo>
                      <a:pt x="59" y="0"/>
                    </a:lnTo>
                    <a:lnTo>
                      <a:pt x="59" y="153"/>
                    </a:lnTo>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376" name="Freeform 107"/>
              <p:cNvSpPr>
                <a:spLocks noChangeArrowheads="1"/>
              </p:cNvSpPr>
              <p:nvPr/>
            </p:nvSpPr>
            <p:spPr bwMode="auto">
              <a:xfrm>
                <a:off x="6799080" y="9687007"/>
                <a:ext cx="35304" cy="92274"/>
              </a:xfrm>
              <a:custGeom>
                <a:avLst/>
                <a:gdLst>
                  <a:gd name="T0" fmla="*/ 59 w 60"/>
                  <a:gd name="T1" fmla="*/ 153 h 154"/>
                  <a:gd name="T2" fmla="*/ 0 w 60"/>
                  <a:gd name="T3" fmla="*/ 153 h 154"/>
                  <a:gd name="T4" fmla="*/ 0 w 60"/>
                  <a:gd name="T5" fmla="*/ 0 h 154"/>
                  <a:gd name="T6" fmla="*/ 59 w 60"/>
                  <a:gd name="T7" fmla="*/ 0 h 154"/>
                  <a:gd name="T8" fmla="*/ 59 w 60"/>
                  <a:gd name="T9" fmla="*/ 153 h 154"/>
                </a:gdLst>
                <a:ahLst/>
                <a:cxnLst>
                  <a:cxn ang="0">
                    <a:pos x="T0" y="T1"/>
                  </a:cxn>
                  <a:cxn ang="0">
                    <a:pos x="T2" y="T3"/>
                  </a:cxn>
                  <a:cxn ang="0">
                    <a:pos x="T4" y="T5"/>
                  </a:cxn>
                  <a:cxn ang="0">
                    <a:pos x="T6" y="T7"/>
                  </a:cxn>
                  <a:cxn ang="0">
                    <a:pos x="T8" y="T9"/>
                  </a:cxn>
                </a:cxnLst>
                <a:rect l="0" t="0" r="r" b="b"/>
                <a:pathLst>
                  <a:path w="60" h="154">
                    <a:moveTo>
                      <a:pt x="59" y="153"/>
                    </a:moveTo>
                    <a:lnTo>
                      <a:pt x="0" y="153"/>
                    </a:lnTo>
                    <a:lnTo>
                      <a:pt x="0" y="0"/>
                    </a:lnTo>
                    <a:lnTo>
                      <a:pt x="59" y="0"/>
                    </a:lnTo>
                    <a:lnTo>
                      <a:pt x="59" y="153"/>
                    </a:lnTo>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377" name="Freeform 221"/>
              <p:cNvSpPr>
                <a:spLocks noChangeArrowheads="1"/>
              </p:cNvSpPr>
              <p:nvPr/>
            </p:nvSpPr>
            <p:spPr bwMode="auto">
              <a:xfrm>
                <a:off x="6568241" y="9654441"/>
                <a:ext cx="304164" cy="160123"/>
              </a:xfrm>
              <a:custGeom>
                <a:avLst/>
                <a:gdLst>
                  <a:gd name="T0" fmla="*/ 497 w 498"/>
                  <a:gd name="T1" fmla="*/ 0 h 264"/>
                  <a:gd name="T2" fmla="*/ 41 w 498"/>
                  <a:gd name="T3" fmla="*/ 0 h 264"/>
                  <a:gd name="T4" fmla="*/ 41 w 498"/>
                  <a:gd name="T5" fmla="*/ 47 h 264"/>
                  <a:gd name="T6" fmla="*/ 0 w 498"/>
                  <a:gd name="T7" fmla="*/ 47 h 264"/>
                  <a:gd name="T8" fmla="*/ 0 w 498"/>
                  <a:gd name="T9" fmla="*/ 210 h 264"/>
                  <a:gd name="T10" fmla="*/ 41 w 498"/>
                  <a:gd name="T11" fmla="*/ 210 h 264"/>
                  <a:gd name="T12" fmla="*/ 41 w 498"/>
                  <a:gd name="T13" fmla="*/ 263 h 264"/>
                  <a:gd name="T14" fmla="*/ 491 w 498"/>
                  <a:gd name="T15" fmla="*/ 263 h 264"/>
                  <a:gd name="T16" fmla="*/ 491 w 498"/>
                  <a:gd name="T17" fmla="*/ 263 h 264"/>
                  <a:gd name="T18" fmla="*/ 497 w 498"/>
                  <a:gd name="T19" fmla="*/ 263 h 264"/>
                  <a:gd name="T20" fmla="*/ 497 w 498"/>
                  <a:gd name="T21" fmla="*/ 0 h 264"/>
                  <a:gd name="T22" fmla="*/ 82 w 498"/>
                  <a:gd name="T23" fmla="*/ 35 h 264"/>
                  <a:gd name="T24" fmla="*/ 456 w 498"/>
                  <a:gd name="T25" fmla="*/ 35 h 264"/>
                  <a:gd name="T26" fmla="*/ 456 w 498"/>
                  <a:gd name="T27" fmla="*/ 228 h 264"/>
                  <a:gd name="T28" fmla="*/ 82 w 498"/>
                  <a:gd name="T29" fmla="*/ 228 h 264"/>
                  <a:gd name="T30" fmla="*/ 82 w 498"/>
                  <a:gd name="T31" fmla="*/ 35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8" h="264">
                    <a:moveTo>
                      <a:pt x="497" y="0"/>
                    </a:moveTo>
                    <a:lnTo>
                      <a:pt x="41" y="0"/>
                    </a:lnTo>
                    <a:lnTo>
                      <a:pt x="41" y="47"/>
                    </a:lnTo>
                    <a:lnTo>
                      <a:pt x="0" y="47"/>
                    </a:lnTo>
                    <a:lnTo>
                      <a:pt x="0" y="210"/>
                    </a:lnTo>
                    <a:lnTo>
                      <a:pt x="41" y="210"/>
                    </a:lnTo>
                    <a:lnTo>
                      <a:pt x="41" y="263"/>
                    </a:lnTo>
                    <a:lnTo>
                      <a:pt x="491" y="263"/>
                    </a:lnTo>
                    <a:lnTo>
                      <a:pt x="491" y="263"/>
                    </a:lnTo>
                    <a:lnTo>
                      <a:pt x="497" y="263"/>
                    </a:lnTo>
                    <a:lnTo>
                      <a:pt x="497" y="0"/>
                    </a:lnTo>
                    <a:close/>
                    <a:moveTo>
                      <a:pt x="82" y="35"/>
                    </a:moveTo>
                    <a:lnTo>
                      <a:pt x="456" y="35"/>
                    </a:lnTo>
                    <a:lnTo>
                      <a:pt x="456" y="228"/>
                    </a:lnTo>
                    <a:lnTo>
                      <a:pt x="82" y="228"/>
                    </a:lnTo>
                    <a:lnTo>
                      <a:pt x="82" y="35"/>
                    </a:lnTo>
                    <a:close/>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378" name="Freeform 223"/>
              <p:cNvSpPr>
                <a:spLocks noChangeArrowheads="1"/>
              </p:cNvSpPr>
              <p:nvPr/>
            </p:nvSpPr>
            <p:spPr bwMode="auto">
              <a:xfrm>
                <a:off x="6687734" y="9687007"/>
                <a:ext cx="38021" cy="92274"/>
              </a:xfrm>
              <a:custGeom>
                <a:avLst/>
                <a:gdLst>
                  <a:gd name="T0" fmla="*/ 64 w 65"/>
                  <a:gd name="T1" fmla="*/ 153 h 154"/>
                  <a:gd name="T2" fmla="*/ 0 w 65"/>
                  <a:gd name="T3" fmla="*/ 153 h 154"/>
                  <a:gd name="T4" fmla="*/ 0 w 65"/>
                  <a:gd name="T5" fmla="*/ 0 h 154"/>
                  <a:gd name="T6" fmla="*/ 64 w 65"/>
                  <a:gd name="T7" fmla="*/ 0 h 154"/>
                  <a:gd name="T8" fmla="*/ 64 w 65"/>
                  <a:gd name="T9" fmla="*/ 153 h 154"/>
                </a:gdLst>
                <a:ahLst/>
                <a:cxnLst>
                  <a:cxn ang="0">
                    <a:pos x="T0" y="T1"/>
                  </a:cxn>
                  <a:cxn ang="0">
                    <a:pos x="T2" y="T3"/>
                  </a:cxn>
                  <a:cxn ang="0">
                    <a:pos x="T4" y="T5"/>
                  </a:cxn>
                  <a:cxn ang="0">
                    <a:pos x="T6" y="T7"/>
                  </a:cxn>
                  <a:cxn ang="0">
                    <a:pos x="T8" y="T9"/>
                  </a:cxn>
                </a:cxnLst>
                <a:rect l="0" t="0" r="r" b="b"/>
                <a:pathLst>
                  <a:path w="65" h="154">
                    <a:moveTo>
                      <a:pt x="64" y="153"/>
                    </a:moveTo>
                    <a:lnTo>
                      <a:pt x="0" y="153"/>
                    </a:lnTo>
                    <a:lnTo>
                      <a:pt x="0" y="0"/>
                    </a:lnTo>
                    <a:lnTo>
                      <a:pt x="64" y="0"/>
                    </a:lnTo>
                    <a:lnTo>
                      <a:pt x="64" y="153"/>
                    </a:lnTo>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379" name="Freeform 224"/>
              <p:cNvSpPr>
                <a:spLocks noChangeArrowheads="1"/>
              </p:cNvSpPr>
              <p:nvPr/>
            </p:nvSpPr>
            <p:spPr bwMode="auto">
              <a:xfrm>
                <a:off x="6633419" y="9687007"/>
                <a:ext cx="35304" cy="92274"/>
              </a:xfrm>
              <a:custGeom>
                <a:avLst/>
                <a:gdLst>
                  <a:gd name="T0" fmla="*/ 59 w 60"/>
                  <a:gd name="T1" fmla="*/ 153 h 154"/>
                  <a:gd name="T2" fmla="*/ 0 w 60"/>
                  <a:gd name="T3" fmla="*/ 153 h 154"/>
                  <a:gd name="T4" fmla="*/ 0 w 60"/>
                  <a:gd name="T5" fmla="*/ 0 h 154"/>
                  <a:gd name="T6" fmla="*/ 59 w 60"/>
                  <a:gd name="T7" fmla="*/ 0 h 154"/>
                  <a:gd name="T8" fmla="*/ 59 w 60"/>
                  <a:gd name="T9" fmla="*/ 153 h 154"/>
                </a:gdLst>
                <a:ahLst/>
                <a:cxnLst>
                  <a:cxn ang="0">
                    <a:pos x="T0" y="T1"/>
                  </a:cxn>
                  <a:cxn ang="0">
                    <a:pos x="T2" y="T3"/>
                  </a:cxn>
                  <a:cxn ang="0">
                    <a:pos x="T4" y="T5"/>
                  </a:cxn>
                  <a:cxn ang="0">
                    <a:pos x="T6" y="T7"/>
                  </a:cxn>
                  <a:cxn ang="0">
                    <a:pos x="T8" y="T9"/>
                  </a:cxn>
                </a:cxnLst>
                <a:rect l="0" t="0" r="r" b="b"/>
                <a:pathLst>
                  <a:path w="60" h="154">
                    <a:moveTo>
                      <a:pt x="59" y="153"/>
                    </a:moveTo>
                    <a:lnTo>
                      <a:pt x="0" y="153"/>
                    </a:lnTo>
                    <a:lnTo>
                      <a:pt x="0" y="0"/>
                    </a:lnTo>
                    <a:lnTo>
                      <a:pt x="59" y="0"/>
                    </a:lnTo>
                    <a:lnTo>
                      <a:pt x="59" y="153"/>
                    </a:lnTo>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380" name="Freeform 225"/>
              <p:cNvSpPr>
                <a:spLocks noChangeArrowheads="1"/>
              </p:cNvSpPr>
              <p:nvPr/>
            </p:nvSpPr>
            <p:spPr bwMode="auto">
              <a:xfrm>
                <a:off x="6799080" y="9687007"/>
                <a:ext cx="35304" cy="92274"/>
              </a:xfrm>
              <a:custGeom>
                <a:avLst/>
                <a:gdLst>
                  <a:gd name="T0" fmla="*/ 59 w 60"/>
                  <a:gd name="T1" fmla="*/ 153 h 154"/>
                  <a:gd name="T2" fmla="*/ 0 w 60"/>
                  <a:gd name="T3" fmla="*/ 153 h 154"/>
                  <a:gd name="T4" fmla="*/ 0 w 60"/>
                  <a:gd name="T5" fmla="*/ 0 h 154"/>
                  <a:gd name="T6" fmla="*/ 59 w 60"/>
                  <a:gd name="T7" fmla="*/ 0 h 154"/>
                  <a:gd name="T8" fmla="*/ 59 w 60"/>
                  <a:gd name="T9" fmla="*/ 153 h 154"/>
                </a:gdLst>
                <a:ahLst/>
                <a:cxnLst>
                  <a:cxn ang="0">
                    <a:pos x="T0" y="T1"/>
                  </a:cxn>
                  <a:cxn ang="0">
                    <a:pos x="T2" y="T3"/>
                  </a:cxn>
                  <a:cxn ang="0">
                    <a:pos x="T4" y="T5"/>
                  </a:cxn>
                  <a:cxn ang="0">
                    <a:pos x="T6" y="T7"/>
                  </a:cxn>
                  <a:cxn ang="0">
                    <a:pos x="T8" y="T9"/>
                  </a:cxn>
                </a:cxnLst>
                <a:rect l="0" t="0" r="r" b="b"/>
                <a:pathLst>
                  <a:path w="60" h="154">
                    <a:moveTo>
                      <a:pt x="59" y="153"/>
                    </a:moveTo>
                    <a:lnTo>
                      <a:pt x="0" y="153"/>
                    </a:lnTo>
                    <a:lnTo>
                      <a:pt x="0" y="0"/>
                    </a:lnTo>
                    <a:lnTo>
                      <a:pt x="59" y="0"/>
                    </a:lnTo>
                    <a:lnTo>
                      <a:pt x="59" y="153"/>
                    </a:lnTo>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grpSp>
        <p:grpSp>
          <p:nvGrpSpPr>
            <p:cNvPr id="388" name="Group 387"/>
            <p:cNvGrpSpPr/>
            <p:nvPr/>
          </p:nvGrpSpPr>
          <p:grpSpPr>
            <a:xfrm>
              <a:off x="13945205" y="6624968"/>
              <a:ext cx="1613596" cy="1612524"/>
              <a:chOff x="9148206" y="6446556"/>
              <a:chExt cx="1303560" cy="1302694"/>
            </a:xfrm>
            <a:solidFill>
              <a:schemeClr val="accent2"/>
            </a:solidFill>
          </p:grpSpPr>
          <p:sp>
            <p:nvSpPr>
              <p:cNvPr id="392" name="Freeform 93"/>
              <p:cNvSpPr>
                <a:spLocks noChangeArrowheads="1"/>
              </p:cNvSpPr>
              <p:nvPr/>
            </p:nvSpPr>
            <p:spPr bwMode="auto">
              <a:xfrm>
                <a:off x="9148206" y="6446556"/>
                <a:ext cx="1303560" cy="1302694"/>
              </a:xfrm>
              <a:custGeom>
                <a:avLst/>
                <a:gdLst>
                  <a:gd name="T0" fmla="*/ 1060 w 2120"/>
                  <a:gd name="T1" fmla="*/ 0 h 2120"/>
                  <a:gd name="T2" fmla="*/ 1060 w 2120"/>
                  <a:gd name="T3" fmla="*/ 2119 h 2120"/>
                  <a:gd name="T4" fmla="*/ 1060 w 2120"/>
                  <a:gd name="T5" fmla="*/ 0 h 2120"/>
                  <a:gd name="T6" fmla="*/ 1013 w 2120"/>
                  <a:gd name="T7" fmla="*/ 106 h 2120"/>
                  <a:gd name="T8" fmla="*/ 1100 w 2120"/>
                  <a:gd name="T9" fmla="*/ 369 h 2120"/>
                  <a:gd name="T10" fmla="*/ 1013 w 2120"/>
                  <a:gd name="T11" fmla="*/ 106 h 2120"/>
                  <a:gd name="T12" fmla="*/ 592 w 2120"/>
                  <a:gd name="T13" fmla="*/ 229 h 2120"/>
                  <a:gd name="T14" fmla="*/ 703 w 2120"/>
                  <a:gd name="T15" fmla="*/ 468 h 2120"/>
                  <a:gd name="T16" fmla="*/ 592 w 2120"/>
                  <a:gd name="T17" fmla="*/ 229 h 2120"/>
                  <a:gd name="T18" fmla="*/ 234 w 2120"/>
                  <a:gd name="T19" fmla="*/ 574 h 2120"/>
                  <a:gd name="T20" fmla="*/ 457 w 2120"/>
                  <a:gd name="T21" fmla="*/ 726 h 2120"/>
                  <a:gd name="T22" fmla="*/ 234 w 2120"/>
                  <a:gd name="T23" fmla="*/ 574 h 2120"/>
                  <a:gd name="T24" fmla="*/ 106 w 2120"/>
                  <a:gd name="T25" fmla="*/ 1013 h 2120"/>
                  <a:gd name="T26" fmla="*/ 369 w 2120"/>
                  <a:gd name="T27" fmla="*/ 1106 h 2120"/>
                  <a:gd name="T28" fmla="*/ 106 w 2120"/>
                  <a:gd name="T29" fmla="*/ 1013 h 2120"/>
                  <a:gd name="T30" fmla="*/ 234 w 2120"/>
                  <a:gd name="T31" fmla="*/ 1545 h 2120"/>
                  <a:gd name="T32" fmla="*/ 457 w 2120"/>
                  <a:gd name="T33" fmla="*/ 1393 h 2120"/>
                  <a:gd name="T34" fmla="*/ 234 w 2120"/>
                  <a:gd name="T35" fmla="*/ 1545 h 2120"/>
                  <a:gd name="T36" fmla="*/ 592 w 2120"/>
                  <a:gd name="T37" fmla="*/ 1890 h 2120"/>
                  <a:gd name="T38" fmla="*/ 703 w 2120"/>
                  <a:gd name="T39" fmla="*/ 1650 h 2120"/>
                  <a:gd name="T40" fmla="*/ 592 w 2120"/>
                  <a:gd name="T41" fmla="*/ 1890 h 2120"/>
                  <a:gd name="T42" fmla="*/ 861 w 2120"/>
                  <a:gd name="T43" fmla="*/ 1270 h 2120"/>
                  <a:gd name="T44" fmla="*/ 586 w 2120"/>
                  <a:gd name="T45" fmla="*/ 1217 h 2120"/>
                  <a:gd name="T46" fmla="*/ 761 w 2120"/>
                  <a:gd name="T47" fmla="*/ 1007 h 2120"/>
                  <a:gd name="T48" fmla="*/ 615 w 2120"/>
                  <a:gd name="T49" fmla="*/ 983 h 2120"/>
                  <a:gd name="T50" fmla="*/ 714 w 2120"/>
                  <a:gd name="T51" fmla="*/ 878 h 2120"/>
                  <a:gd name="T52" fmla="*/ 749 w 2120"/>
                  <a:gd name="T53" fmla="*/ 1165 h 2120"/>
                  <a:gd name="T54" fmla="*/ 714 w 2120"/>
                  <a:gd name="T55" fmla="*/ 1194 h 2120"/>
                  <a:gd name="T56" fmla="*/ 861 w 2120"/>
                  <a:gd name="T57" fmla="*/ 1270 h 2120"/>
                  <a:gd name="T58" fmla="*/ 1100 w 2120"/>
                  <a:gd name="T59" fmla="*/ 2013 h 2120"/>
                  <a:gd name="T60" fmla="*/ 1013 w 2120"/>
                  <a:gd name="T61" fmla="*/ 1750 h 2120"/>
                  <a:gd name="T62" fmla="*/ 1100 w 2120"/>
                  <a:gd name="T63" fmla="*/ 2013 h 2120"/>
                  <a:gd name="T64" fmla="*/ 1206 w 2120"/>
                  <a:gd name="T65" fmla="*/ 1176 h 2120"/>
                  <a:gd name="T66" fmla="*/ 1159 w 2120"/>
                  <a:gd name="T67" fmla="*/ 1270 h 2120"/>
                  <a:gd name="T68" fmla="*/ 1071 w 2120"/>
                  <a:gd name="T69" fmla="*/ 1176 h 2120"/>
                  <a:gd name="T70" fmla="*/ 902 w 2120"/>
                  <a:gd name="T71" fmla="*/ 1118 h 2120"/>
                  <a:gd name="T72" fmla="*/ 1159 w 2120"/>
                  <a:gd name="T73" fmla="*/ 884 h 2120"/>
                  <a:gd name="T74" fmla="*/ 1206 w 2120"/>
                  <a:gd name="T75" fmla="*/ 1112 h 2120"/>
                  <a:gd name="T76" fmla="*/ 1346 w 2120"/>
                  <a:gd name="T77" fmla="*/ 1077 h 2120"/>
                  <a:gd name="T78" fmla="*/ 1346 w 2120"/>
                  <a:gd name="T79" fmla="*/ 1100 h 2120"/>
                  <a:gd name="T80" fmla="*/ 1253 w 2120"/>
                  <a:gd name="T81" fmla="*/ 1270 h 2120"/>
                  <a:gd name="T82" fmla="*/ 1346 w 2120"/>
                  <a:gd name="T83" fmla="*/ 849 h 2120"/>
                  <a:gd name="T84" fmla="*/ 1346 w 2120"/>
                  <a:gd name="T85" fmla="*/ 1013 h 2120"/>
                  <a:gd name="T86" fmla="*/ 1428 w 2120"/>
                  <a:gd name="T87" fmla="*/ 972 h 2120"/>
                  <a:gd name="T88" fmla="*/ 1528 w 2120"/>
                  <a:gd name="T89" fmla="*/ 1270 h 2120"/>
                  <a:gd name="T90" fmla="*/ 1440 w 2120"/>
                  <a:gd name="T91" fmla="*/ 1112 h 2120"/>
                  <a:gd name="T92" fmla="*/ 1346 w 2120"/>
                  <a:gd name="T93" fmla="*/ 1077 h 2120"/>
                  <a:gd name="T94" fmla="*/ 1522 w 2120"/>
                  <a:gd name="T95" fmla="*/ 1890 h 2120"/>
                  <a:gd name="T96" fmla="*/ 1411 w 2120"/>
                  <a:gd name="T97" fmla="*/ 1650 h 2120"/>
                  <a:gd name="T98" fmla="*/ 1522 w 2120"/>
                  <a:gd name="T99" fmla="*/ 1890 h 2120"/>
                  <a:gd name="T100" fmla="*/ 1411 w 2120"/>
                  <a:gd name="T101" fmla="*/ 468 h 2120"/>
                  <a:gd name="T102" fmla="*/ 1522 w 2120"/>
                  <a:gd name="T103" fmla="*/ 229 h 2120"/>
                  <a:gd name="T104" fmla="*/ 1411 w 2120"/>
                  <a:gd name="T105" fmla="*/ 468 h 2120"/>
                  <a:gd name="T106" fmla="*/ 1879 w 2120"/>
                  <a:gd name="T107" fmla="*/ 574 h 2120"/>
                  <a:gd name="T108" fmla="*/ 1662 w 2120"/>
                  <a:gd name="T109" fmla="*/ 726 h 2120"/>
                  <a:gd name="T110" fmla="*/ 1879 w 2120"/>
                  <a:gd name="T111" fmla="*/ 574 h 2120"/>
                  <a:gd name="T112" fmla="*/ 1879 w 2120"/>
                  <a:gd name="T113" fmla="*/ 1545 h 2120"/>
                  <a:gd name="T114" fmla="*/ 1662 w 2120"/>
                  <a:gd name="T115" fmla="*/ 1393 h 2120"/>
                  <a:gd name="T116" fmla="*/ 1879 w 2120"/>
                  <a:gd name="T117" fmla="*/ 1545 h 2120"/>
                  <a:gd name="T118" fmla="*/ 1744 w 2120"/>
                  <a:gd name="T119" fmla="*/ 1106 h 2120"/>
                  <a:gd name="T120" fmla="*/ 2013 w 2120"/>
                  <a:gd name="T121" fmla="*/ 1013 h 2120"/>
                  <a:gd name="T122" fmla="*/ 1744 w 2120"/>
                  <a:gd name="T123" fmla="*/ 1106 h 2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20" h="2120">
                    <a:moveTo>
                      <a:pt x="1060" y="0"/>
                    </a:moveTo>
                    <a:lnTo>
                      <a:pt x="1060" y="0"/>
                    </a:lnTo>
                    <a:cubicBezTo>
                      <a:pt x="474" y="0"/>
                      <a:pt x="0" y="474"/>
                      <a:pt x="0" y="1059"/>
                    </a:cubicBezTo>
                    <a:cubicBezTo>
                      <a:pt x="0" y="1644"/>
                      <a:pt x="474" y="2119"/>
                      <a:pt x="1060" y="2119"/>
                    </a:cubicBezTo>
                    <a:cubicBezTo>
                      <a:pt x="1645" y="2119"/>
                      <a:pt x="2119" y="1644"/>
                      <a:pt x="2119" y="1059"/>
                    </a:cubicBezTo>
                    <a:cubicBezTo>
                      <a:pt x="2119" y="474"/>
                      <a:pt x="1645" y="0"/>
                      <a:pt x="1060" y="0"/>
                    </a:cubicBezTo>
                    <a:close/>
                    <a:moveTo>
                      <a:pt x="1013" y="106"/>
                    </a:moveTo>
                    <a:lnTo>
                      <a:pt x="1013" y="106"/>
                    </a:lnTo>
                    <a:cubicBezTo>
                      <a:pt x="1100" y="106"/>
                      <a:pt x="1100" y="106"/>
                      <a:pt x="1100" y="106"/>
                    </a:cubicBezTo>
                    <a:cubicBezTo>
                      <a:pt x="1100" y="369"/>
                      <a:pt x="1100" y="369"/>
                      <a:pt x="1100" y="369"/>
                    </a:cubicBezTo>
                    <a:cubicBezTo>
                      <a:pt x="1013" y="369"/>
                      <a:pt x="1013" y="369"/>
                      <a:pt x="1013" y="369"/>
                    </a:cubicBezTo>
                    <a:lnTo>
                      <a:pt x="1013" y="106"/>
                    </a:lnTo>
                    <a:close/>
                    <a:moveTo>
                      <a:pt x="592" y="229"/>
                    </a:moveTo>
                    <a:lnTo>
                      <a:pt x="592" y="229"/>
                    </a:lnTo>
                    <a:cubicBezTo>
                      <a:pt x="720" y="457"/>
                      <a:pt x="720" y="457"/>
                      <a:pt x="720" y="457"/>
                    </a:cubicBezTo>
                    <a:cubicBezTo>
                      <a:pt x="703" y="468"/>
                      <a:pt x="703" y="468"/>
                      <a:pt x="703" y="468"/>
                    </a:cubicBezTo>
                    <a:cubicBezTo>
                      <a:pt x="568" y="240"/>
                      <a:pt x="568" y="240"/>
                      <a:pt x="568" y="240"/>
                    </a:cubicBezTo>
                    <a:lnTo>
                      <a:pt x="592" y="229"/>
                    </a:lnTo>
                    <a:close/>
                    <a:moveTo>
                      <a:pt x="234" y="574"/>
                    </a:moveTo>
                    <a:lnTo>
                      <a:pt x="234" y="574"/>
                    </a:lnTo>
                    <a:cubicBezTo>
                      <a:pt x="463" y="702"/>
                      <a:pt x="463" y="702"/>
                      <a:pt x="463" y="702"/>
                    </a:cubicBezTo>
                    <a:cubicBezTo>
                      <a:pt x="457" y="726"/>
                      <a:pt x="457" y="726"/>
                      <a:pt x="457" y="726"/>
                    </a:cubicBezTo>
                    <a:cubicBezTo>
                      <a:pt x="229" y="591"/>
                      <a:pt x="229" y="591"/>
                      <a:pt x="229" y="591"/>
                    </a:cubicBezTo>
                    <a:lnTo>
                      <a:pt x="234" y="574"/>
                    </a:lnTo>
                    <a:close/>
                    <a:moveTo>
                      <a:pt x="106" y="1013"/>
                    </a:moveTo>
                    <a:lnTo>
                      <a:pt x="106" y="1013"/>
                    </a:lnTo>
                    <a:cubicBezTo>
                      <a:pt x="369" y="1013"/>
                      <a:pt x="369" y="1013"/>
                      <a:pt x="369" y="1013"/>
                    </a:cubicBezTo>
                    <a:cubicBezTo>
                      <a:pt x="369" y="1106"/>
                      <a:pt x="369" y="1106"/>
                      <a:pt x="369" y="1106"/>
                    </a:cubicBezTo>
                    <a:cubicBezTo>
                      <a:pt x="106" y="1106"/>
                      <a:pt x="106" y="1106"/>
                      <a:pt x="106" y="1106"/>
                    </a:cubicBezTo>
                    <a:lnTo>
                      <a:pt x="106" y="1013"/>
                    </a:lnTo>
                    <a:close/>
                    <a:moveTo>
                      <a:pt x="234" y="1545"/>
                    </a:moveTo>
                    <a:lnTo>
                      <a:pt x="234" y="1545"/>
                    </a:lnTo>
                    <a:cubicBezTo>
                      <a:pt x="229" y="1527"/>
                      <a:pt x="229" y="1527"/>
                      <a:pt x="229" y="1527"/>
                    </a:cubicBezTo>
                    <a:cubicBezTo>
                      <a:pt x="457" y="1393"/>
                      <a:pt x="457" y="1393"/>
                      <a:pt x="457" y="1393"/>
                    </a:cubicBezTo>
                    <a:cubicBezTo>
                      <a:pt x="463" y="1416"/>
                      <a:pt x="463" y="1416"/>
                      <a:pt x="463" y="1416"/>
                    </a:cubicBezTo>
                    <a:lnTo>
                      <a:pt x="234" y="1545"/>
                    </a:lnTo>
                    <a:close/>
                    <a:moveTo>
                      <a:pt x="592" y="1890"/>
                    </a:moveTo>
                    <a:lnTo>
                      <a:pt x="592" y="1890"/>
                    </a:lnTo>
                    <a:cubicBezTo>
                      <a:pt x="568" y="1879"/>
                      <a:pt x="568" y="1879"/>
                      <a:pt x="568" y="1879"/>
                    </a:cubicBezTo>
                    <a:cubicBezTo>
                      <a:pt x="703" y="1650"/>
                      <a:pt x="703" y="1650"/>
                      <a:pt x="703" y="1650"/>
                    </a:cubicBezTo>
                    <a:cubicBezTo>
                      <a:pt x="720" y="1662"/>
                      <a:pt x="720" y="1662"/>
                      <a:pt x="720" y="1662"/>
                    </a:cubicBezTo>
                    <a:lnTo>
                      <a:pt x="592" y="1890"/>
                    </a:lnTo>
                    <a:close/>
                    <a:moveTo>
                      <a:pt x="861" y="1270"/>
                    </a:moveTo>
                    <a:lnTo>
                      <a:pt x="861" y="1270"/>
                    </a:lnTo>
                    <a:cubicBezTo>
                      <a:pt x="586" y="1270"/>
                      <a:pt x="586" y="1270"/>
                      <a:pt x="586" y="1270"/>
                    </a:cubicBezTo>
                    <a:cubicBezTo>
                      <a:pt x="586" y="1217"/>
                      <a:pt x="586" y="1217"/>
                      <a:pt x="586" y="1217"/>
                    </a:cubicBezTo>
                    <a:cubicBezTo>
                      <a:pt x="638" y="1171"/>
                      <a:pt x="638" y="1171"/>
                      <a:pt x="638" y="1171"/>
                    </a:cubicBezTo>
                    <a:cubicBezTo>
                      <a:pt x="720" y="1095"/>
                      <a:pt x="761" y="1054"/>
                      <a:pt x="761" y="1007"/>
                    </a:cubicBezTo>
                    <a:cubicBezTo>
                      <a:pt x="761" y="978"/>
                      <a:pt x="744" y="948"/>
                      <a:pt x="697" y="948"/>
                    </a:cubicBezTo>
                    <a:cubicBezTo>
                      <a:pt x="668" y="948"/>
                      <a:pt x="638" y="966"/>
                      <a:pt x="615" y="983"/>
                    </a:cubicBezTo>
                    <a:cubicBezTo>
                      <a:pt x="592" y="919"/>
                      <a:pt x="592" y="919"/>
                      <a:pt x="592" y="919"/>
                    </a:cubicBezTo>
                    <a:cubicBezTo>
                      <a:pt x="621" y="896"/>
                      <a:pt x="668" y="878"/>
                      <a:pt x="714" y="878"/>
                    </a:cubicBezTo>
                    <a:cubicBezTo>
                      <a:pt x="802" y="878"/>
                      <a:pt x="849" y="931"/>
                      <a:pt x="849" y="1001"/>
                    </a:cubicBezTo>
                    <a:cubicBezTo>
                      <a:pt x="849" y="1065"/>
                      <a:pt x="802" y="1112"/>
                      <a:pt x="749" y="1165"/>
                    </a:cubicBezTo>
                    <a:cubicBezTo>
                      <a:pt x="714" y="1194"/>
                      <a:pt x="714" y="1194"/>
                      <a:pt x="714" y="1194"/>
                    </a:cubicBezTo>
                    <a:lnTo>
                      <a:pt x="714" y="1194"/>
                    </a:lnTo>
                    <a:cubicBezTo>
                      <a:pt x="861" y="1194"/>
                      <a:pt x="861" y="1194"/>
                      <a:pt x="861" y="1194"/>
                    </a:cubicBezTo>
                    <a:lnTo>
                      <a:pt x="861" y="1270"/>
                    </a:lnTo>
                    <a:close/>
                    <a:moveTo>
                      <a:pt x="1100" y="2013"/>
                    </a:moveTo>
                    <a:lnTo>
                      <a:pt x="1100" y="2013"/>
                    </a:lnTo>
                    <a:cubicBezTo>
                      <a:pt x="1013" y="2013"/>
                      <a:pt x="1013" y="2013"/>
                      <a:pt x="1013" y="2013"/>
                    </a:cubicBezTo>
                    <a:cubicBezTo>
                      <a:pt x="1013" y="1750"/>
                      <a:pt x="1013" y="1750"/>
                      <a:pt x="1013" y="1750"/>
                    </a:cubicBezTo>
                    <a:cubicBezTo>
                      <a:pt x="1100" y="1750"/>
                      <a:pt x="1100" y="1750"/>
                      <a:pt x="1100" y="1750"/>
                    </a:cubicBezTo>
                    <a:lnTo>
                      <a:pt x="1100" y="2013"/>
                    </a:lnTo>
                    <a:close/>
                    <a:moveTo>
                      <a:pt x="1206" y="1176"/>
                    </a:moveTo>
                    <a:lnTo>
                      <a:pt x="1206" y="1176"/>
                    </a:lnTo>
                    <a:cubicBezTo>
                      <a:pt x="1159" y="1176"/>
                      <a:pt x="1159" y="1176"/>
                      <a:pt x="1159" y="1176"/>
                    </a:cubicBezTo>
                    <a:cubicBezTo>
                      <a:pt x="1159" y="1270"/>
                      <a:pt x="1159" y="1270"/>
                      <a:pt x="1159" y="1270"/>
                    </a:cubicBezTo>
                    <a:cubicBezTo>
                      <a:pt x="1071" y="1270"/>
                      <a:pt x="1071" y="1270"/>
                      <a:pt x="1071" y="1270"/>
                    </a:cubicBezTo>
                    <a:cubicBezTo>
                      <a:pt x="1071" y="1176"/>
                      <a:pt x="1071" y="1176"/>
                      <a:pt x="1071" y="1176"/>
                    </a:cubicBezTo>
                    <a:cubicBezTo>
                      <a:pt x="902" y="1176"/>
                      <a:pt x="902" y="1176"/>
                      <a:pt x="902" y="1176"/>
                    </a:cubicBezTo>
                    <a:cubicBezTo>
                      <a:pt x="902" y="1118"/>
                      <a:pt x="902" y="1118"/>
                      <a:pt x="902" y="1118"/>
                    </a:cubicBezTo>
                    <a:cubicBezTo>
                      <a:pt x="1048" y="884"/>
                      <a:pt x="1048" y="884"/>
                      <a:pt x="1048" y="884"/>
                    </a:cubicBezTo>
                    <a:cubicBezTo>
                      <a:pt x="1159" y="884"/>
                      <a:pt x="1159" y="884"/>
                      <a:pt x="1159" y="884"/>
                    </a:cubicBezTo>
                    <a:cubicBezTo>
                      <a:pt x="1159" y="1112"/>
                      <a:pt x="1159" y="1112"/>
                      <a:pt x="1159" y="1112"/>
                    </a:cubicBezTo>
                    <a:cubicBezTo>
                      <a:pt x="1206" y="1112"/>
                      <a:pt x="1206" y="1112"/>
                      <a:pt x="1206" y="1112"/>
                    </a:cubicBezTo>
                    <a:lnTo>
                      <a:pt x="1206" y="1176"/>
                    </a:lnTo>
                    <a:close/>
                    <a:moveTo>
                      <a:pt x="1346" y="1077"/>
                    </a:moveTo>
                    <a:lnTo>
                      <a:pt x="1346" y="1077"/>
                    </a:lnTo>
                    <a:cubicBezTo>
                      <a:pt x="1346" y="1083"/>
                      <a:pt x="1346" y="1089"/>
                      <a:pt x="1346" y="1100"/>
                    </a:cubicBezTo>
                    <a:cubicBezTo>
                      <a:pt x="1346" y="1270"/>
                      <a:pt x="1346" y="1270"/>
                      <a:pt x="1346" y="1270"/>
                    </a:cubicBezTo>
                    <a:cubicBezTo>
                      <a:pt x="1253" y="1270"/>
                      <a:pt x="1253" y="1270"/>
                      <a:pt x="1253" y="1270"/>
                    </a:cubicBezTo>
                    <a:cubicBezTo>
                      <a:pt x="1253" y="849"/>
                      <a:pt x="1253" y="849"/>
                      <a:pt x="1253" y="849"/>
                    </a:cubicBezTo>
                    <a:cubicBezTo>
                      <a:pt x="1346" y="849"/>
                      <a:pt x="1346" y="849"/>
                      <a:pt x="1346" y="849"/>
                    </a:cubicBezTo>
                    <a:cubicBezTo>
                      <a:pt x="1346" y="1013"/>
                      <a:pt x="1346" y="1013"/>
                      <a:pt x="1346" y="1013"/>
                    </a:cubicBezTo>
                    <a:lnTo>
                      <a:pt x="1346" y="1013"/>
                    </a:lnTo>
                    <a:cubicBezTo>
                      <a:pt x="1352" y="1001"/>
                      <a:pt x="1364" y="995"/>
                      <a:pt x="1381" y="983"/>
                    </a:cubicBezTo>
                    <a:cubicBezTo>
                      <a:pt x="1393" y="978"/>
                      <a:pt x="1411" y="972"/>
                      <a:pt x="1428" y="972"/>
                    </a:cubicBezTo>
                    <a:cubicBezTo>
                      <a:pt x="1487" y="972"/>
                      <a:pt x="1528" y="1013"/>
                      <a:pt x="1528" y="1100"/>
                    </a:cubicBezTo>
                    <a:cubicBezTo>
                      <a:pt x="1528" y="1270"/>
                      <a:pt x="1528" y="1270"/>
                      <a:pt x="1528" y="1270"/>
                    </a:cubicBezTo>
                    <a:cubicBezTo>
                      <a:pt x="1440" y="1270"/>
                      <a:pt x="1440" y="1270"/>
                      <a:pt x="1440" y="1270"/>
                    </a:cubicBezTo>
                    <a:cubicBezTo>
                      <a:pt x="1440" y="1112"/>
                      <a:pt x="1440" y="1112"/>
                      <a:pt x="1440" y="1112"/>
                    </a:cubicBezTo>
                    <a:cubicBezTo>
                      <a:pt x="1440" y="1071"/>
                      <a:pt x="1428" y="1048"/>
                      <a:pt x="1393" y="1048"/>
                    </a:cubicBezTo>
                    <a:cubicBezTo>
                      <a:pt x="1370" y="1048"/>
                      <a:pt x="1352" y="1059"/>
                      <a:pt x="1346" y="1077"/>
                    </a:cubicBezTo>
                    <a:close/>
                    <a:moveTo>
                      <a:pt x="1522" y="1890"/>
                    </a:moveTo>
                    <a:lnTo>
                      <a:pt x="1522" y="1890"/>
                    </a:lnTo>
                    <a:cubicBezTo>
                      <a:pt x="1393" y="1662"/>
                      <a:pt x="1393" y="1662"/>
                      <a:pt x="1393" y="1662"/>
                    </a:cubicBezTo>
                    <a:cubicBezTo>
                      <a:pt x="1411" y="1650"/>
                      <a:pt x="1411" y="1650"/>
                      <a:pt x="1411" y="1650"/>
                    </a:cubicBezTo>
                    <a:cubicBezTo>
                      <a:pt x="1545" y="1879"/>
                      <a:pt x="1545" y="1879"/>
                      <a:pt x="1545" y="1879"/>
                    </a:cubicBezTo>
                    <a:lnTo>
                      <a:pt x="1522" y="1890"/>
                    </a:lnTo>
                    <a:close/>
                    <a:moveTo>
                      <a:pt x="1411" y="468"/>
                    </a:moveTo>
                    <a:lnTo>
                      <a:pt x="1411" y="468"/>
                    </a:lnTo>
                    <a:cubicBezTo>
                      <a:pt x="1393" y="457"/>
                      <a:pt x="1393" y="457"/>
                      <a:pt x="1393" y="457"/>
                    </a:cubicBezTo>
                    <a:cubicBezTo>
                      <a:pt x="1522" y="229"/>
                      <a:pt x="1522" y="229"/>
                      <a:pt x="1522" y="229"/>
                    </a:cubicBezTo>
                    <a:cubicBezTo>
                      <a:pt x="1545" y="240"/>
                      <a:pt x="1545" y="240"/>
                      <a:pt x="1545" y="240"/>
                    </a:cubicBezTo>
                    <a:lnTo>
                      <a:pt x="1411" y="468"/>
                    </a:lnTo>
                    <a:close/>
                    <a:moveTo>
                      <a:pt x="1879" y="574"/>
                    </a:moveTo>
                    <a:lnTo>
                      <a:pt x="1879" y="574"/>
                    </a:lnTo>
                    <a:cubicBezTo>
                      <a:pt x="1890" y="591"/>
                      <a:pt x="1890" y="591"/>
                      <a:pt x="1890" y="591"/>
                    </a:cubicBezTo>
                    <a:cubicBezTo>
                      <a:pt x="1662" y="726"/>
                      <a:pt x="1662" y="726"/>
                      <a:pt x="1662" y="726"/>
                    </a:cubicBezTo>
                    <a:cubicBezTo>
                      <a:pt x="1651" y="702"/>
                      <a:pt x="1651" y="702"/>
                      <a:pt x="1651" y="702"/>
                    </a:cubicBezTo>
                    <a:lnTo>
                      <a:pt x="1879" y="574"/>
                    </a:lnTo>
                    <a:close/>
                    <a:moveTo>
                      <a:pt x="1879" y="1545"/>
                    </a:moveTo>
                    <a:lnTo>
                      <a:pt x="1879" y="1545"/>
                    </a:lnTo>
                    <a:cubicBezTo>
                      <a:pt x="1651" y="1416"/>
                      <a:pt x="1651" y="1416"/>
                      <a:pt x="1651" y="1416"/>
                    </a:cubicBezTo>
                    <a:cubicBezTo>
                      <a:pt x="1662" y="1393"/>
                      <a:pt x="1662" y="1393"/>
                      <a:pt x="1662" y="1393"/>
                    </a:cubicBezTo>
                    <a:cubicBezTo>
                      <a:pt x="1890" y="1527"/>
                      <a:pt x="1890" y="1527"/>
                      <a:pt x="1890" y="1527"/>
                    </a:cubicBezTo>
                    <a:lnTo>
                      <a:pt x="1879" y="1545"/>
                    </a:lnTo>
                    <a:close/>
                    <a:moveTo>
                      <a:pt x="1744" y="1106"/>
                    </a:moveTo>
                    <a:lnTo>
                      <a:pt x="1744" y="1106"/>
                    </a:lnTo>
                    <a:cubicBezTo>
                      <a:pt x="1744" y="1013"/>
                      <a:pt x="1744" y="1013"/>
                      <a:pt x="1744" y="1013"/>
                    </a:cubicBezTo>
                    <a:cubicBezTo>
                      <a:pt x="2013" y="1013"/>
                      <a:pt x="2013" y="1013"/>
                      <a:pt x="2013" y="1013"/>
                    </a:cubicBezTo>
                    <a:cubicBezTo>
                      <a:pt x="2013" y="1106"/>
                      <a:pt x="2013" y="1106"/>
                      <a:pt x="2013" y="1106"/>
                    </a:cubicBezTo>
                    <a:lnTo>
                      <a:pt x="1744" y="1106"/>
                    </a:lnTo>
                    <a:close/>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393" name="Freeform 213"/>
              <p:cNvSpPr>
                <a:spLocks noChangeArrowheads="1"/>
              </p:cNvSpPr>
              <p:nvPr/>
            </p:nvSpPr>
            <p:spPr bwMode="auto">
              <a:xfrm>
                <a:off x="9756533" y="7032768"/>
                <a:ext cx="51599" cy="94988"/>
              </a:xfrm>
              <a:custGeom>
                <a:avLst/>
                <a:gdLst>
                  <a:gd name="T0" fmla="*/ 47 w 89"/>
                  <a:gd name="T1" fmla="*/ 70 h 159"/>
                  <a:gd name="T2" fmla="*/ 47 w 89"/>
                  <a:gd name="T3" fmla="*/ 70 h 159"/>
                  <a:gd name="T4" fmla="*/ 0 w 89"/>
                  <a:gd name="T5" fmla="*/ 152 h 159"/>
                  <a:gd name="T6" fmla="*/ 0 w 89"/>
                  <a:gd name="T7" fmla="*/ 158 h 159"/>
                  <a:gd name="T8" fmla="*/ 82 w 89"/>
                  <a:gd name="T9" fmla="*/ 158 h 159"/>
                  <a:gd name="T10" fmla="*/ 82 w 89"/>
                  <a:gd name="T11" fmla="*/ 70 h 159"/>
                  <a:gd name="T12" fmla="*/ 88 w 89"/>
                  <a:gd name="T13" fmla="*/ 0 h 159"/>
                  <a:gd name="T14" fmla="*/ 82 w 89"/>
                  <a:gd name="T15" fmla="*/ 0 h 159"/>
                  <a:gd name="T16" fmla="*/ 47 w 89"/>
                  <a:gd name="T17" fmla="*/ 7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59">
                    <a:moveTo>
                      <a:pt x="47" y="70"/>
                    </a:moveTo>
                    <a:lnTo>
                      <a:pt x="47" y="70"/>
                    </a:lnTo>
                    <a:cubicBezTo>
                      <a:pt x="0" y="152"/>
                      <a:pt x="0" y="152"/>
                      <a:pt x="0" y="152"/>
                    </a:cubicBezTo>
                    <a:cubicBezTo>
                      <a:pt x="0" y="158"/>
                      <a:pt x="0" y="158"/>
                      <a:pt x="0" y="158"/>
                    </a:cubicBezTo>
                    <a:cubicBezTo>
                      <a:pt x="82" y="158"/>
                      <a:pt x="82" y="158"/>
                      <a:pt x="82" y="158"/>
                    </a:cubicBezTo>
                    <a:cubicBezTo>
                      <a:pt x="82" y="70"/>
                      <a:pt x="82" y="70"/>
                      <a:pt x="82" y="70"/>
                    </a:cubicBezTo>
                    <a:cubicBezTo>
                      <a:pt x="82" y="47"/>
                      <a:pt x="88" y="24"/>
                      <a:pt x="88" y="0"/>
                    </a:cubicBezTo>
                    <a:cubicBezTo>
                      <a:pt x="82" y="0"/>
                      <a:pt x="82" y="0"/>
                      <a:pt x="82" y="0"/>
                    </a:cubicBezTo>
                    <a:cubicBezTo>
                      <a:pt x="71" y="24"/>
                      <a:pt x="65" y="47"/>
                      <a:pt x="47" y="70"/>
                    </a:cubicBezTo>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grpSp>
        <p:grpSp>
          <p:nvGrpSpPr>
            <p:cNvPr id="394" name="Group 393"/>
            <p:cNvGrpSpPr/>
            <p:nvPr/>
          </p:nvGrpSpPr>
          <p:grpSpPr>
            <a:xfrm>
              <a:off x="19096338" y="7953277"/>
              <a:ext cx="760504" cy="759999"/>
              <a:chOff x="9148206" y="6446556"/>
              <a:chExt cx="1303560" cy="1302694"/>
            </a:xfrm>
            <a:solidFill>
              <a:schemeClr val="accent1"/>
            </a:solidFill>
          </p:grpSpPr>
          <p:sp>
            <p:nvSpPr>
              <p:cNvPr id="395" name="Freeform 93"/>
              <p:cNvSpPr>
                <a:spLocks noChangeArrowheads="1"/>
              </p:cNvSpPr>
              <p:nvPr/>
            </p:nvSpPr>
            <p:spPr bwMode="auto">
              <a:xfrm>
                <a:off x="9148206" y="6446556"/>
                <a:ext cx="1303560" cy="1302694"/>
              </a:xfrm>
              <a:custGeom>
                <a:avLst/>
                <a:gdLst>
                  <a:gd name="T0" fmla="*/ 1060 w 2120"/>
                  <a:gd name="T1" fmla="*/ 0 h 2120"/>
                  <a:gd name="T2" fmla="*/ 1060 w 2120"/>
                  <a:gd name="T3" fmla="*/ 2119 h 2120"/>
                  <a:gd name="T4" fmla="*/ 1060 w 2120"/>
                  <a:gd name="T5" fmla="*/ 0 h 2120"/>
                  <a:gd name="T6" fmla="*/ 1013 w 2120"/>
                  <a:gd name="T7" fmla="*/ 106 h 2120"/>
                  <a:gd name="T8" fmla="*/ 1100 w 2120"/>
                  <a:gd name="T9" fmla="*/ 369 h 2120"/>
                  <a:gd name="T10" fmla="*/ 1013 w 2120"/>
                  <a:gd name="T11" fmla="*/ 106 h 2120"/>
                  <a:gd name="T12" fmla="*/ 592 w 2120"/>
                  <a:gd name="T13" fmla="*/ 229 h 2120"/>
                  <a:gd name="T14" fmla="*/ 703 w 2120"/>
                  <a:gd name="T15" fmla="*/ 468 h 2120"/>
                  <a:gd name="T16" fmla="*/ 592 w 2120"/>
                  <a:gd name="T17" fmla="*/ 229 h 2120"/>
                  <a:gd name="T18" fmla="*/ 234 w 2120"/>
                  <a:gd name="T19" fmla="*/ 574 h 2120"/>
                  <a:gd name="T20" fmla="*/ 457 w 2120"/>
                  <a:gd name="T21" fmla="*/ 726 h 2120"/>
                  <a:gd name="T22" fmla="*/ 234 w 2120"/>
                  <a:gd name="T23" fmla="*/ 574 h 2120"/>
                  <a:gd name="T24" fmla="*/ 106 w 2120"/>
                  <a:gd name="T25" fmla="*/ 1013 h 2120"/>
                  <a:gd name="T26" fmla="*/ 369 w 2120"/>
                  <a:gd name="T27" fmla="*/ 1106 h 2120"/>
                  <a:gd name="T28" fmla="*/ 106 w 2120"/>
                  <a:gd name="T29" fmla="*/ 1013 h 2120"/>
                  <a:gd name="T30" fmla="*/ 234 w 2120"/>
                  <a:gd name="T31" fmla="*/ 1545 h 2120"/>
                  <a:gd name="T32" fmla="*/ 457 w 2120"/>
                  <a:gd name="T33" fmla="*/ 1393 h 2120"/>
                  <a:gd name="T34" fmla="*/ 234 w 2120"/>
                  <a:gd name="T35" fmla="*/ 1545 h 2120"/>
                  <a:gd name="T36" fmla="*/ 592 w 2120"/>
                  <a:gd name="T37" fmla="*/ 1890 h 2120"/>
                  <a:gd name="T38" fmla="*/ 703 w 2120"/>
                  <a:gd name="T39" fmla="*/ 1650 h 2120"/>
                  <a:gd name="T40" fmla="*/ 592 w 2120"/>
                  <a:gd name="T41" fmla="*/ 1890 h 2120"/>
                  <a:gd name="T42" fmla="*/ 861 w 2120"/>
                  <a:gd name="T43" fmla="*/ 1270 h 2120"/>
                  <a:gd name="T44" fmla="*/ 586 w 2120"/>
                  <a:gd name="T45" fmla="*/ 1217 h 2120"/>
                  <a:gd name="T46" fmla="*/ 761 w 2120"/>
                  <a:gd name="T47" fmla="*/ 1007 h 2120"/>
                  <a:gd name="T48" fmla="*/ 615 w 2120"/>
                  <a:gd name="T49" fmla="*/ 983 h 2120"/>
                  <a:gd name="T50" fmla="*/ 714 w 2120"/>
                  <a:gd name="T51" fmla="*/ 878 h 2120"/>
                  <a:gd name="T52" fmla="*/ 749 w 2120"/>
                  <a:gd name="T53" fmla="*/ 1165 h 2120"/>
                  <a:gd name="T54" fmla="*/ 714 w 2120"/>
                  <a:gd name="T55" fmla="*/ 1194 h 2120"/>
                  <a:gd name="T56" fmla="*/ 861 w 2120"/>
                  <a:gd name="T57" fmla="*/ 1270 h 2120"/>
                  <a:gd name="T58" fmla="*/ 1100 w 2120"/>
                  <a:gd name="T59" fmla="*/ 2013 h 2120"/>
                  <a:gd name="T60" fmla="*/ 1013 w 2120"/>
                  <a:gd name="T61" fmla="*/ 1750 h 2120"/>
                  <a:gd name="T62" fmla="*/ 1100 w 2120"/>
                  <a:gd name="T63" fmla="*/ 2013 h 2120"/>
                  <a:gd name="T64" fmla="*/ 1206 w 2120"/>
                  <a:gd name="T65" fmla="*/ 1176 h 2120"/>
                  <a:gd name="T66" fmla="*/ 1159 w 2120"/>
                  <a:gd name="T67" fmla="*/ 1270 h 2120"/>
                  <a:gd name="T68" fmla="*/ 1071 w 2120"/>
                  <a:gd name="T69" fmla="*/ 1176 h 2120"/>
                  <a:gd name="T70" fmla="*/ 902 w 2120"/>
                  <a:gd name="T71" fmla="*/ 1118 h 2120"/>
                  <a:gd name="T72" fmla="*/ 1159 w 2120"/>
                  <a:gd name="T73" fmla="*/ 884 h 2120"/>
                  <a:gd name="T74" fmla="*/ 1206 w 2120"/>
                  <a:gd name="T75" fmla="*/ 1112 h 2120"/>
                  <a:gd name="T76" fmla="*/ 1346 w 2120"/>
                  <a:gd name="T77" fmla="*/ 1077 h 2120"/>
                  <a:gd name="T78" fmla="*/ 1346 w 2120"/>
                  <a:gd name="T79" fmla="*/ 1100 h 2120"/>
                  <a:gd name="T80" fmla="*/ 1253 w 2120"/>
                  <a:gd name="T81" fmla="*/ 1270 h 2120"/>
                  <a:gd name="T82" fmla="*/ 1346 w 2120"/>
                  <a:gd name="T83" fmla="*/ 849 h 2120"/>
                  <a:gd name="T84" fmla="*/ 1346 w 2120"/>
                  <a:gd name="T85" fmla="*/ 1013 h 2120"/>
                  <a:gd name="T86" fmla="*/ 1428 w 2120"/>
                  <a:gd name="T87" fmla="*/ 972 h 2120"/>
                  <a:gd name="T88" fmla="*/ 1528 w 2120"/>
                  <a:gd name="T89" fmla="*/ 1270 h 2120"/>
                  <a:gd name="T90" fmla="*/ 1440 w 2120"/>
                  <a:gd name="T91" fmla="*/ 1112 h 2120"/>
                  <a:gd name="T92" fmla="*/ 1346 w 2120"/>
                  <a:gd name="T93" fmla="*/ 1077 h 2120"/>
                  <a:gd name="T94" fmla="*/ 1522 w 2120"/>
                  <a:gd name="T95" fmla="*/ 1890 h 2120"/>
                  <a:gd name="T96" fmla="*/ 1411 w 2120"/>
                  <a:gd name="T97" fmla="*/ 1650 h 2120"/>
                  <a:gd name="T98" fmla="*/ 1522 w 2120"/>
                  <a:gd name="T99" fmla="*/ 1890 h 2120"/>
                  <a:gd name="T100" fmla="*/ 1411 w 2120"/>
                  <a:gd name="T101" fmla="*/ 468 h 2120"/>
                  <a:gd name="T102" fmla="*/ 1522 w 2120"/>
                  <a:gd name="T103" fmla="*/ 229 h 2120"/>
                  <a:gd name="T104" fmla="*/ 1411 w 2120"/>
                  <a:gd name="T105" fmla="*/ 468 h 2120"/>
                  <a:gd name="T106" fmla="*/ 1879 w 2120"/>
                  <a:gd name="T107" fmla="*/ 574 h 2120"/>
                  <a:gd name="T108" fmla="*/ 1662 w 2120"/>
                  <a:gd name="T109" fmla="*/ 726 h 2120"/>
                  <a:gd name="T110" fmla="*/ 1879 w 2120"/>
                  <a:gd name="T111" fmla="*/ 574 h 2120"/>
                  <a:gd name="T112" fmla="*/ 1879 w 2120"/>
                  <a:gd name="T113" fmla="*/ 1545 h 2120"/>
                  <a:gd name="T114" fmla="*/ 1662 w 2120"/>
                  <a:gd name="T115" fmla="*/ 1393 h 2120"/>
                  <a:gd name="T116" fmla="*/ 1879 w 2120"/>
                  <a:gd name="T117" fmla="*/ 1545 h 2120"/>
                  <a:gd name="T118" fmla="*/ 1744 w 2120"/>
                  <a:gd name="T119" fmla="*/ 1106 h 2120"/>
                  <a:gd name="T120" fmla="*/ 2013 w 2120"/>
                  <a:gd name="T121" fmla="*/ 1013 h 2120"/>
                  <a:gd name="T122" fmla="*/ 1744 w 2120"/>
                  <a:gd name="T123" fmla="*/ 1106 h 2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20" h="2120">
                    <a:moveTo>
                      <a:pt x="1060" y="0"/>
                    </a:moveTo>
                    <a:lnTo>
                      <a:pt x="1060" y="0"/>
                    </a:lnTo>
                    <a:cubicBezTo>
                      <a:pt x="474" y="0"/>
                      <a:pt x="0" y="474"/>
                      <a:pt x="0" y="1059"/>
                    </a:cubicBezTo>
                    <a:cubicBezTo>
                      <a:pt x="0" y="1644"/>
                      <a:pt x="474" y="2119"/>
                      <a:pt x="1060" y="2119"/>
                    </a:cubicBezTo>
                    <a:cubicBezTo>
                      <a:pt x="1645" y="2119"/>
                      <a:pt x="2119" y="1644"/>
                      <a:pt x="2119" y="1059"/>
                    </a:cubicBezTo>
                    <a:cubicBezTo>
                      <a:pt x="2119" y="474"/>
                      <a:pt x="1645" y="0"/>
                      <a:pt x="1060" y="0"/>
                    </a:cubicBezTo>
                    <a:close/>
                    <a:moveTo>
                      <a:pt x="1013" y="106"/>
                    </a:moveTo>
                    <a:lnTo>
                      <a:pt x="1013" y="106"/>
                    </a:lnTo>
                    <a:cubicBezTo>
                      <a:pt x="1100" y="106"/>
                      <a:pt x="1100" y="106"/>
                      <a:pt x="1100" y="106"/>
                    </a:cubicBezTo>
                    <a:cubicBezTo>
                      <a:pt x="1100" y="369"/>
                      <a:pt x="1100" y="369"/>
                      <a:pt x="1100" y="369"/>
                    </a:cubicBezTo>
                    <a:cubicBezTo>
                      <a:pt x="1013" y="369"/>
                      <a:pt x="1013" y="369"/>
                      <a:pt x="1013" y="369"/>
                    </a:cubicBezTo>
                    <a:lnTo>
                      <a:pt x="1013" y="106"/>
                    </a:lnTo>
                    <a:close/>
                    <a:moveTo>
                      <a:pt x="592" y="229"/>
                    </a:moveTo>
                    <a:lnTo>
                      <a:pt x="592" y="229"/>
                    </a:lnTo>
                    <a:cubicBezTo>
                      <a:pt x="720" y="457"/>
                      <a:pt x="720" y="457"/>
                      <a:pt x="720" y="457"/>
                    </a:cubicBezTo>
                    <a:cubicBezTo>
                      <a:pt x="703" y="468"/>
                      <a:pt x="703" y="468"/>
                      <a:pt x="703" y="468"/>
                    </a:cubicBezTo>
                    <a:cubicBezTo>
                      <a:pt x="568" y="240"/>
                      <a:pt x="568" y="240"/>
                      <a:pt x="568" y="240"/>
                    </a:cubicBezTo>
                    <a:lnTo>
                      <a:pt x="592" y="229"/>
                    </a:lnTo>
                    <a:close/>
                    <a:moveTo>
                      <a:pt x="234" y="574"/>
                    </a:moveTo>
                    <a:lnTo>
                      <a:pt x="234" y="574"/>
                    </a:lnTo>
                    <a:cubicBezTo>
                      <a:pt x="463" y="702"/>
                      <a:pt x="463" y="702"/>
                      <a:pt x="463" y="702"/>
                    </a:cubicBezTo>
                    <a:cubicBezTo>
                      <a:pt x="457" y="726"/>
                      <a:pt x="457" y="726"/>
                      <a:pt x="457" y="726"/>
                    </a:cubicBezTo>
                    <a:cubicBezTo>
                      <a:pt x="229" y="591"/>
                      <a:pt x="229" y="591"/>
                      <a:pt x="229" y="591"/>
                    </a:cubicBezTo>
                    <a:lnTo>
                      <a:pt x="234" y="574"/>
                    </a:lnTo>
                    <a:close/>
                    <a:moveTo>
                      <a:pt x="106" y="1013"/>
                    </a:moveTo>
                    <a:lnTo>
                      <a:pt x="106" y="1013"/>
                    </a:lnTo>
                    <a:cubicBezTo>
                      <a:pt x="369" y="1013"/>
                      <a:pt x="369" y="1013"/>
                      <a:pt x="369" y="1013"/>
                    </a:cubicBezTo>
                    <a:cubicBezTo>
                      <a:pt x="369" y="1106"/>
                      <a:pt x="369" y="1106"/>
                      <a:pt x="369" y="1106"/>
                    </a:cubicBezTo>
                    <a:cubicBezTo>
                      <a:pt x="106" y="1106"/>
                      <a:pt x="106" y="1106"/>
                      <a:pt x="106" y="1106"/>
                    </a:cubicBezTo>
                    <a:lnTo>
                      <a:pt x="106" y="1013"/>
                    </a:lnTo>
                    <a:close/>
                    <a:moveTo>
                      <a:pt x="234" y="1545"/>
                    </a:moveTo>
                    <a:lnTo>
                      <a:pt x="234" y="1545"/>
                    </a:lnTo>
                    <a:cubicBezTo>
                      <a:pt x="229" y="1527"/>
                      <a:pt x="229" y="1527"/>
                      <a:pt x="229" y="1527"/>
                    </a:cubicBezTo>
                    <a:cubicBezTo>
                      <a:pt x="457" y="1393"/>
                      <a:pt x="457" y="1393"/>
                      <a:pt x="457" y="1393"/>
                    </a:cubicBezTo>
                    <a:cubicBezTo>
                      <a:pt x="463" y="1416"/>
                      <a:pt x="463" y="1416"/>
                      <a:pt x="463" y="1416"/>
                    </a:cubicBezTo>
                    <a:lnTo>
                      <a:pt x="234" y="1545"/>
                    </a:lnTo>
                    <a:close/>
                    <a:moveTo>
                      <a:pt x="592" y="1890"/>
                    </a:moveTo>
                    <a:lnTo>
                      <a:pt x="592" y="1890"/>
                    </a:lnTo>
                    <a:cubicBezTo>
                      <a:pt x="568" y="1879"/>
                      <a:pt x="568" y="1879"/>
                      <a:pt x="568" y="1879"/>
                    </a:cubicBezTo>
                    <a:cubicBezTo>
                      <a:pt x="703" y="1650"/>
                      <a:pt x="703" y="1650"/>
                      <a:pt x="703" y="1650"/>
                    </a:cubicBezTo>
                    <a:cubicBezTo>
                      <a:pt x="720" y="1662"/>
                      <a:pt x="720" y="1662"/>
                      <a:pt x="720" y="1662"/>
                    </a:cubicBezTo>
                    <a:lnTo>
                      <a:pt x="592" y="1890"/>
                    </a:lnTo>
                    <a:close/>
                    <a:moveTo>
                      <a:pt x="861" y="1270"/>
                    </a:moveTo>
                    <a:lnTo>
                      <a:pt x="861" y="1270"/>
                    </a:lnTo>
                    <a:cubicBezTo>
                      <a:pt x="586" y="1270"/>
                      <a:pt x="586" y="1270"/>
                      <a:pt x="586" y="1270"/>
                    </a:cubicBezTo>
                    <a:cubicBezTo>
                      <a:pt x="586" y="1217"/>
                      <a:pt x="586" y="1217"/>
                      <a:pt x="586" y="1217"/>
                    </a:cubicBezTo>
                    <a:cubicBezTo>
                      <a:pt x="638" y="1171"/>
                      <a:pt x="638" y="1171"/>
                      <a:pt x="638" y="1171"/>
                    </a:cubicBezTo>
                    <a:cubicBezTo>
                      <a:pt x="720" y="1095"/>
                      <a:pt x="761" y="1054"/>
                      <a:pt x="761" y="1007"/>
                    </a:cubicBezTo>
                    <a:cubicBezTo>
                      <a:pt x="761" y="978"/>
                      <a:pt x="744" y="948"/>
                      <a:pt x="697" y="948"/>
                    </a:cubicBezTo>
                    <a:cubicBezTo>
                      <a:pt x="668" y="948"/>
                      <a:pt x="638" y="966"/>
                      <a:pt x="615" y="983"/>
                    </a:cubicBezTo>
                    <a:cubicBezTo>
                      <a:pt x="592" y="919"/>
                      <a:pt x="592" y="919"/>
                      <a:pt x="592" y="919"/>
                    </a:cubicBezTo>
                    <a:cubicBezTo>
                      <a:pt x="621" y="896"/>
                      <a:pt x="668" y="878"/>
                      <a:pt x="714" y="878"/>
                    </a:cubicBezTo>
                    <a:cubicBezTo>
                      <a:pt x="802" y="878"/>
                      <a:pt x="849" y="931"/>
                      <a:pt x="849" y="1001"/>
                    </a:cubicBezTo>
                    <a:cubicBezTo>
                      <a:pt x="849" y="1065"/>
                      <a:pt x="802" y="1112"/>
                      <a:pt x="749" y="1165"/>
                    </a:cubicBezTo>
                    <a:cubicBezTo>
                      <a:pt x="714" y="1194"/>
                      <a:pt x="714" y="1194"/>
                      <a:pt x="714" y="1194"/>
                    </a:cubicBezTo>
                    <a:lnTo>
                      <a:pt x="714" y="1194"/>
                    </a:lnTo>
                    <a:cubicBezTo>
                      <a:pt x="861" y="1194"/>
                      <a:pt x="861" y="1194"/>
                      <a:pt x="861" y="1194"/>
                    </a:cubicBezTo>
                    <a:lnTo>
                      <a:pt x="861" y="1270"/>
                    </a:lnTo>
                    <a:close/>
                    <a:moveTo>
                      <a:pt x="1100" y="2013"/>
                    </a:moveTo>
                    <a:lnTo>
                      <a:pt x="1100" y="2013"/>
                    </a:lnTo>
                    <a:cubicBezTo>
                      <a:pt x="1013" y="2013"/>
                      <a:pt x="1013" y="2013"/>
                      <a:pt x="1013" y="2013"/>
                    </a:cubicBezTo>
                    <a:cubicBezTo>
                      <a:pt x="1013" y="1750"/>
                      <a:pt x="1013" y="1750"/>
                      <a:pt x="1013" y="1750"/>
                    </a:cubicBezTo>
                    <a:cubicBezTo>
                      <a:pt x="1100" y="1750"/>
                      <a:pt x="1100" y="1750"/>
                      <a:pt x="1100" y="1750"/>
                    </a:cubicBezTo>
                    <a:lnTo>
                      <a:pt x="1100" y="2013"/>
                    </a:lnTo>
                    <a:close/>
                    <a:moveTo>
                      <a:pt x="1206" y="1176"/>
                    </a:moveTo>
                    <a:lnTo>
                      <a:pt x="1206" y="1176"/>
                    </a:lnTo>
                    <a:cubicBezTo>
                      <a:pt x="1159" y="1176"/>
                      <a:pt x="1159" y="1176"/>
                      <a:pt x="1159" y="1176"/>
                    </a:cubicBezTo>
                    <a:cubicBezTo>
                      <a:pt x="1159" y="1270"/>
                      <a:pt x="1159" y="1270"/>
                      <a:pt x="1159" y="1270"/>
                    </a:cubicBezTo>
                    <a:cubicBezTo>
                      <a:pt x="1071" y="1270"/>
                      <a:pt x="1071" y="1270"/>
                      <a:pt x="1071" y="1270"/>
                    </a:cubicBezTo>
                    <a:cubicBezTo>
                      <a:pt x="1071" y="1176"/>
                      <a:pt x="1071" y="1176"/>
                      <a:pt x="1071" y="1176"/>
                    </a:cubicBezTo>
                    <a:cubicBezTo>
                      <a:pt x="902" y="1176"/>
                      <a:pt x="902" y="1176"/>
                      <a:pt x="902" y="1176"/>
                    </a:cubicBezTo>
                    <a:cubicBezTo>
                      <a:pt x="902" y="1118"/>
                      <a:pt x="902" y="1118"/>
                      <a:pt x="902" y="1118"/>
                    </a:cubicBezTo>
                    <a:cubicBezTo>
                      <a:pt x="1048" y="884"/>
                      <a:pt x="1048" y="884"/>
                      <a:pt x="1048" y="884"/>
                    </a:cubicBezTo>
                    <a:cubicBezTo>
                      <a:pt x="1159" y="884"/>
                      <a:pt x="1159" y="884"/>
                      <a:pt x="1159" y="884"/>
                    </a:cubicBezTo>
                    <a:cubicBezTo>
                      <a:pt x="1159" y="1112"/>
                      <a:pt x="1159" y="1112"/>
                      <a:pt x="1159" y="1112"/>
                    </a:cubicBezTo>
                    <a:cubicBezTo>
                      <a:pt x="1206" y="1112"/>
                      <a:pt x="1206" y="1112"/>
                      <a:pt x="1206" y="1112"/>
                    </a:cubicBezTo>
                    <a:lnTo>
                      <a:pt x="1206" y="1176"/>
                    </a:lnTo>
                    <a:close/>
                    <a:moveTo>
                      <a:pt x="1346" y="1077"/>
                    </a:moveTo>
                    <a:lnTo>
                      <a:pt x="1346" y="1077"/>
                    </a:lnTo>
                    <a:cubicBezTo>
                      <a:pt x="1346" y="1083"/>
                      <a:pt x="1346" y="1089"/>
                      <a:pt x="1346" y="1100"/>
                    </a:cubicBezTo>
                    <a:cubicBezTo>
                      <a:pt x="1346" y="1270"/>
                      <a:pt x="1346" y="1270"/>
                      <a:pt x="1346" y="1270"/>
                    </a:cubicBezTo>
                    <a:cubicBezTo>
                      <a:pt x="1253" y="1270"/>
                      <a:pt x="1253" y="1270"/>
                      <a:pt x="1253" y="1270"/>
                    </a:cubicBezTo>
                    <a:cubicBezTo>
                      <a:pt x="1253" y="849"/>
                      <a:pt x="1253" y="849"/>
                      <a:pt x="1253" y="849"/>
                    </a:cubicBezTo>
                    <a:cubicBezTo>
                      <a:pt x="1346" y="849"/>
                      <a:pt x="1346" y="849"/>
                      <a:pt x="1346" y="849"/>
                    </a:cubicBezTo>
                    <a:cubicBezTo>
                      <a:pt x="1346" y="1013"/>
                      <a:pt x="1346" y="1013"/>
                      <a:pt x="1346" y="1013"/>
                    </a:cubicBezTo>
                    <a:lnTo>
                      <a:pt x="1346" y="1013"/>
                    </a:lnTo>
                    <a:cubicBezTo>
                      <a:pt x="1352" y="1001"/>
                      <a:pt x="1364" y="995"/>
                      <a:pt x="1381" y="983"/>
                    </a:cubicBezTo>
                    <a:cubicBezTo>
                      <a:pt x="1393" y="978"/>
                      <a:pt x="1411" y="972"/>
                      <a:pt x="1428" y="972"/>
                    </a:cubicBezTo>
                    <a:cubicBezTo>
                      <a:pt x="1487" y="972"/>
                      <a:pt x="1528" y="1013"/>
                      <a:pt x="1528" y="1100"/>
                    </a:cubicBezTo>
                    <a:cubicBezTo>
                      <a:pt x="1528" y="1270"/>
                      <a:pt x="1528" y="1270"/>
                      <a:pt x="1528" y="1270"/>
                    </a:cubicBezTo>
                    <a:cubicBezTo>
                      <a:pt x="1440" y="1270"/>
                      <a:pt x="1440" y="1270"/>
                      <a:pt x="1440" y="1270"/>
                    </a:cubicBezTo>
                    <a:cubicBezTo>
                      <a:pt x="1440" y="1112"/>
                      <a:pt x="1440" y="1112"/>
                      <a:pt x="1440" y="1112"/>
                    </a:cubicBezTo>
                    <a:cubicBezTo>
                      <a:pt x="1440" y="1071"/>
                      <a:pt x="1428" y="1048"/>
                      <a:pt x="1393" y="1048"/>
                    </a:cubicBezTo>
                    <a:cubicBezTo>
                      <a:pt x="1370" y="1048"/>
                      <a:pt x="1352" y="1059"/>
                      <a:pt x="1346" y="1077"/>
                    </a:cubicBezTo>
                    <a:close/>
                    <a:moveTo>
                      <a:pt x="1522" y="1890"/>
                    </a:moveTo>
                    <a:lnTo>
                      <a:pt x="1522" y="1890"/>
                    </a:lnTo>
                    <a:cubicBezTo>
                      <a:pt x="1393" y="1662"/>
                      <a:pt x="1393" y="1662"/>
                      <a:pt x="1393" y="1662"/>
                    </a:cubicBezTo>
                    <a:cubicBezTo>
                      <a:pt x="1411" y="1650"/>
                      <a:pt x="1411" y="1650"/>
                      <a:pt x="1411" y="1650"/>
                    </a:cubicBezTo>
                    <a:cubicBezTo>
                      <a:pt x="1545" y="1879"/>
                      <a:pt x="1545" y="1879"/>
                      <a:pt x="1545" y="1879"/>
                    </a:cubicBezTo>
                    <a:lnTo>
                      <a:pt x="1522" y="1890"/>
                    </a:lnTo>
                    <a:close/>
                    <a:moveTo>
                      <a:pt x="1411" y="468"/>
                    </a:moveTo>
                    <a:lnTo>
                      <a:pt x="1411" y="468"/>
                    </a:lnTo>
                    <a:cubicBezTo>
                      <a:pt x="1393" y="457"/>
                      <a:pt x="1393" y="457"/>
                      <a:pt x="1393" y="457"/>
                    </a:cubicBezTo>
                    <a:cubicBezTo>
                      <a:pt x="1522" y="229"/>
                      <a:pt x="1522" y="229"/>
                      <a:pt x="1522" y="229"/>
                    </a:cubicBezTo>
                    <a:cubicBezTo>
                      <a:pt x="1545" y="240"/>
                      <a:pt x="1545" y="240"/>
                      <a:pt x="1545" y="240"/>
                    </a:cubicBezTo>
                    <a:lnTo>
                      <a:pt x="1411" y="468"/>
                    </a:lnTo>
                    <a:close/>
                    <a:moveTo>
                      <a:pt x="1879" y="574"/>
                    </a:moveTo>
                    <a:lnTo>
                      <a:pt x="1879" y="574"/>
                    </a:lnTo>
                    <a:cubicBezTo>
                      <a:pt x="1890" y="591"/>
                      <a:pt x="1890" y="591"/>
                      <a:pt x="1890" y="591"/>
                    </a:cubicBezTo>
                    <a:cubicBezTo>
                      <a:pt x="1662" y="726"/>
                      <a:pt x="1662" y="726"/>
                      <a:pt x="1662" y="726"/>
                    </a:cubicBezTo>
                    <a:cubicBezTo>
                      <a:pt x="1651" y="702"/>
                      <a:pt x="1651" y="702"/>
                      <a:pt x="1651" y="702"/>
                    </a:cubicBezTo>
                    <a:lnTo>
                      <a:pt x="1879" y="574"/>
                    </a:lnTo>
                    <a:close/>
                    <a:moveTo>
                      <a:pt x="1879" y="1545"/>
                    </a:moveTo>
                    <a:lnTo>
                      <a:pt x="1879" y="1545"/>
                    </a:lnTo>
                    <a:cubicBezTo>
                      <a:pt x="1651" y="1416"/>
                      <a:pt x="1651" y="1416"/>
                      <a:pt x="1651" y="1416"/>
                    </a:cubicBezTo>
                    <a:cubicBezTo>
                      <a:pt x="1662" y="1393"/>
                      <a:pt x="1662" y="1393"/>
                      <a:pt x="1662" y="1393"/>
                    </a:cubicBezTo>
                    <a:cubicBezTo>
                      <a:pt x="1890" y="1527"/>
                      <a:pt x="1890" y="1527"/>
                      <a:pt x="1890" y="1527"/>
                    </a:cubicBezTo>
                    <a:lnTo>
                      <a:pt x="1879" y="1545"/>
                    </a:lnTo>
                    <a:close/>
                    <a:moveTo>
                      <a:pt x="1744" y="1106"/>
                    </a:moveTo>
                    <a:lnTo>
                      <a:pt x="1744" y="1106"/>
                    </a:lnTo>
                    <a:cubicBezTo>
                      <a:pt x="1744" y="1013"/>
                      <a:pt x="1744" y="1013"/>
                      <a:pt x="1744" y="1013"/>
                    </a:cubicBezTo>
                    <a:cubicBezTo>
                      <a:pt x="2013" y="1013"/>
                      <a:pt x="2013" y="1013"/>
                      <a:pt x="2013" y="1013"/>
                    </a:cubicBezTo>
                    <a:cubicBezTo>
                      <a:pt x="2013" y="1106"/>
                      <a:pt x="2013" y="1106"/>
                      <a:pt x="2013" y="1106"/>
                    </a:cubicBezTo>
                    <a:lnTo>
                      <a:pt x="1744" y="1106"/>
                    </a:lnTo>
                    <a:close/>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sp>
            <p:nvSpPr>
              <p:cNvPr id="396" name="Freeform 213"/>
              <p:cNvSpPr>
                <a:spLocks noChangeArrowheads="1"/>
              </p:cNvSpPr>
              <p:nvPr/>
            </p:nvSpPr>
            <p:spPr bwMode="auto">
              <a:xfrm>
                <a:off x="9756533" y="7032768"/>
                <a:ext cx="51599" cy="94988"/>
              </a:xfrm>
              <a:custGeom>
                <a:avLst/>
                <a:gdLst>
                  <a:gd name="T0" fmla="*/ 47 w 89"/>
                  <a:gd name="T1" fmla="*/ 70 h 159"/>
                  <a:gd name="T2" fmla="*/ 47 w 89"/>
                  <a:gd name="T3" fmla="*/ 70 h 159"/>
                  <a:gd name="T4" fmla="*/ 0 w 89"/>
                  <a:gd name="T5" fmla="*/ 152 h 159"/>
                  <a:gd name="T6" fmla="*/ 0 w 89"/>
                  <a:gd name="T7" fmla="*/ 158 h 159"/>
                  <a:gd name="T8" fmla="*/ 82 w 89"/>
                  <a:gd name="T9" fmla="*/ 158 h 159"/>
                  <a:gd name="T10" fmla="*/ 82 w 89"/>
                  <a:gd name="T11" fmla="*/ 70 h 159"/>
                  <a:gd name="T12" fmla="*/ 88 w 89"/>
                  <a:gd name="T13" fmla="*/ 0 h 159"/>
                  <a:gd name="T14" fmla="*/ 82 w 89"/>
                  <a:gd name="T15" fmla="*/ 0 h 159"/>
                  <a:gd name="T16" fmla="*/ 47 w 89"/>
                  <a:gd name="T17" fmla="*/ 7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59">
                    <a:moveTo>
                      <a:pt x="47" y="70"/>
                    </a:moveTo>
                    <a:lnTo>
                      <a:pt x="47" y="70"/>
                    </a:lnTo>
                    <a:cubicBezTo>
                      <a:pt x="0" y="152"/>
                      <a:pt x="0" y="152"/>
                      <a:pt x="0" y="152"/>
                    </a:cubicBezTo>
                    <a:cubicBezTo>
                      <a:pt x="0" y="158"/>
                      <a:pt x="0" y="158"/>
                      <a:pt x="0" y="158"/>
                    </a:cubicBezTo>
                    <a:cubicBezTo>
                      <a:pt x="82" y="158"/>
                      <a:pt x="82" y="158"/>
                      <a:pt x="82" y="158"/>
                    </a:cubicBezTo>
                    <a:cubicBezTo>
                      <a:pt x="82" y="70"/>
                      <a:pt x="82" y="70"/>
                      <a:pt x="82" y="70"/>
                    </a:cubicBezTo>
                    <a:cubicBezTo>
                      <a:pt x="82" y="47"/>
                      <a:pt x="88" y="24"/>
                      <a:pt x="88" y="0"/>
                    </a:cubicBezTo>
                    <a:cubicBezTo>
                      <a:pt x="82" y="0"/>
                      <a:pt x="82" y="0"/>
                      <a:pt x="82" y="0"/>
                    </a:cubicBezTo>
                    <a:cubicBezTo>
                      <a:pt x="71" y="24"/>
                      <a:pt x="65" y="47"/>
                      <a:pt x="47" y="70"/>
                    </a:cubicBezTo>
                  </a:path>
                </a:pathLst>
              </a:custGeom>
              <a:grpFill/>
              <a:ln>
                <a:noFill/>
              </a:ln>
              <a:effectLst/>
              <a:extLst>
                <a:ext uri="{91240B29-F687-4f45-9708-019B960494DF}">
                  <a14:hiddenLine xmlns="" xmlns:a14="http://schemas.microsoft.com/office/drawing/2010/main" w="9525" cap="flat">
                    <a:solidFill>
                      <a:srgbClr val="A8D15D"/>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dirty="0">
                  <a:solidFill>
                    <a:srgbClr val="445469"/>
                  </a:solidFill>
                  <a:latin typeface="Lato Light"/>
                </a:endParaRPr>
              </a:p>
            </p:txBody>
          </p:sp>
        </p:grpSp>
        <p:sp>
          <p:nvSpPr>
            <p:cNvPr id="397" name="Freeform 67"/>
            <p:cNvSpPr>
              <a:spLocks noChangeArrowheads="1"/>
            </p:cNvSpPr>
            <p:nvPr/>
          </p:nvSpPr>
          <p:spPr bwMode="auto">
            <a:xfrm>
              <a:off x="18336490" y="9591530"/>
              <a:ext cx="350377" cy="268692"/>
            </a:xfrm>
            <a:custGeom>
              <a:avLst/>
              <a:gdLst>
                <a:gd name="T0" fmla="*/ 416 w 481"/>
                <a:gd name="T1" fmla="*/ 12 h 370"/>
                <a:gd name="T2" fmla="*/ 416 w 481"/>
                <a:gd name="T3" fmla="*/ 12 h 370"/>
                <a:gd name="T4" fmla="*/ 369 w 481"/>
                <a:gd name="T5" fmla="*/ 12 h 370"/>
                <a:gd name="T6" fmla="*/ 193 w 481"/>
                <a:gd name="T7" fmla="*/ 188 h 370"/>
                <a:gd name="T8" fmla="*/ 193 w 481"/>
                <a:gd name="T9" fmla="*/ 188 h 370"/>
                <a:gd name="T10" fmla="*/ 100 w 481"/>
                <a:gd name="T11" fmla="*/ 100 h 370"/>
                <a:gd name="T12" fmla="*/ 100 w 481"/>
                <a:gd name="T13" fmla="*/ 100 h 370"/>
                <a:gd name="T14" fmla="*/ 59 w 481"/>
                <a:gd name="T15" fmla="*/ 106 h 370"/>
                <a:gd name="T16" fmla="*/ 18 w 481"/>
                <a:gd name="T17" fmla="*/ 152 h 370"/>
                <a:gd name="T18" fmla="*/ 6 w 481"/>
                <a:gd name="T19" fmla="*/ 188 h 370"/>
                <a:gd name="T20" fmla="*/ 94 w 481"/>
                <a:gd name="T21" fmla="*/ 281 h 370"/>
                <a:gd name="T22" fmla="*/ 170 w 481"/>
                <a:gd name="T23" fmla="*/ 351 h 370"/>
                <a:gd name="T24" fmla="*/ 217 w 481"/>
                <a:gd name="T25" fmla="*/ 351 h 370"/>
                <a:gd name="T26" fmla="*/ 462 w 481"/>
                <a:gd name="T27" fmla="*/ 112 h 370"/>
                <a:gd name="T28" fmla="*/ 462 w 481"/>
                <a:gd name="T29" fmla="*/ 59 h 370"/>
                <a:gd name="T30" fmla="*/ 416 w 481"/>
                <a:gd name="T31" fmla="*/ 12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1" h="370">
                  <a:moveTo>
                    <a:pt x="416" y="12"/>
                  </a:moveTo>
                  <a:lnTo>
                    <a:pt x="416" y="12"/>
                  </a:lnTo>
                  <a:cubicBezTo>
                    <a:pt x="404" y="0"/>
                    <a:pt x="386" y="0"/>
                    <a:pt x="369" y="12"/>
                  </a:cubicBezTo>
                  <a:cubicBezTo>
                    <a:pt x="193" y="188"/>
                    <a:pt x="193" y="188"/>
                    <a:pt x="193" y="188"/>
                  </a:cubicBezTo>
                  <a:lnTo>
                    <a:pt x="193" y="188"/>
                  </a:lnTo>
                  <a:cubicBezTo>
                    <a:pt x="100" y="100"/>
                    <a:pt x="100" y="100"/>
                    <a:pt x="100" y="100"/>
                  </a:cubicBezTo>
                  <a:lnTo>
                    <a:pt x="100" y="100"/>
                  </a:lnTo>
                  <a:cubicBezTo>
                    <a:pt x="88" y="88"/>
                    <a:pt x="76" y="94"/>
                    <a:pt x="59" y="106"/>
                  </a:cubicBezTo>
                  <a:cubicBezTo>
                    <a:pt x="18" y="152"/>
                    <a:pt x="18" y="152"/>
                    <a:pt x="18" y="152"/>
                  </a:cubicBezTo>
                  <a:cubicBezTo>
                    <a:pt x="0" y="164"/>
                    <a:pt x="0" y="176"/>
                    <a:pt x="6" y="188"/>
                  </a:cubicBezTo>
                  <a:cubicBezTo>
                    <a:pt x="94" y="281"/>
                    <a:pt x="94" y="281"/>
                    <a:pt x="94" y="281"/>
                  </a:cubicBezTo>
                  <a:cubicBezTo>
                    <a:pt x="170" y="351"/>
                    <a:pt x="170" y="351"/>
                    <a:pt x="170" y="351"/>
                  </a:cubicBezTo>
                  <a:cubicBezTo>
                    <a:pt x="187" y="369"/>
                    <a:pt x="199" y="369"/>
                    <a:pt x="217" y="351"/>
                  </a:cubicBezTo>
                  <a:cubicBezTo>
                    <a:pt x="462" y="112"/>
                    <a:pt x="462" y="112"/>
                    <a:pt x="462" y="112"/>
                  </a:cubicBezTo>
                  <a:cubicBezTo>
                    <a:pt x="480" y="94"/>
                    <a:pt x="480" y="76"/>
                    <a:pt x="462" y="59"/>
                  </a:cubicBezTo>
                  <a:lnTo>
                    <a:pt x="416" y="12"/>
                  </a:lnTo>
                </a:path>
              </a:pathLst>
            </a:custGeom>
            <a:solidFill>
              <a:schemeClr val="accent2">
                <a:lumMod val="60000"/>
                <a:lumOff val="40000"/>
              </a:schemeClr>
            </a:solidFill>
            <a:ln>
              <a:noFill/>
            </a:ln>
            <a:effectLst/>
          </p:spPr>
          <p:txBody>
            <a:bodyPr wrap="none" anchor="ctr"/>
            <a:lstStyle/>
            <a:p>
              <a:pPr defTabSz="1828434"/>
              <a:endParaRPr lang="en-US" sz="3600" dirty="0">
                <a:solidFill>
                  <a:srgbClr val="445469"/>
                </a:solidFill>
                <a:latin typeface="Lato Light"/>
              </a:endParaRPr>
            </a:p>
          </p:txBody>
        </p:sp>
        <p:sp>
          <p:nvSpPr>
            <p:cNvPr id="398" name="Freeform 243"/>
            <p:cNvSpPr>
              <a:spLocks noChangeArrowheads="1"/>
            </p:cNvSpPr>
            <p:nvPr/>
          </p:nvSpPr>
          <p:spPr bwMode="auto">
            <a:xfrm>
              <a:off x="10935360" y="5635619"/>
              <a:ext cx="480146" cy="770465"/>
            </a:xfrm>
            <a:custGeom>
              <a:avLst/>
              <a:gdLst>
                <a:gd name="T0" fmla="*/ 615 w 656"/>
                <a:gd name="T1" fmla="*/ 140 h 1054"/>
                <a:gd name="T2" fmla="*/ 615 w 656"/>
                <a:gd name="T3" fmla="*/ 140 h 1054"/>
                <a:gd name="T4" fmla="*/ 503 w 656"/>
                <a:gd name="T5" fmla="*/ 35 h 1054"/>
                <a:gd name="T6" fmla="*/ 340 w 656"/>
                <a:gd name="T7" fmla="*/ 0 h 1054"/>
                <a:gd name="T8" fmla="*/ 100 w 656"/>
                <a:gd name="T9" fmla="*/ 88 h 1054"/>
                <a:gd name="T10" fmla="*/ 94 w 656"/>
                <a:gd name="T11" fmla="*/ 88 h 1054"/>
                <a:gd name="T12" fmla="*/ 0 w 656"/>
                <a:gd name="T13" fmla="*/ 310 h 1054"/>
                <a:gd name="T14" fmla="*/ 6 w 656"/>
                <a:gd name="T15" fmla="*/ 328 h 1054"/>
                <a:gd name="T16" fmla="*/ 24 w 656"/>
                <a:gd name="T17" fmla="*/ 334 h 1054"/>
                <a:gd name="T18" fmla="*/ 193 w 656"/>
                <a:gd name="T19" fmla="*/ 334 h 1054"/>
                <a:gd name="T20" fmla="*/ 211 w 656"/>
                <a:gd name="T21" fmla="*/ 328 h 1054"/>
                <a:gd name="T22" fmla="*/ 217 w 656"/>
                <a:gd name="T23" fmla="*/ 310 h 1054"/>
                <a:gd name="T24" fmla="*/ 252 w 656"/>
                <a:gd name="T25" fmla="*/ 234 h 1054"/>
                <a:gd name="T26" fmla="*/ 328 w 656"/>
                <a:gd name="T27" fmla="*/ 211 h 1054"/>
                <a:gd name="T28" fmla="*/ 410 w 656"/>
                <a:gd name="T29" fmla="*/ 234 h 1054"/>
                <a:gd name="T30" fmla="*/ 433 w 656"/>
                <a:gd name="T31" fmla="*/ 281 h 1054"/>
                <a:gd name="T32" fmla="*/ 427 w 656"/>
                <a:gd name="T33" fmla="*/ 322 h 1054"/>
                <a:gd name="T34" fmla="*/ 345 w 656"/>
                <a:gd name="T35" fmla="*/ 404 h 1054"/>
                <a:gd name="T36" fmla="*/ 345 w 656"/>
                <a:gd name="T37" fmla="*/ 404 h 1054"/>
                <a:gd name="T38" fmla="*/ 240 w 656"/>
                <a:gd name="T39" fmla="*/ 538 h 1054"/>
                <a:gd name="T40" fmla="*/ 205 w 656"/>
                <a:gd name="T41" fmla="*/ 708 h 1054"/>
                <a:gd name="T42" fmla="*/ 205 w 656"/>
                <a:gd name="T43" fmla="*/ 731 h 1054"/>
                <a:gd name="T44" fmla="*/ 211 w 656"/>
                <a:gd name="T45" fmla="*/ 749 h 1054"/>
                <a:gd name="T46" fmla="*/ 228 w 656"/>
                <a:gd name="T47" fmla="*/ 755 h 1054"/>
                <a:gd name="T48" fmla="*/ 404 w 656"/>
                <a:gd name="T49" fmla="*/ 755 h 1054"/>
                <a:gd name="T50" fmla="*/ 416 w 656"/>
                <a:gd name="T51" fmla="*/ 749 h 1054"/>
                <a:gd name="T52" fmla="*/ 427 w 656"/>
                <a:gd name="T53" fmla="*/ 737 h 1054"/>
                <a:gd name="T54" fmla="*/ 433 w 656"/>
                <a:gd name="T55" fmla="*/ 649 h 1054"/>
                <a:gd name="T56" fmla="*/ 433 w 656"/>
                <a:gd name="T57" fmla="*/ 644 h 1054"/>
                <a:gd name="T58" fmla="*/ 457 w 656"/>
                <a:gd name="T59" fmla="*/ 603 h 1054"/>
                <a:gd name="T60" fmla="*/ 457 w 656"/>
                <a:gd name="T61" fmla="*/ 597 h 1054"/>
                <a:gd name="T62" fmla="*/ 521 w 656"/>
                <a:gd name="T63" fmla="*/ 527 h 1054"/>
                <a:gd name="T64" fmla="*/ 597 w 656"/>
                <a:gd name="T65" fmla="*/ 451 h 1054"/>
                <a:gd name="T66" fmla="*/ 644 w 656"/>
                <a:gd name="T67" fmla="*/ 369 h 1054"/>
                <a:gd name="T68" fmla="*/ 655 w 656"/>
                <a:gd name="T69" fmla="*/ 287 h 1054"/>
                <a:gd name="T70" fmla="*/ 615 w 656"/>
                <a:gd name="T71" fmla="*/ 140 h 1054"/>
                <a:gd name="T72" fmla="*/ 416 w 656"/>
                <a:gd name="T73" fmla="*/ 825 h 1054"/>
                <a:gd name="T74" fmla="*/ 416 w 656"/>
                <a:gd name="T75" fmla="*/ 825 h 1054"/>
                <a:gd name="T76" fmla="*/ 316 w 656"/>
                <a:gd name="T77" fmla="*/ 784 h 1054"/>
                <a:gd name="T78" fmla="*/ 223 w 656"/>
                <a:gd name="T79" fmla="*/ 825 h 1054"/>
                <a:gd name="T80" fmla="*/ 223 w 656"/>
                <a:gd name="T81" fmla="*/ 825 h 1054"/>
                <a:gd name="T82" fmla="*/ 182 w 656"/>
                <a:gd name="T83" fmla="*/ 919 h 1054"/>
                <a:gd name="T84" fmla="*/ 223 w 656"/>
                <a:gd name="T85" fmla="*/ 1012 h 1054"/>
                <a:gd name="T86" fmla="*/ 316 w 656"/>
                <a:gd name="T87" fmla="*/ 1053 h 1054"/>
                <a:gd name="T88" fmla="*/ 416 w 656"/>
                <a:gd name="T89" fmla="*/ 1012 h 1054"/>
                <a:gd name="T90" fmla="*/ 416 w 656"/>
                <a:gd name="T91" fmla="*/ 1012 h 1054"/>
                <a:gd name="T92" fmla="*/ 451 w 656"/>
                <a:gd name="T93" fmla="*/ 919 h 1054"/>
                <a:gd name="T94" fmla="*/ 416 w 656"/>
                <a:gd name="T95" fmla="*/ 825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56" h="1054">
                  <a:moveTo>
                    <a:pt x="615" y="140"/>
                  </a:moveTo>
                  <a:lnTo>
                    <a:pt x="615" y="140"/>
                  </a:lnTo>
                  <a:cubicBezTo>
                    <a:pt x="585" y="94"/>
                    <a:pt x="550" y="59"/>
                    <a:pt x="503" y="35"/>
                  </a:cubicBezTo>
                  <a:cubicBezTo>
                    <a:pt x="457" y="12"/>
                    <a:pt x="404" y="0"/>
                    <a:pt x="340" y="0"/>
                  </a:cubicBezTo>
                  <a:cubicBezTo>
                    <a:pt x="240" y="0"/>
                    <a:pt x="158" y="29"/>
                    <a:pt x="100" y="88"/>
                  </a:cubicBezTo>
                  <a:cubicBezTo>
                    <a:pt x="94" y="88"/>
                    <a:pt x="94" y="88"/>
                    <a:pt x="94" y="88"/>
                  </a:cubicBezTo>
                  <a:cubicBezTo>
                    <a:pt x="35" y="146"/>
                    <a:pt x="0" y="222"/>
                    <a:pt x="0" y="310"/>
                  </a:cubicBezTo>
                  <a:cubicBezTo>
                    <a:pt x="0" y="316"/>
                    <a:pt x="6" y="322"/>
                    <a:pt x="6" y="328"/>
                  </a:cubicBezTo>
                  <a:cubicBezTo>
                    <a:pt x="12" y="328"/>
                    <a:pt x="18" y="334"/>
                    <a:pt x="24" y="334"/>
                  </a:cubicBezTo>
                  <a:cubicBezTo>
                    <a:pt x="193" y="334"/>
                    <a:pt x="193" y="334"/>
                    <a:pt x="193" y="334"/>
                  </a:cubicBezTo>
                  <a:cubicBezTo>
                    <a:pt x="199" y="334"/>
                    <a:pt x="205" y="328"/>
                    <a:pt x="211" y="328"/>
                  </a:cubicBezTo>
                  <a:cubicBezTo>
                    <a:pt x="217" y="322"/>
                    <a:pt x="217" y="316"/>
                    <a:pt x="217" y="310"/>
                  </a:cubicBezTo>
                  <a:cubicBezTo>
                    <a:pt x="217" y="281"/>
                    <a:pt x="228" y="257"/>
                    <a:pt x="252" y="234"/>
                  </a:cubicBezTo>
                  <a:cubicBezTo>
                    <a:pt x="269" y="217"/>
                    <a:pt x="299" y="211"/>
                    <a:pt x="328" y="211"/>
                  </a:cubicBezTo>
                  <a:cubicBezTo>
                    <a:pt x="363" y="211"/>
                    <a:pt x="386" y="217"/>
                    <a:pt x="410" y="234"/>
                  </a:cubicBezTo>
                  <a:cubicBezTo>
                    <a:pt x="427" y="246"/>
                    <a:pt x="433" y="263"/>
                    <a:pt x="433" y="281"/>
                  </a:cubicBezTo>
                  <a:cubicBezTo>
                    <a:pt x="433" y="298"/>
                    <a:pt x="427" y="310"/>
                    <a:pt x="427" y="322"/>
                  </a:cubicBezTo>
                  <a:cubicBezTo>
                    <a:pt x="416" y="339"/>
                    <a:pt x="386" y="363"/>
                    <a:pt x="345" y="404"/>
                  </a:cubicBezTo>
                  <a:lnTo>
                    <a:pt x="345" y="404"/>
                  </a:lnTo>
                  <a:cubicBezTo>
                    <a:pt x="299" y="445"/>
                    <a:pt x="264" y="491"/>
                    <a:pt x="240" y="538"/>
                  </a:cubicBezTo>
                  <a:cubicBezTo>
                    <a:pt x="217" y="591"/>
                    <a:pt x="205" y="644"/>
                    <a:pt x="205" y="708"/>
                  </a:cubicBezTo>
                  <a:cubicBezTo>
                    <a:pt x="205" y="731"/>
                    <a:pt x="205" y="731"/>
                    <a:pt x="205" y="731"/>
                  </a:cubicBezTo>
                  <a:cubicBezTo>
                    <a:pt x="205" y="743"/>
                    <a:pt x="205" y="743"/>
                    <a:pt x="211" y="749"/>
                  </a:cubicBezTo>
                  <a:cubicBezTo>
                    <a:pt x="217" y="755"/>
                    <a:pt x="223" y="755"/>
                    <a:pt x="228" y="755"/>
                  </a:cubicBezTo>
                  <a:cubicBezTo>
                    <a:pt x="404" y="755"/>
                    <a:pt x="404" y="755"/>
                    <a:pt x="404" y="755"/>
                  </a:cubicBezTo>
                  <a:cubicBezTo>
                    <a:pt x="404" y="755"/>
                    <a:pt x="416" y="755"/>
                    <a:pt x="416" y="749"/>
                  </a:cubicBezTo>
                  <a:cubicBezTo>
                    <a:pt x="421" y="743"/>
                    <a:pt x="427" y="743"/>
                    <a:pt x="427" y="737"/>
                  </a:cubicBezTo>
                  <a:cubicBezTo>
                    <a:pt x="427" y="696"/>
                    <a:pt x="427" y="667"/>
                    <a:pt x="433" y="649"/>
                  </a:cubicBezTo>
                  <a:cubicBezTo>
                    <a:pt x="433" y="644"/>
                    <a:pt x="433" y="644"/>
                    <a:pt x="433" y="644"/>
                  </a:cubicBezTo>
                  <a:cubicBezTo>
                    <a:pt x="439" y="626"/>
                    <a:pt x="445" y="608"/>
                    <a:pt x="457" y="603"/>
                  </a:cubicBezTo>
                  <a:cubicBezTo>
                    <a:pt x="457" y="597"/>
                    <a:pt x="457" y="597"/>
                    <a:pt x="457" y="597"/>
                  </a:cubicBezTo>
                  <a:cubicBezTo>
                    <a:pt x="468" y="585"/>
                    <a:pt x="486" y="562"/>
                    <a:pt x="521" y="527"/>
                  </a:cubicBezTo>
                  <a:cubicBezTo>
                    <a:pt x="562" y="491"/>
                    <a:pt x="585" y="468"/>
                    <a:pt x="597" y="451"/>
                  </a:cubicBezTo>
                  <a:cubicBezTo>
                    <a:pt x="620" y="421"/>
                    <a:pt x="632" y="398"/>
                    <a:pt x="644" y="369"/>
                  </a:cubicBezTo>
                  <a:cubicBezTo>
                    <a:pt x="650" y="339"/>
                    <a:pt x="655" y="316"/>
                    <a:pt x="655" y="287"/>
                  </a:cubicBezTo>
                  <a:cubicBezTo>
                    <a:pt x="655" y="234"/>
                    <a:pt x="644" y="187"/>
                    <a:pt x="615" y="140"/>
                  </a:cubicBezTo>
                  <a:close/>
                  <a:moveTo>
                    <a:pt x="416" y="825"/>
                  </a:moveTo>
                  <a:lnTo>
                    <a:pt x="416" y="825"/>
                  </a:lnTo>
                  <a:cubicBezTo>
                    <a:pt x="386" y="796"/>
                    <a:pt x="357" y="784"/>
                    <a:pt x="316" y="784"/>
                  </a:cubicBezTo>
                  <a:cubicBezTo>
                    <a:pt x="281" y="784"/>
                    <a:pt x="252" y="796"/>
                    <a:pt x="223" y="825"/>
                  </a:cubicBezTo>
                  <a:lnTo>
                    <a:pt x="223" y="825"/>
                  </a:lnTo>
                  <a:cubicBezTo>
                    <a:pt x="193" y="848"/>
                    <a:pt x="182" y="883"/>
                    <a:pt x="182" y="919"/>
                  </a:cubicBezTo>
                  <a:cubicBezTo>
                    <a:pt x="182" y="954"/>
                    <a:pt x="193" y="989"/>
                    <a:pt x="223" y="1012"/>
                  </a:cubicBezTo>
                  <a:cubicBezTo>
                    <a:pt x="252" y="1036"/>
                    <a:pt x="281" y="1053"/>
                    <a:pt x="316" y="1053"/>
                  </a:cubicBezTo>
                  <a:cubicBezTo>
                    <a:pt x="357" y="1053"/>
                    <a:pt x="386" y="1036"/>
                    <a:pt x="416" y="1012"/>
                  </a:cubicBezTo>
                  <a:lnTo>
                    <a:pt x="416" y="1012"/>
                  </a:lnTo>
                  <a:cubicBezTo>
                    <a:pt x="439" y="989"/>
                    <a:pt x="451" y="954"/>
                    <a:pt x="451" y="919"/>
                  </a:cubicBezTo>
                  <a:cubicBezTo>
                    <a:pt x="451" y="883"/>
                    <a:pt x="439" y="848"/>
                    <a:pt x="416" y="825"/>
                  </a:cubicBezTo>
                  <a:close/>
                </a:path>
              </a:pathLst>
            </a:custGeom>
            <a:solidFill>
              <a:schemeClr val="accent4"/>
            </a:solidFill>
            <a:ln>
              <a:noFill/>
            </a:ln>
            <a:effectLst/>
          </p:spPr>
          <p:txBody>
            <a:bodyPr wrap="none" anchor="ctr"/>
            <a:lstStyle/>
            <a:p>
              <a:pPr defTabSz="1828434"/>
              <a:endParaRPr lang="en-US" sz="3600" dirty="0">
                <a:solidFill>
                  <a:srgbClr val="445469"/>
                </a:solidFill>
                <a:latin typeface="Lato Light"/>
              </a:endParaRPr>
            </a:p>
          </p:txBody>
        </p:sp>
      </p:grpSp>
      <p:sp>
        <p:nvSpPr>
          <p:cNvPr id="402" name="Freeform 3"/>
          <p:cNvSpPr>
            <a:spLocks noChangeArrowheads="1"/>
          </p:cNvSpPr>
          <p:nvPr/>
        </p:nvSpPr>
        <p:spPr bwMode="auto">
          <a:xfrm>
            <a:off x="5626490" y="9392052"/>
            <a:ext cx="755531" cy="1041643"/>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accent2"/>
          </a:solidFill>
          <a:ln>
            <a:noFill/>
          </a:ln>
          <a:effectLst/>
        </p:spPr>
        <p:txBody>
          <a:bodyPr wrap="none" lIns="243785" tIns="121892" rIns="243785" bIns="121892" anchor="ctr"/>
          <a:lstStyle/>
          <a:p>
            <a:pPr defTabSz="1828434"/>
            <a:endParaRPr lang="en-US" sz="2800" dirty="0">
              <a:solidFill>
                <a:srgbClr val="445469"/>
              </a:solidFill>
            </a:endParaRPr>
          </a:p>
        </p:txBody>
      </p:sp>
      <p:sp>
        <p:nvSpPr>
          <p:cNvPr id="403" name="Freeform 76"/>
          <p:cNvSpPr>
            <a:spLocks noChangeArrowheads="1"/>
          </p:cNvSpPr>
          <p:nvPr/>
        </p:nvSpPr>
        <p:spPr bwMode="auto">
          <a:xfrm>
            <a:off x="3339326" y="9381226"/>
            <a:ext cx="619614" cy="1074646"/>
          </a:xfrm>
          <a:custGeom>
            <a:avLst/>
            <a:gdLst>
              <a:gd name="T0" fmla="*/ 238 w 283"/>
              <a:gd name="T1" fmla="*/ 0 h 489"/>
              <a:gd name="T2" fmla="*/ 238 w 283"/>
              <a:gd name="T3" fmla="*/ 0 h 489"/>
              <a:gd name="T4" fmla="*/ 44 w 283"/>
              <a:gd name="T5" fmla="*/ 0 h 489"/>
              <a:gd name="T6" fmla="*/ 0 w 283"/>
              <a:gd name="T7" fmla="*/ 44 h 489"/>
              <a:gd name="T8" fmla="*/ 0 w 283"/>
              <a:gd name="T9" fmla="*/ 434 h 489"/>
              <a:gd name="T10" fmla="*/ 44 w 283"/>
              <a:gd name="T11" fmla="*/ 488 h 489"/>
              <a:gd name="T12" fmla="*/ 238 w 283"/>
              <a:gd name="T13" fmla="*/ 488 h 489"/>
              <a:gd name="T14" fmla="*/ 282 w 283"/>
              <a:gd name="T15" fmla="*/ 434 h 489"/>
              <a:gd name="T16" fmla="*/ 282 w 283"/>
              <a:gd name="T17" fmla="*/ 44 h 489"/>
              <a:gd name="T18" fmla="*/ 238 w 283"/>
              <a:gd name="T19" fmla="*/ 0 h 489"/>
              <a:gd name="T20" fmla="*/ 141 w 283"/>
              <a:gd name="T21" fmla="*/ 460 h 489"/>
              <a:gd name="T22" fmla="*/ 141 w 283"/>
              <a:gd name="T23" fmla="*/ 460 h 489"/>
              <a:gd name="T24" fmla="*/ 106 w 283"/>
              <a:gd name="T25" fmla="*/ 443 h 489"/>
              <a:gd name="T26" fmla="*/ 141 w 283"/>
              <a:gd name="T27" fmla="*/ 416 h 489"/>
              <a:gd name="T28" fmla="*/ 176 w 283"/>
              <a:gd name="T29" fmla="*/ 443 h 489"/>
              <a:gd name="T30" fmla="*/ 141 w 283"/>
              <a:gd name="T31" fmla="*/ 460 h 489"/>
              <a:gd name="T32" fmla="*/ 247 w 283"/>
              <a:gd name="T33" fmla="*/ 390 h 489"/>
              <a:gd name="T34" fmla="*/ 247 w 283"/>
              <a:gd name="T35" fmla="*/ 390 h 489"/>
              <a:gd name="T36" fmla="*/ 35 w 283"/>
              <a:gd name="T37" fmla="*/ 390 h 489"/>
              <a:gd name="T38" fmla="*/ 35 w 283"/>
              <a:gd name="T39" fmla="*/ 62 h 489"/>
              <a:gd name="T40" fmla="*/ 247 w 283"/>
              <a:gd name="T41" fmla="*/ 62 h 489"/>
              <a:gd name="T42" fmla="*/ 247 w 283"/>
              <a:gd name="T43" fmla="*/ 39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3" h="489">
                <a:moveTo>
                  <a:pt x="238" y="0"/>
                </a:moveTo>
                <a:lnTo>
                  <a:pt x="238" y="0"/>
                </a:lnTo>
                <a:cubicBezTo>
                  <a:pt x="44" y="0"/>
                  <a:pt x="44" y="0"/>
                  <a:pt x="44" y="0"/>
                </a:cubicBezTo>
                <a:cubicBezTo>
                  <a:pt x="17" y="0"/>
                  <a:pt x="0" y="18"/>
                  <a:pt x="0" y="44"/>
                </a:cubicBezTo>
                <a:cubicBezTo>
                  <a:pt x="0" y="434"/>
                  <a:pt x="0" y="434"/>
                  <a:pt x="0" y="434"/>
                </a:cubicBezTo>
                <a:cubicBezTo>
                  <a:pt x="0" y="460"/>
                  <a:pt x="17" y="488"/>
                  <a:pt x="44" y="488"/>
                </a:cubicBezTo>
                <a:cubicBezTo>
                  <a:pt x="238" y="488"/>
                  <a:pt x="238" y="488"/>
                  <a:pt x="238" y="488"/>
                </a:cubicBezTo>
                <a:cubicBezTo>
                  <a:pt x="265" y="488"/>
                  <a:pt x="282" y="460"/>
                  <a:pt x="282" y="434"/>
                </a:cubicBezTo>
                <a:cubicBezTo>
                  <a:pt x="282" y="44"/>
                  <a:pt x="282" y="44"/>
                  <a:pt x="282" y="44"/>
                </a:cubicBezTo>
                <a:cubicBezTo>
                  <a:pt x="282" y="18"/>
                  <a:pt x="265" y="0"/>
                  <a:pt x="238" y="0"/>
                </a:cubicBezTo>
                <a:close/>
                <a:moveTo>
                  <a:pt x="141" y="460"/>
                </a:moveTo>
                <a:lnTo>
                  <a:pt x="141" y="460"/>
                </a:lnTo>
                <a:cubicBezTo>
                  <a:pt x="123" y="460"/>
                  <a:pt x="106" y="451"/>
                  <a:pt x="106" y="443"/>
                </a:cubicBezTo>
                <a:cubicBezTo>
                  <a:pt x="106" y="425"/>
                  <a:pt x="123" y="416"/>
                  <a:pt x="141" y="416"/>
                </a:cubicBezTo>
                <a:cubicBezTo>
                  <a:pt x="159" y="416"/>
                  <a:pt x="176" y="425"/>
                  <a:pt x="176" y="443"/>
                </a:cubicBezTo>
                <a:cubicBezTo>
                  <a:pt x="176" y="451"/>
                  <a:pt x="159" y="460"/>
                  <a:pt x="141" y="460"/>
                </a:cubicBezTo>
                <a:close/>
                <a:moveTo>
                  <a:pt x="247" y="390"/>
                </a:moveTo>
                <a:lnTo>
                  <a:pt x="247" y="390"/>
                </a:lnTo>
                <a:cubicBezTo>
                  <a:pt x="35" y="390"/>
                  <a:pt x="35" y="390"/>
                  <a:pt x="35" y="390"/>
                </a:cubicBezTo>
                <a:cubicBezTo>
                  <a:pt x="35" y="62"/>
                  <a:pt x="35" y="62"/>
                  <a:pt x="35" y="62"/>
                </a:cubicBezTo>
                <a:cubicBezTo>
                  <a:pt x="247" y="62"/>
                  <a:pt x="247" y="62"/>
                  <a:pt x="247" y="62"/>
                </a:cubicBezTo>
                <a:lnTo>
                  <a:pt x="247" y="390"/>
                </a:lnTo>
                <a:close/>
              </a:path>
            </a:pathLst>
          </a:custGeom>
          <a:solidFill>
            <a:schemeClr val="accent1"/>
          </a:solidFill>
          <a:ln>
            <a:noFill/>
          </a:ln>
          <a:effectLst/>
        </p:spPr>
        <p:txBody>
          <a:bodyPr wrap="none" anchor="ctr"/>
          <a:lstStyle/>
          <a:p>
            <a:pPr defTabSz="1828434"/>
            <a:endParaRPr lang="en-US" sz="2800" dirty="0">
              <a:solidFill>
                <a:srgbClr val="445469"/>
              </a:solidFill>
            </a:endParaRPr>
          </a:p>
        </p:txBody>
      </p:sp>
      <p:sp>
        <p:nvSpPr>
          <p:cNvPr id="404" name="Freeform 96"/>
          <p:cNvSpPr>
            <a:spLocks noChangeArrowheads="1"/>
          </p:cNvSpPr>
          <p:nvPr/>
        </p:nvSpPr>
        <p:spPr bwMode="auto">
          <a:xfrm>
            <a:off x="7778213" y="9431128"/>
            <a:ext cx="1144228" cy="1002465"/>
          </a:xfrm>
          <a:custGeom>
            <a:avLst/>
            <a:gdLst>
              <a:gd name="T0" fmla="*/ 442 w 497"/>
              <a:gd name="T1" fmla="*/ 0 h 435"/>
              <a:gd name="T2" fmla="*/ 442 w 497"/>
              <a:gd name="T3" fmla="*/ 0 h 435"/>
              <a:gd name="T4" fmla="*/ 53 w 497"/>
              <a:gd name="T5" fmla="*/ 0 h 435"/>
              <a:gd name="T6" fmla="*/ 0 w 497"/>
              <a:gd name="T7" fmla="*/ 44 h 435"/>
              <a:gd name="T8" fmla="*/ 0 w 497"/>
              <a:gd name="T9" fmla="*/ 319 h 435"/>
              <a:gd name="T10" fmla="*/ 44 w 497"/>
              <a:gd name="T11" fmla="*/ 381 h 435"/>
              <a:gd name="T12" fmla="*/ 160 w 497"/>
              <a:gd name="T13" fmla="*/ 399 h 435"/>
              <a:gd name="T14" fmla="*/ 123 w 497"/>
              <a:gd name="T15" fmla="*/ 434 h 435"/>
              <a:gd name="T16" fmla="*/ 372 w 497"/>
              <a:gd name="T17" fmla="*/ 434 h 435"/>
              <a:gd name="T18" fmla="*/ 336 w 497"/>
              <a:gd name="T19" fmla="*/ 399 h 435"/>
              <a:gd name="T20" fmla="*/ 451 w 497"/>
              <a:gd name="T21" fmla="*/ 381 h 435"/>
              <a:gd name="T22" fmla="*/ 496 w 497"/>
              <a:gd name="T23" fmla="*/ 319 h 435"/>
              <a:gd name="T24" fmla="*/ 496 w 497"/>
              <a:gd name="T25" fmla="*/ 44 h 435"/>
              <a:gd name="T26" fmla="*/ 442 w 497"/>
              <a:gd name="T27" fmla="*/ 0 h 435"/>
              <a:gd name="T28" fmla="*/ 442 w 497"/>
              <a:gd name="T29" fmla="*/ 319 h 435"/>
              <a:gd name="T30" fmla="*/ 442 w 497"/>
              <a:gd name="T31" fmla="*/ 319 h 435"/>
              <a:gd name="T32" fmla="*/ 53 w 497"/>
              <a:gd name="T33" fmla="*/ 319 h 435"/>
              <a:gd name="T34" fmla="*/ 53 w 497"/>
              <a:gd name="T35" fmla="*/ 44 h 435"/>
              <a:gd name="T36" fmla="*/ 442 w 497"/>
              <a:gd name="T37" fmla="*/ 44 h 435"/>
              <a:gd name="T38" fmla="*/ 442 w 497"/>
              <a:gd name="T39" fmla="*/ 319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7" h="435">
                <a:moveTo>
                  <a:pt x="442" y="0"/>
                </a:moveTo>
                <a:lnTo>
                  <a:pt x="442" y="0"/>
                </a:lnTo>
                <a:cubicBezTo>
                  <a:pt x="53" y="0"/>
                  <a:pt x="53" y="0"/>
                  <a:pt x="53" y="0"/>
                </a:cubicBezTo>
                <a:cubicBezTo>
                  <a:pt x="26" y="0"/>
                  <a:pt x="0" y="17"/>
                  <a:pt x="0" y="44"/>
                </a:cubicBezTo>
                <a:cubicBezTo>
                  <a:pt x="0" y="319"/>
                  <a:pt x="0" y="319"/>
                  <a:pt x="0" y="319"/>
                </a:cubicBezTo>
                <a:cubicBezTo>
                  <a:pt x="0" y="345"/>
                  <a:pt x="17" y="372"/>
                  <a:pt x="44" y="381"/>
                </a:cubicBezTo>
                <a:cubicBezTo>
                  <a:pt x="160" y="399"/>
                  <a:pt x="160" y="399"/>
                  <a:pt x="160" y="399"/>
                </a:cubicBezTo>
                <a:cubicBezTo>
                  <a:pt x="160" y="399"/>
                  <a:pt x="62" y="434"/>
                  <a:pt x="123" y="434"/>
                </a:cubicBezTo>
                <a:cubicBezTo>
                  <a:pt x="372" y="434"/>
                  <a:pt x="372" y="434"/>
                  <a:pt x="372" y="434"/>
                </a:cubicBezTo>
                <a:cubicBezTo>
                  <a:pt x="434" y="434"/>
                  <a:pt x="336" y="399"/>
                  <a:pt x="336" y="399"/>
                </a:cubicBezTo>
                <a:cubicBezTo>
                  <a:pt x="451" y="381"/>
                  <a:pt x="451" y="381"/>
                  <a:pt x="451" y="381"/>
                </a:cubicBezTo>
                <a:cubicBezTo>
                  <a:pt x="479" y="372"/>
                  <a:pt x="496" y="345"/>
                  <a:pt x="496" y="319"/>
                </a:cubicBezTo>
                <a:cubicBezTo>
                  <a:pt x="496" y="44"/>
                  <a:pt x="496" y="44"/>
                  <a:pt x="496" y="44"/>
                </a:cubicBezTo>
                <a:cubicBezTo>
                  <a:pt x="496" y="17"/>
                  <a:pt x="470" y="0"/>
                  <a:pt x="442" y="0"/>
                </a:cubicBezTo>
                <a:close/>
                <a:moveTo>
                  <a:pt x="442" y="319"/>
                </a:moveTo>
                <a:lnTo>
                  <a:pt x="442" y="319"/>
                </a:lnTo>
                <a:cubicBezTo>
                  <a:pt x="53" y="319"/>
                  <a:pt x="53" y="319"/>
                  <a:pt x="53" y="319"/>
                </a:cubicBezTo>
                <a:cubicBezTo>
                  <a:pt x="53" y="44"/>
                  <a:pt x="53" y="44"/>
                  <a:pt x="53" y="44"/>
                </a:cubicBezTo>
                <a:cubicBezTo>
                  <a:pt x="442" y="44"/>
                  <a:pt x="442" y="44"/>
                  <a:pt x="442" y="44"/>
                </a:cubicBezTo>
                <a:lnTo>
                  <a:pt x="442" y="319"/>
                </a:lnTo>
                <a:close/>
              </a:path>
            </a:pathLst>
          </a:custGeom>
          <a:solidFill>
            <a:schemeClr val="accent4"/>
          </a:solidFill>
          <a:ln>
            <a:noFill/>
          </a:ln>
          <a:effectLst/>
        </p:spPr>
        <p:txBody>
          <a:bodyPr wrap="none" anchor="ctr"/>
          <a:lstStyle/>
          <a:p>
            <a:pPr defTabSz="1828434"/>
            <a:endParaRPr lang="en-US" sz="2800" dirty="0">
              <a:solidFill>
                <a:srgbClr val="445469"/>
              </a:solidFill>
            </a:endParaRPr>
          </a:p>
        </p:txBody>
      </p:sp>
      <p:sp>
        <p:nvSpPr>
          <p:cNvPr id="406" name="TextBox 405"/>
          <p:cNvSpPr txBox="1"/>
          <p:nvPr/>
        </p:nvSpPr>
        <p:spPr>
          <a:xfrm>
            <a:off x="1765675" y="3082044"/>
            <a:ext cx="3057494" cy="677072"/>
          </a:xfrm>
          <a:prstGeom prst="rect">
            <a:avLst/>
          </a:prstGeom>
          <a:noFill/>
        </p:spPr>
        <p:txBody>
          <a:bodyPr wrap="none" lIns="182843" tIns="91422" rIns="182843" bIns="91422" rtlCol="0">
            <a:spAutoFit/>
          </a:bodyPr>
          <a:lstStyle/>
          <a:p>
            <a:pPr defTabSz="1828434"/>
            <a:r>
              <a:rPr lang="id-ID" sz="3200" b="1" dirty="0">
                <a:solidFill>
                  <a:srgbClr val="445469"/>
                </a:solidFill>
              </a:rPr>
              <a:t>Social Media</a:t>
            </a:r>
          </a:p>
        </p:txBody>
      </p:sp>
      <p:sp>
        <p:nvSpPr>
          <p:cNvPr id="407" name="TextBox 406"/>
          <p:cNvSpPr txBox="1"/>
          <p:nvPr/>
        </p:nvSpPr>
        <p:spPr>
          <a:xfrm>
            <a:off x="1761491" y="3821975"/>
            <a:ext cx="8853936" cy="1175927"/>
          </a:xfrm>
          <a:prstGeom prst="rect">
            <a:avLst/>
          </a:prstGeom>
          <a:noFill/>
        </p:spPr>
        <p:txBody>
          <a:bodyPr wrap="square" lIns="182843" tIns="91422" rIns="182843" bIns="91422" rtlCol="0">
            <a:spAutoFit/>
          </a:bodyPr>
          <a:lstStyle/>
          <a:p>
            <a:pPr defTabSz="1828434">
              <a:lnSpc>
                <a:spcPct val="110000"/>
              </a:lnSpc>
            </a:pPr>
            <a:r>
              <a:rPr lang="en-US" sz="2000" dirty="0">
                <a:solidFill>
                  <a:srgbClr val="445469"/>
                </a:solidFill>
                <a:cs typeface="Lato Light"/>
              </a:rPr>
              <a:t>Creativity is the key to success in the future, and primary education where teachers can bring creativity in children at that level keep growing.</a:t>
            </a:r>
          </a:p>
        </p:txBody>
      </p:sp>
      <p:graphicFrame>
        <p:nvGraphicFramePr>
          <p:cNvPr id="408" name="Chart 407"/>
          <p:cNvGraphicFramePr/>
          <p:nvPr/>
        </p:nvGraphicFramePr>
        <p:xfrm>
          <a:off x="1940859" y="5791119"/>
          <a:ext cx="7642921" cy="3449899"/>
        </p:xfrm>
        <a:graphic>
          <a:graphicData uri="http://schemas.openxmlformats.org/drawingml/2006/chart">
            <c:chart xmlns:c="http://schemas.openxmlformats.org/drawingml/2006/chart" xmlns:r="http://schemas.openxmlformats.org/officeDocument/2006/relationships" r:id="rId2"/>
          </a:graphicData>
        </a:graphic>
      </p:graphicFrame>
      <p:grpSp>
        <p:nvGrpSpPr>
          <p:cNvPr id="409" name="Group 408"/>
          <p:cNvGrpSpPr>
            <a:grpSpLocks/>
          </p:cNvGrpSpPr>
          <p:nvPr/>
        </p:nvGrpSpPr>
        <p:grpSpPr bwMode="auto">
          <a:xfrm>
            <a:off x="2076994" y="11175199"/>
            <a:ext cx="1896808" cy="635001"/>
            <a:chOff x="7120345" y="1996532"/>
            <a:chExt cx="1485168" cy="238569"/>
          </a:xfrm>
        </p:grpSpPr>
        <p:sp>
          <p:nvSpPr>
            <p:cNvPr id="410" name="Rectangle 409"/>
            <p:cNvSpPr/>
            <p:nvPr/>
          </p:nvSpPr>
          <p:spPr>
            <a:xfrm>
              <a:off x="7120345" y="2076140"/>
              <a:ext cx="241781" cy="731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2800" dirty="0">
                <a:solidFill>
                  <a:prstClr val="white"/>
                </a:solidFill>
              </a:endParaRPr>
            </a:p>
          </p:txBody>
        </p:sp>
        <p:sp>
          <p:nvSpPr>
            <p:cNvPr id="411" name="Subtitle 2"/>
            <p:cNvSpPr txBox="1">
              <a:spLocks/>
            </p:cNvSpPr>
            <p:nvPr/>
          </p:nvSpPr>
          <p:spPr>
            <a:xfrm>
              <a:off x="7376927" y="1996532"/>
              <a:ext cx="1228586" cy="2385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2400" b="1" dirty="0">
                  <a:solidFill>
                    <a:srgbClr val="445469"/>
                  </a:solidFill>
                  <a:ea typeface="Franchise" pitchFamily="49" charset="0"/>
                  <a:cs typeface="Lato Light"/>
                </a:rPr>
                <a:t>Twitter</a:t>
              </a:r>
            </a:p>
          </p:txBody>
        </p:sp>
      </p:grpSp>
      <p:grpSp>
        <p:nvGrpSpPr>
          <p:cNvPr id="412" name="Group 411"/>
          <p:cNvGrpSpPr>
            <a:grpSpLocks/>
          </p:cNvGrpSpPr>
          <p:nvPr/>
        </p:nvGrpSpPr>
        <p:grpSpPr bwMode="auto">
          <a:xfrm>
            <a:off x="3874620" y="11175199"/>
            <a:ext cx="2405470" cy="635001"/>
            <a:chOff x="7259904" y="1996532"/>
            <a:chExt cx="1520059" cy="238569"/>
          </a:xfrm>
        </p:grpSpPr>
        <p:sp>
          <p:nvSpPr>
            <p:cNvPr id="413" name="Rectangle 412"/>
            <p:cNvSpPr/>
            <p:nvPr/>
          </p:nvSpPr>
          <p:spPr>
            <a:xfrm>
              <a:off x="7259904" y="2076140"/>
              <a:ext cx="241781" cy="731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2800" dirty="0">
                <a:solidFill>
                  <a:prstClr val="white"/>
                </a:solidFill>
              </a:endParaRPr>
            </a:p>
          </p:txBody>
        </p:sp>
        <p:sp>
          <p:nvSpPr>
            <p:cNvPr id="414" name="Subtitle 2"/>
            <p:cNvSpPr txBox="1">
              <a:spLocks/>
            </p:cNvSpPr>
            <p:nvPr/>
          </p:nvSpPr>
          <p:spPr>
            <a:xfrm>
              <a:off x="7551376" y="1996532"/>
              <a:ext cx="1228587" cy="2385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2400" b="1" dirty="0">
                  <a:solidFill>
                    <a:srgbClr val="445469"/>
                  </a:solidFill>
                  <a:ea typeface="Franchise" pitchFamily="49" charset="0"/>
                  <a:cs typeface="Lato Light"/>
                </a:rPr>
                <a:t>Facebook</a:t>
              </a:r>
            </a:p>
          </p:txBody>
        </p:sp>
      </p:grpSp>
      <p:grpSp>
        <p:nvGrpSpPr>
          <p:cNvPr id="415" name="Group 414"/>
          <p:cNvGrpSpPr>
            <a:grpSpLocks/>
          </p:cNvGrpSpPr>
          <p:nvPr/>
        </p:nvGrpSpPr>
        <p:grpSpPr bwMode="auto">
          <a:xfrm>
            <a:off x="6171812" y="11175199"/>
            <a:ext cx="2621569" cy="635001"/>
            <a:chOff x="7154730" y="1996532"/>
            <a:chExt cx="2052644" cy="238569"/>
          </a:xfrm>
        </p:grpSpPr>
        <p:sp>
          <p:nvSpPr>
            <p:cNvPr id="416" name="Rectangle 415"/>
            <p:cNvSpPr/>
            <p:nvPr/>
          </p:nvSpPr>
          <p:spPr>
            <a:xfrm>
              <a:off x="7154730" y="2076140"/>
              <a:ext cx="241781" cy="731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2800" dirty="0">
                <a:solidFill>
                  <a:prstClr val="white"/>
                </a:solidFill>
              </a:endParaRPr>
            </a:p>
          </p:txBody>
        </p:sp>
        <p:sp>
          <p:nvSpPr>
            <p:cNvPr id="417" name="Subtitle 2"/>
            <p:cNvSpPr txBox="1">
              <a:spLocks/>
            </p:cNvSpPr>
            <p:nvPr/>
          </p:nvSpPr>
          <p:spPr>
            <a:xfrm>
              <a:off x="7481090" y="1996532"/>
              <a:ext cx="1726284" cy="2385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2400" b="1" dirty="0">
                  <a:solidFill>
                    <a:srgbClr val="445469"/>
                  </a:solidFill>
                  <a:ea typeface="Franchise" pitchFamily="49" charset="0"/>
                  <a:cs typeface="Lato Light"/>
                </a:rPr>
                <a:t>Instagram</a:t>
              </a:r>
            </a:p>
          </p:txBody>
        </p:sp>
      </p:grpSp>
      <p:grpSp>
        <p:nvGrpSpPr>
          <p:cNvPr id="418" name="Group 417"/>
          <p:cNvGrpSpPr>
            <a:grpSpLocks/>
          </p:cNvGrpSpPr>
          <p:nvPr/>
        </p:nvGrpSpPr>
        <p:grpSpPr bwMode="auto">
          <a:xfrm>
            <a:off x="8470885" y="11264324"/>
            <a:ext cx="1924051" cy="635001"/>
            <a:chOff x="7120345" y="2030016"/>
            <a:chExt cx="1506499" cy="238569"/>
          </a:xfrm>
        </p:grpSpPr>
        <p:sp>
          <p:nvSpPr>
            <p:cNvPr id="419" name="Rectangle 418"/>
            <p:cNvSpPr/>
            <p:nvPr/>
          </p:nvSpPr>
          <p:spPr>
            <a:xfrm>
              <a:off x="7120345" y="2076140"/>
              <a:ext cx="241781" cy="731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2800" dirty="0">
                <a:solidFill>
                  <a:prstClr val="white"/>
                </a:solidFill>
              </a:endParaRPr>
            </a:p>
          </p:txBody>
        </p:sp>
        <p:sp>
          <p:nvSpPr>
            <p:cNvPr id="420" name="Subtitle 2"/>
            <p:cNvSpPr txBox="1">
              <a:spLocks/>
            </p:cNvSpPr>
            <p:nvPr/>
          </p:nvSpPr>
          <p:spPr>
            <a:xfrm>
              <a:off x="7398258" y="2030016"/>
              <a:ext cx="1228586" cy="2385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2000" b="1" dirty="0">
                  <a:solidFill>
                    <a:srgbClr val="445469"/>
                  </a:solidFill>
                  <a:ea typeface="Franchise" pitchFamily="49" charset="0"/>
                  <a:cs typeface="Lato Light"/>
                </a:rPr>
                <a:t> Youtube</a:t>
              </a:r>
            </a:p>
          </p:txBody>
        </p:sp>
      </p:grpSp>
      <p:sp>
        <p:nvSpPr>
          <p:cNvPr id="2" name="Title 1">
            <a:extLst>
              <a:ext uri="{FF2B5EF4-FFF2-40B4-BE49-F238E27FC236}">
                <a16:creationId xmlns:a16="http://schemas.microsoft.com/office/drawing/2014/main" id="{47806C5C-77E8-4CD6-A079-75C0B57FF062}"/>
              </a:ext>
            </a:extLst>
          </p:cNvPr>
          <p:cNvSpPr>
            <a:spLocks noGrp="1"/>
          </p:cNvSpPr>
          <p:nvPr>
            <p:ph type="title"/>
          </p:nvPr>
        </p:nvSpPr>
        <p:spPr/>
        <p:txBody>
          <a:bodyPr/>
          <a:lstStyle/>
          <a:p>
            <a:r>
              <a:rPr lang="en-US" sz="6600" b="1" dirty="0">
                <a:solidFill>
                  <a:srgbClr val="445469"/>
                </a:solidFill>
                <a:cs typeface="Lato Regular" charset="0"/>
              </a:rPr>
              <a:t>SOCIAL MEDIA INFOGRAPHICS </a:t>
            </a:r>
            <a:endParaRPr lang="en-US" dirty="0"/>
          </a:p>
        </p:txBody>
      </p:sp>
    </p:spTree>
    <p:extLst>
      <p:ext uri="{BB962C8B-B14F-4D97-AF65-F5344CB8AC3E}">
        <p14:creationId xmlns:p14="http://schemas.microsoft.com/office/powerpoint/2010/main" val="17847025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ardrop 50"/>
          <p:cNvSpPr/>
          <p:nvPr/>
        </p:nvSpPr>
        <p:spPr>
          <a:xfrm rot="13500000">
            <a:off x="6202733" y="6895638"/>
            <a:ext cx="3283869" cy="3283014"/>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defTabSz="1828434"/>
            <a:endParaRPr lang="id-ID" sz="3600" dirty="0">
              <a:solidFill>
                <a:prstClr val="white"/>
              </a:solidFill>
              <a:latin typeface="Lato Light"/>
            </a:endParaRPr>
          </a:p>
        </p:txBody>
      </p:sp>
      <p:sp>
        <p:nvSpPr>
          <p:cNvPr id="52" name="Teardrop 51"/>
          <p:cNvSpPr/>
          <p:nvPr/>
        </p:nvSpPr>
        <p:spPr>
          <a:xfrm rot="2700000">
            <a:off x="9096762" y="6895638"/>
            <a:ext cx="3283869" cy="3283014"/>
          </a:xfrm>
          <a:prstGeom prst="teardrop">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defTabSz="1828434"/>
            <a:endParaRPr lang="id-ID" sz="3600" dirty="0">
              <a:solidFill>
                <a:prstClr val="white"/>
              </a:solidFill>
              <a:latin typeface="Lato Light"/>
            </a:endParaRPr>
          </a:p>
        </p:txBody>
      </p:sp>
      <p:sp>
        <p:nvSpPr>
          <p:cNvPr id="53" name="Teardrop 52"/>
          <p:cNvSpPr/>
          <p:nvPr/>
        </p:nvSpPr>
        <p:spPr>
          <a:xfrm rot="2700000">
            <a:off x="11990791" y="6895638"/>
            <a:ext cx="3283869" cy="3283014"/>
          </a:xfrm>
          <a:prstGeom prst="teardrop">
            <a:avLst/>
          </a:prstGeom>
          <a:solidFill>
            <a:schemeClr val="accent3">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defTabSz="1828434"/>
            <a:endParaRPr lang="id-ID" sz="3600" dirty="0">
              <a:solidFill>
                <a:prstClr val="white"/>
              </a:solidFill>
              <a:latin typeface="Lato Light"/>
            </a:endParaRPr>
          </a:p>
        </p:txBody>
      </p:sp>
      <p:sp>
        <p:nvSpPr>
          <p:cNvPr id="54" name="Teardrop 53"/>
          <p:cNvSpPr/>
          <p:nvPr/>
        </p:nvSpPr>
        <p:spPr>
          <a:xfrm rot="2700000">
            <a:off x="14884821" y="6895638"/>
            <a:ext cx="3283869" cy="3283014"/>
          </a:xfrm>
          <a:prstGeom prst="teardrop">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defTabSz="1828434"/>
            <a:endParaRPr lang="id-ID" sz="3600" dirty="0">
              <a:solidFill>
                <a:prstClr val="white"/>
              </a:solidFill>
              <a:latin typeface="Lato Light"/>
            </a:endParaRPr>
          </a:p>
        </p:txBody>
      </p:sp>
      <p:grpSp>
        <p:nvGrpSpPr>
          <p:cNvPr id="17" name="Group 16"/>
          <p:cNvGrpSpPr>
            <a:grpSpLocks/>
          </p:cNvGrpSpPr>
          <p:nvPr/>
        </p:nvGrpSpPr>
        <p:grpSpPr bwMode="auto">
          <a:xfrm>
            <a:off x="1785161" y="3312490"/>
            <a:ext cx="20938475" cy="3041018"/>
            <a:chOff x="-27767" y="2273094"/>
            <a:chExt cx="9910179" cy="833374"/>
          </a:xfrm>
        </p:grpSpPr>
        <p:sp>
          <p:nvSpPr>
            <p:cNvPr id="18" name="TextBox 28"/>
            <p:cNvSpPr txBox="1">
              <a:spLocks noChangeArrowheads="1"/>
            </p:cNvSpPr>
            <p:nvPr/>
          </p:nvSpPr>
          <p:spPr bwMode="auto">
            <a:xfrm>
              <a:off x="7775" y="2823071"/>
              <a:ext cx="9874636" cy="2833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just" defTabSz="1828434" eaLnBrk="1" hangingPunct="1">
                <a:lnSpc>
                  <a:spcPct val="130000"/>
                </a:lnSpc>
              </a:pPr>
              <a:r>
                <a:rPr lang="pt-BR" sz="2400" dirty="0">
                  <a:solidFill>
                    <a:srgbClr val="445469"/>
                  </a:solidFill>
                  <a:latin typeface="Lato Light"/>
                  <a:cs typeface="Lato Light"/>
                </a:rPr>
                <a:t>Lorem ipsum dolor sit amet, consectetur adipiscing elit. Aliquam tincidunt ante nec sem congue convallis. Pellentesque vel mauris quis nisl ornare rutrum in id risus. Proin vehicula ut sem et tempus. Interdum et malesuada fames ac ante ipsum primis in faucibus.</a:t>
              </a:r>
              <a:endParaRPr lang="en-US" sz="2400" dirty="0">
                <a:solidFill>
                  <a:srgbClr val="445469"/>
                </a:solidFill>
                <a:latin typeface="Lato Light"/>
                <a:cs typeface="Lato Light"/>
              </a:endParaRPr>
            </a:p>
          </p:txBody>
        </p:sp>
        <p:sp>
          <p:nvSpPr>
            <p:cNvPr id="19" name="TextBox 18"/>
            <p:cNvSpPr txBox="1"/>
            <p:nvPr/>
          </p:nvSpPr>
          <p:spPr>
            <a:xfrm>
              <a:off x="-5978" y="2273094"/>
              <a:ext cx="2323400" cy="202427"/>
            </a:xfrm>
            <a:prstGeom prst="rect">
              <a:avLst/>
            </a:prstGeom>
            <a:noFill/>
          </p:spPr>
          <p:txBody>
            <a:bodyPr wrap="square">
              <a:spAutoFit/>
            </a:bodyPr>
            <a:lstStyle/>
            <a:p>
              <a:pPr defTabSz="1828434">
                <a:defRPr/>
              </a:pPr>
              <a:r>
                <a:rPr lang="id-ID" sz="4200" b="1" dirty="0">
                  <a:solidFill>
                    <a:srgbClr val="445469"/>
                  </a:solidFill>
                  <a:latin typeface="Lato Regular"/>
                  <a:cs typeface="Lato Regular"/>
                </a:rPr>
                <a:t>Data Driving</a:t>
              </a:r>
            </a:p>
          </p:txBody>
        </p:sp>
        <p:sp>
          <p:nvSpPr>
            <p:cNvPr id="20" name="TextBox 30"/>
            <p:cNvSpPr txBox="1">
              <a:spLocks noChangeArrowheads="1"/>
            </p:cNvSpPr>
            <p:nvPr/>
          </p:nvSpPr>
          <p:spPr bwMode="auto">
            <a:xfrm>
              <a:off x="1312355" y="2442079"/>
              <a:ext cx="8570057" cy="414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just" defTabSz="1828434" eaLnBrk="1" hangingPunct="1">
                <a:lnSpc>
                  <a:spcPct val="130000"/>
                </a:lnSpc>
              </a:pPr>
              <a:r>
                <a:rPr lang="pt-BR" sz="2400" dirty="0">
                  <a:solidFill>
                    <a:srgbClr val="445469"/>
                  </a:solidFill>
                  <a:latin typeface="Lato Light"/>
                  <a:cs typeface="Lato Light"/>
                </a:rPr>
                <a:t>Lorem ipsum dolor sit amet, consectetur adipiscing elit. Aliquam tincidunt ante nec sem congue conva ornare ante lorem </a:t>
              </a:r>
              <a:r>
                <a:rPr lang="en-US" sz="2400" dirty="0">
                  <a:solidFill>
                    <a:srgbClr val="445469"/>
                  </a:solidFill>
                  <a:latin typeface="Lato Light"/>
                  <a:ea typeface="Open Sans Light" panose="020B0306030504020204" pitchFamily="34" charset="0"/>
                  <a:cs typeface="Lato Light"/>
                </a:rPr>
                <a:t>Ipsum has two main statistical dolor methodologies </a:t>
              </a:r>
              <a:r>
                <a:rPr lang="pt-BR" sz="2400" dirty="0" err="1">
                  <a:solidFill>
                    <a:srgbClr val="445469"/>
                  </a:solidFill>
                  <a:latin typeface="Lato Light"/>
                  <a:cs typeface="Lato Light"/>
                </a:rPr>
                <a:t>fellentesque</a:t>
              </a:r>
              <a:r>
                <a:rPr lang="pt-BR" sz="2400" dirty="0">
                  <a:solidFill>
                    <a:srgbClr val="445469"/>
                  </a:solidFill>
                  <a:latin typeface="Lato Light"/>
                  <a:cs typeface="Lato Light"/>
                </a:rPr>
                <a:t> vel mauris quis nisl ornare rutrum in id risus. Proin vehicula ut sem et tempus. Interdum et malesuada fames ac ante ipsum primis Pellentesque vel mauris quis nisl ornare rutrum in id risus. Proin vehicula ut sem et tempus </a:t>
              </a:r>
              <a:r>
                <a:rPr lang="pt-BR" sz="2400" dirty="0" err="1">
                  <a:solidFill>
                    <a:srgbClr val="445469"/>
                  </a:solidFill>
                  <a:latin typeface="Lato Light"/>
                  <a:cs typeface="Lato Light"/>
                </a:rPr>
                <a:t>vehiculara</a:t>
              </a:r>
              <a:r>
                <a:rPr lang="pt-BR" sz="2400" dirty="0">
                  <a:solidFill>
                    <a:srgbClr val="445469"/>
                  </a:solidFill>
                  <a:latin typeface="Lato Light"/>
                  <a:cs typeface="Lato Light"/>
                </a:rPr>
                <a:t> </a:t>
              </a:r>
              <a:endParaRPr lang="en-US" sz="2400" dirty="0">
                <a:solidFill>
                  <a:srgbClr val="445469"/>
                </a:solidFill>
                <a:latin typeface="Lato Light"/>
                <a:cs typeface="Lato Light"/>
              </a:endParaRPr>
            </a:p>
          </p:txBody>
        </p:sp>
        <p:sp>
          <p:nvSpPr>
            <p:cNvPr id="21" name="TextBox 31"/>
            <p:cNvSpPr txBox="1">
              <a:spLocks noChangeArrowheads="1"/>
            </p:cNvSpPr>
            <p:nvPr/>
          </p:nvSpPr>
          <p:spPr bwMode="auto">
            <a:xfrm>
              <a:off x="-27767" y="2408813"/>
              <a:ext cx="1554534" cy="4807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defTabSz="1828434" eaLnBrk="1" hangingPunct="1"/>
              <a:r>
                <a:rPr lang="id-ID" sz="10800" b="1" dirty="0">
                  <a:solidFill>
                    <a:srgbClr val="2686A7"/>
                  </a:solidFill>
                  <a:latin typeface="Lato Regular"/>
                  <a:cs typeface="Lato Regular"/>
                </a:rPr>
                <a:t>86%</a:t>
              </a:r>
            </a:p>
          </p:txBody>
        </p:sp>
      </p:grpSp>
      <p:grpSp>
        <p:nvGrpSpPr>
          <p:cNvPr id="23" name="Group 43"/>
          <p:cNvGrpSpPr>
            <a:grpSpLocks/>
          </p:cNvGrpSpPr>
          <p:nvPr/>
        </p:nvGrpSpPr>
        <p:grpSpPr bwMode="auto">
          <a:xfrm>
            <a:off x="6723398" y="10539475"/>
            <a:ext cx="2197100" cy="1070063"/>
            <a:chOff x="2524618" y="9663459"/>
            <a:chExt cx="2197611" cy="1069918"/>
          </a:xfrm>
        </p:grpSpPr>
        <p:sp>
          <p:nvSpPr>
            <p:cNvPr id="25" name="Content Placeholder 2"/>
            <p:cNvSpPr txBox="1">
              <a:spLocks/>
            </p:cNvSpPr>
            <p:nvPr/>
          </p:nvSpPr>
          <p:spPr bwMode="auto">
            <a:xfrm>
              <a:off x="2737334" y="9663459"/>
              <a:ext cx="1755904" cy="621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eaLnBrk="0" fontAlgn="base" hangingPunct="0">
                <a:spcBef>
                  <a:spcPct val="0"/>
                </a:spcBef>
                <a:spcAft>
                  <a:spcPct val="0"/>
                </a:spcAft>
                <a:defRPr sz="3600">
                  <a:solidFill>
                    <a:schemeClr val="tx1"/>
                  </a:solidFill>
                  <a:latin typeface="Lato Light" charset="0"/>
                  <a:ea typeface="ＭＳ Ｐゴシック" charset="0"/>
                </a:defRPr>
              </a:lvl9pPr>
            </a:lstStyle>
            <a:p>
              <a:pPr algn="ctr" defTabSz="914400" eaLnBrk="1" hangingPunct="1">
                <a:spcBef>
                  <a:spcPct val="20000"/>
                </a:spcBef>
              </a:pPr>
              <a:r>
                <a:rPr lang="en-US" sz="4000" b="1" dirty="0">
                  <a:solidFill>
                    <a:srgbClr val="445469"/>
                  </a:solidFill>
                  <a:latin typeface="Lato Regular"/>
                  <a:cs typeface="Lato Regular"/>
                </a:rPr>
                <a:t>76%</a:t>
              </a:r>
            </a:p>
          </p:txBody>
        </p:sp>
        <p:sp>
          <p:nvSpPr>
            <p:cNvPr id="26" name="Title 1"/>
            <p:cNvSpPr txBox="1">
              <a:spLocks/>
            </p:cNvSpPr>
            <p:nvPr/>
          </p:nvSpPr>
          <p:spPr bwMode="auto">
            <a:xfrm>
              <a:off x="2524618" y="10240609"/>
              <a:ext cx="2197611" cy="4927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eaLnBrk="0" fontAlgn="base" hangingPunct="0">
                <a:spcBef>
                  <a:spcPct val="0"/>
                </a:spcBef>
                <a:spcAft>
                  <a:spcPct val="0"/>
                </a:spcAft>
                <a:defRPr sz="3600">
                  <a:solidFill>
                    <a:schemeClr val="tx1"/>
                  </a:solidFill>
                  <a:latin typeface="Lato Light" charset="0"/>
                  <a:ea typeface="ＭＳ Ｐゴシック" charset="0"/>
                </a:defRPr>
              </a:lvl9pPr>
            </a:lstStyle>
            <a:p>
              <a:pPr algn="ctr" defTabSz="914400" eaLnBrk="1" hangingPunct="1"/>
              <a:r>
                <a:rPr lang="en-US" sz="2400" dirty="0">
                  <a:solidFill>
                    <a:srgbClr val="445469"/>
                  </a:solidFill>
                  <a:latin typeface="Lato Regular"/>
                  <a:cs typeface="Lato Regular"/>
                </a:rPr>
                <a:t>Twitter Users</a:t>
              </a:r>
            </a:p>
          </p:txBody>
        </p:sp>
      </p:grpSp>
      <p:grpSp>
        <p:nvGrpSpPr>
          <p:cNvPr id="38" name="Group 44"/>
          <p:cNvGrpSpPr>
            <a:grpSpLocks/>
          </p:cNvGrpSpPr>
          <p:nvPr/>
        </p:nvGrpSpPr>
        <p:grpSpPr bwMode="auto">
          <a:xfrm>
            <a:off x="9530262" y="10561844"/>
            <a:ext cx="2554286" cy="1069929"/>
            <a:chOff x="5264899" y="9774859"/>
            <a:chExt cx="2553821" cy="1069927"/>
          </a:xfrm>
        </p:grpSpPr>
        <p:sp>
          <p:nvSpPr>
            <p:cNvPr id="40" name="Content Placeholder 2"/>
            <p:cNvSpPr txBox="1">
              <a:spLocks/>
            </p:cNvSpPr>
            <p:nvPr/>
          </p:nvSpPr>
          <p:spPr bwMode="auto">
            <a:xfrm>
              <a:off x="5614678" y="9774859"/>
              <a:ext cx="1755904" cy="621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eaLnBrk="0" fontAlgn="base" hangingPunct="0">
                <a:spcBef>
                  <a:spcPct val="0"/>
                </a:spcBef>
                <a:spcAft>
                  <a:spcPct val="0"/>
                </a:spcAft>
                <a:defRPr sz="3600">
                  <a:solidFill>
                    <a:schemeClr val="tx1"/>
                  </a:solidFill>
                  <a:latin typeface="Lato Light" charset="0"/>
                  <a:ea typeface="ＭＳ Ｐゴシック" charset="0"/>
                </a:defRPr>
              </a:lvl9pPr>
            </a:lstStyle>
            <a:p>
              <a:pPr algn="ctr" defTabSz="914400" eaLnBrk="1" hangingPunct="1">
                <a:spcBef>
                  <a:spcPct val="20000"/>
                </a:spcBef>
              </a:pPr>
              <a:r>
                <a:rPr lang="en-US" sz="4000" b="1" dirty="0">
                  <a:solidFill>
                    <a:srgbClr val="445469"/>
                  </a:solidFill>
                  <a:latin typeface="Lato Regular"/>
                  <a:cs typeface="Lato Regular"/>
                </a:rPr>
                <a:t>76%</a:t>
              </a:r>
            </a:p>
          </p:txBody>
        </p:sp>
        <p:sp>
          <p:nvSpPr>
            <p:cNvPr id="41" name="Title 1"/>
            <p:cNvSpPr txBox="1">
              <a:spLocks/>
            </p:cNvSpPr>
            <p:nvPr/>
          </p:nvSpPr>
          <p:spPr bwMode="auto">
            <a:xfrm>
              <a:off x="5264899" y="10352018"/>
              <a:ext cx="2553821" cy="4927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eaLnBrk="0" fontAlgn="base" hangingPunct="0">
                <a:spcBef>
                  <a:spcPct val="0"/>
                </a:spcBef>
                <a:spcAft>
                  <a:spcPct val="0"/>
                </a:spcAft>
                <a:defRPr sz="3600">
                  <a:solidFill>
                    <a:schemeClr val="tx1"/>
                  </a:solidFill>
                  <a:latin typeface="Lato Light" charset="0"/>
                  <a:ea typeface="ＭＳ Ｐゴシック" charset="0"/>
                </a:defRPr>
              </a:lvl9pPr>
            </a:lstStyle>
            <a:p>
              <a:pPr algn="ctr" defTabSz="914400" eaLnBrk="1" hangingPunct="1"/>
              <a:r>
                <a:rPr lang="en-US" sz="2400" dirty="0">
                  <a:solidFill>
                    <a:srgbClr val="445469"/>
                  </a:solidFill>
                  <a:latin typeface="Lato Regular"/>
                  <a:cs typeface="Lato Regular"/>
                </a:rPr>
                <a:t>Facebook Users</a:t>
              </a:r>
            </a:p>
          </p:txBody>
        </p:sp>
      </p:grpSp>
      <p:grpSp>
        <p:nvGrpSpPr>
          <p:cNvPr id="43" name="Group 45"/>
          <p:cNvGrpSpPr>
            <a:grpSpLocks/>
          </p:cNvGrpSpPr>
          <p:nvPr/>
        </p:nvGrpSpPr>
        <p:grpSpPr bwMode="auto">
          <a:xfrm>
            <a:off x="12663610" y="10555990"/>
            <a:ext cx="2197100" cy="1047148"/>
            <a:chOff x="7907873" y="9791663"/>
            <a:chExt cx="2197611" cy="1047669"/>
          </a:xfrm>
        </p:grpSpPr>
        <p:sp>
          <p:nvSpPr>
            <p:cNvPr id="45" name="Content Placeholder 2"/>
            <p:cNvSpPr txBox="1">
              <a:spLocks/>
            </p:cNvSpPr>
            <p:nvPr/>
          </p:nvSpPr>
          <p:spPr bwMode="auto">
            <a:xfrm>
              <a:off x="8123964" y="9791663"/>
              <a:ext cx="1755904" cy="621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eaLnBrk="0" fontAlgn="base" hangingPunct="0">
                <a:spcBef>
                  <a:spcPct val="0"/>
                </a:spcBef>
                <a:spcAft>
                  <a:spcPct val="0"/>
                </a:spcAft>
                <a:defRPr sz="3600">
                  <a:solidFill>
                    <a:schemeClr val="tx1"/>
                  </a:solidFill>
                  <a:latin typeface="Lato Light" charset="0"/>
                  <a:ea typeface="ＭＳ Ｐゴシック" charset="0"/>
                </a:defRPr>
              </a:lvl9pPr>
            </a:lstStyle>
            <a:p>
              <a:pPr algn="ctr" defTabSz="914400" eaLnBrk="1" hangingPunct="1">
                <a:spcBef>
                  <a:spcPct val="20000"/>
                </a:spcBef>
              </a:pPr>
              <a:r>
                <a:rPr lang="en-US" sz="4000" b="1" dirty="0">
                  <a:solidFill>
                    <a:srgbClr val="445469"/>
                  </a:solidFill>
                  <a:latin typeface="Lato Regular"/>
                  <a:cs typeface="Lato Regular"/>
                </a:rPr>
                <a:t>76%</a:t>
              </a:r>
            </a:p>
          </p:txBody>
        </p:sp>
        <p:sp>
          <p:nvSpPr>
            <p:cNvPr id="46" name="Title 1"/>
            <p:cNvSpPr txBox="1">
              <a:spLocks/>
            </p:cNvSpPr>
            <p:nvPr/>
          </p:nvSpPr>
          <p:spPr bwMode="auto">
            <a:xfrm>
              <a:off x="7907873" y="10346564"/>
              <a:ext cx="2197611" cy="4927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eaLnBrk="0" fontAlgn="base" hangingPunct="0">
                <a:spcBef>
                  <a:spcPct val="0"/>
                </a:spcBef>
                <a:spcAft>
                  <a:spcPct val="0"/>
                </a:spcAft>
                <a:defRPr sz="3600">
                  <a:solidFill>
                    <a:schemeClr val="tx1"/>
                  </a:solidFill>
                  <a:latin typeface="Lato Light" charset="0"/>
                  <a:ea typeface="ＭＳ Ｐゴシック" charset="0"/>
                </a:defRPr>
              </a:lvl9pPr>
            </a:lstStyle>
            <a:p>
              <a:pPr algn="ctr" defTabSz="914400" eaLnBrk="1" hangingPunct="1"/>
              <a:r>
                <a:rPr lang="en-US" sz="2400" dirty="0">
                  <a:solidFill>
                    <a:srgbClr val="445469"/>
                  </a:solidFill>
                  <a:latin typeface="Lato Regular"/>
                  <a:cs typeface="Lato Regular"/>
                </a:rPr>
                <a:t>Google Users</a:t>
              </a:r>
            </a:p>
          </p:txBody>
        </p:sp>
      </p:grpSp>
      <p:grpSp>
        <p:nvGrpSpPr>
          <p:cNvPr id="48" name="Group 44"/>
          <p:cNvGrpSpPr>
            <a:grpSpLocks/>
          </p:cNvGrpSpPr>
          <p:nvPr/>
        </p:nvGrpSpPr>
        <p:grpSpPr bwMode="auto">
          <a:xfrm>
            <a:off x="15300911" y="10539564"/>
            <a:ext cx="2554286" cy="1069929"/>
            <a:chOff x="5264899" y="9774859"/>
            <a:chExt cx="2553821" cy="1069927"/>
          </a:xfrm>
        </p:grpSpPr>
        <p:sp>
          <p:nvSpPr>
            <p:cNvPr id="50" name="Content Placeholder 2"/>
            <p:cNvSpPr txBox="1">
              <a:spLocks/>
            </p:cNvSpPr>
            <p:nvPr/>
          </p:nvSpPr>
          <p:spPr bwMode="auto">
            <a:xfrm>
              <a:off x="5614678" y="9774859"/>
              <a:ext cx="1755904" cy="621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eaLnBrk="0" fontAlgn="base" hangingPunct="0">
                <a:spcBef>
                  <a:spcPct val="0"/>
                </a:spcBef>
                <a:spcAft>
                  <a:spcPct val="0"/>
                </a:spcAft>
                <a:defRPr sz="3600">
                  <a:solidFill>
                    <a:schemeClr val="tx1"/>
                  </a:solidFill>
                  <a:latin typeface="Lato Light" charset="0"/>
                  <a:ea typeface="ＭＳ Ｐゴシック" charset="0"/>
                </a:defRPr>
              </a:lvl9pPr>
            </a:lstStyle>
            <a:p>
              <a:pPr algn="ctr" defTabSz="914400" eaLnBrk="1" hangingPunct="1">
                <a:spcBef>
                  <a:spcPct val="20000"/>
                </a:spcBef>
              </a:pPr>
              <a:r>
                <a:rPr lang="en-US" sz="4000" b="1" dirty="0">
                  <a:solidFill>
                    <a:srgbClr val="445469"/>
                  </a:solidFill>
                  <a:latin typeface="Lato Regular"/>
                  <a:cs typeface="Lato Regular"/>
                </a:rPr>
                <a:t>76%</a:t>
              </a:r>
            </a:p>
          </p:txBody>
        </p:sp>
        <p:sp>
          <p:nvSpPr>
            <p:cNvPr id="55" name="Title 1"/>
            <p:cNvSpPr txBox="1">
              <a:spLocks/>
            </p:cNvSpPr>
            <p:nvPr/>
          </p:nvSpPr>
          <p:spPr bwMode="auto">
            <a:xfrm>
              <a:off x="5264899" y="10352018"/>
              <a:ext cx="2553821" cy="4927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eaLnBrk="0" fontAlgn="base" hangingPunct="0">
                <a:spcBef>
                  <a:spcPct val="0"/>
                </a:spcBef>
                <a:spcAft>
                  <a:spcPct val="0"/>
                </a:spcAft>
                <a:defRPr sz="3600">
                  <a:solidFill>
                    <a:schemeClr val="tx1"/>
                  </a:solidFill>
                  <a:latin typeface="Lato Light" charset="0"/>
                  <a:ea typeface="ＭＳ Ｐゴシック" charset="0"/>
                </a:defRPr>
              </a:lvl9pPr>
            </a:lstStyle>
            <a:p>
              <a:pPr algn="ctr" defTabSz="914400" eaLnBrk="1" hangingPunct="1"/>
              <a:r>
                <a:rPr lang="en-US" sz="2400" dirty="0" err="1">
                  <a:solidFill>
                    <a:srgbClr val="445469"/>
                  </a:solidFill>
                  <a:latin typeface="Lato Regular"/>
                  <a:cs typeface="Lato Regular"/>
                </a:rPr>
                <a:t>Pinterest</a:t>
              </a:r>
              <a:r>
                <a:rPr lang="en-US" sz="2400" dirty="0">
                  <a:solidFill>
                    <a:srgbClr val="445469"/>
                  </a:solidFill>
                  <a:latin typeface="Lato Regular"/>
                  <a:cs typeface="Lato Regular"/>
                </a:rPr>
                <a:t> Users</a:t>
              </a:r>
            </a:p>
          </p:txBody>
        </p:sp>
      </p:grpSp>
      <p:sp>
        <p:nvSpPr>
          <p:cNvPr id="57" name="Freeform 52"/>
          <p:cNvSpPr>
            <a:spLocks noChangeArrowheads="1"/>
          </p:cNvSpPr>
          <p:nvPr/>
        </p:nvSpPr>
        <p:spPr bwMode="auto">
          <a:xfrm>
            <a:off x="16026191" y="7911705"/>
            <a:ext cx="1247109" cy="1224226"/>
          </a:xfrm>
          <a:custGeom>
            <a:avLst/>
            <a:gdLst>
              <a:gd name="T0" fmla="*/ 240 w 479"/>
              <a:gd name="T1" fmla="*/ 0 h 471"/>
              <a:gd name="T2" fmla="*/ 240 w 479"/>
              <a:gd name="T3" fmla="*/ 0 h 471"/>
              <a:gd name="T4" fmla="*/ 0 w 479"/>
              <a:gd name="T5" fmla="*/ 231 h 471"/>
              <a:gd name="T6" fmla="*/ 240 w 479"/>
              <a:gd name="T7" fmla="*/ 470 h 471"/>
              <a:gd name="T8" fmla="*/ 478 w 479"/>
              <a:gd name="T9" fmla="*/ 231 h 471"/>
              <a:gd name="T10" fmla="*/ 240 w 479"/>
              <a:gd name="T11" fmla="*/ 0 h 471"/>
              <a:gd name="T12" fmla="*/ 257 w 479"/>
              <a:gd name="T13" fmla="*/ 293 h 471"/>
              <a:gd name="T14" fmla="*/ 257 w 479"/>
              <a:gd name="T15" fmla="*/ 293 h 471"/>
              <a:gd name="T16" fmla="*/ 222 w 479"/>
              <a:gd name="T17" fmla="*/ 275 h 471"/>
              <a:gd name="T18" fmla="*/ 186 w 479"/>
              <a:gd name="T19" fmla="*/ 363 h 471"/>
              <a:gd name="T20" fmla="*/ 204 w 479"/>
              <a:gd name="T21" fmla="*/ 231 h 471"/>
              <a:gd name="T22" fmla="*/ 240 w 479"/>
              <a:gd name="T23" fmla="*/ 169 h 471"/>
              <a:gd name="T24" fmla="*/ 249 w 479"/>
              <a:gd name="T25" fmla="*/ 266 h 471"/>
              <a:gd name="T26" fmla="*/ 284 w 479"/>
              <a:gd name="T27" fmla="*/ 151 h 471"/>
              <a:gd name="T28" fmla="*/ 169 w 479"/>
              <a:gd name="T29" fmla="*/ 213 h 471"/>
              <a:gd name="T30" fmla="*/ 178 w 479"/>
              <a:gd name="T31" fmla="*/ 257 h 471"/>
              <a:gd name="T32" fmla="*/ 142 w 479"/>
              <a:gd name="T33" fmla="*/ 195 h 471"/>
              <a:gd name="T34" fmla="*/ 231 w 479"/>
              <a:gd name="T35" fmla="*/ 107 h 471"/>
              <a:gd name="T36" fmla="*/ 337 w 479"/>
              <a:gd name="T37" fmla="*/ 178 h 471"/>
              <a:gd name="T38" fmla="*/ 257 w 479"/>
              <a:gd name="T39" fmla="*/ 293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57" y="293"/>
                </a:moveTo>
                <a:lnTo>
                  <a:pt x="257" y="293"/>
                </a:lnTo>
                <a:cubicBezTo>
                  <a:pt x="240" y="293"/>
                  <a:pt x="231" y="284"/>
                  <a:pt x="222" y="275"/>
                </a:cubicBezTo>
                <a:cubicBezTo>
                  <a:pt x="213" y="310"/>
                  <a:pt x="204" y="346"/>
                  <a:pt x="186" y="363"/>
                </a:cubicBezTo>
                <a:cubicBezTo>
                  <a:pt x="178" y="310"/>
                  <a:pt x="195" y="266"/>
                  <a:pt x="204" y="231"/>
                </a:cubicBezTo>
                <a:cubicBezTo>
                  <a:pt x="186" y="204"/>
                  <a:pt x="204" y="151"/>
                  <a:pt x="240" y="169"/>
                </a:cubicBezTo>
                <a:cubicBezTo>
                  <a:pt x="275" y="178"/>
                  <a:pt x="204" y="257"/>
                  <a:pt x="249" y="266"/>
                </a:cubicBezTo>
                <a:cubicBezTo>
                  <a:pt x="302" y="275"/>
                  <a:pt x="319" y="178"/>
                  <a:pt x="284" y="151"/>
                </a:cubicBezTo>
                <a:cubicBezTo>
                  <a:pt x="249" y="107"/>
                  <a:pt x="159" y="151"/>
                  <a:pt x="169" y="213"/>
                </a:cubicBezTo>
                <a:cubicBezTo>
                  <a:pt x="178" y="231"/>
                  <a:pt x="186" y="231"/>
                  <a:pt x="178" y="257"/>
                </a:cubicBezTo>
                <a:cubicBezTo>
                  <a:pt x="151" y="248"/>
                  <a:pt x="142" y="222"/>
                  <a:pt x="142" y="195"/>
                </a:cubicBezTo>
                <a:cubicBezTo>
                  <a:pt x="142" y="151"/>
                  <a:pt x="186" y="116"/>
                  <a:pt x="231" y="107"/>
                </a:cubicBezTo>
                <a:cubicBezTo>
                  <a:pt x="284" y="107"/>
                  <a:pt x="328" y="134"/>
                  <a:pt x="337" y="178"/>
                </a:cubicBezTo>
                <a:cubicBezTo>
                  <a:pt x="346" y="231"/>
                  <a:pt x="310" y="293"/>
                  <a:pt x="257" y="293"/>
                </a:cubicBezTo>
                <a:close/>
              </a:path>
            </a:pathLst>
          </a:custGeom>
          <a:solidFill>
            <a:schemeClr val="bg1"/>
          </a:solidFill>
          <a:ln>
            <a:noFill/>
          </a:ln>
          <a:effectLst/>
        </p:spPr>
        <p:txBody>
          <a:bodyPr wrap="none" anchor="ctr"/>
          <a:lstStyle/>
          <a:p>
            <a:pPr defTabSz="1828434"/>
            <a:endParaRPr lang="en-US" sz="3600" dirty="0">
              <a:solidFill>
                <a:srgbClr val="445469"/>
              </a:solidFill>
              <a:latin typeface="Lato Light"/>
            </a:endParaRPr>
          </a:p>
        </p:txBody>
      </p:sp>
      <p:sp>
        <p:nvSpPr>
          <p:cNvPr id="58" name="Freeform 78"/>
          <p:cNvSpPr>
            <a:spLocks noChangeArrowheads="1"/>
          </p:cNvSpPr>
          <p:nvPr/>
        </p:nvSpPr>
        <p:spPr bwMode="auto">
          <a:xfrm>
            <a:off x="13102034" y="7911705"/>
            <a:ext cx="1247109" cy="1224226"/>
          </a:xfrm>
          <a:custGeom>
            <a:avLst/>
            <a:gdLst>
              <a:gd name="T0" fmla="*/ 212 w 479"/>
              <a:gd name="T1" fmla="*/ 169 h 471"/>
              <a:gd name="T2" fmla="*/ 212 w 479"/>
              <a:gd name="T3" fmla="*/ 169 h 471"/>
              <a:gd name="T4" fmla="*/ 185 w 479"/>
              <a:gd name="T5" fmla="*/ 142 h 471"/>
              <a:gd name="T6" fmla="*/ 177 w 479"/>
              <a:gd name="T7" fmla="*/ 142 h 471"/>
              <a:gd name="T8" fmla="*/ 168 w 479"/>
              <a:gd name="T9" fmla="*/ 160 h 471"/>
              <a:gd name="T10" fmla="*/ 168 w 479"/>
              <a:gd name="T11" fmla="*/ 187 h 471"/>
              <a:gd name="T12" fmla="*/ 194 w 479"/>
              <a:gd name="T13" fmla="*/ 213 h 471"/>
              <a:gd name="T14" fmla="*/ 203 w 479"/>
              <a:gd name="T15" fmla="*/ 213 h 471"/>
              <a:gd name="T16" fmla="*/ 212 w 479"/>
              <a:gd name="T17" fmla="*/ 169 h 471"/>
              <a:gd name="T18" fmla="*/ 238 w 479"/>
              <a:gd name="T19" fmla="*/ 0 h 471"/>
              <a:gd name="T20" fmla="*/ 238 w 479"/>
              <a:gd name="T21" fmla="*/ 0 h 471"/>
              <a:gd name="T22" fmla="*/ 0 w 479"/>
              <a:gd name="T23" fmla="*/ 231 h 471"/>
              <a:gd name="T24" fmla="*/ 238 w 479"/>
              <a:gd name="T25" fmla="*/ 470 h 471"/>
              <a:gd name="T26" fmla="*/ 478 w 479"/>
              <a:gd name="T27" fmla="*/ 231 h 471"/>
              <a:gd name="T28" fmla="*/ 238 w 479"/>
              <a:gd name="T29" fmla="*/ 0 h 471"/>
              <a:gd name="T30" fmla="*/ 221 w 479"/>
              <a:gd name="T31" fmla="*/ 338 h 471"/>
              <a:gd name="T32" fmla="*/ 221 w 479"/>
              <a:gd name="T33" fmla="*/ 338 h 471"/>
              <a:gd name="T34" fmla="*/ 185 w 479"/>
              <a:gd name="T35" fmla="*/ 346 h 471"/>
              <a:gd name="T36" fmla="*/ 185 w 479"/>
              <a:gd name="T37" fmla="*/ 346 h 471"/>
              <a:gd name="T38" fmla="*/ 185 w 479"/>
              <a:gd name="T39" fmla="*/ 346 h 471"/>
              <a:gd name="T40" fmla="*/ 124 w 479"/>
              <a:gd name="T41" fmla="*/ 301 h 471"/>
              <a:gd name="T42" fmla="*/ 194 w 479"/>
              <a:gd name="T43" fmla="*/ 248 h 471"/>
              <a:gd name="T44" fmla="*/ 194 w 479"/>
              <a:gd name="T45" fmla="*/ 248 h 471"/>
              <a:gd name="T46" fmla="*/ 185 w 479"/>
              <a:gd name="T47" fmla="*/ 231 h 471"/>
              <a:gd name="T48" fmla="*/ 185 w 479"/>
              <a:gd name="T49" fmla="*/ 231 h 471"/>
              <a:gd name="T50" fmla="*/ 159 w 479"/>
              <a:gd name="T51" fmla="*/ 222 h 471"/>
              <a:gd name="T52" fmla="*/ 141 w 479"/>
              <a:gd name="T53" fmla="*/ 178 h 471"/>
              <a:gd name="T54" fmla="*/ 194 w 479"/>
              <a:gd name="T55" fmla="*/ 125 h 471"/>
              <a:gd name="T56" fmla="*/ 256 w 479"/>
              <a:gd name="T57" fmla="*/ 125 h 471"/>
              <a:gd name="T58" fmla="*/ 256 w 479"/>
              <a:gd name="T59" fmla="*/ 125 h 471"/>
              <a:gd name="T60" fmla="*/ 238 w 479"/>
              <a:gd name="T61" fmla="*/ 134 h 471"/>
              <a:gd name="T62" fmla="*/ 221 w 479"/>
              <a:gd name="T63" fmla="*/ 134 h 471"/>
              <a:gd name="T64" fmla="*/ 238 w 479"/>
              <a:gd name="T65" fmla="*/ 178 h 471"/>
              <a:gd name="T66" fmla="*/ 230 w 479"/>
              <a:gd name="T67" fmla="*/ 213 h 471"/>
              <a:gd name="T68" fmla="*/ 212 w 479"/>
              <a:gd name="T69" fmla="*/ 231 h 471"/>
              <a:gd name="T70" fmla="*/ 230 w 479"/>
              <a:gd name="T71" fmla="*/ 240 h 471"/>
              <a:gd name="T72" fmla="*/ 256 w 479"/>
              <a:gd name="T73" fmla="*/ 284 h 471"/>
              <a:gd name="T74" fmla="*/ 221 w 479"/>
              <a:gd name="T75" fmla="*/ 338 h 471"/>
              <a:gd name="T76" fmla="*/ 354 w 479"/>
              <a:gd name="T77" fmla="*/ 231 h 471"/>
              <a:gd name="T78" fmla="*/ 354 w 479"/>
              <a:gd name="T79" fmla="*/ 231 h 471"/>
              <a:gd name="T80" fmla="*/ 310 w 479"/>
              <a:gd name="T81" fmla="*/ 231 h 471"/>
              <a:gd name="T82" fmla="*/ 310 w 479"/>
              <a:gd name="T83" fmla="*/ 275 h 471"/>
              <a:gd name="T84" fmla="*/ 291 w 479"/>
              <a:gd name="T85" fmla="*/ 275 h 471"/>
              <a:gd name="T86" fmla="*/ 291 w 479"/>
              <a:gd name="T87" fmla="*/ 231 h 471"/>
              <a:gd name="T88" fmla="*/ 256 w 479"/>
              <a:gd name="T89" fmla="*/ 231 h 471"/>
              <a:gd name="T90" fmla="*/ 256 w 479"/>
              <a:gd name="T91" fmla="*/ 213 h 471"/>
              <a:gd name="T92" fmla="*/ 291 w 479"/>
              <a:gd name="T93" fmla="*/ 213 h 471"/>
              <a:gd name="T94" fmla="*/ 291 w 479"/>
              <a:gd name="T95" fmla="*/ 169 h 471"/>
              <a:gd name="T96" fmla="*/ 310 w 479"/>
              <a:gd name="T97" fmla="*/ 169 h 471"/>
              <a:gd name="T98" fmla="*/ 310 w 479"/>
              <a:gd name="T99" fmla="*/ 213 h 471"/>
              <a:gd name="T100" fmla="*/ 354 w 479"/>
              <a:gd name="T101" fmla="*/ 213 h 471"/>
              <a:gd name="T102" fmla="*/ 354 w 479"/>
              <a:gd name="T103" fmla="*/ 231 h 471"/>
              <a:gd name="T104" fmla="*/ 194 w 479"/>
              <a:gd name="T105" fmla="*/ 266 h 471"/>
              <a:gd name="T106" fmla="*/ 194 w 479"/>
              <a:gd name="T107" fmla="*/ 266 h 471"/>
              <a:gd name="T108" fmla="*/ 194 w 479"/>
              <a:gd name="T109" fmla="*/ 266 h 471"/>
              <a:gd name="T110" fmla="*/ 159 w 479"/>
              <a:gd name="T111" fmla="*/ 275 h 471"/>
              <a:gd name="T112" fmla="*/ 150 w 479"/>
              <a:gd name="T113" fmla="*/ 301 h 471"/>
              <a:gd name="T114" fmla="*/ 194 w 479"/>
              <a:gd name="T115" fmla="*/ 328 h 471"/>
              <a:gd name="T116" fmla="*/ 230 w 479"/>
              <a:gd name="T117" fmla="*/ 293 h 471"/>
              <a:gd name="T118" fmla="*/ 194 w 479"/>
              <a:gd name="T119" fmla="*/ 266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9" h="471">
                <a:moveTo>
                  <a:pt x="212" y="169"/>
                </a:moveTo>
                <a:lnTo>
                  <a:pt x="212" y="169"/>
                </a:lnTo>
                <a:cubicBezTo>
                  <a:pt x="212" y="142"/>
                  <a:pt x="203" y="142"/>
                  <a:pt x="185" y="142"/>
                </a:cubicBezTo>
                <a:cubicBezTo>
                  <a:pt x="185" y="142"/>
                  <a:pt x="185" y="142"/>
                  <a:pt x="177" y="142"/>
                </a:cubicBezTo>
                <a:cubicBezTo>
                  <a:pt x="177" y="142"/>
                  <a:pt x="168" y="151"/>
                  <a:pt x="168" y="160"/>
                </a:cubicBezTo>
                <a:cubicBezTo>
                  <a:pt x="159" y="160"/>
                  <a:pt x="159" y="169"/>
                  <a:pt x="168" y="187"/>
                </a:cubicBezTo>
                <a:cubicBezTo>
                  <a:pt x="168" y="195"/>
                  <a:pt x="185" y="213"/>
                  <a:pt x="194" y="213"/>
                </a:cubicBezTo>
                <a:cubicBezTo>
                  <a:pt x="194" y="213"/>
                  <a:pt x="194" y="213"/>
                  <a:pt x="203" y="213"/>
                </a:cubicBezTo>
                <a:cubicBezTo>
                  <a:pt x="212" y="204"/>
                  <a:pt x="221" y="187"/>
                  <a:pt x="212" y="169"/>
                </a:cubicBezTo>
                <a:close/>
                <a:moveTo>
                  <a:pt x="238" y="0"/>
                </a:moveTo>
                <a:lnTo>
                  <a:pt x="238" y="0"/>
                </a:lnTo>
                <a:cubicBezTo>
                  <a:pt x="106" y="0"/>
                  <a:pt x="0" y="107"/>
                  <a:pt x="0" y="231"/>
                </a:cubicBezTo>
                <a:cubicBezTo>
                  <a:pt x="0" y="363"/>
                  <a:pt x="106" y="470"/>
                  <a:pt x="238" y="470"/>
                </a:cubicBezTo>
                <a:cubicBezTo>
                  <a:pt x="372" y="470"/>
                  <a:pt x="478" y="363"/>
                  <a:pt x="478" y="231"/>
                </a:cubicBezTo>
                <a:cubicBezTo>
                  <a:pt x="478" y="107"/>
                  <a:pt x="372" y="0"/>
                  <a:pt x="238" y="0"/>
                </a:cubicBezTo>
                <a:close/>
                <a:moveTo>
                  <a:pt x="221" y="338"/>
                </a:moveTo>
                <a:lnTo>
                  <a:pt x="221" y="338"/>
                </a:lnTo>
                <a:cubicBezTo>
                  <a:pt x="212" y="346"/>
                  <a:pt x="194" y="346"/>
                  <a:pt x="185" y="346"/>
                </a:cubicBezTo>
                <a:lnTo>
                  <a:pt x="185" y="346"/>
                </a:lnTo>
                <a:lnTo>
                  <a:pt x="185" y="346"/>
                </a:lnTo>
                <a:cubicBezTo>
                  <a:pt x="177" y="346"/>
                  <a:pt x="124" y="346"/>
                  <a:pt x="124" y="301"/>
                </a:cubicBezTo>
                <a:cubicBezTo>
                  <a:pt x="124" y="257"/>
                  <a:pt x="177" y="248"/>
                  <a:pt x="194" y="248"/>
                </a:cubicBezTo>
                <a:lnTo>
                  <a:pt x="194" y="248"/>
                </a:lnTo>
                <a:cubicBezTo>
                  <a:pt x="185" y="240"/>
                  <a:pt x="185" y="231"/>
                  <a:pt x="185" y="231"/>
                </a:cubicBezTo>
                <a:lnTo>
                  <a:pt x="185" y="231"/>
                </a:lnTo>
                <a:cubicBezTo>
                  <a:pt x="177" y="231"/>
                  <a:pt x="168" y="222"/>
                  <a:pt x="159" y="222"/>
                </a:cubicBezTo>
                <a:cubicBezTo>
                  <a:pt x="141" y="213"/>
                  <a:pt x="141" y="195"/>
                  <a:pt x="141" y="178"/>
                </a:cubicBezTo>
                <a:cubicBezTo>
                  <a:pt x="141" y="125"/>
                  <a:pt x="194" y="125"/>
                  <a:pt x="194" y="125"/>
                </a:cubicBezTo>
                <a:cubicBezTo>
                  <a:pt x="256" y="125"/>
                  <a:pt x="256" y="125"/>
                  <a:pt x="256" y="125"/>
                </a:cubicBezTo>
                <a:lnTo>
                  <a:pt x="256" y="125"/>
                </a:lnTo>
                <a:cubicBezTo>
                  <a:pt x="256" y="134"/>
                  <a:pt x="238" y="134"/>
                  <a:pt x="238" y="134"/>
                </a:cubicBezTo>
                <a:cubicBezTo>
                  <a:pt x="230" y="134"/>
                  <a:pt x="230" y="134"/>
                  <a:pt x="221" y="134"/>
                </a:cubicBezTo>
                <a:cubicBezTo>
                  <a:pt x="238" y="142"/>
                  <a:pt x="238" y="160"/>
                  <a:pt x="238" y="178"/>
                </a:cubicBezTo>
                <a:cubicBezTo>
                  <a:pt x="238" y="195"/>
                  <a:pt x="230" y="204"/>
                  <a:pt x="230" y="213"/>
                </a:cubicBezTo>
                <a:cubicBezTo>
                  <a:pt x="221" y="222"/>
                  <a:pt x="212" y="222"/>
                  <a:pt x="212" y="231"/>
                </a:cubicBezTo>
                <a:cubicBezTo>
                  <a:pt x="212" y="231"/>
                  <a:pt x="221" y="240"/>
                  <a:pt x="230" y="240"/>
                </a:cubicBezTo>
                <a:cubicBezTo>
                  <a:pt x="238" y="248"/>
                  <a:pt x="256" y="266"/>
                  <a:pt x="256" y="284"/>
                </a:cubicBezTo>
                <a:cubicBezTo>
                  <a:pt x="256" y="310"/>
                  <a:pt x="247" y="328"/>
                  <a:pt x="221" y="338"/>
                </a:cubicBezTo>
                <a:close/>
                <a:moveTo>
                  <a:pt x="354" y="231"/>
                </a:moveTo>
                <a:lnTo>
                  <a:pt x="354" y="231"/>
                </a:lnTo>
                <a:cubicBezTo>
                  <a:pt x="310" y="231"/>
                  <a:pt x="310" y="231"/>
                  <a:pt x="310" y="231"/>
                </a:cubicBezTo>
                <a:cubicBezTo>
                  <a:pt x="310" y="275"/>
                  <a:pt x="310" y="275"/>
                  <a:pt x="310" y="275"/>
                </a:cubicBezTo>
                <a:cubicBezTo>
                  <a:pt x="291" y="275"/>
                  <a:pt x="291" y="275"/>
                  <a:pt x="291" y="275"/>
                </a:cubicBezTo>
                <a:cubicBezTo>
                  <a:pt x="291" y="231"/>
                  <a:pt x="291" y="231"/>
                  <a:pt x="291" y="231"/>
                </a:cubicBezTo>
                <a:cubicBezTo>
                  <a:pt x="256" y="231"/>
                  <a:pt x="256" y="231"/>
                  <a:pt x="256" y="231"/>
                </a:cubicBezTo>
                <a:cubicBezTo>
                  <a:pt x="256" y="213"/>
                  <a:pt x="256" y="213"/>
                  <a:pt x="256" y="213"/>
                </a:cubicBezTo>
                <a:cubicBezTo>
                  <a:pt x="291" y="213"/>
                  <a:pt x="291" y="213"/>
                  <a:pt x="291" y="213"/>
                </a:cubicBezTo>
                <a:cubicBezTo>
                  <a:pt x="291" y="169"/>
                  <a:pt x="291" y="169"/>
                  <a:pt x="291" y="169"/>
                </a:cubicBezTo>
                <a:cubicBezTo>
                  <a:pt x="310" y="169"/>
                  <a:pt x="310" y="169"/>
                  <a:pt x="310" y="169"/>
                </a:cubicBezTo>
                <a:cubicBezTo>
                  <a:pt x="310" y="213"/>
                  <a:pt x="310" y="213"/>
                  <a:pt x="310" y="213"/>
                </a:cubicBezTo>
                <a:cubicBezTo>
                  <a:pt x="354" y="213"/>
                  <a:pt x="354" y="213"/>
                  <a:pt x="354" y="213"/>
                </a:cubicBezTo>
                <a:lnTo>
                  <a:pt x="354" y="231"/>
                </a:lnTo>
                <a:close/>
                <a:moveTo>
                  <a:pt x="194" y="266"/>
                </a:moveTo>
                <a:lnTo>
                  <a:pt x="194" y="266"/>
                </a:lnTo>
                <a:lnTo>
                  <a:pt x="194" y="266"/>
                </a:lnTo>
                <a:cubicBezTo>
                  <a:pt x="177" y="266"/>
                  <a:pt x="168" y="266"/>
                  <a:pt x="159" y="275"/>
                </a:cubicBezTo>
                <a:cubicBezTo>
                  <a:pt x="159" y="284"/>
                  <a:pt x="150" y="293"/>
                  <a:pt x="150" y="301"/>
                </a:cubicBezTo>
                <a:cubicBezTo>
                  <a:pt x="150" y="319"/>
                  <a:pt x="168" y="328"/>
                  <a:pt x="194" y="328"/>
                </a:cubicBezTo>
                <a:cubicBezTo>
                  <a:pt x="221" y="319"/>
                  <a:pt x="230" y="310"/>
                  <a:pt x="230" y="293"/>
                </a:cubicBezTo>
                <a:cubicBezTo>
                  <a:pt x="230" y="275"/>
                  <a:pt x="212" y="266"/>
                  <a:pt x="194" y="266"/>
                </a:cubicBezTo>
                <a:close/>
              </a:path>
            </a:pathLst>
          </a:custGeom>
          <a:solidFill>
            <a:schemeClr val="bg1"/>
          </a:solidFill>
          <a:ln>
            <a:noFill/>
          </a:ln>
          <a:effectLst/>
        </p:spPr>
        <p:txBody>
          <a:bodyPr wrap="none" anchor="ctr"/>
          <a:lstStyle/>
          <a:p>
            <a:pPr defTabSz="1828434"/>
            <a:endParaRPr lang="en-US" sz="3600" dirty="0">
              <a:solidFill>
                <a:srgbClr val="445469"/>
              </a:solidFill>
              <a:latin typeface="Lato Light"/>
            </a:endParaRPr>
          </a:p>
        </p:txBody>
      </p:sp>
      <p:sp>
        <p:nvSpPr>
          <p:cNvPr id="60" name="Freeform 86"/>
          <p:cNvSpPr>
            <a:spLocks noChangeArrowheads="1"/>
          </p:cNvSpPr>
          <p:nvPr/>
        </p:nvSpPr>
        <p:spPr bwMode="auto">
          <a:xfrm>
            <a:off x="7169843" y="7911705"/>
            <a:ext cx="1247109" cy="1224226"/>
          </a:xfrm>
          <a:custGeom>
            <a:avLst/>
            <a:gdLst>
              <a:gd name="T0" fmla="*/ 239 w 480"/>
              <a:gd name="T1" fmla="*/ 0 h 471"/>
              <a:gd name="T2" fmla="*/ 239 w 480"/>
              <a:gd name="T3" fmla="*/ 0 h 471"/>
              <a:gd name="T4" fmla="*/ 0 w 480"/>
              <a:gd name="T5" fmla="*/ 231 h 471"/>
              <a:gd name="T6" fmla="*/ 239 w 480"/>
              <a:gd name="T7" fmla="*/ 470 h 471"/>
              <a:gd name="T8" fmla="*/ 479 w 480"/>
              <a:gd name="T9" fmla="*/ 231 h 471"/>
              <a:gd name="T10" fmla="*/ 239 w 480"/>
              <a:gd name="T11" fmla="*/ 0 h 471"/>
              <a:gd name="T12" fmla="*/ 337 w 480"/>
              <a:gd name="T13" fmla="*/ 195 h 471"/>
              <a:gd name="T14" fmla="*/ 337 w 480"/>
              <a:gd name="T15" fmla="*/ 195 h 471"/>
              <a:gd name="T16" fmla="*/ 337 w 480"/>
              <a:gd name="T17" fmla="*/ 195 h 471"/>
              <a:gd name="T18" fmla="*/ 204 w 480"/>
              <a:gd name="T19" fmla="*/ 328 h 471"/>
              <a:gd name="T20" fmla="*/ 133 w 480"/>
              <a:gd name="T21" fmla="*/ 310 h 471"/>
              <a:gd name="T22" fmla="*/ 142 w 480"/>
              <a:gd name="T23" fmla="*/ 310 h 471"/>
              <a:gd name="T24" fmla="*/ 204 w 480"/>
              <a:gd name="T25" fmla="*/ 293 h 471"/>
              <a:gd name="T26" fmla="*/ 160 w 480"/>
              <a:gd name="T27" fmla="*/ 257 h 471"/>
              <a:gd name="T28" fmla="*/ 169 w 480"/>
              <a:gd name="T29" fmla="*/ 257 h 471"/>
              <a:gd name="T30" fmla="*/ 178 w 480"/>
              <a:gd name="T31" fmla="*/ 257 h 471"/>
              <a:gd name="T32" fmla="*/ 142 w 480"/>
              <a:gd name="T33" fmla="*/ 213 h 471"/>
              <a:gd name="T34" fmla="*/ 142 w 480"/>
              <a:gd name="T35" fmla="*/ 213 h 471"/>
              <a:gd name="T36" fmla="*/ 160 w 480"/>
              <a:gd name="T37" fmla="*/ 213 h 471"/>
              <a:gd name="T38" fmla="*/ 142 w 480"/>
              <a:gd name="T39" fmla="*/ 178 h 471"/>
              <a:gd name="T40" fmla="*/ 151 w 480"/>
              <a:gd name="T41" fmla="*/ 151 h 471"/>
              <a:gd name="T42" fmla="*/ 239 w 480"/>
              <a:gd name="T43" fmla="*/ 204 h 471"/>
              <a:gd name="T44" fmla="*/ 239 w 480"/>
              <a:gd name="T45" fmla="*/ 195 h 471"/>
              <a:gd name="T46" fmla="*/ 292 w 480"/>
              <a:gd name="T47" fmla="*/ 142 h 471"/>
              <a:gd name="T48" fmla="*/ 319 w 480"/>
              <a:gd name="T49" fmla="*/ 160 h 471"/>
              <a:gd name="T50" fmla="*/ 355 w 480"/>
              <a:gd name="T51" fmla="*/ 151 h 471"/>
              <a:gd name="T52" fmla="*/ 337 w 480"/>
              <a:gd name="T53" fmla="*/ 178 h 471"/>
              <a:gd name="T54" fmla="*/ 364 w 480"/>
              <a:gd name="T55" fmla="*/ 169 h 471"/>
              <a:gd name="T56" fmla="*/ 337 w 480"/>
              <a:gd name="T57" fmla="*/ 19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lnTo>
                  <a:pt x="142" y="213"/>
                </a:ln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1"/>
          </a:solidFill>
          <a:ln>
            <a:noFill/>
          </a:ln>
          <a:effectLst/>
        </p:spPr>
        <p:txBody>
          <a:bodyPr wrap="none" anchor="ctr"/>
          <a:lstStyle/>
          <a:p>
            <a:pPr defTabSz="1828434"/>
            <a:endParaRPr lang="en-US" sz="3600" dirty="0">
              <a:solidFill>
                <a:srgbClr val="445469"/>
              </a:solidFill>
              <a:latin typeface="Lato Light"/>
            </a:endParaRPr>
          </a:p>
        </p:txBody>
      </p:sp>
      <p:sp>
        <p:nvSpPr>
          <p:cNvPr id="59" name="Freeform 79"/>
          <p:cNvSpPr>
            <a:spLocks noChangeArrowheads="1"/>
          </p:cNvSpPr>
          <p:nvPr/>
        </p:nvSpPr>
        <p:spPr bwMode="auto">
          <a:xfrm>
            <a:off x="10174260" y="7933985"/>
            <a:ext cx="1247115" cy="1224226"/>
          </a:xfrm>
          <a:custGeom>
            <a:avLst/>
            <a:gdLst>
              <a:gd name="T0" fmla="*/ 240 w 479"/>
              <a:gd name="T1" fmla="*/ 0 h 471"/>
              <a:gd name="T2" fmla="*/ 240 w 479"/>
              <a:gd name="T3" fmla="*/ 0 h 471"/>
              <a:gd name="T4" fmla="*/ 0 w 479"/>
              <a:gd name="T5" fmla="*/ 231 h 471"/>
              <a:gd name="T6" fmla="*/ 240 w 479"/>
              <a:gd name="T7" fmla="*/ 470 h 471"/>
              <a:gd name="T8" fmla="*/ 478 w 479"/>
              <a:gd name="T9" fmla="*/ 231 h 471"/>
              <a:gd name="T10" fmla="*/ 240 w 479"/>
              <a:gd name="T11" fmla="*/ 0 h 471"/>
              <a:gd name="T12" fmla="*/ 293 w 479"/>
              <a:gd name="T13" fmla="*/ 160 h 471"/>
              <a:gd name="T14" fmla="*/ 293 w 479"/>
              <a:gd name="T15" fmla="*/ 160 h 471"/>
              <a:gd name="T16" fmla="*/ 257 w 479"/>
              <a:gd name="T17" fmla="*/ 160 h 471"/>
              <a:gd name="T18" fmla="*/ 249 w 479"/>
              <a:gd name="T19" fmla="*/ 178 h 471"/>
              <a:gd name="T20" fmla="*/ 249 w 479"/>
              <a:gd name="T21" fmla="*/ 195 h 471"/>
              <a:gd name="T22" fmla="*/ 293 w 479"/>
              <a:gd name="T23" fmla="*/ 195 h 471"/>
              <a:gd name="T24" fmla="*/ 293 w 479"/>
              <a:gd name="T25" fmla="*/ 240 h 471"/>
              <a:gd name="T26" fmla="*/ 249 w 479"/>
              <a:gd name="T27" fmla="*/ 240 h 471"/>
              <a:gd name="T28" fmla="*/ 249 w 479"/>
              <a:gd name="T29" fmla="*/ 346 h 471"/>
              <a:gd name="T30" fmla="*/ 213 w 479"/>
              <a:gd name="T31" fmla="*/ 346 h 471"/>
              <a:gd name="T32" fmla="*/ 213 w 479"/>
              <a:gd name="T33" fmla="*/ 240 h 471"/>
              <a:gd name="T34" fmla="*/ 169 w 479"/>
              <a:gd name="T35" fmla="*/ 240 h 471"/>
              <a:gd name="T36" fmla="*/ 169 w 479"/>
              <a:gd name="T37" fmla="*/ 195 h 471"/>
              <a:gd name="T38" fmla="*/ 213 w 479"/>
              <a:gd name="T39" fmla="*/ 195 h 471"/>
              <a:gd name="T40" fmla="*/ 213 w 479"/>
              <a:gd name="T41" fmla="*/ 178 h 471"/>
              <a:gd name="T42" fmla="*/ 257 w 479"/>
              <a:gd name="T43" fmla="*/ 125 h 471"/>
              <a:gd name="T44" fmla="*/ 293 w 479"/>
              <a:gd name="T45" fmla="*/ 125 h 471"/>
              <a:gd name="T46" fmla="*/ 293 w 479"/>
              <a:gd name="T47" fmla="*/ 16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bg1"/>
          </a:solidFill>
          <a:ln>
            <a:noFill/>
          </a:ln>
          <a:effectLst/>
        </p:spPr>
        <p:txBody>
          <a:bodyPr wrap="none" anchor="ctr"/>
          <a:lstStyle/>
          <a:p>
            <a:pPr defTabSz="1828434"/>
            <a:endParaRPr lang="en-US" sz="3600" dirty="0">
              <a:solidFill>
                <a:srgbClr val="445469"/>
              </a:solidFill>
              <a:latin typeface="Lato Light"/>
            </a:endParaRPr>
          </a:p>
        </p:txBody>
      </p:sp>
      <p:sp>
        <p:nvSpPr>
          <p:cNvPr id="2" name="Title 1">
            <a:extLst>
              <a:ext uri="{FF2B5EF4-FFF2-40B4-BE49-F238E27FC236}">
                <a16:creationId xmlns:a16="http://schemas.microsoft.com/office/drawing/2014/main" id="{5FA3E4E1-A493-4077-BD29-6BE2BCEB3993}"/>
              </a:ext>
            </a:extLst>
          </p:cNvPr>
          <p:cNvSpPr>
            <a:spLocks noGrp="1"/>
          </p:cNvSpPr>
          <p:nvPr>
            <p:ph type="title"/>
          </p:nvPr>
        </p:nvSpPr>
        <p:spPr/>
        <p:txBody>
          <a:bodyPr/>
          <a:lstStyle/>
          <a:p>
            <a:r>
              <a:rPr lang="en-US" sz="6600" b="1" dirty="0">
                <a:solidFill>
                  <a:srgbClr val="445469"/>
                </a:solidFill>
                <a:cs typeface="Lato Regular" charset="0"/>
              </a:rPr>
              <a:t>SOCIAL MEDIA INFOGRAPHICS </a:t>
            </a:r>
            <a:endParaRPr lang="en-US" dirty="0"/>
          </a:p>
        </p:txBody>
      </p:sp>
    </p:spTree>
    <p:extLst>
      <p:ext uri="{BB962C8B-B14F-4D97-AF65-F5344CB8AC3E}">
        <p14:creationId xmlns:p14="http://schemas.microsoft.com/office/powerpoint/2010/main" val="48750725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4" name="Straight Connector 113"/>
          <p:cNvCxnSpPr/>
          <p:nvPr/>
        </p:nvCxnSpPr>
        <p:spPr>
          <a:xfrm>
            <a:off x="12195730" y="3770727"/>
            <a:ext cx="0" cy="7723762"/>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09" name="Group 308"/>
          <p:cNvGrpSpPr>
            <a:grpSpLocks/>
          </p:cNvGrpSpPr>
          <p:nvPr/>
        </p:nvGrpSpPr>
        <p:grpSpPr bwMode="auto">
          <a:xfrm>
            <a:off x="2457075" y="10635783"/>
            <a:ext cx="1896808" cy="635001"/>
            <a:chOff x="7120345" y="1996532"/>
            <a:chExt cx="1485168" cy="238569"/>
          </a:xfrm>
        </p:grpSpPr>
        <p:sp>
          <p:nvSpPr>
            <p:cNvPr id="316" name="Rectangle 315"/>
            <p:cNvSpPr/>
            <p:nvPr/>
          </p:nvSpPr>
          <p:spPr>
            <a:xfrm>
              <a:off x="7120345" y="2076140"/>
              <a:ext cx="241781" cy="731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3600" dirty="0">
                <a:solidFill>
                  <a:prstClr val="white"/>
                </a:solidFill>
                <a:latin typeface="Lato Light"/>
              </a:endParaRPr>
            </a:p>
          </p:txBody>
        </p:sp>
        <p:sp>
          <p:nvSpPr>
            <p:cNvPr id="317" name="Subtitle 2"/>
            <p:cNvSpPr txBox="1">
              <a:spLocks/>
            </p:cNvSpPr>
            <p:nvPr/>
          </p:nvSpPr>
          <p:spPr>
            <a:xfrm>
              <a:off x="7376927" y="1996532"/>
              <a:ext cx="1228586" cy="2385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2900" b="1" dirty="0">
                  <a:solidFill>
                    <a:srgbClr val="445469"/>
                  </a:solidFill>
                  <a:latin typeface="Lato Light"/>
                  <a:ea typeface="Franchise" pitchFamily="49" charset="0"/>
                  <a:cs typeface="Lato Light"/>
                </a:rPr>
                <a:t>Twitter</a:t>
              </a:r>
            </a:p>
          </p:txBody>
        </p:sp>
      </p:grpSp>
      <p:grpSp>
        <p:nvGrpSpPr>
          <p:cNvPr id="310" name="Group 309"/>
          <p:cNvGrpSpPr>
            <a:grpSpLocks/>
          </p:cNvGrpSpPr>
          <p:nvPr/>
        </p:nvGrpSpPr>
        <p:grpSpPr bwMode="auto">
          <a:xfrm>
            <a:off x="4254701" y="10635783"/>
            <a:ext cx="2405470" cy="635001"/>
            <a:chOff x="7259904" y="1996532"/>
            <a:chExt cx="1520059" cy="238569"/>
          </a:xfrm>
        </p:grpSpPr>
        <p:sp>
          <p:nvSpPr>
            <p:cNvPr id="314" name="Rectangle 313"/>
            <p:cNvSpPr/>
            <p:nvPr/>
          </p:nvSpPr>
          <p:spPr>
            <a:xfrm>
              <a:off x="7259904" y="2076140"/>
              <a:ext cx="241781" cy="731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3600" dirty="0">
                <a:solidFill>
                  <a:prstClr val="white"/>
                </a:solidFill>
                <a:latin typeface="Lato Light"/>
              </a:endParaRPr>
            </a:p>
          </p:txBody>
        </p:sp>
        <p:sp>
          <p:nvSpPr>
            <p:cNvPr id="315" name="Subtitle 2"/>
            <p:cNvSpPr txBox="1">
              <a:spLocks/>
            </p:cNvSpPr>
            <p:nvPr/>
          </p:nvSpPr>
          <p:spPr>
            <a:xfrm>
              <a:off x="7551376" y="1996532"/>
              <a:ext cx="1228587" cy="2385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2900" b="1" dirty="0">
                  <a:solidFill>
                    <a:srgbClr val="445469"/>
                  </a:solidFill>
                  <a:latin typeface="Lato Light"/>
                  <a:ea typeface="Franchise" pitchFamily="49" charset="0"/>
                  <a:cs typeface="Lato Light"/>
                </a:rPr>
                <a:t>Facebook</a:t>
              </a:r>
            </a:p>
          </p:txBody>
        </p:sp>
      </p:grpSp>
      <p:grpSp>
        <p:nvGrpSpPr>
          <p:cNvPr id="311" name="Group 310"/>
          <p:cNvGrpSpPr>
            <a:grpSpLocks/>
          </p:cNvGrpSpPr>
          <p:nvPr/>
        </p:nvGrpSpPr>
        <p:grpSpPr bwMode="auto">
          <a:xfrm>
            <a:off x="6551893" y="10635783"/>
            <a:ext cx="2621569" cy="635001"/>
            <a:chOff x="7154730" y="1996532"/>
            <a:chExt cx="2052644" cy="238569"/>
          </a:xfrm>
        </p:grpSpPr>
        <p:sp>
          <p:nvSpPr>
            <p:cNvPr id="312" name="Rectangle 311"/>
            <p:cNvSpPr/>
            <p:nvPr/>
          </p:nvSpPr>
          <p:spPr>
            <a:xfrm>
              <a:off x="7154730" y="2076140"/>
              <a:ext cx="241781" cy="731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3600" dirty="0">
                <a:solidFill>
                  <a:prstClr val="white"/>
                </a:solidFill>
                <a:latin typeface="Lato Light"/>
              </a:endParaRPr>
            </a:p>
          </p:txBody>
        </p:sp>
        <p:sp>
          <p:nvSpPr>
            <p:cNvPr id="313" name="Subtitle 2"/>
            <p:cNvSpPr txBox="1">
              <a:spLocks/>
            </p:cNvSpPr>
            <p:nvPr/>
          </p:nvSpPr>
          <p:spPr>
            <a:xfrm>
              <a:off x="7481090" y="1996532"/>
              <a:ext cx="1726284" cy="2385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2900" b="1" dirty="0">
                  <a:solidFill>
                    <a:srgbClr val="445469"/>
                  </a:solidFill>
                  <a:latin typeface="Lato Light"/>
                  <a:ea typeface="Franchise" pitchFamily="49" charset="0"/>
                  <a:cs typeface="Lato Light"/>
                </a:rPr>
                <a:t>Instagram</a:t>
              </a:r>
            </a:p>
          </p:txBody>
        </p:sp>
      </p:grpSp>
      <p:grpSp>
        <p:nvGrpSpPr>
          <p:cNvPr id="318" name="Group 317"/>
          <p:cNvGrpSpPr>
            <a:grpSpLocks/>
          </p:cNvGrpSpPr>
          <p:nvPr/>
        </p:nvGrpSpPr>
        <p:grpSpPr bwMode="auto">
          <a:xfrm>
            <a:off x="8850967" y="10635783"/>
            <a:ext cx="1896808" cy="635001"/>
            <a:chOff x="7120345" y="1996532"/>
            <a:chExt cx="1485168" cy="238569"/>
          </a:xfrm>
        </p:grpSpPr>
        <p:sp>
          <p:nvSpPr>
            <p:cNvPr id="319" name="Rectangle 318"/>
            <p:cNvSpPr/>
            <p:nvPr/>
          </p:nvSpPr>
          <p:spPr>
            <a:xfrm>
              <a:off x="7120345" y="2076140"/>
              <a:ext cx="241781" cy="731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3600" dirty="0">
                <a:solidFill>
                  <a:prstClr val="white"/>
                </a:solidFill>
                <a:latin typeface="Lato Light"/>
              </a:endParaRPr>
            </a:p>
          </p:txBody>
        </p:sp>
        <p:sp>
          <p:nvSpPr>
            <p:cNvPr id="320" name="Subtitle 2"/>
            <p:cNvSpPr txBox="1">
              <a:spLocks/>
            </p:cNvSpPr>
            <p:nvPr/>
          </p:nvSpPr>
          <p:spPr>
            <a:xfrm>
              <a:off x="7376927" y="1996532"/>
              <a:ext cx="1228586" cy="2385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2900" b="1" dirty="0">
                  <a:solidFill>
                    <a:srgbClr val="445469"/>
                  </a:solidFill>
                  <a:latin typeface="Lato Light"/>
                  <a:ea typeface="Franchise" pitchFamily="49" charset="0"/>
                  <a:cs typeface="Lato Light"/>
                </a:rPr>
                <a:t> Youtube</a:t>
              </a:r>
            </a:p>
          </p:txBody>
        </p:sp>
      </p:grpSp>
      <p:grpSp>
        <p:nvGrpSpPr>
          <p:cNvPr id="3" name="Group 2"/>
          <p:cNvGrpSpPr/>
          <p:nvPr/>
        </p:nvGrpSpPr>
        <p:grpSpPr>
          <a:xfrm>
            <a:off x="2619035" y="4300001"/>
            <a:ext cx="7816313" cy="5520469"/>
            <a:chOff x="2636731" y="3858404"/>
            <a:chExt cx="8441561" cy="5962066"/>
          </a:xfrm>
        </p:grpSpPr>
        <p:sp>
          <p:nvSpPr>
            <p:cNvPr id="80" name="Freeform 126"/>
            <p:cNvSpPr>
              <a:spLocks noChangeArrowheads="1"/>
            </p:cNvSpPr>
            <p:nvPr/>
          </p:nvSpPr>
          <p:spPr bwMode="auto">
            <a:xfrm>
              <a:off x="2636731" y="3858404"/>
              <a:ext cx="8441561" cy="5962066"/>
            </a:xfrm>
            <a:custGeom>
              <a:avLst/>
              <a:gdLst>
                <a:gd name="T0" fmla="*/ 4510 w 4511"/>
                <a:gd name="T1" fmla="*/ 3113 h 3190"/>
                <a:gd name="T2" fmla="*/ 4374 w 4511"/>
                <a:gd name="T3" fmla="*/ 3032 h 3190"/>
                <a:gd name="T4" fmla="*/ 4374 w 4511"/>
                <a:gd name="T5" fmla="*/ 3092 h 3190"/>
                <a:gd name="T6" fmla="*/ 98 w 4511"/>
                <a:gd name="T7" fmla="*/ 3092 h 3190"/>
                <a:gd name="T8" fmla="*/ 98 w 4511"/>
                <a:gd name="T9" fmla="*/ 141 h 3190"/>
                <a:gd name="T10" fmla="*/ 158 w 4511"/>
                <a:gd name="T11" fmla="*/ 141 h 3190"/>
                <a:gd name="T12" fmla="*/ 82 w 4511"/>
                <a:gd name="T13" fmla="*/ 0 h 3190"/>
                <a:gd name="T14" fmla="*/ 0 w 4511"/>
                <a:gd name="T15" fmla="*/ 141 h 3190"/>
                <a:gd name="T16" fmla="*/ 66 w 4511"/>
                <a:gd name="T17" fmla="*/ 141 h 3190"/>
                <a:gd name="T18" fmla="*/ 66 w 4511"/>
                <a:gd name="T19" fmla="*/ 3124 h 3190"/>
                <a:gd name="T20" fmla="*/ 4374 w 4511"/>
                <a:gd name="T21" fmla="*/ 3124 h 3190"/>
                <a:gd name="T22" fmla="*/ 4374 w 4511"/>
                <a:gd name="T23" fmla="*/ 3189 h 3190"/>
                <a:gd name="T24" fmla="*/ 4510 w 4511"/>
                <a:gd name="T25" fmla="*/ 3113 h 3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11" h="3190">
                  <a:moveTo>
                    <a:pt x="4510" y="3113"/>
                  </a:moveTo>
                  <a:lnTo>
                    <a:pt x="4374" y="3032"/>
                  </a:lnTo>
                  <a:lnTo>
                    <a:pt x="4374" y="3092"/>
                  </a:lnTo>
                  <a:lnTo>
                    <a:pt x="98" y="3092"/>
                  </a:lnTo>
                  <a:lnTo>
                    <a:pt x="98" y="141"/>
                  </a:lnTo>
                  <a:lnTo>
                    <a:pt x="158" y="141"/>
                  </a:lnTo>
                  <a:lnTo>
                    <a:pt x="82" y="0"/>
                  </a:lnTo>
                  <a:lnTo>
                    <a:pt x="0" y="141"/>
                  </a:lnTo>
                  <a:lnTo>
                    <a:pt x="66" y="141"/>
                  </a:lnTo>
                  <a:lnTo>
                    <a:pt x="66" y="3124"/>
                  </a:lnTo>
                  <a:lnTo>
                    <a:pt x="4374" y="3124"/>
                  </a:lnTo>
                  <a:lnTo>
                    <a:pt x="4374" y="3189"/>
                  </a:lnTo>
                  <a:lnTo>
                    <a:pt x="4510" y="3113"/>
                  </a:lnTo>
                </a:path>
              </a:pathLst>
            </a:custGeom>
            <a:solidFill>
              <a:srgbClr val="0168A7"/>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121853" tIns="60926" rIns="121853" bIns="60926" anchor="ctr"/>
            <a:lstStyle/>
            <a:p>
              <a:pPr defTabSz="1828434"/>
              <a:endParaRPr lang="en-US" sz="3600" dirty="0">
                <a:solidFill>
                  <a:srgbClr val="445469"/>
                </a:solidFill>
                <a:latin typeface="Lato Light"/>
              </a:endParaRPr>
            </a:p>
          </p:txBody>
        </p:sp>
        <p:sp>
          <p:nvSpPr>
            <p:cNvPr id="82" name="Freeform 128"/>
            <p:cNvSpPr>
              <a:spLocks noChangeArrowheads="1"/>
            </p:cNvSpPr>
            <p:nvPr/>
          </p:nvSpPr>
          <p:spPr bwMode="auto">
            <a:xfrm>
              <a:off x="6869887" y="4683037"/>
              <a:ext cx="1287277" cy="808135"/>
            </a:xfrm>
            <a:custGeom>
              <a:avLst/>
              <a:gdLst>
                <a:gd name="T0" fmla="*/ 0 w 690"/>
                <a:gd name="T1" fmla="*/ 0 h 430"/>
                <a:gd name="T2" fmla="*/ 689 w 690"/>
                <a:gd name="T3" fmla="*/ 0 h 430"/>
                <a:gd name="T4" fmla="*/ 689 w 690"/>
                <a:gd name="T5" fmla="*/ 429 h 430"/>
                <a:gd name="T6" fmla="*/ 0 w 690"/>
                <a:gd name="T7" fmla="*/ 429 h 430"/>
                <a:gd name="T8" fmla="*/ 0 w 690"/>
                <a:gd name="T9" fmla="*/ 0 h 430"/>
              </a:gdLst>
              <a:ahLst/>
              <a:cxnLst>
                <a:cxn ang="0">
                  <a:pos x="T0" y="T1"/>
                </a:cxn>
                <a:cxn ang="0">
                  <a:pos x="T2" y="T3"/>
                </a:cxn>
                <a:cxn ang="0">
                  <a:pos x="T4" y="T5"/>
                </a:cxn>
                <a:cxn ang="0">
                  <a:pos x="T6" y="T7"/>
                </a:cxn>
                <a:cxn ang="0">
                  <a:pos x="T8" y="T9"/>
                </a:cxn>
              </a:cxnLst>
              <a:rect l="0" t="0" r="r" b="b"/>
              <a:pathLst>
                <a:path w="690" h="430">
                  <a:moveTo>
                    <a:pt x="0" y="0"/>
                  </a:moveTo>
                  <a:lnTo>
                    <a:pt x="689" y="0"/>
                  </a:lnTo>
                  <a:lnTo>
                    <a:pt x="689" y="429"/>
                  </a:lnTo>
                  <a:lnTo>
                    <a:pt x="0" y="429"/>
                  </a:lnTo>
                  <a:lnTo>
                    <a:pt x="0" y="0"/>
                  </a:lnTo>
                </a:path>
              </a:pathLst>
            </a:custGeom>
            <a:solidFill>
              <a:schemeClr val="accent4"/>
            </a:solidFill>
            <a:ln>
              <a:noFill/>
            </a:ln>
            <a:effectLst/>
          </p:spPr>
          <p:txBody>
            <a:bodyPr wrap="none" lIns="121853" tIns="60926" rIns="121853" bIns="60926" anchor="ctr"/>
            <a:lstStyle/>
            <a:p>
              <a:pPr defTabSz="1828434"/>
              <a:endParaRPr lang="en-US" sz="3600" dirty="0">
                <a:solidFill>
                  <a:srgbClr val="445469"/>
                </a:solidFill>
                <a:latin typeface="Lato Light"/>
              </a:endParaRPr>
            </a:p>
          </p:txBody>
        </p:sp>
        <p:sp>
          <p:nvSpPr>
            <p:cNvPr id="87" name="Freeform 133"/>
            <p:cNvSpPr>
              <a:spLocks noChangeArrowheads="1"/>
            </p:cNvSpPr>
            <p:nvPr/>
          </p:nvSpPr>
          <p:spPr bwMode="auto">
            <a:xfrm>
              <a:off x="8644027" y="4823220"/>
              <a:ext cx="1295524" cy="808135"/>
            </a:xfrm>
            <a:custGeom>
              <a:avLst/>
              <a:gdLst>
                <a:gd name="T0" fmla="*/ 0 w 691"/>
                <a:gd name="T1" fmla="*/ 0 h 430"/>
                <a:gd name="T2" fmla="*/ 690 w 691"/>
                <a:gd name="T3" fmla="*/ 0 h 430"/>
                <a:gd name="T4" fmla="*/ 690 w 691"/>
                <a:gd name="T5" fmla="*/ 429 h 430"/>
                <a:gd name="T6" fmla="*/ 0 w 691"/>
                <a:gd name="T7" fmla="*/ 429 h 430"/>
                <a:gd name="T8" fmla="*/ 0 w 691"/>
                <a:gd name="T9" fmla="*/ 0 h 430"/>
              </a:gdLst>
              <a:ahLst/>
              <a:cxnLst>
                <a:cxn ang="0">
                  <a:pos x="T0" y="T1"/>
                </a:cxn>
                <a:cxn ang="0">
                  <a:pos x="T2" y="T3"/>
                </a:cxn>
                <a:cxn ang="0">
                  <a:pos x="T4" y="T5"/>
                </a:cxn>
                <a:cxn ang="0">
                  <a:pos x="T6" y="T7"/>
                </a:cxn>
                <a:cxn ang="0">
                  <a:pos x="T8" y="T9"/>
                </a:cxn>
              </a:cxnLst>
              <a:rect l="0" t="0" r="r" b="b"/>
              <a:pathLst>
                <a:path w="691" h="430">
                  <a:moveTo>
                    <a:pt x="0" y="0"/>
                  </a:moveTo>
                  <a:lnTo>
                    <a:pt x="690" y="0"/>
                  </a:lnTo>
                  <a:lnTo>
                    <a:pt x="690" y="429"/>
                  </a:lnTo>
                  <a:lnTo>
                    <a:pt x="0" y="429"/>
                  </a:lnTo>
                  <a:lnTo>
                    <a:pt x="0" y="0"/>
                  </a:lnTo>
                </a:path>
              </a:pathLst>
            </a:custGeom>
            <a:solidFill>
              <a:schemeClr val="accent4"/>
            </a:solidFill>
            <a:ln>
              <a:noFill/>
            </a:ln>
            <a:effectLst/>
          </p:spPr>
          <p:txBody>
            <a:bodyPr wrap="none" lIns="121853" tIns="60926" rIns="121853" bIns="60926" anchor="ctr"/>
            <a:lstStyle/>
            <a:p>
              <a:pPr defTabSz="1828434"/>
              <a:endParaRPr lang="en-US" sz="3600" dirty="0">
                <a:solidFill>
                  <a:srgbClr val="445469"/>
                </a:solidFill>
                <a:latin typeface="Lato Light"/>
              </a:endParaRPr>
            </a:p>
          </p:txBody>
        </p:sp>
        <p:sp>
          <p:nvSpPr>
            <p:cNvPr id="107" name="Freeform 143"/>
            <p:cNvSpPr>
              <a:spLocks noChangeArrowheads="1"/>
            </p:cNvSpPr>
            <p:nvPr/>
          </p:nvSpPr>
          <p:spPr bwMode="auto">
            <a:xfrm>
              <a:off x="5087503" y="4823216"/>
              <a:ext cx="1295532" cy="1911072"/>
            </a:xfrm>
            <a:custGeom>
              <a:avLst/>
              <a:gdLst>
                <a:gd name="T0" fmla="*/ 0 w 691"/>
                <a:gd name="T1" fmla="*/ 0 h 512"/>
                <a:gd name="T2" fmla="*/ 690 w 691"/>
                <a:gd name="T3" fmla="*/ 0 h 512"/>
                <a:gd name="T4" fmla="*/ 690 w 691"/>
                <a:gd name="T5" fmla="*/ 511 h 512"/>
                <a:gd name="T6" fmla="*/ 0 w 691"/>
                <a:gd name="T7" fmla="*/ 511 h 512"/>
                <a:gd name="T8" fmla="*/ 0 w 691"/>
                <a:gd name="T9" fmla="*/ 0 h 512"/>
              </a:gdLst>
              <a:ahLst/>
              <a:cxnLst>
                <a:cxn ang="0">
                  <a:pos x="T0" y="T1"/>
                </a:cxn>
                <a:cxn ang="0">
                  <a:pos x="T2" y="T3"/>
                </a:cxn>
                <a:cxn ang="0">
                  <a:pos x="T4" y="T5"/>
                </a:cxn>
                <a:cxn ang="0">
                  <a:pos x="T6" y="T7"/>
                </a:cxn>
                <a:cxn ang="0">
                  <a:pos x="T8" y="T9"/>
                </a:cxn>
              </a:cxnLst>
              <a:rect l="0" t="0" r="r" b="b"/>
              <a:pathLst>
                <a:path w="691" h="512">
                  <a:moveTo>
                    <a:pt x="0" y="0"/>
                  </a:moveTo>
                  <a:lnTo>
                    <a:pt x="690" y="0"/>
                  </a:lnTo>
                  <a:lnTo>
                    <a:pt x="690" y="511"/>
                  </a:lnTo>
                  <a:lnTo>
                    <a:pt x="0" y="511"/>
                  </a:lnTo>
                  <a:lnTo>
                    <a:pt x="0" y="0"/>
                  </a:lnTo>
                </a:path>
              </a:pathLst>
            </a:custGeom>
            <a:solidFill>
              <a:schemeClr val="accent4"/>
            </a:solidFill>
            <a:ln>
              <a:noFill/>
            </a:ln>
            <a:effectLst/>
          </p:spPr>
          <p:txBody>
            <a:bodyPr wrap="none" lIns="121853" tIns="60926" rIns="121853" bIns="60926" anchor="ctr"/>
            <a:lstStyle/>
            <a:p>
              <a:pPr defTabSz="1828434"/>
              <a:endParaRPr lang="en-US" sz="3600" dirty="0">
                <a:solidFill>
                  <a:srgbClr val="445469"/>
                </a:solidFill>
                <a:latin typeface="Lato Light"/>
              </a:endParaRPr>
            </a:p>
          </p:txBody>
        </p:sp>
        <p:sp>
          <p:nvSpPr>
            <p:cNvPr id="102" name="Freeform 138"/>
            <p:cNvSpPr>
              <a:spLocks noChangeArrowheads="1"/>
            </p:cNvSpPr>
            <p:nvPr/>
          </p:nvSpPr>
          <p:spPr bwMode="auto">
            <a:xfrm>
              <a:off x="3313379" y="4823220"/>
              <a:ext cx="1295524" cy="1179219"/>
            </a:xfrm>
            <a:custGeom>
              <a:avLst/>
              <a:gdLst>
                <a:gd name="T0" fmla="*/ 0 w 691"/>
                <a:gd name="T1" fmla="*/ 0 h 463"/>
                <a:gd name="T2" fmla="*/ 690 w 691"/>
                <a:gd name="T3" fmla="*/ 0 h 463"/>
                <a:gd name="T4" fmla="*/ 690 w 691"/>
                <a:gd name="T5" fmla="*/ 462 h 463"/>
                <a:gd name="T6" fmla="*/ 0 w 691"/>
                <a:gd name="T7" fmla="*/ 462 h 463"/>
                <a:gd name="T8" fmla="*/ 0 w 691"/>
                <a:gd name="T9" fmla="*/ 0 h 463"/>
              </a:gdLst>
              <a:ahLst/>
              <a:cxnLst>
                <a:cxn ang="0">
                  <a:pos x="T0" y="T1"/>
                </a:cxn>
                <a:cxn ang="0">
                  <a:pos x="T2" y="T3"/>
                </a:cxn>
                <a:cxn ang="0">
                  <a:pos x="T4" y="T5"/>
                </a:cxn>
                <a:cxn ang="0">
                  <a:pos x="T6" y="T7"/>
                </a:cxn>
                <a:cxn ang="0">
                  <a:pos x="T8" y="T9"/>
                </a:cxn>
              </a:cxnLst>
              <a:rect l="0" t="0" r="r" b="b"/>
              <a:pathLst>
                <a:path w="691" h="463">
                  <a:moveTo>
                    <a:pt x="0" y="0"/>
                  </a:moveTo>
                  <a:lnTo>
                    <a:pt x="690" y="0"/>
                  </a:lnTo>
                  <a:lnTo>
                    <a:pt x="690" y="462"/>
                  </a:lnTo>
                  <a:lnTo>
                    <a:pt x="0" y="462"/>
                  </a:lnTo>
                  <a:lnTo>
                    <a:pt x="0" y="0"/>
                  </a:lnTo>
                </a:path>
              </a:pathLst>
            </a:custGeom>
            <a:solidFill>
              <a:schemeClr val="accent4"/>
            </a:solidFill>
            <a:ln>
              <a:noFill/>
            </a:ln>
            <a:effectLst/>
          </p:spPr>
          <p:txBody>
            <a:bodyPr wrap="none" lIns="121853" tIns="60926" rIns="121853" bIns="60926" anchor="ctr"/>
            <a:lstStyle/>
            <a:p>
              <a:pPr defTabSz="1828434"/>
              <a:endParaRPr lang="en-US" sz="3600" dirty="0">
                <a:solidFill>
                  <a:srgbClr val="445469"/>
                </a:solidFill>
                <a:latin typeface="Lato Light"/>
              </a:endParaRPr>
            </a:p>
          </p:txBody>
        </p:sp>
        <p:sp>
          <p:nvSpPr>
            <p:cNvPr id="83" name="Freeform 129"/>
            <p:cNvSpPr>
              <a:spLocks noChangeArrowheads="1"/>
            </p:cNvSpPr>
            <p:nvPr/>
          </p:nvSpPr>
          <p:spPr bwMode="auto">
            <a:xfrm>
              <a:off x="6869887" y="5286101"/>
              <a:ext cx="1287277" cy="2406826"/>
            </a:xfrm>
            <a:custGeom>
              <a:avLst/>
              <a:gdLst>
                <a:gd name="T0" fmla="*/ 0 w 690"/>
                <a:gd name="T1" fmla="*/ 0 h 1180"/>
                <a:gd name="T2" fmla="*/ 689 w 690"/>
                <a:gd name="T3" fmla="*/ 0 h 1180"/>
                <a:gd name="T4" fmla="*/ 689 w 690"/>
                <a:gd name="T5" fmla="*/ 1179 h 1180"/>
                <a:gd name="T6" fmla="*/ 0 w 690"/>
                <a:gd name="T7" fmla="*/ 1179 h 1180"/>
                <a:gd name="T8" fmla="*/ 0 w 690"/>
                <a:gd name="T9" fmla="*/ 0 h 1180"/>
              </a:gdLst>
              <a:ahLst/>
              <a:cxnLst>
                <a:cxn ang="0">
                  <a:pos x="T0" y="T1"/>
                </a:cxn>
                <a:cxn ang="0">
                  <a:pos x="T2" y="T3"/>
                </a:cxn>
                <a:cxn ang="0">
                  <a:pos x="T4" y="T5"/>
                </a:cxn>
                <a:cxn ang="0">
                  <a:pos x="T6" y="T7"/>
                </a:cxn>
                <a:cxn ang="0">
                  <a:pos x="T8" y="T9"/>
                </a:cxn>
              </a:cxnLst>
              <a:rect l="0" t="0" r="r" b="b"/>
              <a:pathLst>
                <a:path w="690" h="1180">
                  <a:moveTo>
                    <a:pt x="0" y="0"/>
                  </a:moveTo>
                  <a:lnTo>
                    <a:pt x="689" y="0"/>
                  </a:lnTo>
                  <a:lnTo>
                    <a:pt x="689" y="1179"/>
                  </a:lnTo>
                  <a:lnTo>
                    <a:pt x="0" y="1179"/>
                  </a:lnTo>
                  <a:lnTo>
                    <a:pt x="0" y="0"/>
                  </a:lnTo>
                </a:path>
              </a:pathLst>
            </a:custGeom>
            <a:solidFill>
              <a:schemeClr val="accent3"/>
            </a:solidFill>
            <a:ln>
              <a:noFill/>
            </a:ln>
            <a:effectLst/>
          </p:spPr>
          <p:txBody>
            <a:bodyPr wrap="none" lIns="121853" tIns="60926" rIns="121853" bIns="60926" anchor="ctr"/>
            <a:lstStyle/>
            <a:p>
              <a:pPr defTabSz="1828434"/>
              <a:endParaRPr lang="en-US" sz="3600" dirty="0">
                <a:solidFill>
                  <a:srgbClr val="445469"/>
                </a:solidFill>
                <a:latin typeface="Lato Light"/>
              </a:endParaRPr>
            </a:p>
          </p:txBody>
        </p:sp>
        <p:sp>
          <p:nvSpPr>
            <p:cNvPr id="88" name="Freeform 134"/>
            <p:cNvSpPr>
              <a:spLocks noChangeArrowheads="1"/>
            </p:cNvSpPr>
            <p:nvPr/>
          </p:nvSpPr>
          <p:spPr bwMode="auto">
            <a:xfrm>
              <a:off x="8644027" y="5623111"/>
              <a:ext cx="1295524" cy="2350189"/>
            </a:xfrm>
            <a:custGeom>
              <a:avLst/>
              <a:gdLst>
                <a:gd name="T0" fmla="*/ 0 w 691"/>
                <a:gd name="T1" fmla="*/ 0 h 1256"/>
                <a:gd name="T2" fmla="*/ 690 w 691"/>
                <a:gd name="T3" fmla="*/ 0 h 1256"/>
                <a:gd name="T4" fmla="*/ 690 w 691"/>
                <a:gd name="T5" fmla="*/ 1255 h 1256"/>
                <a:gd name="T6" fmla="*/ 0 w 691"/>
                <a:gd name="T7" fmla="*/ 1255 h 1256"/>
                <a:gd name="T8" fmla="*/ 0 w 691"/>
                <a:gd name="T9" fmla="*/ 0 h 1256"/>
              </a:gdLst>
              <a:ahLst/>
              <a:cxnLst>
                <a:cxn ang="0">
                  <a:pos x="T0" y="T1"/>
                </a:cxn>
                <a:cxn ang="0">
                  <a:pos x="T2" y="T3"/>
                </a:cxn>
                <a:cxn ang="0">
                  <a:pos x="T4" y="T5"/>
                </a:cxn>
                <a:cxn ang="0">
                  <a:pos x="T6" y="T7"/>
                </a:cxn>
                <a:cxn ang="0">
                  <a:pos x="T8" y="T9"/>
                </a:cxn>
              </a:cxnLst>
              <a:rect l="0" t="0" r="r" b="b"/>
              <a:pathLst>
                <a:path w="691" h="1256">
                  <a:moveTo>
                    <a:pt x="0" y="0"/>
                  </a:moveTo>
                  <a:lnTo>
                    <a:pt x="690" y="0"/>
                  </a:lnTo>
                  <a:lnTo>
                    <a:pt x="690" y="1255"/>
                  </a:lnTo>
                  <a:lnTo>
                    <a:pt x="0" y="1255"/>
                  </a:lnTo>
                  <a:lnTo>
                    <a:pt x="0" y="0"/>
                  </a:lnTo>
                </a:path>
              </a:pathLst>
            </a:custGeom>
            <a:solidFill>
              <a:schemeClr val="accent3"/>
            </a:solidFill>
            <a:ln>
              <a:noFill/>
            </a:ln>
            <a:effectLst/>
          </p:spPr>
          <p:txBody>
            <a:bodyPr wrap="none" lIns="121853" tIns="60926" rIns="121853" bIns="60926" anchor="ctr"/>
            <a:lstStyle/>
            <a:p>
              <a:pPr defTabSz="1828434"/>
              <a:endParaRPr lang="en-US" sz="3600" dirty="0">
                <a:solidFill>
                  <a:srgbClr val="445469"/>
                </a:solidFill>
                <a:latin typeface="Lato Light"/>
              </a:endParaRPr>
            </a:p>
          </p:txBody>
        </p:sp>
        <p:sp>
          <p:nvSpPr>
            <p:cNvPr id="103" name="Freeform 139"/>
            <p:cNvSpPr>
              <a:spLocks noChangeArrowheads="1"/>
            </p:cNvSpPr>
            <p:nvPr/>
          </p:nvSpPr>
          <p:spPr bwMode="auto">
            <a:xfrm>
              <a:off x="3313379" y="6002442"/>
              <a:ext cx="1295524" cy="1690488"/>
            </a:xfrm>
            <a:custGeom>
              <a:avLst/>
              <a:gdLst>
                <a:gd name="T0" fmla="*/ 0 w 691"/>
                <a:gd name="T1" fmla="*/ 0 h 903"/>
                <a:gd name="T2" fmla="*/ 690 w 691"/>
                <a:gd name="T3" fmla="*/ 0 h 903"/>
                <a:gd name="T4" fmla="*/ 690 w 691"/>
                <a:gd name="T5" fmla="*/ 902 h 903"/>
                <a:gd name="T6" fmla="*/ 0 w 691"/>
                <a:gd name="T7" fmla="*/ 902 h 903"/>
                <a:gd name="T8" fmla="*/ 0 w 691"/>
                <a:gd name="T9" fmla="*/ 0 h 903"/>
              </a:gdLst>
              <a:ahLst/>
              <a:cxnLst>
                <a:cxn ang="0">
                  <a:pos x="T0" y="T1"/>
                </a:cxn>
                <a:cxn ang="0">
                  <a:pos x="T2" y="T3"/>
                </a:cxn>
                <a:cxn ang="0">
                  <a:pos x="T4" y="T5"/>
                </a:cxn>
                <a:cxn ang="0">
                  <a:pos x="T6" y="T7"/>
                </a:cxn>
                <a:cxn ang="0">
                  <a:pos x="T8" y="T9"/>
                </a:cxn>
              </a:cxnLst>
              <a:rect l="0" t="0" r="r" b="b"/>
              <a:pathLst>
                <a:path w="691" h="903">
                  <a:moveTo>
                    <a:pt x="0" y="0"/>
                  </a:moveTo>
                  <a:lnTo>
                    <a:pt x="690" y="0"/>
                  </a:lnTo>
                  <a:lnTo>
                    <a:pt x="690" y="902"/>
                  </a:lnTo>
                  <a:lnTo>
                    <a:pt x="0" y="902"/>
                  </a:lnTo>
                  <a:lnTo>
                    <a:pt x="0" y="0"/>
                  </a:lnTo>
                </a:path>
              </a:pathLst>
            </a:custGeom>
            <a:solidFill>
              <a:schemeClr val="accent3"/>
            </a:solidFill>
            <a:ln>
              <a:noFill/>
            </a:ln>
            <a:effectLst/>
          </p:spPr>
          <p:txBody>
            <a:bodyPr wrap="none" lIns="121853" tIns="60926" rIns="121853" bIns="60926" anchor="ctr"/>
            <a:lstStyle/>
            <a:p>
              <a:pPr defTabSz="1828434"/>
              <a:endParaRPr lang="en-US" sz="3600" dirty="0">
                <a:solidFill>
                  <a:srgbClr val="445469"/>
                </a:solidFill>
                <a:latin typeface="Lato Light"/>
              </a:endParaRPr>
            </a:p>
          </p:txBody>
        </p:sp>
        <p:sp>
          <p:nvSpPr>
            <p:cNvPr id="108" name="Freeform 144"/>
            <p:cNvSpPr>
              <a:spLocks noChangeArrowheads="1"/>
            </p:cNvSpPr>
            <p:nvPr/>
          </p:nvSpPr>
          <p:spPr bwMode="auto">
            <a:xfrm>
              <a:off x="5087503" y="6734288"/>
              <a:ext cx="1295532" cy="1239012"/>
            </a:xfrm>
            <a:custGeom>
              <a:avLst/>
              <a:gdLst>
                <a:gd name="T0" fmla="*/ 0 w 691"/>
                <a:gd name="T1" fmla="*/ 0 h 1174"/>
                <a:gd name="T2" fmla="*/ 690 w 691"/>
                <a:gd name="T3" fmla="*/ 0 h 1174"/>
                <a:gd name="T4" fmla="*/ 690 w 691"/>
                <a:gd name="T5" fmla="*/ 1173 h 1174"/>
                <a:gd name="T6" fmla="*/ 0 w 691"/>
                <a:gd name="T7" fmla="*/ 1173 h 1174"/>
                <a:gd name="T8" fmla="*/ 0 w 691"/>
                <a:gd name="T9" fmla="*/ 0 h 1174"/>
              </a:gdLst>
              <a:ahLst/>
              <a:cxnLst>
                <a:cxn ang="0">
                  <a:pos x="T0" y="T1"/>
                </a:cxn>
                <a:cxn ang="0">
                  <a:pos x="T2" y="T3"/>
                </a:cxn>
                <a:cxn ang="0">
                  <a:pos x="T4" y="T5"/>
                </a:cxn>
                <a:cxn ang="0">
                  <a:pos x="T6" y="T7"/>
                </a:cxn>
                <a:cxn ang="0">
                  <a:pos x="T8" y="T9"/>
                </a:cxn>
              </a:cxnLst>
              <a:rect l="0" t="0" r="r" b="b"/>
              <a:pathLst>
                <a:path w="691" h="1174">
                  <a:moveTo>
                    <a:pt x="0" y="0"/>
                  </a:moveTo>
                  <a:lnTo>
                    <a:pt x="690" y="0"/>
                  </a:lnTo>
                  <a:lnTo>
                    <a:pt x="690" y="1173"/>
                  </a:lnTo>
                  <a:lnTo>
                    <a:pt x="0" y="1173"/>
                  </a:lnTo>
                  <a:lnTo>
                    <a:pt x="0" y="0"/>
                  </a:lnTo>
                </a:path>
              </a:pathLst>
            </a:custGeom>
            <a:solidFill>
              <a:schemeClr val="accent3"/>
            </a:solidFill>
            <a:ln>
              <a:noFill/>
            </a:ln>
            <a:effectLst/>
          </p:spPr>
          <p:txBody>
            <a:bodyPr wrap="none" lIns="121853" tIns="60926" rIns="121853" bIns="60926" anchor="ctr"/>
            <a:lstStyle/>
            <a:p>
              <a:pPr defTabSz="1828434"/>
              <a:endParaRPr lang="en-US" sz="3600" dirty="0">
                <a:solidFill>
                  <a:srgbClr val="445469"/>
                </a:solidFill>
                <a:latin typeface="Lato Light"/>
              </a:endParaRPr>
            </a:p>
          </p:txBody>
        </p:sp>
        <p:sp>
          <p:nvSpPr>
            <p:cNvPr id="84" name="Freeform 130"/>
            <p:cNvSpPr>
              <a:spLocks noChangeArrowheads="1"/>
            </p:cNvSpPr>
            <p:nvPr/>
          </p:nvSpPr>
          <p:spPr bwMode="auto">
            <a:xfrm>
              <a:off x="6869887" y="5872742"/>
              <a:ext cx="1287277" cy="3321009"/>
            </a:xfrm>
            <a:custGeom>
              <a:avLst/>
              <a:gdLst>
                <a:gd name="T0" fmla="*/ 0 w 690"/>
                <a:gd name="T1" fmla="*/ 0 h 805"/>
                <a:gd name="T2" fmla="*/ 689 w 690"/>
                <a:gd name="T3" fmla="*/ 0 h 805"/>
                <a:gd name="T4" fmla="*/ 689 w 690"/>
                <a:gd name="T5" fmla="*/ 804 h 805"/>
                <a:gd name="T6" fmla="*/ 0 w 690"/>
                <a:gd name="T7" fmla="*/ 804 h 805"/>
                <a:gd name="T8" fmla="*/ 0 w 690"/>
                <a:gd name="T9" fmla="*/ 0 h 805"/>
              </a:gdLst>
              <a:ahLst/>
              <a:cxnLst>
                <a:cxn ang="0">
                  <a:pos x="T0" y="T1"/>
                </a:cxn>
                <a:cxn ang="0">
                  <a:pos x="T2" y="T3"/>
                </a:cxn>
                <a:cxn ang="0">
                  <a:pos x="T4" y="T5"/>
                </a:cxn>
                <a:cxn ang="0">
                  <a:pos x="T6" y="T7"/>
                </a:cxn>
                <a:cxn ang="0">
                  <a:pos x="T8" y="T9"/>
                </a:cxn>
              </a:cxnLst>
              <a:rect l="0" t="0" r="r" b="b"/>
              <a:pathLst>
                <a:path w="690" h="805">
                  <a:moveTo>
                    <a:pt x="0" y="0"/>
                  </a:moveTo>
                  <a:lnTo>
                    <a:pt x="689" y="0"/>
                  </a:lnTo>
                  <a:lnTo>
                    <a:pt x="689" y="804"/>
                  </a:lnTo>
                  <a:lnTo>
                    <a:pt x="0" y="804"/>
                  </a:lnTo>
                  <a:lnTo>
                    <a:pt x="0" y="0"/>
                  </a:lnTo>
                </a:path>
              </a:pathLst>
            </a:custGeom>
            <a:solidFill>
              <a:schemeClr val="accent2"/>
            </a:solidFill>
            <a:ln>
              <a:noFill/>
            </a:ln>
            <a:effectLst/>
          </p:spPr>
          <p:txBody>
            <a:bodyPr wrap="none" lIns="121853" tIns="60926" rIns="121853" bIns="60926" anchor="ctr"/>
            <a:lstStyle/>
            <a:p>
              <a:pPr defTabSz="1828434"/>
              <a:endParaRPr lang="en-US" sz="3600" dirty="0">
                <a:solidFill>
                  <a:srgbClr val="445469"/>
                </a:solidFill>
                <a:latin typeface="Lato Light"/>
              </a:endParaRPr>
            </a:p>
          </p:txBody>
        </p:sp>
        <p:sp>
          <p:nvSpPr>
            <p:cNvPr id="89" name="Freeform 135"/>
            <p:cNvSpPr>
              <a:spLocks noChangeArrowheads="1"/>
            </p:cNvSpPr>
            <p:nvPr/>
          </p:nvSpPr>
          <p:spPr bwMode="auto">
            <a:xfrm>
              <a:off x="8644027" y="6422371"/>
              <a:ext cx="1295524" cy="2820857"/>
            </a:xfrm>
            <a:custGeom>
              <a:avLst/>
              <a:gdLst>
                <a:gd name="T0" fmla="*/ 0 w 691"/>
                <a:gd name="T1" fmla="*/ 0 h 681"/>
                <a:gd name="T2" fmla="*/ 690 w 691"/>
                <a:gd name="T3" fmla="*/ 0 h 681"/>
                <a:gd name="T4" fmla="*/ 690 w 691"/>
                <a:gd name="T5" fmla="*/ 680 h 681"/>
                <a:gd name="T6" fmla="*/ 0 w 691"/>
                <a:gd name="T7" fmla="*/ 680 h 681"/>
                <a:gd name="T8" fmla="*/ 0 w 691"/>
                <a:gd name="T9" fmla="*/ 0 h 681"/>
              </a:gdLst>
              <a:ahLst/>
              <a:cxnLst>
                <a:cxn ang="0">
                  <a:pos x="T0" y="T1"/>
                </a:cxn>
                <a:cxn ang="0">
                  <a:pos x="T2" y="T3"/>
                </a:cxn>
                <a:cxn ang="0">
                  <a:pos x="T4" y="T5"/>
                </a:cxn>
                <a:cxn ang="0">
                  <a:pos x="T6" y="T7"/>
                </a:cxn>
                <a:cxn ang="0">
                  <a:pos x="T8" y="T9"/>
                </a:cxn>
              </a:cxnLst>
              <a:rect l="0" t="0" r="r" b="b"/>
              <a:pathLst>
                <a:path w="691" h="681">
                  <a:moveTo>
                    <a:pt x="0" y="0"/>
                  </a:moveTo>
                  <a:lnTo>
                    <a:pt x="690" y="0"/>
                  </a:lnTo>
                  <a:lnTo>
                    <a:pt x="690" y="680"/>
                  </a:lnTo>
                  <a:lnTo>
                    <a:pt x="0" y="680"/>
                  </a:lnTo>
                  <a:lnTo>
                    <a:pt x="0" y="0"/>
                  </a:lnTo>
                </a:path>
              </a:pathLst>
            </a:custGeom>
            <a:solidFill>
              <a:schemeClr val="accent2"/>
            </a:solidFill>
            <a:ln>
              <a:noFill/>
            </a:ln>
            <a:effectLst/>
          </p:spPr>
          <p:txBody>
            <a:bodyPr wrap="none" lIns="121853" tIns="60926" rIns="121853" bIns="60926" anchor="ctr"/>
            <a:lstStyle/>
            <a:p>
              <a:pPr defTabSz="1828434"/>
              <a:endParaRPr lang="en-US" sz="3600" dirty="0">
                <a:solidFill>
                  <a:srgbClr val="445469"/>
                </a:solidFill>
                <a:latin typeface="Lato Light"/>
              </a:endParaRPr>
            </a:p>
          </p:txBody>
        </p:sp>
        <p:sp>
          <p:nvSpPr>
            <p:cNvPr id="104" name="Freeform 140"/>
            <p:cNvSpPr>
              <a:spLocks noChangeArrowheads="1"/>
            </p:cNvSpPr>
            <p:nvPr/>
          </p:nvSpPr>
          <p:spPr bwMode="auto">
            <a:xfrm>
              <a:off x="3313379" y="6970031"/>
              <a:ext cx="1295524" cy="1984580"/>
            </a:xfrm>
            <a:custGeom>
              <a:avLst/>
              <a:gdLst>
                <a:gd name="T0" fmla="*/ 0 w 691"/>
                <a:gd name="T1" fmla="*/ 0 h 680"/>
                <a:gd name="T2" fmla="*/ 690 w 691"/>
                <a:gd name="T3" fmla="*/ 0 h 680"/>
                <a:gd name="T4" fmla="*/ 690 w 691"/>
                <a:gd name="T5" fmla="*/ 679 h 680"/>
                <a:gd name="T6" fmla="*/ 0 w 691"/>
                <a:gd name="T7" fmla="*/ 679 h 680"/>
                <a:gd name="T8" fmla="*/ 0 w 691"/>
                <a:gd name="T9" fmla="*/ 0 h 680"/>
              </a:gdLst>
              <a:ahLst/>
              <a:cxnLst>
                <a:cxn ang="0">
                  <a:pos x="T0" y="T1"/>
                </a:cxn>
                <a:cxn ang="0">
                  <a:pos x="T2" y="T3"/>
                </a:cxn>
                <a:cxn ang="0">
                  <a:pos x="T4" y="T5"/>
                </a:cxn>
                <a:cxn ang="0">
                  <a:pos x="T6" y="T7"/>
                </a:cxn>
                <a:cxn ang="0">
                  <a:pos x="T8" y="T9"/>
                </a:cxn>
              </a:cxnLst>
              <a:rect l="0" t="0" r="r" b="b"/>
              <a:pathLst>
                <a:path w="691" h="680">
                  <a:moveTo>
                    <a:pt x="0" y="0"/>
                  </a:moveTo>
                  <a:lnTo>
                    <a:pt x="690" y="0"/>
                  </a:lnTo>
                  <a:lnTo>
                    <a:pt x="690" y="679"/>
                  </a:lnTo>
                  <a:lnTo>
                    <a:pt x="0" y="679"/>
                  </a:lnTo>
                  <a:lnTo>
                    <a:pt x="0" y="0"/>
                  </a:lnTo>
                </a:path>
              </a:pathLst>
            </a:custGeom>
            <a:solidFill>
              <a:schemeClr val="accent2"/>
            </a:solidFill>
            <a:ln>
              <a:noFill/>
            </a:ln>
            <a:effectLst/>
          </p:spPr>
          <p:txBody>
            <a:bodyPr wrap="none" lIns="121853" tIns="60926" rIns="121853" bIns="60926" anchor="ctr"/>
            <a:lstStyle/>
            <a:p>
              <a:pPr defTabSz="1828434"/>
              <a:endParaRPr lang="en-US" sz="3600" dirty="0">
                <a:solidFill>
                  <a:srgbClr val="445469"/>
                </a:solidFill>
                <a:latin typeface="Lato Light"/>
              </a:endParaRPr>
            </a:p>
          </p:txBody>
        </p:sp>
        <p:sp>
          <p:nvSpPr>
            <p:cNvPr id="109" name="Freeform 145"/>
            <p:cNvSpPr>
              <a:spLocks noChangeArrowheads="1"/>
            </p:cNvSpPr>
            <p:nvPr/>
          </p:nvSpPr>
          <p:spPr bwMode="auto">
            <a:xfrm>
              <a:off x="5087503" y="7447242"/>
              <a:ext cx="1295532" cy="1177520"/>
            </a:xfrm>
            <a:custGeom>
              <a:avLst/>
              <a:gdLst>
                <a:gd name="T0" fmla="*/ 0 w 691"/>
                <a:gd name="T1" fmla="*/ 0 h 349"/>
                <a:gd name="T2" fmla="*/ 690 w 691"/>
                <a:gd name="T3" fmla="*/ 0 h 349"/>
                <a:gd name="T4" fmla="*/ 690 w 691"/>
                <a:gd name="T5" fmla="*/ 348 h 349"/>
                <a:gd name="T6" fmla="*/ 0 w 691"/>
                <a:gd name="T7" fmla="*/ 348 h 349"/>
                <a:gd name="T8" fmla="*/ 0 w 691"/>
                <a:gd name="T9" fmla="*/ 0 h 349"/>
              </a:gdLst>
              <a:ahLst/>
              <a:cxnLst>
                <a:cxn ang="0">
                  <a:pos x="T0" y="T1"/>
                </a:cxn>
                <a:cxn ang="0">
                  <a:pos x="T2" y="T3"/>
                </a:cxn>
                <a:cxn ang="0">
                  <a:pos x="T4" y="T5"/>
                </a:cxn>
                <a:cxn ang="0">
                  <a:pos x="T6" y="T7"/>
                </a:cxn>
                <a:cxn ang="0">
                  <a:pos x="T8" y="T9"/>
                </a:cxn>
              </a:cxnLst>
              <a:rect l="0" t="0" r="r" b="b"/>
              <a:pathLst>
                <a:path w="691" h="349">
                  <a:moveTo>
                    <a:pt x="0" y="0"/>
                  </a:moveTo>
                  <a:lnTo>
                    <a:pt x="690" y="0"/>
                  </a:lnTo>
                  <a:lnTo>
                    <a:pt x="690" y="348"/>
                  </a:lnTo>
                  <a:lnTo>
                    <a:pt x="0" y="348"/>
                  </a:lnTo>
                  <a:lnTo>
                    <a:pt x="0" y="0"/>
                  </a:lnTo>
                </a:path>
              </a:pathLst>
            </a:custGeom>
            <a:solidFill>
              <a:schemeClr val="accent2"/>
            </a:solidFill>
            <a:ln>
              <a:noFill/>
            </a:ln>
            <a:effectLst/>
          </p:spPr>
          <p:txBody>
            <a:bodyPr wrap="none" lIns="121853" tIns="60926" rIns="121853" bIns="60926" anchor="ctr"/>
            <a:lstStyle/>
            <a:p>
              <a:pPr defTabSz="1828434"/>
              <a:endParaRPr lang="en-US" sz="3600" dirty="0">
                <a:solidFill>
                  <a:srgbClr val="445469"/>
                </a:solidFill>
                <a:latin typeface="Lato Light"/>
              </a:endParaRPr>
            </a:p>
          </p:txBody>
        </p:sp>
        <p:sp>
          <p:nvSpPr>
            <p:cNvPr id="85" name="Freeform 131"/>
            <p:cNvSpPr>
              <a:spLocks noChangeArrowheads="1"/>
            </p:cNvSpPr>
            <p:nvPr/>
          </p:nvSpPr>
          <p:spPr bwMode="auto">
            <a:xfrm flipV="1">
              <a:off x="6869887" y="7175177"/>
              <a:ext cx="1287277" cy="2018575"/>
            </a:xfrm>
            <a:custGeom>
              <a:avLst/>
              <a:gdLst>
                <a:gd name="T0" fmla="*/ 0 w 690"/>
                <a:gd name="T1" fmla="*/ 0 h 56"/>
                <a:gd name="T2" fmla="*/ 689 w 690"/>
                <a:gd name="T3" fmla="*/ 0 h 56"/>
                <a:gd name="T4" fmla="*/ 689 w 690"/>
                <a:gd name="T5" fmla="*/ 55 h 56"/>
                <a:gd name="T6" fmla="*/ 0 w 690"/>
                <a:gd name="T7" fmla="*/ 55 h 56"/>
                <a:gd name="T8" fmla="*/ 0 w 690"/>
                <a:gd name="T9" fmla="*/ 0 h 56"/>
              </a:gdLst>
              <a:ahLst/>
              <a:cxnLst>
                <a:cxn ang="0">
                  <a:pos x="T0" y="T1"/>
                </a:cxn>
                <a:cxn ang="0">
                  <a:pos x="T2" y="T3"/>
                </a:cxn>
                <a:cxn ang="0">
                  <a:pos x="T4" y="T5"/>
                </a:cxn>
                <a:cxn ang="0">
                  <a:pos x="T6" y="T7"/>
                </a:cxn>
                <a:cxn ang="0">
                  <a:pos x="T8" y="T9"/>
                </a:cxn>
              </a:cxnLst>
              <a:rect l="0" t="0" r="r" b="b"/>
              <a:pathLst>
                <a:path w="690" h="56">
                  <a:moveTo>
                    <a:pt x="0" y="0"/>
                  </a:moveTo>
                  <a:lnTo>
                    <a:pt x="689" y="0"/>
                  </a:lnTo>
                  <a:lnTo>
                    <a:pt x="689" y="55"/>
                  </a:lnTo>
                  <a:lnTo>
                    <a:pt x="0" y="55"/>
                  </a:lnTo>
                  <a:lnTo>
                    <a:pt x="0" y="0"/>
                  </a:lnTo>
                </a:path>
              </a:pathLst>
            </a:custGeom>
            <a:solidFill>
              <a:schemeClr val="accent1"/>
            </a:solidFill>
            <a:ln>
              <a:noFill/>
            </a:ln>
            <a:effectLst/>
          </p:spPr>
          <p:txBody>
            <a:bodyPr wrap="none" lIns="121853" tIns="60926" rIns="121853" bIns="60926" anchor="ctr"/>
            <a:lstStyle/>
            <a:p>
              <a:pPr defTabSz="1828434"/>
              <a:endParaRPr lang="en-US" sz="3600" dirty="0">
                <a:solidFill>
                  <a:srgbClr val="445469"/>
                </a:solidFill>
                <a:latin typeface="Lato Light"/>
              </a:endParaRPr>
            </a:p>
          </p:txBody>
        </p:sp>
        <p:sp>
          <p:nvSpPr>
            <p:cNvPr id="100" name="Freeform 136"/>
            <p:cNvSpPr>
              <a:spLocks noChangeArrowheads="1"/>
            </p:cNvSpPr>
            <p:nvPr/>
          </p:nvSpPr>
          <p:spPr bwMode="auto">
            <a:xfrm flipV="1">
              <a:off x="8644027" y="7973301"/>
              <a:ext cx="1295524" cy="1269932"/>
            </a:xfrm>
            <a:custGeom>
              <a:avLst/>
              <a:gdLst>
                <a:gd name="T0" fmla="*/ 0 w 691"/>
                <a:gd name="T1" fmla="*/ 0 h 28"/>
                <a:gd name="T2" fmla="*/ 690 w 691"/>
                <a:gd name="T3" fmla="*/ 0 h 28"/>
                <a:gd name="T4" fmla="*/ 690 w 691"/>
                <a:gd name="T5" fmla="*/ 27 h 28"/>
                <a:gd name="T6" fmla="*/ 0 w 691"/>
                <a:gd name="T7" fmla="*/ 27 h 28"/>
                <a:gd name="T8" fmla="*/ 0 w 691"/>
                <a:gd name="T9" fmla="*/ 0 h 28"/>
              </a:gdLst>
              <a:ahLst/>
              <a:cxnLst>
                <a:cxn ang="0">
                  <a:pos x="T0" y="T1"/>
                </a:cxn>
                <a:cxn ang="0">
                  <a:pos x="T2" y="T3"/>
                </a:cxn>
                <a:cxn ang="0">
                  <a:pos x="T4" y="T5"/>
                </a:cxn>
                <a:cxn ang="0">
                  <a:pos x="T6" y="T7"/>
                </a:cxn>
                <a:cxn ang="0">
                  <a:pos x="T8" y="T9"/>
                </a:cxn>
              </a:cxnLst>
              <a:rect l="0" t="0" r="r" b="b"/>
              <a:pathLst>
                <a:path w="691" h="28">
                  <a:moveTo>
                    <a:pt x="0" y="0"/>
                  </a:moveTo>
                  <a:lnTo>
                    <a:pt x="690" y="0"/>
                  </a:lnTo>
                  <a:lnTo>
                    <a:pt x="690" y="27"/>
                  </a:lnTo>
                  <a:lnTo>
                    <a:pt x="0" y="27"/>
                  </a:lnTo>
                  <a:lnTo>
                    <a:pt x="0" y="0"/>
                  </a:lnTo>
                </a:path>
              </a:pathLst>
            </a:custGeom>
            <a:solidFill>
              <a:schemeClr val="accent1"/>
            </a:solidFill>
            <a:ln>
              <a:noFill/>
            </a:ln>
            <a:effectLst/>
          </p:spPr>
          <p:txBody>
            <a:bodyPr wrap="none" lIns="121853" tIns="60926" rIns="121853" bIns="60926" anchor="ctr"/>
            <a:lstStyle/>
            <a:p>
              <a:pPr defTabSz="1828434"/>
              <a:endParaRPr lang="en-US" sz="3600" dirty="0">
                <a:solidFill>
                  <a:srgbClr val="445469"/>
                </a:solidFill>
                <a:latin typeface="Lato Light"/>
              </a:endParaRPr>
            </a:p>
          </p:txBody>
        </p:sp>
        <p:sp>
          <p:nvSpPr>
            <p:cNvPr id="105" name="Freeform 141"/>
            <p:cNvSpPr>
              <a:spLocks noChangeArrowheads="1"/>
            </p:cNvSpPr>
            <p:nvPr/>
          </p:nvSpPr>
          <p:spPr bwMode="auto">
            <a:xfrm>
              <a:off x="3313379" y="8491856"/>
              <a:ext cx="1295524" cy="800853"/>
            </a:xfrm>
            <a:custGeom>
              <a:avLst/>
              <a:gdLst>
                <a:gd name="T0" fmla="*/ 0 w 691"/>
                <a:gd name="T1" fmla="*/ 0 h 181"/>
                <a:gd name="T2" fmla="*/ 690 w 691"/>
                <a:gd name="T3" fmla="*/ 0 h 181"/>
                <a:gd name="T4" fmla="*/ 690 w 691"/>
                <a:gd name="T5" fmla="*/ 180 h 181"/>
                <a:gd name="T6" fmla="*/ 0 w 691"/>
                <a:gd name="T7" fmla="*/ 180 h 181"/>
                <a:gd name="T8" fmla="*/ 0 w 691"/>
                <a:gd name="T9" fmla="*/ 0 h 181"/>
              </a:gdLst>
              <a:ahLst/>
              <a:cxnLst>
                <a:cxn ang="0">
                  <a:pos x="T0" y="T1"/>
                </a:cxn>
                <a:cxn ang="0">
                  <a:pos x="T2" y="T3"/>
                </a:cxn>
                <a:cxn ang="0">
                  <a:pos x="T4" y="T5"/>
                </a:cxn>
                <a:cxn ang="0">
                  <a:pos x="T6" y="T7"/>
                </a:cxn>
                <a:cxn ang="0">
                  <a:pos x="T8" y="T9"/>
                </a:cxn>
              </a:cxnLst>
              <a:rect l="0" t="0" r="r" b="b"/>
              <a:pathLst>
                <a:path w="691" h="181">
                  <a:moveTo>
                    <a:pt x="0" y="0"/>
                  </a:moveTo>
                  <a:lnTo>
                    <a:pt x="690" y="0"/>
                  </a:lnTo>
                  <a:lnTo>
                    <a:pt x="690" y="180"/>
                  </a:lnTo>
                  <a:lnTo>
                    <a:pt x="0" y="180"/>
                  </a:lnTo>
                  <a:lnTo>
                    <a:pt x="0" y="0"/>
                  </a:lnTo>
                </a:path>
              </a:pathLst>
            </a:custGeom>
            <a:solidFill>
              <a:schemeClr val="accent1"/>
            </a:solidFill>
            <a:ln>
              <a:noFill/>
            </a:ln>
            <a:effectLst/>
          </p:spPr>
          <p:txBody>
            <a:bodyPr wrap="none" lIns="121853" tIns="60926" rIns="121853" bIns="60926" anchor="ctr"/>
            <a:lstStyle/>
            <a:p>
              <a:pPr defTabSz="1828434"/>
              <a:endParaRPr lang="en-US" sz="3600" dirty="0">
                <a:solidFill>
                  <a:srgbClr val="445469"/>
                </a:solidFill>
                <a:latin typeface="Lato Light"/>
              </a:endParaRPr>
            </a:p>
          </p:txBody>
        </p:sp>
        <p:sp>
          <p:nvSpPr>
            <p:cNvPr id="117" name="Freeform 146"/>
            <p:cNvSpPr>
              <a:spLocks noChangeArrowheads="1"/>
            </p:cNvSpPr>
            <p:nvPr/>
          </p:nvSpPr>
          <p:spPr bwMode="auto">
            <a:xfrm>
              <a:off x="5087503" y="8624761"/>
              <a:ext cx="1295532" cy="676195"/>
            </a:xfrm>
            <a:custGeom>
              <a:avLst/>
              <a:gdLst>
                <a:gd name="T0" fmla="*/ 0 w 691"/>
                <a:gd name="T1" fmla="*/ 0 h 360"/>
                <a:gd name="T2" fmla="*/ 690 w 691"/>
                <a:gd name="T3" fmla="*/ 0 h 360"/>
                <a:gd name="T4" fmla="*/ 690 w 691"/>
                <a:gd name="T5" fmla="*/ 359 h 360"/>
                <a:gd name="T6" fmla="*/ 0 w 691"/>
                <a:gd name="T7" fmla="*/ 359 h 360"/>
                <a:gd name="T8" fmla="*/ 0 w 691"/>
                <a:gd name="T9" fmla="*/ 0 h 360"/>
              </a:gdLst>
              <a:ahLst/>
              <a:cxnLst>
                <a:cxn ang="0">
                  <a:pos x="T0" y="T1"/>
                </a:cxn>
                <a:cxn ang="0">
                  <a:pos x="T2" y="T3"/>
                </a:cxn>
                <a:cxn ang="0">
                  <a:pos x="T4" y="T5"/>
                </a:cxn>
                <a:cxn ang="0">
                  <a:pos x="T6" y="T7"/>
                </a:cxn>
                <a:cxn ang="0">
                  <a:pos x="T8" y="T9"/>
                </a:cxn>
              </a:cxnLst>
              <a:rect l="0" t="0" r="r" b="b"/>
              <a:pathLst>
                <a:path w="691" h="360">
                  <a:moveTo>
                    <a:pt x="0" y="0"/>
                  </a:moveTo>
                  <a:lnTo>
                    <a:pt x="690" y="0"/>
                  </a:lnTo>
                  <a:lnTo>
                    <a:pt x="690" y="359"/>
                  </a:lnTo>
                  <a:lnTo>
                    <a:pt x="0" y="359"/>
                  </a:lnTo>
                  <a:lnTo>
                    <a:pt x="0" y="0"/>
                  </a:lnTo>
                </a:path>
              </a:pathLst>
            </a:custGeom>
            <a:solidFill>
              <a:schemeClr val="accent1"/>
            </a:solidFill>
            <a:ln>
              <a:noFill/>
            </a:ln>
            <a:effectLst/>
          </p:spPr>
          <p:txBody>
            <a:bodyPr wrap="none" lIns="121853" tIns="60926" rIns="121853" bIns="60926" anchor="ctr"/>
            <a:lstStyle/>
            <a:p>
              <a:pPr defTabSz="1828434"/>
              <a:endParaRPr lang="en-US" sz="3600" dirty="0">
                <a:solidFill>
                  <a:srgbClr val="445469"/>
                </a:solidFill>
                <a:latin typeface="Lato Light"/>
              </a:endParaRPr>
            </a:p>
          </p:txBody>
        </p:sp>
      </p:grpSp>
      <p:sp>
        <p:nvSpPr>
          <p:cNvPr id="118" name="Oval 117"/>
          <p:cNvSpPr/>
          <p:nvPr/>
        </p:nvSpPr>
        <p:spPr>
          <a:xfrm>
            <a:off x="13189839" y="3711886"/>
            <a:ext cx="1548789" cy="1549192"/>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defTabSz="1828434"/>
            <a:endParaRPr lang="en-US" sz="3600" dirty="0">
              <a:solidFill>
                <a:prstClr val="white"/>
              </a:solidFill>
              <a:latin typeface="Lato Light"/>
            </a:endParaRPr>
          </a:p>
        </p:txBody>
      </p:sp>
      <p:sp>
        <p:nvSpPr>
          <p:cNvPr id="119" name="Subtitle 2"/>
          <p:cNvSpPr txBox="1">
            <a:spLocks/>
          </p:cNvSpPr>
          <p:nvPr/>
        </p:nvSpPr>
        <p:spPr>
          <a:xfrm>
            <a:off x="14789952" y="3679905"/>
            <a:ext cx="7954149" cy="1612646"/>
          </a:xfrm>
          <a:prstGeom prst="rect">
            <a:avLst/>
          </a:prstGeom>
        </p:spPr>
        <p:txBody>
          <a:bodyPr vert="horz" wrap="square" lIns="243744" tIns="121869" rIns="243744" bIns="12186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3600" b="1" dirty="0">
                <a:solidFill>
                  <a:srgbClr val="445469"/>
                </a:solidFill>
                <a:latin typeface="Lato Regular"/>
                <a:cs typeface="Lato Regular"/>
              </a:rPr>
              <a:t>Twitter</a:t>
            </a:r>
          </a:p>
          <a:p>
            <a:pPr marL="0" indent="0">
              <a:buNone/>
            </a:pPr>
            <a:r>
              <a:rPr lang="en-US" sz="2400" dirty="0" err="1">
                <a:solidFill>
                  <a:srgbClr val="445469"/>
                </a:solidFill>
                <a:latin typeface="Lato Light"/>
                <a:cs typeface="Lato Light"/>
              </a:rPr>
              <a:t>Lorem</a:t>
            </a:r>
            <a:r>
              <a:rPr lang="en-US" sz="2400" dirty="0">
                <a:solidFill>
                  <a:srgbClr val="445469"/>
                </a:solidFill>
                <a:latin typeface="Lato Light"/>
                <a:cs typeface="Lato Light"/>
              </a:rPr>
              <a:t> </a:t>
            </a:r>
            <a:r>
              <a:rPr lang="en-US" sz="2400" dirty="0" err="1">
                <a:solidFill>
                  <a:srgbClr val="445469"/>
                </a:solidFill>
                <a:latin typeface="Lato Light"/>
                <a:cs typeface="Lato Light"/>
              </a:rPr>
              <a:t>ipsum</a:t>
            </a:r>
            <a:r>
              <a:rPr lang="en-US" sz="2400" dirty="0">
                <a:solidFill>
                  <a:srgbClr val="445469"/>
                </a:solidFill>
                <a:latin typeface="Lato Light"/>
                <a:cs typeface="Lato Light"/>
              </a:rPr>
              <a:t> dolor sit </a:t>
            </a:r>
            <a:r>
              <a:rPr lang="en-US" sz="2400" dirty="0" err="1">
                <a:solidFill>
                  <a:srgbClr val="445469"/>
                </a:solidFill>
                <a:latin typeface="Lato Light"/>
                <a:cs typeface="Lato Light"/>
              </a:rPr>
              <a:t>amet</a:t>
            </a:r>
            <a:r>
              <a:rPr lang="en-US" sz="2400" dirty="0">
                <a:solidFill>
                  <a:srgbClr val="445469"/>
                </a:solidFill>
                <a:latin typeface="Lato Light"/>
                <a:cs typeface="Lato Light"/>
              </a:rPr>
              <a:t>, </a:t>
            </a:r>
            <a:r>
              <a:rPr lang="en-US" sz="2400" dirty="0" err="1">
                <a:solidFill>
                  <a:srgbClr val="445469"/>
                </a:solidFill>
                <a:latin typeface="Lato Light"/>
                <a:cs typeface="Lato Light"/>
              </a:rPr>
              <a:t>consectetur</a:t>
            </a:r>
            <a:r>
              <a:rPr lang="en-US" sz="2400" dirty="0">
                <a:solidFill>
                  <a:srgbClr val="445469"/>
                </a:solidFill>
                <a:latin typeface="Lato Light"/>
                <a:cs typeface="Lato Light"/>
              </a:rPr>
              <a:t> </a:t>
            </a:r>
            <a:r>
              <a:rPr lang="en-US" sz="2400" dirty="0" err="1">
                <a:solidFill>
                  <a:srgbClr val="445469"/>
                </a:solidFill>
                <a:latin typeface="Lato Light"/>
                <a:cs typeface="Lato Light"/>
              </a:rPr>
              <a:t>adipiscing</a:t>
            </a:r>
            <a:r>
              <a:rPr lang="en-US" sz="2400" dirty="0">
                <a:solidFill>
                  <a:srgbClr val="445469"/>
                </a:solidFill>
                <a:latin typeface="Lato Light"/>
                <a:cs typeface="Lato Light"/>
              </a:rPr>
              <a:t> </a:t>
            </a:r>
            <a:r>
              <a:rPr lang="en-US" sz="2400" dirty="0" err="1">
                <a:solidFill>
                  <a:srgbClr val="445469"/>
                </a:solidFill>
                <a:latin typeface="Lato Light"/>
                <a:cs typeface="Lato Light"/>
              </a:rPr>
              <a:t>elit</a:t>
            </a:r>
            <a:r>
              <a:rPr lang="en-US" sz="2400" dirty="0">
                <a:solidFill>
                  <a:srgbClr val="445469"/>
                </a:solidFill>
                <a:latin typeface="Lato Light"/>
                <a:cs typeface="Lato Light"/>
              </a:rPr>
              <a:t>. Integer </a:t>
            </a:r>
            <a:r>
              <a:rPr lang="en-US" sz="2400" dirty="0" err="1">
                <a:solidFill>
                  <a:srgbClr val="445469"/>
                </a:solidFill>
                <a:latin typeface="Lato Light"/>
                <a:cs typeface="Lato Light"/>
              </a:rPr>
              <a:t>pulvinar</a:t>
            </a:r>
            <a:r>
              <a:rPr lang="en-US" sz="2400" dirty="0">
                <a:solidFill>
                  <a:srgbClr val="445469"/>
                </a:solidFill>
                <a:latin typeface="Lato Light"/>
                <a:cs typeface="Lato Light"/>
              </a:rPr>
              <a:t> </a:t>
            </a:r>
            <a:r>
              <a:rPr lang="en-US" sz="2400" dirty="0" err="1">
                <a:solidFill>
                  <a:srgbClr val="445469"/>
                </a:solidFill>
                <a:latin typeface="Lato Light"/>
                <a:cs typeface="Lato Light"/>
              </a:rPr>
              <a:t>nulla</a:t>
            </a:r>
            <a:r>
              <a:rPr lang="en-US" sz="2400" dirty="0">
                <a:solidFill>
                  <a:srgbClr val="445469"/>
                </a:solidFill>
                <a:latin typeface="Lato Light"/>
                <a:cs typeface="Lato Light"/>
              </a:rPr>
              <a:t> </a:t>
            </a:r>
            <a:r>
              <a:rPr lang="en-US" sz="2400" dirty="0" err="1">
                <a:solidFill>
                  <a:srgbClr val="445469"/>
                </a:solidFill>
                <a:latin typeface="Lato Light"/>
                <a:cs typeface="Lato Light"/>
              </a:rPr>
              <a:t>ut</a:t>
            </a:r>
            <a:r>
              <a:rPr lang="en-US" sz="2400" dirty="0">
                <a:solidFill>
                  <a:srgbClr val="445469"/>
                </a:solidFill>
                <a:latin typeface="Lato Light"/>
                <a:cs typeface="Lato Light"/>
              </a:rPr>
              <a:t> </a:t>
            </a:r>
            <a:r>
              <a:rPr lang="en-US" sz="2400" dirty="0" err="1">
                <a:solidFill>
                  <a:srgbClr val="445469"/>
                </a:solidFill>
                <a:latin typeface="Lato Light"/>
                <a:cs typeface="Lato Light"/>
              </a:rPr>
              <a:t>ultrices</a:t>
            </a:r>
            <a:endParaRPr lang="en-US" sz="2400" dirty="0">
              <a:solidFill>
                <a:srgbClr val="445469"/>
              </a:solidFill>
              <a:latin typeface="Lato Light"/>
              <a:cs typeface="Lato Light"/>
            </a:endParaRPr>
          </a:p>
        </p:txBody>
      </p:sp>
      <p:sp>
        <p:nvSpPr>
          <p:cNvPr id="120" name="Subtitle 2"/>
          <p:cNvSpPr txBox="1">
            <a:spLocks/>
          </p:cNvSpPr>
          <p:nvPr/>
        </p:nvSpPr>
        <p:spPr>
          <a:xfrm>
            <a:off x="13285213" y="4053864"/>
            <a:ext cx="1520255" cy="820677"/>
          </a:xfrm>
          <a:prstGeom prst="rect">
            <a:avLst/>
          </a:prstGeom>
        </p:spPr>
        <p:txBody>
          <a:bodyPr vert="horz" wrap="square" lIns="243744" tIns="121869" rIns="243744" bIns="12186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3700" dirty="0">
                <a:solidFill>
                  <a:srgbClr val="445469"/>
                </a:solidFill>
                <a:latin typeface="Lato Regular"/>
                <a:cs typeface="Lato Regular"/>
              </a:rPr>
              <a:t>25%</a:t>
            </a:r>
            <a:endParaRPr lang="en-US" sz="2700" dirty="0">
              <a:solidFill>
                <a:srgbClr val="445469"/>
              </a:solidFill>
              <a:latin typeface="Lato Regular"/>
              <a:cs typeface="Lato Regular"/>
            </a:endParaRPr>
          </a:p>
        </p:txBody>
      </p:sp>
      <p:sp>
        <p:nvSpPr>
          <p:cNvPr id="121" name="Oval 120"/>
          <p:cNvSpPr/>
          <p:nvPr/>
        </p:nvSpPr>
        <p:spPr>
          <a:xfrm>
            <a:off x="13176556" y="5818369"/>
            <a:ext cx="1548789" cy="1549192"/>
          </a:xfrm>
          <a:prstGeom prst="ellipse">
            <a:avLst/>
          </a:prstGeom>
          <a:no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defTabSz="1828434"/>
            <a:endParaRPr lang="en-US" sz="3600" dirty="0">
              <a:solidFill>
                <a:prstClr val="white"/>
              </a:solidFill>
              <a:latin typeface="Lato Light"/>
            </a:endParaRPr>
          </a:p>
        </p:txBody>
      </p:sp>
      <p:sp>
        <p:nvSpPr>
          <p:cNvPr id="122" name="Subtitle 2"/>
          <p:cNvSpPr txBox="1">
            <a:spLocks/>
          </p:cNvSpPr>
          <p:nvPr/>
        </p:nvSpPr>
        <p:spPr>
          <a:xfrm>
            <a:off x="14776669" y="5786388"/>
            <a:ext cx="7954149" cy="1612646"/>
          </a:xfrm>
          <a:prstGeom prst="rect">
            <a:avLst/>
          </a:prstGeom>
        </p:spPr>
        <p:txBody>
          <a:bodyPr vert="horz" wrap="square" lIns="243744" tIns="121869" rIns="243744" bIns="12186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3600" b="1" dirty="0">
                <a:solidFill>
                  <a:srgbClr val="445469"/>
                </a:solidFill>
                <a:latin typeface="Lato Regular"/>
                <a:cs typeface="Lato Regular"/>
              </a:rPr>
              <a:t>Facebook</a:t>
            </a:r>
          </a:p>
          <a:p>
            <a:pPr marL="0" indent="0">
              <a:buNone/>
            </a:pPr>
            <a:r>
              <a:rPr lang="en-US" sz="2400" dirty="0" err="1">
                <a:solidFill>
                  <a:srgbClr val="445469"/>
                </a:solidFill>
                <a:latin typeface="Lato Light"/>
                <a:cs typeface="Lato Light"/>
              </a:rPr>
              <a:t>Lorem</a:t>
            </a:r>
            <a:r>
              <a:rPr lang="en-US" sz="2400" dirty="0">
                <a:solidFill>
                  <a:srgbClr val="445469"/>
                </a:solidFill>
                <a:latin typeface="Lato Light"/>
                <a:cs typeface="Lato Light"/>
              </a:rPr>
              <a:t> </a:t>
            </a:r>
            <a:r>
              <a:rPr lang="en-US" sz="2400" dirty="0" err="1">
                <a:solidFill>
                  <a:srgbClr val="445469"/>
                </a:solidFill>
                <a:latin typeface="Lato Light"/>
                <a:cs typeface="Lato Light"/>
              </a:rPr>
              <a:t>ipsum</a:t>
            </a:r>
            <a:r>
              <a:rPr lang="en-US" sz="2400" dirty="0">
                <a:solidFill>
                  <a:srgbClr val="445469"/>
                </a:solidFill>
                <a:latin typeface="Lato Light"/>
                <a:cs typeface="Lato Light"/>
              </a:rPr>
              <a:t> dolor sit </a:t>
            </a:r>
            <a:r>
              <a:rPr lang="en-US" sz="2400" dirty="0" err="1">
                <a:solidFill>
                  <a:srgbClr val="445469"/>
                </a:solidFill>
                <a:latin typeface="Lato Light"/>
                <a:cs typeface="Lato Light"/>
              </a:rPr>
              <a:t>amet</a:t>
            </a:r>
            <a:r>
              <a:rPr lang="en-US" sz="2400" dirty="0">
                <a:solidFill>
                  <a:srgbClr val="445469"/>
                </a:solidFill>
                <a:latin typeface="Lato Light"/>
                <a:cs typeface="Lato Light"/>
              </a:rPr>
              <a:t>, </a:t>
            </a:r>
            <a:r>
              <a:rPr lang="en-US" sz="2400" dirty="0" err="1">
                <a:solidFill>
                  <a:srgbClr val="445469"/>
                </a:solidFill>
                <a:latin typeface="Lato Light"/>
                <a:cs typeface="Lato Light"/>
              </a:rPr>
              <a:t>consectetur</a:t>
            </a:r>
            <a:r>
              <a:rPr lang="en-US" sz="2400" dirty="0">
                <a:solidFill>
                  <a:srgbClr val="445469"/>
                </a:solidFill>
                <a:latin typeface="Lato Light"/>
                <a:cs typeface="Lato Light"/>
              </a:rPr>
              <a:t> </a:t>
            </a:r>
            <a:r>
              <a:rPr lang="en-US" sz="2400" dirty="0" err="1">
                <a:solidFill>
                  <a:srgbClr val="445469"/>
                </a:solidFill>
                <a:latin typeface="Lato Light"/>
                <a:cs typeface="Lato Light"/>
              </a:rPr>
              <a:t>adipiscing</a:t>
            </a:r>
            <a:r>
              <a:rPr lang="en-US" sz="2400" dirty="0">
                <a:solidFill>
                  <a:srgbClr val="445469"/>
                </a:solidFill>
                <a:latin typeface="Lato Light"/>
                <a:cs typeface="Lato Light"/>
              </a:rPr>
              <a:t> </a:t>
            </a:r>
            <a:r>
              <a:rPr lang="en-US" sz="2400" dirty="0" err="1">
                <a:solidFill>
                  <a:srgbClr val="445469"/>
                </a:solidFill>
                <a:latin typeface="Lato Light"/>
                <a:cs typeface="Lato Light"/>
              </a:rPr>
              <a:t>elit</a:t>
            </a:r>
            <a:r>
              <a:rPr lang="en-US" sz="2400" dirty="0">
                <a:solidFill>
                  <a:srgbClr val="445469"/>
                </a:solidFill>
                <a:latin typeface="Lato Light"/>
                <a:cs typeface="Lato Light"/>
              </a:rPr>
              <a:t>. Integer </a:t>
            </a:r>
            <a:r>
              <a:rPr lang="en-US" sz="2400" dirty="0" err="1">
                <a:solidFill>
                  <a:srgbClr val="445469"/>
                </a:solidFill>
                <a:latin typeface="Lato Light"/>
                <a:cs typeface="Lato Light"/>
              </a:rPr>
              <a:t>pulvinar</a:t>
            </a:r>
            <a:r>
              <a:rPr lang="en-US" sz="2400" dirty="0">
                <a:solidFill>
                  <a:srgbClr val="445469"/>
                </a:solidFill>
                <a:latin typeface="Lato Light"/>
                <a:cs typeface="Lato Light"/>
              </a:rPr>
              <a:t> </a:t>
            </a:r>
            <a:r>
              <a:rPr lang="en-US" sz="2400" dirty="0" err="1">
                <a:solidFill>
                  <a:srgbClr val="445469"/>
                </a:solidFill>
                <a:latin typeface="Lato Light"/>
                <a:cs typeface="Lato Light"/>
              </a:rPr>
              <a:t>nulla</a:t>
            </a:r>
            <a:r>
              <a:rPr lang="en-US" sz="2400" dirty="0">
                <a:solidFill>
                  <a:srgbClr val="445469"/>
                </a:solidFill>
                <a:latin typeface="Lato Light"/>
                <a:cs typeface="Lato Light"/>
              </a:rPr>
              <a:t> </a:t>
            </a:r>
            <a:r>
              <a:rPr lang="en-US" sz="2400" dirty="0" err="1">
                <a:solidFill>
                  <a:srgbClr val="445469"/>
                </a:solidFill>
                <a:latin typeface="Lato Light"/>
                <a:cs typeface="Lato Light"/>
              </a:rPr>
              <a:t>ut</a:t>
            </a:r>
            <a:r>
              <a:rPr lang="en-US" sz="2400" dirty="0">
                <a:solidFill>
                  <a:srgbClr val="445469"/>
                </a:solidFill>
                <a:latin typeface="Lato Light"/>
                <a:cs typeface="Lato Light"/>
              </a:rPr>
              <a:t> </a:t>
            </a:r>
            <a:r>
              <a:rPr lang="en-US" sz="2400" dirty="0" err="1">
                <a:solidFill>
                  <a:srgbClr val="445469"/>
                </a:solidFill>
                <a:latin typeface="Lato Light"/>
                <a:cs typeface="Lato Light"/>
              </a:rPr>
              <a:t>ultrices</a:t>
            </a:r>
            <a:endParaRPr lang="en-US" sz="2400" dirty="0">
              <a:solidFill>
                <a:srgbClr val="445469"/>
              </a:solidFill>
              <a:latin typeface="Lato Light"/>
              <a:cs typeface="Lato Light"/>
            </a:endParaRPr>
          </a:p>
        </p:txBody>
      </p:sp>
      <p:sp>
        <p:nvSpPr>
          <p:cNvPr id="123" name="Subtitle 2"/>
          <p:cNvSpPr txBox="1">
            <a:spLocks/>
          </p:cNvSpPr>
          <p:nvPr/>
        </p:nvSpPr>
        <p:spPr>
          <a:xfrm>
            <a:off x="13271930" y="6160347"/>
            <a:ext cx="1520255" cy="820677"/>
          </a:xfrm>
          <a:prstGeom prst="rect">
            <a:avLst/>
          </a:prstGeom>
        </p:spPr>
        <p:txBody>
          <a:bodyPr vert="horz" wrap="square" lIns="243744" tIns="121869" rIns="243744" bIns="12186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3700" dirty="0">
                <a:solidFill>
                  <a:srgbClr val="445469"/>
                </a:solidFill>
                <a:latin typeface="Lato Regular"/>
                <a:cs typeface="Lato Regular"/>
              </a:rPr>
              <a:t>25%</a:t>
            </a:r>
            <a:endParaRPr lang="en-US" sz="2700" dirty="0">
              <a:solidFill>
                <a:srgbClr val="445469"/>
              </a:solidFill>
              <a:latin typeface="Lato Regular"/>
              <a:cs typeface="Lato Regular"/>
            </a:endParaRPr>
          </a:p>
        </p:txBody>
      </p:sp>
      <p:sp>
        <p:nvSpPr>
          <p:cNvPr id="124" name="Oval 123"/>
          <p:cNvSpPr/>
          <p:nvPr/>
        </p:nvSpPr>
        <p:spPr>
          <a:xfrm>
            <a:off x="13176556" y="7888523"/>
            <a:ext cx="1548789" cy="1549192"/>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defTabSz="1828434"/>
            <a:endParaRPr lang="en-US" sz="3600" dirty="0">
              <a:solidFill>
                <a:prstClr val="white"/>
              </a:solidFill>
              <a:latin typeface="Lato Light"/>
            </a:endParaRPr>
          </a:p>
        </p:txBody>
      </p:sp>
      <p:sp>
        <p:nvSpPr>
          <p:cNvPr id="125" name="Subtitle 2"/>
          <p:cNvSpPr txBox="1">
            <a:spLocks/>
          </p:cNvSpPr>
          <p:nvPr/>
        </p:nvSpPr>
        <p:spPr>
          <a:xfrm>
            <a:off x="14776669" y="7856542"/>
            <a:ext cx="7954149" cy="1612646"/>
          </a:xfrm>
          <a:prstGeom prst="rect">
            <a:avLst/>
          </a:prstGeom>
        </p:spPr>
        <p:txBody>
          <a:bodyPr vert="horz" wrap="square" lIns="243744" tIns="121869" rIns="243744" bIns="12186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3600" b="1" dirty="0" err="1">
                <a:solidFill>
                  <a:srgbClr val="445469"/>
                </a:solidFill>
                <a:latin typeface="Lato Regular"/>
                <a:cs typeface="Lato Regular"/>
              </a:rPr>
              <a:t>Youtube</a:t>
            </a:r>
            <a:endParaRPr lang="en-US" sz="3600" b="1" dirty="0">
              <a:solidFill>
                <a:srgbClr val="445469"/>
              </a:solidFill>
              <a:latin typeface="Lato Regular"/>
              <a:cs typeface="Lato Regular"/>
            </a:endParaRPr>
          </a:p>
          <a:p>
            <a:pPr marL="0" indent="0">
              <a:buNone/>
            </a:pPr>
            <a:r>
              <a:rPr lang="en-US" sz="2400" dirty="0" err="1">
                <a:solidFill>
                  <a:srgbClr val="445469"/>
                </a:solidFill>
                <a:latin typeface="Lato Light"/>
                <a:cs typeface="Lato Light"/>
              </a:rPr>
              <a:t>Lorem</a:t>
            </a:r>
            <a:r>
              <a:rPr lang="en-US" sz="2400" dirty="0">
                <a:solidFill>
                  <a:srgbClr val="445469"/>
                </a:solidFill>
                <a:latin typeface="Lato Light"/>
                <a:cs typeface="Lato Light"/>
              </a:rPr>
              <a:t> </a:t>
            </a:r>
            <a:r>
              <a:rPr lang="en-US" sz="2400" dirty="0" err="1">
                <a:solidFill>
                  <a:srgbClr val="445469"/>
                </a:solidFill>
                <a:latin typeface="Lato Light"/>
                <a:cs typeface="Lato Light"/>
              </a:rPr>
              <a:t>ipsum</a:t>
            </a:r>
            <a:r>
              <a:rPr lang="en-US" sz="2400" dirty="0">
                <a:solidFill>
                  <a:srgbClr val="445469"/>
                </a:solidFill>
                <a:latin typeface="Lato Light"/>
                <a:cs typeface="Lato Light"/>
              </a:rPr>
              <a:t> dolor sit </a:t>
            </a:r>
            <a:r>
              <a:rPr lang="en-US" sz="2400" dirty="0" err="1">
                <a:solidFill>
                  <a:srgbClr val="445469"/>
                </a:solidFill>
                <a:latin typeface="Lato Light"/>
                <a:cs typeface="Lato Light"/>
              </a:rPr>
              <a:t>amet</a:t>
            </a:r>
            <a:r>
              <a:rPr lang="en-US" sz="2400" dirty="0">
                <a:solidFill>
                  <a:srgbClr val="445469"/>
                </a:solidFill>
                <a:latin typeface="Lato Light"/>
                <a:cs typeface="Lato Light"/>
              </a:rPr>
              <a:t>, </a:t>
            </a:r>
            <a:r>
              <a:rPr lang="en-US" sz="2400" dirty="0" err="1">
                <a:solidFill>
                  <a:srgbClr val="445469"/>
                </a:solidFill>
                <a:latin typeface="Lato Light"/>
                <a:cs typeface="Lato Light"/>
              </a:rPr>
              <a:t>consectetur</a:t>
            </a:r>
            <a:r>
              <a:rPr lang="en-US" sz="2400" dirty="0">
                <a:solidFill>
                  <a:srgbClr val="445469"/>
                </a:solidFill>
                <a:latin typeface="Lato Light"/>
                <a:cs typeface="Lato Light"/>
              </a:rPr>
              <a:t> </a:t>
            </a:r>
            <a:r>
              <a:rPr lang="en-US" sz="2400" dirty="0" err="1">
                <a:solidFill>
                  <a:srgbClr val="445469"/>
                </a:solidFill>
                <a:latin typeface="Lato Light"/>
                <a:cs typeface="Lato Light"/>
              </a:rPr>
              <a:t>adipiscing</a:t>
            </a:r>
            <a:r>
              <a:rPr lang="en-US" sz="2400" dirty="0">
                <a:solidFill>
                  <a:srgbClr val="445469"/>
                </a:solidFill>
                <a:latin typeface="Lato Light"/>
                <a:cs typeface="Lato Light"/>
              </a:rPr>
              <a:t> </a:t>
            </a:r>
            <a:r>
              <a:rPr lang="en-US" sz="2400" dirty="0" err="1">
                <a:solidFill>
                  <a:srgbClr val="445469"/>
                </a:solidFill>
                <a:latin typeface="Lato Light"/>
                <a:cs typeface="Lato Light"/>
              </a:rPr>
              <a:t>elit</a:t>
            </a:r>
            <a:r>
              <a:rPr lang="en-US" sz="2400" dirty="0">
                <a:solidFill>
                  <a:srgbClr val="445469"/>
                </a:solidFill>
                <a:latin typeface="Lato Light"/>
                <a:cs typeface="Lato Light"/>
              </a:rPr>
              <a:t>. Integer </a:t>
            </a:r>
            <a:r>
              <a:rPr lang="en-US" sz="2400" dirty="0" err="1">
                <a:solidFill>
                  <a:srgbClr val="445469"/>
                </a:solidFill>
                <a:latin typeface="Lato Light"/>
                <a:cs typeface="Lato Light"/>
              </a:rPr>
              <a:t>pulvinar</a:t>
            </a:r>
            <a:r>
              <a:rPr lang="en-US" sz="2400" dirty="0">
                <a:solidFill>
                  <a:srgbClr val="445469"/>
                </a:solidFill>
                <a:latin typeface="Lato Light"/>
                <a:cs typeface="Lato Light"/>
              </a:rPr>
              <a:t> </a:t>
            </a:r>
            <a:r>
              <a:rPr lang="en-US" sz="2400" dirty="0" err="1">
                <a:solidFill>
                  <a:srgbClr val="445469"/>
                </a:solidFill>
                <a:latin typeface="Lato Light"/>
                <a:cs typeface="Lato Light"/>
              </a:rPr>
              <a:t>nulla</a:t>
            </a:r>
            <a:r>
              <a:rPr lang="en-US" sz="2400" dirty="0">
                <a:solidFill>
                  <a:srgbClr val="445469"/>
                </a:solidFill>
                <a:latin typeface="Lato Light"/>
                <a:cs typeface="Lato Light"/>
              </a:rPr>
              <a:t> </a:t>
            </a:r>
            <a:r>
              <a:rPr lang="en-US" sz="2400" dirty="0" err="1">
                <a:solidFill>
                  <a:srgbClr val="445469"/>
                </a:solidFill>
                <a:latin typeface="Lato Light"/>
                <a:cs typeface="Lato Light"/>
              </a:rPr>
              <a:t>ut</a:t>
            </a:r>
            <a:r>
              <a:rPr lang="en-US" sz="2400" dirty="0">
                <a:solidFill>
                  <a:srgbClr val="445469"/>
                </a:solidFill>
                <a:latin typeface="Lato Light"/>
                <a:cs typeface="Lato Light"/>
              </a:rPr>
              <a:t> </a:t>
            </a:r>
            <a:r>
              <a:rPr lang="en-US" sz="2400" dirty="0" err="1">
                <a:solidFill>
                  <a:srgbClr val="445469"/>
                </a:solidFill>
                <a:latin typeface="Lato Light"/>
                <a:cs typeface="Lato Light"/>
              </a:rPr>
              <a:t>ultrices</a:t>
            </a:r>
            <a:endParaRPr lang="en-US" sz="2400" dirty="0">
              <a:solidFill>
                <a:srgbClr val="445469"/>
              </a:solidFill>
              <a:latin typeface="Lato Light"/>
              <a:cs typeface="Lato Light"/>
            </a:endParaRPr>
          </a:p>
        </p:txBody>
      </p:sp>
      <p:sp>
        <p:nvSpPr>
          <p:cNvPr id="126" name="Subtitle 2"/>
          <p:cNvSpPr txBox="1">
            <a:spLocks/>
          </p:cNvSpPr>
          <p:nvPr/>
        </p:nvSpPr>
        <p:spPr>
          <a:xfrm>
            <a:off x="13271930" y="8230501"/>
            <a:ext cx="1520255" cy="820677"/>
          </a:xfrm>
          <a:prstGeom prst="rect">
            <a:avLst/>
          </a:prstGeom>
        </p:spPr>
        <p:txBody>
          <a:bodyPr vert="horz" wrap="square" lIns="243744" tIns="121869" rIns="243744" bIns="12186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3700" dirty="0">
                <a:solidFill>
                  <a:srgbClr val="445469"/>
                </a:solidFill>
                <a:latin typeface="Lato Regular"/>
                <a:cs typeface="Lato Regular"/>
              </a:rPr>
              <a:t>25%</a:t>
            </a:r>
            <a:endParaRPr lang="en-US" sz="2700" dirty="0">
              <a:solidFill>
                <a:srgbClr val="445469"/>
              </a:solidFill>
              <a:latin typeface="Lato Regular"/>
              <a:cs typeface="Lato Regular"/>
            </a:endParaRPr>
          </a:p>
        </p:txBody>
      </p:sp>
      <p:sp>
        <p:nvSpPr>
          <p:cNvPr id="127" name="Oval 126"/>
          <p:cNvSpPr/>
          <p:nvPr/>
        </p:nvSpPr>
        <p:spPr>
          <a:xfrm>
            <a:off x="13176556" y="10029459"/>
            <a:ext cx="1548789" cy="1549192"/>
          </a:xfrm>
          <a:prstGeom prst="ellipse">
            <a:avLst/>
          </a:prstGeom>
          <a:noFill/>
          <a:ln w="38100" cmpd="sng">
            <a:solidFill>
              <a:schemeClr val="accent4"/>
            </a:solid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defTabSz="1828434"/>
            <a:endParaRPr lang="en-US" sz="3600" dirty="0">
              <a:solidFill>
                <a:prstClr val="white"/>
              </a:solidFill>
              <a:latin typeface="Lato Light"/>
            </a:endParaRPr>
          </a:p>
        </p:txBody>
      </p:sp>
      <p:sp>
        <p:nvSpPr>
          <p:cNvPr id="128" name="Subtitle 2"/>
          <p:cNvSpPr txBox="1">
            <a:spLocks/>
          </p:cNvSpPr>
          <p:nvPr/>
        </p:nvSpPr>
        <p:spPr>
          <a:xfrm>
            <a:off x="14776669" y="9997478"/>
            <a:ext cx="7954149" cy="1612646"/>
          </a:xfrm>
          <a:prstGeom prst="rect">
            <a:avLst/>
          </a:prstGeom>
        </p:spPr>
        <p:txBody>
          <a:bodyPr vert="horz" wrap="square" lIns="243744" tIns="121869" rIns="243744" bIns="12186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3600" b="1" dirty="0" err="1">
                <a:solidFill>
                  <a:srgbClr val="445469"/>
                </a:solidFill>
                <a:latin typeface="Lato Regular"/>
                <a:cs typeface="Lato Regular"/>
              </a:rPr>
              <a:t>Envato</a:t>
            </a:r>
            <a:endParaRPr lang="en-US" sz="3600" b="1" dirty="0">
              <a:solidFill>
                <a:srgbClr val="445469"/>
              </a:solidFill>
              <a:latin typeface="Lato Regular"/>
              <a:cs typeface="Lato Regular"/>
            </a:endParaRPr>
          </a:p>
          <a:p>
            <a:pPr marL="0" indent="0">
              <a:buNone/>
            </a:pPr>
            <a:r>
              <a:rPr lang="en-US" sz="2400" dirty="0" err="1">
                <a:solidFill>
                  <a:srgbClr val="445469"/>
                </a:solidFill>
                <a:latin typeface="Lato Light"/>
                <a:cs typeface="Lato Light"/>
              </a:rPr>
              <a:t>Lorem</a:t>
            </a:r>
            <a:r>
              <a:rPr lang="en-US" sz="2400" dirty="0">
                <a:solidFill>
                  <a:srgbClr val="445469"/>
                </a:solidFill>
                <a:latin typeface="Lato Light"/>
                <a:cs typeface="Lato Light"/>
              </a:rPr>
              <a:t> </a:t>
            </a:r>
            <a:r>
              <a:rPr lang="en-US" sz="2400" dirty="0" err="1">
                <a:solidFill>
                  <a:srgbClr val="445469"/>
                </a:solidFill>
                <a:latin typeface="Lato Light"/>
                <a:cs typeface="Lato Light"/>
              </a:rPr>
              <a:t>ipsum</a:t>
            </a:r>
            <a:r>
              <a:rPr lang="en-US" sz="2400" dirty="0">
                <a:solidFill>
                  <a:srgbClr val="445469"/>
                </a:solidFill>
                <a:latin typeface="Lato Light"/>
                <a:cs typeface="Lato Light"/>
              </a:rPr>
              <a:t> dolor sit </a:t>
            </a:r>
            <a:r>
              <a:rPr lang="en-US" sz="2400" dirty="0" err="1">
                <a:solidFill>
                  <a:srgbClr val="445469"/>
                </a:solidFill>
                <a:latin typeface="Lato Light"/>
                <a:cs typeface="Lato Light"/>
              </a:rPr>
              <a:t>amet</a:t>
            </a:r>
            <a:r>
              <a:rPr lang="en-US" sz="2400" dirty="0">
                <a:solidFill>
                  <a:srgbClr val="445469"/>
                </a:solidFill>
                <a:latin typeface="Lato Light"/>
                <a:cs typeface="Lato Light"/>
              </a:rPr>
              <a:t>, </a:t>
            </a:r>
            <a:r>
              <a:rPr lang="en-US" sz="2400" dirty="0" err="1">
                <a:solidFill>
                  <a:srgbClr val="445469"/>
                </a:solidFill>
                <a:latin typeface="Lato Light"/>
                <a:cs typeface="Lato Light"/>
              </a:rPr>
              <a:t>consectetur</a:t>
            </a:r>
            <a:r>
              <a:rPr lang="en-US" sz="2400" dirty="0">
                <a:solidFill>
                  <a:srgbClr val="445469"/>
                </a:solidFill>
                <a:latin typeface="Lato Light"/>
                <a:cs typeface="Lato Light"/>
              </a:rPr>
              <a:t> </a:t>
            </a:r>
            <a:r>
              <a:rPr lang="en-US" sz="2400" dirty="0" err="1">
                <a:solidFill>
                  <a:srgbClr val="445469"/>
                </a:solidFill>
                <a:latin typeface="Lato Light"/>
                <a:cs typeface="Lato Light"/>
              </a:rPr>
              <a:t>adipiscing</a:t>
            </a:r>
            <a:r>
              <a:rPr lang="en-US" sz="2400" dirty="0">
                <a:solidFill>
                  <a:srgbClr val="445469"/>
                </a:solidFill>
                <a:latin typeface="Lato Light"/>
                <a:cs typeface="Lato Light"/>
              </a:rPr>
              <a:t> </a:t>
            </a:r>
            <a:r>
              <a:rPr lang="en-US" sz="2400" dirty="0" err="1">
                <a:solidFill>
                  <a:srgbClr val="445469"/>
                </a:solidFill>
                <a:latin typeface="Lato Light"/>
                <a:cs typeface="Lato Light"/>
              </a:rPr>
              <a:t>elit</a:t>
            </a:r>
            <a:r>
              <a:rPr lang="en-US" sz="2400" dirty="0">
                <a:solidFill>
                  <a:srgbClr val="445469"/>
                </a:solidFill>
                <a:latin typeface="Lato Light"/>
                <a:cs typeface="Lato Light"/>
              </a:rPr>
              <a:t>. Integer </a:t>
            </a:r>
            <a:r>
              <a:rPr lang="en-US" sz="2400" dirty="0" err="1">
                <a:solidFill>
                  <a:srgbClr val="445469"/>
                </a:solidFill>
                <a:latin typeface="Lato Light"/>
                <a:cs typeface="Lato Light"/>
              </a:rPr>
              <a:t>pulvinar</a:t>
            </a:r>
            <a:r>
              <a:rPr lang="en-US" sz="2400" dirty="0">
                <a:solidFill>
                  <a:srgbClr val="445469"/>
                </a:solidFill>
                <a:latin typeface="Lato Light"/>
                <a:cs typeface="Lato Light"/>
              </a:rPr>
              <a:t> </a:t>
            </a:r>
            <a:r>
              <a:rPr lang="en-US" sz="2400" dirty="0" err="1">
                <a:solidFill>
                  <a:srgbClr val="445469"/>
                </a:solidFill>
                <a:latin typeface="Lato Light"/>
                <a:cs typeface="Lato Light"/>
              </a:rPr>
              <a:t>nulla</a:t>
            </a:r>
            <a:r>
              <a:rPr lang="en-US" sz="2400" dirty="0">
                <a:solidFill>
                  <a:srgbClr val="445469"/>
                </a:solidFill>
                <a:latin typeface="Lato Light"/>
                <a:cs typeface="Lato Light"/>
              </a:rPr>
              <a:t> </a:t>
            </a:r>
            <a:r>
              <a:rPr lang="en-US" sz="2400" dirty="0" err="1">
                <a:solidFill>
                  <a:srgbClr val="445469"/>
                </a:solidFill>
                <a:latin typeface="Lato Light"/>
                <a:cs typeface="Lato Light"/>
              </a:rPr>
              <a:t>ut</a:t>
            </a:r>
            <a:r>
              <a:rPr lang="en-US" sz="2400" dirty="0">
                <a:solidFill>
                  <a:srgbClr val="445469"/>
                </a:solidFill>
                <a:latin typeface="Lato Light"/>
                <a:cs typeface="Lato Light"/>
              </a:rPr>
              <a:t> </a:t>
            </a:r>
            <a:r>
              <a:rPr lang="en-US" sz="2400" dirty="0" err="1">
                <a:solidFill>
                  <a:srgbClr val="445469"/>
                </a:solidFill>
                <a:latin typeface="Lato Light"/>
                <a:cs typeface="Lato Light"/>
              </a:rPr>
              <a:t>ultrices</a:t>
            </a:r>
            <a:endParaRPr lang="en-US" sz="2400" dirty="0">
              <a:solidFill>
                <a:srgbClr val="445469"/>
              </a:solidFill>
              <a:latin typeface="Lato Light"/>
              <a:cs typeface="Lato Light"/>
            </a:endParaRPr>
          </a:p>
        </p:txBody>
      </p:sp>
      <p:sp>
        <p:nvSpPr>
          <p:cNvPr id="129" name="Subtitle 2"/>
          <p:cNvSpPr txBox="1">
            <a:spLocks/>
          </p:cNvSpPr>
          <p:nvPr/>
        </p:nvSpPr>
        <p:spPr>
          <a:xfrm>
            <a:off x="13271930" y="10371437"/>
            <a:ext cx="1520255" cy="820677"/>
          </a:xfrm>
          <a:prstGeom prst="rect">
            <a:avLst/>
          </a:prstGeom>
        </p:spPr>
        <p:txBody>
          <a:bodyPr vert="horz" wrap="square" lIns="243744" tIns="121869" rIns="243744" bIns="12186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3700" dirty="0">
                <a:solidFill>
                  <a:srgbClr val="445469"/>
                </a:solidFill>
                <a:latin typeface="Lato Regular"/>
                <a:cs typeface="Lato Regular"/>
              </a:rPr>
              <a:t>25%</a:t>
            </a:r>
            <a:endParaRPr lang="en-US" sz="2700" dirty="0">
              <a:solidFill>
                <a:srgbClr val="445469"/>
              </a:solidFill>
              <a:latin typeface="Lato Regular"/>
              <a:cs typeface="Lato Regular"/>
            </a:endParaRPr>
          </a:p>
        </p:txBody>
      </p:sp>
      <p:sp>
        <p:nvSpPr>
          <p:cNvPr id="2" name="Title 1">
            <a:extLst>
              <a:ext uri="{FF2B5EF4-FFF2-40B4-BE49-F238E27FC236}">
                <a16:creationId xmlns:a16="http://schemas.microsoft.com/office/drawing/2014/main" id="{8C00BCBA-CCE7-4D6A-B370-52D5090ADDDE}"/>
              </a:ext>
            </a:extLst>
          </p:cNvPr>
          <p:cNvSpPr>
            <a:spLocks noGrp="1"/>
          </p:cNvSpPr>
          <p:nvPr>
            <p:ph type="title"/>
          </p:nvPr>
        </p:nvSpPr>
        <p:spPr/>
        <p:txBody>
          <a:bodyPr/>
          <a:lstStyle/>
          <a:p>
            <a:r>
              <a:rPr lang="en-US" sz="6600" b="1" dirty="0">
                <a:solidFill>
                  <a:srgbClr val="445469"/>
                </a:solidFill>
                <a:cs typeface="Lato Regular" charset="0"/>
              </a:rPr>
              <a:t>SOCIAL MEDIA INFOGRAPHICS </a:t>
            </a:r>
            <a:endParaRPr lang="en-US" dirty="0"/>
          </a:p>
        </p:txBody>
      </p:sp>
    </p:spTree>
    <p:extLst>
      <p:ext uri="{BB962C8B-B14F-4D97-AF65-F5344CB8AC3E}">
        <p14:creationId xmlns:p14="http://schemas.microsoft.com/office/powerpoint/2010/main" val="60647539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7" name="Google Shape;832;p17">
            <a:extLst>
              <a:ext uri="{FF2B5EF4-FFF2-40B4-BE49-F238E27FC236}">
                <a16:creationId xmlns:a16="http://schemas.microsoft.com/office/drawing/2014/main" id="{35743DBA-0AE4-4C8B-99C2-10E67B4D87BA}"/>
              </a:ext>
            </a:extLst>
          </p:cNvPr>
          <p:cNvGrpSpPr/>
          <p:nvPr/>
        </p:nvGrpSpPr>
        <p:grpSpPr>
          <a:xfrm>
            <a:off x="1045000" y="1598105"/>
            <a:ext cx="11844885" cy="11417059"/>
            <a:chOff x="610950" y="523575"/>
            <a:chExt cx="4441832" cy="4281397"/>
          </a:xfrm>
        </p:grpSpPr>
        <p:sp>
          <p:nvSpPr>
            <p:cNvPr id="288" name="Google Shape;833;p17">
              <a:extLst>
                <a:ext uri="{FF2B5EF4-FFF2-40B4-BE49-F238E27FC236}">
                  <a16:creationId xmlns:a16="http://schemas.microsoft.com/office/drawing/2014/main" id="{F9890EB6-4A66-49A3-A62A-DD7656185274}"/>
                </a:ext>
              </a:extLst>
            </p:cNvPr>
            <p:cNvSpPr/>
            <p:nvPr/>
          </p:nvSpPr>
          <p:spPr>
            <a:xfrm>
              <a:off x="610950" y="523575"/>
              <a:ext cx="4441832" cy="3394223"/>
            </a:xfrm>
            <a:custGeom>
              <a:avLst/>
              <a:gdLst/>
              <a:ahLst/>
              <a:cxnLst/>
              <a:rect l="l" t="t" r="r" b="b"/>
              <a:pathLst>
                <a:path w="54758" h="41842" extrusionOk="0">
                  <a:moveTo>
                    <a:pt x="12010" y="1"/>
                  </a:moveTo>
                  <a:cubicBezTo>
                    <a:pt x="5590" y="1"/>
                    <a:pt x="357" y="4391"/>
                    <a:pt x="117" y="10105"/>
                  </a:cubicBezTo>
                  <a:cubicBezTo>
                    <a:pt x="1" y="13485"/>
                    <a:pt x="1741" y="16574"/>
                    <a:pt x="4526" y="18634"/>
                  </a:cubicBezTo>
                  <a:cubicBezTo>
                    <a:pt x="7253" y="20563"/>
                    <a:pt x="9240" y="23464"/>
                    <a:pt x="10154" y="26786"/>
                  </a:cubicBezTo>
                  <a:cubicBezTo>
                    <a:pt x="12620" y="35735"/>
                    <a:pt x="21990" y="41842"/>
                    <a:pt x="32144" y="41842"/>
                  </a:cubicBezTo>
                  <a:cubicBezTo>
                    <a:pt x="44662" y="41842"/>
                    <a:pt x="54757" y="32950"/>
                    <a:pt x="54757" y="21955"/>
                  </a:cubicBezTo>
                  <a:cubicBezTo>
                    <a:pt x="54757" y="10946"/>
                    <a:pt x="44662" y="2069"/>
                    <a:pt x="32144" y="2069"/>
                  </a:cubicBezTo>
                  <a:cubicBezTo>
                    <a:pt x="30998" y="2069"/>
                    <a:pt x="29852" y="2127"/>
                    <a:pt x="28706" y="2316"/>
                  </a:cubicBezTo>
                  <a:cubicBezTo>
                    <a:pt x="27675" y="2452"/>
                    <a:pt x="26639" y="2519"/>
                    <a:pt x="25605" y="2519"/>
                  </a:cubicBezTo>
                  <a:cubicBezTo>
                    <a:pt x="22581" y="2519"/>
                    <a:pt x="19571" y="1946"/>
                    <a:pt x="16740" y="865"/>
                  </a:cubicBezTo>
                  <a:cubicBezTo>
                    <a:pt x="15405" y="372"/>
                    <a:pt x="13955" y="67"/>
                    <a:pt x="12504" y="9"/>
                  </a:cubicBezTo>
                  <a:cubicBezTo>
                    <a:pt x="12339" y="4"/>
                    <a:pt x="12174" y="1"/>
                    <a:pt x="12010" y="1"/>
                  </a:cubicBezTo>
                  <a:close/>
                </a:path>
              </a:pathLst>
            </a:custGeom>
            <a:solidFill>
              <a:srgbClr val="DFD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289" name="Google Shape;834;p17">
              <a:extLst>
                <a:ext uri="{FF2B5EF4-FFF2-40B4-BE49-F238E27FC236}">
                  <a16:creationId xmlns:a16="http://schemas.microsoft.com/office/drawing/2014/main" id="{6D2AA3A4-BCEE-4706-81D5-93A6AC85CBD4}"/>
                </a:ext>
              </a:extLst>
            </p:cNvPr>
            <p:cNvSpPr/>
            <p:nvPr/>
          </p:nvSpPr>
          <p:spPr>
            <a:xfrm>
              <a:off x="640396" y="4578953"/>
              <a:ext cx="1147245" cy="74225"/>
            </a:xfrm>
            <a:custGeom>
              <a:avLst/>
              <a:gdLst/>
              <a:ahLst/>
              <a:cxnLst/>
              <a:rect l="l" t="t" r="r" b="b"/>
              <a:pathLst>
                <a:path w="14143" h="915" extrusionOk="0">
                  <a:moveTo>
                    <a:pt x="7064" y="1"/>
                  </a:moveTo>
                  <a:cubicBezTo>
                    <a:pt x="3133" y="1"/>
                    <a:pt x="0" y="247"/>
                    <a:pt x="0" y="479"/>
                  </a:cubicBezTo>
                  <a:cubicBezTo>
                    <a:pt x="0" y="726"/>
                    <a:pt x="3133" y="915"/>
                    <a:pt x="7064" y="915"/>
                  </a:cubicBezTo>
                  <a:cubicBezTo>
                    <a:pt x="10937" y="915"/>
                    <a:pt x="14143" y="726"/>
                    <a:pt x="14143" y="479"/>
                  </a:cubicBezTo>
                  <a:cubicBezTo>
                    <a:pt x="14143" y="247"/>
                    <a:pt x="10937" y="1"/>
                    <a:pt x="7064" y="1"/>
                  </a:cubicBezTo>
                  <a:close/>
                </a:path>
              </a:pathLst>
            </a:custGeom>
            <a:solidFill>
              <a:srgbClr val="DAF0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290" name="Google Shape;835;p17">
              <a:extLst>
                <a:ext uri="{FF2B5EF4-FFF2-40B4-BE49-F238E27FC236}">
                  <a16:creationId xmlns:a16="http://schemas.microsoft.com/office/drawing/2014/main" id="{8AD946FF-4D5E-4790-95BB-8BD8BFB07013}"/>
                </a:ext>
              </a:extLst>
            </p:cNvPr>
            <p:cNvSpPr/>
            <p:nvPr/>
          </p:nvSpPr>
          <p:spPr>
            <a:xfrm>
              <a:off x="1851093" y="4578953"/>
              <a:ext cx="484920" cy="74225"/>
            </a:xfrm>
            <a:custGeom>
              <a:avLst/>
              <a:gdLst/>
              <a:ahLst/>
              <a:cxnLst/>
              <a:rect l="l" t="t" r="r" b="b"/>
              <a:pathLst>
                <a:path w="5978" h="915" extrusionOk="0">
                  <a:moveTo>
                    <a:pt x="2960" y="1"/>
                  </a:moveTo>
                  <a:cubicBezTo>
                    <a:pt x="1321" y="1"/>
                    <a:pt x="1" y="247"/>
                    <a:pt x="1" y="479"/>
                  </a:cubicBezTo>
                  <a:cubicBezTo>
                    <a:pt x="1" y="726"/>
                    <a:pt x="1321" y="915"/>
                    <a:pt x="2960" y="915"/>
                  </a:cubicBezTo>
                  <a:cubicBezTo>
                    <a:pt x="4657" y="915"/>
                    <a:pt x="5977" y="726"/>
                    <a:pt x="5977" y="479"/>
                  </a:cubicBezTo>
                  <a:cubicBezTo>
                    <a:pt x="5977" y="247"/>
                    <a:pt x="4657" y="1"/>
                    <a:pt x="2960" y="1"/>
                  </a:cubicBezTo>
                  <a:close/>
                </a:path>
              </a:pathLst>
            </a:custGeom>
            <a:solidFill>
              <a:srgbClr val="DAF0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291" name="Google Shape;836;p17">
              <a:extLst>
                <a:ext uri="{FF2B5EF4-FFF2-40B4-BE49-F238E27FC236}">
                  <a16:creationId xmlns:a16="http://schemas.microsoft.com/office/drawing/2014/main" id="{5C0D3E2D-0DAE-41B2-A127-4116DF6894D1}"/>
                </a:ext>
              </a:extLst>
            </p:cNvPr>
            <p:cNvSpPr/>
            <p:nvPr/>
          </p:nvSpPr>
          <p:spPr>
            <a:xfrm>
              <a:off x="2670068" y="4529551"/>
              <a:ext cx="1783855" cy="113081"/>
            </a:xfrm>
            <a:custGeom>
              <a:avLst/>
              <a:gdLst/>
              <a:ahLst/>
              <a:cxnLst/>
              <a:rect l="l" t="t" r="r" b="b"/>
              <a:pathLst>
                <a:path w="21991" h="1394" extrusionOk="0">
                  <a:moveTo>
                    <a:pt x="10575" y="1"/>
                  </a:moveTo>
                  <a:cubicBezTo>
                    <a:pt x="4280" y="1"/>
                    <a:pt x="1" y="305"/>
                    <a:pt x="1" y="726"/>
                  </a:cubicBezTo>
                  <a:cubicBezTo>
                    <a:pt x="1" y="1088"/>
                    <a:pt x="4280" y="1393"/>
                    <a:pt x="10575" y="1393"/>
                  </a:cubicBezTo>
                  <a:cubicBezTo>
                    <a:pt x="16855" y="1393"/>
                    <a:pt x="21990" y="1088"/>
                    <a:pt x="21990" y="726"/>
                  </a:cubicBezTo>
                  <a:cubicBezTo>
                    <a:pt x="21990" y="305"/>
                    <a:pt x="16855" y="1"/>
                    <a:pt x="10575" y="1"/>
                  </a:cubicBezTo>
                  <a:close/>
                </a:path>
              </a:pathLst>
            </a:custGeom>
            <a:solidFill>
              <a:srgbClr val="DAF0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292" name="Google Shape;837;p17">
              <a:extLst>
                <a:ext uri="{FF2B5EF4-FFF2-40B4-BE49-F238E27FC236}">
                  <a16:creationId xmlns:a16="http://schemas.microsoft.com/office/drawing/2014/main" id="{573E8A8F-51CE-4CD7-A0BF-5D5D3012AF9F}"/>
                </a:ext>
              </a:extLst>
            </p:cNvPr>
            <p:cNvSpPr/>
            <p:nvPr/>
          </p:nvSpPr>
          <p:spPr>
            <a:xfrm>
              <a:off x="1615768" y="1657374"/>
              <a:ext cx="2765133" cy="1842722"/>
            </a:xfrm>
            <a:custGeom>
              <a:avLst/>
              <a:gdLst/>
              <a:ahLst/>
              <a:cxnLst/>
              <a:rect l="l" t="t" r="r" b="b"/>
              <a:pathLst>
                <a:path w="34088" h="22716" extrusionOk="0">
                  <a:moveTo>
                    <a:pt x="2119" y="1"/>
                  </a:moveTo>
                  <a:cubicBezTo>
                    <a:pt x="958" y="1"/>
                    <a:pt x="1" y="958"/>
                    <a:pt x="1" y="2118"/>
                  </a:cubicBezTo>
                  <a:lnTo>
                    <a:pt x="1" y="20612"/>
                  </a:lnTo>
                  <a:cubicBezTo>
                    <a:pt x="1" y="21816"/>
                    <a:pt x="958" y="22716"/>
                    <a:pt x="2119" y="22716"/>
                  </a:cubicBezTo>
                  <a:lnTo>
                    <a:pt x="31970" y="22716"/>
                  </a:lnTo>
                  <a:cubicBezTo>
                    <a:pt x="33174" y="22716"/>
                    <a:pt x="34088" y="21816"/>
                    <a:pt x="34088" y="20612"/>
                  </a:cubicBezTo>
                  <a:lnTo>
                    <a:pt x="34088" y="2118"/>
                  </a:lnTo>
                  <a:cubicBezTo>
                    <a:pt x="34088" y="958"/>
                    <a:pt x="33174" y="1"/>
                    <a:pt x="31970" y="1"/>
                  </a:cubicBezTo>
                  <a:close/>
                </a:path>
              </a:pathLst>
            </a:custGeom>
            <a:solidFill>
              <a:srgbClr val="3D3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293" name="Google Shape;838;p17">
              <a:extLst>
                <a:ext uri="{FF2B5EF4-FFF2-40B4-BE49-F238E27FC236}">
                  <a16:creationId xmlns:a16="http://schemas.microsoft.com/office/drawing/2014/main" id="{0F003338-3A00-40DC-A198-24515B7FB939}"/>
                </a:ext>
              </a:extLst>
            </p:cNvPr>
            <p:cNvSpPr/>
            <p:nvPr/>
          </p:nvSpPr>
          <p:spPr>
            <a:xfrm>
              <a:off x="1758212" y="1804443"/>
              <a:ext cx="2480330" cy="1554421"/>
            </a:xfrm>
            <a:custGeom>
              <a:avLst/>
              <a:gdLst/>
              <a:ahLst/>
              <a:cxnLst/>
              <a:rect l="l" t="t" r="r" b="b"/>
              <a:pathLst>
                <a:path w="30577" h="19162" extrusionOk="0">
                  <a:moveTo>
                    <a:pt x="0" y="1"/>
                  </a:moveTo>
                  <a:lnTo>
                    <a:pt x="0" y="19162"/>
                  </a:lnTo>
                  <a:lnTo>
                    <a:pt x="30577" y="19162"/>
                  </a:lnTo>
                  <a:lnTo>
                    <a:pt x="30577" y="1"/>
                  </a:lnTo>
                  <a:close/>
                </a:path>
              </a:pathLst>
            </a:custGeom>
            <a:solidFill>
              <a:srgbClr val="C0C3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294" name="Google Shape;839;p17">
              <a:extLst>
                <a:ext uri="{FF2B5EF4-FFF2-40B4-BE49-F238E27FC236}">
                  <a16:creationId xmlns:a16="http://schemas.microsoft.com/office/drawing/2014/main" id="{92D9B0F1-D4F6-4209-8FAF-60AD28150E69}"/>
                </a:ext>
              </a:extLst>
            </p:cNvPr>
            <p:cNvSpPr/>
            <p:nvPr/>
          </p:nvSpPr>
          <p:spPr>
            <a:xfrm>
              <a:off x="1758212" y="3211693"/>
              <a:ext cx="2480330" cy="147152"/>
            </a:xfrm>
            <a:custGeom>
              <a:avLst/>
              <a:gdLst/>
              <a:ahLst/>
              <a:cxnLst/>
              <a:rect l="l" t="t" r="r" b="b"/>
              <a:pathLst>
                <a:path w="30577" h="1814" extrusionOk="0">
                  <a:moveTo>
                    <a:pt x="0" y="1"/>
                  </a:moveTo>
                  <a:lnTo>
                    <a:pt x="0" y="1814"/>
                  </a:lnTo>
                  <a:lnTo>
                    <a:pt x="30577" y="1814"/>
                  </a:lnTo>
                  <a:lnTo>
                    <a:pt x="30577" y="1"/>
                  </a:lnTo>
                  <a:close/>
                </a:path>
              </a:pathLst>
            </a:custGeom>
            <a:solidFill>
              <a:srgbClr val="787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295" name="Google Shape;840;p17">
              <a:extLst>
                <a:ext uri="{FF2B5EF4-FFF2-40B4-BE49-F238E27FC236}">
                  <a16:creationId xmlns:a16="http://schemas.microsoft.com/office/drawing/2014/main" id="{350C3006-E6FF-41D1-80C9-9E14E5DAB4A9}"/>
                </a:ext>
              </a:extLst>
            </p:cNvPr>
            <p:cNvSpPr/>
            <p:nvPr/>
          </p:nvSpPr>
          <p:spPr>
            <a:xfrm>
              <a:off x="1758212" y="1804443"/>
              <a:ext cx="2480330" cy="73089"/>
            </a:xfrm>
            <a:custGeom>
              <a:avLst/>
              <a:gdLst/>
              <a:ahLst/>
              <a:cxnLst/>
              <a:rect l="l" t="t" r="r" b="b"/>
              <a:pathLst>
                <a:path w="30577" h="901" extrusionOk="0">
                  <a:moveTo>
                    <a:pt x="0" y="1"/>
                  </a:moveTo>
                  <a:lnTo>
                    <a:pt x="0" y="900"/>
                  </a:lnTo>
                  <a:lnTo>
                    <a:pt x="30577" y="900"/>
                  </a:lnTo>
                  <a:lnTo>
                    <a:pt x="30577" y="1"/>
                  </a:lnTo>
                  <a:close/>
                </a:path>
              </a:pathLst>
            </a:custGeom>
            <a:solidFill>
              <a:srgbClr val="787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296" name="Google Shape;841;p17">
              <a:extLst>
                <a:ext uri="{FF2B5EF4-FFF2-40B4-BE49-F238E27FC236}">
                  <a16:creationId xmlns:a16="http://schemas.microsoft.com/office/drawing/2014/main" id="{A1149B9E-105A-4985-8339-B9B620EA6750}"/>
                </a:ext>
              </a:extLst>
            </p:cNvPr>
            <p:cNvSpPr/>
            <p:nvPr/>
          </p:nvSpPr>
          <p:spPr>
            <a:xfrm>
              <a:off x="1453449" y="3499990"/>
              <a:ext cx="3088711" cy="187144"/>
            </a:xfrm>
            <a:custGeom>
              <a:avLst/>
              <a:gdLst/>
              <a:ahLst/>
              <a:cxnLst/>
              <a:rect l="l" t="t" r="r" b="b"/>
              <a:pathLst>
                <a:path w="38077" h="2307" extrusionOk="0">
                  <a:moveTo>
                    <a:pt x="0" y="1"/>
                  </a:moveTo>
                  <a:cubicBezTo>
                    <a:pt x="0" y="1277"/>
                    <a:pt x="1030" y="2307"/>
                    <a:pt x="2307" y="2307"/>
                  </a:cubicBezTo>
                  <a:lnTo>
                    <a:pt x="35784" y="2307"/>
                  </a:lnTo>
                  <a:cubicBezTo>
                    <a:pt x="37046" y="2307"/>
                    <a:pt x="38076" y="1277"/>
                    <a:pt x="38076" y="1"/>
                  </a:cubicBezTo>
                  <a:close/>
                </a:path>
              </a:pathLst>
            </a:custGeom>
            <a:solidFill>
              <a:srgbClr val="787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297" name="Google Shape;842;p17">
              <a:extLst>
                <a:ext uri="{FF2B5EF4-FFF2-40B4-BE49-F238E27FC236}">
                  <a16:creationId xmlns:a16="http://schemas.microsoft.com/office/drawing/2014/main" id="{548582DF-601D-4185-8B08-164AE3426039}"/>
                </a:ext>
              </a:extLst>
            </p:cNvPr>
            <p:cNvSpPr/>
            <p:nvPr/>
          </p:nvSpPr>
          <p:spPr>
            <a:xfrm>
              <a:off x="1453449" y="3499990"/>
              <a:ext cx="3088711" cy="187144"/>
            </a:xfrm>
            <a:custGeom>
              <a:avLst/>
              <a:gdLst/>
              <a:ahLst/>
              <a:cxnLst/>
              <a:rect l="l" t="t" r="r" b="b"/>
              <a:pathLst>
                <a:path w="38077" h="2307" extrusionOk="0">
                  <a:moveTo>
                    <a:pt x="0" y="1"/>
                  </a:moveTo>
                  <a:cubicBezTo>
                    <a:pt x="0" y="1277"/>
                    <a:pt x="1030" y="2307"/>
                    <a:pt x="2307" y="2307"/>
                  </a:cubicBezTo>
                  <a:lnTo>
                    <a:pt x="35784" y="2307"/>
                  </a:lnTo>
                  <a:cubicBezTo>
                    <a:pt x="37046" y="2307"/>
                    <a:pt x="38076" y="1277"/>
                    <a:pt x="38076" y="1"/>
                  </a:cubicBezTo>
                  <a:lnTo>
                    <a:pt x="37902" y="1"/>
                  </a:lnTo>
                  <a:cubicBezTo>
                    <a:pt x="37597" y="914"/>
                    <a:pt x="36756" y="1524"/>
                    <a:pt x="35784" y="1524"/>
                  </a:cubicBezTo>
                  <a:lnTo>
                    <a:pt x="2307" y="1524"/>
                  </a:lnTo>
                  <a:cubicBezTo>
                    <a:pt x="1335" y="1524"/>
                    <a:pt x="493" y="914"/>
                    <a:pt x="189" y="1"/>
                  </a:cubicBezTo>
                  <a:close/>
                </a:path>
              </a:pathLst>
            </a:custGeom>
            <a:solidFill>
              <a:srgbClr val="6569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298" name="Google Shape;843;p17">
              <a:extLst>
                <a:ext uri="{FF2B5EF4-FFF2-40B4-BE49-F238E27FC236}">
                  <a16:creationId xmlns:a16="http://schemas.microsoft.com/office/drawing/2014/main" id="{53D78D79-8E6B-44C1-AB75-57102E65CC04}"/>
                </a:ext>
              </a:extLst>
            </p:cNvPr>
            <p:cNvSpPr/>
            <p:nvPr/>
          </p:nvSpPr>
          <p:spPr>
            <a:xfrm>
              <a:off x="1541706" y="3465839"/>
              <a:ext cx="2912199" cy="34233"/>
            </a:xfrm>
            <a:custGeom>
              <a:avLst/>
              <a:gdLst/>
              <a:ahLst/>
              <a:cxnLst/>
              <a:rect l="l" t="t" r="r" b="b"/>
              <a:pathLst>
                <a:path w="35901" h="422" extrusionOk="0">
                  <a:moveTo>
                    <a:pt x="0" y="1"/>
                  </a:moveTo>
                  <a:lnTo>
                    <a:pt x="0" y="422"/>
                  </a:lnTo>
                  <a:lnTo>
                    <a:pt x="35900" y="422"/>
                  </a:lnTo>
                  <a:lnTo>
                    <a:pt x="35900" y="1"/>
                  </a:lnTo>
                  <a:close/>
                </a:path>
              </a:pathLst>
            </a:custGeom>
            <a:solidFill>
              <a:srgbClr val="6569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299" name="Google Shape;844;p17">
              <a:extLst>
                <a:ext uri="{FF2B5EF4-FFF2-40B4-BE49-F238E27FC236}">
                  <a16:creationId xmlns:a16="http://schemas.microsoft.com/office/drawing/2014/main" id="{FBADC7DD-4914-43D8-B60C-B594444DB0BF}"/>
                </a:ext>
              </a:extLst>
            </p:cNvPr>
            <p:cNvSpPr/>
            <p:nvPr/>
          </p:nvSpPr>
          <p:spPr>
            <a:xfrm>
              <a:off x="2763030" y="3499990"/>
              <a:ext cx="475430" cy="64815"/>
            </a:xfrm>
            <a:custGeom>
              <a:avLst/>
              <a:gdLst/>
              <a:ahLst/>
              <a:cxnLst/>
              <a:rect l="l" t="t" r="r" b="b"/>
              <a:pathLst>
                <a:path w="5861" h="799" extrusionOk="0">
                  <a:moveTo>
                    <a:pt x="0" y="1"/>
                  </a:moveTo>
                  <a:cubicBezTo>
                    <a:pt x="0" y="436"/>
                    <a:pt x="305" y="798"/>
                    <a:pt x="726" y="798"/>
                  </a:cubicBezTo>
                  <a:lnTo>
                    <a:pt x="5077" y="798"/>
                  </a:lnTo>
                  <a:cubicBezTo>
                    <a:pt x="5498" y="798"/>
                    <a:pt x="5860" y="436"/>
                    <a:pt x="5860" y="1"/>
                  </a:cubicBezTo>
                  <a:close/>
                </a:path>
              </a:pathLst>
            </a:custGeom>
            <a:solidFill>
              <a:srgbClr val="6569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00" name="Google Shape;845;p17">
              <a:extLst>
                <a:ext uri="{FF2B5EF4-FFF2-40B4-BE49-F238E27FC236}">
                  <a16:creationId xmlns:a16="http://schemas.microsoft.com/office/drawing/2014/main" id="{6FC6BF08-95A1-4AA6-B98A-9D2A95AE0BD7}"/>
                </a:ext>
              </a:extLst>
            </p:cNvPr>
            <p:cNvSpPr/>
            <p:nvPr/>
          </p:nvSpPr>
          <p:spPr>
            <a:xfrm>
              <a:off x="1846388" y="3407028"/>
              <a:ext cx="337773" cy="58893"/>
            </a:xfrm>
            <a:custGeom>
              <a:avLst/>
              <a:gdLst/>
              <a:ahLst/>
              <a:cxnLst/>
              <a:rect l="l" t="t" r="r" b="b"/>
              <a:pathLst>
                <a:path w="4164" h="726" extrusionOk="0">
                  <a:moveTo>
                    <a:pt x="1" y="1"/>
                  </a:moveTo>
                  <a:lnTo>
                    <a:pt x="1" y="726"/>
                  </a:lnTo>
                  <a:lnTo>
                    <a:pt x="4164" y="726"/>
                  </a:lnTo>
                  <a:lnTo>
                    <a:pt x="4164" y="1"/>
                  </a:lnTo>
                  <a:close/>
                </a:path>
              </a:pathLst>
            </a:custGeom>
            <a:solidFill>
              <a:srgbClr val="4E4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01" name="Google Shape;846;p17">
              <a:extLst>
                <a:ext uri="{FF2B5EF4-FFF2-40B4-BE49-F238E27FC236}">
                  <a16:creationId xmlns:a16="http://schemas.microsoft.com/office/drawing/2014/main" id="{336399FF-87ED-4A82-94E4-E5ACB0F3AE47}"/>
                </a:ext>
              </a:extLst>
            </p:cNvPr>
            <p:cNvSpPr/>
            <p:nvPr/>
          </p:nvSpPr>
          <p:spPr>
            <a:xfrm>
              <a:off x="1905281" y="1205542"/>
              <a:ext cx="960188" cy="819069"/>
            </a:xfrm>
            <a:custGeom>
              <a:avLst/>
              <a:gdLst/>
              <a:ahLst/>
              <a:cxnLst/>
              <a:rect l="l" t="t" r="r" b="b"/>
              <a:pathLst>
                <a:path w="11837" h="10097" extrusionOk="0">
                  <a:moveTo>
                    <a:pt x="1625" y="1"/>
                  </a:moveTo>
                  <a:cubicBezTo>
                    <a:pt x="725" y="1"/>
                    <a:pt x="0" y="726"/>
                    <a:pt x="0" y="1640"/>
                  </a:cubicBezTo>
                  <a:lnTo>
                    <a:pt x="0" y="7079"/>
                  </a:lnTo>
                  <a:cubicBezTo>
                    <a:pt x="0" y="7979"/>
                    <a:pt x="725" y="8704"/>
                    <a:pt x="1625" y="8704"/>
                  </a:cubicBezTo>
                  <a:lnTo>
                    <a:pt x="4163" y="8704"/>
                  </a:lnTo>
                  <a:cubicBezTo>
                    <a:pt x="4584" y="8704"/>
                    <a:pt x="5004" y="8950"/>
                    <a:pt x="5251" y="9313"/>
                  </a:cubicBezTo>
                  <a:lnTo>
                    <a:pt x="5730" y="10038"/>
                  </a:lnTo>
                  <a:cubicBezTo>
                    <a:pt x="5802" y="10038"/>
                    <a:pt x="5860" y="10096"/>
                    <a:pt x="5918" y="10096"/>
                  </a:cubicBezTo>
                  <a:cubicBezTo>
                    <a:pt x="5976" y="10096"/>
                    <a:pt x="6034" y="10038"/>
                    <a:pt x="6092" y="10038"/>
                  </a:cubicBezTo>
                  <a:lnTo>
                    <a:pt x="6586" y="9313"/>
                  </a:lnTo>
                  <a:cubicBezTo>
                    <a:pt x="6818" y="8950"/>
                    <a:pt x="7253" y="8704"/>
                    <a:pt x="7673" y="8704"/>
                  </a:cubicBezTo>
                  <a:lnTo>
                    <a:pt x="10212" y="8704"/>
                  </a:lnTo>
                  <a:cubicBezTo>
                    <a:pt x="11111" y="8704"/>
                    <a:pt x="11836" y="7979"/>
                    <a:pt x="11836" y="7079"/>
                  </a:cubicBezTo>
                  <a:lnTo>
                    <a:pt x="11836" y="1640"/>
                  </a:lnTo>
                  <a:cubicBezTo>
                    <a:pt x="11836" y="726"/>
                    <a:pt x="11111" y="1"/>
                    <a:pt x="10212" y="1"/>
                  </a:cubicBezTo>
                  <a:close/>
                </a:path>
              </a:pathLst>
            </a:custGeom>
            <a:solidFill>
              <a:srgbClr val="4E4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02" name="Google Shape;847;p17">
              <a:extLst>
                <a:ext uri="{FF2B5EF4-FFF2-40B4-BE49-F238E27FC236}">
                  <a16:creationId xmlns:a16="http://schemas.microsoft.com/office/drawing/2014/main" id="{F6151E63-2700-4388-9BB6-7E0FB9D0CC93}"/>
                </a:ext>
              </a:extLst>
            </p:cNvPr>
            <p:cNvSpPr/>
            <p:nvPr/>
          </p:nvSpPr>
          <p:spPr>
            <a:xfrm>
              <a:off x="2591221" y="2162177"/>
              <a:ext cx="961405" cy="823692"/>
            </a:xfrm>
            <a:custGeom>
              <a:avLst/>
              <a:gdLst/>
              <a:ahLst/>
              <a:cxnLst/>
              <a:rect l="l" t="t" r="r" b="b"/>
              <a:pathLst>
                <a:path w="11852" h="10154" extrusionOk="0">
                  <a:moveTo>
                    <a:pt x="1625" y="0"/>
                  </a:moveTo>
                  <a:cubicBezTo>
                    <a:pt x="726" y="0"/>
                    <a:pt x="1" y="726"/>
                    <a:pt x="1" y="1625"/>
                  </a:cubicBezTo>
                  <a:lnTo>
                    <a:pt x="1" y="7137"/>
                  </a:lnTo>
                  <a:cubicBezTo>
                    <a:pt x="1" y="8036"/>
                    <a:pt x="726" y="8761"/>
                    <a:pt x="1625" y="8761"/>
                  </a:cubicBezTo>
                  <a:lnTo>
                    <a:pt x="4164" y="8761"/>
                  </a:lnTo>
                  <a:cubicBezTo>
                    <a:pt x="4599" y="8761"/>
                    <a:pt x="5019" y="8950"/>
                    <a:pt x="5252" y="9313"/>
                  </a:cubicBezTo>
                  <a:lnTo>
                    <a:pt x="5745" y="10038"/>
                  </a:lnTo>
                  <a:cubicBezTo>
                    <a:pt x="5745" y="10096"/>
                    <a:pt x="5803" y="10154"/>
                    <a:pt x="5919" y="10154"/>
                  </a:cubicBezTo>
                  <a:cubicBezTo>
                    <a:pt x="5977" y="10154"/>
                    <a:pt x="6049" y="10096"/>
                    <a:pt x="6049" y="10038"/>
                  </a:cubicBezTo>
                  <a:lnTo>
                    <a:pt x="6586" y="9313"/>
                  </a:lnTo>
                  <a:cubicBezTo>
                    <a:pt x="6833" y="8950"/>
                    <a:pt x="7195" y="8761"/>
                    <a:pt x="7674" y="8761"/>
                  </a:cubicBezTo>
                  <a:lnTo>
                    <a:pt x="10212" y="8761"/>
                  </a:lnTo>
                  <a:cubicBezTo>
                    <a:pt x="11126" y="8761"/>
                    <a:pt x="11851" y="8036"/>
                    <a:pt x="11851" y="7137"/>
                  </a:cubicBezTo>
                  <a:lnTo>
                    <a:pt x="11851" y="1625"/>
                  </a:lnTo>
                  <a:cubicBezTo>
                    <a:pt x="11851" y="726"/>
                    <a:pt x="11126" y="0"/>
                    <a:pt x="10212" y="0"/>
                  </a:cubicBezTo>
                  <a:close/>
                </a:path>
              </a:pathLst>
            </a:custGeom>
            <a:solidFill>
              <a:srgbClr val="4E4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03" name="Google Shape;848;p17">
              <a:extLst>
                <a:ext uri="{FF2B5EF4-FFF2-40B4-BE49-F238E27FC236}">
                  <a16:creationId xmlns:a16="http://schemas.microsoft.com/office/drawing/2014/main" id="{C397B327-E276-47F7-8623-8A593E6AA885}"/>
                </a:ext>
              </a:extLst>
            </p:cNvPr>
            <p:cNvSpPr/>
            <p:nvPr/>
          </p:nvSpPr>
          <p:spPr>
            <a:xfrm>
              <a:off x="2281753" y="1323245"/>
              <a:ext cx="206038" cy="201259"/>
            </a:xfrm>
            <a:custGeom>
              <a:avLst/>
              <a:gdLst/>
              <a:ahLst/>
              <a:cxnLst/>
              <a:rect l="l" t="t" r="r" b="b"/>
              <a:pathLst>
                <a:path w="2540" h="2481" extrusionOk="0">
                  <a:moveTo>
                    <a:pt x="1277" y="0"/>
                  </a:moveTo>
                  <a:cubicBezTo>
                    <a:pt x="610" y="0"/>
                    <a:pt x="1" y="551"/>
                    <a:pt x="1" y="1219"/>
                  </a:cubicBezTo>
                  <a:cubicBezTo>
                    <a:pt x="1" y="1944"/>
                    <a:pt x="610" y="2481"/>
                    <a:pt x="1277" y="2481"/>
                  </a:cubicBezTo>
                  <a:cubicBezTo>
                    <a:pt x="2003" y="2481"/>
                    <a:pt x="2539" y="1944"/>
                    <a:pt x="2539" y="1219"/>
                  </a:cubicBezTo>
                  <a:cubicBezTo>
                    <a:pt x="2539" y="551"/>
                    <a:pt x="2003" y="0"/>
                    <a:pt x="12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04" name="Google Shape;849;p17">
              <a:extLst>
                <a:ext uri="{FF2B5EF4-FFF2-40B4-BE49-F238E27FC236}">
                  <a16:creationId xmlns:a16="http://schemas.microsoft.com/office/drawing/2014/main" id="{98CD56E8-EFF6-4002-AAD3-085EFDDEB7C1}"/>
                </a:ext>
              </a:extLst>
            </p:cNvPr>
            <p:cNvSpPr/>
            <p:nvPr/>
          </p:nvSpPr>
          <p:spPr>
            <a:xfrm>
              <a:off x="2193496" y="1583231"/>
              <a:ext cx="388391" cy="210750"/>
            </a:xfrm>
            <a:custGeom>
              <a:avLst/>
              <a:gdLst/>
              <a:ahLst/>
              <a:cxnLst/>
              <a:rect l="l" t="t" r="r" b="b"/>
              <a:pathLst>
                <a:path w="4788" h="2598" extrusionOk="0">
                  <a:moveTo>
                    <a:pt x="2365" y="1"/>
                  </a:moveTo>
                  <a:cubicBezTo>
                    <a:pt x="1219" y="1"/>
                    <a:pt x="248" y="973"/>
                    <a:pt x="73" y="2177"/>
                  </a:cubicBezTo>
                  <a:cubicBezTo>
                    <a:pt x="1" y="2423"/>
                    <a:pt x="190" y="2597"/>
                    <a:pt x="436" y="2597"/>
                  </a:cubicBezTo>
                  <a:lnTo>
                    <a:pt x="4352" y="2597"/>
                  </a:lnTo>
                  <a:cubicBezTo>
                    <a:pt x="4599" y="2597"/>
                    <a:pt x="4788" y="2423"/>
                    <a:pt x="4715" y="2177"/>
                  </a:cubicBezTo>
                  <a:cubicBezTo>
                    <a:pt x="4483" y="973"/>
                    <a:pt x="3511" y="1"/>
                    <a:pt x="23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05" name="Google Shape;850;p17">
              <a:extLst>
                <a:ext uri="{FF2B5EF4-FFF2-40B4-BE49-F238E27FC236}">
                  <a16:creationId xmlns:a16="http://schemas.microsoft.com/office/drawing/2014/main" id="{C143825C-C973-4A41-B457-D8520A9C5B41}"/>
                </a:ext>
              </a:extLst>
            </p:cNvPr>
            <p:cNvSpPr/>
            <p:nvPr/>
          </p:nvSpPr>
          <p:spPr>
            <a:xfrm>
              <a:off x="2998356" y="2299836"/>
              <a:ext cx="283668" cy="421337"/>
            </a:xfrm>
            <a:custGeom>
              <a:avLst/>
              <a:gdLst/>
              <a:ahLst/>
              <a:cxnLst/>
              <a:rect l="l" t="t" r="r" b="b"/>
              <a:pathLst>
                <a:path w="3497" h="5194" extrusionOk="0">
                  <a:moveTo>
                    <a:pt x="1814" y="0"/>
                  </a:moveTo>
                  <a:cubicBezTo>
                    <a:pt x="1567" y="0"/>
                    <a:pt x="1320" y="116"/>
                    <a:pt x="1204" y="363"/>
                  </a:cubicBezTo>
                  <a:lnTo>
                    <a:pt x="537" y="1567"/>
                  </a:lnTo>
                  <a:cubicBezTo>
                    <a:pt x="479" y="1625"/>
                    <a:pt x="421" y="1683"/>
                    <a:pt x="363" y="1683"/>
                  </a:cubicBezTo>
                  <a:cubicBezTo>
                    <a:pt x="175" y="1683"/>
                    <a:pt x="0" y="1872"/>
                    <a:pt x="0" y="2046"/>
                  </a:cubicBezTo>
                  <a:lnTo>
                    <a:pt x="0" y="4831"/>
                  </a:lnTo>
                  <a:cubicBezTo>
                    <a:pt x="0" y="5005"/>
                    <a:pt x="175" y="5193"/>
                    <a:pt x="363" y="5193"/>
                  </a:cubicBezTo>
                  <a:lnTo>
                    <a:pt x="2408" y="5193"/>
                  </a:lnTo>
                  <a:cubicBezTo>
                    <a:pt x="2655" y="5193"/>
                    <a:pt x="2843" y="5005"/>
                    <a:pt x="2901" y="4773"/>
                  </a:cubicBezTo>
                  <a:lnTo>
                    <a:pt x="3380" y="2539"/>
                  </a:lnTo>
                  <a:cubicBezTo>
                    <a:pt x="3496" y="2104"/>
                    <a:pt x="3206" y="1683"/>
                    <a:pt x="2713" y="1683"/>
                  </a:cubicBezTo>
                  <a:lnTo>
                    <a:pt x="1988" y="1683"/>
                  </a:lnTo>
                  <a:cubicBezTo>
                    <a:pt x="1814" y="1683"/>
                    <a:pt x="1683" y="1509"/>
                    <a:pt x="1756" y="1378"/>
                  </a:cubicBezTo>
                  <a:lnTo>
                    <a:pt x="2176" y="595"/>
                  </a:lnTo>
                  <a:cubicBezTo>
                    <a:pt x="2292" y="291"/>
                    <a:pt x="2118" y="0"/>
                    <a:pt x="1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06" name="Google Shape;851;p17">
              <a:extLst>
                <a:ext uri="{FF2B5EF4-FFF2-40B4-BE49-F238E27FC236}">
                  <a16:creationId xmlns:a16="http://schemas.microsoft.com/office/drawing/2014/main" id="{63BCB75A-9AD8-4B8A-8820-503A4BF1A936}"/>
                </a:ext>
              </a:extLst>
            </p:cNvPr>
            <p:cNvSpPr/>
            <p:nvPr/>
          </p:nvSpPr>
          <p:spPr>
            <a:xfrm>
              <a:off x="2591221" y="1171472"/>
              <a:ext cx="294213" cy="294222"/>
            </a:xfrm>
            <a:custGeom>
              <a:avLst/>
              <a:gdLst/>
              <a:ahLst/>
              <a:cxnLst/>
              <a:rect l="l" t="t" r="r" b="b"/>
              <a:pathLst>
                <a:path w="3627" h="3627" extrusionOk="0">
                  <a:moveTo>
                    <a:pt x="1814" y="0"/>
                  </a:moveTo>
                  <a:cubicBezTo>
                    <a:pt x="784" y="0"/>
                    <a:pt x="1" y="783"/>
                    <a:pt x="1" y="1813"/>
                  </a:cubicBezTo>
                  <a:cubicBezTo>
                    <a:pt x="1" y="2843"/>
                    <a:pt x="784" y="3626"/>
                    <a:pt x="1814" y="3626"/>
                  </a:cubicBezTo>
                  <a:cubicBezTo>
                    <a:pt x="2786" y="3626"/>
                    <a:pt x="3627" y="2843"/>
                    <a:pt x="3627" y="1813"/>
                  </a:cubicBezTo>
                  <a:cubicBezTo>
                    <a:pt x="3627" y="783"/>
                    <a:pt x="2786" y="0"/>
                    <a:pt x="1814" y="0"/>
                  </a:cubicBezTo>
                  <a:close/>
                </a:path>
              </a:pathLst>
            </a:custGeom>
            <a:solidFill>
              <a:srgbClr val="868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07" name="Google Shape;852;p17">
              <a:extLst>
                <a:ext uri="{FF2B5EF4-FFF2-40B4-BE49-F238E27FC236}">
                  <a16:creationId xmlns:a16="http://schemas.microsoft.com/office/drawing/2014/main" id="{6BD857C0-06F6-4D57-94A5-9B564772B8FA}"/>
                </a:ext>
              </a:extLst>
            </p:cNvPr>
            <p:cNvSpPr/>
            <p:nvPr/>
          </p:nvSpPr>
          <p:spPr>
            <a:xfrm>
              <a:off x="3292492" y="2128026"/>
              <a:ext cx="294213" cy="294222"/>
            </a:xfrm>
            <a:custGeom>
              <a:avLst/>
              <a:gdLst/>
              <a:ahLst/>
              <a:cxnLst/>
              <a:rect l="l" t="t" r="r" b="b"/>
              <a:pathLst>
                <a:path w="3627" h="3627" extrusionOk="0">
                  <a:moveTo>
                    <a:pt x="1814" y="1"/>
                  </a:moveTo>
                  <a:cubicBezTo>
                    <a:pt x="842" y="1"/>
                    <a:pt x="1" y="784"/>
                    <a:pt x="1" y="1814"/>
                  </a:cubicBezTo>
                  <a:cubicBezTo>
                    <a:pt x="1" y="2771"/>
                    <a:pt x="842" y="3627"/>
                    <a:pt x="1814" y="3627"/>
                  </a:cubicBezTo>
                  <a:cubicBezTo>
                    <a:pt x="2844" y="3627"/>
                    <a:pt x="3627" y="2771"/>
                    <a:pt x="3627" y="1814"/>
                  </a:cubicBezTo>
                  <a:cubicBezTo>
                    <a:pt x="3627" y="784"/>
                    <a:pt x="2844" y="1"/>
                    <a:pt x="1814" y="1"/>
                  </a:cubicBezTo>
                  <a:close/>
                </a:path>
              </a:pathLst>
            </a:custGeom>
            <a:solidFill>
              <a:srgbClr val="868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08" name="Google Shape;853;p17">
              <a:extLst>
                <a:ext uri="{FF2B5EF4-FFF2-40B4-BE49-F238E27FC236}">
                  <a16:creationId xmlns:a16="http://schemas.microsoft.com/office/drawing/2014/main" id="{B08FF1F0-055D-435B-B0E9-25A6AE44EF3E}"/>
                </a:ext>
              </a:extLst>
            </p:cNvPr>
            <p:cNvSpPr/>
            <p:nvPr/>
          </p:nvSpPr>
          <p:spPr>
            <a:xfrm>
              <a:off x="781543" y="4303635"/>
              <a:ext cx="275475" cy="324156"/>
            </a:xfrm>
            <a:custGeom>
              <a:avLst/>
              <a:gdLst/>
              <a:ahLst/>
              <a:cxnLst/>
              <a:rect l="l" t="t" r="r" b="b"/>
              <a:pathLst>
                <a:path w="3396" h="3996" extrusionOk="0">
                  <a:moveTo>
                    <a:pt x="1574" y="0"/>
                  </a:moveTo>
                  <a:cubicBezTo>
                    <a:pt x="1377" y="0"/>
                    <a:pt x="1209" y="115"/>
                    <a:pt x="1161" y="320"/>
                  </a:cubicBezTo>
                  <a:lnTo>
                    <a:pt x="668" y="1886"/>
                  </a:lnTo>
                  <a:cubicBezTo>
                    <a:pt x="668" y="1944"/>
                    <a:pt x="610" y="2002"/>
                    <a:pt x="552" y="2060"/>
                  </a:cubicBezTo>
                  <a:lnTo>
                    <a:pt x="247" y="2553"/>
                  </a:lnTo>
                  <a:cubicBezTo>
                    <a:pt x="1" y="2916"/>
                    <a:pt x="189" y="3337"/>
                    <a:pt x="552" y="3395"/>
                  </a:cubicBezTo>
                  <a:cubicBezTo>
                    <a:pt x="552" y="3395"/>
                    <a:pt x="1161" y="3641"/>
                    <a:pt x="1814" y="3873"/>
                  </a:cubicBezTo>
                  <a:cubicBezTo>
                    <a:pt x="2070" y="3961"/>
                    <a:pt x="2343" y="3995"/>
                    <a:pt x="2588" y="3995"/>
                  </a:cubicBezTo>
                  <a:cubicBezTo>
                    <a:pt x="3037" y="3995"/>
                    <a:pt x="3395" y="3879"/>
                    <a:pt x="3395" y="3757"/>
                  </a:cubicBezTo>
                  <a:cubicBezTo>
                    <a:pt x="3395" y="3337"/>
                    <a:pt x="3032" y="3641"/>
                    <a:pt x="2365" y="3221"/>
                  </a:cubicBezTo>
                  <a:cubicBezTo>
                    <a:pt x="2177" y="3090"/>
                    <a:pt x="2003" y="2916"/>
                    <a:pt x="1814" y="2786"/>
                  </a:cubicBezTo>
                  <a:cubicBezTo>
                    <a:pt x="1277" y="2307"/>
                    <a:pt x="1756" y="1219"/>
                    <a:pt x="2119" y="610"/>
                  </a:cubicBezTo>
                  <a:cubicBezTo>
                    <a:pt x="2249" y="378"/>
                    <a:pt x="2061" y="73"/>
                    <a:pt x="1814" y="73"/>
                  </a:cubicBezTo>
                  <a:lnTo>
                    <a:pt x="1698" y="15"/>
                  </a:lnTo>
                  <a:cubicBezTo>
                    <a:pt x="1656" y="5"/>
                    <a:pt x="1614" y="0"/>
                    <a:pt x="1574"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09" name="Google Shape;854;p17">
              <a:extLst>
                <a:ext uri="{FF2B5EF4-FFF2-40B4-BE49-F238E27FC236}">
                  <a16:creationId xmlns:a16="http://schemas.microsoft.com/office/drawing/2014/main" id="{032D9A54-652C-49E2-96B4-817F243F735F}"/>
                </a:ext>
              </a:extLst>
            </p:cNvPr>
            <p:cNvSpPr/>
            <p:nvPr/>
          </p:nvSpPr>
          <p:spPr>
            <a:xfrm>
              <a:off x="1713435" y="3058784"/>
              <a:ext cx="167183" cy="246443"/>
            </a:xfrm>
            <a:custGeom>
              <a:avLst/>
              <a:gdLst/>
              <a:ahLst/>
              <a:cxnLst/>
              <a:rect l="l" t="t" r="r" b="b"/>
              <a:pathLst>
                <a:path w="2061" h="3038" extrusionOk="0">
                  <a:moveTo>
                    <a:pt x="1031" y="2002"/>
                  </a:moveTo>
                  <a:cubicBezTo>
                    <a:pt x="1089" y="2002"/>
                    <a:pt x="1089" y="2118"/>
                    <a:pt x="1089" y="2118"/>
                  </a:cubicBezTo>
                  <a:cubicBezTo>
                    <a:pt x="1213" y="2453"/>
                    <a:pt x="985" y="2558"/>
                    <a:pt x="711" y="2603"/>
                  </a:cubicBezTo>
                  <a:lnTo>
                    <a:pt x="711" y="2603"/>
                  </a:lnTo>
                  <a:cubicBezTo>
                    <a:pt x="753" y="2557"/>
                    <a:pt x="797" y="2495"/>
                    <a:pt x="842" y="2423"/>
                  </a:cubicBezTo>
                  <a:cubicBezTo>
                    <a:pt x="915" y="2307"/>
                    <a:pt x="915" y="2002"/>
                    <a:pt x="1031" y="2002"/>
                  </a:cubicBezTo>
                  <a:close/>
                  <a:moveTo>
                    <a:pt x="1451" y="0"/>
                  </a:moveTo>
                  <a:cubicBezTo>
                    <a:pt x="1205" y="0"/>
                    <a:pt x="1089" y="247"/>
                    <a:pt x="1089" y="493"/>
                  </a:cubicBezTo>
                  <a:lnTo>
                    <a:pt x="1031" y="972"/>
                  </a:lnTo>
                  <a:cubicBezTo>
                    <a:pt x="1031" y="1088"/>
                    <a:pt x="915" y="1277"/>
                    <a:pt x="842" y="1393"/>
                  </a:cubicBezTo>
                  <a:cubicBezTo>
                    <a:pt x="842" y="1393"/>
                    <a:pt x="784" y="1523"/>
                    <a:pt x="726" y="1581"/>
                  </a:cubicBezTo>
                  <a:cubicBezTo>
                    <a:pt x="726" y="1697"/>
                    <a:pt x="668" y="2002"/>
                    <a:pt x="610" y="2307"/>
                  </a:cubicBezTo>
                  <a:cubicBezTo>
                    <a:pt x="571" y="2463"/>
                    <a:pt x="499" y="2573"/>
                    <a:pt x="496" y="2629"/>
                  </a:cubicBezTo>
                  <a:lnTo>
                    <a:pt x="496" y="2629"/>
                  </a:lnTo>
                  <a:cubicBezTo>
                    <a:pt x="293" y="2647"/>
                    <a:pt x="107" y="2658"/>
                    <a:pt x="59" y="2727"/>
                  </a:cubicBezTo>
                  <a:cubicBezTo>
                    <a:pt x="1" y="2901"/>
                    <a:pt x="364" y="2974"/>
                    <a:pt x="668" y="3032"/>
                  </a:cubicBezTo>
                  <a:cubicBezTo>
                    <a:pt x="821" y="3032"/>
                    <a:pt x="988" y="3038"/>
                    <a:pt x="1145" y="3038"/>
                  </a:cubicBezTo>
                  <a:cubicBezTo>
                    <a:pt x="1480" y="3038"/>
                    <a:pt x="1775" y="3011"/>
                    <a:pt x="1814" y="2843"/>
                  </a:cubicBezTo>
                  <a:cubicBezTo>
                    <a:pt x="1930" y="2481"/>
                    <a:pt x="2061" y="1944"/>
                    <a:pt x="1930" y="1523"/>
                  </a:cubicBezTo>
                  <a:cubicBezTo>
                    <a:pt x="1872" y="1335"/>
                    <a:pt x="1756" y="1088"/>
                    <a:pt x="1814" y="914"/>
                  </a:cubicBezTo>
                  <a:lnTo>
                    <a:pt x="1814" y="551"/>
                  </a:lnTo>
                  <a:cubicBezTo>
                    <a:pt x="1814" y="247"/>
                    <a:pt x="1698" y="0"/>
                    <a:pt x="1451"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10" name="Google Shape;855;p17">
              <a:extLst>
                <a:ext uri="{FF2B5EF4-FFF2-40B4-BE49-F238E27FC236}">
                  <a16:creationId xmlns:a16="http://schemas.microsoft.com/office/drawing/2014/main" id="{2F277CE0-9547-49D1-9190-68EA96F803C7}"/>
                </a:ext>
              </a:extLst>
            </p:cNvPr>
            <p:cNvSpPr/>
            <p:nvPr/>
          </p:nvSpPr>
          <p:spPr>
            <a:xfrm>
              <a:off x="1456288" y="1861550"/>
              <a:ext cx="478431" cy="1261984"/>
            </a:xfrm>
            <a:custGeom>
              <a:avLst/>
              <a:gdLst/>
              <a:ahLst/>
              <a:cxnLst/>
              <a:rect l="l" t="t" r="r" b="b"/>
              <a:pathLst>
                <a:path w="5898" h="15557" extrusionOk="0">
                  <a:moveTo>
                    <a:pt x="1231" y="1"/>
                  </a:moveTo>
                  <a:cubicBezTo>
                    <a:pt x="631" y="1"/>
                    <a:pt x="0" y="748"/>
                    <a:pt x="96" y="1589"/>
                  </a:cubicBezTo>
                  <a:cubicBezTo>
                    <a:pt x="154" y="2676"/>
                    <a:pt x="3534" y="7579"/>
                    <a:pt x="3838" y="8667"/>
                  </a:cubicBezTo>
                  <a:cubicBezTo>
                    <a:pt x="4201" y="9682"/>
                    <a:pt x="4201" y="15484"/>
                    <a:pt x="4201" y="15484"/>
                  </a:cubicBezTo>
                  <a:cubicBezTo>
                    <a:pt x="4201" y="15484"/>
                    <a:pt x="4375" y="15557"/>
                    <a:pt x="4621" y="15557"/>
                  </a:cubicBezTo>
                  <a:cubicBezTo>
                    <a:pt x="4810" y="15557"/>
                    <a:pt x="5042" y="15484"/>
                    <a:pt x="5042" y="15484"/>
                  </a:cubicBezTo>
                  <a:cubicBezTo>
                    <a:pt x="5042" y="15484"/>
                    <a:pt x="5898" y="10959"/>
                    <a:pt x="5898" y="8841"/>
                  </a:cubicBezTo>
                  <a:cubicBezTo>
                    <a:pt x="5898" y="5824"/>
                    <a:pt x="1836" y="327"/>
                    <a:pt x="1836" y="327"/>
                  </a:cubicBezTo>
                  <a:cubicBezTo>
                    <a:pt x="1663" y="99"/>
                    <a:pt x="1449" y="1"/>
                    <a:pt x="1231" y="1"/>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11" name="Google Shape;856;p17">
              <a:extLst>
                <a:ext uri="{FF2B5EF4-FFF2-40B4-BE49-F238E27FC236}">
                  <a16:creationId xmlns:a16="http://schemas.microsoft.com/office/drawing/2014/main" id="{0B70626A-891A-401F-8E8A-DE680074FB9A}"/>
                </a:ext>
              </a:extLst>
            </p:cNvPr>
            <p:cNvSpPr/>
            <p:nvPr/>
          </p:nvSpPr>
          <p:spPr>
            <a:xfrm>
              <a:off x="1095716" y="2248812"/>
              <a:ext cx="1603855" cy="1115238"/>
            </a:xfrm>
            <a:custGeom>
              <a:avLst/>
              <a:gdLst/>
              <a:ahLst/>
              <a:cxnLst/>
              <a:rect l="l" t="t" r="r" b="b"/>
              <a:pathLst>
                <a:path w="19772" h="13748" extrusionOk="0">
                  <a:moveTo>
                    <a:pt x="2337" y="1"/>
                  </a:moveTo>
                  <a:cubicBezTo>
                    <a:pt x="1815" y="1"/>
                    <a:pt x="1387" y="392"/>
                    <a:pt x="1335" y="920"/>
                  </a:cubicBezTo>
                  <a:lnTo>
                    <a:pt x="117" y="10478"/>
                  </a:lnTo>
                  <a:cubicBezTo>
                    <a:pt x="1" y="11015"/>
                    <a:pt x="421" y="11566"/>
                    <a:pt x="1031" y="11682"/>
                  </a:cubicBezTo>
                  <a:lnTo>
                    <a:pt x="17291" y="13742"/>
                  </a:lnTo>
                  <a:cubicBezTo>
                    <a:pt x="17328" y="13746"/>
                    <a:pt x="17364" y="13747"/>
                    <a:pt x="17400" y="13747"/>
                  </a:cubicBezTo>
                  <a:cubicBezTo>
                    <a:pt x="17952" y="13747"/>
                    <a:pt x="18440" y="13342"/>
                    <a:pt x="18495" y="12770"/>
                  </a:cubicBezTo>
                  <a:lnTo>
                    <a:pt x="19699" y="3284"/>
                  </a:lnTo>
                  <a:cubicBezTo>
                    <a:pt x="19771" y="2675"/>
                    <a:pt x="19336" y="2138"/>
                    <a:pt x="18799" y="2080"/>
                  </a:cubicBezTo>
                  <a:lnTo>
                    <a:pt x="2539" y="20"/>
                  </a:lnTo>
                  <a:cubicBezTo>
                    <a:pt x="2471" y="7"/>
                    <a:pt x="2403" y="1"/>
                    <a:pt x="2337" y="1"/>
                  </a:cubicBezTo>
                  <a:close/>
                </a:path>
              </a:pathLst>
            </a:custGeom>
            <a:solidFill>
              <a:srgbClr val="3D3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12" name="Google Shape;857;p17">
              <a:extLst>
                <a:ext uri="{FF2B5EF4-FFF2-40B4-BE49-F238E27FC236}">
                  <a16:creationId xmlns:a16="http://schemas.microsoft.com/office/drawing/2014/main" id="{4BB8E5EF-F2EB-4F44-B7A2-54A8473054F6}"/>
                </a:ext>
              </a:extLst>
            </p:cNvPr>
            <p:cNvSpPr/>
            <p:nvPr/>
          </p:nvSpPr>
          <p:spPr>
            <a:xfrm>
              <a:off x="1193383" y="2322225"/>
              <a:ext cx="1407308" cy="967275"/>
            </a:xfrm>
            <a:custGeom>
              <a:avLst/>
              <a:gdLst/>
              <a:ahLst/>
              <a:cxnLst/>
              <a:rect l="l" t="t" r="r" b="b"/>
              <a:pathLst>
                <a:path w="17349" h="11924" extrusionOk="0">
                  <a:moveTo>
                    <a:pt x="1495" y="1"/>
                  </a:moveTo>
                  <a:cubicBezTo>
                    <a:pt x="1357" y="1"/>
                    <a:pt x="1268" y="116"/>
                    <a:pt x="1219" y="261"/>
                  </a:cubicBezTo>
                  <a:lnTo>
                    <a:pt x="73" y="9631"/>
                  </a:lnTo>
                  <a:cubicBezTo>
                    <a:pt x="1" y="9747"/>
                    <a:pt x="131" y="9936"/>
                    <a:pt x="305" y="9936"/>
                  </a:cubicBezTo>
                  <a:lnTo>
                    <a:pt x="15840" y="11923"/>
                  </a:lnTo>
                  <a:cubicBezTo>
                    <a:pt x="16029" y="11923"/>
                    <a:pt x="16145" y="11807"/>
                    <a:pt x="16203" y="11619"/>
                  </a:cubicBezTo>
                  <a:lnTo>
                    <a:pt x="17349" y="2321"/>
                  </a:lnTo>
                  <a:cubicBezTo>
                    <a:pt x="17349" y="2132"/>
                    <a:pt x="17233" y="1958"/>
                    <a:pt x="17117" y="1958"/>
                  </a:cubicBezTo>
                  <a:lnTo>
                    <a:pt x="1582" y="15"/>
                  </a:lnTo>
                  <a:cubicBezTo>
                    <a:pt x="1551" y="5"/>
                    <a:pt x="1522" y="1"/>
                    <a:pt x="14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13" name="Google Shape;858;p17">
              <a:extLst>
                <a:ext uri="{FF2B5EF4-FFF2-40B4-BE49-F238E27FC236}">
                  <a16:creationId xmlns:a16="http://schemas.microsoft.com/office/drawing/2014/main" id="{0452B0DD-80FD-481C-9A8A-25CC26B993F3}"/>
                </a:ext>
              </a:extLst>
            </p:cNvPr>
            <p:cNvSpPr/>
            <p:nvPr/>
          </p:nvSpPr>
          <p:spPr>
            <a:xfrm>
              <a:off x="1287561" y="2318655"/>
              <a:ext cx="1313130" cy="226000"/>
            </a:xfrm>
            <a:custGeom>
              <a:avLst/>
              <a:gdLst/>
              <a:ahLst/>
              <a:cxnLst/>
              <a:rect l="l" t="t" r="r" b="b"/>
              <a:pathLst>
                <a:path w="16188" h="2786" extrusionOk="0">
                  <a:moveTo>
                    <a:pt x="363" y="1"/>
                  </a:moveTo>
                  <a:cubicBezTo>
                    <a:pt x="232" y="1"/>
                    <a:pt x="116" y="131"/>
                    <a:pt x="58" y="247"/>
                  </a:cubicBezTo>
                  <a:lnTo>
                    <a:pt x="0" y="726"/>
                  </a:lnTo>
                  <a:lnTo>
                    <a:pt x="16130" y="2786"/>
                  </a:lnTo>
                  <a:lnTo>
                    <a:pt x="16188" y="2307"/>
                  </a:lnTo>
                  <a:cubicBezTo>
                    <a:pt x="16188" y="2118"/>
                    <a:pt x="16130" y="2002"/>
                    <a:pt x="16014" y="2002"/>
                  </a:cubicBezTo>
                  <a:lnTo>
                    <a:pt x="363" y="1"/>
                  </a:lnTo>
                  <a:close/>
                </a:path>
              </a:pathLst>
            </a:custGeom>
            <a:solidFill>
              <a:srgbClr val="D0E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14" name="Google Shape;859;p17">
              <a:extLst>
                <a:ext uri="{FF2B5EF4-FFF2-40B4-BE49-F238E27FC236}">
                  <a16:creationId xmlns:a16="http://schemas.microsoft.com/office/drawing/2014/main" id="{55F05460-53D9-474D-961C-98FC31FF0F7B}"/>
                </a:ext>
              </a:extLst>
            </p:cNvPr>
            <p:cNvSpPr/>
            <p:nvPr/>
          </p:nvSpPr>
          <p:spPr>
            <a:xfrm>
              <a:off x="1532297" y="2474241"/>
              <a:ext cx="690716" cy="655855"/>
            </a:xfrm>
            <a:custGeom>
              <a:avLst/>
              <a:gdLst/>
              <a:ahLst/>
              <a:cxnLst/>
              <a:rect l="l" t="t" r="r" b="b"/>
              <a:pathLst>
                <a:path w="8515" h="8085" extrusionOk="0">
                  <a:moveTo>
                    <a:pt x="4310" y="1"/>
                  </a:moveTo>
                  <a:cubicBezTo>
                    <a:pt x="2268" y="1"/>
                    <a:pt x="517" y="1498"/>
                    <a:pt x="247" y="3522"/>
                  </a:cubicBezTo>
                  <a:cubicBezTo>
                    <a:pt x="0" y="5756"/>
                    <a:pt x="1567" y="7757"/>
                    <a:pt x="3742" y="8062"/>
                  </a:cubicBezTo>
                  <a:cubicBezTo>
                    <a:pt x="3890" y="8077"/>
                    <a:pt x="4036" y="8085"/>
                    <a:pt x="4181" y="8085"/>
                  </a:cubicBezTo>
                  <a:cubicBezTo>
                    <a:pt x="6233" y="8085"/>
                    <a:pt x="7998" y="6584"/>
                    <a:pt x="8283" y="4552"/>
                  </a:cubicBezTo>
                  <a:cubicBezTo>
                    <a:pt x="8515" y="2318"/>
                    <a:pt x="6948" y="316"/>
                    <a:pt x="4772" y="26"/>
                  </a:cubicBezTo>
                  <a:cubicBezTo>
                    <a:pt x="4617" y="9"/>
                    <a:pt x="4462" y="1"/>
                    <a:pt x="4310" y="1"/>
                  </a:cubicBezTo>
                  <a:close/>
                </a:path>
              </a:pathLst>
            </a:custGeom>
            <a:solidFill>
              <a:srgbClr val="5E5D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15" name="Google Shape;860;p17">
              <a:extLst>
                <a:ext uri="{FF2B5EF4-FFF2-40B4-BE49-F238E27FC236}">
                  <a16:creationId xmlns:a16="http://schemas.microsoft.com/office/drawing/2014/main" id="{93193CE0-4266-4D34-B2BC-E3D6F17C0A53}"/>
                </a:ext>
              </a:extLst>
            </p:cNvPr>
            <p:cNvSpPr/>
            <p:nvPr/>
          </p:nvSpPr>
          <p:spPr>
            <a:xfrm>
              <a:off x="1724061" y="2599083"/>
              <a:ext cx="337773" cy="386131"/>
            </a:xfrm>
            <a:custGeom>
              <a:avLst/>
              <a:gdLst/>
              <a:ahLst/>
              <a:cxnLst/>
              <a:rect l="l" t="t" r="r" b="b"/>
              <a:pathLst>
                <a:path w="4164" h="4760" extrusionOk="0">
                  <a:moveTo>
                    <a:pt x="1060" y="0"/>
                  </a:moveTo>
                  <a:cubicBezTo>
                    <a:pt x="816" y="0"/>
                    <a:pt x="577" y="167"/>
                    <a:pt x="537" y="416"/>
                  </a:cubicBezTo>
                  <a:lnTo>
                    <a:pt x="58" y="4159"/>
                  </a:lnTo>
                  <a:cubicBezTo>
                    <a:pt x="0" y="4497"/>
                    <a:pt x="270" y="4760"/>
                    <a:pt x="566" y="4760"/>
                  </a:cubicBezTo>
                  <a:cubicBezTo>
                    <a:pt x="638" y="4760"/>
                    <a:pt x="712" y="4744"/>
                    <a:pt x="784" y="4710"/>
                  </a:cubicBezTo>
                  <a:lnTo>
                    <a:pt x="3801" y="3129"/>
                  </a:lnTo>
                  <a:cubicBezTo>
                    <a:pt x="4163" y="3013"/>
                    <a:pt x="4163" y="2592"/>
                    <a:pt x="3917" y="2346"/>
                  </a:cubicBezTo>
                  <a:lnTo>
                    <a:pt x="1378" y="112"/>
                  </a:lnTo>
                  <a:cubicBezTo>
                    <a:pt x="1283" y="35"/>
                    <a:pt x="1171" y="0"/>
                    <a:pt x="10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16" name="Google Shape;861;p17">
              <a:extLst>
                <a:ext uri="{FF2B5EF4-FFF2-40B4-BE49-F238E27FC236}">
                  <a16:creationId xmlns:a16="http://schemas.microsoft.com/office/drawing/2014/main" id="{6DF74BA6-D6D8-4285-AD4D-270565D6BD0A}"/>
                </a:ext>
              </a:extLst>
            </p:cNvPr>
            <p:cNvSpPr/>
            <p:nvPr/>
          </p:nvSpPr>
          <p:spPr>
            <a:xfrm>
              <a:off x="1365192" y="4343627"/>
              <a:ext cx="284804" cy="284812"/>
            </a:xfrm>
            <a:custGeom>
              <a:avLst/>
              <a:gdLst/>
              <a:ahLst/>
              <a:cxnLst/>
              <a:rect l="l" t="t" r="r" b="b"/>
              <a:pathLst>
                <a:path w="3511" h="3511" extrusionOk="0">
                  <a:moveTo>
                    <a:pt x="668" y="1"/>
                  </a:moveTo>
                  <a:cubicBezTo>
                    <a:pt x="494" y="1"/>
                    <a:pt x="305" y="189"/>
                    <a:pt x="305" y="363"/>
                  </a:cubicBezTo>
                  <a:lnTo>
                    <a:pt x="305" y="1698"/>
                  </a:lnTo>
                  <a:cubicBezTo>
                    <a:pt x="305" y="1930"/>
                    <a:pt x="305" y="2235"/>
                    <a:pt x="247" y="2481"/>
                  </a:cubicBezTo>
                  <a:lnTo>
                    <a:pt x="131" y="2844"/>
                  </a:lnTo>
                  <a:cubicBezTo>
                    <a:pt x="0" y="3206"/>
                    <a:pt x="247" y="3511"/>
                    <a:pt x="610" y="3511"/>
                  </a:cubicBezTo>
                  <a:lnTo>
                    <a:pt x="3395" y="3511"/>
                  </a:lnTo>
                  <a:cubicBezTo>
                    <a:pt x="3453" y="3511"/>
                    <a:pt x="3511" y="3453"/>
                    <a:pt x="3511" y="3380"/>
                  </a:cubicBezTo>
                  <a:cubicBezTo>
                    <a:pt x="3511" y="3018"/>
                    <a:pt x="2423" y="2786"/>
                    <a:pt x="1639" y="2481"/>
                  </a:cubicBezTo>
                  <a:cubicBezTo>
                    <a:pt x="972" y="2235"/>
                    <a:pt x="1030" y="1089"/>
                    <a:pt x="1088" y="421"/>
                  </a:cubicBezTo>
                  <a:cubicBezTo>
                    <a:pt x="1146" y="189"/>
                    <a:pt x="914" y="1"/>
                    <a:pt x="668"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17" name="Google Shape;862;p17">
              <a:extLst>
                <a:ext uri="{FF2B5EF4-FFF2-40B4-BE49-F238E27FC236}">
                  <a16:creationId xmlns:a16="http://schemas.microsoft.com/office/drawing/2014/main" id="{1666F8CC-1DBD-4941-96DD-EC40BB6A5E9F}"/>
                </a:ext>
              </a:extLst>
            </p:cNvPr>
            <p:cNvSpPr/>
            <p:nvPr/>
          </p:nvSpPr>
          <p:spPr>
            <a:xfrm>
              <a:off x="2817136" y="2436359"/>
              <a:ext cx="117783" cy="284812"/>
            </a:xfrm>
            <a:custGeom>
              <a:avLst/>
              <a:gdLst/>
              <a:ahLst/>
              <a:cxnLst/>
              <a:rect l="l" t="t" r="r" b="b"/>
              <a:pathLst>
                <a:path w="1452" h="3511" extrusionOk="0">
                  <a:moveTo>
                    <a:pt x="421" y="0"/>
                  </a:moveTo>
                  <a:cubicBezTo>
                    <a:pt x="233" y="0"/>
                    <a:pt x="1" y="189"/>
                    <a:pt x="1" y="421"/>
                  </a:cubicBezTo>
                  <a:lnTo>
                    <a:pt x="1" y="3090"/>
                  </a:lnTo>
                  <a:cubicBezTo>
                    <a:pt x="1" y="3322"/>
                    <a:pt x="233" y="3510"/>
                    <a:pt x="421" y="3510"/>
                  </a:cubicBezTo>
                  <a:lnTo>
                    <a:pt x="1089" y="3510"/>
                  </a:lnTo>
                  <a:cubicBezTo>
                    <a:pt x="1263" y="3510"/>
                    <a:pt x="1451" y="3322"/>
                    <a:pt x="1451" y="3090"/>
                  </a:cubicBezTo>
                  <a:lnTo>
                    <a:pt x="1451" y="421"/>
                  </a:lnTo>
                  <a:cubicBezTo>
                    <a:pt x="1451" y="189"/>
                    <a:pt x="1263" y="0"/>
                    <a:pt x="10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18" name="Google Shape;863;p17">
              <a:extLst>
                <a:ext uri="{FF2B5EF4-FFF2-40B4-BE49-F238E27FC236}">
                  <a16:creationId xmlns:a16="http://schemas.microsoft.com/office/drawing/2014/main" id="{196763CA-1226-44F4-A49D-954429BF36F2}"/>
                </a:ext>
              </a:extLst>
            </p:cNvPr>
            <p:cNvSpPr/>
            <p:nvPr/>
          </p:nvSpPr>
          <p:spPr>
            <a:xfrm>
              <a:off x="1046314" y="1327950"/>
              <a:ext cx="529535" cy="340055"/>
            </a:xfrm>
            <a:custGeom>
              <a:avLst/>
              <a:gdLst/>
              <a:ahLst/>
              <a:cxnLst/>
              <a:rect l="l" t="t" r="r" b="b"/>
              <a:pathLst>
                <a:path w="6528" h="4192" extrusionOk="0">
                  <a:moveTo>
                    <a:pt x="1075" y="1"/>
                  </a:moveTo>
                  <a:cubicBezTo>
                    <a:pt x="607" y="1"/>
                    <a:pt x="217" y="196"/>
                    <a:pt x="131" y="551"/>
                  </a:cubicBezTo>
                  <a:cubicBezTo>
                    <a:pt x="1" y="1030"/>
                    <a:pt x="494" y="1523"/>
                    <a:pt x="1161" y="1697"/>
                  </a:cubicBezTo>
                  <a:cubicBezTo>
                    <a:pt x="1277" y="1697"/>
                    <a:pt x="1393" y="1755"/>
                    <a:pt x="1524" y="1755"/>
                  </a:cubicBezTo>
                  <a:cubicBezTo>
                    <a:pt x="1814" y="1755"/>
                    <a:pt x="2002" y="2002"/>
                    <a:pt x="1944" y="2307"/>
                  </a:cubicBezTo>
                  <a:lnTo>
                    <a:pt x="1944" y="2423"/>
                  </a:lnTo>
                  <a:cubicBezTo>
                    <a:pt x="1944" y="3452"/>
                    <a:pt x="2844" y="4178"/>
                    <a:pt x="4120" y="4178"/>
                  </a:cubicBezTo>
                  <a:cubicBezTo>
                    <a:pt x="4373" y="4178"/>
                    <a:pt x="4623" y="4191"/>
                    <a:pt x="4860" y="4191"/>
                  </a:cubicBezTo>
                  <a:cubicBezTo>
                    <a:pt x="5752" y="4191"/>
                    <a:pt x="6458" y="4001"/>
                    <a:pt x="6412" y="2191"/>
                  </a:cubicBezTo>
                  <a:cubicBezTo>
                    <a:pt x="6412" y="2002"/>
                    <a:pt x="6528" y="1828"/>
                    <a:pt x="6412" y="1581"/>
                  </a:cubicBezTo>
                  <a:cubicBezTo>
                    <a:pt x="6049" y="856"/>
                    <a:pt x="5150" y="131"/>
                    <a:pt x="4120" y="131"/>
                  </a:cubicBezTo>
                  <a:cubicBezTo>
                    <a:pt x="3931" y="131"/>
                    <a:pt x="3699" y="131"/>
                    <a:pt x="3453" y="247"/>
                  </a:cubicBezTo>
                  <a:cubicBezTo>
                    <a:pt x="3242" y="341"/>
                    <a:pt x="3014" y="388"/>
                    <a:pt x="2785" y="388"/>
                  </a:cubicBezTo>
                  <a:cubicBezTo>
                    <a:pt x="2557" y="388"/>
                    <a:pt x="2329" y="341"/>
                    <a:pt x="2118" y="247"/>
                  </a:cubicBezTo>
                  <a:cubicBezTo>
                    <a:pt x="1944" y="131"/>
                    <a:pt x="1756" y="73"/>
                    <a:pt x="1582" y="73"/>
                  </a:cubicBezTo>
                  <a:cubicBezTo>
                    <a:pt x="1410" y="24"/>
                    <a:pt x="1238" y="1"/>
                    <a:pt x="1075" y="1"/>
                  </a:cubicBezTo>
                  <a:close/>
                </a:path>
              </a:pathLst>
            </a:custGeom>
            <a:solidFill>
              <a:srgbClr val="3D3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19" name="Google Shape;864;p17">
              <a:extLst>
                <a:ext uri="{FF2B5EF4-FFF2-40B4-BE49-F238E27FC236}">
                  <a16:creationId xmlns:a16="http://schemas.microsoft.com/office/drawing/2014/main" id="{2D6642E5-01EB-45AC-AD29-5C767F66256A}"/>
                </a:ext>
              </a:extLst>
            </p:cNvPr>
            <p:cNvSpPr/>
            <p:nvPr/>
          </p:nvSpPr>
          <p:spPr>
            <a:xfrm>
              <a:off x="968684" y="1809147"/>
              <a:ext cx="715456" cy="1039066"/>
            </a:xfrm>
            <a:custGeom>
              <a:avLst/>
              <a:gdLst/>
              <a:ahLst/>
              <a:cxnLst/>
              <a:rect l="l" t="t" r="r" b="b"/>
              <a:pathLst>
                <a:path w="8820" h="12809" extrusionOk="0">
                  <a:moveTo>
                    <a:pt x="2408" y="1"/>
                  </a:moveTo>
                  <a:lnTo>
                    <a:pt x="0" y="12693"/>
                  </a:lnTo>
                  <a:lnTo>
                    <a:pt x="8819" y="12809"/>
                  </a:lnTo>
                  <a:lnTo>
                    <a:pt x="7064" y="668"/>
                  </a:lnTo>
                  <a:lnTo>
                    <a:pt x="2408" y="1"/>
                  </a:ln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20" name="Google Shape;865;p17">
              <a:extLst>
                <a:ext uri="{FF2B5EF4-FFF2-40B4-BE49-F238E27FC236}">
                  <a16:creationId xmlns:a16="http://schemas.microsoft.com/office/drawing/2014/main" id="{39D3078D-85EC-487A-BF1E-42EC5939FDB6}"/>
                </a:ext>
              </a:extLst>
            </p:cNvPr>
            <p:cNvSpPr/>
            <p:nvPr/>
          </p:nvSpPr>
          <p:spPr>
            <a:xfrm>
              <a:off x="1262820" y="2823458"/>
              <a:ext cx="460098" cy="1621589"/>
            </a:xfrm>
            <a:custGeom>
              <a:avLst/>
              <a:gdLst/>
              <a:ahLst/>
              <a:cxnLst/>
              <a:rect l="l" t="t" r="r" b="b"/>
              <a:pathLst>
                <a:path w="5672" h="19990" extrusionOk="0">
                  <a:moveTo>
                    <a:pt x="5135" y="0"/>
                  </a:moveTo>
                  <a:lnTo>
                    <a:pt x="0" y="435"/>
                  </a:lnTo>
                  <a:cubicBezTo>
                    <a:pt x="0" y="435"/>
                    <a:pt x="726" y="5628"/>
                    <a:pt x="1088" y="7615"/>
                  </a:cubicBezTo>
                  <a:cubicBezTo>
                    <a:pt x="1262" y="8587"/>
                    <a:pt x="1262" y="11546"/>
                    <a:pt x="1320" y="14331"/>
                  </a:cubicBezTo>
                  <a:cubicBezTo>
                    <a:pt x="1393" y="17232"/>
                    <a:pt x="1509" y="19945"/>
                    <a:pt x="1509" y="19945"/>
                  </a:cubicBezTo>
                  <a:cubicBezTo>
                    <a:pt x="1626" y="19972"/>
                    <a:pt x="1751" y="19990"/>
                    <a:pt x="1878" y="19990"/>
                  </a:cubicBezTo>
                  <a:cubicBezTo>
                    <a:pt x="2083" y="19990"/>
                    <a:pt x="2293" y="19945"/>
                    <a:pt x="2481" y="19829"/>
                  </a:cubicBezTo>
                  <a:cubicBezTo>
                    <a:pt x="2481" y="19829"/>
                    <a:pt x="3743" y="13722"/>
                    <a:pt x="4352" y="10589"/>
                  </a:cubicBezTo>
                  <a:cubicBezTo>
                    <a:pt x="5672" y="3757"/>
                    <a:pt x="5135" y="0"/>
                    <a:pt x="5135" y="0"/>
                  </a:cubicBezTo>
                  <a:close/>
                </a:path>
              </a:pathLst>
            </a:custGeom>
            <a:solidFill>
              <a:srgbClr val="4E4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21" name="Google Shape;866;p17">
              <a:extLst>
                <a:ext uri="{FF2B5EF4-FFF2-40B4-BE49-F238E27FC236}">
                  <a16:creationId xmlns:a16="http://schemas.microsoft.com/office/drawing/2014/main" id="{DD88CC7D-221E-4EE4-B44E-FD591629F7E9}"/>
                </a:ext>
              </a:extLst>
            </p:cNvPr>
            <p:cNvSpPr/>
            <p:nvPr/>
          </p:nvSpPr>
          <p:spPr>
            <a:xfrm>
              <a:off x="1262820" y="2858745"/>
              <a:ext cx="264849" cy="709232"/>
            </a:xfrm>
            <a:custGeom>
              <a:avLst/>
              <a:gdLst/>
              <a:ahLst/>
              <a:cxnLst/>
              <a:rect l="l" t="t" r="r" b="b"/>
              <a:pathLst>
                <a:path w="3265" h="8743" extrusionOk="0">
                  <a:moveTo>
                    <a:pt x="0" y="0"/>
                  </a:moveTo>
                  <a:lnTo>
                    <a:pt x="0" y="0"/>
                  </a:lnTo>
                  <a:cubicBezTo>
                    <a:pt x="0" y="0"/>
                    <a:pt x="726" y="5193"/>
                    <a:pt x="1088" y="7180"/>
                  </a:cubicBezTo>
                  <a:cubicBezTo>
                    <a:pt x="1232" y="7981"/>
                    <a:pt x="1218" y="8742"/>
                    <a:pt x="1379" y="8742"/>
                  </a:cubicBezTo>
                  <a:cubicBezTo>
                    <a:pt x="1413" y="8742"/>
                    <a:pt x="1455" y="8708"/>
                    <a:pt x="1509" y="8631"/>
                  </a:cubicBezTo>
                  <a:cubicBezTo>
                    <a:pt x="2350" y="7311"/>
                    <a:pt x="2176" y="4410"/>
                    <a:pt x="1988" y="2350"/>
                  </a:cubicBezTo>
                  <a:cubicBezTo>
                    <a:pt x="1872" y="1262"/>
                    <a:pt x="2597" y="595"/>
                    <a:pt x="3264" y="363"/>
                  </a:cubicBezTo>
                  <a:lnTo>
                    <a:pt x="0" y="0"/>
                  </a:lnTo>
                  <a:close/>
                </a:path>
              </a:pathLst>
            </a:custGeom>
            <a:solidFill>
              <a:srgbClr val="3D3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22" name="Google Shape;867;p17">
              <a:extLst>
                <a:ext uri="{FF2B5EF4-FFF2-40B4-BE49-F238E27FC236}">
                  <a16:creationId xmlns:a16="http://schemas.microsoft.com/office/drawing/2014/main" id="{9ED470AA-78DB-4828-9B10-51F245089BC9}"/>
                </a:ext>
              </a:extLst>
            </p:cNvPr>
            <p:cNvSpPr/>
            <p:nvPr/>
          </p:nvSpPr>
          <p:spPr>
            <a:xfrm>
              <a:off x="850980" y="2762214"/>
              <a:ext cx="636610" cy="1670991"/>
            </a:xfrm>
            <a:custGeom>
              <a:avLst/>
              <a:gdLst/>
              <a:ahLst/>
              <a:cxnLst/>
              <a:rect l="l" t="t" r="r" b="b"/>
              <a:pathLst>
                <a:path w="7848" h="20599" extrusionOk="0">
                  <a:moveTo>
                    <a:pt x="3578" y="0"/>
                  </a:moveTo>
                  <a:cubicBezTo>
                    <a:pt x="2513" y="0"/>
                    <a:pt x="1507" y="383"/>
                    <a:pt x="1451" y="1248"/>
                  </a:cubicBezTo>
                  <a:cubicBezTo>
                    <a:pt x="1263" y="3062"/>
                    <a:pt x="1814" y="6746"/>
                    <a:pt x="2234" y="9589"/>
                  </a:cubicBezTo>
                  <a:cubicBezTo>
                    <a:pt x="2481" y="11039"/>
                    <a:pt x="1625" y="13940"/>
                    <a:pt x="958" y="16348"/>
                  </a:cubicBezTo>
                  <a:cubicBezTo>
                    <a:pt x="421" y="18466"/>
                    <a:pt x="1" y="20337"/>
                    <a:pt x="1" y="20337"/>
                  </a:cubicBezTo>
                  <a:cubicBezTo>
                    <a:pt x="192" y="20492"/>
                    <a:pt x="433" y="20599"/>
                    <a:pt x="682" y="20599"/>
                  </a:cubicBezTo>
                  <a:cubicBezTo>
                    <a:pt x="735" y="20599"/>
                    <a:pt x="788" y="20594"/>
                    <a:pt x="842" y="20584"/>
                  </a:cubicBezTo>
                  <a:cubicBezTo>
                    <a:pt x="842" y="20584"/>
                    <a:pt x="3264" y="16421"/>
                    <a:pt x="5556" y="12432"/>
                  </a:cubicBezTo>
                  <a:cubicBezTo>
                    <a:pt x="7848" y="8370"/>
                    <a:pt x="6644" y="4091"/>
                    <a:pt x="6107" y="1248"/>
                  </a:cubicBezTo>
                  <a:cubicBezTo>
                    <a:pt x="5978" y="460"/>
                    <a:pt x="4743" y="0"/>
                    <a:pt x="3578" y="0"/>
                  </a:cubicBezTo>
                  <a:close/>
                </a:path>
              </a:pathLst>
            </a:custGeom>
            <a:solidFill>
              <a:srgbClr val="4E4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23" name="Google Shape;868;p17">
              <a:extLst>
                <a:ext uri="{FF2B5EF4-FFF2-40B4-BE49-F238E27FC236}">
                  <a16:creationId xmlns:a16="http://schemas.microsoft.com/office/drawing/2014/main" id="{73F8C8D0-3B6F-4B19-8449-8E7957FCAEBC}"/>
                </a:ext>
              </a:extLst>
            </p:cNvPr>
            <p:cNvSpPr/>
            <p:nvPr/>
          </p:nvSpPr>
          <p:spPr>
            <a:xfrm>
              <a:off x="958057" y="1809147"/>
              <a:ext cx="741333" cy="1097959"/>
            </a:xfrm>
            <a:custGeom>
              <a:avLst/>
              <a:gdLst/>
              <a:ahLst/>
              <a:cxnLst/>
              <a:rect l="l" t="t" r="r" b="b"/>
              <a:pathLst>
                <a:path w="9139" h="13535" extrusionOk="0">
                  <a:moveTo>
                    <a:pt x="2539" y="1"/>
                  </a:moveTo>
                  <a:lnTo>
                    <a:pt x="1" y="12504"/>
                  </a:lnTo>
                  <a:cubicBezTo>
                    <a:pt x="1" y="12751"/>
                    <a:pt x="131" y="12997"/>
                    <a:pt x="363" y="13055"/>
                  </a:cubicBezTo>
                  <a:cubicBezTo>
                    <a:pt x="1219" y="13171"/>
                    <a:pt x="3337" y="13534"/>
                    <a:pt x="5687" y="13534"/>
                  </a:cubicBezTo>
                  <a:cubicBezTo>
                    <a:pt x="7442" y="13534"/>
                    <a:pt x="8414" y="13171"/>
                    <a:pt x="8892" y="12997"/>
                  </a:cubicBezTo>
                  <a:cubicBezTo>
                    <a:pt x="9066" y="12867"/>
                    <a:pt x="9139" y="12693"/>
                    <a:pt x="9139" y="12504"/>
                  </a:cubicBezTo>
                  <a:lnTo>
                    <a:pt x="7195" y="668"/>
                  </a:lnTo>
                  <a:lnTo>
                    <a:pt x="25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24" name="Google Shape;869;p17">
              <a:extLst>
                <a:ext uri="{FF2B5EF4-FFF2-40B4-BE49-F238E27FC236}">
                  <a16:creationId xmlns:a16="http://schemas.microsoft.com/office/drawing/2014/main" id="{DC7174FB-D791-46B1-9AC9-4EC5F504C980}"/>
                </a:ext>
              </a:extLst>
            </p:cNvPr>
            <p:cNvSpPr/>
            <p:nvPr/>
          </p:nvSpPr>
          <p:spPr>
            <a:xfrm>
              <a:off x="909791" y="1809147"/>
              <a:ext cx="421324" cy="1359409"/>
            </a:xfrm>
            <a:custGeom>
              <a:avLst/>
              <a:gdLst/>
              <a:ahLst/>
              <a:cxnLst/>
              <a:rect l="l" t="t" r="r" b="b"/>
              <a:pathLst>
                <a:path w="5194" h="16758" extrusionOk="0">
                  <a:moveTo>
                    <a:pt x="3323" y="1"/>
                  </a:moveTo>
                  <a:cubicBezTo>
                    <a:pt x="3323" y="1"/>
                    <a:pt x="1684" y="3743"/>
                    <a:pt x="1089" y="6340"/>
                  </a:cubicBezTo>
                  <a:cubicBezTo>
                    <a:pt x="480" y="8950"/>
                    <a:pt x="1" y="14927"/>
                    <a:pt x="59" y="15405"/>
                  </a:cubicBezTo>
                  <a:cubicBezTo>
                    <a:pt x="104" y="15790"/>
                    <a:pt x="1554" y="16758"/>
                    <a:pt x="2761" y="16758"/>
                  </a:cubicBezTo>
                  <a:cubicBezTo>
                    <a:pt x="3100" y="16758"/>
                    <a:pt x="3421" y="16681"/>
                    <a:pt x="3685" y="16493"/>
                  </a:cubicBezTo>
                  <a:cubicBezTo>
                    <a:pt x="4889" y="15594"/>
                    <a:pt x="5194" y="14390"/>
                    <a:pt x="5078" y="9792"/>
                  </a:cubicBezTo>
                  <a:cubicBezTo>
                    <a:pt x="5020" y="7137"/>
                    <a:pt x="5020" y="4831"/>
                    <a:pt x="4831" y="3076"/>
                  </a:cubicBezTo>
                  <a:cubicBezTo>
                    <a:pt x="4773" y="2235"/>
                    <a:pt x="4585" y="1509"/>
                    <a:pt x="4585" y="668"/>
                  </a:cubicBezTo>
                  <a:cubicBezTo>
                    <a:pt x="4585" y="363"/>
                    <a:pt x="4352" y="117"/>
                    <a:pt x="4048" y="59"/>
                  </a:cubicBezTo>
                  <a:lnTo>
                    <a:pt x="3323" y="1"/>
                  </a:ln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25" name="Google Shape;870;p17">
              <a:extLst>
                <a:ext uri="{FF2B5EF4-FFF2-40B4-BE49-F238E27FC236}">
                  <a16:creationId xmlns:a16="http://schemas.microsoft.com/office/drawing/2014/main" id="{49401654-7666-4090-8B13-DA30F391856B}"/>
                </a:ext>
              </a:extLst>
            </p:cNvPr>
            <p:cNvSpPr/>
            <p:nvPr/>
          </p:nvSpPr>
          <p:spPr>
            <a:xfrm>
              <a:off x="981095" y="1809147"/>
              <a:ext cx="266471" cy="628437"/>
            </a:xfrm>
            <a:custGeom>
              <a:avLst/>
              <a:gdLst/>
              <a:ahLst/>
              <a:cxnLst/>
              <a:rect l="l" t="t" r="r" b="b"/>
              <a:pathLst>
                <a:path w="3285" h="7747" extrusionOk="0">
                  <a:moveTo>
                    <a:pt x="2444" y="1"/>
                  </a:moveTo>
                  <a:cubicBezTo>
                    <a:pt x="2444" y="1"/>
                    <a:pt x="805" y="3801"/>
                    <a:pt x="210" y="6412"/>
                  </a:cubicBezTo>
                  <a:cubicBezTo>
                    <a:pt x="1" y="7396"/>
                    <a:pt x="36" y="7747"/>
                    <a:pt x="193" y="7747"/>
                  </a:cubicBezTo>
                  <a:cubicBezTo>
                    <a:pt x="450" y="7747"/>
                    <a:pt x="1035" y="6805"/>
                    <a:pt x="1414" y="6165"/>
                  </a:cubicBezTo>
                  <a:cubicBezTo>
                    <a:pt x="2023" y="5252"/>
                    <a:pt x="3285" y="2293"/>
                    <a:pt x="3285" y="1451"/>
                  </a:cubicBezTo>
                  <a:lnTo>
                    <a:pt x="2444" y="1"/>
                  </a:lnTo>
                  <a:close/>
                </a:path>
              </a:pathLst>
            </a:custGeom>
            <a:solidFill>
              <a:srgbClr val="959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26" name="Google Shape;871;p17">
              <a:extLst>
                <a:ext uri="{FF2B5EF4-FFF2-40B4-BE49-F238E27FC236}">
                  <a16:creationId xmlns:a16="http://schemas.microsoft.com/office/drawing/2014/main" id="{5F48649C-068C-41EC-B796-41A2DD69C6C7}"/>
                </a:ext>
              </a:extLst>
            </p:cNvPr>
            <p:cNvSpPr/>
            <p:nvPr/>
          </p:nvSpPr>
          <p:spPr>
            <a:xfrm>
              <a:off x="1439335" y="1848003"/>
              <a:ext cx="348319" cy="1277721"/>
            </a:xfrm>
            <a:custGeom>
              <a:avLst/>
              <a:gdLst/>
              <a:ahLst/>
              <a:cxnLst/>
              <a:rect l="l" t="t" r="r" b="b"/>
              <a:pathLst>
                <a:path w="4294" h="15751" extrusionOk="0">
                  <a:moveTo>
                    <a:pt x="0" y="1"/>
                  </a:moveTo>
                  <a:cubicBezTo>
                    <a:pt x="0" y="1"/>
                    <a:pt x="595" y="2002"/>
                    <a:pt x="667" y="4541"/>
                  </a:cubicBezTo>
                  <a:cubicBezTo>
                    <a:pt x="725" y="7195"/>
                    <a:pt x="958" y="13186"/>
                    <a:pt x="1871" y="15593"/>
                  </a:cubicBezTo>
                  <a:cubicBezTo>
                    <a:pt x="1917" y="15703"/>
                    <a:pt x="2005" y="15751"/>
                    <a:pt x="2119" y="15751"/>
                  </a:cubicBezTo>
                  <a:cubicBezTo>
                    <a:pt x="2767" y="15751"/>
                    <a:pt x="4294" y="14240"/>
                    <a:pt x="4294" y="13722"/>
                  </a:cubicBezTo>
                  <a:cubicBezTo>
                    <a:pt x="4294" y="13113"/>
                    <a:pt x="3685" y="11126"/>
                    <a:pt x="3206" y="9313"/>
                  </a:cubicBezTo>
                  <a:cubicBezTo>
                    <a:pt x="2771" y="7804"/>
                    <a:pt x="2176" y="2843"/>
                    <a:pt x="1987" y="972"/>
                  </a:cubicBezTo>
                  <a:cubicBezTo>
                    <a:pt x="1929" y="552"/>
                    <a:pt x="1871" y="247"/>
                    <a:pt x="1451" y="189"/>
                  </a:cubicBezTo>
                  <a:lnTo>
                    <a:pt x="0" y="1"/>
                  </a:ln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27" name="Google Shape;872;p17">
              <a:extLst>
                <a:ext uri="{FF2B5EF4-FFF2-40B4-BE49-F238E27FC236}">
                  <a16:creationId xmlns:a16="http://schemas.microsoft.com/office/drawing/2014/main" id="{C6A091F1-D0ED-425F-8131-9D11AF34E863}"/>
                </a:ext>
              </a:extLst>
            </p:cNvPr>
            <p:cNvSpPr/>
            <p:nvPr/>
          </p:nvSpPr>
          <p:spPr>
            <a:xfrm>
              <a:off x="1179268" y="1464879"/>
              <a:ext cx="230698" cy="227217"/>
            </a:xfrm>
            <a:custGeom>
              <a:avLst/>
              <a:gdLst/>
              <a:ahLst/>
              <a:cxnLst/>
              <a:rect l="l" t="t" r="r" b="b"/>
              <a:pathLst>
                <a:path w="2844" h="2801" extrusionOk="0">
                  <a:moveTo>
                    <a:pt x="521" y="1"/>
                  </a:moveTo>
                  <a:cubicBezTo>
                    <a:pt x="259" y="1"/>
                    <a:pt x="64" y="228"/>
                    <a:pt x="117" y="503"/>
                  </a:cubicBezTo>
                  <a:cubicBezTo>
                    <a:pt x="175" y="677"/>
                    <a:pt x="175" y="923"/>
                    <a:pt x="117" y="1155"/>
                  </a:cubicBezTo>
                  <a:cubicBezTo>
                    <a:pt x="1" y="1706"/>
                    <a:pt x="610" y="1881"/>
                    <a:pt x="842" y="2069"/>
                  </a:cubicBezTo>
                  <a:cubicBezTo>
                    <a:pt x="1088" y="2316"/>
                    <a:pt x="1146" y="2794"/>
                    <a:pt x="1509" y="2794"/>
                  </a:cubicBezTo>
                  <a:cubicBezTo>
                    <a:pt x="1539" y="2798"/>
                    <a:pt x="1572" y="2800"/>
                    <a:pt x="1606" y="2800"/>
                  </a:cubicBezTo>
                  <a:cubicBezTo>
                    <a:pt x="2056" y="2800"/>
                    <a:pt x="2844" y="2464"/>
                    <a:pt x="2844" y="2127"/>
                  </a:cubicBezTo>
                  <a:cubicBezTo>
                    <a:pt x="2844" y="1822"/>
                    <a:pt x="1567" y="256"/>
                    <a:pt x="610" y="9"/>
                  </a:cubicBezTo>
                  <a:cubicBezTo>
                    <a:pt x="580" y="4"/>
                    <a:pt x="550" y="1"/>
                    <a:pt x="521" y="1"/>
                  </a:cubicBezTo>
                  <a:close/>
                </a:path>
              </a:pathLst>
            </a:custGeom>
            <a:solidFill>
              <a:srgbClr val="3D3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28" name="Google Shape;873;p17">
              <a:extLst>
                <a:ext uri="{FF2B5EF4-FFF2-40B4-BE49-F238E27FC236}">
                  <a16:creationId xmlns:a16="http://schemas.microsoft.com/office/drawing/2014/main" id="{BF000765-8ED1-441E-B8B0-FE1E3881F3BC}"/>
                </a:ext>
              </a:extLst>
            </p:cNvPr>
            <p:cNvSpPr/>
            <p:nvPr/>
          </p:nvSpPr>
          <p:spPr>
            <a:xfrm>
              <a:off x="1267525" y="1406798"/>
              <a:ext cx="298918" cy="513490"/>
            </a:xfrm>
            <a:custGeom>
              <a:avLst/>
              <a:gdLst/>
              <a:ahLst/>
              <a:cxnLst/>
              <a:rect l="l" t="t" r="r" b="b"/>
              <a:pathLst>
                <a:path w="3685" h="6330" extrusionOk="0">
                  <a:moveTo>
                    <a:pt x="1451" y="0"/>
                  </a:moveTo>
                  <a:cubicBezTo>
                    <a:pt x="421" y="0"/>
                    <a:pt x="58" y="783"/>
                    <a:pt x="0" y="2118"/>
                  </a:cubicBezTo>
                  <a:cubicBezTo>
                    <a:pt x="0" y="2669"/>
                    <a:pt x="247" y="3148"/>
                    <a:pt x="421" y="3510"/>
                  </a:cubicBezTo>
                  <a:cubicBezTo>
                    <a:pt x="537" y="3757"/>
                    <a:pt x="610" y="3989"/>
                    <a:pt x="537" y="4294"/>
                  </a:cubicBezTo>
                  <a:lnTo>
                    <a:pt x="305" y="5077"/>
                  </a:lnTo>
                  <a:cubicBezTo>
                    <a:pt x="117" y="5744"/>
                    <a:pt x="479" y="6165"/>
                    <a:pt x="972" y="6295"/>
                  </a:cubicBezTo>
                  <a:cubicBezTo>
                    <a:pt x="1076" y="6316"/>
                    <a:pt x="1174" y="6329"/>
                    <a:pt x="1268" y="6329"/>
                  </a:cubicBezTo>
                  <a:cubicBezTo>
                    <a:pt x="1438" y="6329"/>
                    <a:pt x="1597" y="6286"/>
                    <a:pt x="1756" y="6165"/>
                  </a:cubicBezTo>
                  <a:cubicBezTo>
                    <a:pt x="1988" y="5991"/>
                    <a:pt x="2060" y="5628"/>
                    <a:pt x="1988" y="5323"/>
                  </a:cubicBezTo>
                  <a:lnTo>
                    <a:pt x="1930" y="5135"/>
                  </a:lnTo>
                  <a:cubicBezTo>
                    <a:pt x="1872" y="4845"/>
                    <a:pt x="1988" y="4540"/>
                    <a:pt x="2292" y="4482"/>
                  </a:cubicBezTo>
                  <a:cubicBezTo>
                    <a:pt x="3148" y="4294"/>
                    <a:pt x="3264" y="3452"/>
                    <a:pt x="3438" y="2118"/>
                  </a:cubicBezTo>
                  <a:cubicBezTo>
                    <a:pt x="3685" y="783"/>
                    <a:pt x="2539" y="0"/>
                    <a:pt x="1451"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29" name="Google Shape;874;p17">
              <a:extLst>
                <a:ext uri="{FF2B5EF4-FFF2-40B4-BE49-F238E27FC236}">
                  <a16:creationId xmlns:a16="http://schemas.microsoft.com/office/drawing/2014/main" id="{E6C94506-7090-4E95-B651-435DAAB36D14}"/>
                </a:ext>
              </a:extLst>
            </p:cNvPr>
            <p:cNvSpPr/>
            <p:nvPr/>
          </p:nvSpPr>
          <p:spPr>
            <a:xfrm>
              <a:off x="1228669" y="1347905"/>
              <a:ext cx="333068" cy="260152"/>
            </a:xfrm>
            <a:custGeom>
              <a:avLst/>
              <a:gdLst/>
              <a:ahLst/>
              <a:cxnLst/>
              <a:rect l="l" t="t" r="r" b="b"/>
              <a:pathLst>
                <a:path w="4106" h="3207" extrusionOk="0">
                  <a:moveTo>
                    <a:pt x="1930" y="1"/>
                  </a:moveTo>
                  <a:cubicBezTo>
                    <a:pt x="1205" y="1"/>
                    <a:pt x="1" y="422"/>
                    <a:pt x="175" y="1451"/>
                  </a:cubicBezTo>
                  <a:lnTo>
                    <a:pt x="291" y="2119"/>
                  </a:lnTo>
                  <a:cubicBezTo>
                    <a:pt x="363" y="2423"/>
                    <a:pt x="596" y="2670"/>
                    <a:pt x="900" y="2728"/>
                  </a:cubicBezTo>
                  <a:lnTo>
                    <a:pt x="1016" y="2728"/>
                  </a:lnTo>
                  <a:cubicBezTo>
                    <a:pt x="1016" y="2728"/>
                    <a:pt x="1089" y="2786"/>
                    <a:pt x="1089" y="2844"/>
                  </a:cubicBezTo>
                  <a:lnTo>
                    <a:pt x="1205" y="3206"/>
                  </a:lnTo>
                  <a:cubicBezTo>
                    <a:pt x="1321" y="3206"/>
                    <a:pt x="1321" y="2786"/>
                    <a:pt x="1321" y="2670"/>
                  </a:cubicBezTo>
                  <a:cubicBezTo>
                    <a:pt x="1321" y="2307"/>
                    <a:pt x="1567" y="2061"/>
                    <a:pt x="1872" y="1945"/>
                  </a:cubicBezTo>
                  <a:cubicBezTo>
                    <a:pt x="2224" y="1884"/>
                    <a:pt x="2363" y="1671"/>
                    <a:pt x="2645" y="1671"/>
                  </a:cubicBezTo>
                  <a:cubicBezTo>
                    <a:pt x="2700" y="1671"/>
                    <a:pt x="2761" y="1679"/>
                    <a:pt x="2829" y="1698"/>
                  </a:cubicBezTo>
                  <a:lnTo>
                    <a:pt x="3134" y="1814"/>
                  </a:lnTo>
                  <a:cubicBezTo>
                    <a:pt x="3177" y="1820"/>
                    <a:pt x="3220" y="1823"/>
                    <a:pt x="3264" y="1823"/>
                  </a:cubicBezTo>
                  <a:cubicBezTo>
                    <a:pt x="3650" y="1823"/>
                    <a:pt x="4048" y="1597"/>
                    <a:pt x="4048" y="1219"/>
                  </a:cubicBezTo>
                  <a:cubicBezTo>
                    <a:pt x="4048" y="1147"/>
                    <a:pt x="4106" y="1031"/>
                    <a:pt x="4106" y="973"/>
                  </a:cubicBezTo>
                  <a:cubicBezTo>
                    <a:pt x="4106" y="610"/>
                    <a:pt x="3801" y="305"/>
                    <a:pt x="3439" y="247"/>
                  </a:cubicBezTo>
                  <a:cubicBezTo>
                    <a:pt x="3380" y="247"/>
                    <a:pt x="3134" y="247"/>
                    <a:pt x="3018" y="189"/>
                  </a:cubicBezTo>
                  <a:lnTo>
                    <a:pt x="1930" y="1"/>
                  </a:lnTo>
                  <a:close/>
                </a:path>
              </a:pathLst>
            </a:custGeom>
            <a:solidFill>
              <a:srgbClr val="3D3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30" name="Google Shape;875;p17">
              <a:extLst>
                <a:ext uri="{FF2B5EF4-FFF2-40B4-BE49-F238E27FC236}">
                  <a16:creationId xmlns:a16="http://schemas.microsoft.com/office/drawing/2014/main" id="{30C1C973-2A3E-407C-A602-14627F5232D2}"/>
                </a:ext>
              </a:extLst>
            </p:cNvPr>
            <p:cNvSpPr/>
            <p:nvPr/>
          </p:nvSpPr>
          <p:spPr>
            <a:xfrm>
              <a:off x="1242784" y="1535047"/>
              <a:ext cx="74223" cy="93045"/>
            </a:xfrm>
            <a:custGeom>
              <a:avLst/>
              <a:gdLst/>
              <a:ahLst/>
              <a:cxnLst/>
              <a:rect l="l" t="t" r="r" b="b"/>
              <a:pathLst>
                <a:path w="915" h="1147" extrusionOk="0">
                  <a:moveTo>
                    <a:pt x="480" y="0"/>
                  </a:moveTo>
                  <a:cubicBezTo>
                    <a:pt x="189" y="0"/>
                    <a:pt x="1" y="58"/>
                    <a:pt x="1" y="421"/>
                  </a:cubicBezTo>
                  <a:cubicBezTo>
                    <a:pt x="1" y="725"/>
                    <a:pt x="189" y="1146"/>
                    <a:pt x="480" y="1146"/>
                  </a:cubicBezTo>
                  <a:cubicBezTo>
                    <a:pt x="784" y="1146"/>
                    <a:pt x="915" y="899"/>
                    <a:pt x="915" y="595"/>
                  </a:cubicBezTo>
                  <a:cubicBezTo>
                    <a:pt x="915" y="232"/>
                    <a:pt x="784" y="0"/>
                    <a:pt x="480"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31" name="Google Shape;876;p17">
              <a:extLst>
                <a:ext uri="{FF2B5EF4-FFF2-40B4-BE49-F238E27FC236}">
                  <a16:creationId xmlns:a16="http://schemas.microsoft.com/office/drawing/2014/main" id="{5B6735E8-2235-4648-BEC1-1F92BF85D893}"/>
                </a:ext>
              </a:extLst>
            </p:cNvPr>
            <p:cNvSpPr/>
            <p:nvPr/>
          </p:nvSpPr>
          <p:spPr>
            <a:xfrm>
              <a:off x="1482814" y="1569117"/>
              <a:ext cx="44858" cy="113081"/>
            </a:xfrm>
            <a:custGeom>
              <a:avLst/>
              <a:gdLst/>
              <a:ahLst/>
              <a:cxnLst/>
              <a:rect l="l" t="t" r="r" b="b"/>
              <a:pathLst>
                <a:path w="553" h="1394" extrusionOk="0">
                  <a:moveTo>
                    <a:pt x="189" y="1"/>
                  </a:moveTo>
                  <a:cubicBezTo>
                    <a:pt x="131" y="1"/>
                    <a:pt x="59" y="59"/>
                    <a:pt x="59" y="59"/>
                  </a:cubicBezTo>
                  <a:cubicBezTo>
                    <a:pt x="59" y="117"/>
                    <a:pt x="1" y="117"/>
                    <a:pt x="1" y="175"/>
                  </a:cubicBezTo>
                  <a:lnTo>
                    <a:pt x="1" y="1205"/>
                  </a:lnTo>
                  <a:cubicBezTo>
                    <a:pt x="1" y="1321"/>
                    <a:pt x="131" y="1393"/>
                    <a:pt x="247" y="1393"/>
                  </a:cubicBezTo>
                  <a:cubicBezTo>
                    <a:pt x="422" y="1393"/>
                    <a:pt x="552" y="1263"/>
                    <a:pt x="494" y="1089"/>
                  </a:cubicBezTo>
                  <a:lnTo>
                    <a:pt x="247" y="117"/>
                  </a:lnTo>
                  <a:cubicBezTo>
                    <a:pt x="247" y="59"/>
                    <a:pt x="247" y="1"/>
                    <a:pt x="189" y="1"/>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32" name="Google Shape;877;p17">
              <a:extLst>
                <a:ext uri="{FF2B5EF4-FFF2-40B4-BE49-F238E27FC236}">
                  <a16:creationId xmlns:a16="http://schemas.microsoft.com/office/drawing/2014/main" id="{E234104A-D1C0-4B12-BB87-617198236975}"/>
                </a:ext>
              </a:extLst>
            </p:cNvPr>
            <p:cNvSpPr/>
            <p:nvPr/>
          </p:nvSpPr>
          <p:spPr>
            <a:xfrm>
              <a:off x="1498146" y="1470314"/>
              <a:ext cx="63596" cy="94180"/>
            </a:xfrm>
            <a:custGeom>
              <a:avLst/>
              <a:gdLst/>
              <a:ahLst/>
              <a:cxnLst/>
              <a:rect l="l" t="t" r="r" b="b"/>
              <a:pathLst>
                <a:path w="784" h="1161" extrusionOk="0">
                  <a:moveTo>
                    <a:pt x="479" y="0"/>
                  </a:moveTo>
                  <a:lnTo>
                    <a:pt x="0" y="131"/>
                  </a:lnTo>
                  <a:cubicBezTo>
                    <a:pt x="363" y="247"/>
                    <a:pt x="595" y="914"/>
                    <a:pt x="668" y="1161"/>
                  </a:cubicBezTo>
                  <a:cubicBezTo>
                    <a:pt x="726" y="1161"/>
                    <a:pt x="784" y="1088"/>
                    <a:pt x="784" y="1030"/>
                  </a:cubicBezTo>
                  <a:lnTo>
                    <a:pt x="784" y="610"/>
                  </a:lnTo>
                  <a:cubicBezTo>
                    <a:pt x="784" y="494"/>
                    <a:pt x="537" y="0"/>
                    <a:pt x="479" y="0"/>
                  </a:cubicBezTo>
                  <a:close/>
                </a:path>
              </a:pathLst>
            </a:custGeom>
            <a:solidFill>
              <a:srgbClr val="3D3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33" name="Google Shape;878;p17">
              <a:extLst>
                <a:ext uri="{FF2B5EF4-FFF2-40B4-BE49-F238E27FC236}">
                  <a16:creationId xmlns:a16="http://schemas.microsoft.com/office/drawing/2014/main" id="{DF07679D-9FC7-4C40-92CE-7DDCA8CD3412}"/>
                </a:ext>
              </a:extLst>
            </p:cNvPr>
            <p:cNvSpPr/>
            <p:nvPr/>
          </p:nvSpPr>
          <p:spPr>
            <a:xfrm>
              <a:off x="831025" y="3010519"/>
              <a:ext cx="127598" cy="282947"/>
            </a:xfrm>
            <a:custGeom>
              <a:avLst/>
              <a:gdLst/>
              <a:ahLst/>
              <a:cxnLst/>
              <a:rect l="l" t="t" r="r" b="b"/>
              <a:pathLst>
                <a:path w="1573" h="3488" extrusionOk="0">
                  <a:moveTo>
                    <a:pt x="609" y="1"/>
                  </a:moveTo>
                  <a:cubicBezTo>
                    <a:pt x="305" y="1"/>
                    <a:pt x="189" y="233"/>
                    <a:pt x="247" y="479"/>
                  </a:cubicBezTo>
                  <a:lnTo>
                    <a:pt x="247" y="842"/>
                  </a:lnTo>
                  <a:cubicBezTo>
                    <a:pt x="247" y="1088"/>
                    <a:pt x="189" y="1262"/>
                    <a:pt x="116" y="1509"/>
                  </a:cubicBezTo>
                  <a:cubicBezTo>
                    <a:pt x="0" y="1930"/>
                    <a:pt x="116" y="2408"/>
                    <a:pt x="247" y="2843"/>
                  </a:cubicBezTo>
                  <a:cubicBezTo>
                    <a:pt x="305" y="3076"/>
                    <a:pt x="609" y="3206"/>
                    <a:pt x="1030" y="3380"/>
                  </a:cubicBezTo>
                  <a:cubicBezTo>
                    <a:pt x="1156" y="3439"/>
                    <a:pt x="1312" y="3487"/>
                    <a:pt x="1417" y="3487"/>
                  </a:cubicBezTo>
                  <a:cubicBezTo>
                    <a:pt x="1518" y="3487"/>
                    <a:pt x="1573" y="3443"/>
                    <a:pt x="1509" y="3322"/>
                  </a:cubicBezTo>
                  <a:cubicBezTo>
                    <a:pt x="1393" y="3076"/>
                    <a:pt x="725" y="2771"/>
                    <a:pt x="914" y="2118"/>
                  </a:cubicBezTo>
                  <a:cubicBezTo>
                    <a:pt x="914" y="2046"/>
                    <a:pt x="972" y="1988"/>
                    <a:pt x="1030" y="1988"/>
                  </a:cubicBezTo>
                  <a:cubicBezTo>
                    <a:pt x="1146" y="1988"/>
                    <a:pt x="1146" y="2234"/>
                    <a:pt x="1204" y="2408"/>
                  </a:cubicBezTo>
                  <a:cubicBezTo>
                    <a:pt x="1277" y="2597"/>
                    <a:pt x="1451" y="2655"/>
                    <a:pt x="1509" y="2655"/>
                  </a:cubicBezTo>
                  <a:cubicBezTo>
                    <a:pt x="1567" y="2597"/>
                    <a:pt x="1509" y="2481"/>
                    <a:pt x="1451" y="2292"/>
                  </a:cubicBezTo>
                  <a:cubicBezTo>
                    <a:pt x="1393" y="1988"/>
                    <a:pt x="1335" y="1625"/>
                    <a:pt x="1277" y="1509"/>
                  </a:cubicBezTo>
                  <a:cubicBezTo>
                    <a:pt x="1277" y="1509"/>
                    <a:pt x="1204" y="1393"/>
                    <a:pt x="1146" y="1320"/>
                  </a:cubicBezTo>
                  <a:cubicBezTo>
                    <a:pt x="1088" y="1204"/>
                    <a:pt x="972" y="1088"/>
                    <a:pt x="972" y="958"/>
                  </a:cubicBezTo>
                  <a:lnTo>
                    <a:pt x="972" y="421"/>
                  </a:lnTo>
                  <a:cubicBezTo>
                    <a:pt x="972" y="175"/>
                    <a:pt x="841" y="1"/>
                    <a:pt x="609"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34" name="Google Shape;879;p17">
              <a:extLst>
                <a:ext uri="{FF2B5EF4-FFF2-40B4-BE49-F238E27FC236}">
                  <a16:creationId xmlns:a16="http://schemas.microsoft.com/office/drawing/2014/main" id="{8D03D2E8-EC9E-4F92-BF2B-03FF7B5D974E}"/>
                </a:ext>
              </a:extLst>
            </p:cNvPr>
            <p:cNvSpPr/>
            <p:nvPr/>
          </p:nvSpPr>
          <p:spPr>
            <a:xfrm>
              <a:off x="776838" y="1809229"/>
              <a:ext cx="481838" cy="1260199"/>
            </a:xfrm>
            <a:custGeom>
              <a:avLst/>
              <a:gdLst/>
              <a:ahLst/>
              <a:cxnLst/>
              <a:rect l="l" t="t" r="r" b="b"/>
              <a:pathLst>
                <a:path w="5940" h="15535" extrusionOk="0">
                  <a:moveTo>
                    <a:pt x="4831" y="1"/>
                  </a:moveTo>
                  <a:cubicBezTo>
                    <a:pt x="4587" y="1"/>
                    <a:pt x="4317" y="109"/>
                    <a:pt x="4048" y="362"/>
                  </a:cubicBezTo>
                  <a:cubicBezTo>
                    <a:pt x="4048" y="362"/>
                    <a:pt x="1" y="5802"/>
                    <a:pt x="1" y="8877"/>
                  </a:cubicBezTo>
                  <a:cubicBezTo>
                    <a:pt x="1" y="10937"/>
                    <a:pt x="857" y="15477"/>
                    <a:pt x="857" y="15477"/>
                  </a:cubicBezTo>
                  <a:cubicBezTo>
                    <a:pt x="857" y="15477"/>
                    <a:pt x="1089" y="15535"/>
                    <a:pt x="1277" y="15535"/>
                  </a:cubicBezTo>
                  <a:cubicBezTo>
                    <a:pt x="1451" y="15535"/>
                    <a:pt x="1698" y="15477"/>
                    <a:pt x="1698" y="15477"/>
                  </a:cubicBezTo>
                  <a:cubicBezTo>
                    <a:pt x="1698" y="15477"/>
                    <a:pt x="1698" y="9675"/>
                    <a:pt x="2003" y="8645"/>
                  </a:cubicBezTo>
                  <a:cubicBezTo>
                    <a:pt x="2365" y="7615"/>
                    <a:pt x="5629" y="2654"/>
                    <a:pt x="5803" y="1566"/>
                  </a:cubicBezTo>
                  <a:cubicBezTo>
                    <a:pt x="5939" y="738"/>
                    <a:pt x="5469" y="1"/>
                    <a:pt x="4831" y="1"/>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35" name="Google Shape;880;p17">
              <a:extLst>
                <a:ext uri="{FF2B5EF4-FFF2-40B4-BE49-F238E27FC236}">
                  <a16:creationId xmlns:a16="http://schemas.microsoft.com/office/drawing/2014/main" id="{2139905A-EAB0-4D5C-B864-13E967A3345A}"/>
                </a:ext>
              </a:extLst>
            </p:cNvPr>
            <p:cNvSpPr/>
            <p:nvPr/>
          </p:nvSpPr>
          <p:spPr>
            <a:xfrm>
              <a:off x="2664228" y="4023856"/>
              <a:ext cx="1676699" cy="487288"/>
            </a:xfrm>
            <a:custGeom>
              <a:avLst/>
              <a:gdLst/>
              <a:ahLst/>
              <a:cxnLst/>
              <a:rect l="l" t="t" r="r" b="b"/>
              <a:pathLst>
                <a:path w="20670" h="6007" extrusionOk="0">
                  <a:moveTo>
                    <a:pt x="10168" y="1"/>
                  </a:moveTo>
                  <a:cubicBezTo>
                    <a:pt x="9392" y="1"/>
                    <a:pt x="8623" y="48"/>
                    <a:pt x="8413" y="142"/>
                  </a:cubicBezTo>
                  <a:cubicBezTo>
                    <a:pt x="8413" y="142"/>
                    <a:pt x="1886" y="2739"/>
                    <a:pt x="551" y="3885"/>
                  </a:cubicBezTo>
                  <a:cubicBezTo>
                    <a:pt x="247" y="4131"/>
                    <a:pt x="0" y="4784"/>
                    <a:pt x="131" y="5147"/>
                  </a:cubicBezTo>
                  <a:cubicBezTo>
                    <a:pt x="323" y="5591"/>
                    <a:pt x="1601" y="5781"/>
                    <a:pt x="3193" y="5781"/>
                  </a:cubicBezTo>
                  <a:cubicBezTo>
                    <a:pt x="5082" y="5781"/>
                    <a:pt x="7412" y="5514"/>
                    <a:pt x="8892" y="5089"/>
                  </a:cubicBezTo>
                  <a:cubicBezTo>
                    <a:pt x="9283" y="4973"/>
                    <a:pt x="9689" y="4915"/>
                    <a:pt x="10097" y="4915"/>
                  </a:cubicBezTo>
                  <a:cubicBezTo>
                    <a:pt x="10505" y="4915"/>
                    <a:pt x="10915" y="4973"/>
                    <a:pt x="11314" y="5089"/>
                  </a:cubicBezTo>
                  <a:cubicBezTo>
                    <a:pt x="13009" y="5636"/>
                    <a:pt x="15818" y="6007"/>
                    <a:pt x="17888" y="6007"/>
                  </a:cubicBezTo>
                  <a:cubicBezTo>
                    <a:pt x="19273" y="6007"/>
                    <a:pt x="20327" y="5841"/>
                    <a:pt x="20496" y="5451"/>
                  </a:cubicBezTo>
                  <a:cubicBezTo>
                    <a:pt x="20670" y="5031"/>
                    <a:pt x="20612" y="4668"/>
                    <a:pt x="19654" y="3885"/>
                  </a:cubicBezTo>
                  <a:cubicBezTo>
                    <a:pt x="18262" y="2681"/>
                    <a:pt x="11967" y="142"/>
                    <a:pt x="11967" y="142"/>
                  </a:cubicBezTo>
                  <a:cubicBezTo>
                    <a:pt x="11727" y="48"/>
                    <a:pt x="10944" y="1"/>
                    <a:pt x="10168" y="1"/>
                  </a:cubicBezTo>
                  <a:close/>
                </a:path>
              </a:pathLst>
            </a:custGeom>
            <a:solidFill>
              <a:srgbClr val="4E4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36" name="Google Shape;881;p17">
              <a:extLst>
                <a:ext uri="{FF2B5EF4-FFF2-40B4-BE49-F238E27FC236}">
                  <a16:creationId xmlns:a16="http://schemas.microsoft.com/office/drawing/2014/main" id="{355555D8-D6F8-4038-BF87-DA5D52C99046}"/>
                </a:ext>
              </a:extLst>
            </p:cNvPr>
            <p:cNvSpPr/>
            <p:nvPr/>
          </p:nvSpPr>
          <p:spPr>
            <a:xfrm>
              <a:off x="2951956" y="4307204"/>
              <a:ext cx="1384270" cy="281243"/>
            </a:xfrm>
            <a:custGeom>
              <a:avLst/>
              <a:gdLst/>
              <a:ahLst/>
              <a:cxnLst/>
              <a:rect l="l" t="t" r="r" b="b"/>
              <a:pathLst>
                <a:path w="17065" h="3467" extrusionOk="0">
                  <a:moveTo>
                    <a:pt x="14883" y="1"/>
                  </a:moveTo>
                  <a:cubicBezTo>
                    <a:pt x="13510" y="1"/>
                    <a:pt x="10479" y="1233"/>
                    <a:pt x="10479" y="1233"/>
                  </a:cubicBezTo>
                  <a:lnTo>
                    <a:pt x="6374" y="1958"/>
                  </a:lnTo>
                  <a:cubicBezTo>
                    <a:pt x="6245" y="1958"/>
                    <a:pt x="6119" y="1960"/>
                    <a:pt x="5995" y="1960"/>
                  </a:cubicBezTo>
                  <a:cubicBezTo>
                    <a:pt x="5298" y="1960"/>
                    <a:pt x="4675" y="1918"/>
                    <a:pt x="4010" y="1364"/>
                  </a:cubicBezTo>
                  <a:cubicBezTo>
                    <a:pt x="3751" y="1105"/>
                    <a:pt x="3463" y="1031"/>
                    <a:pt x="3229" y="1031"/>
                  </a:cubicBezTo>
                  <a:cubicBezTo>
                    <a:pt x="3135" y="1031"/>
                    <a:pt x="3051" y="1042"/>
                    <a:pt x="2980" y="1059"/>
                  </a:cubicBezTo>
                  <a:cubicBezTo>
                    <a:pt x="2711" y="1167"/>
                    <a:pt x="2380" y="1486"/>
                    <a:pt x="1941" y="1486"/>
                  </a:cubicBezTo>
                  <a:cubicBezTo>
                    <a:pt x="1906" y="1486"/>
                    <a:pt x="1870" y="1484"/>
                    <a:pt x="1834" y="1480"/>
                  </a:cubicBezTo>
                  <a:cubicBezTo>
                    <a:pt x="1494" y="1406"/>
                    <a:pt x="831" y="1326"/>
                    <a:pt x="408" y="1326"/>
                  </a:cubicBezTo>
                  <a:cubicBezTo>
                    <a:pt x="165" y="1326"/>
                    <a:pt x="0" y="1353"/>
                    <a:pt x="21" y="1422"/>
                  </a:cubicBezTo>
                  <a:cubicBezTo>
                    <a:pt x="21" y="1596"/>
                    <a:pt x="4315" y="2684"/>
                    <a:pt x="4315" y="2684"/>
                  </a:cubicBezTo>
                  <a:cubicBezTo>
                    <a:pt x="5345" y="2930"/>
                    <a:pt x="9029" y="3409"/>
                    <a:pt x="12177" y="3467"/>
                  </a:cubicBezTo>
                  <a:cubicBezTo>
                    <a:pt x="14831" y="3467"/>
                    <a:pt x="17065" y="2321"/>
                    <a:pt x="17065" y="1726"/>
                  </a:cubicBezTo>
                  <a:cubicBezTo>
                    <a:pt x="17065" y="1059"/>
                    <a:pt x="16528" y="334"/>
                    <a:pt x="15194" y="29"/>
                  </a:cubicBezTo>
                  <a:cubicBezTo>
                    <a:pt x="15104" y="10"/>
                    <a:pt x="14999" y="1"/>
                    <a:pt x="14883" y="1"/>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37" name="Google Shape;882;p17">
              <a:extLst>
                <a:ext uri="{FF2B5EF4-FFF2-40B4-BE49-F238E27FC236}">
                  <a16:creationId xmlns:a16="http://schemas.microsoft.com/office/drawing/2014/main" id="{522A3041-FAC3-444E-83C3-604F618F6CBD}"/>
                </a:ext>
              </a:extLst>
            </p:cNvPr>
            <p:cNvSpPr/>
            <p:nvPr/>
          </p:nvSpPr>
          <p:spPr>
            <a:xfrm>
              <a:off x="3174870" y="3322907"/>
              <a:ext cx="613086" cy="820285"/>
            </a:xfrm>
            <a:custGeom>
              <a:avLst/>
              <a:gdLst/>
              <a:ahLst/>
              <a:cxnLst/>
              <a:rect l="l" t="t" r="r" b="b"/>
              <a:pathLst>
                <a:path w="7558" h="10112" extrusionOk="0">
                  <a:moveTo>
                    <a:pt x="4163" y="0"/>
                  </a:moveTo>
                  <a:cubicBezTo>
                    <a:pt x="2543" y="0"/>
                    <a:pt x="900" y="312"/>
                    <a:pt x="900" y="312"/>
                  </a:cubicBezTo>
                  <a:cubicBezTo>
                    <a:pt x="421" y="559"/>
                    <a:pt x="0" y="1038"/>
                    <a:pt x="58" y="1589"/>
                  </a:cubicBezTo>
                  <a:lnTo>
                    <a:pt x="1451" y="8957"/>
                  </a:lnTo>
                  <a:cubicBezTo>
                    <a:pt x="1556" y="9839"/>
                    <a:pt x="2257" y="10112"/>
                    <a:pt x="3155" y="10112"/>
                  </a:cubicBezTo>
                  <a:cubicBezTo>
                    <a:pt x="3247" y="10112"/>
                    <a:pt x="3342" y="10109"/>
                    <a:pt x="3438" y="10103"/>
                  </a:cubicBezTo>
                  <a:lnTo>
                    <a:pt x="4946" y="10045"/>
                  </a:lnTo>
                  <a:cubicBezTo>
                    <a:pt x="5918" y="10045"/>
                    <a:pt x="6702" y="9799"/>
                    <a:pt x="6760" y="8841"/>
                  </a:cubicBezTo>
                  <a:lnTo>
                    <a:pt x="7557" y="1705"/>
                  </a:lnTo>
                  <a:cubicBezTo>
                    <a:pt x="7557" y="1226"/>
                    <a:pt x="7195" y="733"/>
                    <a:pt x="6760" y="501"/>
                  </a:cubicBezTo>
                  <a:lnTo>
                    <a:pt x="6644" y="443"/>
                  </a:lnTo>
                  <a:cubicBezTo>
                    <a:pt x="6045" y="106"/>
                    <a:pt x="5108" y="0"/>
                    <a:pt x="4163" y="0"/>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38" name="Google Shape;883;p17">
              <a:extLst>
                <a:ext uri="{FF2B5EF4-FFF2-40B4-BE49-F238E27FC236}">
                  <a16:creationId xmlns:a16="http://schemas.microsoft.com/office/drawing/2014/main" id="{AEAB75FD-B058-4893-BB4F-5C2A7D44894B}"/>
                </a:ext>
              </a:extLst>
            </p:cNvPr>
            <p:cNvSpPr/>
            <p:nvPr/>
          </p:nvSpPr>
          <p:spPr>
            <a:xfrm>
              <a:off x="3243091" y="3397618"/>
              <a:ext cx="544866" cy="745574"/>
            </a:xfrm>
            <a:custGeom>
              <a:avLst/>
              <a:gdLst/>
              <a:ahLst/>
              <a:cxnLst/>
              <a:rect l="l" t="t" r="r" b="b"/>
              <a:pathLst>
                <a:path w="6717" h="9191" extrusionOk="0">
                  <a:moveTo>
                    <a:pt x="6412" y="1"/>
                  </a:moveTo>
                  <a:cubicBezTo>
                    <a:pt x="6412" y="117"/>
                    <a:pt x="6281" y="247"/>
                    <a:pt x="6223" y="305"/>
                  </a:cubicBezTo>
                  <a:cubicBezTo>
                    <a:pt x="5745" y="1031"/>
                    <a:pt x="5440" y="1872"/>
                    <a:pt x="5440" y="2786"/>
                  </a:cubicBezTo>
                  <a:cubicBezTo>
                    <a:pt x="5440" y="3569"/>
                    <a:pt x="5498" y="4352"/>
                    <a:pt x="5266" y="4889"/>
                  </a:cubicBezTo>
                  <a:cubicBezTo>
                    <a:pt x="5099" y="5222"/>
                    <a:pt x="4717" y="5373"/>
                    <a:pt x="4314" y="5373"/>
                  </a:cubicBezTo>
                  <a:cubicBezTo>
                    <a:pt x="3979" y="5373"/>
                    <a:pt x="3630" y="5268"/>
                    <a:pt x="3380" y="5077"/>
                  </a:cubicBezTo>
                  <a:lnTo>
                    <a:pt x="3380" y="5019"/>
                  </a:lnTo>
                  <a:cubicBezTo>
                    <a:pt x="3218" y="4882"/>
                    <a:pt x="3011" y="4803"/>
                    <a:pt x="2809" y="4803"/>
                  </a:cubicBezTo>
                  <a:cubicBezTo>
                    <a:pt x="2650" y="4803"/>
                    <a:pt x="2493" y="4852"/>
                    <a:pt x="2365" y="4961"/>
                  </a:cubicBezTo>
                  <a:cubicBezTo>
                    <a:pt x="2060" y="5193"/>
                    <a:pt x="1698" y="5382"/>
                    <a:pt x="1277" y="5382"/>
                  </a:cubicBezTo>
                  <a:cubicBezTo>
                    <a:pt x="668" y="5382"/>
                    <a:pt x="305" y="5135"/>
                    <a:pt x="1" y="4831"/>
                  </a:cubicBezTo>
                  <a:lnTo>
                    <a:pt x="1" y="4831"/>
                  </a:lnTo>
                  <a:lnTo>
                    <a:pt x="610" y="8036"/>
                  </a:lnTo>
                  <a:cubicBezTo>
                    <a:pt x="715" y="8918"/>
                    <a:pt x="1416" y="9191"/>
                    <a:pt x="2314" y="9191"/>
                  </a:cubicBezTo>
                  <a:cubicBezTo>
                    <a:pt x="2406" y="9191"/>
                    <a:pt x="2501" y="9188"/>
                    <a:pt x="2597" y="9182"/>
                  </a:cubicBezTo>
                  <a:lnTo>
                    <a:pt x="4105" y="9124"/>
                  </a:lnTo>
                  <a:cubicBezTo>
                    <a:pt x="5077" y="9124"/>
                    <a:pt x="5861" y="8878"/>
                    <a:pt x="5919" y="7920"/>
                  </a:cubicBezTo>
                  <a:lnTo>
                    <a:pt x="6716" y="784"/>
                  </a:lnTo>
                  <a:cubicBezTo>
                    <a:pt x="6716" y="537"/>
                    <a:pt x="6586" y="247"/>
                    <a:pt x="6412" y="1"/>
                  </a:cubicBezTo>
                  <a:close/>
                </a:path>
              </a:pathLst>
            </a:custGeom>
            <a:solidFill>
              <a:srgbClr val="959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39" name="Google Shape;884;p17">
              <a:extLst>
                <a:ext uri="{FF2B5EF4-FFF2-40B4-BE49-F238E27FC236}">
                  <a16:creationId xmlns:a16="http://schemas.microsoft.com/office/drawing/2014/main" id="{7D98EE20-4A36-45F9-910B-6A77748BB6A9}"/>
                </a:ext>
              </a:extLst>
            </p:cNvPr>
            <p:cNvSpPr/>
            <p:nvPr/>
          </p:nvSpPr>
          <p:spPr>
            <a:xfrm>
              <a:off x="2998356" y="3345053"/>
              <a:ext cx="382469" cy="685221"/>
            </a:xfrm>
            <a:custGeom>
              <a:avLst/>
              <a:gdLst/>
              <a:ahLst/>
              <a:cxnLst/>
              <a:rect l="l" t="t" r="r" b="b"/>
              <a:pathLst>
                <a:path w="4715" h="8447" extrusionOk="0">
                  <a:moveTo>
                    <a:pt x="3328" y="1"/>
                  </a:moveTo>
                  <a:cubicBezTo>
                    <a:pt x="2697" y="1"/>
                    <a:pt x="2129" y="790"/>
                    <a:pt x="1756" y="1911"/>
                  </a:cubicBezTo>
                  <a:cubicBezTo>
                    <a:pt x="1320" y="3245"/>
                    <a:pt x="0" y="8206"/>
                    <a:pt x="726" y="8438"/>
                  </a:cubicBezTo>
                  <a:cubicBezTo>
                    <a:pt x="744" y="8444"/>
                    <a:pt x="764" y="8447"/>
                    <a:pt x="785" y="8447"/>
                  </a:cubicBezTo>
                  <a:cubicBezTo>
                    <a:pt x="1620" y="8447"/>
                    <a:pt x="3869" y="3636"/>
                    <a:pt x="4294" y="2404"/>
                  </a:cubicBezTo>
                  <a:cubicBezTo>
                    <a:pt x="4715" y="1069"/>
                    <a:pt x="4352" y="286"/>
                    <a:pt x="3569" y="39"/>
                  </a:cubicBezTo>
                  <a:cubicBezTo>
                    <a:pt x="3488" y="13"/>
                    <a:pt x="3407" y="1"/>
                    <a:pt x="3328" y="1"/>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40" name="Google Shape;885;p17">
              <a:extLst>
                <a:ext uri="{FF2B5EF4-FFF2-40B4-BE49-F238E27FC236}">
                  <a16:creationId xmlns:a16="http://schemas.microsoft.com/office/drawing/2014/main" id="{5DCC17CB-542B-491A-94A5-98C031D942CA}"/>
                </a:ext>
              </a:extLst>
            </p:cNvPr>
            <p:cNvSpPr/>
            <p:nvPr/>
          </p:nvSpPr>
          <p:spPr>
            <a:xfrm>
              <a:off x="3032507" y="3861618"/>
              <a:ext cx="671896" cy="202881"/>
            </a:xfrm>
            <a:custGeom>
              <a:avLst/>
              <a:gdLst/>
              <a:ahLst/>
              <a:cxnLst/>
              <a:rect l="l" t="t" r="r" b="b"/>
              <a:pathLst>
                <a:path w="8283" h="2501" extrusionOk="0">
                  <a:moveTo>
                    <a:pt x="7661" y="1"/>
                  </a:moveTo>
                  <a:cubicBezTo>
                    <a:pt x="7396" y="1"/>
                    <a:pt x="6998" y="101"/>
                    <a:pt x="6701" y="141"/>
                  </a:cubicBezTo>
                  <a:cubicBezTo>
                    <a:pt x="6527" y="199"/>
                    <a:pt x="6339" y="257"/>
                    <a:pt x="6165" y="257"/>
                  </a:cubicBezTo>
                  <a:cubicBezTo>
                    <a:pt x="5622" y="213"/>
                    <a:pt x="4892" y="194"/>
                    <a:pt x="4157" y="194"/>
                  </a:cubicBezTo>
                  <a:cubicBezTo>
                    <a:pt x="2927" y="194"/>
                    <a:pt x="1680" y="248"/>
                    <a:pt x="1262" y="329"/>
                  </a:cubicBezTo>
                  <a:cubicBezTo>
                    <a:pt x="421" y="503"/>
                    <a:pt x="0" y="1171"/>
                    <a:pt x="58" y="1649"/>
                  </a:cubicBezTo>
                  <a:cubicBezTo>
                    <a:pt x="203" y="2249"/>
                    <a:pt x="517" y="2500"/>
                    <a:pt x="1034" y="2500"/>
                  </a:cubicBezTo>
                  <a:cubicBezTo>
                    <a:pt x="1193" y="2500"/>
                    <a:pt x="1370" y="2477"/>
                    <a:pt x="1567" y="2433"/>
                  </a:cubicBezTo>
                  <a:cubicBezTo>
                    <a:pt x="2176" y="2316"/>
                    <a:pt x="4772" y="1533"/>
                    <a:pt x="6165" y="866"/>
                  </a:cubicBezTo>
                  <a:cubicBezTo>
                    <a:pt x="6433" y="737"/>
                    <a:pt x="6701" y="664"/>
                    <a:pt x="6993" y="664"/>
                  </a:cubicBezTo>
                  <a:cubicBezTo>
                    <a:pt x="7096" y="664"/>
                    <a:pt x="7201" y="673"/>
                    <a:pt x="7311" y="692"/>
                  </a:cubicBezTo>
                  <a:lnTo>
                    <a:pt x="8282" y="808"/>
                  </a:lnTo>
                  <a:cubicBezTo>
                    <a:pt x="8282" y="808"/>
                    <a:pt x="8152" y="329"/>
                    <a:pt x="7920" y="83"/>
                  </a:cubicBezTo>
                  <a:cubicBezTo>
                    <a:pt x="7878" y="23"/>
                    <a:pt x="7784" y="1"/>
                    <a:pt x="7661"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41" name="Google Shape;886;p17">
              <a:extLst>
                <a:ext uri="{FF2B5EF4-FFF2-40B4-BE49-F238E27FC236}">
                  <a16:creationId xmlns:a16="http://schemas.microsoft.com/office/drawing/2014/main" id="{0855B82F-D18D-483A-80A7-5ED348E6868A}"/>
                </a:ext>
              </a:extLst>
            </p:cNvPr>
            <p:cNvSpPr/>
            <p:nvPr/>
          </p:nvSpPr>
          <p:spPr>
            <a:xfrm>
              <a:off x="2654737" y="4293982"/>
              <a:ext cx="1260241" cy="340380"/>
            </a:xfrm>
            <a:custGeom>
              <a:avLst/>
              <a:gdLst/>
              <a:ahLst/>
              <a:cxnLst/>
              <a:rect l="l" t="t" r="r" b="b"/>
              <a:pathLst>
                <a:path w="15536" h="4196" extrusionOk="0">
                  <a:moveTo>
                    <a:pt x="2212" y="0"/>
                  </a:moveTo>
                  <a:cubicBezTo>
                    <a:pt x="1035" y="0"/>
                    <a:pt x="415" y="640"/>
                    <a:pt x="248" y="1280"/>
                  </a:cubicBezTo>
                  <a:cubicBezTo>
                    <a:pt x="1" y="2063"/>
                    <a:pt x="610" y="2614"/>
                    <a:pt x="1451" y="2905"/>
                  </a:cubicBezTo>
                  <a:cubicBezTo>
                    <a:pt x="4236" y="3876"/>
                    <a:pt x="8762" y="4181"/>
                    <a:pt x="10764" y="4181"/>
                  </a:cubicBezTo>
                  <a:cubicBezTo>
                    <a:pt x="10764" y="4181"/>
                    <a:pt x="11918" y="4071"/>
                    <a:pt x="13100" y="4071"/>
                  </a:cubicBezTo>
                  <a:cubicBezTo>
                    <a:pt x="13691" y="4071"/>
                    <a:pt x="14288" y="4099"/>
                    <a:pt x="14753" y="4181"/>
                  </a:cubicBezTo>
                  <a:cubicBezTo>
                    <a:pt x="14837" y="4191"/>
                    <a:pt x="14912" y="4196"/>
                    <a:pt x="14979" y="4196"/>
                  </a:cubicBezTo>
                  <a:cubicBezTo>
                    <a:pt x="15294" y="4196"/>
                    <a:pt x="15430" y="4090"/>
                    <a:pt x="15478" y="3934"/>
                  </a:cubicBezTo>
                  <a:cubicBezTo>
                    <a:pt x="15536" y="3760"/>
                    <a:pt x="15420" y="3630"/>
                    <a:pt x="15115" y="3572"/>
                  </a:cubicBezTo>
                  <a:cubicBezTo>
                    <a:pt x="14811" y="3456"/>
                    <a:pt x="13969" y="3514"/>
                    <a:pt x="13476" y="3456"/>
                  </a:cubicBezTo>
                  <a:cubicBezTo>
                    <a:pt x="12939" y="3456"/>
                    <a:pt x="12693" y="3035"/>
                    <a:pt x="12388" y="2847"/>
                  </a:cubicBezTo>
                  <a:cubicBezTo>
                    <a:pt x="12261" y="2815"/>
                    <a:pt x="12095" y="2766"/>
                    <a:pt x="11890" y="2766"/>
                  </a:cubicBezTo>
                  <a:cubicBezTo>
                    <a:pt x="11721" y="2766"/>
                    <a:pt x="11524" y="2799"/>
                    <a:pt x="11300" y="2905"/>
                  </a:cubicBezTo>
                  <a:cubicBezTo>
                    <a:pt x="10870" y="3141"/>
                    <a:pt x="10493" y="3220"/>
                    <a:pt x="10124" y="3220"/>
                  </a:cubicBezTo>
                  <a:cubicBezTo>
                    <a:pt x="9722" y="3220"/>
                    <a:pt x="9331" y="3126"/>
                    <a:pt x="8893" y="3035"/>
                  </a:cubicBezTo>
                  <a:cubicBezTo>
                    <a:pt x="8893" y="3035"/>
                    <a:pt x="3932" y="134"/>
                    <a:pt x="2365" y="4"/>
                  </a:cubicBezTo>
                  <a:cubicBezTo>
                    <a:pt x="2313" y="1"/>
                    <a:pt x="2262" y="0"/>
                    <a:pt x="2212"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42" name="Google Shape;887;p17">
              <a:extLst>
                <a:ext uri="{FF2B5EF4-FFF2-40B4-BE49-F238E27FC236}">
                  <a16:creationId xmlns:a16="http://schemas.microsoft.com/office/drawing/2014/main" id="{10A1A956-7AC8-4625-B9EE-BD7BEBEB0945}"/>
                </a:ext>
              </a:extLst>
            </p:cNvPr>
            <p:cNvSpPr/>
            <p:nvPr/>
          </p:nvSpPr>
          <p:spPr>
            <a:xfrm>
              <a:off x="3105432" y="3863565"/>
              <a:ext cx="741333" cy="514301"/>
            </a:xfrm>
            <a:custGeom>
              <a:avLst/>
              <a:gdLst/>
              <a:ahLst/>
              <a:cxnLst/>
              <a:rect l="l" t="t" r="r" b="b"/>
              <a:pathLst>
                <a:path w="9139" h="6340" extrusionOk="0">
                  <a:moveTo>
                    <a:pt x="798" y="1"/>
                  </a:moveTo>
                  <a:cubicBezTo>
                    <a:pt x="363" y="1"/>
                    <a:pt x="0" y="363"/>
                    <a:pt x="0" y="784"/>
                  </a:cubicBezTo>
                  <a:lnTo>
                    <a:pt x="0" y="5556"/>
                  </a:lnTo>
                  <a:cubicBezTo>
                    <a:pt x="0" y="5977"/>
                    <a:pt x="363" y="6339"/>
                    <a:pt x="798" y="6339"/>
                  </a:cubicBezTo>
                  <a:lnTo>
                    <a:pt x="8283" y="6339"/>
                  </a:lnTo>
                  <a:cubicBezTo>
                    <a:pt x="8776" y="6339"/>
                    <a:pt x="9139" y="5977"/>
                    <a:pt x="9139" y="5556"/>
                  </a:cubicBezTo>
                  <a:lnTo>
                    <a:pt x="9139" y="784"/>
                  </a:lnTo>
                  <a:cubicBezTo>
                    <a:pt x="9139" y="363"/>
                    <a:pt x="8776" y="1"/>
                    <a:pt x="8283" y="1"/>
                  </a:cubicBezTo>
                  <a:close/>
                </a:path>
              </a:pathLst>
            </a:custGeom>
            <a:solidFill>
              <a:srgbClr val="DFD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43" name="Google Shape;888;p17">
              <a:extLst>
                <a:ext uri="{FF2B5EF4-FFF2-40B4-BE49-F238E27FC236}">
                  <a16:creationId xmlns:a16="http://schemas.microsoft.com/office/drawing/2014/main" id="{1EACFB7C-64E1-4B00-97FE-6D13CA2AB135}"/>
                </a:ext>
              </a:extLst>
            </p:cNvPr>
            <p:cNvSpPr/>
            <p:nvPr/>
          </p:nvSpPr>
          <p:spPr>
            <a:xfrm>
              <a:off x="3105432" y="3863565"/>
              <a:ext cx="741333" cy="68303"/>
            </a:xfrm>
            <a:custGeom>
              <a:avLst/>
              <a:gdLst/>
              <a:ahLst/>
              <a:cxnLst/>
              <a:rect l="l" t="t" r="r" b="b"/>
              <a:pathLst>
                <a:path w="9139" h="842" extrusionOk="0">
                  <a:moveTo>
                    <a:pt x="668" y="1"/>
                  </a:moveTo>
                  <a:cubicBezTo>
                    <a:pt x="305" y="1"/>
                    <a:pt x="0" y="305"/>
                    <a:pt x="0" y="668"/>
                  </a:cubicBezTo>
                  <a:lnTo>
                    <a:pt x="0" y="842"/>
                  </a:lnTo>
                  <a:cubicBezTo>
                    <a:pt x="0" y="479"/>
                    <a:pt x="305" y="175"/>
                    <a:pt x="668" y="175"/>
                  </a:cubicBezTo>
                  <a:lnTo>
                    <a:pt x="8471" y="175"/>
                  </a:lnTo>
                  <a:cubicBezTo>
                    <a:pt x="8834" y="175"/>
                    <a:pt x="9139" y="479"/>
                    <a:pt x="9139" y="842"/>
                  </a:cubicBezTo>
                  <a:lnTo>
                    <a:pt x="9139" y="668"/>
                  </a:lnTo>
                  <a:cubicBezTo>
                    <a:pt x="9139" y="305"/>
                    <a:pt x="8834" y="1"/>
                    <a:pt x="8471" y="1"/>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44" name="Google Shape;889;p17">
              <a:extLst>
                <a:ext uri="{FF2B5EF4-FFF2-40B4-BE49-F238E27FC236}">
                  <a16:creationId xmlns:a16="http://schemas.microsoft.com/office/drawing/2014/main" id="{C4D63EF8-AD5D-4571-9F05-D55841E11D7E}"/>
                </a:ext>
              </a:extLst>
            </p:cNvPr>
            <p:cNvSpPr/>
            <p:nvPr/>
          </p:nvSpPr>
          <p:spPr>
            <a:xfrm>
              <a:off x="2306494" y="3201148"/>
              <a:ext cx="2515697" cy="1603824"/>
            </a:xfrm>
            <a:custGeom>
              <a:avLst/>
              <a:gdLst/>
              <a:ahLst/>
              <a:cxnLst/>
              <a:rect l="l" t="t" r="r" b="b"/>
              <a:pathLst>
                <a:path w="31013" h="19771" extrusionOk="0">
                  <a:moveTo>
                    <a:pt x="25573" y="0"/>
                  </a:moveTo>
                  <a:lnTo>
                    <a:pt x="25573" y="247"/>
                  </a:lnTo>
                  <a:lnTo>
                    <a:pt x="27197" y="247"/>
                  </a:lnTo>
                  <a:cubicBezTo>
                    <a:pt x="29199" y="247"/>
                    <a:pt x="30766" y="1813"/>
                    <a:pt x="30766" y="3815"/>
                  </a:cubicBezTo>
                  <a:lnTo>
                    <a:pt x="30766" y="15956"/>
                  </a:lnTo>
                  <a:cubicBezTo>
                    <a:pt x="30766" y="17900"/>
                    <a:pt x="29199" y="19524"/>
                    <a:pt x="27197" y="19524"/>
                  </a:cubicBezTo>
                  <a:lnTo>
                    <a:pt x="3815" y="19524"/>
                  </a:lnTo>
                  <a:cubicBezTo>
                    <a:pt x="1872" y="19524"/>
                    <a:pt x="247" y="17900"/>
                    <a:pt x="247" y="15956"/>
                  </a:cubicBezTo>
                  <a:cubicBezTo>
                    <a:pt x="247" y="13969"/>
                    <a:pt x="1872" y="12330"/>
                    <a:pt x="3815" y="12330"/>
                  </a:cubicBezTo>
                  <a:lnTo>
                    <a:pt x="9849" y="12330"/>
                  </a:lnTo>
                  <a:lnTo>
                    <a:pt x="9849" y="12098"/>
                  </a:lnTo>
                  <a:lnTo>
                    <a:pt x="3815" y="12098"/>
                  </a:lnTo>
                  <a:cubicBezTo>
                    <a:pt x="1698" y="12098"/>
                    <a:pt x="0" y="13838"/>
                    <a:pt x="0" y="15956"/>
                  </a:cubicBezTo>
                  <a:cubicBezTo>
                    <a:pt x="0" y="18016"/>
                    <a:pt x="1698" y="19771"/>
                    <a:pt x="3815" y="19771"/>
                  </a:cubicBezTo>
                  <a:lnTo>
                    <a:pt x="27197" y="19771"/>
                  </a:lnTo>
                  <a:cubicBezTo>
                    <a:pt x="29315" y="19771"/>
                    <a:pt x="31012" y="18016"/>
                    <a:pt x="31012" y="15956"/>
                  </a:cubicBezTo>
                  <a:lnTo>
                    <a:pt x="31012" y="3815"/>
                  </a:lnTo>
                  <a:cubicBezTo>
                    <a:pt x="31012" y="1697"/>
                    <a:pt x="29315" y="0"/>
                    <a:pt x="27197" y="0"/>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45" name="Google Shape;890;p17">
              <a:extLst>
                <a:ext uri="{FF2B5EF4-FFF2-40B4-BE49-F238E27FC236}">
                  <a16:creationId xmlns:a16="http://schemas.microsoft.com/office/drawing/2014/main" id="{C105B13E-E3FB-4645-A8E3-23543141B4DA}"/>
                </a:ext>
              </a:extLst>
            </p:cNvPr>
            <p:cNvSpPr/>
            <p:nvPr/>
          </p:nvSpPr>
          <p:spPr>
            <a:xfrm>
              <a:off x="3321326" y="2892173"/>
              <a:ext cx="430218" cy="472322"/>
            </a:xfrm>
            <a:custGeom>
              <a:avLst/>
              <a:gdLst/>
              <a:ahLst/>
              <a:cxnLst/>
              <a:rect l="l" t="t" r="r" b="b"/>
              <a:pathLst>
                <a:path w="5252" h="5766" extrusionOk="0">
                  <a:moveTo>
                    <a:pt x="2655" y="0"/>
                  </a:moveTo>
                  <a:cubicBezTo>
                    <a:pt x="2655" y="58"/>
                    <a:pt x="2597" y="116"/>
                    <a:pt x="2655" y="116"/>
                  </a:cubicBezTo>
                  <a:lnTo>
                    <a:pt x="2844" y="363"/>
                  </a:lnTo>
                  <a:cubicBezTo>
                    <a:pt x="3018" y="667"/>
                    <a:pt x="3018" y="1030"/>
                    <a:pt x="2844" y="1335"/>
                  </a:cubicBezTo>
                  <a:cubicBezTo>
                    <a:pt x="2713" y="1451"/>
                    <a:pt x="2655" y="1697"/>
                    <a:pt x="2597" y="1871"/>
                  </a:cubicBezTo>
                  <a:lnTo>
                    <a:pt x="2597" y="2481"/>
                  </a:lnTo>
                  <a:cubicBezTo>
                    <a:pt x="2655" y="2713"/>
                    <a:pt x="2481" y="3017"/>
                    <a:pt x="2177" y="3148"/>
                  </a:cubicBezTo>
                  <a:cubicBezTo>
                    <a:pt x="2096" y="3163"/>
                    <a:pt x="2012" y="3170"/>
                    <a:pt x="1926" y="3170"/>
                  </a:cubicBezTo>
                  <a:cubicBezTo>
                    <a:pt x="1685" y="3170"/>
                    <a:pt x="1429" y="3113"/>
                    <a:pt x="1205" y="3017"/>
                  </a:cubicBezTo>
                  <a:cubicBezTo>
                    <a:pt x="958" y="2959"/>
                    <a:pt x="726" y="2785"/>
                    <a:pt x="595" y="2597"/>
                  </a:cubicBezTo>
                  <a:lnTo>
                    <a:pt x="175" y="2118"/>
                  </a:lnTo>
                  <a:cubicBezTo>
                    <a:pt x="175" y="2118"/>
                    <a:pt x="149" y="2092"/>
                    <a:pt x="115" y="2092"/>
                  </a:cubicBezTo>
                  <a:cubicBezTo>
                    <a:pt x="97" y="2092"/>
                    <a:pt x="78" y="2099"/>
                    <a:pt x="59" y="2118"/>
                  </a:cubicBezTo>
                  <a:cubicBezTo>
                    <a:pt x="1" y="2118"/>
                    <a:pt x="1" y="2176"/>
                    <a:pt x="59" y="2234"/>
                  </a:cubicBezTo>
                  <a:lnTo>
                    <a:pt x="233" y="2481"/>
                  </a:lnTo>
                  <a:cubicBezTo>
                    <a:pt x="305" y="2539"/>
                    <a:pt x="363" y="2655"/>
                    <a:pt x="363" y="2785"/>
                  </a:cubicBezTo>
                  <a:cubicBezTo>
                    <a:pt x="363" y="3322"/>
                    <a:pt x="726" y="4105"/>
                    <a:pt x="1451" y="4236"/>
                  </a:cubicBezTo>
                  <a:cubicBezTo>
                    <a:pt x="1509" y="4236"/>
                    <a:pt x="1509" y="4294"/>
                    <a:pt x="1509" y="4352"/>
                  </a:cubicBezTo>
                  <a:cubicBezTo>
                    <a:pt x="1509" y="4526"/>
                    <a:pt x="1567" y="4714"/>
                    <a:pt x="1756" y="4830"/>
                  </a:cubicBezTo>
                  <a:cubicBezTo>
                    <a:pt x="1872" y="5077"/>
                    <a:pt x="2118" y="5135"/>
                    <a:pt x="2409" y="5135"/>
                  </a:cubicBezTo>
                  <a:cubicBezTo>
                    <a:pt x="2539" y="5135"/>
                    <a:pt x="2655" y="5251"/>
                    <a:pt x="2713" y="5382"/>
                  </a:cubicBezTo>
                  <a:cubicBezTo>
                    <a:pt x="2771" y="5498"/>
                    <a:pt x="2844" y="5556"/>
                    <a:pt x="2960" y="5614"/>
                  </a:cubicBezTo>
                  <a:cubicBezTo>
                    <a:pt x="3098" y="5719"/>
                    <a:pt x="3250" y="5766"/>
                    <a:pt x="3400" y="5766"/>
                  </a:cubicBezTo>
                  <a:cubicBezTo>
                    <a:pt x="3518" y="5766"/>
                    <a:pt x="3635" y="5737"/>
                    <a:pt x="3743" y="5686"/>
                  </a:cubicBezTo>
                  <a:cubicBezTo>
                    <a:pt x="3801" y="5614"/>
                    <a:pt x="3932" y="5556"/>
                    <a:pt x="3990" y="5498"/>
                  </a:cubicBezTo>
                  <a:cubicBezTo>
                    <a:pt x="4106" y="5324"/>
                    <a:pt x="4294" y="5251"/>
                    <a:pt x="4468" y="5251"/>
                  </a:cubicBezTo>
                  <a:cubicBezTo>
                    <a:pt x="4657" y="5251"/>
                    <a:pt x="4831" y="5193"/>
                    <a:pt x="5020" y="5077"/>
                  </a:cubicBezTo>
                  <a:cubicBezTo>
                    <a:pt x="5194" y="4888"/>
                    <a:pt x="5252" y="4656"/>
                    <a:pt x="5252" y="4410"/>
                  </a:cubicBezTo>
                  <a:cubicBezTo>
                    <a:pt x="5252" y="4236"/>
                    <a:pt x="5194" y="4047"/>
                    <a:pt x="5136" y="3989"/>
                  </a:cubicBezTo>
                  <a:cubicBezTo>
                    <a:pt x="5020" y="3873"/>
                    <a:pt x="4947" y="3742"/>
                    <a:pt x="5020" y="3568"/>
                  </a:cubicBezTo>
                  <a:cubicBezTo>
                    <a:pt x="5020" y="3438"/>
                    <a:pt x="4947" y="3264"/>
                    <a:pt x="4831" y="3075"/>
                  </a:cubicBezTo>
                  <a:cubicBezTo>
                    <a:pt x="4773" y="3017"/>
                    <a:pt x="4715" y="2959"/>
                    <a:pt x="4584" y="2901"/>
                  </a:cubicBezTo>
                  <a:cubicBezTo>
                    <a:pt x="4410" y="2843"/>
                    <a:pt x="4294" y="2597"/>
                    <a:pt x="4352" y="2423"/>
                  </a:cubicBezTo>
                  <a:cubicBezTo>
                    <a:pt x="4352" y="2292"/>
                    <a:pt x="4410" y="2234"/>
                    <a:pt x="4410" y="2118"/>
                  </a:cubicBezTo>
                  <a:cubicBezTo>
                    <a:pt x="4526" y="1335"/>
                    <a:pt x="3743" y="537"/>
                    <a:pt x="3743" y="537"/>
                  </a:cubicBezTo>
                  <a:cubicBezTo>
                    <a:pt x="3653" y="585"/>
                    <a:pt x="3564" y="607"/>
                    <a:pt x="3479" y="607"/>
                  </a:cubicBezTo>
                  <a:cubicBezTo>
                    <a:pt x="3332" y="607"/>
                    <a:pt x="3195" y="540"/>
                    <a:pt x="3076" y="421"/>
                  </a:cubicBezTo>
                  <a:lnTo>
                    <a:pt x="2771" y="0"/>
                  </a:lnTo>
                  <a:close/>
                </a:path>
              </a:pathLst>
            </a:custGeom>
            <a:solidFill>
              <a:srgbClr val="3D3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46" name="Google Shape;891;p17">
              <a:extLst>
                <a:ext uri="{FF2B5EF4-FFF2-40B4-BE49-F238E27FC236}">
                  <a16:creationId xmlns:a16="http://schemas.microsoft.com/office/drawing/2014/main" id="{755968DF-B2F1-446D-A1B3-60E6E11F1EC4}"/>
                </a:ext>
              </a:extLst>
            </p:cNvPr>
            <p:cNvSpPr/>
            <p:nvPr/>
          </p:nvSpPr>
          <p:spPr>
            <a:xfrm>
              <a:off x="3301175" y="2896925"/>
              <a:ext cx="376727" cy="331592"/>
            </a:xfrm>
            <a:custGeom>
              <a:avLst/>
              <a:gdLst/>
              <a:ahLst/>
              <a:cxnLst/>
              <a:rect l="l" t="t" r="r" b="b"/>
              <a:pathLst>
                <a:path w="4599" h="4048" extrusionOk="0">
                  <a:moveTo>
                    <a:pt x="2292" y="0"/>
                  </a:moveTo>
                  <a:cubicBezTo>
                    <a:pt x="1030" y="0"/>
                    <a:pt x="0" y="914"/>
                    <a:pt x="0" y="2002"/>
                  </a:cubicBezTo>
                  <a:cubicBezTo>
                    <a:pt x="0" y="3148"/>
                    <a:pt x="1030" y="4047"/>
                    <a:pt x="2292" y="4047"/>
                  </a:cubicBezTo>
                  <a:cubicBezTo>
                    <a:pt x="3568" y="4047"/>
                    <a:pt x="4598" y="3148"/>
                    <a:pt x="4598" y="2002"/>
                  </a:cubicBezTo>
                  <a:cubicBezTo>
                    <a:pt x="4598" y="914"/>
                    <a:pt x="3568" y="0"/>
                    <a:pt x="2292" y="0"/>
                  </a:cubicBezTo>
                  <a:close/>
                </a:path>
              </a:pathLst>
            </a:custGeom>
            <a:solidFill>
              <a:srgbClr val="3D3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47" name="Google Shape;892;p17">
              <a:extLst>
                <a:ext uri="{FF2B5EF4-FFF2-40B4-BE49-F238E27FC236}">
                  <a16:creationId xmlns:a16="http://schemas.microsoft.com/office/drawing/2014/main" id="{02400A41-E60A-424B-871B-2AD369EB62CE}"/>
                </a:ext>
              </a:extLst>
            </p:cNvPr>
            <p:cNvSpPr/>
            <p:nvPr/>
          </p:nvSpPr>
          <p:spPr>
            <a:xfrm>
              <a:off x="3385547" y="3179694"/>
              <a:ext cx="173496" cy="273432"/>
            </a:xfrm>
            <a:custGeom>
              <a:avLst/>
              <a:gdLst/>
              <a:ahLst/>
              <a:cxnLst/>
              <a:rect l="l" t="t" r="r" b="b"/>
              <a:pathLst>
                <a:path w="2118" h="3338" extrusionOk="0">
                  <a:moveTo>
                    <a:pt x="174" y="0"/>
                  </a:moveTo>
                  <a:cubicBezTo>
                    <a:pt x="305" y="232"/>
                    <a:pt x="363" y="537"/>
                    <a:pt x="305" y="842"/>
                  </a:cubicBezTo>
                  <a:lnTo>
                    <a:pt x="116" y="1814"/>
                  </a:lnTo>
                  <a:cubicBezTo>
                    <a:pt x="0" y="2713"/>
                    <a:pt x="363" y="3192"/>
                    <a:pt x="899" y="3322"/>
                  </a:cubicBezTo>
                  <a:cubicBezTo>
                    <a:pt x="943" y="3332"/>
                    <a:pt x="988" y="3337"/>
                    <a:pt x="1034" y="3337"/>
                  </a:cubicBezTo>
                  <a:cubicBezTo>
                    <a:pt x="1249" y="3337"/>
                    <a:pt x="1481" y="3231"/>
                    <a:pt x="1625" y="3075"/>
                  </a:cubicBezTo>
                  <a:cubicBezTo>
                    <a:pt x="1929" y="2901"/>
                    <a:pt x="1929" y="2408"/>
                    <a:pt x="1813" y="2046"/>
                  </a:cubicBezTo>
                  <a:lnTo>
                    <a:pt x="1755" y="1741"/>
                  </a:lnTo>
                  <a:cubicBezTo>
                    <a:pt x="1697" y="1378"/>
                    <a:pt x="2118" y="0"/>
                    <a:pt x="2118"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48" name="Google Shape;893;p17">
              <a:extLst>
                <a:ext uri="{FF2B5EF4-FFF2-40B4-BE49-F238E27FC236}">
                  <a16:creationId xmlns:a16="http://schemas.microsoft.com/office/drawing/2014/main" id="{BBFB39B8-ECEF-4DF7-97AD-62766B6E2DAE}"/>
                </a:ext>
              </a:extLst>
            </p:cNvPr>
            <p:cNvSpPr/>
            <p:nvPr/>
          </p:nvSpPr>
          <p:spPr>
            <a:xfrm>
              <a:off x="3399800" y="3179694"/>
              <a:ext cx="159243" cy="155147"/>
            </a:xfrm>
            <a:custGeom>
              <a:avLst/>
              <a:gdLst/>
              <a:ahLst/>
              <a:cxnLst/>
              <a:rect l="l" t="t" r="r" b="b"/>
              <a:pathLst>
                <a:path w="1944" h="1894" extrusionOk="0">
                  <a:moveTo>
                    <a:pt x="0" y="0"/>
                  </a:moveTo>
                  <a:cubicBezTo>
                    <a:pt x="131" y="232"/>
                    <a:pt x="189" y="537"/>
                    <a:pt x="131" y="842"/>
                  </a:cubicBezTo>
                  <a:lnTo>
                    <a:pt x="73" y="1204"/>
                  </a:lnTo>
                  <a:cubicBezTo>
                    <a:pt x="247" y="1451"/>
                    <a:pt x="493" y="1625"/>
                    <a:pt x="667" y="1814"/>
                  </a:cubicBezTo>
                  <a:cubicBezTo>
                    <a:pt x="776" y="1865"/>
                    <a:pt x="895" y="1893"/>
                    <a:pt x="1010" y="1893"/>
                  </a:cubicBezTo>
                  <a:cubicBezTo>
                    <a:pt x="1156" y="1893"/>
                    <a:pt x="1295" y="1847"/>
                    <a:pt x="1393" y="1741"/>
                  </a:cubicBezTo>
                  <a:cubicBezTo>
                    <a:pt x="1451" y="1741"/>
                    <a:pt x="1523" y="1683"/>
                    <a:pt x="1581" y="1625"/>
                  </a:cubicBezTo>
                  <a:cubicBezTo>
                    <a:pt x="1581" y="1146"/>
                    <a:pt x="1944" y="0"/>
                    <a:pt x="1944" y="0"/>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49" name="Google Shape;894;p17">
              <a:extLst>
                <a:ext uri="{FF2B5EF4-FFF2-40B4-BE49-F238E27FC236}">
                  <a16:creationId xmlns:a16="http://schemas.microsoft.com/office/drawing/2014/main" id="{0809DC4D-E57E-4451-B3A5-5E9F7B18CC35}"/>
                </a:ext>
              </a:extLst>
            </p:cNvPr>
            <p:cNvSpPr/>
            <p:nvPr/>
          </p:nvSpPr>
          <p:spPr>
            <a:xfrm>
              <a:off x="3310677" y="3030118"/>
              <a:ext cx="70119" cy="99772"/>
            </a:xfrm>
            <a:custGeom>
              <a:avLst/>
              <a:gdLst/>
              <a:ahLst/>
              <a:cxnLst/>
              <a:rect l="l" t="t" r="r" b="b"/>
              <a:pathLst>
                <a:path w="856" h="1218" extrusionOk="0">
                  <a:moveTo>
                    <a:pt x="514" y="0"/>
                  </a:moveTo>
                  <a:cubicBezTo>
                    <a:pt x="489" y="0"/>
                    <a:pt x="463" y="5"/>
                    <a:pt x="435" y="13"/>
                  </a:cubicBezTo>
                  <a:cubicBezTo>
                    <a:pt x="131" y="13"/>
                    <a:pt x="0" y="71"/>
                    <a:pt x="0" y="376"/>
                  </a:cubicBezTo>
                  <a:cubicBezTo>
                    <a:pt x="0" y="666"/>
                    <a:pt x="305" y="1217"/>
                    <a:pt x="551" y="1217"/>
                  </a:cubicBezTo>
                  <a:cubicBezTo>
                    <a:pt x="856" y="1159"/>
                    <a:pt x="798" y="797"/>
                    <a:pt x="798" y="492"/>
                  </a:cubicBezTo>
                  <a:cubicBezTo>
                    <a:pt x="798" y="224"/>
                    <a:pt x="697" y="0"/>
                    <a:pt x="514" y="0"/>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50" name="Google Shape;895;p17">
              <a:extLst>
                <a:ext uri="{FF2B5EF4-FFF2-40B4-BE49-F238E27FC236}">
                  <a16:creationId xmlns:a16="http://schemas.microsoft.com/office/drawing/2014/main" id="{7EE731CB-A1A8-4164-802C-6B010E66DC00}"/>
                </a:ext>
              </a:extLst>
            </p:cNvPr>
            <p:cNvSpPr/>
            <p:nvPr/>
          </p:nvSpPr>
          <p:spPr>
            <a:xfrm>
              <a:off x="3593446" y="3030118"/>
              <a:ext cx="68972" cy="99772"/>
            </a:xfrm>
            <a:custGeom>
              <a:avLst/>
              <a:gdLst/>
              <a:ahLst/>
              <a:cxnLst/>
              <a:rect l="l" t="t" r="r" b="b"/>
              <a:pathLst>
                <a:path w="842" h="1218" extrusionOk="0">
                  <a:moveTo>
                    <a:pt x="320" y="0"/>
                  </a:moveTo>
                  <a:cubicBezTo>
                    <a:pt x="90" y="0"/>
                    <a:pt x="0" y="224"/>
                    <a:pt x="0" y="492"/>
                  </a:cubicBezTo>
                  <a:cubicBezTo>
                    <a:pt x="0" y="797"/>
                    <a:pt x="0" y="1159"/>
                    <a:pt x="247" y="1217"/>
                  </a:cubicBezTo>
                  <a:cubicBezTo>
                    <a:pt x="479" y="1217"/>
                    <a:pt x="784" y="666"/>
                    <a:pt x="784" y="376"/>
                  </a:cubicBezTo>
                  <a:cubicBezTo>
                    <a:pt x="842" y="71"/>
                    <a:pt x="668" y="13"/>
                    <a:pt x="421" y="13"/>
                  </a:cubicBezTo>
                  <a:cubicBezTo>
                    <a:pt x="385" y="5"/>
                    <a:pt x="351" y="0"/>
                    <a:pt x="320" y="0"/>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51" name="Google Shape;896;p17">
              <a:extLst>
                <a:ext uri="{FF2B5EF4-FFF2-40B4-BE49-F238E27FC236}">
                  <a16:creationId xmlns:a16="http://schemas.microsoft.com/office/drawing/2014/main" id="{C7E26C03-E826-483E-973A-42A026E064A7}"/>
                </a:ext>
              </a:extLst>
            </p:cNvPr>
            <p:cNvSpPr/>
            <p:nvPr/>
          </p:nvSpPr>
          <p:spPr>
            <a:xfrm>
              <a:off x="3346310" y="2896925"/>
              <a:ext cx="281706" cy="402530"/>
            </a:xfrm>
            <a:custGeom>
              <a:avLst/>
              <a:gdLst/>
              <a:ahLst/>
              <a:cxnLst/>
              <a:rect l="l" t="t" r="r" b="b"/>
              <a:pathLst>
                <a:path w="3439" h="4914" extrusionOk="0">
                  <a:moveTo>
                    <a:pt x="1741" y="0"/>
                  </a:moveTo>
                  <a:cubicBezTo>
                    <a:pt x="784" y="0"/>
                    <a:pt x="0" y="609"/>
                    <a:pt x="0" y="2176"/>
                  </a:cubicBezTo>
                  <a:cubicBezTo>
                    <a:pt x="0" y="3568"/>
                    <a:pt x="842" y="4410"/>
                    <a:pt x="1320" y="4772"/>
                  </a:cubicBezTo>
                  <a:cubicBezTo>
                    <a:pt x="1444" y="4867"/>
                    <a:pt x="1581" y="4914"/>
                    <a:pt x="1710" y="4914"/>
                  </a:cubicBezTo>
                  <a:cubicBezTo>
                    <a:pt x="1839" y="4914"/>
                    <a:pt x="1959" y="4867"/>
                    <a:pt x="2046" y="4772"/>
                  </a:cubicBezTo>
                  <a:cubicBezTo>
                    <a:pt x="2597" y="4352"/>
                    <a:pt x="3438" y="3452"/>
                    <a:pt x="3438" y="2118"/>
                  </a:cubicBezTo>
                  <a:cubicBezTo>
                    <a:pt x="3438" y="609"/>
                    <a:pt x="2655" y="0"/>
                    <a:pt x="1741"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52" name="Google Shape;897;p17">
              <a:extLst>
                <a:ext uri="{FF2B5EF4-FFF2-40B4-BE49-F238E27FC236}">
                  <a16:creationId xmlns:a16="http://schemas.microsoft.com/office/drawing/2014/main" id="{4D34ED32-48D2-494C-BE1D-55D9C07C48DD}"/>
                </a:ext>
              </a:extLst>
            </p:cNvPr>
            <p:cNvSpPr/>
            <p:nvPr/>
          </p:nvSpPr>
          <p:spPr>
            <a:xfrm>
              <a:off x="3465086" y="3045436"/>
              <a:ext cx="44070" cy="134341"/>
            </a:xfrm>
            <a:custGeom>
              <a:avLst/>
              <a:gdLst/>
              <a:ahLst/>
              <a:cxnLst/>
              <a:rect l="l" t="t" r="r" b="b"/>
              <a:pathLst>
                <a:path w="538" h="1640" extrusionOk="0">
                  <a:moveTo>
                    <a:pt x="291" y="0"/>
                  </a:moveTo>
                  <a:cubicBezTo>
                    <a:pt x="233" y="0"/>
                    <a:pt x="175" y="0"/>
                    <a:pt x="175" y="58"/>
                  </a:cubicBezTo>
                  <a:cubicBezTo>
                    <a:pt x="117" y="58"/>
                    <a:pt x="117" y="116"/>
                    <a:pt x="117" y="189"/>
                  </a:cubicBezTo>
                  <a:lnTo>
                    <a:pt x="1" y="1335"/>
                  </a:lnTo>
                  <a:cubicBezTo>
                    <a:pt x="1" y="1509"/>
                    <a:pt x="59" y="1639"/>
                    <a:pt x="233" y="1639"/>
                  </a:cubicBezTo>
                  <a:cubicBezTo>
                    <a:pt x="422" y="1639"/>
                    <a:pt x="538" y="1509"/>
                    <a:pt x="538" y="1335"/>
                  </a:cubicBezTo>
                  <a:lnTo>
                    <a:pt x="422" y="116"/>
                  </a:lnTo>
                  <a:cubicBezTo>
                    <a:pt x="422" y="58"/>
                    <a:pt x="363" y="0"/>
                    <a:pt x="291" y="0"/>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53" name="Google Shape;898;p17">
              <a:extLst>
                <a:ext uri="{FF2B5EF4-FFF2-40B4-BE49-F238E27FC236}">
                  <a16:creationId xmlns:a16="http://schemas.microsoft.com/office/drawing/2014/main" id="{9A6DD3E5-3E7E-4657-882F-0776B8D11768}"/>
                </a:ext>
              </a:extLst>
            </p:cNvPr>
            <p:cNvSpPr/>
            <p:nvPr/>
          </p:nvSpPr>
          <p:spPr>
            <a:xfrm>
              <a:off x="3301175" y="2830738"/>
              <a:ext cx="386229" cy="283672"/>
            </a:xfrm>
            <a:custGeom>
              <a:avLst/>
              <a:gdLst/>
              <a:ahLst/>
              <a:cxnLst/>
              <a:rect l="l" t="t" r="r" b="b"/>
              <a:pathLst>
                <a:path w="4715" h="3463" extrusionOk="0">
                  <a:moveTo>
                    <a:pt x="1947" y="1"/>
                  </a:moveTo>
                  <a:cubicBezTo>
                    <a:pt x="1869" y="1"/>
                    <a:pt x="1786" y="8"/>
                    <a:pt x="1697" y="25"/>
                  </a:cubicBezTo>
                  <a:cubicBezTo>
                    <a:pt x="1088" y="83"/>
                    <a:pt x="841" y="504"/>
                    <a:pt x="841" y="504"/>
                  </a:cubicBezTo>
                  <a:cubicBezTo>
                    <a:pt x="783" y="562"/>
                    <a:pt x="725" y="634"/>
                    <a:pt x="609" y="692"/>
                  </a:cubicBezTo>
                  <a:cubicBezTo>
                    <a:pt x="0" y="1287"/>
                    <a:pt x="116" y="2375"/>
                    <a:pt x="116" y="2375"/>
                  </a:cubicBezTo>
                  <a:cubicBezTo>
                    <a:pt x="363" y="2447"/>
                    <a:pt x="551" y="2621"/>
                    <a:pt x="551" y="2868"/>
                  </a:cubicBezTo>
                  <a:lnTo>
                    <a:pt x="551" y="3347"/>
                  </a:lnTo>
                  <a:cubicBezTo>
                    <a:pt x="551" y="3405"/>
                    <a:pt x="551" y="3463"/>
                    <a:pt x="609" y="3463"/>
                  </a:cubicBezTo>
                  <a:cubicBezTo>
                    <a:pt x="667" y="3463"/>
                    <a:pt x="667" y="3405"/>
                    <a:pt x="667" y="3347"/>
                  </a:cubicBezTo>
                  <a:lnTo>
                    <a:pt x="725" y="3042"/>
                  </a:lnTo>
                  <a:cubicBezTo>
                    <a:pt x="725" y="2737"/>
                    <a:pt x="972" y="2447"/>
                    <a:pt x="1277" y="2317"/>
                  </a:cubicBezTo>
                  <a:cubicBezTo>
                    <a:pt x="1509" y="2259"/>
                    <a:pt x="1697" y="2201"/>
                    <a:pt x="1813" y="2012"/>
                  </a:cubicBezTo>
                  <a:cubicBezTo>
                    <a:pt x="2002" y="1896"/>
                    <a:pt x="2118" y="1780"/>
                    <a:pt x="2234" y="1591"/>
                  </a:cubicBezTo>
                  <a:cubicBezTo>
                    <a:pt x="2329" y="1423"/>
                    <a:pt x="2547" y="1308"/>
                    <a:pt x="2748" y="1308"/>
                  </a:cubicBezTo>
                  <a:cubicBezTo>
                    <a:pt x="2823" y="1308"/>
                    <a:pt x="2896" y="1324"/>
                    <a:pt x="2959" y="1359"/>
                  </a:cubicBezTo>
                  <a:cubicBezTo>
                    <a:pt x="3264" y="1475"/>
                    <a:pt x="3510" y="1780"/>
                    <a:pt x="3684" y="2012"/>
                  </a:cubicBezTo>
                  <a:cubicBezTo>
                    <a:pt x="3815" y="2259"/>
                    <a:pt x="3873" y="2505"/>
                    <a:pt x="3873" y="2810"/>
                  </a:cubicBezTo>
                  <a:lnTo>
                    <a:pt x="3873" y="3405"/>
                  </a:lnTo>
                  <a:cubicBezTo>
                    <a:pt x="3873" y="3463"/>
                    <a:pt x="3931" y="3463"/>
                    <a:pt x="3931" y="3463"/>
                  </a:cubicBezTo>
                  <a:cubicBezTo>
                    <a:pt x="3989" y="3463"/>
                    <a:pt x="4047" y="3463"/>
                    <a:pt x="4047" y="3405"/>
                  </a:cubicBezTo>
                  <a:lnTo>
                    <a:pt x="4047" y="3100"/>
                  </a:lnTo>
                  <a:cubicBezTo>
                    <a:pt x="4047" y="2984"/>
                    <a:pt x="4047" y="2868"/>
                    <a:pt x="4105" y="2810"/>
                  </a:cubicBezTo>
                  <a:cubicBezTo>
                    <a:pt x="4468" y="2375"/>
                    <a:pt x="4714" y="1533"/>
                    <a:pt x="4236" y="997"/>
                  </a:cubicBezTo>
                  <a:lnTo>
                    <a:pt x="4236" y="866"/>
                  </a:lnTo>
                  <a:cubicBezTo>
                    <a:pt x="4390" y="660"/>
                    <a:pt x="4077" y="112"/>
                    <a:pt x="3457" y="112"/>
                  </a:cubicBezTo>
                  <a:cubicBezTo>
                    <a:pt x="3378" y="112"/>
                    <a:pt x="3294" y="121"/>
                    <a:pt x="3206" y="141"/>
                  </a:cubicBezTo>
                  <a:cubicBezTo>
                    <a:pt x="3104" y="165"/>
                    <a:pt x="2992" y="179"/>
                    <a:pt x="2879" y="179"/>
                  </a:cubicBezTo>
                  <a:cubicBezTo>
                    <a:pt x="2719" y="179"/>
                    <a:pt x="2558" y="151"/>
                    <a:pt x="2423" y="83"/>
                  </a:cubicBezTo>
                  <a:cubicBezTo>
                    <a:pt x="2289" y="42"/>
                    <a:pt x="2134" y="1"/>
                    <a:pt x="1947" y="1"/>
                  </a:cubicBezTo>
                  <a:close/>
                </a:path>
              </a:pathLst>
            </a:custGeom>
            <a:solidFill>
              <a:srgbClr val="3D3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sp>
        <p:nvSpPr>
          <p:cNvPr id="354" name="Rectangle 353">
            <a:extLst>
              <a:ext uri="{FF2B5EF4-FFF2-40B4-BE49-F238E27FC236}">
                <a16:creationId xmlns:a16="http://schemas.microsoft.com/office/drawing/2014/main" id="{1B655071-1F02-4851-9AE1-D55B5FE19E29}"/>
              </a:ext>
            </a:extLst>
          </p:cNvPr>
          <p:cNvSpPr/>
          <p:nvPr/>
        </p:nvSpPr>
        <p:spPr>
          <a:xfrm>
            <a:off x="14913607" y="6384985"/>
            <a:ext cx="5689912" cy="3251146"/>
          </a:xfrm>
          <a:prstGeom prst="rect">
            <a:avLst/>
          </a:prstGeom>
        </p:spPr>
        <p:txBody>
          <a:bodyPr wrap="square">
            <a:spAutoFit/>
          </a:bodyPr>
          <a:lstStyle/>
          <a:p>
            <a:pPr>
              <a:lnSpc>
                <a:spcPct val="150000"/>
              </a:lnSpc>
            </a:pPr>
            <a:r>
              <a:rPr lang="en-US" sz="2800" b="1" dirty="0"/>
              <a:t>Lorem Ipsum</a:t>
            </a:r>
            <a:r>
              <a:rPr lang="en-US" sz="2800" dirty="0"/>
              <a:t> is simply dummy text of the printing and typesetting industry. Lorem Ipsum has been the industry's standard dummy</a:t>
            </a:r>
          </a:p>
        </p:txBody>
      </p:sp>
      <p:sp>
        <p:nvSpPr>
          <p:cNvPr id="355" name="Rectangle 354">
            <a:extLst>
              <a:ext uri="{FF2B5EF4-FFF2-40B4-BE49-F238E27FC236}">
                <a16:creationId xmlns:a16="http://schemas.microsoft.com/office/drawing/2014/main" id="{DAB7B36F-25DD-49DC-BE7D-BCACDF1CCE4F}"/>
              </a:ext>
            </a:extLst>
          </p:cNvPr>
          <p:cNvSpPr/>
          <p:nvPr/>
        </p:nvSpPr>
        <p:spPr>
          <a:xfrm>
            <a:off x="14854059" y="4848664"/>
            <a:ext cx="6830716" cy="1107996"/>
          </a:xfrm>
          <a:prstGeom prst="rect">
            <a:avLst/>
          </a:prstGeom>
        </p:spPr>
        <p:txBody>
          <a:bodyPr wrap="none">
            <a:spAutoFit/>
          </a:bodyPr>
          <a:lstStyle/>
          <a:p>
            <a:r>
              <a:rPr lang="en-US" sz="6600" dirty="0">
                <a:latin typeface="+mj-lt"/>
              </a:rPr>
              <a:t>SOCIAL MEDIA </a:t>
            </a:r>
          </a:p>
        </p:txBody>
      </p:sp>
    </p:spTree>
    <p:extLst>
      <p:ext uri="{BB962C8B-B14F-4D97-AF65-F5344CB8AC3E}">
        <p14:creationId xmlns:p14="http://schemas.microsoft.com/office/powerpoint/2010/main" val="3953698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Oval 58"/>
          <p:cNvSpPr/>
          <p:nvPr/>
        </p:nvSpPr>
        <p:spPr bwMode="auto">
          <a:xfrm>
            <a:off x="19060328" y="5529884"/>
            <a:ext cx="2226152" cy="223096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751140">
              <a:defRPr/>
            </a:pPr>
            <a:endParaRPr lang="en-US" sz="6400" dirty="0">
              <a:solidFill>
                <a:srgbClr val="ED423D">
                  <a:lumMod val="50000"/>
                </a:srgbClr>
              </a:solidFill>
              <a:latin typeface="Arial"/>
            </a:endParaRPr>
          </a:p>
        </p:txBody>
      </p:sp>
      <p:sp>
        <p:nvSpPr>
          <p:cNvPr id="58" name="Oval 57"/>
          <p:cNvSpPr/>
          <p:nvPr/>
        </p:nvSpPr>
        <p:spPr bwMode="auto">
          <a:xfrm>
            <a:off x="14905202" y="5186984"/>
            <a:ext cx="2916007" cy="2921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751140">
              <a:defRPr/>
            </a:pPr>
            <a:endParaRPr lang="en-US" sz="8500" dirty="0">
              <a:solidFill>
                <a:srgbClr val="EF9527">
                  <a:lumMod val="50000"/>
                </a:srgbClr>
              </a:solidFill>
              <a:latin typeface="Arial"/>
            </a:endParaRPr>
          </a:p>
        </p:txBody>
      </p:sp>
      <p:sp>
        <p:nvSpPr>
          <p:cNvPr id="57" name="Oval 56"/>
          <p:cNvSpPr/>
          <p:nvPr/>
        </p:nvSpPr>
        <p:spPr bwMode="auto">
          <a:xfrm>
            <a:off x="10424050" y="4856786"/>
            <a:ext cx="3580467" cy="35771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751140">
              <a:defRPr/>
            </a:pPr>
            <a:endParaRPr lang="en-US" sz="8500" dirty="0">
              <a:solidFill>
                <a:srgbClr val="8BC248">
                  <a:lumMod val="50000"/>
                </a:srgbClr>
              </a:solidFill>
              <a:latin typeface="Arial"/>
            </a:endParaRPr>
          </a:p>
        </p:txBody>
      </p:sp>
      <p:sp>
        <p:nvSpPr>
          <p:cNvPr id="55" name="Oval 54"/>
          <p:cNvSpPr/>
          <p:nvPr/>
        </p:nvSpPr>
        <p:spPr bwMode="auto">
          <a:xfrm>
            <a:off x="6666399" y="5186983"/>
            <a:ext cx="2916006" cy="29167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751140">
              <a:defRPr/>
            </a:pPr>
            <a:endParaRPr lang="en-US" sz="8500" dirty="0">
              <a:solidFill>
                <a:srgbClr val="54BE71">
                  <a:lumMod val="50000"/>
                </a:srgbClr>
              </a:solidFill>
              <a:latin typeface="Arial"/>
            </a:endParaRPr>
          </a:p>
        </p:txBody>
      </p:sp>
      <p:sp>
        <p:nvSpPr>
          <p:cNvPr id="52" name="Oval 51"/>
          <p:cNvSpPr/>
          <p:nvPr/>
        </p:nvSpPr>
        <p:spPr bwMode="auto">
          <a:xfrm>
            <a:off x="2963842" y="5529885"/>
            <a:ext cx="2230385" cy="223096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751140">
              <a:defRPr/>
            </a:pPr>
            <a:endParaRPr lang="en-US" sz="6400" dirty="0">
              <a:solidFill>
                <a:srgbClr val="2686A7">
                  <a:lumMod val="50000"/>
                </a:srgbClr>
              </a:solidFill>
              <a:latin typeface="Arial"/>
            </a:endParaRPr>
          </a:p>
        </p:txBody>
      </p:sp>
      <p:sp>
        <p:nvSpPr>
          <p:cNvPr id="47" name="Freeform 78"/>
          <p:cNvSpPr>
            <a:spLocks/>
          </p:cNvSpPr>
          <p:nvPr/>
        </p:nvSpPr>
        <p:spPr bwMode="auto">
          <a:xfrm>
            <a:off x="3886468" y="6258017"/>
            <a:ext cx="385132" cy="740832"/>
          </a:xfrm>
          <a:custGeom>
            <a:avLst/>
            <a:gdLst>
              <a:gd name="T0" fmla="*/ 35 w 35"/>
              <a:gd name="T1" fmla="*/ 11 h 67"/>
              <a:gd name="T2" fmla="*/ 29 w 35"/>
              <a:gd name="T3" fmla="*/ 11 h 67"/>
              <a:gd name="T4" fmla="*/ 23 w 35"/>
              <a:gd name="T5" fmla="*/ 17 h 67"/>
              <a:gd name="T6" fmla="*/ 23 w 35"/>
              <a:gd name="T7" fmla="*/ 25 h 67"/>
              <a:gd name="T8" fmla="*/ 35 w 35"/>
              <a:gd name="T9" fmla="*/ 25 h 67"/>
              <a:gd name="T10" fmla="*/ 33 w 35"/>
              <a:gd name="T11" fmla="*/ 37 h 67"/>
              <a:gd name="T12" fmla="*/ 23 w 35"/>
              <a:gd name="T13" fmla="*/ 37 h 67"/>
              <a:gd name="T14" fmla="*/ 23 w 35"/>
              <a:gd name="T15" fmla="*/ 67 h 67"/>
              <a:gd name="T16" fmla="*/ 11 w 35"/>
              <a:gd name="T17" fmla="*/ 67 h 67"/>
              <a:gd name="T18" fmla="*/ 11 w 35"/>
              <a:gd name="T19" fmla="*/ 37 h 67"/>
              <a:gd name="T20" fmla="*/ 0 w 35"/>
              <a:gd name="T21" fmla="*/ 37 h 67"/>
              <a:gd name="T22" fmla="*/ 0 w 35"/>
              <a:gd name="T23" fmla="*/ 25 h 67"/>
              <a:gd name="T24" fmla="*/ 11 w 35"/>
              <a:gd name="T25" fmla="*/ 25 h 67"/>
              <a:gd name="T26" fmla="*/ 11 w 35"/>
              <a:gd name="T27" fmla="*/ 16 h 67"/>
              <a:gd name="T28" fmla="*/ 26 w 35"/>
              <a:gd name="T29" fmla="*/ 0 h 67"/>
              <a:gd name="T30" fmla="*/ 35 w 35"/>
              <a:gd name="T31" fmla="*/ 1 h 67"/>
              <a:gd name="T32" fmla="*/ 35 w 35"/>
              <a:gd name="T33" fmla="*/ 11 h 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5"/>
              <a:gd name="T52" fmla="*/ 0 h 67"/>
              <a:gd name="T53" fmla="*/ 35 w 35"/>
              <a:gd name="T54" fmla="*/ 67 h 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5" h="67">
                <a:moveTo>
                  <a:pt x="35" y="11"/>
                </a:moveTo>
                <a:cubicBezTo>
                  <a:pt x="29" y="11"/>
                  <a:pt x="29" y="11"/>
                  <a:pt x="29" y="11"/>
                </a:cubicBezTo>
                <a:cubicBezTo>
                  <a:pt x="24" y="11"/>
                  <a:pt x="23" y="14"/>
                  <a:pt x="23" y="17"/>
                </a:cubicBezTo>
                <a:cubicBezTo>
                  <a:pt x="23" y="25"/>
                  <a:pt x="23" y="25"/>
                  <a:pt x="23" y="25"/>
                </a:cubicBezTo>
                <a:cubicBezTo>
                  <a:pt x="35" y="25"/>
                  <a:pt x="35" y="25"/>
                  <a:pt x="35" y="25"/>
                </a:cubicBezTo>
                <a:cubicBezTo>
                  <a:pt x="33" y="37"/>
                  <a:pt x="33" y="37"/>
                  <a:pt x="33" y="37"/>
                </a:cubicBezTo>
                <a:cubicBezTo>
                  <a:pt x="23" y="37"/>
                  <a:pt x="23" y="37"/>
                  <a:pt x="23" y="37"/>
                </a:cubicBezTo>
                <a:cubicBezTo>
                  <a:pt x="23" y="67"/>
                  <a:pt x="23" y="67"/>
                  <a:pt x="23" y="67"/>
                </a:cubicBezTo>
                <a:cubicBezTo>
                  <a:pt x="11" y="67"/>
                  <a:pt x="11" y="67"/>
                  <a:pt x="11" y="67"/>
                </a:cubicBezTo>
                <a:cubicBezTo>
                  <a:pt x="11" y="37"/>
                  <a:pt x="11" y="37"/>
                  <a:pt x="11" y="37"/>
                </a:cubicBezTo>
                <a:cubicBezTo>
                  <a:pt x="0" y="37"/>
                  <a:pt x="0" y="37"/>
                  <a:pt x="0" y="37"/>
                </a:cubicBezTo>
                <a:cubicBezTo>
                  <a:pt x="0" y="25"/>
                  <a:pt x="0" y="25"/>
                  <a:pt x="0" y="25"/>
                </a:cubicBezTo>
                <a:cubicBezTo>
                  <a:pt x="11" y="25"/>
                  <a:pt x="11" y="25"/>
                  <a:pt x="11" y="25"/>
                </a:cubicBezTo>
                <a:cubicBezTo>
                  <a:pt x="11" y="16"/>
                  <a:pt x="11" y="16"/>
                  <a:pt x="11" y="16"/>
                </a:cubicBezTo>
                <a:cubicBezTo>
                  <a:pt x="11" y="6"/>
                  <a:pt x="17" y="0"/>
                  <a:pt x="26" y="0"/>
                </a:cubicBezTo>
                <a:cubicBezTo>
                  <a:pt x="30" y="0"/>
                  <a:pt x="34" y="1"/>
                  <a:pt x="35" y="1"/>
                </a:cubicBezTo>
                <a:lnTo>
                  <a:pt x="35" y="11"/>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243852" tIns="121926" rIns="243852" bIns="121926"/>
          <a:lstStyle/>
          <a:p>
            <a:pPr defTabSz="1828434"/>
            <a:endParaRPr lang="en-US" sz="3600" dirty="0">
              <a:solidFill>
                <a:srgbClr val="445469"/>
              </a:solidFill>
              <a:latin typeface="Arial"/>
              <a:cs typeface="Arial"/>
            </a:endParaRPr>
          </a:p>
        </p:txBody>
      </p:sp>
      <p:sp>
        <p:nvSpPr>
          <p:cNvPr id="48" name="Freeform 154"/>
          <p:cNvSpPr>
            <a:spLocks/>
          </p:cNvSpPr>
          <p:nvPr/>
        </p:nvSpPr>
        <p:spPr bwMode="auto">
          <a:xfrm>
            <a:off x="7508612" y="6253785"/>
            <a:ext cx="1231581" cy="982133"/>
          </a:xfrm>
          <a:custGeom>
            <a:avLst/>
            <a:gdLst>
              <a:gd name="T0" fmla="*/ 57 w 64"/>
              <a:gd name="T1" fmla="*/ 12 h 51"/>
              <a:gd name="T2" fmla="*/ 57 w 64"/>
              <a:gd name="T3" fmla="*/ 14 h 51"/>
              <a:gd name="T4" fmla="*/ 20 w 64"/>
              <a:gd name="T5" fmla="*/ 51 h 51"/>
              <a:gd name="T6" fmla="*/ 0 w 64"/>
              <a:gd name="T7" fmla="*/ 45 h 51"/>
              <a:gd name="T8" fmla="*/ 3 w 64"/>
              <a:gd name="T9" fmla="*/ 45 h 51"/>
              <a:gd name="T10" fmla="*/ 19 w 64"/>
              <a:gd name="T11" fmla="*/ 40 h 51"/>
              <a:gd name="T12" fmla="*/ 7 w 64"/>
              <a:gd name="T13" fmla="*/ 31 h 51"/>
              <a:gd name="T14" fmla="*/ 10 w 64"/>
              <a:gd name="T15" fmla="*/ 31 h 51"/>
              <a:gd name="T16" fmla="*/ 13 w 64"/>
              <a:gd name="T17" fmla="*/ 31 h 51"/>
              <a:gd name="T18" fmla="*/ 3 w 64"/>
              <a:gd name="T19" fmla="*/ 18 h 51"/>
              <a:gd name="T20" fmla="*/ 3 w 64"/>
              <a:gd name="T21" fmla="*/ 18 h 51"/>
              <a:gd name="T22" fmla="*/ 9 w 64"/>
              <a:gd name="T23" fmla="*/ 19 h 51"/>
              <a:gd name="T24" fmla="*/ 3 w 64"/>
              <a:gd name="T25" fmla="*/ 9 h 51"/>
              <a:gd name="T26" fmla="*/ 5 w 64"/>
              <a:gd name="T27" fmla="*/ 2 h 51"/>
              <a:gd name="T28" fmla="*/ 31 w 64"/>
              <a:gd name="T29" fmla="*/ 16 h 51"/>
              <a:gd name="T30" fmla="*/ 31 w 64"/>
              <a:gd name="T31" fmla="*/ 13 h 51"/>
              <a:gd name="T32" fmla="*/ 44 w 64"/>
              <a:gd name="T33" fmla="*/ 0 h 51"/>
              <a:gd name="T34" fmla="*/ 54 w 64"/>
              <a:gd name="T35" fmla="*/ 4 h 51"/>
              <a:gd name="T36" fmla="*/ 62 w 64"/>
              <a:gd name="T37" fmla="*/ 1 h 51"/>
              <a:gd name="T38" fmla="*/ 56 w 64"/>
              <a:gd name="T39" fmla="*/ 8 h 51"/>
              <a:gd name="T40" fmla="*/ 64 w 64"/>
              <a:gd name="T41" fmla="*/ 6 h 51"/>
              <a:gd name="T42" fmla="*/ 57 w 64"/>
              <a:gd name="T43" fmla="*/ 12 h 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
              <a:gd name="T67" fmla="*/ 0 h 51"/>
              <a:gd name="T68" fmla="*/ 64 w 64"/>
              <a:gd name="T69" fmla="*/ 51 h 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 h="51">
                <a:moveTo>
                  <a:pt x="57" y="12"/>
                </a:moveTo>
                <a:cubicBezTo>
                  <a:pt x="57" y="13"/>
                  <a:pt x="57" y="14"/>
                  <a:pt x="57" y="14"/>
                </a:cubicBezTo>
                <a:cubicBezTo>
                  <a:pt x="57" y="31"/>
                  <a:pt x="44" y="51"/>
                  <a:pt x="20" y="51"/>
                </a:cubicBezTo>
                <a:cubicBezTo>
                  <a:pt x="13" y="51"/>
                  <a:pt x="6" y="49"/>
                  <a:pt x="0" y="45"/>
                </a:cubicBezTo>
                <a:cubicBezTo>
                  <a:pt x="1" y="45"/>
                  <a:pt x="2" y="45"/>
                  <a:pt x="3" y="45"/>
                </a:cubicBezTo>
                <a:cubicBezTo>
                  <a:pt x="9" y="45"/>
                  <a:pt x="15" y="43"/>
                  <a:pt x="19" y="40"/>
                </a:cubicBezTo>
                <a:cubicBezTo>
                  <a:pt x="14" y="40"/>
                  <a:pt x="9" y="36"/>
                  <a:pt x="7" y="31"/>
                </a:cubicBezTo>
                <a:cubicBezTo>
                  <a:pt x="8" y="31"/>
                  <a:pt x="9" y="31"/>
                  <a:pt x="10" y="31"/>
                </a:cubicBezTo>
                <a:cubicBezTo>
                  <a:pt x="11" y="31"/>
                  <a:pt x="12" y="31"/>
                  <a:pt x="13" y="31"/>
                </a:cubicBezTo>
                <a:cubicBezTo>
                  <a:pt x="7" y="29"/>
                  <a:pt x="3" y="24"/>
                  <a:pt x="3" y="18"/>
                </a:cubicBezTo>
                <a:cubicBezTo>
                  <a:pt x="3" y="18"/>
                  <a:pt x="3" y="18"/>
                  <a:pt x="3" y="18"/>
                </a:cubicBezTo>
                <a:cubicBezTo>
                  <a:pt x="5" y="19"/>
                  <a:pt x="7" y="19"/>
                  <a:pt x="9" y="19"/>
                </a:cubicBezTo>
                <a:cubicBezTo>
                  <a:pt x="5" y="17"/>
                  <a:pt x="3" y="13"/>
                  <a:pt x="3" y="9"/>
                </a:cubicBezTo>
                <a:cubicBezTo>
                  <a:pt x="3" y="6"/>
                  <a:pt x="4" y="4"/>
                  <a:pt x="5" y="2"/>
                </a:cubicBezTo>
                <a:cubicBezTo>
                  <a:pt x="11" y="10"/>
                  <a:pt x="21" y="15"/>
                  <a:pt x="31" y="16"/>
                </a:cubicBezTo>
                <a:cubicBezTo>
                  <a:pt x="31" y="15"/>
                  <a:pt x="31" y="14"/>
                  <a:pt x="31" y="13"/>
                </a:cubicBezTo>
                <a:cubicBezTo>
                  <a:pt x="31" y="5"/>
                  <a:pt x="37" y="0"/>
                  <a:pt x="44" y="0"/>
                </a:cubicBezTo>
                <a:cubicBezTo>
                  <a:pt x="48" y="0"/>
                  <a:pt x="51" y="1"/>
                  <a:pt x="54" y="4"/>
                </a:cubicBezTo>
                <a:cubicBezTo>
                  <a:pt x="56" y="3"/>
                  <a:pt x="59" y="2"/>
                  <a:pt x="62" y="1"/>
                </a:cubicBezTo>
                <a:cubicBezTo>
                  <a:pt x="61" y="4"/>
                  <a:pt x="59" y="6"/>
                  <a:pt x="56" y="8"/>
                </a:cubicBezTo>
                <a:cubicBezTo>
                  <a:pt x="59" y="7"/>
                  <a:pt x="61" y="7"/>
                  <a:pt x="64" y="6"/>
                </a:cubicBezTo>
                <a:cubicBezTo>
                  <a:pt x="62" y="8"/>
                  <a:pt x="60" y="11"/>
                  <a:pt x="57"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243852" tIns="121926" rIns="243852" bIns="121926"/>
          <a:lstStyle/>
          <a:p>
            <a:pPr defTabSz="1828434"/>
            <a:endParaRPr lang="en-US" sz="3600" dirty="0">
              <a:solidFill>
                <a:srgbClr val="445469"/>
              </a:solidFill>
              <a:latin typeface="Arial"/>
              <a:cs typeface="Arial"/>
            </a:endParaRPr>
          </a:p>
        </p:txBody>
      </p:sp>
      <p:sp>
        <p:nvSpPr>
          <p:cNvPr id="49" name="Freeform 141"/>
          <p:cNvSpPr>
            <a:spLocks noEditPoints="1"/>
          </p:cNvSpPr>
          <p:nvPr/>
        </p:nvSpPr>
        <p:spPr bwMode="auto">
          <a:xfrm>
            <a:off x="11444016" y="6059051"/>
            <a:ext cx="1553230" cy="1121835"/>
          </a:xfrm>
          <a:custGeom>
            <a:avLst/>
            <a:gdLst>
              <a:gd name="T0" fmla="*/ 67 w 68"/>
              <a:gd name="T1" fmla="*/ 41 h 49"/>
              <a:gd name="T2" fmla="*/ 59 w 68"/>
              <a:gd name="T3" fmla="*/ 48 h 49"/>
              <a:gd name="T4" fmla="*/ 34 w 68"/>
              <a:gd name="T5" fmla="*/ 49 h 49"/>
              <a:gd name="T6" fmla="*/ 8 w 68"/>
              <a:gd name="T7" fmla="*/ 48 h 49"/>
              <a:gd name="T8" fmla="*/ 1 w 68"/>
              <a:gd name="T9" fmla="*/ 41 h 49"/>
              <a:gd name="T10" fmla="*/ 0 w 68"/>
              <a:gd name="T11" fmla="*/ 25 h 49"/>
              <a:gd name="T12" fmla="*/ 1 w 68"/>
              <a:gd name="T13" fmla="*/ 8 h 49"/>
              <a:gd name="T14" fmla="*/ 8 w 68"/>
              <a:gd name="T15" fmla="*/ 1 h 49"/>
              <a:gd name="T16" fmla="*/ 34 w 68"/>
              <a:gd name="T17" fmla="*/ 0 h 49"/>
              <a:gd name="T18" fmla="*/ 59 w 68"/>
              <a:gd name="T19" fmla="*/ 1 h 49"/>
              <a:gd name="T20" fmla="*/ 67 w 68"/>
              <a:gd name="T21" fmla="*/ 8 h 49"/>
              <a:gd name="T22" fmla="*/ 68 w 68"/>
              <a:gd name="T23" fmla="*/ 25 h 49"/>
              <a:gd name="T24" fmla="*/ 67 w 68"/>
              <a:gd name="T25" fmla="*/ 41 h 49"/>
              <a:gd name="T26" fmla="*/ 47 w 68"/>
              <a:gd name="T27" fmla="*/ 23 h 49"/>
              <a:gd name="T28" fmla="*/ 28 w 68"/>
              <a:gd name="T29" fmla="*/ 11 h 49"/>
              <a:gd name="T30" fmla="*/ 25 w 68"/>
              <a:gd name="T31" fmla="*/ 10 h 49"/>
              <a:gd name="T32" fmla="*/ 24 w 68"/>
              <a:gd name="T33" fmla="*/ 13 h 49"/>
              <a:gd name="T34" fmla="*/ 24 w 68"/>
              <a:gd name="T35" fmla="*/ 37 h 49"/>
              <a:gd name="T36" fmla="*/ 25 w 68"/>
              <a:gd name="T37" fmla="*/ 39 h 49"/>
              <a:gd name="T38" fmla="*/ 26 w 68"/>
              <a:gd name="T39" fmla="*/ 39 h 49"/>
              <a:gd name="T40" fmla="*/ 28 w 68"/>
              <a:gd name="T41" fmla="*/ 39 h 49"/>
              <a:gd name="T42" fmla="*/ 47 w 68"/>
              <a:gd name="T43" fmla="*/ 27 h 49"/>
              <a:gd name="T44" fmla="*/ 48 w 68"/>
              <a:gd name="T45" fmla="*/ 25 h 49"/>
              <a:gd name="T46" fmla="*/ 47 w 68"/>
              <a:gd name="T47" fmla="*/ 23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8"/>
              <a:gd name="T73" fmla="*/ 0 h 49"/>
              <a:gd name="T74" fmla="*/ 68 w 68"/>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8" h="49">
                <a:moveTo>
                  <a:pt x="67" y="41"/>
                </a:moveTo>
                <a:cubicBezTo>
                  <a:pt x="66" y="45"/>
                  <a:pt x="63" y="48"/>
                  <a:pt x="59" y="48"/>
                </a:cubicBezTo>
                <a:cubicBezTo>
                  <a:pt x="51" y="49"/>
                  <a:pt x="42" y="49"/>
                  <a:pt x="34" y="49"/>
                </a:cubicBezTo>
                <a:cubicBezTo>
                  <a:pt x="25" y="49"/>
                  <a:pt x="17" y="49"/>
                  <a:pt x="8" y="48"/>
                </a:cubicBezTo>
                <a:cubicBezTo>
                  <a:pt x="5" y="48"/>
                  <a:pt x="2" y="45"/>
                  <a:pt x="1" y="41"/>
                </a:cubicBezTo>
                <a:cubicBezTo>
                  <a:pt x="0" y="36"/>
                  <a:pt x="0" y="30"/>
                  <a:pt x="0" y="25"/>
                </a:cubicBezTo>
                <a:cubicBezTo>
                  <a:pt x="0" y="19"/>
                  <a:pt x="0" y="14"/>
                  <a:pt x="1" y="8"/>
                </a:cubicBezTo>
                <a:cubicBezTo>
                  <a:pt x="2" y="5"/>
                  <a:pt x="5" y="2"/>
                  <a:pt x="8" y="1"/>
                </a:cubicBezTo>
                <a:cubicBezTo>
                  <a:pt x="17" y="0"/>
                  <a:pt x="25" y="0"/>
                  <a:pt x="34" y="0"/>
                </a:cubicBezTo>
                <a:cubicBezTo>
                  <a:pt x="42" y="0"/>
                  <a:pt x="51" y="0"/>
                  <a:pt x="59" y="1"/>
                </a:cubicBezTo>
                <a:cubicBezTo>
                  <a:pt x="63" y="2"/>
                  <a:pt x="66" y="5"/>
                  <a:pt x="67" y="8"/>
                </a:cubicBezTo>
                <a:cubicBezTo>
                  <a:pt x="68" y="14"/>
                  <a:pt x="68" y="19"/>
                  <a:pt x="68" y="25"/>
                </a:cubicBezTo>
                <a:cubicBezTo>
                  <a:pt x="68" y="30"/>
                  <a:pt x="68" y="36"/>
                  <a:pt x="67" y="41"/>
                </a:cubicBezTo>
                <a:close/>
                <a:moveTo>
                  <a:pt x="47" y="23"/>
                </a:moveTo>
                <a:cubicBezTo>
                  <a:pt x="28" y="11"/>
                  <a:pt x="28" y="11"/>
                  <a:pt x="28" y="11"/>
                </a:cubicBezTo>
                <a:cubicBezTo>
                  <a:pt x="27" y="10"/>
                  <a:pt x="26" y="10"/>
                  <a:pt x="25" y="10"/>
                </a:cubicBezTo>
                <a:cubicBezTo>
                  <a:pt x="25" y="11"/>
                  <a:pt x="24" y="12"/>
                  <a:pt x="24" y="13"/>
                </a:cubicBezTo>
                <a:cubicBezTo>
                  <a:pt x="24" y="37"/>
                  <a:pt x="24" y="37"/>
                  <a:pt x="24" y="37"/>
                </a:cubicBezTo>
                <a:cubicBezTo>
                  <a:pt x="24" y="38"/>
                  <a:pt x="25" y="39"/>
                  <a:pt x="25" y="39"/>
                </a:cubicBezTo>
                <a:cubicBezTo>
                  <a:pt x="26" y="39"/>
                  <a:pt x="26" y="39"/>
                  <a:pt x="26" y="39"/>
                </a:cubicBezTo>
                <a:cubicBezTo>
                  <a:pt x="27" y="39"/>
                  <a:pt x="27" y="39"/>
                  <a:pt x="28" y="39"/>
                </a:cubicBezTo>
                <a:cubicBezTo>
                  <a:pt x="47" y="27"/>
                  <a:pt x="47" y="27"/>
                  <a:pt x="47" y="27"/>
                </a:cubicBezTo>
                <a:cubicBezTo>
                  <a:pt x="48" y="26"/>
                  <a:pt x="48" y="26"/>
                  <a:pt x="48" y="25"/>
                </a:cubicBezTo>
                <a:cubicBezTo>
                  <a:pt x="48" y="24"/>
                  <a:pt x="48" y="23"/>
                  <a:pt x="47" y="23"/>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243852" tIns="121926" rIns="243852" bIns="121926"/>
          <a:lstStyle/>
          <a:p>
            <a:pPr defTabSz="1828434"/>
            <a:endParaRPr lang="en-US" sz="3600" dirty="0">
              <a:solidFill>
                <a:srgbClr val="445469"/>
              </a:solidFill>
              <a:latin typeface="Arial"/>
              <a:cs typeface="Arial"/>
            </a:endParaRPr>
          </a:p>
        </p:txBody>
      </p:sp>
      <p:sp>
        <p:nvSpPr>
          <p:cNvPr id="50" name="Freeform 117"/>
          <p:cNvSpPr>
            <a:spLocks noEditPoints="1"/>
          </p:cNvSpPr>
          <p:nvPr/>
        </p:nvSpPr>
        <p:spPr bwMode="auto">
          <a:xfrm>
            <a:off x="19817896" y="6262253"/>
            <a:ext cx="694086" cy="673101"/>
          </a:xfrm>
          <a:custGeom>
            <a:avLst/>
            <a:gdLst>
              <a:gd name="T0" fmla="*/ 6 w 55"/>
              <a:gd name="T1" fmla="*/ 13 h 53"/>
              <a:gd name="T2" fmla="*/ 6 w 55"/>
              <a:gd name="T3" fmla="*/ 13 h 53"/>
              <a:gd name="T4" fmla="*/ 0 w 55"/>
              <a:gd name="T5" fmla="*/ 7 h 53"/>
              <a:gd name="T6" fmla="*/ 6 w 55"/>
              <a:gd name="T7" fmla="*/ 0 h 53"/>
              <a:gd name="T8" fmla="*/ 13 w 55"/>
              <a:gd name="T9" fmla="*/ 7 h 53"/>
              <a:gd name="T10" fmla="*/ 6 w 55"/>
              <a:gd name="T11" fmla="*/ 13 h 53"/>
              <a:gd name="T12" fmla="*/ 12 w 55"/>
              <a:gd name="T13" fmla="*/ 53 h 53"/>
              <a:gd name="T14" fmla="*/ 0 w 55"/>
              <a:gd name="T15" fmla="*/ 53 h 53"/>
              <a:gd name="T16" fmla="*/ 0 w 55"/>
              <a:gd name="T17" fmla="*/ 17 h 53"/>
              <a:gd name="T18" fmla="*/ 12 w 55"/>
              <a:gd name="T19" fmla="*/ 17 h 53"/>
              <a:gd name="T20" fmla="*/ 12 w 55"/>
              <a:gd name="T21" fmla="*/ 53 h 53"/>
              <a:gd name="T22" fmla="*/ 55 w 55"/>
              <a:gd name="T23" fmla="*/ 53 h 53"/>
              <a:gd name="T24" fmla="*/ 43 w 55"/>
              <a:gd name="T25" fmla="*/ 53 h 53"/>
              <a:gd name="T26" fmla="*/ 43 w 55"/>
              <a:gd name="T27" fmla="*/ 34 h 53"/>
              <a:gd name="T28" fmla="*/ 37 w 55"/>
              <a:gd name="T29" fmla="*/ 26 h 53"/>
              <a:gd name="T30" fmla="*/ 31 w 55"/>
              <a:gd name="T31" fmla="*/ 30 h 53"/>
              <a:gd name="T32" fmla="*/ 30 w 55"/>
              <a:gd name="T33" fmla="*/ 33 h 53"/>
              <a:gd name="T34" fmla="*/ 30 w 55"/>
              <a:gd name="T35" fmla="*/ 53 h 53"/>
              <a:gd name="T36" fmla="*/ 19 w 55"/>
              <a:gd name="T37" fmla="*/ 53 h 53"/>
              <a:gd name="T38" fmla="*/ 19 w 55"/>
              <a:gd name="T39" fmla="*/ 17 h 53"/>
              <a:gd name="T40" fmla="*/ 30 w 55"/>
              <a:gd name="T41" fmla="*/ 17 h 53"/>
              <a:gd name="T42" fmla="*/ 30 w 55"/>
              <a:gd name="T43" fmla="*/ 23 h 53"/>
              <a:gd name="T44" fmla="*/ 30 w 55"/>
              <a:gd name="T45" fmla="*/ 23 h 53"/>
              <a:gd name="T46" fmla="*/ 41 w 55"/>
              <a:gd name="T47" fmla="*/ 17 h 53"/>
              <a:gd name="T48" fmla="*/ 55 w 55"/>
              <a:gd name="T49" fmla="*/ 33 h 53"/>
              <a:gd name="T50" fmla="*/ 55 w 55"/>
              <a:gd name="T51" fmla="*/ 53 h 5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5"/>
              <a:gd name="T79" fmla="*/ 0 h 53"/>
              <a:gd name="T80" fmla="*/ 55 w 55"/>
              <a:gd name="T81" fmla="*/ 53 h 5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5" h="53">
                <a:moveTo>
                  <a:pt x="6" y="13"/>
                </a:moveTo>
                <a:cubicBezTo>
                  <a:pt x="6" y="13"/>
                  <a:pt x="6" y="13"/>
                  <a:pt x="6" y="13"/>
                </a:cubicBezTo>
                <a:cubicBezTo>
                  <a:pt x="2" y="13"/>
                  <a:pt x="0" y="10"/>
                  <a:pt x="0" y="7"/>
                </a:cubicBezTo>
                <a:cubicBezTo>
                  <a:pt x="0" y="3"/>
                  <a:pt x="2" y="0"/>
                  <a:pt x="6" y="0"/>
                </a:cubicBezTo>
                <a:cubicBezTo>
                  <a:pt x="10" y="0"/>
                  <a:pt x="13" y="3"/>
                  <a:pt x="13" y="7"/>
                </a:cubicBezTo>
                <a:cubicBezTo>
                  <a:pt x="13" y="10"/>
                  <a:pt x="10" y="13"/>
                  <a:pt x="6" y="13"/>
                </a:cubicBezTo>
                <a:close/>
                <a:moveTo>
                  <a:pt x="12" y="53"/>
                </a:moveTo>
                <a:cubicBezTo>
                  <a:pt x="0" y="53"/>
                  <a:pt x="0" y="53"/>
                  <a:pt x="0" y="53"/>
                </a:cubicBezTo>
                <a:cubicBezTo>
                  <a:pt x="0" y="17"/>
                  <a:pt x="0" y="17"/>
                  <a:pt x="0" y="17"/>
                </a:cubicBezTo>
                <a:cubicBezTo>
                  <a:pt x="12" y="17"/>
                  <a:pt x="12" y="17"/>
                  <a:pt x="12" y="17"/>
                </a:cubicBezTo>
                <a:lnTo>
                  <a:pt x="12" y="53"/>
                </a:lnTo>
                <a:close/>
                <a:moveTo>
                  <a:pt x="55" y="53"/>
                </a:moveTo>
                <a:cubicBezTo>
                  <a:pt x="43" y="53"/>
                  <a:pt x="43" y="53"/>
                  <a:pt x="43" y="53"/>
                </a:cubicBezTo>
                <a:cubicBezTo>
                  <a:pt x="43" y="34"/>
                  <a:pt x="43" y="34"/>
                  <a:pt x="43" y="34"/>
                </a:cubicBezTo>
                <a:cubicBezTo>
                  <a:pt x="43" y="29"/>
                  <a:pt x="41" y="26"/>
                  <a:pt x="37" y="26"/>
                </a:cubicBezTo>
                <a:cubicBezTo>
                  <a:pt x="34" y="26"/>
                  <a:pt x="32" y="28"/>
                  <a:pt x="31" y="30"/>
                </a:cubicBezTo>
                <a:cubicBezTo>
                  <a:pt x="31" y="31"/>
                  <a:pt x="30" y="32"/>
                  <a:pt x="30" y="33"/>
                </a:cubicBezTo>
                <a:cubicBezTo>
                  <a:pt x="30" y="53"/>
                  <a:pt x="30" y="53"/>
                  <a:pt x="30" y="53"/>
                </a:cubicBezTo>
                <a:cubicBezTo>
                  <a:pt x="19" y="53"/>
                  <a:pt x="19" y="53"/>
                  <a:pt x="19" y="53"/>
                </a:cubicBezTo>
                <a:cubicBezTo>
                  <a:pt x="19" y="21"/>
                  <a:pt x="19" y="17"/>
                  <a:pt x="19" y="17"/>
                </a:cubicBezTo>
                <a:cubicBezTo>
                  <a:pt x="30" y="17"/>
                  <a:pt x="30" y="17"/>
                  <a:pt x="30" y="17"/>
                </a:cubicBezTo>
                <a:cubicBezTo>
                  <a:pt x="30" y="23"/>
                  <a:pt x="30" y="23"/>
                  <a:pt x="30" y="23"/>
                </a:cubicBezTo>
                <a:cubicBezTo>
                  <a:pt x="30" y="23"/>
                  <a:pt x="30" y="23"/>
                  <a:pt x="30" y="23"/>
                </a:cubicBezTo>
                <a:cubicBezTo>
                  <a:pt x="32" y="20"/>
                  <a:pt x="35" y="17"/>
                  <a:pt x="41" y="17"/>
                </a:cubicBezTo>
                <a:cubicBezTo>
                  <a:pt x="49" y="17"/>
                  <a:pt x="55" y="22"/>
                  <a:pt x="55" y="33"/>
                </a:cubicBezTo>
                <a:lnTo>
                  <a:pt x="55" y="53"/>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243852" tIns="121926" rIns="243852" bIns="121926"/>
          <a:lstStyle/>
          <a:p>
            <a:pPr defTabSz="1828434"/>
            <a:endParaRPr lang="en-US" sz="3600" dirty="0">
              <a:solidFill>
                <a:srgbClr val="445469"/>
              </a:solidFill>
              <a:latin typeface="Arial"/>
              <a:cs typeface="Arial"/>
            </a:endParaRPr>
          </a:p>
        </p:txBody>
      </p:sp>
      <p:sp>
        <p:nvSpPr>
          <p:cNvPr id="51" name="Freeform 65"/>
          <p:cNvSpPr>
            <a:spLocks noEditPoints="1"/>
          </p:cNvSpPr>
          <p:nvPr/>
        </p:nvSpPr>
        <p:spPr bwMode="auto">
          <a:xfrm>
            <a:off x="15916706" y="6131019"/>
            <a:ext cx="897233" cy="948267"/>
          </a:xfrm>
          <a:custGeom>
            <a:avLst/>
            <a:gdLst>
              <a:gd name="T0" fmla="*/ 38 w 60"/>
              <a:gd name="T1" fmla="*/ 47 h 63"/>
              <a:gd name="T2" fmla="*/ 36 w 60"/>
              <a:gd name="T3" fmla="*/ 54 h 63"/>
              <a:gd name="T4" fmla="*/ 17 w 60"/>
              <a:gd name="T5" fmla="*/ 63 h 63"/>
              <a:gd name="T6" fmla="*/ 1 w 60"/>
              <a:gd name="T7" fmla="*/ 56 h 63"/>
              <a:gd name="T8" fmla="*/ 0 w 60"/>
              <a:gd name="T9" fmla="*/ 51 h 63"/>
              <a:gd name="T10" fmla="*/ 6 w 60"/>
              <a:gd name="T11" fmla="*/ 41 h 63"/>
              <a:gd name="T12" fmla="*/ 21 w 60"/>
              <a:gd name="T13" fmla="*/ 37 h 63"/>
              <a:gd name="T14" fmla="*/ 19 w 60"/>
              <a:gd name="T15" fmla="*/ 32 h 63"/>
              <a:gd name="T16" fmla="*/ 20 w 60"/>
              <a:gd name="T17" fmla="*/ 28 h 63"/>
              <a:gd name="T18" fmla="*/ 17 w 60"/>
              <a:gd name="T19" fmla="*/ 29 h 63"/>
              <a:gd name="T20" fmla="*/ 4 w 60"/>
              <a:gd name="T21" fmla="*/ 16 h 63"/>
              <a:gd name="T22" fmla="*/ 9 w 60"/>
              <a:gd name="T23" fmla="*/ 5 h 63"/>
              <a:gd name="T24" fmla="*/ 24 w 60"/>
              <a:gd name="T25" fmla="*/ 0 h 63"/>
              <a:gd name="T26" fmla="*/ 40 w 60"/>
              <a:gd name="T27" fmla="*/ 0 h 63"/>
              <a:gd name="T28" fmla="*/ 35 w 60"/>
              <a:gd name="T29" fmla="*/ 3 h 63"/>
              <a:gd name="T30" fmla="*/ 30 w 60"/>
              <a:gd name="T31" fmla="*/ 3 h 63"/>
              <a:gd name="T32" fmla="*/ 35 w 60"/>
              <a:gd name="T33" fmla="*/ 14 h 63"/>
              <a:gd name="T34" fmla="*/ 26 w 60"/>
              <a:gd name="T35" fmla="*/ 30 h 63"/>
              <a:gd name="T36" fmla="*/ 38 w 60"/>
              <a:gd name="T37" fmla="*/ 47 h 63"/>
              <a:gd name="T38" fmla="*/ 33 w 60"/>
              <a:gd name="T39" fmla="*/ 51 h 63"/>
              <a:gd name="T40" fmla="*/ 24 w 60"/>
              <a:gd name="T41" fmla="*/ 40 h 63"/>
              <a:gd name="T42" fmla="*/ 22 w 60"/>
              <a:gd name="T43" fmla="*/ 40 h 63"/>
              <a:gd name="T44" fmla="*/ 7 w 60"/>
              <a:gd name="T45" fmla="*/ 49 h 63"/>
              <a:gd name="T46" fmla="*/ 21 w 60"/>
              <a:gd name="T47" fmla="*/ 59 h 63"/>
              <a:gd name="T48" fmla="*/ 33 w 60"/>
              <a:gd name="T49" fmla="*/ 51 h 63"/>
              <a:gd name="T50" fmla="*/ 26 w 60"/>
              <a:gd name="T51" fmla="*/ 24 h 63"/>
              <a:gd name="T52" fmla="*/ 28 w 60"/>
              <a:gd name="T53" fmla="*/ 18 h 63"/>
              <a:gd name="T54" fmla="*/ 18 w 60"/>
              <a:gd name="T55" fmla="*/ 3 h 63"/>
              <a:gd name="T56" fmla="*/ 13 w 60"/>
              <a:gd name="T57" fmla="*/ 6 h 63"/>
              <a:gd name="T58" fmla="*/ 11 w 60"/>
              <a:gd name="T59" fmla="*/ 12 h 63"/>
              <a:gd name="T60" fmla="*/ 21 w 60"/>
              <a:gd name="T61" fmla="*/ 26 h 63"/>
              <a:gd name="T62" fmla="*/ 26 w 60"/>
              <a:gd name="T63" fmla="*/ 24 h 63"/>
              <a:gd name="T64" fmla="*/ 60 w 60"/>
              <a:gd name="T65" fmla="*/ 26 h 63"/>
              <a:gd name="T66" fmla="*/ 60 w 60"/>
              <a:gd name="T67" fmla="*/ 30 h 63"/>
              <a:gd name="T68" fmla="*/ 52 w 60"/>
              <a:gd name="T69" fmla="*/ 30 h 63"/>
              <a:gd name="T70" fmla="*/ 52 w 60"/>
              <a:gd name="T71" fmla="*/ 39 h 63"/>
              <a:gd name="T72" fmla="*/ 48 w 60"/>
              <a:gd name="T73" fmla="*/ 39 h 63"/>
              <a:gd name="T74" fmla="*/ 48 w 60"/>
              <a:gd name="T75" fmla="*/ 30 h 63"/>
              <a:gd name="T76" fmla="*/ 40 w 60"/>
              <a:gd name="T77" fmla="*/ 30 h 63"/>
              <a:gd name="T78" fmla="*/ 40 w 60"/>
              <a:gd name="T79" fmla="*/ 26 h 63"/>
              <a:gd name="T80" fmla="*/ 48 w 60"/>
              <a:gd name="T81" fmla="*/ 26 h 63"/>
              <a:gd name="T82" fmla="*/ 48 w 60"/>
              <a:gd name="T83" fmla="*/ 18 h 63"/>
              <a:gd name="T84" fmla="*/ 52 w 60"/>
              <a:gd name="T85" fmla="*/ 18 h 63"/>
              <a:gd name="T86" fmla="*/ 52 w 60"/>
              <a:gd name="T87" fmla="*/ 26 h 63"/>
              <a:gd name="T88" fmla="*/ 60 w 60"/>
              <a:gd name="T89" fmla="*/ 26 h 6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
              <a:gd name="T136" fmla="*/ 0 h 63"/>
              <a:gd name="T137" fmla="*/ 60 w 60"/>
              <a:gd name="T138" fmla="*/ 63 h 6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 h="63">
                <a:moveTo>
                  <a:pt x="38" y="47"/>
                </a:moveTo>
                <a:cubicBezTo>
                  <a:pt x="38" y="50"/>
                  <a:pt x="37" y="52"/>
                  <a:pt x="36" y="54"/>
                </a:cubicBezTo>
                <a:cubicBezTo>
                  <a:pt x="32" y="61"/>
                  <a:pt x="24" y="63"/>
                  <a:pt x="17" y="63"/>
                </a:cubicBezTo>
                <a:cubicBezTo>
                  <a:pt x="11" y="63"/>
                  <a:pt x="4" y="61"/>
                  <a:pt x="1" y="56"/>
                </a:cubicBezTo>
                <a:cubicBezTo>
                  <a:pt x="0" y="55"/>
                  <a:pt x="0" y="53"/>
                  <a:pt x="0" y="51"/>
                </a:cubicBezTo>
                <a:cubicBezTo>
                  <a:pt x="0" y="47"/>
                  <a:pt x="2" y="43"/>
                  <a:pt x="6" y="41"/>
                </a:cubicBezTo>
                <a:cubicBezTo>
                  <a:pt x="10" y="38"/>
                  <a:pt x="16" y="38"/>
                  <a:pt x="21" y="37"/>
                </a:cubicBezTo>
                <a:cubicBezTo>
                  <a:pt x="20" y="35"/>
                  <a:pt x="19" y="34"/>
                  <a:pt x="19" y="32"/>
                </a:cubicBezTo>
                <a:cubicBezTo>
                  <a:pt x="19" y="30"/>
                  <a:pt x="19" y="29"/>
                  <a:pt x="20" y="28"/>
                </a:cubicBezTo>
                <a:cubicBezTo>
                  <a:pt x="19" y="29"/>
                  <a:pt x="18" y="29"/>
                  <a:pt x="17" y="29"/>
                </a:cubicBezTo>
                <a:cubicBezTo>
                  <a:pt x="10" y="29"/>
                  <a:pt x="4" y="23"/>
                  <a:pt x="4" y="16"/>
                </a:cubicBezTo>
                <a:cubicBezTo>
                  <a:pt x="4" y="11"/>
                  <a:pt x="6" y="7"/>
                  <a:pt x="9" y="5"/>
                </a:cubicBezTo>
                <a:cubicBezTo>
                  <a:pt x="13" y="1"/>
                  <a:pt x="19" y="0"/>
                  <a:pt x="24" y="0"/>
                </a:cubicBezTo>
                <a:cubicBezTo>
                  <a:pt x="40" y="0"/>
                  <a:pt x="40" y="0"/>
                  <a:pt x="40" y="0"/>
                </a:cubicBezTo>
                <a:cubicBezTo>
                  <a:pt x="35" y="3"/>
                  <a:pt x="35" y="3"/>
                  <a:pt x="35" y="3"/>
                </a:cubicBezTo>
                <a:cubicBezTo>
                  <a:pt x="30" y="3"/>
                  <a:pt x="30" y="3"/>
                  <a:pt x="30" y="3"/>
                </a:cubicBezTo>
                <a:cubicBezTo>
                  <a:pt x="33" y="6"/>
                  <a:pt x="35" y="9"/>
                  <a:pt x="35" y="14"/>
                </a:cubicBezTo>
                <a:cubicBezTo>
                  <a:pt x="35" y="24"/>
                  <a:pt x="26" y="25"/>
                  <a:pt x="26" y="30"/>
                </a:cubicBezTo>
                <a:cubicBezTo>
                  <a:pt x="26" y="35"/>
                  <a:pt x="38" y="37"/>
                  <a:pt x="38" y="47"/>
                </a:cubicBezTo>
                <a:close/>
                <a:moveTo>
                  <a:pt x="33" y="51"/>
                </a:moveTo>
                <a:cubicBezTo>
                  <a:pt x="33" y="45"/>
                  <a:pt x="28" y="42"/>
                  <a:pt x="24" y="40"/>
                </a:cubicBezTo>
                <a:cubicBezTo>
                  <a:pt x="23" y="40"/>
                  <a:pt x="23" y="40"/>
                  <a:pt x="22" y="40"/>
                </a:cubicBezTo>
                <a:cubicBezTo>
                  <a:pt x="16" y="40"/>
                  <a:pt x="7" y="42"/>
                  <a:pt x="7" y="49"/>
                </a:cubicBezTo>
                <a:cubicBezTo>
                  <a:pt x="7" y="57"/>
                  <a:pt x="15" y="59"/>
                  <a:pt x="21" y="59"/>
                </a:cubicBezTo>
                <a:cubicBezTo>
                  <a:pt x="26" y="59"/>
                  <a:pt x="33" y="57"/>
                  <a:pt x="33" y="51"/>
                </a:cubicBezTo>
                <a:close/>
                <a:moveTo>
                  <a:pt x="26" y="24"/>
                </a:moveTo>
                <a:cubicBezTo>
                  <a:pt x="28" y="22"/>
                  <a:pt x="28" y="20"/>
                  <a:pt x="28" y="18"/>
                </a:cubicBezTo>
                <a:cubicBezTo>
                  <a:pt x="28" y="12"/>
                  <a:pt x="25" y="3"/>
                  <a:pt x="18" y="3"/>
                </a:cubicBezTo>
                <a:cubicBezTo>
                  <a:pt x="16" y="3"/>
                  <a:pt x="14" y="4"/>
                  <a:pt x="13" y="6"/>
                </a:cubicBezTo>
                <a:cubicBezTo>
                  <a:pt x="11" y="7"/>
                  <a:pt x="11" y="9"/>
                  <a:pt x="11" y="12"/>
                </a:cubicBezTo>
                <a:cubicBezTo>
                  <a:pt x="11" y="17"/>
                  <a:pt x="14" y="26"/>
                  <a:pt x="21" y="26"/>
                </a:cubicBezTo>
                <a:cubicBezTo>
                  <a:pt x="23" y="26"/>
                  <a:pt x="25" y="25"/>
                  <a:pt x="26" y="24"/>
                </a:cubicBezTo>
                <a:close/>
                <a:moveTo>
                  <a:pt x="60" y="26"/>
                </a:moveTo>
                <a:cubicBezTo>
                  <a:pt x="60" y="30"/>
                  <a:pt x="60" y="30"/>
                  <a:pt x="60" y="30"/>
                </a:cubicBezTo>
                <a:cubicBezTo>
                  <a:pt x="52" y="30"/>
                  <a:pt x="52" y="30"/>
                  <a:pt x="52" y="30"/>
                </a:cubicBezTo>
                <a:cubicBezTo>
                  <a:pt x="52" y="39"/>
                  <a:pt x="52" y="39"/>
                  <a:pt x="52" y="39"/>
                </a:cubicBezTo>
                <a:cubicBezTo>
                  <a:pt x="48" y="39"/>
                  <a:pt x="48" y="39"/>
                  <a:pt x="48" y="39"/>
                </a:cubicBezTo>
                <a:cubicBezTo>
                  <a:pt x="48" y="30"/>
                  <a:pt x="48" y="30"/>
                  <a:pt x="48" y="30"/>
                </a:cubicBezTo>
                <a:cubicBezTo>
                  <a:pt x="40" y="30"/>
                  <a:pt x="40" y="30"/>
                  <a:pt x="40" y="30"/>
                </a:cubicBezTo>
                <a:cubicBezTo>
                  <a:pt x="40" y="26"/>
                  <a:pt x="40" y="26"/>
                  <a:pt x="40" y="26"/>
                </a:cubicBezTo>
                <a:cubicBezTo>
                  <a:pt x="48" y="26"/>
                  <a:pt x="48" y="26"/>
                  <a:pt x="48" y="26"/>
                </a:cubicBezTo>
                <a:cubicBezTo>
                  <a:pt x="48" y="18"/>
                  <a:pt x="48" y="18"/>
                  <a:pt x="48" y="18"/>
                </a:cubicBezTo>
                <a:cubicBezTo>
                  <a:pt x="52" y="18"/>
                  <a:pt x="52" y="18"/>
                  <a:pt x="52" y="18"/>
                </a:cubicBezTo>
                <a:cubicBezTo>
                  <a:pt x="52" y="26"/>
                  <a:pt x="52" y="26"/>
                  <a:pt x="52" y="26"/>
                </a:cubicBezTo>
                <a:lnTo>
                  <a:pt x="60" y="26"/>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243852" tIns="121926" rIns="243852" bIns="121926"/>
          <a:lstStyle/>
          <a:p>
            <a:pPr defTabSz="1828434"/>
            <a:endParaRPr lang="en-US" sz="3600" dirty="0">
              <a:solidFill>
                <a:srgbClr val="445469"/>
              </a:solidFill>
              <a:latin typeface="Arial"/>
              <a:cs typeface="Arial"/>
            </a:endParaRPr>
          </a:p>
        </p:txBody>
      </p:sp>
      <p:sp>
        <p:nvSpPr>
          <p:cNvPr id="67" name="Subtitle 2"/>
          <p:cNvSpPr txBox="1">
            <a:spLocks/>
          </p:cNvSpPr>
          <p:nvPr/>
        </p:nvSpPr>
        <p:spPr>
          <a:xfrm>
            <a:off x="7099133" y="8444103"/>
            <a:ext cx="2041369" cy="1477225"/>
          </a:xfrm>
          <a:prstGeom prst="rect">
            <a:avLst/>
          </a:prstGeom>
        </p:spPr>
        <p:txBody>
          <a:bodyPr vert="horz" wrap="none" lIns="243744" tIns="121869" rIns="243744" bIns="12186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8000" b="1">
                <a:solidFill>
                  <a:srgbClr val="445469"/>
                </a:solidFill>
                <a:latin typeface="Lato Regular"/>
                <a:cs typeface="Lato Regular"/>
              </a:rPr>
              <a:t>3M</a:t>
            </a:r>
            <a:endParaRPr lang="en-US" sz="6000" b="1" dirty="0">
              <a:solidFill>
                <a:srgbClr val="445469"/>
              </a:solidFill>
              <a:latin typeface="Lato Regular"/>
              <a:cs typeface="Lato Regular"/>
            </a:endParaRPr>
          </a:p>
        </p:txBody>
      </p:sp>
      <p:sp>
        <p:nvSpPr>
          <p:cNvPr id="68" name="Subtitle 2"/>
          <p:cNvSpPr txBox="1">
            <a:spLocks/>
          </p:cNvSpPr>
          <p:nvPr/>
        </p:nvSpPr>
        <p:spPr>
          <a:xfrm>
            <a:off x="11192009" y="8444103"/>
            <a:ext cx="2041369" cy="1477225"/>
          </a:xfrm>
          <a:prstGeom prst="rect">
            <a:avLst/>
          </a:prstGeom>
        </p:spPr>
        <p:txBody>
          <a:bodyPr vert="horz" wrap="none" lIns="243744" tIns="121869" rIns="243744" bIns="12186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8000" b="1">
                <a:solidFill>
                  <a:srgbClr val="445469"/>
                </a:solidFill>
                <a:latin typeface="Lato Regular"/>
                <a:cs typeface="Lato Regular"/>
              </a:rPr>
              <a:t>5M</a:t>
            </a:r>
            <a:endParaRPr lang="en-US" sz="6000" b="1" dirty="0">
              <a:solidFill>
                <a:srgbClr val="445469"/>
              </a:solidFill>
              <a:latin typeface="Lato Regular"/>
              <a:cs typeface="Lato Regular"/>
            </a:endParaRPr>
          </a:p>
        </p:txBody>
      </p:sp>
      <p:sp>
        <p:nvSpPr>
          <p:cNvPr id="69" name="Subtitle 2"/>
          <p:cNvSpPr txBox="1">
            <a:spLocks/>
          </p:cNvSpPr>
          <p:nvPr/>
        </p:nvSpPr>
        <p:spPr>
          <a:xfrm>
            <a:off x="15336594" y="8444103"/>
            <a:ext cx="2041369" cy="1477225"/>
          </a:xfrm>
          <a:prstGeom prst="rect">
            <a:avLst/>
          </a:prstGeom>
        </p:spPr>
        <p:txBody>
          <a:bodyPr vert="horz" wrap="none" lIns="243744" tIns="121869" rIns="243744" bIns="12186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8000" b="1">
                <a:solidFill>
                  <a:srgbClr val="445469"/>
                </a:solidFill>
                <a:latin typeface="Lato Regular"/>
                <a:cs typeface="Lato Regular"/>
              </a:rPr>
              <a:t>9M</a:t>
            </a:r>
            <a:endParaRPr lang="en-US" sz="6000" b="1" dirty="0">
              <a:solidFill>
                <a:srgbClr val="445469"/>
              </a:solidFill>
              <a:latin typeface="Lato Regular"/>
              <a:cs typeface="Lato Regular"/>
            </a:endParaRPr>
          </a:p>
        </p:txBody>
      </p:sp>
      <p:sp>
        <p:nvSpPr>
          <p:cNvPr id="70" name="Subtitle 2"/>
          <p:cNvSpPr txBox="1">
            <a:spLocks/>
          </p:cNvSpPr>
          <p:nvPr/>
        </p:nvSpPr>
        <p:spPr>
          <a:xfrm>
            <a:off x="19192507" y="8444103"/>
            <a:ext cx="2041369" cy="1477225"/>
          </a:xfrm>
          <a:prstGeom prst="rect">
            <a:avLst/>
          </a:prstGeom>
        </p:spPr>
        <p:txBody>
          <a:bodyPr vert="horz" wrap="none" lIns="243744" tIns="121869" rIns="243744" bIns="12186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8000" b="1">
                <a:solidFill>
                  <a:srgbClr val="445469"/>
                </a:solidFill>
                <a:latin typeface="Lato Regular"/>
                <a:cs typeface="Lato Regular"/>
              </a:rPr>
              <a:t>4M</a:t>
            </a:r>
            <a:endParaRPr lang="en-US" sz="6000" b="1" dirty="0">
              <a:solidFill>
                <a:srgbClr val="445469"/>
              </a:solidFill>
              <a:latin typeface="Lato Regular"/>
              <a:cs typeface="Lato Regular"/>
            </a:endParaRPr>
          </a:p>
        </p:txBody>
      </p:sp>
      <p:sp>
        <p:nvSpPr>
          <p:cNvPr id="71" name="Subtitle 2"/>
          <p:cNvSpPr txBox="1">
            <a:spLocks/>
          </p:cNvSpPr>
          <p:nvPr/>
        </p:nvSpPr>
        <p:spPr>
          <a:xfrm>
            <a:off x="2756646" y="8444103"/>
            <a:ext cx="2636390" cy="1477225"/>
          </a:xfrm>
          <a:prstGeom prst="rect">
            <a:avLst/>
          </a:prstGeom>
        </p:spPr>
        <p:txBody>
          <a:bodyPr vert="horz" wrap="none" lIns="243744" tIns="121869" rIns="243744" bIns="12186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8000" b="1">
                <a:solidFill>
                  <a:srgbClr val="445469"/>
                </a:solidFill>
                <a:latin typeface="Lato Regular"/>
                <a:cs typeface="Lato Regular"/>
              </a:rPr>
              <a:t>12M</a:t>
            </a:r>
            <a:endParaRPr lang="en-US" sz="6000" b="1" dirty="0">
              <a:solidFill>
                <a:srgbClr val="445469"/>
              </a:solidFill>
              <a:latin typeface="Lato Regular"/>
              <a:cs typeface="Lato Regular"/>
            </a:endParaRPr>
          </a:p>
        </p:txBody>
      </p:sp>
      <p:sp>
        <p:nvSpPr>
          <p:cNvPr id="72" name="TextBox 71"/>
          <p:cNvSpPr txBox="1"/>
          <p:nvPr/>
        </p:nvSpPr>
        <p:spPr>
          <a:xfrm>
            <a:off x="6039156" y="9706206"/>
            <a:ext cx="4055454" cy="1434202"/>
          </a:xfrm>
          <a:prstGeom prst="rect">
            <a:avLst/>
          </a:prstGeom>
          <a:noFill/>
        </p:spPr>
        <p:txBody>
          <a:bodyPr wrap="square" lIns="219419" tIns="109710" rIns="219419" bIns="109710" rtlCol="0">
            <a:spAutoFit/>
          </a:bodyPr>
          <a:lstStyle/>
          <a:p>
            <a:pPr algn="ctr" defTabSz="1828434">
              <a:lnSpc>
                <a:spcPct val="110000"/>
              </a:lnSpc>
            </a:pPr>
            <a:r>
              <a:rPr lang="en-US" sz="2400" dirty="0">
                <a:solidFill>
                  <a:srgbClr val="445469"/>
                </a:solidFill>
                <a:latin typeface="Lato Light"/>
                <a:cs typeface="Lato Light"/>
              </a:rPr>
              <a:t>Creativity is the key to success in the great and </a:t>
            </a:r>
            <a:r>
              <a:rPr lang="en-US" sz="2400">
                <a:solidFill>
                  <a:srgbClr val="445469"/>
                </a:solidFill>
                <a:latin typeface="Lato Light"/>
                <a:cs typeface="Lato Light"/>
              </a:rPr>
              <a:t>primary education</a:t>
            </a:r>
            <a:endParaRPr lang="en-US" sz="2400" dirty="0">
              <a:solidFill>
                <a:srgbClr val="445469"/>
              </a:solidFill>
              <a:latin typeface="Lato Light"/>
              <a:cs typeface="Lato Light"/>
            </a:endParaRPr>
          </a:p>
        </p:txBody>
      </p:sp>
      <p:sp>
        <p:nvSpPr>
          <p:cNvPr id="73" name="TextBox 72"/>
          <p:cNvSpPr txBox="1"/>
          <p:nvPr/>
        </p:nvSpPr>
        <p:spPr>
          <a:xfrm>
            <a:off x="10183730" y="9706206"/>
            <a:ext cx="4055454" cy="1434202"/>
          </a:xfrm>
          <a:prstGeom prst="rect">
            <a:avLst/>
          </a:prstGeom>
          <a:noFill/>
        </p:spPr>
        <p:txBody>
          <a:bodyPr wrap="square" lIns="219419" tIns="109710" rIns="219419" bIns="109710" rtlCol="0">
            <a:spAutoFit/>
          </a:bodyPr>
          <a:lstStyle/>
          <a:p>
            <a:pPr algn="ctr" defTabSz="1828434">
              <a:lnSpc>
                <a:spcPct val="110000"/>
              </a:lnSpc>
            </a:pPr>
            <a:r>
              <a:rPr lang="en-US" sz="2400" dirty="0">
                <a:solidFill>
                  <a:srgbClr val="445469"/>
                </a:solidFill>
                <a:latin typeface="Lato Light"/>
                <a:cs typeface="Lato Light"/>
              </a:rPr>
              <a:t>Creativity is the key to success in the great and </a:t>
            </a:r>
            <a:r>
              <a:rPr lang="en-US" sz="2400">
                <a:solidFill>
                  <a:srgbClr val="445469"/>
                </a:solidFill>
                <a:latin typeface="Lato Light"/>
                <a:cs typeface="Lato Light"/>
              </a:rPr>
              <a:t>primary education</a:t>
            </a:r>
            <a:endParaRPr lang="en-US" sz="2400" dirty="0">
              <a:solidFill>
                <a:srgbClr val="445469"/>
              </a:solidFill>
              <a:latin typeface="Lato Light"/>
              <a:cs typeface="Lato Light"/>
            </a:endParaRPr>
          </a:p>
        </p:txBody>
      </p:sp>
      <p:sp>
        <p:nvSpPr>
          <p:cNvPr id="74" name="TextBox 73"/>
          <p:cNvSpPr txBox="1"/>
          <p:nvPr/>
        </p:nvSpPr>
        <p:spPr>
          <a:xfrm>
            <a:off x="14288368" y="9706206"/>
            <a:ext cx="4055454" cy="1434202"/>
          </a:xfrm>
          <a:prstGeom prst="rect">
            <a:avLst/>
          </a:prstGeom>
          <a:noFill/>
        </p:spPr>
        <p:txBody>
          <a:bodyPr wrap="square" lIns="219419" tIns="109710" rIns="219419" bIns="109710" rtlCol="0">
            <a:spAutoFit/>
          </a:bodyPr>
          <a:lstStyle/>
          <a:p>
            <a:pPr algn="ctr" defTabSz="1828434">
              <a:lnSpc>
                <a:spcPct val="110000"/>
              </a:lnSpc>
            </a:pPr>
            <a:r>
              <a:rPr lang="en-US" sz="2400" dirty="0">
                <a:solidFill>
                  <a:srgbClr val="445469"/>
                </a:solidFill>
                <a:latin typeface="Lato Light"/>
                <a:cs typeface="Lato Light"/>
              </a:rPr>
              <a:t>Creativity is the key to success in the great and </a:t>
            </a:r>
            <a:r>
              <a:rPr lang="en-US" sz="2400">
                <a:solidFill>
                  <a:srgbClr val="445469"/>
                </a:solidFill>
                <a:latin typeface="Lato Light"/>
                <a:cs typeface="Lato Light"/>
              </a:rPr>
              <a:t>primary education</a:t>
            </a:r>
            <a:endParaRPr lang="en-US" sz="2400" dirty="0">
              <a:solidFill>
                <a:srgbClr val="445469"/>
              </a:solidFill>
              <a:latin typeface="Lato Light"/>
              <a:cs typeface="Lato Light"/>
            </a:endParaRPr>
          </a:p>
        </p:txBody>
      </p:sp>
      <p:sp>
        <p:nvSpPr>
          <p:cNvPr id="75" name="TextBox 74"/>
          <p:cNvSpPr txBox="1"/>
          <p:nvPr/>
        </p:nvSpPr>
        <p:spPr>
          <a:xfrm>
            <a:off x="18177688" y="9706206"/>
            <a:ext cx="4055454" cy="1434202"/>
          </a:xfrm>
          <a:prstGeom prst="rect">
            <a:avLst/>
          </a:prstGeom>
          <a:noFill/>
        </p:spPr>
        <p:txBody>
          <a:bodyPr wrap="square" lIns="219419" tIns="109710" rIns="219419" bIns="109710" rtlCol="0">
            <a:spAutoFit/>
          </a:bodyPr>
          <a:lstStyle/>
          <a:p>
            <a:pPr algn="ctr" defTabSz="1828434">
              <a:lnSpc>
                <a:spcPct val="110000"/>
              </a:lnSpc>
            </a:pPr>
            <a:r>
              <a:rPr lang="en-US" sz="2400" dirty="0">
                <a:solidFill>
                  <a:srgbClr val="445469"/>
                </a:solidFill>
                <a:latin typeface="Lato Light"/>
                <a:cs typeface="Lato Light"/>
              </a:rPr>
              <a:t>Creativity is the key to success in the great and </a:t>
            </a:r>
            <a:r>
              <a:rPr lang="en-US" sz="2400">
                <a:solidFill>
                  <a:srgbClr val="445469"/>
                </a:solidFill>
                <a:latin typeface="Lato Light"/>
                <a:cs typeface="Lato Light"/>
              </a:rPr>
              <a:t>primary education</a:t>
            </a:r>
            <a:endParaRPr lang="en-US" sz="2400" dirty="0">
              <a:solidFill>
                <a:srgbClr val="445469"/>
              </a:solidFill>
              <a:latin typeface="Lato Light"/>
              <a:cs typeface="Lato Light"/>
            </a:endParaRPr>
          </a:p>
        </p:txBody>
      </p:sp>
      <p:sp>
        <p:nvSpPr>
          <p:cNvPr id="76" name="TextBox 75"/>
          <p:cNvSpPr txBox="1"/>
          <p:nvPr/>
        </p:nvSpPr>
        <p:spPr>
          <a:xfrm>
            <a:off x="1998019" y="9706206"/>
            <a:ext cx="4055454" cy="1434202"/>
          </a:xfrm>
          <a:prstGeom prst="rect">
            <a:avLst/>
          </a:prstGeom>
          <a:noFill/>
        </p:spPr>
        <p:txBody>
          <a:bodyPr wrap="square" lIns="219419" tIns="109710" rIns="219419" bIns="109710" rtlCol="0">
            <a:spAutoFit/>
          </a:bodyPr>
          <a:lstStyle/>
          <a:p>
            <a:pPr algn="ctr" defTabSz="1828434">
              <a:lnSpc>
                <a:spcPct val="110000"/>
              </a:lnSpc>
            </a:pPr>
            <a:r>
              <a:rPr lang="en-US" sz="2400" dirty="0">
                <a:solidFill>
                  <a:srgbClr val="445469"/>
                </a:solidFill>
                <a:latin typeface="Lato Light"/>
                <a:cs typeface="Lato Light"/>
              </a:rPr>
              <a:t>Creativity is the key to success in the great and </a:t>
            </a:r>
            <a:r>
              <a:rPr lang="en-US" sz="2400">
                <a:solidFill>
                  <a:srgbClr val="445469"/>
                </a:solidFill>
                <a:latin typeface="Lato Light"/>
                <a:cs typeface="Lato Light"/>
              </a:rPr>
              <a:t>primary education</a:t>
            </a:r>
            <a:endParaRPr lang="en-US" sz="2400" dirty="0">
              <a:solidFill>
                <a:srgbClr val="445469"/>
              </a:solidFill>
              <a:latin typeface="Lato Light"/>
              <a:cs typeface="Lato Light"/>
            </a:endParaRPr>
          </a:p>
        </p:txBody>
      </p:sp>
      <p:sp>
        <p:nvSpPr>
          <p:cNvPr id="2" name="Title 1">
            <a:extLst>
              <a:ext uri="{FF2B5EF4-FFF2-40B4-BE49-F238E27FC236}">
                <a16:creationId xmlns:a16="http://schemas.microsoft.com/office/drawing/2014/main" id="{E696E9F1-4AF9-403A-B361-D8E787BB5E34}"/>
              </a:ext>
            </a:extLst>
          </p:cNvPr>
          <p:cNvSpPr>
            <a:spLocks noGrp="1"/>
          </p:cNvSpPr>
          <p:nvPr>
            <p:ph type="title"/>
          </p:nvPr>
        </p:nvSpPr>
        <p:spPr/>
        <p:txBody>
          <a:bodyPr/>
          <a:lstStyle/>
          <a:p>
            <a:r>
              <a:rPr lang="en-US" sz="6000" b="1" dirty="0">
                <a:solidFill>
                  <a:srgbClr val="445469"/>
                </a:solidFill>
                <a:cs typeface="Lato Regular" charset="0"/>
              </a:rPr>
              <a:t>SOCIAL MEDIA INFOGRAPHICS </a:t>
            </a:r>
            <a:endParaRPr lang="en-US" dirty="0"/>
          </a:p>
        </p:txBody>
      </p:sp>
    </p:spTree>
    <p:extLst>
      <p:ext uri="{BB962C8B-B14F-4D97-AF65-F5344CB8AC3E}">
        <p14:creationId xmlns:p14="http://schemas.microsoft.com/office/powerpoint/2010/main" val="304125526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1283"/>
          <p:cNvSpPr/>
          <p:nvPr/>
        </p:nvSpPr>
        <p:spPr>
          <a:xfrm>
            <a:off x="7478395" y="5551340"/>
            <a:ext cx="2218877" cy="1446550"/>
          </a:xfrm>
          <a:prstGeom prst="rect">
            <a:avLst/>
          </a:prstGeom>
          <a:noFill/>
          <a:extLst>
            <a:ext uri="{C572A759-6A51-4108-AA02-DFA0A04FC94B}">
              <ma14:wrappingTextBoxFlag xmlns:ma14="http://schemas.microsoft.com/office/mac/drawingml/2011/main" xmlns="" val="1"/>
            </a:ext>
          </a:extLst>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sz="8800" b="0" i="0" u="none" strike="noStrike" kern="0" cap="none" spc="0" normalizeH="0" baseline="0" noProof="0" dirty="0">
                <a:ln>
                  <a:noFill/>
                </a:ln>
                <a:solidFill>
                  <a:srgbClr val="272E3A"/>
                </a:solidFill>
                <a:effectLst/>
                <a:uLnTx/>
                <a:uFillTx/>
                <a:latin typeface="Montserrat Light"/>
                <a:ea typeface="Questrial"/>
                <a:cs typeface="Questrial"/>
              </a:rPr>
              <a:t>81%</a:t>
            </a:r>
          </a:p>
        </p:txBody>
      </p:sp>
      <p:sp>
        <p:nvSpPr>
          <p:cNvPr id="36" name="Shape 1284"/>
          <p:cNvSpPr/>
          <p:nvPr/>
        </p:nvSpPr>
        <p:spPr>
          <a:xfrm>
            <a:off x="7430074" y="7741847"/>
            <a:ext cx="3588040" cy="2906950"/>
          </a:xfrm>
          <a:prstGeom prst="rect">
            <a:avLst/>
          </a:prstGeom>
          <a:noFill/>
          <a:extLst>
            <a:ext uri="{C572A759-6A51-4108-AA02-DFA0A04FC94B}">
              <ma14:wrappingTextBoxFlag xmlns:ma14="http://schemas.microsoft.com/office/mac/drawingml/2011/main" xmlns="" val="1"/>
            </a:ext>
          </a:extLst>
        </p:spPr>
        <p:txBody>
          <a:bodyPr wrap="square" rtlCol="0" anchor="t">
            <a:spAutoFit/>
          </a:bodyPr>
          <a:lstStyle/>
          <a:p>
            <a:pPr marL="0" marR="0" lvl="0" indent="0" algn="l" defTabSz="457200" rtl="0" eaLnBrk="1" fontAlgn="auto" latinLnBrk="0" hangingPunct="1">
              <a:lnSpc>
                <a:spcPct val="110000"/>
              </a:lnSpc>
              <a:spcBef>
                <a:spcPts val="0"/>
              </a:spcBef>
              <a:spcAft>
                <a:spcPts val="0"/>
              </a:spcAft>
              <a:buClrTx/>
              <a:buSzTx/>
              <a:buFontTx/>
              <a:buNone/>
              <a:tabLst/>
              <a:defRPr/>
            </a:pPr>
            <a:r>
              <a:rPr kumimoji="0" sz="2400" b="0" i="0" u="none" strike="noStrike" kern="1200" cap="none" spc="0" normalizeH="0" baseline="0" noProof="0" dirty="0">
                <a:ln>
                  <a:noFill/>
                </a:ln>
                <a:solidFill>
                  <a:srgbClr val="272E3A"/>
                </a:solidFill>
                <a:effectLst/>
                <a:uLnTx/>
                <a:uFillTx/>
                <a:latin typeface="Montserrat Light"/>
                <a:ea typeface="+mn-ea"/>
                <a:cs typeface="+mn-cs"/>
              </a:rPr>
              <a:t>Paullum deliquit, ponderibus modulisque suis ratio utitur. Etiam habebis sem dicantur magna mollis euismod. sed nibh. </a:t>
            </a:r>
          </a:p>
        </p:txBody>
      </p:sp>
      <p:sp>
        <p:nvSpPr>
          <p:cNvPr id="37" name="Shape 1285"/>
          <p:cNvSpPr/>
          <p:nvPr/>
        </p:nvSpPr>
        <p:spPr>
          <a:xfrm flipV="1">
            <a:off x="7506274" y="7367187"/>
            <a:ext cx="2280948" cy="10"/>
          </a:xfrm>
          <a:prstGeom prst="line">
            <a:avLst/>
          </a:prstGeom>
          <a:noFill/>
          <a:ln w="12700" cap="flat">
            <a:solidFill>
              <a:schemeClr val="tx1">
                <a:lumMod val="40000"/>
                <a:lumOff val="60000"/>
              </a:schemeClr>
            </a:solidFill>
            <a:prstDash val="dash"/>
            <a:miter lim="800000"/>
            <a:headEnd/>
            <a:tailEnd type="none" w="lg" len="lg"/>
          </a:ln>
          <a:extLst>
            <a:ext uri="{909E8E84-426E-40DD-AFC4-6F175D3DCCD1}">
              <a14:hiddenFill xmlns:a14="http://schemas.microsoft.com/office/drawing/2010/main">
                <a:noFill/>
              </a14:hiddenFill>
            </a:ext>
          </a:extLst>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sz="5600" b="0" i="0" u="none" strike="noStrike" kern="0" cap="none" spc="0" normalizeH="0" baseline="0" noProof="0">
              <a:ln>
                <a:noFill/>
              </a:ln>
              <a:solidFill>
                <a:srgbClr val="272E3A"/>
              </a:solidFill>
              <a:effectLst/>
              <a:uLnTx/>
              <a:uFillTx/>
              <a:latin typeface="Montserrat Light"/>
              <a:ea typeface="Questrial"/>
              <a:cs typeface="Questrial"/>
              <a:sym typeface="Questrial"/>
            </a:endParaRPr>
          </a:p>
        </p:txBody>
      </p:sp>
      <p:sp>
        <p:nvSpPr>
          <p:cNvPr id="38" name="Shape 1289"/>
          <p:cNvSpPr/>
          <p:nvPr/>
        </p:nvSpPr>
        <p:spPr>
          <a:xfrm>
            <a:off x="7478395" y="5173913"/>
            <a:ext cx="3344185" cy="584775"/>
          </a:xfrm>
          <a:prstGeom prst="rect">
            <a:avLst/>
          </a:prstGeom>
          <a:noFill/>
          <a:extLst>
            <a:ext uri="{C572A759-6A51-4108-AA02-DFA0A04FC94B}">
              <ma14:wrappingTextBoxFlag xmlns:ma14="http://schemas.microsoft.com/office/mac/drawingml/2011/main" xmlns="" val="1"/>
            </a:ext>
          </a:extLst>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sz="3200" b="0" i="0" u="none" strike="noStrike" kern="0" cap="none" spc="0" normalizeH="0" baseline="0" noProof="0" dirty="0">
                <a:ln>
                  <a:noFill/>
                </a:ln>
                <a:solidFill>
                  <a:srgbClr val="272E3A"/>
                </a:solidFill>
                <a:effectLst/>
                <a:uLnTx/>
                <a:uFillTx/>
                <a:latin typeface="Montserrat Light"/>
                <a:ea typeface="Questrial"/>
                <a:cs typeface="Questrial"/>
              </a:rPr>
              <a:t>TWITTER DATA</a:t>
            </a:r>
          </a:p>
        </p:txBody>
      </p:sp>
      <p:sp>
        <p:nvSpPr>
          <p:cNvPr id="39" name="Shape 1283"/>
          <p:cNvSpPr/>
          <p:nvPr/>
        </p:nvSpPr>
        <p:spPr>
          <a:xfrm>
            <a:off x="18457396" y="5551340"/>
            <a:ext cx="2523448" cy="1446550"/>
          </a:xfrm>
          <a:prstGeom prst="rect">
            <a:avLst/>
          </a:prstGeom>
          <a:noFill/>
          <a:extLst>
            <a:ext uri="{C572A759-6A51-4108-AA02-DFA0A04FC94B}">
              <ma14:wrappingTextBoxFlag xmlns:ma14="http://schemas.microsoft.com/office/mac/drawingml/2011/main" xmlns="" val="1"/>
            </a:ext>
          </a:extLst>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800" b="0" i="0" u="none" strike="noStrike" kern="0" cap="none" spc="0" normalizeH="0" baseline="0" noProof="0" dirty="0">
                <a:ln>
                  <a:noFill/>
                </a:ln>
                <a:solidFill>
                  <a:srgbClr val="272E3A"/>
                </a:solidFill>
                <a:effectLst/>
                <a:uLnTx/>
                <a:uFillTx/>
                <a:latin typeface="Montserrat Light"/>
                <a:ea typeface="Questrial"/>
                <a:cs typeface="Questrial"/>
              </a:rPr>
              <a:t>64</a:t>
            </a:r>
            <a:r>
              <a:rPr kumimoji="0" sz="8800" b="0" i="0" u="none" strike="noStrike" kern="0" cap="none" spc="0" normalizeH="0" baseline="0" noProof="0" dirty="0">
                <a:ln>
                  <a:noFill/>
                </a:ln>
                <a:solidFill>
                  <a:srgbClr val="272E3A"/>
                </a:solidFill>
                <a:effectLst/>
                <a:uLnTx/>
                <a:uFillTx/>
                <a:latin typeface="Montserrat Light"/>
                <a:ea typeface="Questrial"/>
                <a:cs typeface="Questrial"/>
              </a:rPr>
              <a:t>%</a:t>
            </a:r>
          </a:p>
        </p:txBody>
      </p:sp>
      <p:sp>
        <p:nvSpPr>
          <p:cNvPr id="40" name="Shape 1284"/>
          <p:cNvSpPr/>
          <p:nvPr/>
        </p:nvSpPr>
        <p:spPr>
          <a:xfrm>
            <a:off x="18409076" y="7741847"/>
            <a:ext cx="3588040" cy="2906950"/>
          </a:xfrm>
          <a:prstGeom prst="rect">
            <a:avLst/>
          </a:prstGeom>
          <a:noFill/>
          <a:extLst>
            <a:ext uri="{C572A759-6A51-4108-AA02-DFA0A04FC94B}">
              <ma14:wrappingTextBoxFlag xmlns:ma14="http://schemas.microsoft.com/office/mac/drawingml/2011/main" xmlns="" val="1"/>
            </a:ext>
          </a:extLst>
        </p:spPr>
        <p:txBody>
          <a:bodyPr wrap="square" rtlCol="0" anchor="t">
            <a:spAutoFit/>
          </a:bodyPr>
          <a:lstStyle/>
          <a:p>
            <a:pPr marL="0" marR="0" lvl="0" indent="0" algn="l" defTabSz="457200" rtl="0" eaLnBrk="1" fontAlgn="auto" latinLnBrk="0" hangingPunct="1">
              <a:lnSpc>
                <a:spcPct val="110000"/>
              </a:lnSpc>
              <a:spcBef>
                <a:spcPts val="0"/>
              </a:spcBef>
              <a:spcAft>
                <a:spcPts val="0"/>
              </a:spcAft>
              <a:buClrTx/>
              <a:buSzTx/>
              <a:buFontTx/>
              <a:buNone/>
              <a:tabLst/>
              <a:defRPr/>
            </a:pPr>
            <a:r>
              <a:rPr kumimoji="0" sz="2400" b="0" i="0" u="none" strike="noStrike" kern="1200" cap="none" spc="0" normalizeH="0" baseline="0" noProof="0" dirty="0">
                <a:ln>
                  <a:noFill/>
                </a:ln>
                <a:solidFill>
                  <a:srgbClr val="272E3A"/>
                </a:solidFill>
                <a:effectLst/>
                <a:uLnTx/>
                <a:uFillTx/>
                <a:latin typeface="Montserrat Light"/>
                <a:ea typeface="+mn-ea"/>
                <a:cs typeface="+mn-cs"/>
              </a:rPr>
              <a:t>Paullum deliquit, ponderibus modulisque suis ratio utitur. Etiam habebis sem dicantur magna mollis euismod. sed nibh. </a:t>
            </a:r>
          </a:p>
        </p:txBody>
      </p:sp>
      <p:sp>
        <p:nvSpPr>
          <p:cNvPr id="41" name="Shape 1285"/>
          <p:cNvSpPr/>
          <p:nvPr/>
        </p:nvSpPr>
        <p:spPr>
          <a:xfrm flipV="1">
            <a:off x="18485276" y="7367187"/>
            <a:ext cx="2280948" cy="10"/>
          </a:xfrm>
          <a:prstGeom prst="line">
            <a:avLst/>
          </a:prstGeom>
          <a:noFill/>
          <a:ln w="12700" cap="flat">
            <a:solidFill>
              <a:schemeClr val="tx1">
                <a:lumMod val="40000"/>
                <a:lumOff val="60000"/>
              </a:schemeClr>
            </a:solidFill>
            <a:prstDash val="dash"/>
            <a:miter lim="800000"/>
            <a:headEnd/>
            <a:tailEnd type="none" w="lg" len="lg"/>
          </a:ln>
          <a:extLst>
            <a:ext uri="{909E8E84-426E-40DD-AFC4-6F175D3DCCD1}">
              <a14:hiddenFill xmlns:a14="http://schemas.microsoft.com/office/drawing/2010/main">
                <a:noFill/>
              </a14:hiddenFill>
            </a:ext>
          </a:extLst>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sz="5600" b="0" i="0" u="none" strike="noStrike" kern="0" cap="none" spc="0" normalizeH="0" baseline="0" noProof="0">
              <a:ln>
                <a:noFill/>
              </a:ln>
              <a:solidFill>
                <a:srgbClr val="272E3A"/>
              </a:solidFill>
              <a:effectLst/>
              <a:uLnTx/>
              <a:uFillTx/>
              <a:latin typeface="Montserrat Light"/>
              <a:ea typeface="Questrial"/>
              <a:cs typeface="Questrial"/>
              <a:sym typeface="Questrial"/>
            </a:endParaRPr>
          </a:p>
        </p:txBody>
      </p:sp>
      <p:sp>
        <p:nvSpPr>
          <p:cNvPr id="42" name="Shape 1289"/>
          <p:cNvSpPr/>
          <p:nvPr/>
        </p:nvSpPr>
        <p:spPr>
          <a:xfrm>
            <a:off x="18457397" y="5173913"/>
            <a:ext cx="3865161" cy="584775"/>
          </a:xfrm>
          <a:prstGeom prst="rect">
            <a:avLst/>
          </a:prstGeom>
          <a:noFill/>
          <a:extLst>
            <a:ext uri="{C572A759-6A51-4108-AA02-DFA0A04FC94B}">
              <ma14:wrappingTextBoxFlag xmlns:ma14="http://schemas.microsoft.com/office/mac/drawingml/2011/main" xmlns="" val="1"/>
            </a:ext>
          </a:extLst>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272E3A"/>
                </a:solidFill>
                <a:effectLst/>
                <a:uLnTx/>
                <a:uFillTx/>
                <a:latin typeface="Montserrat Light"/>
                <a:ea typeface="Questrial"/>
                <a:cs typeface="Questrial"/>
              </a:rPr>
              <a:t>FACEBOOK</a:t>
            </a:r>
            <a:r>
              <a:rPr kumimoji="0" sz="3200" b="0" i="0" u="none" strike="noStrike" kern="0" cap="none" spc="0" normalizeH="0" baseline="0" noProof="0" dirty="0">
                <a:ln>
                  <a:noFill/>
                </a:ln>
                <a:solidFill>
                  <a:srgbClr val="272E3A"/>
                </a:solidFill>
                <a:effectLst/>
                <a:uLnTx/>
                <a:uFillTx/>
                <a:latin typeface="Montserrat Light"/>
                <a:ea typeface="Questrial"/>
                <a:cs typeface="Questrial"/>
              </a:rPr>
              <a:t> DATA</a:t>
            </a:r>
          </a:p>
        </p:txBody>
      </p:sp>
      <p:grpSp>
        <p:nvGrpSpPr>
          <p:cNvPr id="3" name="Group 2"/>
          <p:cNvGrpSpPr/>
          <p:nvPr/>
        </p:nvGrpSpPr>
        <p:grpSpPr>
          <a:xfrm>
            <a:off x="1633405" y="4072877"/>
            <a:ext cx="4785970" cy="6823326"/>
            <a:chOff x="816702" y="2036438"/>
            <a:chExt cx="2392985" cy="3411663"/>
          </a:xfrm>
        </p:grpSpPr>
        <p:sp>
          <p:nvSpPr>
            <p:cNvPr id="43" name="Freeform 15"/>
            <p:cNvSpPr>
              <a:spLocks/>
            </p:cNvSpPr>
            <p:nvPr/>
          </p:nvSpPr>
          <p:spPr bwMode="auto">
            <a:xfrm>
              <a:off x="816702" y="2682892"/>
              <a:ext cx="524750" cy="2765209"/>
            </a:xfrm>
            <a:custGeom>
              <a:avLst/>
              <a:gdLst>
                <a:gd name="T0" fmla="*/ 370 w 664"/>
                <a:gd name="T1" fmla="*/ 41 h 3499"/>
                <a:gd name="T2" fmla="*/ 0 w 664"/>
                <a:gd name="T3" fmla="*/ 3165 h 3499"/>
                <a:gd name="T4" fmla="*/ 616 w 664"/>
                <a:gd name="T5" fmla="*/ 3499 h 3499"/>
                <a:gd name="T6" fmla="*/ 664 w 664"/>
                <a:gd name="T7" fmla="*/ 0 h 3499"/>
                <a:gd name="T8" fmla="*/ 589 w 664"/>
                <a:gd name="T9" fmla="*/ 69 h 3499"/>
                <a:gd name="T10" fmla="*/ 370 w 664"/>
                <a:gd name="T11" fmla="*/ 41 h 3499"/>
              </a:gdLst>
              <a:ahLst/>
              <a:cxnLst>
                <a:cxn ang="0">
                  <a:pos x="T0" y="T1"/>
                </a:cxn>
                <a:cxn ang="0">
                  <a:pos x="T2" y="T3"/>
                </a:cxn>
                <a:cxn ang="0">
                  <a:pos x="T4" y="T5"/>
                </a:cxn>
                <a:cxn ang="0">
                  <a:pos x="T6" y="T7"/>
                </a:cxn>
                <a:cxn ang="0">
                  <a:pos x="T8" y="T9"/>
                </a:cxn>
                <a:cxn ang="0">
                  <a:pos x="T10" y="T11"/>
                </a:cxn>
              </a:cxnLst>
              <a:rect l="0" t="0" r="r" b="b"/>
              <a:pathLst>
                <a:path w="664" h="3499">
                  <a:moveTo>
                    <a:pt x="370" y="41"/>
                  </a:moveTo>
                  <a:lnTo>
                    <a:pt x="0" y="3165"/>
                  </a:lnTo>
                  <a:lnTo>
                    <a:pt x="616" y="3499"/>
                  </a:lnTo>
                  <a:lnTo>
                    <a:pt x="664" y="0"/>
                  </a:lnTo>
                  <a:lnTo>
                    <a:pt x="589" y="69"/>
                  </a:lnTo>
                  <a:lnTo>
                    <a:pt x="370" y="41"/>
                  </a:lnTo>
                  <a:close/>
                </a:path>
              </a:pathLst>
            </a:custGeom>
            <a:noFill/>
            <a:ln w="22225" cap="flat">
              <a:solidFill>
                <a:schemeClr val="tx1">
                  <a:lumMod val="60000"/>
                  <a:lumOff val="40000"/>
                </a:schemeClr>
              </a:solidFill>
              <a:prstDash val="solid"/>
              <a:miter lim="800000"/>
              <a:headEnd/>
              <a:tailEnd type="none" w="lg" len="lg"/>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5600" b="0" i="0" u="none" strike="noStrike" kern="0" cap="none" spc="0" normalizeH="0" baseline="0" noProof="0">
                <a:ln>
                  <a:noFill/>
                </a:ln>
                <a:solidFill>
                  <a:srgbClr val="272E3A"/>
                </a:solidFill>
                <a:effectLst/>
                <a:uLnTx/>
                <a:uFillTx/>
                <a:latin typeface="Montserrat Light"/>
                <a:ea typeface="Questrial"/>
                <a:cs typeface="Questrial"/>
              </a:endParaRPr>
            </a:p>
          </p:txBody>
        </p:sp>
        <p:sp>
          <p:nvSpPr>
            <p:cNvPr id="44" name="Freeform 16"/>
            <p:cNvSpPr>
              <a:spLocks/>
            </p:cNvSpPr>
            <p:nvPr/>
          </p:nvSpPr>
          <p:spPr bwMode="auto">
            <a:xfrm>
              <a:off x="816702" y="2737421"/>
              <a:ext cx="465478" cy="2462530"/>
            </a:xfrm>
            <a:custGeom>
              <a:avLst/>
              <a:gdLst>
                <a:gd name="T0" fmla="*/ 589 w 589"/>
                <a:gd name="T1" fmla="*/ 0 h 3116"/>
                <a:gd name="T2" fmla="*/ 431 w 589"/>
                <a:gd name="T3" fmla="*/ 3116 h 3116"/>
                <a:gd name="T4" fmla="*/ 0 w 589"/>
                <a:gd name="T5" fmla="*/ 3096 h 3116"/>
              </a:gdLst>
              <a:ahLst/>
              <a:cxnLst>
                <a:cxn ang="0">
                  <a:pos x="T0" y="T1"/>
                </a:cxn>
                <a:cxn ang="0">
                  <a:pos x="T2" y="T3"/>
                </a:cxn>
                <a:cxn ang="0">
                  <a:pos x="T4" y="T5"/>
                </a:cxn>
              </a:cxnLst>
              <a:rect l="0" t="0" r="r" b="b"/>
              <a:pathLst>
                <a:path w="589" h="3116">
                  <a:moveTo>
                    <a:pt x="589" y="0"/>
                  </a:moveTo>
                  <a:lnTo>
                    <a:pt x="431" y="3116"/>
                  </a:lnTo>
                  <a:lnTo>
                    <a:pt x="0" y="3096"/>
                  </a:lnTo>
                </a:path>
              </a:pathLst>
            </a:custGeom>
            <a:noFill/>
            <a:ln w="22225" cap="flat">
              <a:solidFill>
                <a:schemeClr val="tx1">
                  <a:lumMod val="60000"/>
                  <a:lumOff val="40000"/>
                </a:schemeClr>
              </a:solidFill>
              <a:prstDash val="sysDot"/>
              <a:miter lim="800000"/>
              <a:headEnd/>
              <a:tailEnd type="none" w="lg" len="lg"/>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5600" b="0" i="0" u="none" strike="noStrike" kern="0" cap="none" spc="0" normalizeH="0" baseline="0" noProof="0">
                <a:ln>
                  <a:noFill/>
                </a:ln>
                <a:solidFill>
                  <a:srgbClr val="272E3A"/>
                </a:solidFill>
                <a:effectLst/>
                <a:uLnTx/>
                <a:uFillTx/>
                <a:latin typeface="Montserrat Light"/>
                <a:ea typeface="Questrial"/>
                <a:cs typeface="Questrial"/>
              </a:endParaRPr>
            </a:p>
          </p:txBody>
        </p:sp>
        <p:sp>
          <p:nvSpPr>
            <p:cNvPr id="45" name="Line 17"/>
            <p:cNvSpPr>
              <a:spLocks noChangeShapeType="1"/>
            </p:cNvSpPr>
            <p:nvPr/>
          </p:nvSpPr>
          <p:spPr bwMode="auto">
            <a:xfrm flipH="1" flipV="1">
              <a:off x="1157315" y="5199951"/>
              <a:ext cx="146203" cy="248150"/>
            </a:xfrm>
            <a:prstGeom prst="line">
              <a:avLst/>
            </a:prstGeom>
            <a:noFill/>
            <a:ln w="22225" cap="flat">
              <a:solidFill>
                <a:schemeClr val="tx1">
                  <a:lumMod val="60000"/>
                  <a:lumOff val="40000"/>
                </a:schemeClr>
              </a:solidFill>
              <a:prstDash val="sysDot"/>
              <a:miter lim="800000"/>
              <a:headEnd/>
              <a:tailEnd type="none" w="lg" len="lg"/>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5600" b="0" i="0" u="none" strike="noStrike" kern="0" cap="none" spc="0" normalizeH="0" baseline="0" noProof="0">
                <a:ln>
                  <a:noFill/>
                </a:ln>
                <a:solidFill>
                  <a:srgbClr val="272E3A"/>
                </a:solidFill>
                <a:effectLst/>
                <a:uLnTx/>
                <a:uFillTx/>
                <a:latin typeface="Montserrat Light"/>
                <a:ea typeface="Questrial"/>
                <a:cs typeface="Questrial"/>
              </a:endParaRPr>
            </a:p>
          </p:txBody>
        </p:sp>
        <p:sp>
          <p:nvSpPr>
            <p:cNvPr id="61" name="Freeform 18"/>
            <p:cNvSpPr>
              <a:spLocks/>
            </p:cNvSpPr>
            <p:nvPr/>
          </p:nvSpPr>
          <p:spPr bwMode="auto">
            <a:xfrm>
              <a:off x="1303518" y="2682892"/>
              <a:ext cx="1906169" cy="2765209"/>
            </a:xfrm>
            <a:custGeom>
              <a:avLst/>
              <a:gdLst>
                <a:gd name="T0" fmla="*/ 48 w 2412"/>
                <a:gd name="T1" fmla="*/ 0 h 3499"/>
                <a:gd name="T2" fmla="*/ 2268 w 2412"/>
                <a:gd name="T3" fmla="*/ 28 h 3499"/>
                <a:gd name="T4" fmla="*/ 2412 w 2412"/>
                <a:gd name="T5" fmla="*/ 3322 h 3499"/>
                <a:gd name="T6" fmla="*/ 0 w 2412"/>
                <a:gd name="T7" fmla="*/ 3499 h 3499"/>
              </a:gdLst>
              <a:ahLst/>
              <a:cxnLst>
                <a:cxn ang="0">
                  <a:pos x="T0" y="T1"/>
                </a:cxn>
                <a:cxn ang="0">
                  <a:pos x="T2" y="T3"/>
                </a:cxn>
                <a:cxn ang="0">
                  <a:pos x="T4" y="T5"/>
                </a:cxn>
                <a:cxn ang="0">
                  <a:pos x="T6" y="T7"/>
                </a:cxn>
              </a:cxnLst>
              <a:rect l="0" t="0" r="r" b="b"/>
              <a:pathLst>
                <a:path w="2412" h="3499">
                  <a:moveTo>
                    <a:pt x="48" y="0"/>
                  </a:moveTo>
                  <a:lnTo>
                    <a:pt x="2268" y="28"/>
                  </a:lnTo>
                  <a:lnTo>
                    <a:pt x="2412" y="3322"/>
                  </a:lnTo>
                  <a:lnTo>
                    <a:pt x="0" y="3499"/>
                  </a:lnTo>
                </a:path>
              </a:pathLst>
            </a:custGeom>
            <a:noFill/>
            <a:ln w="22225" cap="flat">
              <a:solidFill>
                <a:schemeClr val="tx1">
                  <a:lumMod val="60000"/>
                  <a:lumOff val="40000"/>
                </a:schemeClr>
              </a:solidFill>
              <a:prstDash val="solid"/>
              <a:miter lim="800000"/>
              <a:headEnd/>
              <a:tailEnd type="none" w="lg" len="lg"/>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5600" b="0" i="0" u="none" strike="noStrike" kern="0" cap="none" spc="0" normalizeH="0" baseline="0" noProof="0">
                <a:ln>
                  <a:noFill/>
                </a:ln>
                <a:solidFill>
                  <a:srgbClr val="272E3A"/>
                </a:solidFill>
                <a:effectLst/>
                <a:uLnTx/>
                <a:uFillTx/>
                <a:latin typeface="Montserrat Light"/>
                <a:ea typeface="Questrial"/>
                <a:cs typeface="Questrial"/>
              </a:endParaRPr>
            </a:p>
          </p:txBody>
        </p:sp>
        <p:sp>
          <p:nvSpPr>
            <p:cNvPr id="76" name="Oval 19"/>
            <p:cNvSpPr>
              <a:spLocks noChangeArrowheads="1"/>
            </p:cNvSpPr>
            <p:nvPr/>
          </p:nvSpPr>
          <p:spPr bwMode="auto">
            <a:xfrm>
              <a:off x="1753191" y="2796693"/>
              <a:ext cx="130397" cy="128817"/>
            </a:xfrm>
            <a:prstGeom prst="ellipse">
              <a:avLst/>
            </a:prstGeom>
            <a:noFill/>
            <a:ln w="22225" cap="flat">
              <a:solidFill>
                <a:schemeClr val="tx1">
                  <a:lumMod val="60000"/>
                  <a:lumOff val="40000"/>
                </a:schemeClr>
              </a:solidFill>
              <a:prstDash val="solid"/>
              <a:miter lim="800000"/>
              <a:headEnd/>
              <a:tailEnd type="none" w="lg" len="lg"/>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5600" b="0" i="0" u="none" strike="noStrike" kern="0" cap="none" spc="0" normalizeH="0" baseline="0" noProof="0">
                <a:ln>
                  <a:noFill/>
                </a:ln>
                <a:solidFill>
                  <a:srgbClr val="272E3A"/>
                </a:solidFill>
                <a:effectLst/>
                <a:uLnTx/>
                <a:uFillTx/>
                <a:latin typeface="Montserrat Light"/>
                <a:ea typeface="Questrial"/>
                <a:cs typeface="Questrial"/>
              </a:endParaRPr>
            </a:p>
          </p:txBody>
        </p:sp>
        <p:sp>
          <p:nvSpPr>
            <p:cNvPr id="77" name="Oval 20"/>
            <p:cNvSpPr>
              <a:spLocks noChangeArrowheads="1"/>
            </p:cNvSpPr>
            <p:nvPr/>
          </p:nvSpPr>
          <p:spPr bwMode="auto">
            <a:xfrm>
              <a:off x="2522138" y="2796693"/>
              <a:ext cx="130397" cy="128817"/>
            </a:xfrm>
            <a:prstGeom prst="ellipse">
              <a:avLst/>
            </a:prstGeom>
            <a:noFill/>
            <a:ln w="22225" cap="flat">
              <a:solidFill>
                <a:schemeClr val="tx1">
                  <a:lumMod val="60000"/>
                  <a:lumOff val="40000"/>
                </a:schemeClr>
              </a:solidFill>
              <a:prstDash val="solid"/>
              <a:miter lim="800000"/>
              <a:headEnd/>
              <a:tailEnd type="none" w="lg" len="lg"/>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5600" b="0" i="0" u="none" strike="noStrike" kern="0" cap="none" spc="0" normalizeH="0" baseline="0" noProof="0">
                <a:ln>
                  <a:noFill/>
                </a:ln>
                <a:solidFill>
                  <a:srgbClr val="272E3A"/>
                </a:solidFill>
                <a:effectLst/>
                <a:uLnTx/>
                <a:uFillTx/>
                <a:latin typeface="Montserrat Light"/>
                <a:ea typeface="Questrial"/>
                <a:cs typeface="Questrial"/>
              </a:endParaRPr>
            </a:p>
          </p:txBody>
        </p:sp>
        <p:sp>
          <p:nvSpPr>
            <p:cNvPr id="78" name="Freeform 21"/>
            <p:cNvSpPr>
              <a:spLocks/>
            </p:cNvSpPr>
            <p:nvPr/>
          </p:nvSpPr>
          <p:spPr bwMode="auto">
            <a:xfrm>
              <a:off x="1817994" y="2036438"/>
              <a:ext cx="785544" cy="824268"/>
            </a:xfrm>
            <a:custGeom>
              <a:avLst/>
              <a:gdLst>
                <a:gd name="T0" fmla="*/ 0 w 580"/>
                <a:gd name="T1" fmla="*/ 612 h 612"/>
                <a:gd name="T2" fmla="*/ 272 w 580"/>
                <a:gd name="T3" fmla="*/ 2 h 612"/>
                <a:gd name="T4" fmla="*/ 568 w 580"/>
                <a:gd name="T5" fmla="*/ 612 h 612"/>
              </a:gdLst>
              <a:ahLst/>
              <a:cxnLst>
                <a:cxn ang="0">
                  <a:pos x="T0" y="T1"/>
                </a:cxn>
                <a:cxn ang="0">
                  <a:pos x="T2" y="T3"/>
                </a:cxn>
                <a:cxn ang="0">
                  <a:pos x="T4" y="T5"/>
                </a:cxn>
              </a:cxnLst>
              <a:rect l="0" t="0" r="r" b="b"/>
              <a:pathLst>
                <a:path w="580" h="612">
                  <a:moveTo>
                    <a:pt x="0" y="612"/>
                  </a:moveTo>
                  <a:cubicBezTo>
                    <a:pt x="16" y="307"/>
                    <a:pt x="100" y="4"/>
                    <a:pt x="272" y="2"/>
                  </a:cubicBezTo>
                  <a:cubicBezTo>
                    <a:pt x="496" y="0"/>
                    <a:pt x="580" y="372"/>
                    <a:pt x="568" y="612"/>
                  </a:cubicBezTo>
                </a:path>
              </a:pathLst>
            </a:custGeom>
            <a:noFill/>
            <a:ln w="22225" cap="flat">
              <a:solidFill>
                <a:schemeClr val="tx1">
                  <a:lumMod val="60000"/>
                  <a:lumOff val="40000"/>
                </a:schemeClr>
              </a:solidFill>
              <a:prstDash val="solid"/>
              <a:miter lim="800000"/>
              <a:headEnd/>
              <a:tailEnd type="none" w="lg" len="lg"/>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5600" b="0" i="0" u="none" strike="noStrike" kern="0" cap="none" spc="0" normalizeH="0" baseline="0" noProof="0">
                <a:ln>
                  <a:noFill/>
                </a:ln>
                <a:solidFill>
                  <a:srgbClr val="272E3A"/>
                </a:solidFill>
                <a:effectLst/>
                <a:uLnTx/>
                <a:uFillTx/>
                <a:latin typeface="Montserrat Light"/>
                <a:ea typeface="Questrial"/>
                <a:cs typeface="Questrial"/>
              </a:endParaRPr>
            </a:p>
          </p:txBody>
        </p:sp>
        <p:sp>
          <p:nvSpPr>
            <p:cNvPr id="79" name="Freeform 22"/>
            <p:cNvSpPr>
              <a:spLocks/>
            </p:cNvSpPr>
            <p:nvPr/>
          </p:nvSpPr>
          <p:spPr bwMode="auto">
            <a:xfrm>
              <a:off x="1667840" y="2036438"/>
              <a:ext cx="738127" cy="659888"/>
            </a:xfrm>
            <a:custGeom>
              <a:avLst/>
              <a:gdLst>
                <a:gd name="T0" fmla="*/ 545 w 545"/>
                <a:gd name="T1" fmla="*/ 490 h 490"/>
                <a:gd name="T2" fmla="*/ 309 w 545"/>
                <a:gd name="T3" fmla="*/ 2 h 490"/>
                <a:gd name="T4" fmla="*/ 0 w 545"/>
                <a:gd name="T5" fmla="*/ 482 h 490"/>
              </a:gdLst>
              <a:ahLst/>
              <a:cxnLst>
                <a:cxn ang="0">
                  <a:pos x="T0" y="T1"/>
                </a:cxn>
                <a:cxn ang="0">
                  <a:pos x="T2" y="T3"/>
                </a:cxn>
                <a:cxn ang="0">
                  <a:pos x="T4" y="T5"/>
                </a:cxn>
              </a:cxnLst>
              <a:rect l="0" t="0" r="r" b="b"/>
              <a:pathLst>
                <a:path w="545" h="490">
                  <a:moveTo>
                    <a:pt x="545" y="490"/>
                  </a:moveTo>
                  <a:cubicBezTo>
                    <a:pt x="545" y="490"/>
                    <a:pt x="527" y="4"/>
                    <a:pt x="309" y="2"/>
                  </a:cubicBezTo>
                  <a:cubicBezTo>
                    <a:pt x="91" y="0"/>
                    <a:pt x="0" y="482"/>
                    <a:pt x="0" y="482"/>
                  </a:cubicBezTo>
                </a:path>
              </a:pathLst>
            </a:custGeom>
            <a:noFill/>
            <a:ln w="22225" cap="flat">
              <a:solidFill>
                <a:schemeClr val="tx1">
                  <a:lumMod val="60000"/>
                  <a:lumOff val="40000"/>
                </a:schemeClr>
              </a:solidFill>
              <a:prstDash val="solid"/>
              <a:miter lim="800000"/>
              <a:headEnd/>
              <a:tailEnd type="none" w="lg" len="lg"/>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5600" b="0" i="0" u="none" strike="noStrike" kern="0" cap="none" spc="0" normalizeH="0" baseline="0" noProof="0">
                <a:ln>
                  <a:noFill/>
                </a:ln>
                <a:solidFill>
                  <a:srgbClr val="272E3A"/>
                </a:solidFill>
                <a:effectLst/>
                <a:uLnTx/>
                <a:uFillTx/>
                <a:latin typeface="Montserrat Light"/>
                <a:ea typeface="Questrial"/>
                <a:cs typeface="Questrial"/>
              </a:endParaRPr>
            </a:p>
          </p:txBody>
        </p:sp>
      </p:grpSp>
      <p:grpSp>
        <p:nvGrpSpPr>
          <p:cNvPr id="2" name="Group 1"/>
          <p:cNvGrpSpPr/>
          <p:nvPr/>
        </p:nvGrpSpPr>
        <p:grpSpPr>
          <a:xfrm>
            <a:off x="12606305" y="4072877"/>
            <a:ext cx="4785970" cy="6823326"/>
            <a:chOff x="6303152" y="2036438"/>
            <a:chExt cx="2392985" cy="3411663"/>
          </a:xfrm>
        </p:grpSpPr>
        <p:sp>
          <p:nvSpPr>
            <p:cNvPr id="80" name="Freeform 15"/>
            <p:cNvSpPr>
              <a:spLocks/>
            </p:cNvSpPr>
            <p:nvPr/>
          </p:nvSpPr>
          <p:spPr bwMode="auto">
            <a:xfrm>
              <a:off x="6303152" y="2682892"/>
              <a:ext cx="524750" cy="2765209"/>
            </a:xfrm>
            <a:custGeom>
              <a:avLst/>
              <a:gdLst>
                <a:gd name="T0" fmla="*/ 370 w 664"/>
                <a:gd name="T1" fmla="*/ 41 h 3499"/>
                <a:gd name="T2" fmla="*/ 0 w 664"/>
                <a:gd name="T3" fmla="*/ 3165 h 3499"/>
                <a:gd name="T4" fmla="*/ 616 w 664"/>
                <a:gd name="T5" fmla="*/ 3499 h 3499"/>
                <a:gd name="T6" fmla="*/ 664 w 664"/>
                <a:gd name="T7" fmla="*/ 0 h 3499"/>
                <a:gd name="T8" fmla="*/ 589 w 664"/>
                <a:gd name="T9" fmla="*/ 69 h 3499"/>
                <a:gd name="T10" fmla="*/ 370 w 664"/>
                <a:gd name="T11" fmla="*/ 41 h 3499"/>
              </a:gdLst>
              <a:ahLst/>
              <a:cxnLst>
                <a:cxn ang="0">
                  <a:pos x="T0" y="T1"/>
                </a:cxn>
                <a:cxn ang="0">
                  <a:pos x="T2" y="T3"/>
                </a:cxn>
                <a:cxn ang="0">
                  <a:pos x="T4" y="T5"/>
                </a:cxn>
                <a:cxn ang="0">
                  <a:pos x="T6" y="T7"/>
                </a:cxn>
                <a:cxn ang="0">
                  <a:pos x="T8" y="T9"/>
                </a:cxn>
                <a:cxn ang="0">
                  <a:pos x="T10" y="T11"/>
                </a:cxn>
              </a:cxnLst>
              <a:rect l="0" t="0" r="r" b="b"/>
              <a:pathLst>
                <a:path w="664" h="3499">
                  <a:moveTo>
                    <a:pt x="370" y="41"/>
                  </a:moveTo>
                  <a:lnTo>
                    <a:pt x="0" y="3165"/>
                  </a:lnTo>
                  <a:lnTo>
                    <a:pt x="616" y="3499"/>
                  </a:lnTo>
                  <a:lnTo>
                    <a:pt x="664" y="0"/>
                  </a:lnTo>
                  <a:lnTo>
                    <a:pt x="589" y="69"/>
                  </a:lnTo>
                  <a:lnTo>
                    <a:pt x="370" y="41"/>
                  </a:lnTo>
                  <a:close/>
                </a:path>
              </a:pathLst>
            </a:custGeom>
            <a:noFill/>
            <a:ln w="22225" cap="flat">
              <a:solidFill>
                <a:schemeClr val="tx1">
                  <a:lumMod val="60000"/>
                  <a:lumOff val="40000"/>
                </a:schemeClr>
              </a:solidFill>
              <a:prstDash val="solid"/>
              <a:miter lim="800000"/>
              <a:headEnd/>
              <a:tailEnd type="none" w="lg" len="lg"/>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5600" b="0" i="0" u="none" strike="noStrike" kern="0" cap="none" spc="0" normalizeH="0" baseline="0" noProof="0">
                <a:ln>
                  <a:noFill/>
                </a:ln>
                <a:solidFill>
                  <a:srgbClr val="272E3A"/>
                </a:solidFill>
                <a:effectLst/>
                <a:uLnTx/>
                <a:uFillTx/>
                <a:latin typeface="Montserrat Light"/>
                <a:ea typeface="Questrial"/>
                <a:cs typeface="Questrial"/>
              </a:endParaRPr>
            </a:p>
          </p:txBody>
        </p:sp>
        <p:sp>
          <p:nvSpPr>
            <p:cNvPr id="81" name="Freeform 16"/>
            <p:cNvSpPr>
              <a:spLocks/>
            </p:cNvSpPr>
            <p:nvPr/>
          </p:nvSpPr>
          <p:spPr bwMode="auto">
            <a:xfrm>
              <a:off x="6303152" y="2737421"/>
              <a:ext cx="465478" cy="2462530"/>
            </a:xfrm>
            <a:custGeom>
              <a:avLst/>
              <a:gdLst>
                <a:gd name="T0" fmla="*/ 589 w 589"/>
                <a:gd name="T1" fmla="*/ 0 h 3116"/>
                <a:gd name="T2" fmla="*/ 431 w 589"/>
                <a:gd name="T3" fmla="*/ 3116 h 3116"/>
                <a:gd name="T4" fmla="*/ 0 w 589"/>
                <a:gd name="T5" fmla="*/ 3096 h 3116"/>
              </a:gdLst>
              <a:ahLst/>
              <a:cxnLst>
                <a:cxn ang="0">
                  <a:pos x="T0" y="T1"/>
                </a:cxn>
                <a:cxn ang="0">
                  <a:pos x="T2" y="T3"/>
                </a:cxn>
                <a:cxn ang="0">
                  <a:pos x="T4" y="T5"/>
                </a:cxn>
              </a:cxnLst>
              <a:rect l="0" t="0" r="r" b="b"/>
              <a:pathLst>
                <a:path w="589" h="3116">
                  <a:moveTo>
                    <a:pt x="589" y="0"/>
                  </a:moveTo>
                  <a:lnTo>
                    <a:pt x="431" y="3116"/>
                  </a:lnTo>
                  <a:lnTo>
                    <a:pt x="0" y="3096"/>
                  </a:lnTo>
                </a:path>
              </a:pathLst>
            </a:custGeom>
            <a:noFill/>
            <a:ln w="22225" cap="flat">
              <a:solidFill>
                <a:schemeClr val="tx1">
                  <a:lumMod val="60000"/>
                  <a:lumOff val="40000"/>
                </a:schemeClr>
              </a:solidFill>
              <a:prstDash val="sysDot"/>
              <a:miter lim="800000"/>
              <a:headEnd/>
              <a:tailEnd type="none" w="lg" len="lg"/>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5600" b="0" i="0" u="none" strike="noStrike" kern="0" cap="none" spc="0" normalizeH="0" baseline="0" noProof="0">
                <a:ln>
                  <a:noFill/>
                </a:ln>
                <a:solidFill>
                  <a:srgbClr val="272E3A"/>
                </a:solidFill>
                <a:effectLst/>
                <a:uLnTx/>
                <a:uFillTx/>
                <a:latin typeface="Montserrat Light"/>
                <a:ea typeface="Questrial"/>
                <a:cs typeface="Questrial"/>
              </a:endParaRPr>
            </a:p>
          </p:txBody>
        </p:sp>
        <p:sp>
          <p:nvSpPr>
            <p:cNvPr id="82" name="Line 17"/>
            <p:cNvSpPr>
              <a:spLocks noChangeShapeType="1"/>
            </p:cNvSpPr>
            <p:nvPr/>
          </p:nvSpPr>
          <p:spPr bwMode="auto">
            <a:xfrm flipH="1" flipV="1">
              <a:off x="6643765" y="5199951"/>
              <a:ext cx="146203" cy="248150"/>
            </a:xfrm>
            <a:prstGeom prst="line">
              <a:avLst/>
            </a:prstGeom>
            <a:noFill/>
            <a:ln w="22225" cap="flat">
              <a:solidFill>
                <a:schemeClr val="tx1">
                  <a:lumMod val="60000"/>
                  <a:lumOff val="40000"/>
                </a:schemeClr>
              </a:solidFill>
              <a:prstDash val="sysDot"/>
              <a:miter lim="800000"/>
              <a:headEnd/>
              <a:tailEnd type="none" w="lg" len="lg"/>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5600" b="0" i="0" u="none" strike="noStrike" kern="0" cap="none" spc="0" normalizeH="0" baseline="0" noProof="0">
                <a:ln>
                  <a:noFill/>
                </a:ln>
                <a:solidFill>
                  <a:srgbClr val="272E3A"/>
                </a:solidFill>
                <a:effectLst/>
                <a:uLnTx/>
                <a:uFillTx/>
                <a:latin typeface="Montserrat Light"/>
                <a:ea typeface="Questrial"/>
                <a:cs typeface="Questrial"/>
              </a:endParaRPr>
            </a:p>
          </p:txBody>
        </p:sp>
        <p:sp>
          <p:nvSpPr>
            <p:cNvPr id="83" name="Freeform 18"/>
            <p:cNvSpPr>
              <a:spLocks/>
            </p:cNvSpPr>
            <p:nvPr/>
          </p:nvSpPr>
          <p:spPr bwMode="auto">
            <a:xfrm>
              <a:off x="6789968" y="2682892"/>
              <a:ext cx="1906169" cy="2765209"/>
            </a:xfrm>
            <a:custGeom>
              <a:avLst/>
              <a:gdLst>
                <a:gd name="T0" fmla="*/ 48 w 2412"/>
                <a:gd name="T1" fmla="*/ 0 h 3499"/>
                <a:gd name="T2" fmla="*/ 2268 w 2412"/>
                <a:gd name="T3" fmla="*/ 28 h 3499"/>
                <a:gd name="T4" fmla="*/ 2412 w 2412"/>
                <a:gd name="T5" fmla="*/ 3322 h 3499"/>
                <a:gd name="T6" fmla="*/ 0 w 2412"/>
                <a:gd name="T7" fmla="*/ 3499 h 3499"/>
              </a:gdLst>
              <a:ahLst/>
              <a:cxnLst>
                <a:cxn ang="0">
                  <a:pos x="T0" y="T1"/>
                </a:cxn>
                <a:cxn ang="0">
                  <a:pos x="T2" y="T3"/>
                </a:cxn>
                <a:cxn ang="0">
                  <a:pos x="T4" y="T5"/>
                </a:cxn>
                <a:cxn ang="0">
                  <a:pos x="T6" y="T7"/>
                </a:cxn>
              </a:cxnLst>
              <a:rect l="0" t="0" r="r" b="b"/>
              <a:pathLst>
                <a:path w="2412" h="3499">
                  <a:moveTo>
                    <a:pt x="48" y="0"/>
                  </a:moveTo>
                  <a:lnTo>
                    <a:pt x="2268" y="28"/>
                  </a:lnTo>
                  <a:lnTo>
                    <a:pt x="2412" y="3322"/>
                  </a:lnTo>
                  <a:lnTo>
                    <a:pt x="0" y="3499"/>
                  </a:lnTo>
                </a:path>
              </a:pathLst>
            </a:custGeom>
            <a:noFill/>
            <a:ln w="22225" cap="flat">
              <a:solidFill>
                <a:schemeClr val="tx1">
                  <a:lumMod val="60000"/>
                  <a:lumOff val="40000"/>
                </a:schemeClr>
              </a:solidFill>
              <a:prstDash val="solid"/>
              <a:miter lim="800000"/>
              <a:headEnd/>
              <a:tailEnd type="none" w="lg" len="lg"/>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5600" b="0" i="0" u="none" strike="noStrike" kern="0" cap="none" spc="0" normalizeH="0" baseline="0" noProof="0">
                <a:ln>
                  <a:noFill/>
                </a:ln>
                <a:solidFill>
                  <a:srgbClr val="272E3A"/>
                </a:solidFill>
                <a:effectLst/>
                <a:uLnTx/>
                <a:uFillTx/>
                <a:latin typeface="Montserrat Light"/>
                <a:ea typeface="Questrial"/>
                <a:cs typeface="Questrial"/>
              </a:endParaRPr>
            </a:p>
          </p:txBody>
        </p:sp>
        <p:sp>
          <p:nvSpPr>
            <p:cNvPr id="84" name="Oval 19"/>
            <p:cNvSpPr>
              <a:spLocks noChangeArrowheads="1"/>
            </p:cNvSpPr>
            <p:nvPr/>
          </p:nvSpPr>
          <p:spPr bwMode="auto">
            <a:xfrm>
              <a:off x="7239641" y="2796693"/>
              <a:ext cx="130397" cy="128817"/>
            </a:xfrm>
            <a:prstGeom prst="ellipse">
              <a:avLst/>
            </a:prstGeom>
            <a:noFill/>
            <a:ln w="22225" cap="flat">
              <a:solidFill>
                <a:schemeClr val="tx1">
                  <a:lumMod val="60000"/>
                  <a:lumOff val="40000"/>
                </a:schemeClr>
              </a:solidFill>
              <a:prstDash val="solid"/>
              <a:miter lim="800000"/>
              <a:headEnd/>
              <a:tailEnd type="none" w="lg" len="lg"/>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5600" b="0" i="0" u="none" strike="noStrike" kern="0" cap="none" spc="0" normalizeH="0" baseline="0" noProof="0">
                <a:ln>
                  <a:noFill/>
                </a:ln>
                <a:solidFill>
                  <a:srgbClr val="272E3A"/>
                </a:solidFill>
                <a:effectLst/>
                <a:uLnTx/>
                <a:uFillTx/>
                <a:latin typeface="Montserrat Light"/>
                <a:ea typeface="Questrial"/>
                <a:cs typeface="Questrial"/>
              </a:endParaRPr>
            </a:p>
          </p:txBody>
        </p:sp>
        <p:sp>
          <p:nvSpPr>
            <p:cNvPr id="85" name="Oval 20"/>
            <p:cNvSpPr>
              <a:spLocks noChangeArrowheads="1"/>
            </p:cNvSpPr>
            <p:nvPr/>
          </p:nvSpPr>
          <p:spPr bwMode="auto">
            <a:xfrm>
              <a:off x="8008588" y="2796693"/>
              <a:ext cx="130397" cy="128817"/>
            </a:xfrm>
            <a:prstGeom prst="ellipse">
              <a:avLst/>
            </a:prstGeom>
            <a:noFill/>
            <a:ln w="22225" cap="flat">
              <a:solidFill>
                <a:schemeClr val="tx1">
                  <a:lumMod val="60000"/>
                  <a:lumOff val="40000"/>
                </a:schemeClr>
              </a:solidFill>
              <a:prstDash val="solid"/>
              <a:miter lim="800000"/>
              <a:headEnd/>
              <a:tailEnd type="none" w="lg" len="lg"/>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5600" b="0" i="0" u="none" strike="noStrike" kern="0" cap="none" spc="0" normalizeH="0" baseline="0" noProof="0">
                <a:ln>
                  <a:noFill/>
                </a:ln>
                <a:solidFill>
                  <a:srgbClr val="272E3A"/>
                </a:solidFill>
                <a:effectLst/>
                <a:uLnTx/>
                <a:uFillTx/>
                <a:latin typeface="Montserrat Light"/>
                <a:ea typeface="Questrial"/>
                <a:cs typeface="Questrial"/>
              </a:endParaRPr>
            </a:p>
          </p:txBody>
        </p:sp>
        <p:sp>
          <p:nvSpPr>
            <p:cNvPr id="86" name="Freeform 21"/>
            <p:cNvSpPr>
              <a:spLocks/>
            </p:cNvSpPr>
            <p:nvPr/>
          </p:nvSpPr>
          <p:spPr bwMode="auto">
            <a:xfrm>
              <a:off x="7304444" y="2036438"/>
              <a:ext cx="785544" cy="824268"/>
            </a:xfrm>
            <a:custGeom>
              <a:avLst/>
              <a:gdLst>
                <a:gd name="T0" fmla="*/ 0 w 580"/>
                <a:gd name="T1" fmla="*/ 612 h 612"/>
                <a:gd name="T2" fmla="*/ 272 w 580"/>
                <a:gd name="T3" fmla="*/ 2 h 612"/>
                <a:gd name="T4" fmla="*/ 568 w 580"/>
                <a:gd name="T5" fmla="*/ 612 h 612"/>
              </a:gdLst>
              <a:ahLst/>
              <a:cxnLst>
                <a:cxn ang="0">
                  <a:pos x="T0" y="T1"/>
                </a:cxn>
                <a:cxn ang="0">
                  <a:pos x="T2" y="T3"/>
                </a:cxn>
                <a:cxn ang="0">
                  <a:pos x="T4" y="T5"/>
                </a:cxn>
              </a:cxnLst>
              <a:rect l="0" t="0" r="r" b="b"/>
              <a:pathLst>
                <a:path w="580" h="612">
                  <a:moveTo>
                    <a:pt x="0" y="612"/>
                  </a:moveTo>
                  <a:cubicBezTo>
                    <a:pt x="16" y="307"/>
                    <a:pt x="100" y="4"/>
                    <a:pt x="272" y="2"/>
                  </a:cubicBezTo>
                  <a:cubicBezTo>
                    <a:pt x="496" y="0"/>
                    <a:pt x="580" y="372"/>
                    <a:pt x="568" y="612"/>
                  </a:cubicBezTo>
                </a:path>
              </a:pathLst>
            </a:custGeom>
            <a:noFill/>
            <a:ln w="22225" cap="flat">
              <a:solidFill>
                <a:schemeClr val="tx1">
                  <a:lumMod val="60000"/>
                  <a:lumOff val="40000"/>
                </a:schemeClr>
              </a:solidFill>
              <a:prstDash val="solid"/>
              <a:miter lim="800000"/>
              <a:headEnd/>
              <a:tailEnd type="none" w="lg" len="lg"/>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5600" b="0" i="0" u="none" strike="noStrike" kern="0" cap="none" spc="0" normalizeH="0" baseline="0" noProof="0">
                <a:ln>
                  <a:noFill/>
                </a:ln>
                <a:solidFill>
                  <a:srgbClr val="272E3A"/>
                </a:solidFill>
                <a:effectLst/>
                <a:uLnTx/>
                <a:uFillTx/>
                <a:latin typeface="Montserrat Light"/>
                <a:ea typeface="Questrial"/>
                <a:cs typeface="Questrial"/>
              </a:endParaRPr>
            </a:p>
          </p:txBody>
        </p:sp>
        <p:sp>
          <p:nvSpPr>
            <p:cNvPr id="87" name="Freeform 22"/>
            <p:cNvSpPr>
              <a:spLocks/>
            </p:cNvSpPr>
            <p:nvPr/>
          </p:nvSpPr>
          <p:spPr bwMode="auto">
            <a:xfrm>
              <a:off x="7154290" y="2036438"/>
              <a:ext cx="738127" cy="659888"/>
            </a:xfrm>
            <a:custGeom>
              <a:avLst/>
              <a:gdLst>
                <a:gd name="T0" fmla="*/ 545 w 545"/>
                <a:gd name="T1" fmla="*/ 490 h 490"/>
                <a:gd name="T2" fmla="*/ 309 w 545"/>
                <a:gd name="T3" fmla="*/ 2 h 490"/>
                <a:gd name="T4" fmla="*/ 0 w 545"/>
                <a:gd name="T5" fmla="*/ 482 h 490"/>
              </a:gdLst>
              <a:ahLst/>
              <a:cxnLst>
                <a:cxn ang="0">
                  <a:pos x="T0" y="T1"/>
                </a:cxn>
                <a:cxn ang="0">
                  <a:pos x="T2" y="T3"/>
                </a:cxn>
                <a:cxn ang="0">
                  <a:pos x="T4" y="T5"/>
                </a:cxn>
              </a:cxnLst>
              <a:rect l="0" t="0" r="r" b="b"/>
              <a:pathLst>
                <a:path w="545" h="490">
                  <a:moveTo>
                    <a:pt x="545" y="490"/>
                  </a:moveTo>
                  <a:cubicBezTo>
                    <a:pt x="545" y="490"/>
                    <a:pt x="527" y="4"/>
                    <a:pt x="309" y="2"/>
                  </a:cubicBezTo>
                  <a:cubicBezTo>
                    <a:pt x="91" y="0"/>
                    <a:pt x="0" y="482"/>
                    <a:pt x="0" y="482"/>
                  </a:cubicBezTo>
                </a:path>
              </a:pathLst>
            </a:custGeom>
            <a:noFill/>
            <a:ln w="22225" cap="flat">
              <a:solidFill>
                <a:schemeClr val="tx1">
                  <a:lumMod val="60000"/>
                  <a:lumOff val="40000"/>
                </a:schemeClr>
              </a:solidFill>
              <a:prstDash val="solid"/>
              <a:miter lim="800000"/>
              <a:headEnd/>
              <a:tailEnd type="none" w="lg" len="lg"/>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5600" b="0" i="0" u="none" strike="noStrike" kern="0" cap="none" spc="0" normalizeH="0" baseline="0" noProof="0">
                <a:ln>
                  <a:noFill/>
                </a:ln>
                <a:solidFill>
                  <a:srgbClr val="272E3A"/>
                </a:solidFill>
                <a:effectLst/>
                <a:uLnTx/>
                <a:uFillTx/>
                <a:latin typeface="Montserrat Light"/>
                <a:ea typeface="Questrial"/>
                <a:cs typeface="Questrial"/>
              </a:endParaRPr>
            </a:p>
          </p:txBody>
        </p:sp>
      </p:grpSp>
      <p:sp>
        <p:nvSpPr>
          <p:cNvPr id="91" name="TextBox 90"/>
          <p:cNvSpPr txBox="1"/>
          <p:nvPr/>
        </p:nvSpPr>
        <p:spPr>
          <a:xfrm>
            <a:off x="14277281" y="5211380"/>
            <a:ext cx="2417650" cy="4339650"/>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7600" b="0" i="0" u="none" strike="noStrike" kern="1200" cap="none" spc="0" normalizeH="0" baseline="0" noProof="0" dirty="0">
                <a:ln>
                  <a:noFill/>
                </a:ln>
                <a:solidFill>
                  <a:srgbClr val="25B7AB"/>
                </a:solidFill>
                <a:effectLst/>
                <a:uLnTx/>
                <a:uFillTx/>
                <a:latin typeface="Montserrat Light"/>
                <a:ea typeface="+mn-ea"/>
                <a:cs typeface="+mn-cs"/>
              </a:rPr>
              <a:t>F</a:t>
            </a:r>
          </a:p>
        </p:txBody>
      </p:sp>
      <p:sp>
        <p:nvSpPr>
          <p:cNvPr id="92" name="TextBox 91"/>
          <p:cNvSpPr txBox="1"/>
          <p:nvPr/>
        </p:nvSpPr>
        <p:spPr>
          <a:xfrm>
            <a:off x="3385332" y="5211380"/>
            <a:ext cx="2255747" cy="4339650"/>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7600" b="0" i="0" u="none" strike="noStrike" kern="1200" cap="none" spc="0" normalizeH="0" baseline="0" noProof="0" dirty="0">
                <a:ln>
                  <a:noFill/>
                </a:ln>
                <a:solidFill>
                  <a:srgbClr val="8DC928"/>
                </a:solidFill>
                <a:effectLst/>
                <a:uLnTx/>
                <a:uFillTx/>
                <a:latin typeface="Montserrat Light"/>
                <a:ea typeface="+mn-ea"/>
                <a:cs typeface="+mn-cs"/>
              </a:rPr>
              <a:t>L</a:t>
            </a:r>
          </a:p>
        </p:txBody>
      </p:sp>
      <p:sp>
        <p:nvSpPr>
          <p:cNvPr id="5" name="Title 4">
            <a:extLst>
              <a:ext uri="{FF2B5EF4-FFF2-40B4-BE49-F238E27FC236}">
                <a16:creationId xmlns:a16="http://schemas.microsoft.com/office/drawing/2014/main" id="{F05DA720-92A5-4B9F-A20C-77DB7CBFBA48}"/>
              </a:ext>
            </a:extLst>
          </p:cNvPr>
          <p:cNvSpPr>
            <a:spLocks noGrp="1"/>
          </p:cNvSpPr>
          <p:nvPr>
            <p:ph type="title"/>
          </p:nvPr>
        </p:nvSpPr>
        <p:spPr/>
        <p:txBody>
          <a:bodyPr>
            <a:normAutofit/>
          </a:bodyPr>
          <a:lstStyle/>
          <a:p>
            <a:r>
              <a:rPr lang="en-US" sz="6600" dirty="0"/>
              <a:t>Social Media Analysis!</a:t>
            </a:r>
            <a:endParaRPr lang="en-US" dirty="0"/>
          </a:p>
        </p:txBody>
      </p:sp>
    </p:spTree>
    <p:extLst>
      <p:ext uri="{BB962C8B-B14F-4D97-AF65-F5344CB8AC3E}">
        <p14:creationId xmlns:p14="http://schemas.microsoft.com/office/powerpoint/2010/main" val="1326460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1283"/>
          <p:cNvSpPr/>
          <p:nvPr/>
        </p:nvSpPr>
        <p:spPr>
          <a:xfrm>
            <a:off x="18457396" y="5551340"/>
            <a:ext cx="2523448" cy="1446550"/>
          </a:xfrm>
          <a:prstGeom prst="rect">
            <a:avLst/>
          </a:prstGeom>
          <a:noFill/>
          <a:extLst>
            <a:ext uri="{C572A759-6A51-4108-AA02-DFA0A04FC94B}">
              <ma14:wrappingTextBoxFlag xmlns:ma14="http://schemas.microsoft.com/office/mac/drawingml/2011/main" xmlns="" val="1"/>
            </a:ext>
          </a:extLst>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800" b="0" i="0" u="none" strike="noStrike" kern="0" cap="none" spc="0" normalizeH="0" baseline="0" noProof="0" dirty="0">
                <a:ln>
                  <a:noFill/>
                </a:ln>
                <a:solidFill>
                  <a:prstClr val="white"/>
                </a:solidFill>
                <a:effectLst/>
                <a:uLnTx/>
                <a:uFillTx/>
                <a:latin typeface="Montserrat Light"/>
                <a:ea typeface="Questrial"/>
                <a:cs typeface="Questrial"/>
              </a:rPr>
              <a:t>64</a:t>
            </a:r>
            <a:r>
              <a:rPr kumimoji="0" sz="8800" b="0" i="0" u="none" strike="noStrike" kern="0" cap="none" spc="0" normalizeH="0" baseline="0" noProof="0" dirty="0">
                <a:ln>
                  <a:noFill/>
                </a:ln>
                <a:solidFill>
                  <a:prstClr val="white"/>
                </a:solidFill>
                <a:effectLst/>
                <a:uLnTx/>
                <a:uFillTx/>
                <a:latin typeface="Montserrat Light"/>
                <a:ea typeface="Questrial"/>
                <a:cs typeface="Questrial"/>
              </a:rPr>
              <a:t>%</a:t>
            </a:r>
          </a:p>
        </p:txBody>
      </p:sp>
      <p:sp>
        <p:nvSpPr>
          <p:cNvPr id="40" name="Shape 1284"/>
          <p:cNvSpPr/>
          <p:nvPr/>
        </p:nvSpPr>
        <p:spPr>
          <a:xfrm>
            <a:off x="18409076" y="7741847"/>
            <a:ext cx="3588040" cy="2906950"/>
          </a:xfrm>
          <a:prstGeom prst="rect">
            <a:avLst/>
          </a:prstGeom>
          <a:noFill/>
          <a:extLst>
            <a:ext uri="{C572A759-6A51-4108-AA02-DFA0A04FC94B}">
              <ma14:wrappingTextBoxFlag xmlns:ma14="http://schemas.microsoft.com/office/mac/drawingml/2011/main" xmlns="" val="1"/>
            </a:ext>
          </a:extLst>
        </p:spPr>
        <p:txBody>
          <a:bodyPr wrap="square" rtlCol="0" anchor="t">
            <a:spAutoFit/>
          </a:bodyPr>
          <a:lstStyle/>
          <a:p>
            <a:pPr marL="0" marR="0" lvl="0" indent="0" algn="l" defTabSz="457200" rtl="0" eaLnBrk="1" fontAlgn="auto" latinLnBrk="0" hangingPunct="1">
              <a:lnSpc>
                <a:spcPct val="110000"/>
              </a:lnSpc>
              <a:spcBef>
                <a:spcPts val="0"/>
              </a:spcBef>
              <a:spcAft>
                <a:spcPts val="0"/>
              </a:spcAft>
              <a:buClrTx/>
              <a:buSzTx/>
              <a:buFontTx/>
              <a:buNone/>
              <a:tabLst/>
              <a:defRPr/>
            </a:pPr>
            <a:r>
              <a:rPr kumimoji="0" sz="2400" b="0" i="0" u="none" strike="noStrike" kern="1200" cap="none" spc="0" normalizeH="0" baseline="0" noProof="0" dirty="0">
                <a:ln>
                  <a:noFill/>
                </a:ln>
                <a:solidFill>
                  <a:srgbClr val="272E3A"/>
                </a:solidFill>
                <a:effectLst/>
                <a:uLnTx/>
                <a:uFillTx/>
                <a:latin typeface="Montserrat Light"/>
                <a:ea typeface="+mn-ea"/>
                <a:cs typeface="+mn-cs"/>
              </a:rPr>
              <a:t>Paullum deliquit, ponderibus modulisque suis ratio utitur. Etiam habebis sem dicantur magna mollis euismod. sed nibh. </a:t>
            </a:r>
          </a:p>
        </p:txBody>
      </p:sp>
      <p:sp>
        <p:nvSpPr>
          <p:cNvPr id="41" name="Shape 1285"/>
          <p:cNvSpPr/>
          <p:nvPr/>
        </p:nvSpPr>
        <p:spPr>
          <a:xfrm flipV="1">
            <a:off x="18485276" y="7367187"/>
            <a:ext cx="2280948" cy="10"/>
          </a:xfrm>
          <a:prstGeom prst="line">
            <a:avLst/>
          </a:prstGeom>
          <a:noFill/>
          <a:ln w="12700" cap="flat">
            <a:solidFill>
              <a:schemeClr val="tx1">
                <a:lumMod val="40000"/>
                <a:lumOff val="60000"/>
              </a:schemeClr>
            </a:solidFill>
            <a:prstDash val="dash"/>
            <a:miter lim="800000"/>
            <a:headEnd/>
            <a:tailEnd type="none" w="lg" len="lg"/>
          </a:ln>
          <a:extLst>
            <a:ext uri="{909E8E84-426E-40DD-AFC4-6F175D3DCCD1}">
              <a14:hiddenFill xmlns:a14="http://schemas.microsoft.com/office/drawing/2010/main">
                <a:noFill/>
              </a14:hiddenFill>
            </a:ext>
          </a:extLst>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sz="5600" b="0" i="0" u="none" strike="noStrike" kern="0" cap="none" spc="0" normalizeH="0" baseline="0" noProof="0">
              <a:ln>
                <a:noFill/>
              </a:ln>
              <a:solidFill>
                <a:srgbClr val="DCDEE0"/>
              </a:solidFill>
              <a:effectLst/>
              <a:uLnTx/>
              <a:uFillTx/>
              <a:latin typeface="Questrial"/>
              <a:ea typeface="Questrial"/>
              <a:cs typeface="Questrial"/>
              <a:sym typeface="Questrial"/>
            </a:endParaRPr>
          </a:p>
        </p:txBody>
      </p:sp>
      <p:sp>
        <p:nvSpPr>
          <p:cNvPr id="42" name="Shape 1289"/>
          <p:cNvSpPr/>
          <p:nvPr/>
        </p:nvSpPr>
        <p:spPr>
          <a:xfrm>
            <a:off x="18457396" y="5173913"/>
            <a:ext cx="3815468" cy="584775"/>
          </a:xfrm>
          <a:prstGeom prst="rect">
            <a:avLst/>
          </a:prstGeom>
          <a:noFill/>
          <a:extLst>
            <a:ext uri="{C572A759-6A51-4108-AA02-DFA0A04FC94B}">
              <ma14:wrappingTextBoxFlag xmlns:ma14="http://schemas.microsoft.com/office/mac/drawingml/2011/main" xmlns="" val="1"/>
            </a:ext>
          </a:extLst>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54BE71"/>
                </a:solidFill>
                <a:effectLst/>
                <a:uLnTx/>
                <a:uFillTx/>
                <a:latin typeface="Montserrat"/>
                <a:ea typeface="Questrial"/>
                <a:cs typeface="Questrial"/>
              </a:rPr>
              <a:t>PINTEREST</a:t>
            </a:r>
            <a:r>
              <a:rPr kumimoji="0" sz="3200" b="0" i="0" u="none" strike="noStrike" kern="0" cap="none" spc="0" normalizeH="0" baseline="0" noProof="0" dirty="0">
                <a:ln>
                  <a:noFill/>
                </a:ln>
                <a:solidFill>
                  <a:srgbClr val="54BE71"/>
                </a:solidFill>
                <a:effectLst/>
                <a:uLnTx/>
                <a:uFillTx/>
                <a:latin typeface="Montserrat"/>
                <a:ea typeface="Questrial"/>
                <a:cs typeface="Questrial"/>
              </a:rPr>
              <a:t> DATA</a:t>
            </a:r>
          </a:p>
        </p:txBody>
      </p:sp>
      <p:grpSp>
        <p:nvGrpSpPr>
          <p:cNvPr id="2" name="Group 1"/>
          <p:cNvGrpSpPr/>
          <p:nvPr/>
        </p:nvGrpSpPr>
        <p:grpSpPr>
          <a:xfrm>
            <a:off x="12606305" y="4072877"/>
            <a:ext cx="4785970" cy="6823326"/>
            <a:chOff x="6303152" y="2036438"/>
            <a:chExt cx="2392985" cy="3411663"/>
          </a:xfrm>
        </p:grpSpPr>
        <p:sp>
          <p:nvSpPr>
            <p:cNvPr id="80" name="Freeform 15"/>
            <p:cNvSpPr>
              <a:spLocks/>
            </p:cNvSpPr>
            <p:nvPr/>
          </p:nvSpPr>
          <p:spPr bwMode="auto">
            <a:xfrm>
              <a:off x="6303152" y="2682892"/>
              <a:ext cx="524750" cy="2765209"/>
            </a:xfrm>
            <a:custGeom>
              <a:avLst/>
              <a:gdLst>
                <a:gd name="T0" fmla="*/ 370 w 664"/>
                <a:gd name="T1" fmla="*/ 41 h 3499"/>
                <a:gd name="T2" fmla="*/ 0 w 664"/>
                <a:gd name="T3" fmla="*/ 3165 h 3499"/>
                <a:gd name="T4" fmla="*/ 616 w 664"/>
                <a:gd name="T5" fmla="*/ 3499 h 3499"/>
                <a:gd name="T6" fmla="*/ 664 w 664"/>
                <a:gd name="T7" fmla="*/ 0 h 3499"/>
                <a:gd name="T8" fmla="*/ 589 w 664"/>
                <a:gd name="T9" fmla="*/ 69 h 3499"/>
                <a:gd name="T10" fmla="*/ 370 w 664"/>
                <a:gd name="T11" fmla="*/ 41 h 3499"/>
              </a:gdLst>
              <a:ahLst/>
              <a:cxnLst>
                <a:cxn ang="0">
                  <a:pos x="T0" y="T1"/>
                </a:cxn>
                <a:cxn ang="0">
                  <a:pos x="T2" y="T3"/>
                </a:cxn>
                <a:cxn ang="0">
                  <a:pos x="T4" y="T5"/>
                </a:cxn>
                <a:cxn ang="0">
                  <a:pos x="T6" y="T7"/>
                </a:cxn>
                <a:cxn ang="0">
                  <a:pos x="T8" y="T9"/>
                </a:cxn>
                <a:cxn ang="0">
                  <a:pos x="T10" y="T11"/>
                </a:cxn>
              </a:cxnLst>
              <a:rect l="0" t="0" r="r" b="b"/>
              <a:pathLst>
                <a:path w="664" h="3499">
                  <a:moveTo>
                    <a:pt x="370" y="41"/>
                  </a:moveTo>
                  <a:lnTo>
                    <a:pt x="0" y="3165"/>
                  </a:lnTo>
                  <a:lnTo>
                    <a:pt x="616" y="3499"/>
                  </a:lnTo>
                  <a:lnTo>
                    <a:pt x="664" y="0"/>
                  </a:lnTo>
                  <a:lnTo>
                    <a:pt x="589" y="69"/>
                  </a:lnTo>
                  <a:lnTo>
                    <a:pt x="370" y="41"/>
                  </a:lnTo>
                  <a:close/>
                </a:path>
              </a:pathLst>
            </a:custGeom>
            <a:noFill/>
            <a:ln w="22225" cap="flat">
              <a:solidFill>
                <a:schemeClr val="tx1">
                  <a:lumMod val="60000"/>
                  <a:lumOff val="40000"/>
                </a:schemeClr>
              </a:solidFill>
              <a:prstDash val="solid"/>
              <a:miter lim="800000"/>
              <a:headEnd/>
              <a:tailEnd type="none" w="lg" len="lg"/>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5600" b="0" i="0" u="none" strike="noStrike" kern="0" cap="none" spc="0" normalizeH="0" baseline="0" noProof="0">
                <a:ln>
                  <a:noFill/>
                </a:ln>
                <a:solidFill>
                  <a:srgbClr val="DCDEE0"/>
                </a:solidFill>
                <a:effectLst/>
                <a:uLnTx/>
                <a:uFillTx/>
                <a:latin typeface="Questrial"/>
                <a:ea typeface="Questrial"/>
                <a:cs typeface="Questrial"/>
              </a:endParaRPr>
            </a:p>
          </p:txBody>
        </p:sp>
        <p:sp>
          <p:nvSpPr>
            <p:cNvPr id="81" name="Freeform 16"/>
            <p:cNvSpPr>
              <a:spLocks/>
            </p:cNvSpPr>
            <p:nvPr/>
          </p:nvSpPr>
          <p:spPr bwMode="auto">
            <a:xfrm>
              <a:off x="6303152" y="2737421"/>
              <a:ext cx="465478" cy="2462530"/>
            </a:xfrm>
            <a:custGeom>
              <a:avLst/>
              <a:gdLst>
                <a:gd name="T0" fmla="*/ 589 w 589"/>
                <a:gd name="T1" fmla="*/ 0 h 3116"/>
                <a:gd name="T2" fmla="*/ 431 w 589"/>
                <a:gd name="T3" fmla="*/ 3116 h 3116"/>
                <a:gd name="T4" fmla="*/ 0 w 589"/>
                <a:gd name="T5" fmla="*/ 3096 h 3116"/>
              </a:gdLst>
              <a:ahLst/>
              <a:cxnLst>
                <a:cxn ang="0">
                  <a:pos x="T0" y="T1"/>
                </a:cxn>
                <a:cxn ang="0">
                  <a:pos x="T2" y="T3"/>
                </a:cxn>
                <a:cxn ang="0">
                  <a:pos x="T4" y="T5"/>
                </a:cxn>
              </a:cxnLst>
              <a:rect l="0" t="0" r="r" b="b"/>
              <a:pathLst>
                <a:path w="589" h="3116">
                  <a:moveTo>
                    <a:pt x="589" y="0"/>
                  </a:moveTo>
                  <a:lnTo>
                    <a:pt x="431" y="3116"/>
                  </a:lnTo>
                  <a:lnTo>
                    <a:pt x="0" y="3096"/>
                  </a:lnTo>
                </a:path>
              </a:pathLst>
            </a:custGeom>
            <a:noFill/>
            <a:ln w="22225" cap="flat">
              <a:solidFill>
                <a:schemeClr val="tx1">
                  <a:lumMod val="60000"/>
                  <a:lumOff val="40000"/>
                </a:schemeClr>
              </a:solidFill>
              <a:prstDash val="sysDot"/>
              <a:miter lim="800000"/>
              <a:headEnd/>
              <a:tailEnd type="none" w="lg" len="lg"/>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5600" b="0" i="0" u="none" strike="noStrike" kern="0" cap="none" spc="0" normalizeH="0" baseline="0" noProof="0">
                <a:ln>
                  <a:noFill/>
                </a:ln>
                <a:solidFill>
                  <a:srgbClr val="DCDEE0"/>
                </a:solidFill>
                <a:effectLst/>
                <a:uLnTx/>
                <a:uFillTx/>
                <a:latin typeface="Questrial"/>
                <a:ea typeface="Questrial"/>
                <a:cs typeface="Questrial"/>
              </a:endParaRPr>
            </a:p>
          </p:txBody>
        </p:sp>
        <p:sp>
          <p:nvSpPr>
            <p:cNvPr id="82" name="Line 17"/>
            <p:cNvSpPr>
              <a:spLocks noChangeShapeType="1"/>
            </p:cNvSpPr>
            <p:nvPr/>
          </p:nvSpPr>
          <p:spPr bwMode="auto">
            <a:xfrm flipH="1" flipV="1">
              <a:off x="6643765" y="5199951"/>
              <a:ext cx="146203" cy="248150"/>
            </a:xfrm>
            <a:prstGeom prst="line">
              <a:avLst/>
            </a:prstGeom>
            <a:noFill/>
            <a:ln w="22225" cap="flat">
              <a:solidFill>
                <a:schemeClr val="tx1">
                  <a:lumMod val="60000"/>
                  <a:lumOff val="40000"/>
                </a:schemeClr>
              </a:solidFill>
              <a:prstDash val="sysDot"/>
              <a:miter lim="800000"/>
              <a:headEnd/>
              <a:tailEnd type="none" w="lg" len="lg"/>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5600" b="0" i="0" u="none" strike="noStrike" kern="0" cap="none" spc="0" normalizeH="0" baseline="0" noProof="0">
                <a:ln>
                  <a:noFill/>
                </a:ln>
                <a:solidFill>
                  <a:srgbClr val="DCDEE0"/>
                </a:solidFill>
                <a:effectLst/>
                <a:uLnTx/>
                <a:uFillTx/>
                <a:latin typeface="Questrial"/>
                <a:ea typeface="Questrial"/>
                <a:cs typeface="Questrial"/>
              </a:endParaRPr>
            </a:p>
          </p:txBody>
        </p:sp>
        <p:sp>
          <p:nvSpPr>
            <p:cNvPr id="83" name="Freeform 18"/>
            <p:cNvSpPr>
              <a:spLocks/>
            </p:cNvSpPr>
            <p:nvPr/>
          </p:nvSpPr>
          <p:spPr bwMode="auto">
            <a:xfrm>
              <a:off x="6789968" y="2682892"/>
              <a:ext cx="1906169" cy="2765209"/>
            </a:xfrm>
            <a:custGeom>
              <a:avLst/>
              <a:gdLst>
                <a:gd name="T0" fmla="*/ 48 w 2412"/>
                <a:gd name="T1" fmla="*/ 0 h 3499"/>
                <a:gd name="T2" fmla="*/ 2268 w 2412"/>
                <a:gd name="T3" fmla="*/ 28 h 3499"/>
                <a:gd name="T4" fmla="*/ 2412 w 2412"/>
                <a:gd name="T5" fmla="*/ 3322 h 3499"/>
                <a:gd name="T6" fmla="*/ 0 w 2412"/>
                <a:gd name="T7" fmla="*/ 3499 h 3499"/>
              </a:gdLst>
              <a:ahLst/>
              <a:cxnLst>
                <a:cxn ang="0">
                  <a:pos x="T0" y="T1"/>
                </a:cxn>
                <a:cxn ang="0">
                  <a:pos x="T2" y="T3"/>
                </a:cxn>
                <a:cxn ang="0">
                  <a:pos x="T4" y="T5"/>
                </a:cxn>
                <a:cxn ang="0">
                  <a:pos x="T6" y="T7"/>
                </a:cxn>
              </a:cxnLst>
              <a:rect l="0" t="0" r="r" b="b"/>
              <a:pathLst>
                <a:path w="2412" h="3499">
                  <a:moveTo>
                    <a:pt x="48" y="0"/>
                  </a:moveTo>
                  <a:lnTo>
                    <a:pt x="2268" y="28"/>
                  </a:lnTo>
                  <a:lnTo>
                    <a:pt x="2412" y="3322"/>
                  </a:lnTo>
                  <a:lnTo>
                    <a:pt x="0" y="3499"/>
                  </a:lnTo>
                </a:path>
              </a:pathLst>
            </a:custGeom>
            <a:noFill/>
            <a:ln w="22225" cap="flat">
              <a:solidFill>
                <a:schemeClr val="tx1">
                  <a:lumMod val="60000"/>
                  <a:lumOff val="40000"/>
                </a:schemeClr>
              </a:solidFill>
              <a:prstDash val="solid"/>
              <a:miter lim="800000"/>
              <a:headEnd/>
              <a:tailEnd type="none" w="lg" len="lg"/>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5600" b="0" i="0" u="none" strike="noStrike" kern="0" cap="none" spc="0" normalizeH="0" baseline="0" noProof="0">
                <a:ln>
                  <a:noFill/>
                </a:ln>
                <a:solidFill>
                  <a:srgbClr val="DCDEE0"/>
                </a:solidFill>
                <a:effectLst/>
                <a:uLnTx/>
                <a:uFillTx/>
                <a:latin typeface="Questrial"/>
                <a:ea typeface="Questrial"/>
                <a:cs typeface="Questrial"/>
              </a:endParaRPr>
            </a:p>
          </p:txBody>
        </p:sp>
        <p:sp>
          <p:nvSpPr>
            <p:cNvPr id="84" name="Oval 19"/>
            <p:cNvSpPr>
              <a:spLocks noChangeArrowheads="1"/>
            </p:cNvSpPr>
            <p:nvPr/>
          </p:nvSpPr>
          <p:spPr bwMode="auto">
            <a:xfrm>
              <a:off x="7239641" y="2796693"/>
              <a:ext cx="130397" cy="128817"/>
            </a:xfrm>
            <a:prstGeom prst="ellipse">
              <a:avLst/>
            </a:prstGeom>
            <a:noFill/>
            <a:ln w="22225" cap="flat">
              <a:solidFill>
                <a:schemeClr val="tx1">
                  <a:lumMod val="60000"/>
                  <a:lumOff val="40000"/>
                </a:schemeClr>
              </a:solidFill>
              <a:prstDash val="solid"/>
              <a:miter lim="800000"/>
              <a:headEnd/>
              <a:tailEnd type="none" w="lg" len="lg"/>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5600" b="0" i="0" u="none" strike="noStrike" kern="0" cap="none" spc="0" normalizeH="0" baseline="0" noProof="0">
                <a:ln>
                  <a:noFill/>
                </a:ln>
                <a:solidFill>
                  <a:srgbClr val="DCDEE0"/>
                </a:solidFill>
                <a:effectLst/>
                <a:uLnTx/>
                <a:uFillTx/>
                <a:latin typeface="Questrial"/>
                <a:ea typeface="Questrial"/>
                <a:cs typeface="Questrial"/>
              </a:endParaRPr>
            </a:p>
          </p:txBody>
        </p:sp>
        <p:sp>
          <p:nvSpPr>
            <p:cNvPr id="85" name="Oval 20"/>
            <p:cNvSpPr>
              <a:spLocks noChangeArrowheads="1"/>
            </p:cNvSpPr>
            <p:nvPr/>
          </p:nvSpPr>
          <p:spPr bwMode="auto">
            <a:xfrm>
              <a:off x="8008588" y="2796693"/>
              <a:ext cx="130397" cy="128817"/>
            </a:xfrm>
            <a:prstGeom prst="ellipse">
              <a:avLst/>
            </a:prstGeom>
            <a:noFill/>
            <a:ln w="22225" cap="flat">
              <a:solidFill>
                <a:schemeClr val="tx1">
                  <a:lumMod val="60000"/>
                  <a:lumOff val="40000"/>
                </a:schemeClr>
              </a:solidFill>
              <a:prstDash val="solid"/>
              <a:miter lim="800000"/>
              <a:headEnd/>
              <a:tailEnd type="none" w="lg" len="lg"/>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5600" b="0" i="0" u="none" strike="noStrike" kern="0" cap="none" spc="0" normalizeH="0" baseline="0" noProof="0">
                <a:ln>
                  <a:noFill/>
                </a:ln>
                <a:solidFill>
                  <a:srgbClr val="DCDEE0"/>
                </a:solidFill>
                <a:effectLst/>
                <a:uLnTx/>
                <a:uFillTx/>
                <a:latin typeface="Questrial"/>
                <a:ea typeface="Questrial"/>
                <a:cs typeface="Questrial"/>
              </a:endParaRPr>
            </a:p>
          </p:txBody>
        </p:sp>
        <p:sp>
          <p:nvSpPr>
            <p:cNvPr id="86" name="Freeform 21"/>
            <p:cNvSpPr>
              <a:spLocks/>
            </p:cNvSpPr>
            <p:nvPr/>
          </p:nvSpPr>
          <p:spPr bwMode="auto">
            <a:xfrm>
              <a:off x="7304444" y="2036438"/>
              <a:ext cx="785544" cy="824268"/>
            </a:xfrm>
            <a:custGeom>
              <a:avLst/>
              <a:gdLst>
                <a:gd name="T0" fmla="*/ 0 w 580"/>
                <a:gd name="T1" fmla="*/ 612 h 612"/>
                <a:gd name="T2" fmla="*/ 272 w 580"/>
                <a:gd name="T3" fmla="*/ 2 h 612"/>
                <a:gd name="T4" fmla="*/ 568 w 580"/>
                <a:gd name="T5" fmla="*/ 612 h 612"/>
              </a:gdLst>
              <a:ahLst/>
              <a:cxnLst>
                <a:cxn ang="0">
                  <a:pos x="T0" y="T1"/>
                </a:cxn>
                <a:cxn ang="0">
                  <a:pos x="T2" y="T3"/>
                </a:cxn>
                <a:cxn ang="0">
                  <a:pos x="T4" y="T5"/>
                </a:cxn>
              </a:cxnLst>
              <a:rect l="0" t="0" r="r" b="b"/>
              <a:pathLst>
                <a:path w="580" h="612">
                  <a:moveTo>
                    <a:pt x="0" y="612"/>
                  </a:moveTo>
                  <a:cubicBezTo>
                    <a:pt x="16" y="307"/>
                    <a:pt x="100" y="4"/>
                    <a:pt x="272" y="2"/>
                  </a:cubicBezTo>
                  <a:cubicBezTo>
                    <a:pt x="496" y="0"/>
                    <a:pt x="580" y="372"/>
                    <a:pt x="568" y="612"/>
                  </a:cubicBezTo>
                </a:path>
              </a:pathLst>
            </a:custGeom>
            <a:noFill/>
            <a:ln w="22225" cap="flat">
              <a:solidFill>
                <a:schemeClr val="tx1">
                  <a:lumMod val="60000"/>
                  <a:lumOff val="40000"/>
                </a:schemeClr>
              </a:solidFill>
              <a:prstDash val="solid"/>
              <a:miter lim="800000"/>
              <a:headEnd/>
              <a:tailEnd type="none" w="lg" len="lg"/>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5600" b="0" i="0" u="none" strike="noStrike" kern="0" cap="none" spc="0" normalizeH="0" baseline="0" noProof="0">
                <a:ln>
                  <a:noFill/>
                </a:ln>
                <a:solidFill>
                  <a:srgbClr val="DCDEE0"/>
                </a:solidFill>
                <a:effectLst/>
                <a:uLnTx/>
                <a:uFillTx/>
                <a:latin typeface="Questrial"/>
                <a:ea typeface="Questrial"/>
                <a:cs typeface="Questrial"/>
              </a:endParaRPr>
            </a:p>
          </p:txBody>
        </p:sp>
        <p:sp>
          <p:nvSpPr>
            <p:cNvPr id="87" name="Freeform 22"/>
            <p:cNvSpPr>
              <a:spLocks/>
            </p:cNvSpPr>
            <p:nvPr/>
          </p:nvSpPr>
          <p:spPr bwMode="auto">
            <a:xfrm>
              <a:off x="7154290" y="2036438"/>
              <a:ext cx="738127" cy="659888"/>
            </a:xfrm>
            <a:custGeom>
              <a:avLst/>
              <a:gdLst>
                <a:gd name="T0" fmla="*/ 545 w 545"/>
                <a:gd name="T1" fmla="*/ 490 h 490"/>
                <a:gd name="T2" fmla="*/ 309 w 545"/>
                <a:gd name="T3" fmla="*/ 2 h 490"/>
                <a:gd name="T4" fmla="*/ 0 w 545"/>
                <a:gd name="T5" fmla="*/ 482 h 490"/>
              </a:gdLst>
              <a:ahLst/>
              <a:cxnLst>
                <a:cxn ang="0">
                  <a:pos x="T0" y="T1"/>
                </a:cxn>
                <a:cxn ang="0">
                  <a:pos x="T2" y="T3"/>
                </a:cxn>
                <a:cxn ang="0">
                  <a:pos x="T4" y="T5"/>
                </a:cxn>
              </a:cxnLst>
              <a:rect l="0" t="0" r="r" b="b"/>
              <a:pathLst>
                <a:path w="545" h="490">
                  <a:moveTo>
                    <a:pt x="545" y="490"/>
                  </a:moveTo>
                  <a:cubicBezTo>
                    <a:pt x="545" y="490"/>
                    <a:pt x="527" y="4"/>
                    <a:pt x="309" y="2"/>
                  </a:cubicBezTo>
                  <a:cubicBezTo>
                    <a:pt x="91" y="0"/>
                    <a:pt x="0" y="482"/>
                    <a:pt x="0" y="482"/>
                  </a:cubicBezTo>
                </a:path>
              </a:pathLst>
            </a:custGeom>
            <a:noFill/>
            <a:ln w="22225" cap="flat">
              <a:solidFill>
                <a:schemeClr val="tx1">
                  <a:lumMod val="60000"/>
                  <a:lumOff val="40000"/>
                </a:schemeClr>
              </a:solidFill>
              <a:prstDash val="solid"/>
              <a:miter lim="800000"/>
              <a:headEnd/>
              <a:tailEnd type="none" w="lg" len="lg"/>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5600" b="0" i="0" u="none" strike="noStrike" kern="0" cap="none" spc="0" normalizeH="0" baseline="0" noProof="0">
                <a:ln>
                  <a:noFill/>
                </a:ln>
                <a:solidFill>
                  <a:srgbClr val="DCDEE0"/>
                </a:solidFill>
                <a:effectLst/>
                <a:uLnTx/>
                <a:uFillTx/>
                <a:latin typeface="Questrial"/>
                <a:ea typeface="Questrial"/>
                <a:cs typeface="Questrial"/>
              </a:endParaRPr>
            </a:p>
          </p:txBody>
        </p:sp>
      </p:grpSp>
      <p:sp>
        <p:nvSpPr>
          <p:cNvPr id="91" name="TextBox 90"/>
          <p:cNvSpPr txBox="1"/>
          <p:nvPr/>
        </p:nvSpPr>
        <p:spPr>
          <a:xfrm>
            <a:off x="14920086" y="5211380"/>
            <a:ext cx="1132040" cy="4339650"/>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7600" b="0" i="0" u="none" strike="noStrike" kern="1200" cap="none" spc="0" normalizeH="0" baseline="0" noProof="0" dirty="0">
                <a:ln>
                  <a:noFill/>
                </a:ln>
                <a:solidFill>
                  <a:srgbClr val="54BE71"/>
                </a:solidFill>
                <a:effectLst/>
                <a:uLnTx/>
                <a:uFillTx/>
                <a:latin typeface="Socialico" pitchFamily="50" charset="0"/>
                <a:ea typeface="+mn-ea"/>
                <a:cs typeface="+mn-cs"/>
              </a:rPr>
              <a:t>:</a:t>
            </a:r>
          </a:p>
        </p:txBody>
      </p:sp>
      <p:graphicFrame>
        <p:nvGraphicFramePr>
          <p:cNvPr id="32" name="Chart 1319"/>
          <p:cNvGraphicFramePr/>
          <p:nvPr/>
        </p:nvGraphicFramePr>
        <p:xfrm>
          <a:off x="1884719" y="4005942"/>
          <a:ext cx="14415950" cy="8302172"/>
        </p:xfrm>
        <a:graphic>
          <a:graphicData uri="http://schemas.openxmlformats.org/drawingml/2006/chart">
            <c:chart xmlns:c="http://schemas.openxmlformats.org/drawingml/2006/chart" xmlns:r="http://schemas.openxmlformats.org/officeDocument/2006/relationships" r:id="rId3"/>
          </a:graphicData>
        </a:graphic>
      </p:graphicFrame>
      <p:sp>
        <p:nvSpPr>
          <p:cNvPr id="3" name="Title 2">
            <a:extLst>
              <a:ext uri="{FF2B5EF4-FFF2-40B4-BE49-F238E27FC236}">
                <a16:creationId xmlns:a16="http://schemas.microsoft.com/office/drawing/2014/main" id="{4E4A3957-A55E-4FB0-B2D2-0CFDBC8BD85C}"/>
              </a:ext>
            </a:extLst>
          </p:cNvPr>
          <p:cNvSpPr>
            <a:spLocks noGrp="1"/>
          </p:cNvSpPr>
          <p:nvPr>
            <p:ph type="title"/>
          </p:nvPr>
        </p:nvSpPr>
        <p:spPr/>
        <p:txBody>
          <a:bodyPr>
            <a:normAutofit/>
          </a:bodyPr>
          <a:lstStyle/>
          <a:p>
            <a:r>
              <a:rPr lang="en-US" sz="6600" dirty="0"/>
              <a:t>Social Media Analysis!</a:t>
            </a:r>
            <a:endParaRPr lang="en-US" dirty="0"/>
          </a:p>
        </p:txBody>
      </p:sp>
    </p:spTree>
    <p:extLst>
      <p:ext uri="{BB962C8B-B14F-4D97-AF65-F5344CB8AC3E}">
        <p14:creationId xmlns:p14="http://schemas.microsoft.com/office/powerpoint/2010/main" val="4168347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reeform 7"/>
          <p:cNvSpPr>
            <a:spLocks/>
          </p:cNvSpPr>
          <p:nvPr/>
        </p:nvSpPr>
        <p:spPr bwMode="auto">
          <a:xfrm>
            <a:off x="1479550" y="7718427"/>
            <a:ext cx="4521200" cy="1730374"/>
          </a:xfrm>
          <a:custGeom>
            <a:avLst/>
            <a:gdLst>
              <a:gd name="T0" fmla="*/ 2147483646 w 649"/>
              <a:gd name="T1" fmla="*/ 2147483646 h 248"/>
              <a:gd name="T2" fmla="*/ 109194991 w 649"/>
              <a:gd name="T3" fmla="*/ 2147483646 h 248"/>
              <a:gd name="T4" fmla="*/ 0 w 649"/>
              <a:gd name="T5" fmla="*/ 2147483646 h 248"/>
              <a:gd name="T6" fmla="*/ 0 w 649"/>
              <a:gd name="T7" fmla="*/ 109536861 h 248"/>
              <a:gd name="T8" fmla="*/ 109194991 w 649"/>
              <a:gd name="T9" fmla="*/ 0 h 248"/>
              <a:gd name="T10" fmla="*/ 2147483646 w 649"/>
              <a:gd name="T11" fmla="*/ 0 h 248"/>
              <a:gd name="T12" fmla="*/ 2147483646 w 649"/>
              <a:gd name="T13" fmla="*/ 109536861 h 248"/>
              <a:gd name="T14" fmla="*/ 2147483646 w 649"/>
              <a:gd name="T15" fmla="*/ 2147483646 h 248"/>
              <a:gd name="T16" fmla="*/ 2147483646 w 649"/>
              <a:gd name="T17" fmla="*/ 2147483646 h 2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9" h="248">
                <a:moveTo>
                  <a:pt x="640" y="248"/>
                </a:moveTo>
                <a:cubicBezTo>
                  <a:pt x="9" y="248"/>
                  <a:pt x="9" y="248"/>
                  <a:pt x="9" y="248"/>
                </a:cubicBezTo>
                <a:cubicBezTo>
                  <a:pt x="4" y="248"/>
                  <a:pt x="0" y="244"/>
                  <a:pt x="0" y="239"/>
                </a:cubicBezTo>
                <a:cubicBezTo>
                  <a:pt x="0" y="9"/>
                  <a:pt x="0" y="9"/>
                  <a:pt x="0" y="9"/>
                </a:cubicBezTo>
                <a:cubicBezTo>
                  <a:pt x="0" y="4"/>
                  <a:pt x="4" y="0"/>
                  <a:pt x="9" y="0"/>
                </a:cubicBezTo>
                <a:cubicBezTo>
                  <a:pt x="640" y="0"/>
                  <a:pt x="640" y="0"/>
                  <a:pt x="640" y="0"/>
                </a:cubicBezTo>
                <a:cubicBezTo>
                  <a:pt x="645" y="0"/>
                  <a:pt x="649" y="4"/>
                  <a:pt x="649" y="9"/>
                </a:cubicBezTo>
                <a:cubicBezTo>
                  <a:pt x="649" y="239"/>
                  <a:pt x="649" y="239"/>
                  <a:pt x="649" y="239"/>
                </a:cubicBezTo>
                <a:cubicBezTo>
                  <a:pt x="649" y="244"/>
                  <a:pt x="645" y="248"/>
                  <a:pt x="640" y="248"/>
                </a:cubicBezTo>
                <a:close/>
              </a:path>
            </a:pathLst>
          </a:custGeom>
          <a:solidFill>
            <a:srgbClr val="2686A7"/>
          </a:solidFill>
          <a:ln>
            <a:noFill/>
          </a:ln>
        </p:spPr>
        <p:txBody>
          <a:bodyPr/>
          <a:lstStyle/>
          <a:p>
            <a:pPr defTabSz="1828800"/>
            <a:endParaRPr lang="en-US" sz="3600">
              <a:solidFill>
                <a:prstClr val="black"/>
              </a:solidFill>
            </a:endParaRPr>
          </a:p>
        </p:txBody>
      </p:sp>
      <p:sp>
        <p:nvSpPr>
          <p:cNvPr id="2052" name="Freeform 8"/>
          <p:cNvSpPr>
            <a:spLocks/>
          </p:cNvSpPr>
          <p:nvPr/>
        </p:nvSpPr>
        <p:spPr bwMode="auto">
          <a:xfrm>
            <a:off x="7108824" y="7718427"/>
            <a:ext cx="4521200" cy="1730374"/>
          </a:xfrm>
          <a:custGeom>
            <a:avLst/>
            <a:gdLst>
              <a:gd name="T0" fmla="*/ 2147483646 w 649"/>
              <a:gd name="T1" fmla="*/ 2147483646 h 248"/>
              <a:gd name="T2" fmla="*/ 109194991 w 649"/>
              <a:gd name="T3" fmla="*/ 2147483646 h 248"/>
              <a:gd name="T4" fmla="*/ 0 w 649"/>
              <a:gd name="T5" fmla="*/ 2147483646 h 248"/>
              <a:gd name="T6" fmla="*/ 0 w 649"/>
              <a:gd name="T7" fmla="*/ 109536861 h 248"/>
              <a:gd name="T8" fmla="*/ 109194991 w 649"/>
              <a:gd name="T9" fmla="*/ 0 h 248"/>
              <a:gd name="T10" fmla="*/ 2147483646 w 649"/>
              <a:gd name="T11" fmla="*/ 0 h 248"/>
              <a:gd name="T12" fmla="*/ 2147483646 w 649"/>
              <a:gd name="T13" fmla="*/ 109536861 h 248"/>
              <a:gd name="T14" fmla="*/ 2147483646 w 649"/>
              <a:gd name="T15" fmla="*/ 2147483646 h 248"/>
              <a:gd name="T16" fmla="*/ 2147483646 w 649"/>
              <a:gd name="T17" fmla="*/ 2147483646 h 2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9" h="248">
                <a:moveTo>
                  <a:pt x="641" y="248"/>
                </a:moveTo>
                <a:cubicBezTo>
                  <a:pt x="9" y="248"/>
                  <a:pt x="9" y="248"/>
                  <a:pt x="9" y="248"/>
                </a:cubicBezTo>
                <a:cubicBezTo>
                  <a:pt x="4" y="248"/>
                  <a:pt x="0" y="244"/>
                  <a:pt x="0" y="239"/>
                </a:cubicBezTo>
                <a:cubicBezTo>
                  <a:pt x="0" y="9"/>
                  <a:pt x="0" y="9"/>
                  <a:pt x="0" y="9"/>
                </a:cubicBezTo>
                <a:cubicBezTo>
                  <a:pt x="0" y="4"/>
                  <a:pt x="4" y="0"/>
                  <a:pt x="9" y="0"/>
                </a:cubicBezTo>
                <a:cubicBezTo>
                  <a:pt x="641" y="0"/>
                  <a:pt x="641" y="0"/>
                  <a:pt x="641" y="0"/>
                </a:cubicBezTo>
                <a:cubicBezTo>
                  <a:pt x="645" y="0"/>
                  <a:pt x="649" y="4"/>
                  <a:pt x="649" y="9"/>
                </a:cubicBezTo>
                <a:cubicBezTo>
                  <a:pt x="649" y="239"/>
                  <a:pt x="649" y="239"/>
                  <a:pt x="649" y="239"/>
                </a:cubicBezTo>
                <a:cubicBezTo>
                  <a:pt x="649" y="244"/>
                  <a:pt x="645" y="248"/>
                  <a:pt x="641" y="248"/>
                </a:cubicBezTo>
                <a:close/>
              </a:path>
            </a:pathLst>
          </a:custGeom>
          <a:solidFill>
            <a:srgbClr val="54BE71"/>
          </a:solidFill>
          <a:ln>
            <a:noFill/>
          </a:ln>
        </p:spPr>
        <p:txBody>
          <a:bodyPr/>
          <a:lstStyle/>
          <a:p>
            <a:pPr defTabSz="1828800"/>
            <a:endParaRPr lang="en-US" sz="3600">
              <a:solidFill>
                <a:prstClr val="black"/>
              </a:solidFill>
            </a:endParaRPr>
          </a:p>
        </p:txBody>
      </p:sp>
      <p:sp>
        <p:nvSpPr>
          <p:cNvPr id="2053" name="Freeform 9"/>
          <p:cNvSpPr>
            <a:spLocks/>
          </p:cNvSpPr>
          <p:nvPr/>
        </p:nvSpPr>
        <p:spPr bwMode="auto">
          <a:xfrm>
            <a:off x="12744451" y="7718427"/>
            <a:ext cx="4524374" cy="1730374"/>
          </a:xfrm>
          <a:custGeom>
            <a:avLst/>
            <a:gdLst>
              <a:gd name="T0" fmla="*/ 2147483646 w 649"/>
              <a:gd name="T1" fmla="*/ 2147483646 h 248"/>
              <a:gd name="T2" fmla="*/ 109348333 w 649"/>
              <a:gd name="T3" fmla="*/ 2147483646 h 248"/>
              <a:gd name="T4" fmla="*/ 0 w 649"/>
              <a:gd name="T5" fmla="*/ 2147483646 h 248"/>
              <a:gd name="T6" fmla="*/ 0 w 649"/>
              <a:gd name="T7" fmla="*/ 109536861 h 248"/>
              <a:gd name="T8" fmla="*/ 109348333 w 649"/>
              <a:gd name="T9" fmla="*/ 0 h 248"/>
              <a:gd name="T10" fmla="*/ 2147483646 w 649"/>
              <a:gd name="T11" fmla="*/ 0 h 248"/>
              <a:gd name="T12" fmla="*/ 2147483646 w 649"/>
              <a:gd name="T13" fmla="*/ 109536861 h 248"/>
              <a:gd name="T14" fmla="*/ 2147483646 w 649"/>
              <a:gd name="T15" fmla="*/ 2147483646 h 248"/>
              <a:gd name="T16" fmla="*/ 2147483646 w 649"/>
              <a:gd name="T17" fmla="*/ 2147483646 h 2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9" h="248">
                <a:moveTo>
                  <a:pt x="640" y="248"/>
                </a:moveTo>
                <a:cubicBezTo>
                  <a:pt x="9" y="248"/>
                  <a:pt x="9" y="248"/>
                  <a:pt x="9" y="248"/>
                </a:cubicBezTo>
                <a:cubicBezTo>
                  <a:pt x="4" y="248"/>
                  <a:pt x="0" y="244"/>
                  <a:pt x="0" y="239"/>
                </a:cubicBezTo>
                <a:cubicBezTo>
                  <a:pt x="0" y="9"/>
                  <a:pt x="0" y="9"/>
                  <a:pt x="0" y="9"/>
                </a:cubicBezTo>
                <a:cubicBezTo>
                  <a:pt x="0" y="4"/>
                  <a:pt x="4" y="0"/>
                  <a:pt x="9" y="0"/>
                </a:cubicBezTo>
                <a:cubicBezTo>
                  <a:pt x="640" y="0"/>
                  <a:pt x="640" y="0"/>
                  <a:pt x="640" y="0"/>
                </a:cubicBezTo>
                <a:cubicBezTo>
                  <a:pt x="645" y="0"/>
                  <a:pt x="649" y="4"/>
                  <a:pt x="649" y="9"/>
                </a:cubicBezTo>
                <a:cubicBezTo>
                  <a:pt x="649" y="239"/>
                  <a:pt x="649" y="239"/>
                  <a:pt x="649" y="239"/>
                </a:cubicBezTo>
                <a:cubicBezTo>
                  <a:pt x="649" y="244"/>
                  <a:pt x="645" y="248"/>
                  <a:pt x="640" y="248"/>
                </a:cubicBezTo>
                <a:close/>
              </a:path>
            </a:pathLst>
          </a:custGeom>
          <a:solidFill>
            <a:srgbClr val="EF9527"/>
          </a:solidFill>
          <a:ln>
            <a:noFill/>
          </a:ln>
        </p:spPr>
        <p:txBody>
          <a:bodyPr/>
          <a:lstStyle/>
          <a:p>
            <a:pPr defTabSz="1828800"/>
            <a:endParaRPr lang="en-US" sz="3600">
              <a:solidFill>
                <a:prstClr val="black"/>
              </a:solidFill>
            </a:endParaRPr>
          </a:p>
        </p:txBody>
      </p:sp>
      <p:sp>
        <p:nvSpPr>
          <p:cNvPr id="2054" name="Freeform 10"/>
          <p:cNvSpPr>
            <a:spLocks/>
          </p:cNvSpPr>
          <p:nvPr/>
        </p:nvSpPr>
        <p:spPr bwMode="auto">
          <a:xfrm>
            <a:off x="18389601" y="7718427"/>
            <a:ext cx="4514850" cy="1730374"/>
          </a:xfrm>
          <a:custGeom>
            <a:avLst/>
            <a:gdLst>
              <a:gd name="T0" fmla="*/ 2147483646 w 648"/>
              <a:gd name="T1" fmla="*/ 2147483646 h 248"/>
              <a:gd name="T2" fmla="*/ 97086693 w 648"/>
              <a:gd name="T3" fmla="*/ 2147483646 h 248"/>
              <a:gd name="T4" fmla="*/ 0 w 648"/>
              <a:gd name="T5" fmla="*/ 2147483646 h 248"/>
              <a:gd name="T6" fmla="*/ 0 w 648"/>
              <a:gd name="T7" fmla="*/ 109536861 h 248"/>
              <a:gd name="T8" fmla="*/ 97086693 w 648"/>
              <a:gd name="T9" fmla="*/ 0 h 248"/>
              <a:gd name="T10" fmla="*/ 2147483646 w 648"/>
              <a:gd name="T11" fmla="*/ 0 h 248"/>
              <a:gd name="T12" fmla="*/ 2147483646 w 648"/>
              <a:gd name="T13" fmla="*/ 109536861 h 248"/>
              <a:gd name="T14" fmla="*/ 2147483646 w 648"/>
              <a:gd name="T15" fmla="*/ 2147483646 h 248"/>
              <a:gd name="T16" fmla="*/ 2147483646 w 648"/>
              <a:gd name="T17" fmla="*/ 2147483646 h 2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8" h="248">
                <a:moveTo>
                  <a:pt x="640" y="248"/>
                </a:moveTo>
                <a:cubicBezTo>
                  <a:pt x="8" y="248"/>
                  <a:pt x="8" y="248"/>
                  <a:pt x="8" y="248"/>
                </a:cubicBezTo>
                <a:cubicBezTo>
                  <a:pt x="3" y="248"/>
                  <a:pt x="0" y="244"/>
                  <a:pt x="0" y="239"/>
                </a:cubicBezTo>
                <a:cubicBezTo>
                  <a:pt x="0" y="9"/>
                  <a:pt x="0" y="9"/>
                  <a:pt x="0" y="9"/>
                </a:cubicBezTo>
                <a:cubicBezTo>
                  <a:pt x="0" y="4"/>
                  <a:pt x="3" y="0"/>
                  <a:pt x="8" y="0"/>
                </a:cubicBezTo>
                <a:cubicBezTo>
                  <a:pt x="640" y="0"/>
                  <a:pt x="640" y="0"/>
                  <a:pt x="640" y="0"/>
                </a:cubicBezTo>
                <a:cubicBezTo>
                  <a:pt x="644" y="0"/>
                  <a:pt x="648" y="4"/>
                  <a:pt x="648" y="9"/>
                </a:cubicBezTo>
                <a:cubicBezTo>
                  <a:pt x="648" y="239"/>
                  <a:pt x="648" y="239"/>
                  <a:pt x="648" y="239"/>
                </a:cubicBezTo>
                <a:cubicBezTo>
                  <a:pt x="648" y="244"/>
                  <a:pt x="644" y="248"/>
                  <a:pt x="640" y="248"/>
                </a:cubicBezTo>
                <a:close/>
              </a:path>
            </a:pathLst>
          </a:custGeom>
          <a:solidFill>
            <a:srgbClr val="ED423D"/>
          </a:solidFill>
          <a:ln>
            <a:noFill/>
          </a:ln>
        </p:spPr>
        <p:txBody>
          <a:bodyPr/>
          <a:lstStyle/>
          <a:p>
            <a:pPr defTabSz="1828800"/>
            <a:endParaRPr lang="en-US" sz="3600">
              <a:solidFill>
                <a:prstClr val="black"/>
              </a:solidFill>
            </a:endParaRPr>
          </a:p>
        </p:txBody>
      </p:sp>
      <p:sp>
        <p:nvSpPr>
          <p:cNvPr id="2056" name="Freeform 18"/>
          <p:cNvSpPr>
            <a:spLocks/>
          </p:cNvSpPr>
          <p:nvPr/>
        </p:nvSpPr>
        <p:spPr bwMode="auto">
          <a:xfrm>
            <a:off x="2178050" y="5089527"/>
            <a:ext cx="3121024" cy="2365374"/>
          </a:xfrm>
          <a:custGeom>
            <a:avLst/>
            <a:gdLst>
              <a:gd name="T0" fmla="*/ 2147483646 w 448"/>
              <a:gd name="T1" fmla="*/ 0 h 339"/>
              <a:gd name="T2" fmla="*/ 133465575 w 448"/>
              <a:gd name="T3" fmla="*/ 0 h 339"/>
              <a:gd name="T4" fmla="*/ 0 w 448"/>
              <a:gd name="T5" fmla="*/ 133884355 h 339"/>
              <a:gd name="T6" fmla="*/ 0 w 448"/>
              <a:gd name="T7" fmla="*/ 2147483646 h 339"/>
              <a:gd name="T8" fmla="*/ 133465575 w 448"/>
              <a:gd name="T9" fmla="*/ 2147483646 h 339"/>
              <a:gd name="T10" fmla="*/ 2135459657 w 448"/>
              <a:gd name="T11" fmla="*/ 2147483646 h 339"/>
              <a:gd name="T12" fmla="*/ 2147483646 w 448"/>
              <a:gd name="T13" fmla="*/ 2147483646 h 339"/>
              <a:gd name="T14" fmla="*/ 2147483646 w 448"/>
              <a:gd name="T15" fmla="*/ 2147483646 h 339"/>
              <a:gd name="T16" fmla="*/ 2147483646 w 448"/>
              <a:gd name="T17" fmla="*/ 2147483646 h 339"/>
              <a:gd name="T18" fmla="*/ 2147483646 w 448"/>
              <a:gd name="T19" fmla="*/ 2147483646 h 339"/>
              <a:gd name="T20" fmla="*/ 2147483646 w 448"/>
              <a:gd name="T21" fmla="*/ 133884355 h 339"/>
              <a:gd name="T22" fmla="*/ 2147483646 w 448"/>
              <a:gd name="T23" fmla="*/ 0 h 3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48" h="339">
                <a:moveTo>
                  <a:pt x="437" y="0"/>
                </a:moveTo>
                <a:cubicBezTo>
                  <a:pt x="11" y="0"/>
                  <a:pt x="11" y="0"/>
                  <a:pt x="11" y="0"/>
                </a:cubicBezTo>
                <a:cubicBezTo>
                  <a:pt x="5" y="0"/>
                  <a:pt x="0" y="5"/>
                  <a:pt x="0" y="11"/>
                </a:cubicBezTo>
                <a:cubicBezTo>
                  <a:pt x="0" y="282"/>
                  <a:pt x="0" y="282"/>
                  <a:pt x="0" y="282"/>
                </a:cubicBezTo>
                <a:cubicBezTo>
                  <a:pt x="0" y="288"/>
                  <a:pt x="5" y="293"/>
                  <a:pt x="11" y="293"/>
                </a:cubicBezTo>
                <a:cubicBezTo>
                  <a:pt x="176" y="293"/>
                  <a:pt x="176" y="293"/>
                  <a:pt x="176" y="293"/>
                </a:cubicBezTo>
                <a:cubicBezTo>
                  <a:pt x="224" y="339"/>
                  <a:pt x="224" y="339"/>
                  <a:pt x="224" y="339"/>
                </a:cubicBezTo>
                <a:cubicBezTo>
                  <a:pt x="270" y="293"/>
                  <a:pt x="270" y="293"/>
                  <a:pt x="270" y="293"/>
                </a:cubicBezTo>
                <a:cubicBezTo>
                  <a:pt x="437" y="293"/>
                  <a:pt x="437" y="293"/>
                  <a:pt x="437" y="293"/>
                </a:cubicBezTo>
                <a:cubicBezTo>
                  <a:pt x="443" y="293"/>
                  <a:pt x="448" y="288"/>
                  <a:pt x="448" y="282"/>
                </a:cubicBezTo>
                <a:cubicBezTo>
                  <a:pt x="448" y="11"/>
                  <a:pt x="448" y="11"/>
                  <a:pt x="448" y="11"/>
                </a:cubicBezTo>
                <a:cubicBezTo>
                  <a:pt x="448" y="5"/>
                  <a:pt x="443" y="0"/>
                  <a:pt x="437" y="0"/>
                </a:cubicBezTo>
                <a:close/>
              </a:path>
            </a:pathLst>
          </a:custGeom>
          <a:solidFill>
            <a:srgbClr val="FFFFFF"/>
          </a:solidFill>
          <a:ln w="38100" cap="flat">
            <a:solidFill>
              <a:srgbClr val="E6E7E8"/>
            </a:solidFill>
            <a:prstDash val="solid"/>
            <a:miter lim="800000"/>
            <a:headEnd/>
            <a:tailEnd/>
          </a:ln>
        </p:spPr>
        <p:txBody>
          <a:bodyPr/>
          <a:lstStyle/>
          <a:p>
            <a:pPr defTabSz="1828800"/>
            <a:endParaRPr lang="en-US" sz="3600">
              <a:solidFill>
                <a:prstClr val="black"/>
              </a:solidFill>
            </a:endParaRPr>
          </a:p>
        </p:txBody>
      </p:sp>
      <p:sp>
        <p:nvSpPr>
          <p:cNvPr id="2057" name="Freeform 19"/>
          <p:cNvSpPr>
            <a:spLocks/>
          </p:cNvSpPr>
          <p:nvPr/>
        </p:nvSpPr>
        <p:spPr bwMode="auto">
          <a:xfrm>
            <a:off x="7813675" y="5089527"/>
            <a:ext cx="3121026" cy="2365374"/>
          </a:xfrm>
          <a:custGeom>
            <a:avLst/>
            <a:gdLst>
              <a:gd name="T0" fmla="*/ 2147483646 w 448"/>
              <a:gd name="T1" fmla="*/ 0 h 339"/>
              <a:gd name="T2" fmla="*/ 133465661 w 448"/>
              <a:gd name="T3" fmla="*/ 0 h 339"/>
              <a:gd name="T4" fmla="*/ 0 w 448"/>
              <a:gd name="T5" fmla="*/ 133884355 h 339"/>
              <a:gd name="T6" fmla="*/ 0 w 448"/>
              <a:gd name="T7" fmla="*/ 2147483646 h 339"/>
              <a:gd name="T8" fmla="*/ 133465661 w 448"/>
              <a:gd name="T9" fmla="*/ 2147483646 h 339"/>
              <a:gd name="T10" fmla="*/ 2135461025 w 448"/>
              <a:gd name="T11" fmla="*/ 2147483646 h 339"/>
              <a:gd name="T12" fmla="*/ 2147483646 w 448"/>
              <a:gd name="T13" fmla="*/ 2147483646 h 339"/>
              <a:gd name="T14" fmla="*/ 2147483646 w 448"/>
              <a:gd name="T15" fmla="*/ 2147483646 h 339"/>
              <a:gd name="T16" fmla="*/ 2147483646 w 448"/>
              <a:gd name="T17" fmla="*/ 2147483646 h 339"/>
              <a:gd name="T18" fmla="*/ 2147483646 w 448"/>
              <a:gd name="T19" fmla="*/ 2147483646 h 339"/>
              <a:gd name="T20" fmla="*/ 2147483646 w 448"/>
              <a:gd name="T21" fmla="*/ 133884355 h 339"/>
              <a:gd name="T22" fmla="*/ 2147483646 w 448"/>
              <a:gd name="T23" fmla="*/ 0 h 3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48" h="339">
                <a:moveTo>
                  <a:pt x="437" y="0"/>
                </a:moveTo>
                <a:cubicBezTo>
                  <a:pt x="11" y="0"/>
                  <a:pt x="11" y="0"/>
                  <a:pt x="11" y="0"/>
                </a:cubicBezTo>
                <a:cubicBezTo>
                  <a:pt x="5" y="0"/>
                  <a:pt x="0" y="5"/>
                  <a:pt x="0" y="11"/>
                </a:cubicBezTo>
                <a:cubicBezTo>
                  <a:pt x="0" y="282"/>
                  <a:pt x="0" y="282"/>
                  <a:pt x="0" y="282"/>
                </a:cubicBezTo>
                <a:cubicBezTo>
                  <a:pt x="0" y="288"/>
                  <a:pt x="5" y="293"/>
                  <a:pt x="11" y="293"/>
                </a:cubicBezTo>
                <a:cubicBezTo>
                  <a:pt x="176" y="293"/>
                  <a:pt x="176" y="293"/>
                  <a:pt x="176" y="293"/>
                </a:cubicBezTo>
                <a:cubicBezTo>
                  <a:pt x="224" y="339"/>
                  <a:pt x="224" y="339"/>
                  <a:pt x="224" y="339"/>
                </a:cubicBezTo>
                <a:cubicBezTo>
                  <a:pt x="270" y="293"/>
                  <a:pt x="270" y="293"/>
                  <a:pt x="270" y="293"/>
                </a:cubicBezTo>
                <a:cubicBezTo>
                  <a:pt x="437" y="293"/>
                  <a:pt x="437" y="293"/>
                  <a:pt x="437" y="293"/>
                </a:cubicBezTo>
                <a:cubicBezTo>
                  <a:pt x="443" y="293"/>
                  <a:pt x="448" y="288"/>
                  <a:pt x="448" y="282"/>
                </a:cubicBezTo>
                <a:cubicBezTo>
                  <a:pt x="448" y="11"/>
                  <a:pt x="448" y="11"/>
                  <a:pt x="448" y="11"/>
                </a:cubicBezTo>
                <a:cubicBezTo>
                  <a:pt x="448" y="5"/>
                  <a:pt x="443" y="0"/>
                  <a:pt x="437" y="0"/>
                </a:cubicBezTo>
                <a:close/>
              </a:path>
            </a:pathLst>
          </a:custGeom>
          <a:solidFill>
            <a:srgbClr val="FFFFFF"/>
          </a:solidFill>
          <a:ln w="38100" cap="flat">
            <a:solidFill>
              <a:srgbClr val="E6E7E8"/>
            </a:solidFill>
            <a:prstDash val="solid"/>
            <a:miter lim="800000"/>
            <a:headEnd/>
            <a:tailEnd/>
          </a:ln>
        </p:spPr>
        <p:txBody>
          <a:bodyPr/>
          <a:lstStyle/>
          <a:p>
            <a:pPr defTabSz="1828800"/>
            <a:endParaRPr lang="en-US" sz="3600">
              <a:solidFill>
                <a:prstClr val="black"/>
              </a:solidFill>
            </a:endParaRPr>
          </a:p>
        </p:txBody>
      </p:sp>
      <p:sp>
        <p:nvSpPr>
          <p:cNvPr id="2058" name="Freeform 20"/>
          <p:cNvSpPr>
            <a:spLocks/>
          </p:cNvSpPr>
          <p:nvPr/>
        </p:nvSpPr>
        <p:spPr bwMode="auto">
          <a:xfrm>
            <a:off x="13449300" y="5089527"/>
            <a:ext cx="3121024" cy="2365374"/>
          </a:xfrm>
          <a:custGeom>
            <a:avLst/>
            <a:gdLst>
              <a:gd name="T0" fmla="*/ 2147483646 w 448"/>
              <a:gd name="T1" fmla="*/ 0 h 339"/>
              <a:gd name="T2" fmla="*/ 133465575 w 448"/>
              <a:gd name="T3" fmla="*/ 0 h 339"/>
              <a:gd name="T4" fmla="*/ 0 w 448"/>
              <a:gd name="T5" fmla="*/ 133884355 h 339"/>
              <a:gd name="T6" fmla="*/ 0 w 448"/>
              <a:gd name="T7" fmla="*/ 2147483646 h 339"/>
              <a:gd name="T8" fmla="*/ 133465575 w 448"/>
              <a:gd name="T9" fmla="*/ 2147483646 h 339"/>
              <a:gd name="T10" fmla="*/ 2135459657 w 448"/>
              <a:gd name="T11" fmla="*/ 2147483646 h 339"/>
              <a:gd name="T12" fmla="*/ 2147483646 w 448"/>
              <a:gd name="T13" fmla="*/ 2147483646 h 339"/>
              <a:gd name="T14" fmla="*/ 2147483646 w 448"/>
              <a:gd name="T15" fmla="*/ 2147483646 h 339"/>
              <a:gd name="T16" fmla="*/ 2147483646 w 448"/>
              <a:gd name="T17" fmla="*/ 2147483646 h 339"/>
              <a:gd name="T18" fmla="*/ 2147483646 w 448"/>
              <a:gd name="T19" fmla="*/ 2147483646 h 339"/>
              <a:gd name="T20" fmla="*/ 2147483646 w 448"/>
              <a:gd name="T21" fmla="*/ 133884355 h 339"/>
              <a:gd name="T22" fmla="*/ 2147483646 w 448"/>
              <a:gd name="T23" fmla="*/ 0 h 3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48" h="339">
                <a:moveTo>
                  <a:pt x="437" y="0"/>
                </a:moveTo>
                <a:cubicBezTo>
                  <a:pt x="11" y="0"/>
                  <a:pt x="11" y="0"/>
                  <a:pt x="11" y="0"/>
                </a:cubicBezTo>
                <a:cubicBezTo>
                  <a:pt x="5" y="0"/>
                  <a:pt x="0" y="5"/>
                  <a:pt x="0" y="11"/>
                </a:cubicBezTo>
                <a:cubicBezTo>
                  <a:pt x="0" y="282"/>
                  <a:pt x="0" y="282"/>
                  <a:pt x="0" y="282"/>
                </a:cubicBezTo>
                <a:cubicBezTo>
                  <a:pt x="0" y="288"/>
                  <a:pt x="5" y="293"/>
                  <a:pt x="11" y="293"/>
                </a:cubicBezTo>
                <a:cubicBezTo>
                  <a:pt x="176" y="293"/>
                  <a:pt x="176" y="293"/>
                  <a:pt x="176" y="293"/>
                </a:cubicBezTo>
                <a:cubicBezTo>
                  <a:pt x="224" y="339"/>
                  <a:pt x="224" y="339"/>
                  <a:pt x="224" y="339"/>
                </a:cubicBezTo>
                <a:cubicBezTo>
                  <a:pt x="269" y="293"/>
                  <a:pt x="269" y="293"/>
                  <a:pt x="269" y="293"/>
                </a:cubicBezTo>
                <a:cubicBezTo>
                  <a:pt x="437" y="293"/>
                  <a:pt x="437" y="293"/>
                  <a:pt x="437" y="293"/>
                </a:cubicBezTo>
                <a:cubicBezTo>
                  <a:pt x="443" y="293"/>
                  <a:pt x="448" y="288"/>
                  <a:pt x="448" y="282"/>
                </a:cubicBezTo>
                <a:cubicBezTo>
                  <a:pt x="448" y="11"/>
                  <a:pt x="448" y="11"/>
                  <a:pt x="448" y="11"/>
                </a:cubicBezTo>
                <a:cubicBezTo>
                  <a:pt x="448" y="5"/>
                  <a:pt x="443" y="0"/>
                  <a:pt x="437" y="0"/>
                </a:cubicBezTo>
                <a:close/>
              </a:path>
            </a:pathLst>
          </a:custGeom>
          <a:solidFill>
            <a:srgbClr val="FFFFFF"/>
          </a:solidFill>
          <a:ln w="38100" cap="flat">
            <a:solidFill>
              <a:srgbClr val="E6E7E8"/>
            </a:solidFill>
            <a:prstDash val="solid"/>
            <a:miter lim="800000"/>
            <a:headEnd/>
            <a:tailEnd/>
          </a:ln>
        </p:spPr>
        <p:txBody>
          <a:bodyPr/>
          <a:lstStyle/>
          <a:p>
            <a:pPr defTabSz="1828800"/>
            <a:endParaRPr lang="en-US" sz="3600">
              <a:solidFill>
                <a:prstClr val="black"/>
              </a:solidFill>
            </a:endParaRPr>
          </a:p>
        </p:txBody>
      </p:sp>
      <p:sp>
        <p:nvSpPr>
          <p:cNvPr id="2059" name="Freeform 21"/>
          <p:cNvSpPr>
            <a:spLocks/>
          </p:cNvSpPr>
          <p:nvPr/>
        </p:nvSpPr>
        <p:spPr bwMode="auto">
          <a:xfrm>
            <a:off x="19084925" y="5089527"/>
            <a:ext cx="3121026" cy="2365374"/>
          </a:xfrm>
          <a:custGeom>
            <a:avLst/>
            <a:gdLst>
              <a:gd name="T0" fmla="*/ 2147483646 w 448"/>
              <a:gd name="T1" fmla="*/ 0 h 339"/>
              <a:gd name="T2" fmla="*/ 133465661 w 448"/>
              <a:gd name="T3" fmla="*/ 0 h 339"/>
              <a:gd name="T4" fmla="*/ 0 w 448"/>
              <a:gd name="T5" fmla="*/ 133884355 h 339"/>
              <a:gd name="T6" fmla="*/ 0 w 448"/>
              <a:gd name="T7" fmla="*/ 2147483646 h 339"/>
              <a:gd name="T8" fmla="*/ 133465661 w 448"/>
              <a:gd name="T9" fmla="*/ 2147483646 h 339"/>
              <a:gd name="T10" fmla="*/ 2135461025 w 448"/>
              <a:gd name="T11" fmla="*/ 2147483646 h 339"/>
              <a:gd name="T12" fmla="*/ 2147483646 w 448"/>
              <a:gd name="T13" fmla="*/ 2147483646 h 339"/>
              <a:gd name="T14" fmla="*/ 2147483646 w 448"/>
              <a:gd name="T15" fmla="*/ 2147483646 h 339"/>
              <a:gd name="T16" fmla="*/ 2147483646 w 448"/>
              <a:gd name="T17" fmla="*/ 2147483646 h 339"/>
              <a:gd name="T18" fmla="*/ 2147483646 w 448"/>
              <a:gd name="T19" fmla="*/ 2147483646 h 339"/>
              <a:gd name="T20" fmla="*/ 2147483646 w 448"/>
              <a:gd name="T21" fmla="*/ 133884355 h 339"/>
              <a:gd name="T22" fmla="*/ 2147483646 w 448"/>
              <a:gd name="T23" fmla="*/ 0 h 3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48" h="339">
                <a:moveTo>
                  <a:pt x="437" y="0"/>
                </a:moveTo>
                <a:cubicBezTo>
                  <a:pt x="11" y="0"/>
                  <a:pt x="11" y="0"/>
                  <a:pt x="11" y="0"/>
                </a:cubicBezTo>
                <a:cubicBezTo>
                  <a:pt x="5" y="0"/>
                  <a:pt x="0" y="5"/>
                  <a:pt x="0" y="11"/>
                </a:cubicBezTo>
                <a:cubicBezTo>
                  <a:pt x="0" y="282"/>
                  <a:pt x="0" y="282"/>
                  <a:pt x="0" y="282"/>
                </a:cubicBezTo>
                <a:cubicBezTo>
                  <a:pt x="0" y="288"/>
                  <a:pt x="5" y="293"/>
                  <a:pt x="11" y="293"/>
                </a:cubicBezTo>
                <a:cubicBezTo>
                  <a:pt x="176" y="293"/>
                  <a:pt x="176" y="293"/>
                  <a:pt x="176" y="293"/>
                </a:cubicBezTo>
                <a:cubicBezTo>
                  <a:pt x="224" y="339"/>
                  <a:pt x="224" y="339"/>
                  <a:pt x="224" y="339"/>
                </a:cubicBezTo>
                <a:cubicBezTo>
                  <a:pt x="270" y="293"/>
                  <a:pt x="270" y="293"/>
                  <a:pt x="270" y="293"/>
                </a:cubicBezTo>
                <a:cubicBezTo>
                  <a:pt x="437" y="293"/>
                  <a:pt x="437" y="293"/>
                  <a:pt x="437" y="293"/>
                </a:cubicBezTo>
                <a:cubicBezTo>
                  <a:pt x="443" y="293"/>
                  <a:pt x="448" y="288"/>
                  <a:pt x="448" y="282"/>
                </a:cubicBezTo>
                <a:cubicBezTo>
                  <a:pt x="448" y="11"/>
                  <a:pt x="448" y="11"/>
                  <a:pt x="448" y="11"/>
                </a:cubicBezTo>
                <a:cubicBezTo>
                  <a:pt x="448" y="5"/>
                  <a:pt x="443" y="0"/>
                  <a:pt x="437" y="0"/>
                </a:cubicBezTo>
                <a:close/>
              </a:path>
            </a:pathLst>
          </a:custGeom>
          <a:solidFill>
            <a:srgbClr val="FFFFFF"/>
          </a:solidFill>
          <a:ln w="38100" cap="flat">
            <a:solidFill>
              <a:srgbClr val="E6E7E8"/>
            </a:solidFill>
            <a:prstDash val="solid"/>
            <a:miter lim="800000"/>
            <a:headEnd/>
            <a:tailEnd/>
          </a:ln>
        </p:spPr>
        <p:txBody>
          <a:bodyPr/>
          <a:lstStyle/>
          <a:p>
            <a:pPr defTabSz="1828800"/>
            <a:endParaRPr lang="en-US" sz="3600">
              <a:solidFill>
                <a:prstClr val="black"/>
              </a:solidFill>
            </a:endParaRPr>
          </a:p>
        </p:txBody>
      </p:sp>
      <p:sp>
        <p:nvSpPr>
          <p:cNvPr id="2060" name="Rectangle 22"/>
          <p:cNvSpPr>
            <a:spLocks noChangeArrowheads="1"/>
          </p:cNvSpPr>
          <p:nvPr/>
        </p:nvSpPr>
        <p:spPr bwMode="auto">
          <a:xfrm>
            <a:off x="3451224" y="7991476"/>
            <a:ext cx="1981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en-US" sz="6600" b="1" dirty="0">
                <a:solidFill>
                  <a:srgbClr val="FFFFFF"/>
                </a:solidFill>
                <a:latin typeface="+mn-lt"/>
              </a:rPr>
              <a:t>Like</a:t>
            </a:r>
            <a:endParaRPr lang="en-US" altLang="en-US" sz="3600" dirty="0">
              <a:solidFill>
                <a:prstClr val="black"/>
              </a:solidFill>
              <a:latin typeface="+mn-lt"/>
            </a:endParaRPr>
          </a:p>
        </p:txBody>
      </p:sp>
      <p:sp>
        <p:nvSpPr>
          <p:cNvPr id="2061" name="Rectangle 23"/>
          <p:cNvSpPr>
            <a:spLocks noChangeArrowheads="1"/>
          </p:cNvSpPr>
          <p:nvPr/>
        </p:nvSpPr>
        <p:spPr bwMode="auto">
          <a:xfrm>
            <a:off x="8880474" y="8026401"/>
            <a:ext cx="2743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en-US" sz="6200" b="1">
                <a:solidFill>
                  <a:srgbClr val="FFFFFF"/>
                </a:solidFill>
                <a:latin typeface="+mn-lt"/>
              </a:rPr>
              <a:t>Tweet</a:t>
            </a:r>
            <a:endParaRPr lang="en-US" altLang="en-US" sz="3600">
              <a:solidFill>
                <a:prstClr val="black"/>
              </a:solidFill>
              <a:latin typeface="+mn-lt"/>
            </a:endParaRPr>
          </a:p>
        </p:txBody>
      </p:sp>
      <p:sp>
        <p:nvSpPr>
          <p:cNvPr id="2062" name="Rectangle 24"/>
          <p:cNvSpPr>
            <a:spLocks noChangeArrowheads="1"/>
          </p:cNvSpPr>
          <p:nvPr/>
        </p:nvSpPr>
        <p:spPr bwMode="auto">
          <a:xfrm>
            <a:off x="14544674" y="8007351"/>
            <a:ext cx="2479676"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en-US" sz="6400" b="1">
                <a:solidFill>
                  <a:srgbClr val="FFFFFF"/>
                </a:solidFill>
                <a:latin typeface="+mn-lt"/>
              </a:rPr>
              <a:t>Share</a:t>
            </a:r>
            <a:endParaRPr lang="en-US" altLang="en-US" sz="3600">
              <a:solidFill>
                <a:prstClr val="black"/>
              </a:solidFill>
              <a:latin typeface="+mn-lt"/>
            </a:endParaRPr>
          </a:p>
        </p:txBody>
      </p:sp>
      <p:sp>
        <p:nvSpPr>
          <p:cNvPr id="2063" name="Rectangle 25"/>
          <p:cNvSpPr>
            <a:spLocks noChangeArrowheads="1"/>
          </p:cNvSpPr>
          <p:nvPr/>
        </p:nvSpPr>
        <p:spPr bwMode="auto">
          <a:xfrm>
            <a:off x="20215224" y="7991476"/>
            <a:ext cx="236537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en-US" sz="6600" b="1">
                <a:solidFill>
                  <a:srgbClr val="FFFFFF"/>
                </a:solidFill>
                <a:latin typeface="+mn-lt"/>
              </a:rPr>
              <a:t>Pin It</a:t>
            </a:r>
            <a:endParaRPr lang="en-US" altLang="en-US" sz="3600">
              <a:solidFill>
                <a:prstClr val="black"/>
              </a:solidFill>
              <a:latin typeface="+mn-lt"/>
            </a:endParaRPr>
          </a:p>
        </p:txBody>
      </p:sp>
      <p:sp>
        <p:nvSpPr>
          <p:cNvPr id="2064" name="Freeform 26"/>
          <p:cNvSpPr>
            <a:spLocks/>
          </p:cNvSpPr>
          <p:nvPr/>
        </p:nvSpPr>
        <p:spPr bwMode="auto">
          <a:xfrm>
            <a:off x="18856324" y="8089901"/>
            <a:ext cx="787400" cy="1025526"/>
          </a:xfrm>
          <a:custGeom>
            <a:avLst/>
            <a:gdLst>
              <a:gd name="T0" fmla="*/ 1371678673 w 113"/>
              <a:gd name="T1" fmla="*/ 584037057 h 147"/>
              <a:gd name="T2" fmla="*/ 813297098 w 113"/>
              <a:gd name="T3" fmla="*/ 1289745449 h 147"/>
              <a:gd name="T4" fmla="*/ 570520077 w 113"/>
              <a:gd name="T5" fmla="*/ 1168074114 h 147"/>
              <a:gd name="T6" fmla="*/ 497689061 w 113"/>
              <a:gd name="T7" fmla="*/ 1447924114 h 147"/>
              <a:gd name="T8" fmla="*/ 315608037 w 113"/>
              <a:gd name="T9" fmla="*/ 1776444740 h 147"/>
              <a:gd name="T10" fmla="*/ 291331032 w 113"/>
              <a:gd name="T11" fmla="*/ 1776444740 h 147"/>
              <a:gd name="T12" fmla="*/ 291331032 w 113"/>
              <a:gd name="T13" fmla="*/ 1387086702 h 147"/>
              <a:gd name="T14" fmla="*/ 424854561 w 113"/>
              <a:gd name="T15" fmla="*/ 827383215 h 147"/>
              <a:gd name="T16" fmla="*/ 388439053 w 113"/>
              <a:gd name="T17" fmla="*/ 669208038 h 147"/>
              <a:gd name="T18" fmla="*/ 594797082 w 113"/>
              <a:gd name="T19" fmla="*/ 401524823 h 147"/>
              <a:gd name="T20" fmla="*/ 728324096 w 113"/>
              <a:gd name="T21" fmla="*/ 559700000 h 147"/>
              <a:gd name="T22" fmla="*/ 631216074 w 113"/>
              <a:gd name="T23" fmla="*/ 912557684 h 147"/>
              <a:gd name="T24" fmla="*/ 801158596 w 113"/>
              <a:gd name="T25" fmla="*/ 1119403487 h 147"/>
              <a:gd name="T26" fmla="*/ 1116766633 w 113"/>
              <a:gd name="T27" fmla="*/ 571870272 h 147"/>
              <a:gd name="T28" fmla="*/ 691908588 w 113"/>
              <a:gd name="T29" fmla="*/ 182512234 h 147"/>
              <a:gd name="T30" fmla="*/ 194219527 w 113"/>
              <a:gd name="T31" fmla="*/ 669208038 h 147"/>
              <a:gd name="T32" fmla="*/ 267054027 w 113"/>
              <a:gd name="T33" fmla="*/ 863887057 h 147"/>
              <a:gd name="T34" fmla="*/ 279192529 w 113"/>
              <a:gd name="T35" fmla="*/ 924724468 h 147"/>
              <a:gd name="T36" fmla="*/ 254912040 w 113"/>
              <a:gd name="T37" fmla="*/ 1009895449 h 147"/>
              <a:gd name="T38" fmla="*/ 206358029 w 113"/>
              <a:gd name="T39" fmla="*/ 1034232506 h 147"/>
              <a:gd name="T40" fmla="*/ 0 w 113"/>
              <a:gd name="T41" fmla="*/ 644874468 h 147"/>
              <a:gd name="T42" fmla="*/ 728324096 w 113"/>
              <a:gd name="T43" fmla="*/ 0 h 147"/>
              <a:gd name="T44" fmla="*/ 1371678673 w 113"/>
              <a:gd name="T45" fmla="*/ 584037057 h 1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13" h="147">
                <a:moveTo>
                  <a:pt x="113" y="48"/>
                </a:moveTo>
                <a:cubicBezTo>
                  <a:pt x="113" y="81"/>
                  <a:pt x="94" y="106"/>
                  <a:pt x="67" y="106"/>
                </a:cubicBezTo>
                <a:cubicBezTo>
                  <a:pt x="58" y="106"/>
                  <a:pt x="50" y="101"/>
                  <a:pt x="47" y="96"/>
                </a:cubicBezTo>
                <a:cubicBezTo>
                  <a:pt x="47" y="96"/>
                  <a:pt x="42" y="115"/>
                  <a:pt x="41" y="119"/>
                </a:cubicBezTo>
                <a:cubicBezTo>
                  <a:pt x="37" y="132"/>
                  <a:pt x="27" y="145"/>
                  <a:pt x="26" y="146"/>
                </a:cubicBezTo>
                <a:cubicBezTo>
                  <a:pt x="25" y="147"/>
                  <a:pt x="24" y="147"/>
                  <a:pt x="24" y="146"/>
                </a:cubicBezTo>
                <a:cubicBezTo>
                  <a:pt x="24" y="144"/>
                  <a:pt x="21" y="127"/>
                  <a:pt x="24" y="114"/>
                </a:cubicBezTo>
                <a:cubicBezTo>
                  <a:pt x="26" y="107"/>
                  <a:pt x="35" y="68"/>
                  <a:pt x="35" y="68"/>
                </a:cubicBezTo>
                <a:cubicBezTo>
                  <a:pt x="35" y="68"/>
                  <a:pt x="32" y="63"/>
                  <a:pt x="32" y="55"/>
                </a:cubicBezTo>
                <a:cubicBezTo>
                  <a:pt x="32" y="42"/>
                  <a:pt x="40" y="33"/>
                  <a:pt x="49" y="33"/>
                </a:cubicBezTo>
                <a:cubicBezTo>
                  <a:pt x="56" y="33"/>
                  <a:pt x="60" y="39"/>
                  <a:pt x="60" y="46"/>
                </a:cubicBezTo>
                <a:cubicBezTo>
                  <a:pt x="60" y="53"/>
                  <a:pt x="55" y="65"/>
                  <a:pt x="52" y="75"/>
                </a:cubicBezTo>
                <a:cubicBezTo>
                  <a:pt x="50" y="84"/>
                  <a:pt x="57" y="92"/>
                  <a:pt x="66" y="92"/>
                </a:cubicBezTo>
                <a:cubicBezTo>
                  <a:pt x="82" y="92"/>
                  <a:pt x="92" y="71"/>
                  <a:pt x="92" y="47"/>
                </a:cubicBezTo>
                <a:cubicBezTo>
                  <a:pt x="92" y="29"/>
                  <a:pt x="80" y="15"/>
                  <a:pt x="57" y="15"/>
                </a:cubicBezTo>
                <a:cubicBezTo>
                  <a:pt x="32" y="15"/>
                  <a:pt x="16" y="34"/>
                  <a:pt x="16" y="55"/>
                </a:cubicBezTo>
                <a:cubicBezTo>
                  <a:pt x="16" y="62"/>
                  <a:pt x="18" y="67"/>
                  <a:pt x="22" y="71"/>
                </a:cubicBezTo>
                <a:cubicBezTo>
                  <a:pt x="23" y="73"/>
                  <a:pt x="23" y="74"/>
                  <a:pt x="23" y="76"/>
                </a:cubicBezTo>
                <a:cubicBezTo>
                  <a:pt x="22" y="78"/>
                  <a:pt x="21" y="81"/>
                  <a:pt x="21" y="83"/>
                </a:cubicBezTo>
                <a:cubicBezTo>
                  <a:pt x="21" y="85"/>
                  <a:pt x="19" y="86"/>
                  <a:pt x="17" y="85"/>
                </a:cubicBezTo>
                <a:cubicBezTo>
                  <a:pt x="5" y="80"/>
                  <a:pt x="0" y="67"/>
                  <a:pt x="0" y="53"/>
                </a:cubicBezTo>
                <a:cubicBezTo>
                  <a:pt x="0" y="29"/>
                  <a:pt x="20" y="0"/>
                  <a:pt x="60" y="0"/>
                </a:cubicBezTo>
                <a:cubicBezTo>
                  <a:pt x="92" y="0"/>
                  <a:pt x="113" y="24"/>
                  <a:pt x="113"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65" name="Freeform 27"/>
          <p:cNvSpPr>
            <a:spLocks/>
          </p:cNvSpPr>
          <p:nvPr/>
        </p:nvSpPr>
        <p:spPr bwMode="auto">
          <a:xfrm>
            <a:off x="7534274" y="8213727"/>
            <a:ext cx="1003300" cy="815974"/>
          </a:xfrm>
          <a:custGeom>
            <a:avLst/>
            <a:gdLst>
              <a:gd name="T0" fmla="*/ 1565548623 w 144"/>
              <a:gd name="T1" fmla="*/ 352629790 h 117"/>
              <a:gd name="T2" fmla="*/ 1565548623 w 144"/>
              <a:gd name="T3" fmla="*/ 401270906 h 117"/>
              <a:gd name="T4" fmla="*/ 546122666 w 144"/>
              <a:gd name="T5" fmla="*/ 1422682053 h 117"/>
              <a:gd name="T6" fmla="*/ 0 w 144"/>
              <a:gd name="T7" fmla="*/ 1264606269 h 117"/>
              <a:gd name="T8" fmla="*/ 84953034 w 144"/>
              <a:gd name="T9" fmla="*/ 1264606269 h 117"/>
              <a:gd name="T10" fmla="*/ 533985523 w 144"/>
              <a:gd name="T11" fmla="*/ 1106530485 h 117"/>
              <a:gd name="T12" fmla="*/ 194176870 w 144"/>
              <a:gd name="T13" fmla="*/ 863335363 h 117"/>
              <a:gd name="T14" fmla="*/ 266992761 w 144"/>
              <a:gd name="T15" fmla="*/ 863335363 h 117"/>
              <a:gd name="T16" fmla="*/ 351945795 w 144"/>
              <a:gd name="T17" fmla="*/ 851175955 h 117"/>
              <a:gd name="T18" fmla="*/ 72815891 w 144"/>
              <a:gd name="T19" fmla="*/ 498546166 h 117"/>
              <a:gd name="T20" fmla="*/ 72815891 w 144"/>
              <a:gd name="T21" fmla="*/ 498546166 h 117"/>
              <a:gd name="T22" fmla="*/ 230584816 w 144"/>
              <a:gd name="T23" fmla="*/ 547183795 h 117"/>
              <a:gd name="T24" fmla="*/ 72815891 w 144"/>
              <a:gd name="T25" fmla="*/ 243195123 h 117"/>
              <a:gd name="T26" fmla="*/ 121360980 w 144"/>
              <a:gd name="T27" fmla="*/ 60797037 h 117"/>
              <a:gd name="T28" fmla="*/ 861657032 w 144"/>
              <a:gd name="T29" fmla="*/ 437749129 h 117"/>
              <a:gd name="T30" fmla="*/ 849523373 w 144"/>
              <a:gd name="T31" fmla="*/ 352629790 h 117"/>
              <a:gd name="T32" fmla="*/ 1213602828 w 144"/>
              <a:gd name="T33" fmla="*/ 0 h 117"/>
              <a:gd name="T34" fmla="*/ 1468458446 w 144"/>
              <a:gd name="T35" fmla="*/ 109438154 h 117"/>
              <a:gd name="T36" fmla="*/ 1699043262 w 144"/>
              <a:gd name="T37" fmla="*/ 24318815 h 117"/>
              <a:gd name="T38" fmla="*/ 1541274337 w 144"/>
              <a:gd name="T39" fmla="*/ 218872821 h 117"/>
              <a:gd name="T40" fmla="*/ 1747588351 w 144"/>
              <a:gd name="T41" fmla="*/ 158075784 h 117"/>
              <a:gd name="T42" fmla="*/ 1565548623 w 144"/>
              <a:gd name="T43" fmla="*/ 352629790 h 1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44" h="117">
                <a:moveTo>
                  <a:pt x="129" y="29"/>
                </a:moveTo>
                <a:cubicBezTo>
                  <a:pt x="129" y="30"/>
                  <a:pt x="129" y="31"/>
                  <a:pt x="129" y="33"/>
                </a:cubicBezTo>
                <a:cubicBezTo>
                  <a:pt x="129" y="72"/>
                  <a:pt x="100" y="117"/>
                  <a:pt x="45" y="117"/>
                </a:cubicBezTo>
                <a:cubicBezTo>
                  <a:pt x="29" y="117"/>
                  <a:pt x="13" y="112"/>
                  <a:pt x="0" y="104"/>
                </a:cubicBezTo>
                <a:cubicBezTo>
                  <a:pt x="2" y="104"/>
                  <a:pt x="5" y="104"/>
                  <a:pt x="7" y="104"/>
                </a:cubicBezTo>
                <a:cubicBezTo>
                  <a:pt x="21" y="104"/>
                  <a:pt x="34" y="99"/>
                  <a:pt x="44" y="91"/>
                </a:cubicBezTo>
                <a:cubicBezTo>
                  <a:pt x="31" y="91"/>
                  <a:pt x="20" y="82"/>
                  <a:pt x="16" y="71"/>
                </a:cubicBezTo>
                <a:cubicBezTo>
                  <a:pt x="18" y="71"/>
                  <a:pt x="20" y="71"/>
                  <a:pt x="22" y="71"/>
                </a:cubicBezTo>
                <a:cubicBezTo>
                  <a:pt x="24" y="71"/>
                  <a:pt x="27" y="71"/>
                  <a:pt x="29" y="70"/>
                </a:cubicBezTo>
                <a:cubicBezTo>
                  <a:pt x="16" y="67"/>
                  <a:pt x="6" y="56"/>
                  <a:pt x="6" y="41"/>
                </a:cubicBezTo>
                <a:cubicBezTo>
                  <a:pt x="6" y="41"/>
                  <a:pt x="6" y="41"/>
                  <a:pt x="6" y="41"/>
                </a:cubicBezTo>
                <a:cubicBezTo>
                  <a:pt x="10" y="43"/>
                  <a:pt x="14" y="44"/>
                  <a:pt x="19" y="45"/>
                </a:cubicBezTo>
                <a:cubicBezTo>
                  <a:pt x="11" y="39"/>
                  <a:pt x="6" y="30"/>
                  <a:pt x="6" y="20"/>
                </a:cubicBezTo>
                <a:cubicBezTo>
                  <a:pt x="6" y="14"/>
                  <a:pt x="7" y="9"/>
                  <a:pt x="10" y="5"/>
                </a:cubicBezTo>
                <a:cubicBezTo>
                  <a:pt x="24" y="23"/>
                  <a:pt x="46" y="35"/>
                  <a:pt x="71" y="36"/>
                </a:cubicBezTo>
                <a:cubicBezTo>
                  <a:pt x="70" y="34"/>
                  <a:pt x="70" y="31"/>
                  <a:pt x="70" y="29"/>
                </a:cubicBezTo>
                <a:cubicBezTo>
                  <a:pt x="70" y="13"/>
                  <a:pt x="83" y="0"/>
                  <a:pt x="100" y="0"/>
                </a:cubicBezTo>
                <a:cubicBezTo>
                  <a:pt x="108" y="0"/>
                  <a:pt x="116" y="3"/>
                  <a:pt x="121" y="9"/>
                </a:cubicBezTo>
                <a:cubicBezTo>
                  <a:pt x="128" y="8"/>
                  <a:pt x="134" y="5"/>
                  <a:pt x="140" y="2"/>
                </a:cubicBezTo>
                <a:cubicBezTo>
                  <a:pt x="138" y="9"/>
                  <a:pt x="133" y="14"/>
                  <a:pt x="127" y="18"/>
                </a:cubicBezTo>
                <a:cubicBezTo>
                  <a:pt x="133" y="17"/>
                  <a:pt x="139" y="16"/>
                  <a:pt x="144" y="13"/>
                </a:cubicBezTo>
                <a:cubicBezTo>
                  <a:pt x="140" y="19"/>
                  <a:pt x="135" y="25"/>
                  <a:pt x="129"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66" name="Freeform 28"/>
          <p:cNvSpPr>
            <a:spLocks/>
          </p:cNvSpPr>
          <p:nvPr/>
        </p:nvSpPr>
        <p:spPr bwMode="auto">
          <a:xfrm>
            <a:off x="2009774" y="8067676"/>
            <a:ext cx="495300" cy="1038224"/>
          </a:xfrm>
          <a:custGeom>
            <a:avLst/>
            <a:gdLst>
              <a:gd name="T0" fmla="*/ 583983116 w 71"/>
              <a:gd name="T1" fmla="*/ 0 h 149"/>
              <a:gd name="T2" fmla="*/ 863810176 w 71"/>
              <a:gd name="T3" fmla="*/ 0 h 149"/>
              <a:gd name="T4" fmla="*/ 863810176 w 71"/>
              <a:gd name="T5" fmla="*/ 327726903 h 149"/>
              <a:gd name="T6" fmla="*/ 656984058 w 71"/>
              <a:gd name="T7" fmla="*/ 327726903 h 149"/>
              <a:gd name="T8" fmla="*/ 571816874 w 71"/>
              <a:gd name="T9" fmla="*/ 400555878 h 149"/>
              <a:gd name="T10" fmla="*/ 571816874 w 71"/>
              <a:gd name="T11" fmla="*/ 619042802 h 149"/>
              <a:gd name="T12" fmla="*/ 863810176 w 71"/>
              <a:gd name="T13" fmla="*/ 619042802 h 149"/>
              <a:gd name="T14" fmla="*/ 827311449 w 71"/>
              <a:gd name="T15" fmla="*/ 934631542 h 149"/>
              <a:gd name="T16" fmla="*/ 571816874 w 71"/>
              <a:gd name="T17" fmla="*/ 934631542 h 149"/>
              <a:gd name="T18" fmla="*/ 571816874 w 71"/>
              <a:gd name="T19" fmla="*/ 1808575756 h 149"/>
              <a:gd name="T20" fmla="*/ 194659876 w 71"/>
              <a:gd name="T21" fmla="*/ 1808575756 h 149"/>
              <a:gd name="T22" fmla="*/ 194659876 w 71"/>
              <a:gd name="T23" fmla="*/ 934631542 h 149"/>
              <a:gd name="T24" fmla="*/ 0 w 71"/>
              <a:gd name="T25" fmla="*/ 934631542 h 149"/>
              <a:gd name="T26" fmla="*/ 0 w 71"/>
              <a:gd name="T27" fmla="*/ 619042802 h 149"/>
              <a:gd name="T28" fmla="*/ 194659876 w 71"/>
              <a:gd name="T29" fmla="*/ 619042802 h 149"/>
              <a:gd name="T30" fmla="*/ 194659876 w 71"/>
              <a:gd name="T31" fmla="*/ 364141390 h 149"/>
              <a:gd name="T32" fmla="*/ 583983116 w 71"/>
              <a:gd name="T33" fmla="*/ 0 h 1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1" h="149">
                <a:moveTo>
                  <a:pt x="48" y="0"/>
                </a:moveTo>
                <a:cubicBezTo>
                  <a:pt x="52" y="0"/>
                  <a:pt x="63" y="0"/>
                  <a:pt x="71" y="0"/>
                </a:cubicBezTo>
                <a:cubicBezTo>
                  <a:pt x="71" y="11"/>
                  <a:pt x="71" y="23"/>
                  <a:pt x="71" y="27"/>
                </a:cubicBezTo>
                <a:cubicBezTo>
                  <a:pt x="65" y="27"/>
                  <a:pt x="58" y="27"/>
                  <a:pt x="54" y="27"/>
                </a:cubicBezTo>
                <a:cubicBezTo>
                  <a:pt x="51" y="27"/>
                  <a:pt x="47" y="31"/>
                  <a:pt x="47" y="33"/>
                </a:cubicBezTo>
                <a:cubicBezTo>
                  <a:pt x="47" y="36"/>
                  <a:pt x="47" y="51"/>
                  <a:pt x="47" y="51"/>
                </a:cubicBezTo>
                <a:cubicBezTo>
                  <a:pt x="47" y="51"/>
                  <a:pt x="69" y="51"/>
                  <a:pt x="71" y="51"/>
                </a:cubicBezTo>
                <a:cubicBezTo>
                  <a:pt x="70" y="65"/>
                  <a:pt x="68" y="77"/>
                  <a:pt x="68" y="77"/>
                </a:cubicBezTo>
                <a:cubicBezTo>
                  <a:pt x="47" y="77"/>
                  <a:pt x="47" y="77"/>
                  <a:pt x="47" y="77"/>
                </a:cubicBezTo>
                <a:cubicBezTo>
                  <a:pt x="47" y="149"/>
                  <a:pt x="47" y="149"/>
                  <a:pt x="47" y="149"/>
                </a:cubicBezTo>
                <a:cubicBezTo>
                  <a:pt x="16" y="149"/>
                  <a:pt x="16" y="149"/>
                  <a:pt x="16" y="149"/>
                </a:cubicBezTo>
                <a:cubicBezTo>
                  <a:pt x="16" y="77"/>
                  <a:pt x="16" y="77"/>
                  <a:pt x="16" y="77"/>
                </a:cubicBezTo>
                <a:cubicBezTo>
                  <a:pt x="0" y="77"/>
                  <a:pt x="0" y="77"/>
                  <a:pt x="0" y="77"/>
                </a:cubicBezTo>
                <a:cubicBezTo>
                  <a:pt x="0" y="51"/>
                  <a:pt x="0" y="51"/>
                  <a:pt x="0" y="51"/>
                </a:cubicBezTo>
                <a:cubicBezTo>
                  <a:pt x="16" y="51"/>
                  <a:pt x="16" y="51"/>
                  <a:pt x="16" y="51"/>
                </a:cubicBezTo>
                <a:cubicBezTo>
                  <a:pt x="16" y="51"/>
                  <a:pt x="16" y="34"/>
                  <a:pt x="16" y="30"/>
                </a:cubicBezTo>
                <a:cubicBezTo>
                  <a:pt x="16" y="26"/>
                  <a:pt x="15" y="0"/>
                  <a:pt x="4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67" name="Freeform 29"/>
          <p:cNvSpPr>
            <a:spLocks noEditPoints="1"/>
          </p:cNvSpPr>
          <p:nvPr/>
        </p:nvSpPr>
        <p:spPr bwMode="auto">
          <a:xfrm>
            <a:off x="13185774" y="8108951"/>
            <a:ext cx="1028700" cy="984250"/>
          </a:xfrm>
          <a:custGeom>
            <a:avLst/>
            <a:gdLst>
              <a:gd name="T0" fmla="*/ 1787540017 w 148"/>
              <a:gd name="T1" fmla="*/ 401999810 h 141"/>
              <a:gd name="T2" fmla="*/ 1509745838 w 148"/>
              <a:gd name="T3" fmla="*/ 682182977 h 141"/>
              <a:gd name="T4" fmla="*/ 1388967422 w 148"/>
              <a:gd name="T5" fmla="*/ 401999810 h 141"/>
              <a:gd name="T6" fmla="*/ 1111173242 w 148"/>
              <a:gd name="T7" fmla="*/ 280183167 h 141"/>
              <a:gd name="T8" fmla="*/ 1388967422 w 148"/>
              <a:gd name="T9" fmla="*/ 0 h 141"/>
              <a:gd name="T10" fmla="*/ 1509745838 w 148"/>
              <a:gd name="T11" fmla="*/ 280183167 h 141"/>
              <a:gd name="T12" fmla="*/ 1050782297 w 148"/>
              <a:gd name="T13" fmla="*/ 1193818465 h 141"/>
              <a:gd name="T14" fmla="*/ 1026628699 w 148"/>
              <a:gd name="T15" fmla="*/ 1449639699 h 141"/>
              <a:gd name="T16" fmla="*/ 736757720 w 148"/>
              <a:gd name="T17" fmla="*/ 1681092020 h 141"/>
              <a:gd name="T18" fmla="*/ 265713905 w 148"/>
              <a:gd name="T19" fmla="*/ 1693276476 h 141"/>
              <a:gd name="T20" fmla="*/ 24157073 w 148"/>
              <a:gd name="T21" fmla="*/ 1522728987 h 141"/>
              <a:gd name="T22" fmla="*/ 36233872 w 148"/>
              <a:gd name="T23" fmla="*/ 1254730277 h 141"/>
              <a:gd name="T24" fmla="*/ 277794179 w 148"/>
              <a:gd name="T25" fmla="*/ 1072001821 h 141"/>
              <a:gd name="T26" fmla="*/ 507274212 w 148"/>
              <a:gd name="T27" fmla="*/ 1023274465 h 141"/>
              <a:gd name="T28" fmla="*/ 555588359 w 148"/>
              <a:gd name="T29" fmla="*/ 950181687 h 141"/>
              <a:gd name="T30" fmla="*/ 531431285 w 148"/>
              <a:gd name="T31" fmla="*/ 816184077 h 141"/>
              <a:gd name="T32" fmla="*/ 519354486 w 148"/>
              <a:gd name="T33" fmla="*/ 779637688 h 141"/>
              <a:gd name="T34" fmla="*/ 326104851 w 148"/>
              <a:gd name="T35" fmla="*/ 755272265 h 141"/>
              <a:gd name="T36" fmla="*/ 132858690 w 148"/>
              <a:gd name="T37" fmla="*/ 560362843 h 141"/>
              <a:gd name="T38" fmla="*/ 144935489 w 148"/>
              <a:gd name="T39" fmla="*/ 267998710 h 141"/>
              <a:gd name="T40" fmla="*/ 458963541 w 148"/>
              <a:gd name="T41" fmla="*/ 24361933 h 141"/>
              <a:gd name="T42" fmla="*/ 1111173242 w 148"/>
              <a:gd name="T43" fmla="*/ 0 h 141"/>
              <a:gd name="T44" fmla="*/ 833379063 w 148"/>
              <a:gd name="T45" fmla="*/ 85273745 h 141"/>
              <a:gd name="T46" fmla="*/ 930003881 w 148"/>
              <a:gd name="T47" fmla="*/ 182728456 h 141"/>
              <a:gd name="T48" fmla="*/ 990394826 w 148"/>
              <a:gd name="T49" fmla="*/ 389818844 h 141"/>
              <a:gd name="T50" fmla="*/ 930003881 w 148"/>
              <a:gd name="T51" fmla="*/ 584728266 h 141"/>
              <a:gd name="T52" fmla="*/ 797145191 w 148"/>
              <a:gd name="T53" fmla="*/ 706544910 h 141"/>
              <a:gd name="T54" fmla="*/ 736757720 w 148"/>
              <a:gd name="T55" fmla="*/ 816184077 h 141"/>
              <a:gd name="T56" fmla="*/ 797145191 w 148"/>
              <a:gd name="T57" fmla="*/ 913638788 h 141"/>
              <a:gd name="T58" fmla="*/ 954160954 w 148"/>
              <a:gd name="T59" fmla="*/ 1035455432 h 141"/>
              <a:gd name="T60" fmla="*/ 1050782297 w 148"/>
              <a:gd name="T61" fmla="*/ 1193818465 h 141"/>
              <a:gd name="T62" fmla="*/ 736757720 w 148"/>
              <a:gd name="T63" fmla="*/ 657817554 h 141"/>
              <a:gd name="T64" fmla="*/ 797145191 w 148"/>
              <a:gd name="T65" fmla="*/ 487273555 h 141"/>
              <a:gd name="T66" fmla="*/ 724677446 w 148"/>
              <a:gd name="T67" fmla="*/ 219271355 h 141"/>
              <a:gd name="T68" fmla="*/ 507274212 w 148"/>
              <a:gd name="T69" fmla="*/ 73089288 h 141"/>
              <a:gd name="T70" fmla="*/ 350261924 w 148"/>
              <a:gd name="T71" fmla="*/ 146182066 h 141"/>
              <a:gd name="T72" fmla="*/ 301947777 w 148"/>
              <a:gd name="T73" fmla="*/ 316726066 h 141"/>
              <a:gd name="T74" fmla="*/ 374415522 w 148"/>
              <a:gd name="T75" fmla="*/ 572547300 h 141"/>
              <a:gd name="T76" fmla="*/ 579741957 w 148"/>
              <a:gd name="T77" fmla="*/ 718729366 h 141"/>
              <a:gd name="T78" fmla="*/ 917927082 w 148"/>
              <a:gd name="T79" fmla="*/ 1376546920 h 141"/>
              <a:gd name="T80" fmla="*/ 857536136 w 148"/>
              <a:gd name="T81" fmla="*/ 1230364854 h 141"/>
              <a:gd name="T82" fmla="*/ 676366775 w 148"/>
              <a:gd name="T83" fmla="*/ 1084182787 h 141"/>
              <a:gd name="T84" fmla="*/ 615975829 w 148"/>
              <a:gd name="T85" fmla="*/ 1084182787 h 141"/>
              <a:gd name="T86" fmla="*/ 531431285 w 148"/>
              <a:gd name="T87" fmla="*/ 1084182787 h 141"/>
              <a:gd name="T88" fmla="*/ 386495796 w 148"/>
              <a:gd name="T89" fmla="*/ 1120729176 h 141"/>
              <a:gd name="T90" fmla="*/ 277794179 w 148"/>
              <a:gd name="T91" fmla="*/ 1181637498 h 141"/>
              <a:gd name="T92" fmla="*/ 193246160 w 148"/>
              <a:gd name="T93" fmla="*/ 1352184988 h 141"/>
              <a:gd name="T94" fmla="*/ 591822231 w 148"/>
              <a:gd name="T95" fmla="*/ 1620183698 h 141"/>
              <a:gd name="T96" fmla="*/ 917927082 w 148"/>
              <a:gd name="T97" fmla="*/ 1376546920 h 14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48" h="141">
                <a:moveTo>
                  <a:pt x="148" y="23"/>
                </a:moveTo>
                <a:cubicBezTo>
                  <a:pt x="148" y="33"/>
                  <a:pt x="148" y="33"/>
                  <a:pt x="148" y="33"/>
                </a:cubicBezTo>
                <a:cubicBezTo>
                  <a:pt x="125" y="33"/>
                  <a:pt x="125" y="33"/>
                  <a:pt x="125" y="33"/>
                </a:cubicBezTo>
                <a:cubicBezTo>
                  <a:pt x="125" y="56"/>
                  <a:pt x="125" y="56"/>
                  <a:pt x="125" y="56"/>
                </a:cubicBezTo>
                <a:cubicBezTo>
                  <a:pt x="115" y="56"/>
                  <a:pt x="115" y="56"/>
                  <a:pt x="115" y="56"/>
                </a:cubicBezTo>
                <a:cubicBezTo>
                  <a:pt x="115" y="33"/>
                  <a:pt x="115" y="33"/>
                  <a:pt x="115" y="33"/>
                </a:cubicBezTo>
                <a:cubicBezTo>
                  <a:pt x="92" y="33"/>
                  <a:pt x="92" y="33"/>
                  <a:pt x="92" y="33"/>
                </a:cubicBezTo>
                <a:cubicBezTo>
                  <a:pt x="92" y="23"/>
                  <a:pt x="92" y="23"/>
                  <a:pt x="92" y="23"/>
                </a:cubicBezTo>
                <a:cubicBezTo>
                  <a:pt x="115" y="23"/>
                  <a:pt x="115" y="23"/>
                  <a:pt x="115" y="23"/>
                </a:cubicBezTo>
                <a:cubicBezTo>
                  <a:pt x="115" y="0"/>
                  <a:pt x="115" y="0"/>
                  <a:pt x="115" y="0"/>
                </a:cubicBezTo>
                <a:cubicBezTo>
                  <a:pt x="125" y="0"/>
                  <a:pt x="125" y="0"/>
                  <a:pt x="125" y="0"/>
                </a:cubicBezTo>
                <a:cubicBezTo>
                  <a:pt x="125" y="23"/>
                  <a:pt x="125" y="23"/>
                  <a:pt x="125" y="23"/>
                </a:cubicBezTo>
                <a:lnTo>
                  <a:pt x="148" y="23"/>
                </a:lnTo>
                <a:close/>
                <a:moveTo>
                  <a:pt x="87" y="98"/>
                </a:moveTo>
                <a:cubicBezTo>
                  <a:pt x="88" y="100"/>
                  <a:pt x="88" y="103"/>
                  <a:pt x="88" y="106"/>
                </a:cubicBezTo>
                <a:cubicBezTo>
                  <a:pt x="88" y="110"/>
                  <a:pt x="87" y="115"/>
                  <a:pt x="85" y="119"/>
                </a:cubicBezTo>
                <a:cubicBezTo>
                  <a:pt x="83" y="123"/>
                  <a:pt x="80" y="127"/>
                  <a:pt x="76" y="130"/>
                </a:cubicBezTo>
                <a:cubicBezTo>
                  <a:pt x="72" y="133"/>
                  <a:pt x="67" y="136"/>
                  <a:pt x="61" y="138"/>
                </a:cubicBezTo>
                <a:cubicBezTo>
                  <a:pt x="54" y="140"/>
                  <a:pt x="47" y="141"/>
                  <a:pt x="40" y="141"/>
                </a:cubicBezTo>
                <a:cubicBezTo>
                  <a:pt x="33" y="141"/>
                  <a:pt x="27" y="140"/>
                  <a:pt x="22" y="139"/>
                </a:cubicBezTo>
                <a:cubicBezTo>
                  <a:pt x="17" y="137"/>
                  <a:pt x="13" y="135"/>
                  <a:pt x="10" y="133"/>
                </a:cubicBezTo>
                <a:cubicBezTo>
                  <a:pt x="6" y="130"/>
                  <a:pt x="4" y="128"/>
                  <a:pt x="2" y="125"/>
                </a:cubicBezTo>
                <a:cubicBezTo>
                  <a:pt x="1" y="121"/>
                  <a:pt x="0" y="118"/>
                  <a:pt x="0" y="115"/>
                </a:cubicBezTo>
                <a:cubicBezTo>
                  <a:pt x="0" y="111"/>
                  <a:pt x="1" y="108"/>
                  <a:pt x="3" y="103"/>
                </a:cubicBezTo>
                <a:cubicBezTo>
                  <a:pt x="5" y="99"/>
                  <a:pt x="9" y="95"/>
                  <a:pt x="14" y="92"/>
                </a:cubicBezTo>
                <a:cubicBezTo>
                  <a:pt x="17" y="90"/>
                  <a:pt x="20" y="89"/>
                  <a:pt x="23" y="88"/>
                </a:cubicBezTo>
                <a:cubicBezTo>
                  <a:pt x="27" y="87"/>
                  <a:pt x="30" y="86"/>
                  <a:pt x="33" y="85"/>
                </a:cubicBezTo>
                <a:cubicBezTo>
                  <a:pt x="36" y="85"/>
                  <a:pt x="39" y="84"/>
                  <a:pt x="42" y="84"/>
                </a:cubicBezTo>
                <a:cubicBezTo>
                  <a:pt x="45" y="84"/>
                  <a:pt x="47" y="84"/>
                  <a:pt x="49" y="84"/>
                </a:cubicBezTo>
                <a:cubicBezTo>
                  <a:pt x="48" y="82"/>
                  <a:pt x="47" y="80"/>
                  <a:pt x="46" y="78"/>
                </a:cubicBezTo>
                <a:cubicBezTo>
                  <a:pt x="44" y="76"/>
                  <a:pt x="44" y="74"/>
                  <a:pt x="44" y="71"/>
                </a:cubicBezTo>
                <a:cubicBezTo>
                  <a:pt x="44" y="69"/>
                  <a:pt x="44" y="68"/>
                  <a:pt x="44" y="67"/>
                </a:cubicBezTo>
                <a:cubicBezTo>
                  <a:pt x="45" y="66"/>
                  <a:pt x="45" y="65"/>
                  <a:pt x="46" y="64"/>
                </a:cubicBezTo>
                <a:cubicBezTo>
                  <a:pt x="45" y="64"/>
                  <a:pt x="44" y="64"/>
                  <a:pt x="43" y="64"/>
                </a:cubicBezTo>
                <a:cubicBezTo>
                  <a:pt x="42" y="64"/>
                  <a:pt x="41" y="64"/>
                  <a:pt x="40" y="64"/>
                </a:cubicBezTo>
                <a:cubicBezTo>
                  <a:pt x="35" y="64"/>
                  <a:pt x="30" y="63"/>
                  <a:pt x="27" y="62"/>
                </a:cubicBezTo>
                <a:cubicBezTo>
                  <a:pt x="23" y="60"/>
                  <a:pt x="20" y="58"/>
                  <a:pt x="17" y="55"/>
                </a:cubicBezTo>
                <a:cubicBezTo>
                  <a:pt x="14" y="52"/>
                  <a:pt x="12" y="49"/>
                  <a:pt x="11" y="46"/>
                </a:cubicBezTo>
                <a:cubicBezTo>
                  <a:pt x="10" y="42"/>
                  <a:pt x="9" y="39"/>
                  <a:pt x="9" y="35"/>
                </a:cubicBezTo>
                <a:cubicBezTo>
                  <a:pt x="9" y="31"/>
                  <a:pt x="10" y="27"/>
                  <a:pt x="12" y="22"/>
                </a:cubicBezTo>
                <a:cubicBezTo>
                  <a:pt x="14" y="18"/>
                  <a:pt x="17" y="14"/>
                  <a:pt x="21" y="10"/>
                </a:cubicBezTo>
                <a:cubicBezTo>
                  <a:pt x="26" y="6"/>
                  <a:pt x="32" y="3"/>
                  <a:pt x="38" y="2"/>
                </a:cubicBezTo>
                <a:cubicBezTo>
                  <a:pt x="44" y="1"/>
                  <a:pt x="49" y="0"/>
                  <a:pt x="54" y="0"/>
                </a:cubicBezTo>
                <a:cubicBezTo>
                  <a:pt x="92" y="0"/>
                  <a:pt x="92" y="0"/>
                  <a:pt x="92" y="0"/>
                </a:cubicBezTo>
                <a:cubicBezTo>
                  <a:pt x="80" y="7"/>
                  <a:pt x="80" y="7"/>
                  <a:pt x="80" y="7"/>
                </a:cubicBezTo>
                <a:cubicBezTo>
                  <a:pt x="69" y="7"/>
                  <a:pt x="69" y="7"/>
                  <a:pt x="69" y="7"/>
                </a:cubicBezTo>
                <a:cubicBezTo>
                  <a:pt x="70" y="8"/>
                  <a:pt x="71" y="9"/>
                  <a:pt x="73" y="10"/>
                </a:cubicBezTo>
                <a:cubicBezTo>
                  <a:pt x="74" y="12"/>
                  <a:pt x="76" y="13"/>
                  <a:pt x="77" y="15"/>
                </a:cubicBezTo>
                <a:cubicBezTo>
                  <a:pt x="78" y="17"/>
                  <a:pt x="79" y="20"/>
                  <a:pt x="80" y="22"/>
                </a:cubicBezTo>
                <a:cubicBezTo>
                  <a:pt x="81" y="25"/>
                  <a:pt x="82" y="28"/>
                  <a:pt x="82" y="32"/>
                </a:cubicBezTo>
                <a:cubicBezTo>
                  <a:pt x="82" y="35"/>
                  <a:pt x="82" y="38"/>
                  <a:pt x="81" y="41"/>
                </a:cubicBezTo>
                <a:cubicBezTo>
                  <a:pt x="80" y="43"/>
                  <a:pt x="79" y="46"/>
                  <a:pt x="77" y="48"/>
                </a:cubicBezTo>
                <a:cubicBezTo>
                  <a:pt x="76" y="50"/>
                  <a:pt x="74" y="52"/>
                  <a:pt x="72" y="53"/>
                </a:cubicBezTo>
                <a:cubicBezTo>
                  <a:pt x="70" y="55"/>
                  <a:pt x="68" y="57"/>
                  <a:pt x="66" y="58"/>
                </a:cubicBezTo>
                <a:cubicBezTo>
                  <a:pt x="65" y="59"/>
                  <a:pt x="64" y="61"/>
                  <a:pt x="63" y="62"/>
                </a:cubicBezTo>
                <a:cubicBezTo>
                  <a:pt x="62" y="63"/>
                  <a:pt x="61" y="65"/>
                  <a:pt x="61" y="67"/>
                </a:cubicBezTo>
                <a:cubicBezTo>
                  <a:pt x="61" y="69"/>
                  <a:pt x="62" y="71"/>
                  <a:pt x="63" y="72"/>
                </a:cubicBezTo>
                <a:cubicBezTo>
                  <a:pt x="64" y="73"/>
                  <a:pt x="65" y="74"/>
                  <a:pt x="66" y="75"/>
                </a:cubicBezTo>
                <a:cubicBezTo>
                  <a:pt x="73" y="80"/>
                  <a:pt x="73" y="80"/>
                  <a:pt x="73" y="80"/>
                </a:cubicBezTo>
                <a:cubicBezTo>
                  <a:pt x="75" y="82"/>
                  <a:pt x="77" y="84"/>
                  <a:pt x="79" y="85"/>
                </a:cubicBezTo>
                <a:cubicBezTo>
                  <a:pt x="80" y="87"/>
                  <a:pt x="82" y="89"/>
                  <a:pt x="84" y="91"/>
                </a:cubicBezTo>
                <a:cubicBezTo>
                  <a:pt x="85" y="93"/>
                  <a:pt x="86" y="95"/>
                  <a:pt x="87" y="98"/>
                </a:cubicBezTo>
                <a:close/>
                <a:moveTo>
                  <a:pt x="55" y="58"/>
                </a:moveTo>
                <a:cubicBezTo>
                  <a:pt x="58" y="57"/>
                  <a:pt x="60" y="55"/>
                  <a:pt x="61" y="54"/>
                </a:cubicBezTo>
                <a:cubicBezTo>
                  <a:pt x="63" y="52"/>
                  <a:pt x="64" y="49"/>
                  <a:pt x="65" y="47"/>
                </a:cubicBezTo>
                <a:cubicBezTo>
                  <a:pt x="65" y="44"/>
                  <a:pt x="66" y="42"/>
                  <a:pt x="66" y="40"/>
                </a:cubicBezTo>
                <a:cubicBezTo>
                  <a:pt x="66" y="37"/>
                  <a:pt x="65" y="33"/>
                  <a:pt x="64" y="29"/>
                </a:cubicBezTo>
                <a:cubicBezTo>
                  <a:pt x="63" y="25"/>
                  <a:pt x="62" y="22"/>
                  <a:pt x="60" y="18"/>
                </a:cubicBezTo>
                <a:cubicBezTo>
                  <a:pt x="58" y="15"/>
                  <a:pt x="55" y="12"/>
                  <a:pt x="52" y="10"/>
                </a:cubicBezTo>
                <a:cubicBezTo>
                  <a:pt x="50" y="7"/>
                  <a:pt x="46" y="6"/>
                  <a:pt x="42" y="6"/>
                </a:cubicBezTo>
                <a:cubicBezTo>
                  <a:pt x="40" y="6"/>
                  <a:pt x="38" y="7"/>
                  <a:pt x="35" y="8"/>
                </a:cubicBezTo>
                <a:cubicBezTo>
                  <a:pt x="33" y="9"/>
                  <a:pt x="31" y="10"/>
                  <a:pt x="29" y="12"/>
                </a:cubicBezTo>
                <a:cubicBezTo>
                  <a:pt x="28" y="14"/>
                  <a:pt x="27" y="16"/>
                  <a:pt x="26" y="19"/>
                </a:cubicBezTo>
                <a:cubicBezTo>
                  <a:pt x="26" y="21"/>
                  <a:pt x="25" y="24"/>
                  <a:pt x="25" y="26"/>
                </a:cubicBezTo>
                <a:cubicBezTo>
                  <a:pt x="25" y="29"/>
                  <a:pt x="26" y="33"/>
                  <a:pt x="27" y="36"/>
                </a:cubicBezTo>
                <a:cubicBezTo>
                  <a:pt x="28" y="40"/>
                  <a:pt x="29" y="44"/>
                  <a:pt x="31" y="47"/>
                </a:cubicBezTo>
                <a:cubicBezTo>
                  <a:pt x="33" y="50"/>
                  <a:pt x="35" y="53"/>
                  <a:pt x="38" y="56"/>
                </a:cubicBezTo>
                <a:cubicBezTo>
                  <a:pt x="41" y="58"/>
                  <a:pt x="45" y="59"/>
                  <a:pt x="48" y="59"/>
                </a:cubicBezTo>
                <a:cubicBezTo>
                  <a:pt x="51" y="59"/>
                  <a:pt x="53" y="59"/>
                  <a:pt x="55" y="58"/>
                </a:cubicBezTo>
                <a:close/>
                <a:moveTo>
                  <a:pt x="76" y="113"/>
                </a:moveTo>
                <a:cubicBezTo>
                  <a:pt x="76" y="111"/>
                  <a:pt x="75" y="109"/>
                  <a:pt x="75" y="107"/>
                </a:cubicBezTo>
                <a:cubicBezTo>
                  <a:pt x="74" y="105"/>
                  <a:pt x="73" y="103"/>
                  <a:pt x="71" y="101"/>
                </a:cubicBezTo>
                <a:cubicBezTo>
                  <a:pt x="69" y="100"/>
                  <a:pt x="67" y="98"/>
                  <a:pt x="65" y="96"/>
                </a:cubicBezTo>
                <a:cubicBezTo>
                  <a:pt x="62" y="94"/>
                  <a:pt x="59" y="91"/>
                  <a:pt x="56" y="89"/>
                </a:cubicBezTo>
                <a:cubicBezTo>
                  <a:pt x="55" y="89"/>
                  <a:pt x="54" y="89"/>
                  <a:pt x="54" y="89"/>
                </a:cubicBezTo>
                <a:cubicBezTo>
                  <a:pt x="53" y="89"/>
                  <a:pt x="52" y="89"/>
                  <a:pt x="51" y="89"/>
                </a:cubicBezTo>
                <a:cubicBezTo>
                  <a:pt x="51" y="89"/>
                  <a:pt x="50" y="89"/>
                  <a:pt x="49" y="89"/>
                </a:cubicBezTo>
                <a:cubicBezTo>
                  <a:pt x="47" y="89"/>
                  <a:pt x="46" y="89"/>
                  <a:pt x="44" y="89"/>
                </a:cubicBezTo>
                <a:cubicBezTo>
                  <a:pt x="42" y="89"/>
                  <a:pt x="40" y="90"/>
                  <a:pt x="38" y="90"/>
                </a:cubicBezTo>
                <a:cubicBezTo>
                  <a:pt x="36" y="91"/>
                  <a:pt x="34" y="91"/>
                  <a:pt x="32" y="92"/>
                </a:cubicBezTo>
                <a:cubicBezTo>
                  <a:pt x="31" y="92"/>
                  <a:pt x="30" y="93"/>
                  <a:pt x="28" y="93"/>
                </a:cubicBezTo>
                <a:cubicBezTo>
                  <a:pt x="26" y="94"/>
                  <a:pt x="24" y="95"/>
                  <a:pt x="23" y="97"/>
                </a:cubicBezTo>
                <a:cubicBezTo>
                  <a:pt x="21" y="98"/>
                  <a:pt x="19" y="100"/>
                  <a:pt x="18" y="102"/>
                </a:cubicBezTo>
                <a:cubicBezTo>
                  <a:pt x="17" y="105"/>
                  <a:pt x="16" y="107"/>
                  <a:pt x="16" y="111"/>
                </a:cubicBezTo>
                <a:cubicBezTo>
                  <a:pt x="16" y="117"/>
                  <a:pt x="19" y="123"/>
                  <a:pt x="25" y="127"/>
                </a:cubicBezTo>
                <a:cubicBezTo>
                  <a:pt x="31" y="131"/>
                  <a:pt x="39" y="133"/>
                  <a:pt x="49" y="133"/>
                </a:cubicBezTo>
                <a:cubicBezTo>
                  <a:pt x="58" y="133"/>
                  <a:pt x="64" y="131"/>
                  <a:pt x="69" y="128"/>
                </a:cubicBezTo>
                <a:cubicBezTo>
                  <a:pt x="74" y="124"/>
                  <a:pt x="76" y="119"/>
                  <a:pt x="76" y="1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800"/>
            <a:endParaRPr lang="en-US" sz="3600">
              <a:solidFill>
                <a:prstClr val="black"/>
              </a:solidFill>
            </a:endParaRPr>
          </a:p>
        </p:txBody>
      </p:sp>
      <p:sp>
        <p:nvSpPr>
          <p:cNvPr id="2068" name="Rectangle 30"/>
          <p:cNvSpPr>
            <a:spLocks noChangeArrowheads="1"/>
          </p:cNvSpPr>
          <p:nvPr/>
        </p:nvSpPr>
        <p:spPr bwMode="auto">
          <a:xfrm>
            <a:off x="2590800" y="5267326"/>
            <a:ext cx="2536824"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en-US" sz="10800" dirty="0">
                <a:solidFill>
                  <a:srgbClr val="6B6B6B"/>
                </a:solidFill>
                <a:latin typeface="+mn-lt"/>
              </a:rPr>
              <a:t>10K</a:t>
            </a:r>
            <a:endParaRPr lang="en-US" altLang="en-US" sz="3600" dirty="0">
              <a:solidFill>
                <a:srgbClr val="6B6B6B"/>
              </a:solidFill>
              <a:latin typeface="+mn-lt"/>
            </a:endParaRPr>
          </a:p>
        </p:txBody>
      </p:sp>
      <p:sp>
        <p:nvSpPr>
          <p:cNvPr id="2069" name="Rectangle 31"/>
          <p:cNvSpPr>
            <a:spLocks noChangeArrowheads="1"/>
          </p:cNvSpPr>
          <p:nvPr/>
        </p:nvSpPr>
        <p:spPr bwMode="auto">
          <a:xfrm>
            <a:off x="8524874" y="5267327"/>
            <a:ext cx="1866900"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en-US" sz="10800" dirty="0">
                <a:solidFill>
                  <a:srgbClr val="6B6B6B"/>
                </a:solidFill>
                <a:latin typeface="+mn-lt"/>
              </a:rPr>
              <a:t>78</a:t>
            </a:r>
            <a:endParaRPr lang="en-US" altLang="en-US" sz="3600" dirty="0">
              <a:solidFill>
                <a:srgbClr val="6B6B6B"/>
              </a:solidFill>
              <a:latin typeface="+mn-lt"/>
            </a:endParaRPr>
          </a:p>
        </p:txBody>
      </p:sp>
      <p:sp>
        <p:nvSpPr>
          <p:cNvPr id="2070" name="Rectangle 32"/>
          <p:cNvSpPr>
            <a:spLocks noChangeArrowheads="1"/>
          </p:cNvSpPr>
          <p:nvPr/>
        </p:nvSpPr>
        <p:spPr bwMode="auto">
          <a:xfrm>
            <a:off x="14131924" y="5267327"/>
            <a:ext cx="1908176"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en-US" sz="10800" dirty="0">
                <a:solidFill>
                  <a:srgbClr val="6B6B6B"/>
                </a:solidFill>
                <a:latin typeface="+mn-lt"/>
              </a:rPr>
              <a:t>2K</a:t>
            </a:r>
            <a:endParaRPr lang="en-US" altLang="en-US" sz="3600" dirty="0">
              <a:solidFill>
                <a:srgbClr val="6B6B6B"/>
              </a:solidFill>
              <a:latin typeface="+mn-lt"/>
            </a:endParaRPr>
          </a:p>
        </p:txBody>
      </p:sp>
      <p:sp>
        <p:nvSpPr>
          <p:cNvPr id="2071" name="Rectangle 33"/>
          <p:cNvSpPr>
            <a:spLocks noChangeArrowheads="1"/>
          </p:cNvSpPr>
          <p:nvPr/>
        </p:nvSpPr>
        <p:spPr bwMode="auto">
          <a:xfrm>
            <a:off x="19491324" y="5301100"/>
            <a:ext cx="2667000"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1828800">
              <a:lnSpc>
                <a:spcPct val="100000"/>
              </a:lnSpc>
              <a:spcBef>
                <a:spcPct val="0"/>
              </a:spcBef>
              <a:buNone/>
            </a:pPr>
            <a:r>
              <a:rPr lang="en-US" altLang="en-US" sz="10800" dirty="0">
                <a:solidFill>
                  <a:srgbClr val="6B6B6B"/>
                </a:solidFill>
                <a:latin typeface="+mn-lt"/>
              </a:rPr>
              <a:t>200</a:t>
            </a:r>
            <a:endParaRPr lang="en-US" altLang="en-US" sz="3600" dirty="0">
              <a:solidFill>
                <a:srgbClr val="6B6B6B"/>
              </a:solidFill>
              <a:latin typeface="+mn-lt"/>
            </a:endParaRPr>
          </a:p>
        </p:txBody>
      </p:sp>
      <p:sp>
        <p:nvSpPr>
          <p:cNvPr id="2" name="Title 1">
            <a:extLst>
              <a:ext uri="{FF2B5EF4-FFF2-40B4-BE49-F238E27FC236}">
                <a16:creationId xmlns:a16="http://schemas.microsoft.com/office/drawing/2014/main" id="{400A87FF-3F7D-4C5F-BB44-137E319D30C2}"/>
              </a:ext>
            </a:extLst>
          </p:cNvPr>
          <p:cNvSpPr>
            <a:spLocks noGrp="1"/>
          </p:cNvSpPr>
          <p:nvPr>
            <p:ph type="title"/>
          </p:nvPr>
        </p:nvSpPr>
        <p:spPr/>
        <p:txBody>
          <a:bodyPr>
            <a:normAutofit/>
          </a:bodyPr>
          <a:lstStyle/>
          <a:p>
            <a:r>
              <a:rPr lang="en-US" dirty="0"/>
              <a:t>Page Statistics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OFFICE THEME" val="wcTee1vX"/>
  <p:tag name="ARTICULATE_PROJECT_OPEN" val="0"/>
  <p:tag name="ARTICULATE_SLIDE_COUNT" val="4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7">
      <a:dk1>
        <a:srgbClr val="272E3A"/>
      </a:dk1>
      <a:lt1>
        <a:sysClr val="window" lastClr="FFFFFF"/>
      </a:lt1>
      <a:dk2>
        <a:srgbClr val="272E3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0">
      <a:majorFont>
        <a:latin typeface="Montserrat"/>
        <a:ea typeface=""/>
        <a:cs typeface=""/>
      </a:majorFont>
      <a:minorFont>
        <a:latin typeface="Montserra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1 Template: White">
  <a:themeElements>
    <a:clrScheme name="blue+green: 01">
      <a:dk1>
        <a:srgbClr val="57565A"/>
      </a:dk1>
      <a:lt1>
        <a:sysClr val="window" lastClr="FFFFFF"/>
      </a:lt1>
      <a:dk2>
        <a:srgbClr val="B7E3F7"/>
      </a:dk2>
      <a:lt2>
        <a:srgbClr val="CAE296"/>
      </a:lt2>
      <a:accent1>
        <a:srgbClr val="1798D2"/>
      </a:accent1>
      <a:accent2>
        <a:srgbClr val="33B1E9"/>
      </a:accent2>
      <a:accent3>
        <a:srgbClr val="7ECEF2"/>
      </a:accent3>
      <a:accent4>
        <a:srgbClr val="9DC93C"/>
      </a:accent4>
      <a:accent5>
        <a:srgbClr val="ABD058"/>
      </a:accent5>
      <a:accent6>
        <a:srgbClr val="BFDB7F"/>
      </a:accent6>
      <a:hlink>
        <a:srgbClr val="1798D2"/>
      </a:hlink>
      <a:folHlink>
        <a:srgbClr val="57565A"/>
      </a:folHlink>
    </a:clrScheme>
    <a:fontScheme name="Custom 21">
      <a:majorFont>
        <a:latin typeface="Montserrat"/>
        <a:ea typeface=""/>
        <a:cs typeface=""/>
      </a:majorFont>
      <a:minorFont>
        <a:latin typeface="Montserrat Light "/>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3_Office Theme">
  <a:themeElements>
    <a:clrScheme name="Custom 9">
      <a:dk1>
        <a:srgbClr val="57565A"/>
      </a:dk1>
      <a:lt1>
        <a:sysClr val="window" lastClr="FFFFFF"/>
      </a:lt1>
      <a:dk2>
        <a:srgbClr val="8DC928"/>
      </a:dk2>
      <a:lt2>
        <a:srgbClr val="ED423D"/>
      </a:lt2>
      <a:accent1>
        <a:srgbClr val="2686A7"/>
      </a:accent1>
      <a:accent2>
        <a:srgbClr val="239CCE"/>
      </a:accent2>
      <a:accent3>
        <a:srgbClr val="54BE71"/>
      </a:accent3>
      <a:accent4>
        <a:srgbClr val="25B7AB"/>
      </a:accent4>
      <a:accent5>
        <a:srgbClr val="EF9527"/>
      </a:accent5>
      <a:accent6>
        <a:srgbClr val="7EC44E"/>
      </a:accent6>
      <a:hlink>
        <a:srgbClr val="2F8299"/>
      </a:hlink>
      <a:folHlink>
        <a:srgbClr val="8C8C8C"/>
      </a:folHlink>
    </a:clrScheme>
    <a:fontScheme name="Custom 63">
      <a:majorFont>
        <a:latin typeface="Montserrat"/>
        <a:ea typeface=""/>
        <a:cs typeface=""/>
      </a:majorFont>
      <a:minorFont>
        <a:latin typeface="Montserra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1220</TotalTime>
  <Words>2950</Words>
  <Application>Microsoft Office PowerPoint</Application>
  <PresentationFormat>Custom</PresentationFormat>
  <Paragraphs>590</Paragraphs>
  <Slides>54</Slides>
  <Notes>16</Notes>
  <HiddenSlides>0</HiddenSlides>
  <MMClips>0</MMClips>
  <ScaleCrop>false</ScaleCrop>
  <HeadingPairs>
    <vt:vector size="6" baseType="variant">
      <vt:variant>
        <vt:lpstr>Fonts Used</vt:lpstr>
      </vt:variant>
      <vt:variant>
        <vt:i4>17</vt:i4>
      </vt:variant>
      <vt:variant>
        <vt:lpstr>Theme</vt:lpstr>
      </vt:variant>
      <vt:variant>
        <vt:i4>3</vt:i4>
      </vt:variant>
      <vt:variant>
        <vt:lpstr>Slide Titles</vt:lpstr>
      </vt:variant>
      <vt:variant>
        <vt:i4>54</vt:i4>
      </vt:variant>
    </vt:vector>
  </HeadingPairs>
  <TitlesOfParts>
    <vt:vector size="74" baseType="lpstr">
      <vt:lpstr>Arial</vt:lpstr>
      <vt:lpstr>Calibri</vt:lpstr>
      <vt:lpstr>Flaticon</vt:lpstr>
      <vt:lpstr>Gill Sans</vt:lpstr>
      <vt:lpstr>Lato Black</vt:lpstr>
      <vt:lpstr>Lato Light</vt:lpstr>
      <vt:lpstr>Lato Regular</vt:lpstr>
      <vt:lpstr>Montserrat</vt:lpstr>
      <vt:lpstr>Montserrat Light</vt:lpstr>
      <vt:lpstr>Montserrat Light </vt:lpstr>
      <vt:lpstr>Open Sans</vt:lpstr>
      <vt:lpstr>Open Sans Light</vt:lpstr>
      <vt:lpstr>Questrial</vt:lpstr>
      <vt:lpstr>Raleway</vt:lpstr>
      <vt:lpstr>Raleway Black</vt:lpstr>
      <vt:lpstr>Roboto Light</vt:lpstr>
      <vt:lpstr>Socialico</vt:lpstr>
      <vt:lpstr>Office Theme</vt:lpstr>
      <vt:lpstr>K1 Template: White</vt:lpstr>
      <vt:lpstr>3_Office Theme</vt:lpstr>
      <vt:lpstr>PowerPoint Presentation</vt:lpstr>
      <vt:lpstr>Tree infographic</vt:lpstr>
      <vt:lpstr>Social Media Analysis!</vt:lpstr>
      <vt:lpstr>Our Audience</vt:lpstr>
      <vt:lpstr>SOCIAL MEDIA INFOGRAPHIC</vt:lpstr>
      <vt:lpstr>SOCIAL MEDIA INFOGRAPHICS </vt:lpstr>
      <vt:lpstr>Social Media Analysis!</vt:lpstr>
      <vt:lpstr>Social Media Analysis!</vt:lpstr>
      <vt:lpstr>Page Statistics</vt:lpstr>
      <vt:lpstr>Social Media Analysis!</vt:lpstr>
      <vt:lpstr>Social Media Analysis!</vt:lpstr>
      <vt:lpstr>SHARE YOUR STORY</vt:lpstr>
      <vt:lpstr>Our Audience</vt:lpstr>
      <vt:lpstr>Smm Structure</vt:lpstr>
      <vt:lpstr>Social Media </vt:lpstr>
      <vt:lpstr>Social Media Analysis!</vt:lpstr>
      <vt:lpstr>Your Title Here</vt:lpstr>
      <vt:lpstr>Three Media Resources Infographic</vt:lpstr>
      <vt:lpstr>Social Media Title Here</vt:lpstr>
      <vt:lpstr>Social Media Title Here</vt:lpstr>
      <vt:lpstr>Social Media Title Here</vt:lpstr>
      <vt:lpstr>5 Social Media Infographic</vt:lpstr>
      <vt:lpstr>Social Media Portfolio</vt:lpstr>
      <vt:lpstr>Social Media</vt:lpstr>
      <vt:lpstr>Facebook VS Twitter</vt:lpstr>
      <vt:lpstr>SOCIAL MEDIA INFOGRAPHICS </vt:lpstr>
      <vt:lpstr>Social Media Analysis!</vt:lpstr>
      <vt:lpstr>Our Audience</vt:lpstr>
      <vt:lpstr>Post Statistics</vt:lpstr>
      <vt:lpstr>4 Social Media Infographic</vt:lpstr>
      <vt:lpstr>Social Media Portfolio</vt:lpstr>
      <vt:lpstr>Broad Service Offerings</vt:lpstr>
      <vt:lpstr>Relative Size Circles Infographic</vt:lpstr>
      <vt:lpstr>Your Title Here</vt:lpstr>
      <vt:lpstr>Process infographic</vt:lpstr>
      <vt:lpstr>Tree infographic</vt:lpstr>
      <vt:lpstr>SOCIAL MEDIA INFOGRAPHICS </vt:lpstr>
      <vt:lpstr>Social Media Analysis!</vt:lpstr>
      <vt:lpstr>Our Audience</vt:lpstr>
      <vt:lpstr>Social Media Analysis!</vt:lpstr>
      <vt:lpstr>SOCIAL MEDIA INFOGRAPHIC</vt:lpstr>
      <vt:lpstr>Social Media Analysis!</vt:lpstr>
      <vt:lpstr>Social Media Analysis!</vt:lpstr>
      <vt:lpstr>Social Media Analysis!</vt:lpstr>
      <vt:lpstr>Social Media</vt:lpstr>
      <vt:lpstr>Social Media</vt:lpstr>
      <vt:lpstr>Social Media</vt:lpstr>
      <vt:lpstr>Facebook Users</vt:lpstr>
      <vt:lpstr>Social Cloud</vt:lpstr>
      <vt:lpstr>SOCIAL MEDIA INFOGRAPHICS </vt:lpstr>
      <vt:lpstr>SOCIAL MEDIA INFOGRAPHICS </vt:lpstr>
      <vt:lpstr>SOCIAL MEDIA INFOGRAPHICS </vt:lpstr>
      <vt:lpstr>SOCIAL MEDIA INFOGRAPHICS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purno biswas</dc:creator>
  <cp:lastModifiedBy>reza kabir</cp:lastModifiedBy>
  <cp:revision>41</cp:revision>
  <dcterms:created xsi:type="dcterms:W3CDTF">2020-03-29T10:33:05Z</dcterms:created>
  <dcterms:modified xsi:type="dcterms:W3CDTF">2020-06-14T11:40:20Z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5A7C3E75-874A-46A1-92E2-5E0E153E7201</vt:lpwstr>
  </property>
  <property fmtid="{D5CDD505-2E9C-101B-9397-08002B2CF9AE}" pid="3" name="ArticulatePath">
    <vt:lpwstr>https://d.docs.live.net/bfdbf960b5fc32c3/02. aPresentation/01. Current Clients/12. Graphicriver/03. Purnendu Biswas/01. ARROWS^</vt:lpwstr>
  </property>
</Properties>
</file>